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84.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91.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8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42.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4.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80.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88.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5" r:id="rId4"/>
    <p:sldMasterId id="2147483696" r:id="rId5"/>
    <p:sldMasterId id="2147483697"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 id="318" r:id="rId70"/>
    <p:sldId id="319" r:id="rId71"/>
    <p:sldId id="320" r:id="rId72"/>
    <p:sldId id="321" r:id="rId73"/>
    <p:sldId id="322" r:id="rId74"/>
    <p:sldId id="323" r:id="rId75"/>
    <p:sldId id="324" r:id="rId76"/>
    <p:sldId id="325" r:id="rId77"/>
    <p:sldId id="326" r:id="rId78"/>
    <p:sldId id="327" r:id="rId79"/>
    <p:sldId id="328" r:id="rId80"/>
    <p:sldId id="329" r:id="rId81"/>
    <p:sldId id="330" r:id="rId82"/>
    <p:sldId id="331" r:id="rId83"/>
    <p:sldId id="332" r:id="rId84"/>
    <p:sldId id="333" r:id="rId85"/>
    <p:sldId id="334" r:id="rId86"/>
    <p:sldId id="335" r:id="rId87"/>
    <p:sldId id="336" r:id="rId88"/>
    <p:sldId id="337" r:id="rId89"/>
    <p:sldId id="338" r:id="rId90"/>
    <p:sldId id="339" r:id="rId91"/>
    <p:sldId id="340" r:id="rId92"/>
    <p:sldId id="341" r:id="rId93"/>
    <p:sldId id="342" r:id="rId94"/>
    <p:sldId id="343" r:id="rId95"/>
    <p:sldId id="344" r:id="rId96"/>
    <p:sldId id="345" r:id="rId97"/>
    <p:sldId id="346" r:id="rId98"/>
  </p:sldIdLst>
  <p:sldSz cy="5143500" cx="9144000"/>
  <p:notesSz cx="6858000" cy="9144000"/>
  <p:embeddedFontLst>
    <p:embeddedFont>
      <p:font typeface="Raleway"/>
      <p:regular r:id="rId99"/>
      <p:bold r:id="rId100"/>
      <p:italic r:id="rId101"/>
      <p:boldItalic r:id="rId102"/>
    </p:embeddedFont>
    <p:embeddedFont>
      <p:font typeface="Proxima Nova"/>
      <p:regular r:id="rId103"/>
      <p:bold r:id="rId104"/>
      <p:italic r:id="rId105"/>
      <p:boldItalic r:id="rId106"/>
    </p:embeddedFont>
    <p:embeddedFont>
      <p:font typeface="Roboto Medium"/>
      <p:regular r:id="rId107"/>
      <p:bold r:id="rId108"/>
      <p:italic r:id="rId109"/>
      <p:boldItalic r:id="rId110"/>
    </p:embeddedFont>
    <p:embeddedFont>
      <p:font typeface="Nunito"/>
      <p:regular r:id="rId111"/>
      <p:bold r:id="rId112"/>
      <p:italic r:id="rId113"/>
      <p:boldItalic r:id="rId114"/>
    </p:embeddedFont>
    <p:embeddedFont>
      <p:font typeface="Amatic SC"/>
      <p:regular r:id="rId115"/>
      <p:bold r:id="rId116"/>
    </p:embeddedFont>
    <p:embeddedFont>
      <p:font typeface="Poppins"/>
      <p:regular r:id="rId117"/>
      <p:bold r:id="rId118"/>
      <p:italic r:id="rId119"/>
      <p:boldItalic r:id="rId120"/>
    </p:embeddedFont>
    <p:embeddedFont>
      <p:font typeface="Didact Gothic"/>
      <p:regular r:id="rId121"/>
    </p:embeddedFont>
    <p:embeddedFont>
      <p:font typeface="Libre Baskerville"/>
      <p:regular r:id="rId122"/>
      <p:bold r:id="rId123"/>
      <p:italic r:id="rId124"/>
    </p:embeddedFont>
    <p:embeddedFont>
      <p:font typeface="Quicksand"/>
      <p:regular r:id="rId125"/>
      <p:bold r:id="rId126"/>
    </p:embeddedFont>
    <p:embeddedFont>
      <p:font typeface="Proxima Nova Semibold"/>
      <p:regular r:id="rId127"/>
      <p:bold r:id="rId128"/>
      <p:boldItalic r:id="rId129"/>
    </p:embeddedFont>
    <p:embeddedFont>
      <p:font typeface="Fira Sans Condensed"/>
      <p:regular r:id="rId130"/>
      <p:bold r:id="rId131"/>
      <p:italic r:id="rId132"/>
      <p:boldItalic r:id="rId13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30846A9C-2BBB-4CD0-A30B-6F1C68A74355}">
  <a:tblStyle styleId="{30846A9C-2BBB-4CD0-A30B-6F1C68A74355}"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07" Type="http://schemas.openxmlformats.org/officeDocument/2006/relationships/font" Target="fonts/RobotoMedium-regular.fntdata"/><Relationship Id="rId106" Type="http://schemas.openxmlformats.org/officeDocument/2006/relationships/font" Target="fonts/ProximaNova-boldItalic.fntdata"/><Relationship Id="rId105" Type="http://schemas.openxmlformats.org/officeDocument/2006/relationships/font" Target="fonts/ProximaNova-italic.fntdata"/><Relationship Id="rId104" Type="http://schemas.openxmlformats.org/officeDocument/2006/relationships/font" Target="fonts/ProximaNova-bold.fntdata"/><Relationship Id="rId109" Type="http://schemas.openxmlformats.org/officeDocument/2006/relationships/font" Target="fonts/RobotoMedium-italic.fntdata"/><Relationship Id="rId108" Type="http://schemas.openxmlformats.org/officeDocument/2006/relationships/font" Target="fonts/RobotoMedium-bold.fntdata"/><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103" Type="http://schemas.openxmlformats.org/officeDocument/2006/relationships/font" Target="fonts/ProximaNova-regular.fntdata"/><Relationship Id="rId102" Type="http://schemas.openxmlformats.org/officeDocument/2006/relationships/font" Target="fonts/Raleway-boldItalic.fntdata"/><Relationship Id="rId101" Type="http://schemas.openxmlformats.org/officeDocument/2006/relationships/font" Target="fonts/Raleway-italic.fntdata"/><Relationship Id="rId100" Type="http://schemas.openxmlformats.org/officeDocument/2006/relationships/font" Target="fonts/Raleway-bold.fntdata"/><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129" Type="http://schemas.openxmlformats.org/officeDocument/2006/relationships/font" Target="fonts/ProximaNovaSemibold-boldItalic.fntdata"/><Relationship Id="rId128" Type="http://schemas.openxmlformats.org/officeDocument/2006/relationships/font" Target="fonts/ProximaNovaSemibold-bold.fntdata"/><Relationship Id="rId127" Type="http://schemas.openxmlformats.org/officeDocument/2006/relationships/font" Target="fonts/ProximaNovaSemibold-regular.fntdata"/><Relationship Id="rId126" Type="http://schemas.openxmlformats.org/officeDocument/2006/relationships/font" Target="fonts/Quicksand-bold.fntdata"/><Relationship Id="rId26" Type="http://schemas.openxmlformats.org/officeDocument/2006/relationships/slide" Target="slides/slide19.xml"/><Relationship Id="rId121" Type="http://schemas.openxmlformats.org/officeDocument/2006/relationships/font" Target="fonts/DidactGothic-regular.fntdata"/><Relationship Id="rId25" Type="http://schemas.openxmlformats.org/officeDocument/2006/relationships/slide" Target="slides/slide18.xml"/><Relationship Id="rId120" Type="http://schemas.openxmlformats.org/officeDocument/2006/relationships/font" Target="fonts/Poppins-boldItalic.fntdata"/><Relationship Id="rId28" Type="http://schemas.openxmlformats.org/officeDocument/2006/relationships/slide" Target="slides/slide21.xml"/><Relationship Id="rId27" Type="http://schemas.openxmlformats.org/officeDocument/2006/relationships/slide" Target="slides/slide20.xml"/><Relationship Id="rId125" Type="http://schemas.openxmlformats.org/officeDocument/2006/relationships/font" Target="fonts/Quicksand-regular.fntdata"/><Relationship Id="rId29" Type="http://schemas.openxmlformats.org/officeDocument/2006/relationships/slide" Target="slides/slide22.xml"/><Relationship Id="rId124" Type="http://schemas.openxmlformats.org/officeDocument/2006/relationships/font" Target="fonts/LibreBaskerville-italic.fntdata"/><Relationship Id="rId123" Type="http://schemas.openxmlformats.org/officeDocument/2006/relationships/font" Target="fonts/LibreBaskerville-bold.fntdata"/><Relationship Id="rId122" Type="http://schemas.openxmlformats.org/officeDocument/2006/relationships/font" Target="fonts/LibreBaskerville-regular.fntdata"/><Relationship Id="rId95" Type="http://schemas.openxmlformats.org/officeDocument/2006/relationships/slide" Target="slides/slide88.xml"/><Relationship Id="rId94" Type="http://schemas.openxmlformats.org/officeDocument/2006/relationships/slide" Target="slides/slide87.xml"/><Relationship Id="rId97" Type="http://schemas.openxmlformats.org/officeDocument/2006/relationships/slide" Target="slides/slide90.xml"/><Relationship Id="rId96" Type="http://schemas.openxmlformats.org/officeDocument/2006/relationships/slide" Target="slides/slide89.xml"/><Relationship Id="rId11" Type="http://schemas.openxmlformats.org/officeDocument/2006/relationships/slide" Target="slides/slide4.xml"/><Relationship Id="rId99" Type="http://schemas.openxmlformats.org/officeDocument/2006/relationships/font" Target="fonts/Raleway-regular.fntdata"/><Relationship Id="rId10" Type="http://schemas.openxmlformats.org/officeDocument/2006/relationships/slide" Target="slides/slide3.xml"/><Relationship Id="rId98" Type="http://schemas.openxmlformats.org/officeDocument/2006/relationships/slide" Target="slides/slide91.xml"/><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slide" Target="slides/slide84.xml"/><Relationship Id="rId90" Type="http://schemas.openxmlformats.org/officeDocument/2006/relationships/slide" Target="slides/slide83.xml"/><Relationship Id="rId93" Type="http://schemas.openxmlformats.org/officeDocument/2006/relationships/slide" Target="slides/slide86.xml"/><Relationship Id="rId92" Type="http://schemas.openxmlformats.org/officeDocument/2006/relationships/slide" Target="slides/slide85.xml"/><Relationship Id="rId118" Type="http://schemas.openxmlformats.org/officeDocument/2006/relationships/font" Target="fonts/Poppins-bold.fntdata"/><Relationship Id="rId117" Type="http://schemas.openxmlformats.org/officeDocument/2006/relationships/font" Target="fonts/Poppins-regular.fntdata"/><Relationship Id="rId116" Type="http://schemas.openxmlformats.org/officeDocument/2006/relationships/font" Target="fonts/AmaticSC-bold.fntdata"/><Relationship Id="rId115" Type="http://schemas.openxmlformats.org/officeDocument/2006/relationships/font" Target="fonts/AmaticSC-regular.fntdata"/><Relationship Id="rId119" Type="http://schemas.openxmlformats.org/officeDocument/2006/relationships/font" Target="fonts/Poppins-italic.fntdata"/><Relationship Id="rId15" Type="http://schemas.openxmlformats.org/officeDocument/2006/relationships/slide" Target="slides/slide8.xml"/><Relationship Id="rId110" Type="http://schemas.openxmlformats.org/officeDocument/2006/relationships/font" Target="fonts/RobotoMedium-boldItalic.fntdata"/><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14" Type="http://schemas.openxmlformats.org/officeDocument/2006/relationships/font" Target="fonts/Nunito-boldItalic.fntdata"/><Relationship Id="rId18" Type="http://schemas.openxmlformats.org/officeDocument/2006/relationships/slide" Target="slides/slide11.xml"/><Relationship Id="rId113" Type="http://schemas.openxmlformats.org/officeDocument/2006/relationships/font" Target="fonts/Nunito-italic.fntdata"/><Relationship Id="rId112" Type="http://schemas.openxmlformats.org/officeDocument/2006/relationships/font" Target="fonts/Nunito-bold.fntdata"/><Relationship Id="rId111" Type="http://schemas.openxmlformats.org/officeDocument/2006/relationships/font" Target="fonts/Nunito-regular.fntdata"/><Relationship Id="rId84" Type="http://schemas.openxmlformats.org/officeDocument/2006/relationships/slide" Target="slides/slide77.xml"/><Relationship Id="rId83" Type="http://schemas.openxmlformats.org/officeDocument/2006/relationships/slide" Target="slides/slide76.xml"/><Relationship Id="rId86" Type="http://schemas.openxmlformats.org/officeDocument/2006/relationships/slide" Target="slides/slide79.xml"/><Relationship Id="rId85" Type="http://schemas.openxmlformats.org/officeDocument/2006/relationships/slide" Target="slides/slide78.xml"/><Relationship Id="rId88" Type="http://schemas.openxmlformats.org/officeDocument/2006/relationships/slide" Target="slides/slide81.xml"/><Relationship Id="rId87" Type="http://schemas.openxmlformats.org/officeDocument/2006/relationships/slide" Target="slides/slide80.xml"/><Relationship Id="rId89" Type="http://schemas.openxmlformats.org/officeDocument/2006/relationships/slide" Target="slides/slide82.xml"/><Relationship Id="rId80" Type="http://schemas.openxmlformats.org/officeDocument/2006/relationships/slide" Target="slides/slide73.xml"/><Relationship Id="rId82" Type="http://schemas.openxmlformats.org/officeDocument/2006/relationships/slide" Target="slides/slide75.xml"/><Relationship Id="rId81" Type="http://schemas.openxmlformats.org/officeDocument/2006/relationships/slide" Target="slides/slide74.xml"/><Relationship Id="rId1" Type="http://schemas.openxmlformats.org/officeDocument/2006/relationships/theme" Target="theme/theme4.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slide" Target="slides/slide66.xml"/><Relationship Id="rId72" Type="http://schemas.openxmlformats.org/officeDocument/2006/relationships/slide" Target="slides/slide65.xml"/><Relationship Id="rId75" Type="http://schemas.openxmlformats.org/officeDocument/2006/relationships/slide" Target="slides/slide68.xml"/><Relationship Id="rId74" Type="http://schemas.openxmlformats.org/officeDocument/2006/relationships/slide" Target="slides/slide67.xml"/><Relationship Id="rId77" Type="http://schemas.openxmlformats.org/officeDocument/2006/relationships/slide" Target="slides/slide70.xml"/><Relationship Id="rId76" Type="http://schemas.openxmlformats.org/officeDocument/2006/relationships/slide" Target="slides/slide69.xml"/><Relationship Id="rId79" Type="http://schemas.openxmlformats.org/officeDocument/2006/relationships/slide" Target="slides/slide72.xml"/><Relationship Id="rId78" Type="http://schemas.openxmlformats.org/officeDocument/2006/relationships/slide" Target="slides/slide71.xml"/><Relationship Id="rId71" Type="http://schemas.openxmlformats.org/officeDocument/2006/relationships/slide" Target="slides/slide64.xml"/><Relationship Id="rId70" Type="http://schemas.openxmlformats.org/officeDocument/2006/relationships/slide" Target="slides/slide63.xml"/><Relationship Id="rId132" Type="http://schemas.openxmlformats.org/officeDocument/2006/relationships/font" Target="fonts/FiraSansCondensed-italic.fntdata"/><Relationship Id="rId131" Type="http://schemas.openxmlformats.org/officeDocument/2006/relationships/font" Target="fonts/FiraSansCondensed-bold.fntdata"/><Relationship Id="rId130" Type="http://schemas.openxmlformats.org/officeDocument/2006/relationships/font" Target="fonts/FiraSansCondensed-regular.fntdata"/><Relationship Id="rId133" Type="http://schemas.openxmlformats.org/officeDocument/2006/relationships/font" Target="fonts/FiraSansCondensed-boldItalic.fntdata"/><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slide" Target="slides/slide6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 name="Shape 283"/>
        <p:cNvGrpSpPr/>
        <p:nvPr/>
      </p:nvGrpSpPr>
      <p:grpSpPr>
        <a:xfrm>
          <a:off x="0" y="0"/>
          <a:ext cx="0" cy="0"/>
          <a:chOff x="0" y="0"/>
          <a:chExt cx="0" cy="0"/>
        </a:xfrm>
      </p:grpSpPr>
      <p:sp>
        <p:nvSpPr>
          <p:cNvPr id="284" name="Google Shape;284;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85" name="Google Shape;285;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7" name="Shape 447"/>
        <p:cNvGrpSpPr/>
        <p:nvPr/>
      </p:nvGrpSpPr>
      <p:grpSpPr>
        <a:xfrm>
          <a:off x="0" y="0"/>
          <a:ext cx="0" cy="0"/>
          <a:chOff x="0" y="0"/>
          <a:chExt cx="0" cy="0"/>
        </a:xfrm>
      </p:grpSpPr>
      <p:sp>
        <p:nvSpPr>
          <p:cNvPr id="448" name="Google Shape;448;gc6435b50ed_0_272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9" name="Google Shape;449;gc6435b50ed_0_272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7" name="Shape 457"/>
        <p:cNvGrpSpPr/>
        <p:nvPr/>
      </p:nvGrpSpPr>
      <p:grpSpPr>
        <a:xfrm>
          <a:off x="0" y="0"/>
          <a:ext cx="0" cy="0"/>
          <a:chOff x="0" y="0"/>
          <a:chExt cx="0" cy="0"/>
        </a:xfrm>
      </p:grpSpPr>
      <p:sp>
        <p:nvSpPr>
          <p:cNvPr id="458" name="Google Shape;458;gc6435b50ed_0_266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9" name="Google Shape;459;gc6435b50ed_0_266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 name="Shape 480"/>
        <p:cNvGrpSpPr/>
        <p:nvPr/>
      </p:nvGrpSpPr>
      <p:grpSpPr>
        <a:xfrm>
          <a:off x="0" y="0"/>
          <a:ext cx="0" cy="0"/>
          <a:chOff x="0" y="0"/>
          <a:chExt cx="0" cy="0"/>
        </a:xfrm>
      </p:grpSpPr>
      <p:sp>
        <p:nvSpPr>
          <p:cNvPr id="481" name="Google Shape;481;gc7389ce05c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2" name="Google Shape;482;gc7389ce05c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 name="Shape 515"/>
        <p:cNvGrpSpPr/>
        <p:nvPr/>
      </p:nvGrpSpPr>
      <p:grpSpPr>
        <a:xfrm>
          <a:off x="0" y="0"/>
          <a:ext cx="0" cy="0"/>
          <a:chOff x="0" y="0"/>
          <a:chExt cx="0" cy="0"/>
        </a:xfrm>
      </p:grpSpPr>
      <p:sp>
        <p:nvSpPr>
          <p:cNvPr id="516" name="Google Shape;516;gc7389ce05c_0_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 name="Google Shape;517;gc7389ce05c_0_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 name="Shape 558"/>
        <p:cNvGrpSpPr/>
        <p:nvPr/>
      </p:nvGrpSpPr>
      <p:grpSpPr>
        <a:xfrm>
          <a:off x="0" y="0"/>
          <a:ext cx="0" cy="0"/>
          <a:chOff x="0" y="0"/>
          <a:chExt cx="0" cy="0"/>
        </a:xfrm>
      </p:grpSpPr>
      <p:sp>
        <p:nvSpPr>
          <p:cNvPr id="559" name="Google Shape;559;gc6435b50ed_0_26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0" name="Google Shape;560;gc6435b50ed_0_26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 name="Shape 596"/>
        <p:cNvGrpSpPr/>
        <p:nvPr/>
      </p:nvGrpSpPr>
      <p:grpSpPr>
        <a:xfrm>
          <a:off x="0" y="0"/>
          <a:ext cx="0" cy="0"/>
          <a:chOff x="0" y="0"/>
          <a:chExt cx="0" cy="0"/>
        </a:xfrm>
      </p:grpSpPr>
      <p:sp>
        <p:nvSpPr>
          <p:cNvPr id="597" name="Google Shape;597;gc6435b50ed_0_269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8" name="Google Shape;598;gc6435b50ed_0_269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 name="Shape 640"/>
        <p:cNvGrpSpPr/>
        <p:nvPr/>
      </p:nvGrpSpPr>
      <p:grpSpPr>
        <a:xfrm>
          <a:off x="0" y="0"/>
          <a:ext cx="0" cy="0"/>
          <a:chOff x="0" y="0"/>
          <a:chExt cx="0" cy="0"/>
        </a:xfrm>
      </p:grpSpPr>
      <p:sp>
        <p:nvSpPr>
          <p:cNvPr id="641" name="Google Shape;641;gc7389ce05c_0_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2" name="Google Shape;642;gc7389ce05c_0_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 name="Shape 700"/>
        <p:cNvGrpSpPr/>
        <p:nvPr/>
      </p:nvGrpSpPr>
      <p:grpSpPr>
        <a:xfrm>
          <a:off x="0" y="0"/>
          <a:ext cx="0" cy="0"/>
          <a:chOff x="0" y="0"/>
          <a:chExt cx="0" cy="0"/>
        </a:xfrm>
      </p:grpSpPr>
      <p:sp>
        <p:nvSpPr>
          <p:cNvPr id="701" name="Google Shape;701;gc6435b50ed_0_268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2" name="Google Shape;702;gc6435b50ed_0_268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2" name="Shape 742"/>
        <p:cNvGrpSpPr/>
        <p:nvPr/>
      </p:nvGrpSpPr>
      <p:grpSpPr>
        <a:xfrm>
          <a:off x="0" y="0"/>
          <a:ext cx="0" cy="0"/>
          <a:chOff x="0" y="0"/>
          <a:chExt cx="0" cy="0"/>
        </a:xfrm>
      </p:grpSpPr>
      <p:sp>
        <p:nvSpPr>
          <p:cNvPr id="743" name="Google Shape;743;gc6435b50ed_0_268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4" name="Google Shape;744;gc6435b50ed_0_268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 name="Shape 846"/>
        <p:cNvGrpSpPr/>
        <p:nvPr/>
      </p:nvGrpSpPr>
      <p:grpSpPr>
        <a:xfrm>
          <a:off x="0" y="0"/>
          <a:ext cx="0" cy="0"/>
          <a:chOff x="0" y="0"/>
          <a:chExt cx="0" cy="0"/>
        </a:xfrm>
      </p:grpSpPr>
      <p:sp>
        <p:nvSpPr>
          <p:cNvPr id="847" name="Google Shape;847;gc7389ce05c_0_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8" name="Google Shape;848;gc7389ce05c_0_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2" name="Shape 292"/>
        <p:cNvGrpSpPr/>
        <p:nvPr/>
      </p:nvGrpSpPr>
      <p:grpSpPr>
        <a:xfrm>
          <a:off x="0" y="0"/>
          <a:ext cx="0" cy="0"/>
          <a:chOff x="0" y="0"/>
          <a:chExt cx="0" cy="0"/>
        </a:xfrm>
      </p:grpSpPr>
      <p:sp>
        <p:nvSpPr>
          <p:cNvPr id="293" name="Google Shape;293;gb1c2217c3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 name="Google Shape;294;gb1c2217c3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 name="Shape 852"/>
        <p:cNvGrpSpPr/>
        <p:nvPr/>
      </p:nvGrpSpPr>
      <p:grpSpPr>
        <a:xfrm>
          <a:off x="0" y="0"/>
          <a:ext cx="0" cy="0"/>
          <a:chOff x="0" y="0"/>
          <a:chExt cx="0" cy="0"/>
        </a:xfrm>
      </p:grpSpPr>
      <p:sp>
        <p:nvSpPr>
          <p:cNvPr id="853" name="Google Shape;853;gc6435b50ed_0_269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4" name="Google Shape;854;gc6435b50ed_0_269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7" name="Shape 867"/>
        <p:cNvGrpSpPr/>
        <p:nvPr/>
      </p:nvGrpSpPr>
      <p:grpSpPr>
        <a:xfrm>
          <a:off x="0" y="0"/>
          <a:ext cx="0" cy="0"/>
          <a:chOff x="0" y="0"/>
          <a:chExt cx="0" cy="0"/>
        </a:xfrm>
      </p:grpSpPr>
      <p:sp>
        <p:nvSpPr>
          <p:cNvPr id="868" name="Google Shape;868;gc6435b50ed_0_269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9" name="Google Shape;869;gc6435b50ed_0_269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9" name="Shape 889"/>
        <p:cNvGrpSpPr/>
        <p:nvPr/>
      </p:nvGrpSpPr>
      <p:grpSpPr>
        <a:xfrm>
          <a:off x="0" y="0"/>
          <a:ext cx="0" cy="0"/>
          <a:chOff x="0" y="0"/>
          <a:chExt cx="0" cy="0"/>
        </a:xfrm>
      </p:grpSpPr>
      <p:sp>
        <p:nvSpPr>
          <p:cNvPr id="890" name="Google Shape;890;gc7389ce05c_0_2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1" name="Google Shape;891;gc7389ce05c_0_2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6" name="Shape 906"/>
        <p:cNvGrpSpPr/>
        <p:nvPr/>
      </p:nvGrpSpPr>
      <p:grpSpPr>
        <a:xfrm>
          <a:off x="0" y="0"/>
          <a:ext cx="0" cy="0"/>
          <a:chOff x="0" y="0"/>
          <a:chExt cx="0" cy="0"/>
        </a:xfrm>
      </p:grpSpPr>
      <p:sp>
        <p:nvSpPr>
          <p:cNvPr id="907" name="Google Shape;907;gc7389ce05c_0_2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8" name="Google Shape;908;gc7389ce05c_0_2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3" name="Shape 933"/>
        <p:cNvGrpSpPr/>
        <p:nvPr/>
      </p:nvGrpSpPr>
      <p:grpSpPr>
        <a:xfrm>
          <a:off x="0" y="0"/>
          <a:ext cx="0" cy="0"/>
          <a:chOff x="0" y="0"/>
          <a:chExt cx="0" cy="0"/>
        </a:xfrm>
      </p:grpSpPr>
      <p:sp>
        <p:nvSpPr>
          <p:cNvPr id="934" name="Google Shape;934;gc7389ce05c_0_2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5" name="Google Shape;935;gc7389ce05c_0_2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6" name="Shape 956"/>
        <p:cNvGrpSpPr/>
        <p:nvPr/>
      </p:nvGrpSpPr>
      <p:grpSpPr>
        <a:xfrm>
          <a:off x="0" y="0"/>
          <a:ext cx="0" cy="0"/>
          <a:chOff x="0" y="0"/>
          <a:chExt cx="0" cy="0"/>
        </a:xfrm>
      </p:grpSpPr>
      <p:sp>
        <p:nvSpPr>
          <p:cNvPr id="957" name="Google Shape;957;gc6435b50ed_0_270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8" name="Google Shape;958;gc6435b50ed_0_270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8" name="Shape 1028"/>
        <p:cNvGrpSpPr/>
        <p:nvPr/>
      </p:nvGrpSpPr>
      <p:grpSpPr>
        <a:xfrm>
          <a:off x="0" y="0"/>
          <a:ext cx="0" cy="0"/>
          <a:chOff x="0" y="0"/>
          <a:chExt cx="0" cy="0"/>
        </a:xfrm>
      </p:grpSpPr>
      <p:sp>
        <p:nvSpPr>
          <p:cNvPr id="1029" name="Google Shape;1029;gc8732586e6_0_8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0" name="Google Shape;1030;gc8732586e6_0_8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7" name="Shape 1187"/>
        <p:cNvGrpSpPr/>
        <p:nvPr/>
      </p:nvGrpSpPr>
      <p:grpSpPr>
        <a:xfrm>
          <a:off x="0" y="0"/>
          <a:ext cx="0" cy="0"/>
          <a:chOff x="0" y="0"/>
          <a:chExt cx="0" cy="0"/>
        </a:xfrm>
      </p:grpSpPr>
      <p:sp>
        <p:nvSpPr>
          <p:cNvPr id="1188" name="Google Shape;1188;gc8732586e6_0_8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9" name="Google Shape;1189;gc8732586e6_0_8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5" name="Shape 1285"/>
        <p:cNvGrpSpPr/>
        <p:nvPr/>
      </p:nvGrpSpPr>
      <p:grpSpPr>
        <a:xfrm>
          <a:off x="0" y="0"/>
          <a:ext cx="0" cy="0"/>
          <a:chOff x="0" y="0"/>
          <a:chExt cx="0" cy="0"/>
        </a:xfrm>
      </p:grpSpPr>
      <p:sp>
        <p:nvSpPr>
          <p:cNvPr id="1286" name="Google Shape;1286;gc7389ce05c_0_3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7" name="Google Shape;1287;gc7389ce05c_0_3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2" name="Shape 1362"/>
        <p:cNvGrpSpPr/>
        <p:nvPr/>
      </p:nvGrpSpPr>
      <p:grpSpPr>
        <a:xfrm>
          <a:off x="0" y="0"/>
          <a:ext cx="0" cy="0"/>
          <a:chOff x="0" y="0"/>
          <a:chExt cx="0" cy="0"/>
        </a:xfrm>
      </p:grpSpPr>
      <p:sp>
        <p:nvSpPr>
          <p:cNvPr id="1363" name="Google Shape;1363;gc7389ce05c_0_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4" name="Google Shape;1364;gc7389ce05c_0_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 name="Shape 298"/>
        <p:cNvGrpSpPr/>
        <p:nvPr/>
      </p:nvGrpSpPr>
      <p:grpSpPr>
        <a:xfrm>
          <a:off x="0" y="0"/>
          <a:ext cx="0" cy="0"/>
          <a:chOff x="0" y="0"/>
          <a:chExt cx="0" cy="0"/>
        </a:xfrm>
      </p:grpSpPr>
      <p:sp>
        <p:nvSpPr>
          <p:cNvPr id="299" name="Google Shape;299;gc6435b50ed_0_263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 name="Google Shape;300;gc6435b50ed_0_263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7" name="Shape 1417"/>
        <p:cNvGrpSpPr/>
        <p:nvPr/>
      </p:nvGrpSpPr>
      <p:grpSpPr>
        <a:xfrm>
          <a:off x="0" y="0"/>
          <a:ext cx="0" cy="0"/>
          <a:chOff x="0" y="0"/>
          <a:chExt cx="0" cy="0"/>
        </a:xfrm>
      </p:grpSpPr>
      <p:sp>
        <p:nvSpPr>
          <p:cNvPr id="1418" name="Google Shape;1418;gc8732586e6_0_8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9" name="Google Shape;1419;gc8732586e6_0_8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3" name="Shape 1453"/>
        <p:cNvGrpSpPr/>
        <p:nvPr/>
      </p:nvGrpSpPr>
      <p:grpSpPr>
        <a:xfrm>
          <a:off x="0" y="0"/>
          <a:ext cx="0" cy="0"/>
          <a:chOff x="0" y="0"/>
          <a:chExt cx="0" cy="0"/>
        </a:xfrm>
      </p:grpSpPr>
      <p:sp>
        <p:nvSpPr>
          <p:cNvPr id="1454" name="Google Shape;1454;gc8732586e6_0_8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5" name="Google Shape;1455;gc8732586e6_0_8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1" name="Shape 1531"/>
        <p:cNvGrpSpPr/>
        <p:nvPr/>
      </p:nvGrpSpPr>
      <p:grpSpPr>
        <a:xfrm>
          <a:off x="0" y="0"/>
          <a:ext cx="0" cy="0"/>
          <a:chOff x="0" y="0"/>
          <a:chExt cx="0" cy="0"/>
        </a:xfrm>
      </p:grpSpPr>
      <p:sp>
        <p:nvSpPr>
          <p:cNvPr id="1532" name="Google Shape;1532;gc6435b50ed_0_269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3" name="Google Shape;1533;gc6435b50ed_0_269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7" name="Shape 1557"/>
        <p:cNvGrpSpPr/>
        <p:nvPr/>
      </p:nvGrpSpPr>
      <p:grpSpPr>
        <a:xfrm>
          <a:off x="0" y="0"/>
          <a:ext cx="0" cy="0"/>
          <a:chOff x="0" y="0"/>
          <a:chExt cx="0" cy="0"/>
        </a:xfrm>
      </p:grpSpPr>
      <p:sp>
        <p:nvSpPr>
          <p:cNvPr id="1558" name="Google Shape;1558;gc7389ce05c_0_4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9" name="Google Shape;1559;gc7389ce05c_0_4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7" name="Shape 1587"/>
        <p:cNvGrpSpPr/>
        <p:nvPr/>
      </p:nvGrpSpPr>
      <p:grpSpPr>
        <a:xfrm>
          <a:off x="0" y="0"/>
          <a:ext cx="0" cy="0"/>
          <a:chOff x="0" y="0"/>
          <a:chExt cx="0" cy="0"/>
        </a:xfrm>
      </p:grpSpPr>
      <p:sp>
        <p:nvSpPr>
          <p:cNvPr id="1588" name="Google Shape;1588;gc8732586e6_0_3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9" name="Google Shape;1589;gc8732586e6_0_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1" name="Shape 1621"/>
        <p:cNvGrpSpPr/>
        <p:nvPr/>
      </p:nvGrpSpPr>
      <p:grpSpPr>
        <a:xfrm>
          <a:off x="0" y="0"/>
          <a:ext cx="0" cy="0"/>
          <a:chOff x="0" y="0"/>
          <a:chExt cx="0" cy="0"/>
        </a:xfrm>
      </p:grpSpPr>
      <p:sp>
        <p:nvSpPr>
          <p:cNvPr id="1622" name="Google Shape;1622;gc8732586e6_0_3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3" name="Google Shape;1623;gc8732586e6_0_3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5" name="Shape 1655"/>
        <p:cNvGrpSpPr/>
        <p:nvPr/>
      </p:nvGrpSpPr>
      <p:grpSpPr>
        <a:xfrm>
          <a:off x="0" y="0"/>
          <a:ext cx="0" cy="0"/>
          <a:chOff x="0" y="0"/>
          <a:chExt cx="0" cy="0"/>
        </a:xfrm>
      </p:grpSpPr>
      <p:sp>
        <p:nvSpPr>
          <p:cNvPr id="1656" name="Google Shape;1656;gc6435b50ed_0_269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7" name="Google Shape;1657;gc6435b50ed_0_269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8" name="Shape 1698"/>
        <p:cNvGrpSpPr/>
        <p:nvPr/>
      </p:nvGrpSpPr>
      <p:grpSpPr>
        <a:xfrm>
          <a:off x="0" y="0"/>
          <a:ext cx="0" cy="0"/>
          <a:chOff x="0" y="0"/>
          <a:chExt cx="0" cy="0"/>
        </a:xfrm>
      </p:grpSpPr>
      <p:sp>
        <p:nvSpPr>
          <p:cNvPr id="1699" name="Google Shape;1699;gc7389ce05c_0_4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0" name="Google Shape;1700;gc7389ce05c_0_4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6" name="Shape 1706"/>
        <p:cNvGrpSpPr/>
        <p:nvPr/>
      </p:nvGrpSpPr>
      <p:grpSpPr>
        <a:xfrm>
          <a:off x="0" y="0"/>
          <a:ext cx="0" cy="0"/>
          <a:chOff x="0" y="0"/>
          <a:chExt cx="0" cy="0"/>
        </a:xfrm>
      </p:grpSpPr>
      <p:sp>
        <p:nvSpPr>
          <p:cNvPr id="1707" name="Google Shape;1707;ga953684262_0_15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8" name="Google Shape;1708;ga953684262_0_15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5" name="Shape 1715"/>
        <p:cNvGrpSpPr/>
        <p:nvPr/>
      </p:nvGrpSpPr>
      <p:grpSpPr>
        <a:xfrm>
          <a:off x="0" y="0"/>
          <a:ext cx="0" cy="0"/>
          <a:chOff x="0" y="0"/>
          <a:chExt cx="0" cy="0"/>
        </a:xfrm>
      </p:grpSpPr>
      <p:sp>
        <p:nvSpPr>
          <p:cNvPr id="1716" name="Google Shape;1716;gb1c2217c3f_0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7" name="Google Shape;1717;gb1c2217c3f_0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 name="Shape 319"/>
        <p:cNvGrpSpPr/>
        <p:nvPr/>
      </p:nvGrpSpPr>
      <p:grpSpPr>
        <a:xfrm>
          <a:off x="0" y="0"/>
          <a:ext cx="0" cy="0"/>
          <a:chOff x="0" y="0"/>
          <a:chExt cx="0" cy="0"/>
        </a:xfrm>
      </p:grpSpPr>
      <p:sp>
        <p:nvSpPr>
          <p:cNvPr id="320" name="Google Shape;320;gb1c2217c3f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1" name="Google Shape;321;gb1c2217c3f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4" name="Shape 1724"/>
        <p:cNvGrpSpPr/>
        <p:nvPr/>
      </p:nvGrpSpPr>
      <p:grpSpPr>
        <a:xfrm>
          <a:off x="0" y="0"/>
          <a:ext cx="0" cy="0"/>
          <a:chOff x="0" y="0"/>
          <a:chExt cx="0" cy="0"/>
        </a:xfrm>
      </p:grpSpPr>
      <p:sp>
        <p:nvSpPr>
          <p:cNvPr id="1725" name="Google Shape;1725;gc8732586e6_0_5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6" name="Google Shape;1726;gc8732586e6_0_5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7" name="Shape 1747"/>
        <p:cNvGrpSpPr/>
        <p:nvPr/>
      </p:nvGrpSpPr>
      <p:grpSpPr>
        <a:xfrm>
          <a:off x="0" y="0"/>
          <a:ext cx="0" cy="0"/>
          <a:chOff x="0" y="0"/>
          <a:chExt cx="0" cy="0"/>
        </a:xfrm>
      </p:grpSpPr>
      <p:sp>
        <p:nvSpPr>
          <p:cNvPr id="1748" name="Google Shape;1748;gc8732586e6_0_8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9" name="Google Shape;1749;gc8732586e6_0_8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3" name="Shape 1763"/>
        <p:cNvGrpSpPr/>
        <p:nvPr/>
      </p:nvGrpSpPr>
      <p:grpSpPr>
        <a:xfrm>
          <a:off x="0" y="0"/>
          <a:ext cx="0" cy="0"/>
          <a:chOff x="0" y="0"/>
          <a:chExt cx="0" cy="0"/>
        </a:xfrm>
      </p:grpSpPr>
      <p:sp>
        <p:nvSpPr>
          <p:cNvPr id="1764" name="Google Shape;1764;gc7389ce05c_0_4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5" name="Google Shape;1765;gc7389ce05c_0_4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4" name="Shape 1774"/>
        <p:cNvGrpSpPr/>
        <p:nvPr/>
      </p:nvGrpSpPr>
      <p:grpSpPr>
        <a:xfrm>
          <a:off x="0" y="0"/>
          <a:ext cx="0" cy="0"/>
          <a:chOff x="0" y="0"/>
          <a:chExt cx="0" cy="0"/>
        </a:xfrm>
      </p:grpSpPr>
      <p:sp>
        <p:nvSpPr>
          <p:cNvPr id="1775" name="Google Shape;1775;gc84c9927d4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6" name="Google Shape;1776;gc84c9927d4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2" name="Shape 1812"/>
        <p:cNvGrpSpPr/>
        <p:nvPr/>
      </p:nvGrpSpPr>
      <p:grpSpPr>
        <a:xfrm>
          <a:off x="0" y="0"/>
          <a:ext cx="0" cy="0"/>
          <a:chOff x="0" y="0"/>
          <a:chExt cx="0" cy="0"/>
        </a:xfrm>
      </p:grpSpPr>
      <p:sp>
        <p:nvSpPr>
          <p:cNvPr id="1813" name="Google Shape;1813;gc84c9927d4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4" name="Google Shape;1814;gc84c9927d4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8" name="Shape 1878"/>
        <p:cNvGrpSpPr/>
        <p:nvPr/>
      </p:nvGrpSpPr>
      <p:grpSpPr>
        <a:xfrm>
          <a:off x="0" y="0"/>
          <a:ext cx="0" cy="0"/>
          <a:chOff x="0" y="0"/>
          <a:chExt cx="0" cy="0"/>
        </a:xfrm>
      </p:grpSpPr>
      <p:sp>
        <p:nvSpPr>
          <p:cNvPr id="1879" name="Google Shape;1879;gc7389ce05c_0_5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0" name="Google Shape;1880;gc7389ce05c_0_5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0" name="Shape 2170"/>
        <p:cNvGrpSpPr/>
        <p:nvPr/>
      </p:nvGrpSpPr>
      <p:grpSpPr>
        <a:xfrm>
          <a:off x="0" y="0"/>
          <a:ext cx="0" cy="0"/>
          <a:chOff x="0" y="0"/>
          <a:chExt cx="0" cy="0"/>
        </a:xfrm>
      </p:grpSpPr>
      <p:sp>
        <p:nvSpPr>
          <p:cNvPr id="2171" name="Google Shape;2171;gc6435b50ed_0_272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2" name="Google Shape;2172;gc6435b50ed_0_272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3" name="Shape 2183"/>
        <p:cNvGrpSpPr/>
        <p:nvPr/>
      </p:nvGrpSpPr>
      <p:grpSpPr>
        <a:xfrm>
          <a:off x="0" y="0"/>
          <a:ext cx="0" cy="0"/>
          <a:chOff x="0" y="0"/>
          <a:chExt cx="0" cy="0"/>
        </a:xfrm>
      </p:grpSpPr>
      <p:sp>
        <p:nvSpPr>
          <p:cNvPr id="2184" name="Google Shape;2184;gc8732586e6_0_8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85" name="Google Shape;2185;gc8732586e6_0_8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6" name="Shape 2216"/>
        <p:cNvGrpSpPr/>
        <p:nvPr/>
      </p:nvGrpSpPr>
      <p:grpSpPr>
        <a:xfrm>
          <a:off x="0" y="0"/>
          <a:ext cx="0" cy="0"/>
          <a:chOff x="0" y="0"/>
          <a:chExt cx="0" cy="0"/>
        </a:xfrm>
      </p:grpSpPr>
      <p:sp>
        <p:nvSpPr>
          <p:cNvPr id="2217" name="Google Shape;2217;gc6435b50ed_0_272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8" name="Google Shape;2218;gc6435b50ed_0_272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9" name="Shape 2229"/>
        <p:cNvGrpSpPr/>
        <p:nvPr/>
      </p:nvGrpSpPr>
      <p:grpSpPr>
        <a:xfrm>
          <a:off x="0" y="0"/>
          <a:ext cx="0" cy="0"/>
          <a:chOff x="0" y="0"/>
          <a:chExt cx="0" cy="0"/>
        </a:xfrm>
      </p:grpSpPr>
      <p:sp>
        <p:nvSpPr>
          <p:cNvPr id="2230" name="Google Shape;2230;gc84c9927d4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31" name="Google Shape;2231;gc84c9927d4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 name="Shape 341"/>
        <p:cNvGrpSpPr/>
        <p:nvPr/>
      </p:nvGrpSpPr>
      <p:grpSpPr>
        <a:xfrm>
          <a:off x="0" y="0"/>
          <a:ext cx="0" cy="0"/>
          <a:chOff x="0" y="0"/>
          <a:chExt cx="0" cy="0"/>
        </a:xfrm>
      </p:grpSpPr>
      <p:sp>
        <p:nvSpPr>
          <p:cNvPr id="342" name="Google Shape;342;gc6435b50ed_0_265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 name="Google Shape;343;gc6435b50ed_0_265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2" name="Shape 2302"/>
        <p:cNvGrpSpPr/>
        <p:nvPr/>
      </p:nvGrpSpPr>
      <p:grpSpPr>
        <a:xfrm>
          <a:off x="0" y="0"/>
          <a:ext cx="0" cy="0"/>
          <a:chOff x="0" y="0"/>
          <a:chExt cx="0" cy="0"/>
        </a:xfrm>
      </p:grpSpPr>
      <p:sp>
        <p:nvSpPr>
          <p:cNvPr id="2303" name="Google Shape;2303;gc6435b50ed_0_272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4" name="Google Shape;2304;gc6435b50ed_0_272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41" name="Shape 2341"/>
        <p:cNvGrpSpPr/>
        <p:nvPr/>
      </p:nvGrpSpPr>
      <p:grpSpPr>
        <a:xfrm>
          <a:off x="0" y="0"/>
          <a:ext cx="0" cy="0"/>
          <a:chOff x="0" y="0"/>
          <a:chExt cx="0" cy="0"/>
        </a:xfrm>
      </p:grpSpPr>
      <p:sp>
        <p:nvSpPr>
          <p:cNvPr id="2342" name="Google Shape;2342;gc84c9927d4_0_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3" name="Google Shape;2343;gc84c9927d4_0_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22" name="Shape 6322"/>
        <p:cNvGrpSpPr/>
        <p:nvPr/>
      </p:nvGrpSpPr>
      <p:grpSpPr>
        <a:xfrm>
          <a:off x="0" y="0"/>
          <a:ext cx="0" cy="0"/>
          <a:chOff x="0" y="0"/>
          <a:chExt cx="0" cy="0"/>
        </a:xfrm>
      </p:grpSpPr>
      <p:sp>
        <p:nvSpPr>
          <p:cNvPr id="6323" name="Google Shape;6323;gc7389ce05c_0_7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24" name="Google Shape;6324;gc7389ce05c_0_7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6" name="Shape 6376"/>
        <p:cNvGrpSpPr/>
        <p:nvPr/>
      </p:nvGrpSpPr>
      <p:grpSpPr>
        <a:xfrm>
          <a:off x="0" y="0"/>
          <a:ext cx="0" cy="0"/>
          <a:chOff x="0" y="0"/>
          <a:chExt cx="0" cy="0"/>
        </a:xfrm>
      </p:grpSpPr>
      <p:sp>
        <p:nvSpPr>
          <p:cNvPr id="6377" name="Google Shape;6377;gc84c9927d4_0_80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78" name="Google Shape;6378;gc84c9927d4_0_80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2" name="Shape 6402"/>
        <p:cNvGrpSpPr/>
        <p:nvPr/>
      </p:nvGrpSpPr>
      <p:grpSpPr>
        <a:xfrm>
          <a:off x="0" y="0"/>
          <a:ext cx="0" cy="0"/>
          <a:chOff x="0" y="0"/>
          <a:chExt cx="0" cy="0"/>
        </a:xfrm>
      </p:grpSpPr>
      <p:sp>
        <p:nvSpPr>
          <p:cNvPr id="6403" name="Google Shape;6403;gc6435b50ed_0_272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04" name="Google Shape;6404;gc6435b50ed_0_27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16" name="Shape 6416"/>
        <p:cNvGrpSpPr/>
        <p:nvPr/>
      </p:nvGrpSpPr>
      <p:grpSpPr>
        <a:xfrm>
          <a:off x="0" y="0"/>
          <a:ext cx="0" cy="0"/>
          <a:chOff x="0" y="0"/>
          <a:chExt cx="0" cy="0"/>
        </a:xfrm>
      </p:grpSpPr>
      <p:sp>
        <p:nvSpPr>
          <p:cNvPr id="6417" name="Google Shape;6417;gc7389ce05c_0_8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18" name="Google Shape;6418;gc7389ce05c_0_8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25" name="Shape 6425"/>
        <p:cNvGrpSpPr/>
        <p:nvPr/>
      </p:nvGrpSpPr>
      <p:grpSpPr>
        <a:xfrm>
          <a:off x="0" y="0"/>
          <a:ext cx="0" cy="0"/>
          <a:chOff x="0" y="0"/>
          <a:chExt cx="0" cy="0"/>
        </a:xfrm>
      </p:grpSpPr>
      <p:sp>
        <p:nvSpPr>
          <p:cNvPr id="6426" name="Google Shape;6426;gc6435b50ed_0_271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27" name="Google Shape;6427;gc6435b50ed_0_271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48" name="Shape 6448"/>
        <p:cNvGrpSpPr/>
        <p:nvPr/>
      </p:nvGrpSpPr>
      <p:grpSpPr>
        <a:xfrm>
          <a:off x="0" y="0"/>
          <a:ext cx="0" cy="0"/>
          <a:chOff x="0" y="0"/>
          <a:chExt cx="0" cy="0"/>
        </a:xfrm>
      </p:grpSpPr>
      <p:sp>
        <p:nvSpPr>
          <p:cNvPr id="6449" name="Google Shape;6449;gc6435b50ed_0_27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50" name="Google Shape;6450;gc6435b50ed_0_27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58" name="Shape 6458"/>
        <p:cNvGrpSpPr/>
        <p:nvPr/>
      </p:nvGrpSpPr>
      <p:grpSpPr>
        <a:xfrm>
          <a:off x="0" y="0"/>
          <a:ext cx="0" cy="0"/>
          <a:chOff x="0" y="0"/>
          <a:chExt cx="0" cy="0"/>
        </a:xfrm>
      </p:grpSpPr>
      <p:sp>
        <p:nvSpPr>
          <p:cNvPr id="6459" name="Google Shape;6459;gc6435b50ed_0_271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60" name="Google Shape;6460;gc6435b50ed_0_27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90" name="Shape 6490"/>
        <p:cNvGrpSpPr/>
        <p:nvPr/>
      </p:nvGrpSpPr>
      <p:grpSpPr>
        <a:xfrm>
          <a:off x="0" y="0"/>
          <a:ext cx="0" cy="0"/>
          <a:chOff x="0" y="0"/>
          <a:chExt cx="0" cy="0"/>
        </a:xfrm>
      </p:grpSpPr>
      <p:sp>
        <p:nvSpPr>
          <p:cNvPr id="6491" name="Google Shape;6491;gc6435b50ed_0_27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92" name="Google Shape;6492;gc6435b50ed_0_27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 name="Shape 364"/>
        <p:cNvGrpSpPr/>
        <p:nvPr/>
      </p:nvGrpSpPr>
      <p:grpSpPr>
        <a:xfrm>
          <a:off x="0" y="0"/>
          <a:ext cx="0" cy="0"/>
          <a:chOff x="0" y="0"/>
          <a:chExt cx="0" cy="0"/>
        </a:xfrm>
      </p:grpSpPr>
      <p:sp>
        <p:nvSpPr>
          <p:cNvPr id="365" name="Google Shape;365;gc6435b50ed_0_264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 name="Google Shape;366;gc6435b50ed_0_264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00" name="Shape 6500"/>
        <p:cNvGrpSpPr/>
        <p:nvPr/>
      </p:nvGrpSpPr>
      <p:grpSpPr>
        <a:xfrm>
          <a:off x="0" y="0"/>
          <a:ext cx="0" cy="0"/>
          <a:chOff x="0" y="0"/>
          <a:chExt cx="0" cy="0"/>
        </a:xfrm>
      </p:grpSpPr>
      <p:sp>
        <p:nvSpPr>
          <p:cNvPr id="6501" name="Google Shape;6501;gb1c5bc1518_0_2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02" name="Google Shape;6502;gb1c5bc1518_0_2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28" name="Shape 6528"/>
        <p:cNvGrpSpPr/>
        <p:nvPr/>
      </p:nvGrpSpPr>
      <p:grpSpPr>
        <a:xfrm>
          <a:off x="0" y="0"/>
          <a:ext cx="0" cy="0"/>
          <a:chOff x="0" y="0"/>
          <a:chExt cx="0" cy="0"/>
        </a:xfrm>
      </p:grpSpPr>
      <p:sp>
        <p:nvSpPr>
          <p:cNvPr id="6529" name="Google Shape;6529;gc7389ce05c_0_8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30" name="Google Shape;6530;gc7389ce05c_0_8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48" name="Shape 6548"/>
        <p:cNvGrpSpPr/>
        <p:nvPr/>
      </p:nvGrpSpPr>
      <p:grpSpPr>
        <a:xfrm>
          <a:off x="0" y="0"/>
          <a:ext cx="0" cy="0"/>
          <a:chOff x="0" y="0"/>
          <a:chExt cx="0" cy="0"/>
        </a:xfrm>
      </p:grpSpPr>
      <p:sp>
        <p:nvSpPr>
          <p:cNvPr id="6549" name="Google Shape;6549;gc774dc8546_0_10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50" name="Google Shape;6550;gc774dc8546_0_10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28" name="Shape 6928"/>
        <p:cNvGrpSpPr/>
        <p:nvPr/>
      </p:nvGrpSpPr>
      <p:grpSpPr>
        <a:xfrm>
          <a:off x="0" y="0"/>
          <a:ext cx="0" cy="0"/>
          <a:chOff x="0" y="0"/>
          <a:chExt cx="0" cy="0"/>
        </a:xfrm>
      </p:grpSpPr>
      <p:sp>
        <p:nvSpPr>
          <p:cNvPr id="6929" name="Google Shape;6929;gc774dc8546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30" name="Google Shape;6930;gc774dc8546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65" name="Shape 7665"/>
        <p:cNvGrpSpPr/>
        <p:nvPr/>
      </p:nvGrpSpPr>
      <p:grpSpPr>
        <a:xfrm>
          <a:off x="0" y="0"/>
          <a:ext cx="0" cy="0"/>
          <a:chOff x="0" y="0"/>
          <a:chExt cx="0" cy="0"/>
        </a:xfrm>
      </p:grpSpPr>
      <p:sp>
        <p:nvSpPr>
          <p:cNvPr id="7666" name="Google Shape;7666;gc774dc8546_0_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67" name="Google Shape;7667;gc774dc8546_0_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2" name="Shape 7872"/>
        <p:cNvGrpSpPr/>
        <p:nvPr/>
      </p:nvGrpSpPr>
      <p:grpSpPr>
        <a:xfrm>
          <a:off x="0" y="0"/>
          <a:ext cx="0" cy="0"/>
          <a:chOff x="0" y="0"/>
          <a:chExt cx="0" cy="0"/>
        </a:xfrm>
      </p:grpSpPr>
      <p:sp>
        <p:nvSpPr>
          <p:cNvPr id="7873" name="Google Shape;7873;gaa88dd142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74" name="Google Shape;7874;gaa88dd142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7" name="Shape 8107"/>
        <p:cNvGrpSpPr/>
        <p:nvPr/>
      </p:nvGrpSpPr>
      <p:grpSpPr>
        <a:xfrm>
          <a:off x="0" y="0"/>
          <a:ext cx="0" cy="0"/>
          <a:chOff x="0" y="0"/>
          <a:chExt cx="0" cy="0"/>
        </a:xfrm>
      </p:grpSpPr>
      <p:sp>
        <p:nvSpPr>
          <p:cNvPr id="8108" name="Google Shape;8108;gc774dc8546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09" name="Google Shape;8109;gc774dc8546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00" name="Shape 8200"/>
        <p:cNvGrpSpPr/>
        <p:nvPr/>
      </p:nvGrpSpPr>
      <p:grpSpPr>
        <a:xfrm>
          <a:off x="0" y="0"/>
          <a:ext cx="0" cy="0"/>
          <a:chOff x="0" y="0"/>
          <a:chExt cx="0" cy="0"/>
        </a:xfrm>
      </p:grpSpPr>
      <p:sp>
        <p:nvSpPr>
          <p:cNvPr id="8201" name="Google Shape;8201;gaa88dd1420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02" name="Google Shape;8202;gaa88dd1420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13" name="Shape 8213"/>
        <p:cNvGrpSpPr/>
        <p:nvPr/>
      </p:nvGrpSpPr>
      <p:grpSpPr>
        <a:xfrm>
          <a:off x="0" y="0"/>
          <a:ext cx="0" cy="0"/>
          <a:chOff x="0" y="0"/>
          <a:chExt cx="0" cy="0"/>
        </a:xfrm>
      </p:grpSpPr>
      <p:sp>
        <p:nvSpPr>
          <p:cNvPr id="8214" name="Google Shape;8214;gf5df9f8cb7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5" name="Google Shape;8215;gf5df9f8cb7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0" name="Shape 8220"/>
        <p:cNvGrpSpPr/>
        <p:nvPr/>
      </p:nvGrpSpPr>
      <p:grpSpPr>
        <a:xfrm>
          <a:off x="0" y="0"/>
          <a:ext cx="0" cy="0"/>
          <a:chOff x="0" y="0"/>
          <a:chExt cx="0" cy="0"/>
        </a:xfrm>
      </p:grpSpPr>
      <p:sp>
        <p:nvSpPr>
          <p:cNvPr id="8221" name="Google Shape;8221;gc6435b50ed_0_12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22" name="Google Shape;8222;gc6435b50ed_0_12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 name="Shape 397"/>
        <p:cNvGrpSpPr/>
        <p:nvPr/>
      </p:nvGrpSpPr>
      <p:grpSpPr>
        <a:xfrm>
          <a:off x="0" y="0"/>
          <a:ext cx="0" cy="0"/>
          <a:chOff x="0" y="0"/>
          <a:chExt cx="0" cy="0"/>
        </a:xfrm>
      </p:grpSpPr>
      <p:sp>
        <p:nvSpPr>
          <p:cNvPr id="398" name="Google Shape;398;ga953684262_0_155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9" name="Google Shape;399;ga953684262_0_155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38" name="Shape 8238"/>
        <p:cNvGrpSpPr/>
        <p:nvPr/>
      </p:nvGrpSpPr>
      <p:grpSpPr>
        <a:xfrm>
          <a:off x="0" y="0"/>
          <a:ext cx="0" cy="0"/>
          <a:chOff x="0" y="0"/>
          <a:chExt cx="0" cy="0"/>
        </a:xfrm>
      </p:grpSpPr>
      <p:sp>
        <p:nvSpPr>
          <p:cNvPr id="8239" name="Google Shape;8239;gc6435b50ed_0_12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40" name="Google Shape;8240;gc6435b50ed_0_12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4" name="Shape 8254"/>
        <p:cNvGrpSpPr/>
        <p:nvPr/>
      </p:nvGrpSpPr>
      <p:grpSpPr>
        <a:xfrm>
          <a:off x="0" y="0"/>
          <a:ext cx="0" cy="0"/>
          <a:chOff x="0" y="0"/>
          <a:chExt cx="0" cy="0"/>
        </a:xfrm>
      </p:grpSpPr>
      <p:sp>
        <p:nvSpPr>
          <p:cNvPr id="8255" name="Google Shape;8255;gc6435b50ed_0_122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56" name="Google Shape;8256;gc6435b50ed_0_122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91" name="Shape 8591"/>
        <p:cNvGrpSpPr/>
        <p:nvPr/>
      </p:nvGrpSpPr>
      <p:grpSpPr>
        <a:xfrm>
          <a:off x="0" y="0"/>
          <a:ext cx="0" cy="0"/>
          <a:chOff x="0" y="0"/>
          <a:chExt cx="0" cy="0"/>
        </a:xfrm>
      </p:grpSpPr>
      <p:sp>
        <p:nvSpPr>
          <p:cNvPr id="8592" name="Google Shape;8592;gc6435b50ed_0_125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93" name="Google Shape;8593;gc6435b50ed_0_125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91" name="Shape 15091"/>
        <p:cNvGrpSpPr/>
        <p:nvPr/>
      </p:nvGrpSpPr>
      <p:grpSpPr>
        <a:xfrm>
          <a:off x="0" y="0"/>
          <a:ext cx="0" cy="0"/>
          <a:chOff x="0" y="0"/>
          <a:chExt cx="0" cy="0"/>
        </a:xfrm>
      </p:grpSpPr>
      <p:sp>
        <p:nvSpPr>
          <p:cNvPr id="15092" name="Google Shape;15092;gc6435b50ed_0_190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93" name="Google Shape;15093;gc6435b50ed_0_190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08" name="Shape 15508"/>
        <p:cNvGrpSpPr/>
        <p:nvPr/>
      </p:nvGrpSpPr>
      <p:grpSpPr>
        <a:xfrm>
          <a:off x="0" y="0"/>
          <a:ext cx="0" cy="0"/>
          <a:chOff x="0" y="0"/>
          <a:chExt cx="0" cy="0"/>
        </a:xfrm>
      </p:grpSpPr>
      <p:sp>
        <p:nvSpPr>
          <p:cNvPr id="15509" name="Google Shape;15509;gc6435b50ed_0_194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10" name="Google Shape;15510;gc6435b50ed_0_194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71" name="Shape 15671"/>
        <p:cNvGrpSpPr/>
        <p:nvPr/>
      </p:nvGrpSpPr>
      <p:grpSpPr>
        <a:xfrm>
          <a:off x="0" y="0"/>
          <a:ext cx="0" cy="0"/>
          <a:chOff x="0" y="0"/>
          <a:chExt cx="0" cy="0"/>
        </a:xfrm>
      </p:grpSpPr>
      <p:sp>
        <p:nvSpPr>
          <p:cNvPr id="15672" name="Google Shape;15672;gc6435b50ed_0_196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73" name="Google Shape;15673;gc6435b50ed_0_196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73" name="Shape 16073"/>
        <p:cNvGrpSpPr/>
        <p:nvPr/>
      </p:nvGrpSpPr>
      <p:grpSpPr>
        <a:xfrm>
          <a:off x="0" y="0"/>
          <a:ext cx="0" cy="0"/>
          <a:chOff x="0" y="0"/>
          <a:chExt cx="0" cy="0"/>
        </a:xfrm>
      </p:grpSpPr>
      <p:sp>
        <p:nvSpPr>
          <p:cNvPr id="16074" name="Google Shape;16074;gc6435b50ed_0_200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75" name="Google Shape;16075;gc6435b50ed_0_200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44" name="Shape 16444"/>
        <p:cNvGrpSpPr/>
        <p:nvPr/>
      </p:nvGrpSpPr>
      <p:grpSpPr>
        <a:xfrm>
          <a:off x="0" y="0"/>
          <a:ext cx="0" cy="0"/>
          <a:chOff x="0" y="0"/>
          <a:chExt cx="0" cy="0"/>
        </a:xfrm>
      </p:grpSpPr>
      <p:sp>
        <p:nvSpPr>
          <p:cNvPr id="16445" name="Google Shape;16445;gc6435b50ed_0_204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46" name="Google Shape;16446;gc6435b50ed_0_204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21" name="Shape 16821"/>
        <p:cNvGrpSpPr/>
        <p:nvPr/>
      </p:nvGrpSpPr>
      <p:grpSpPr>
        <a:xfrm>
          <a:off x="0" y="0"/>
          <a:ext cx="0" cy="0"/>
          <a:chOff x="0" y="0"/>
          <a:chExt cx="0" cy="0"/>
        </a:xfrm>
      </p:grpSpPr>
      <p:sp>
        <p:nvSpPr>
          <p:cNvPr id="16822" name="Google Shape;16822;gc6435b50ed_0_207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23" name="Google Shape;16823;gc6435b50ed_0_20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52" name="Shape 17252"/>
        <p:cNvGrpSpPr/>
        <p:nvPr/>
      </p:nvGrpSpPr>
      <p:grpSpPr>
        <a:xfrm>
          <a:off x="0" y="0"/>
          <a:ext cx="0" cy="0"/>
          <a:chOff x="0" y="0"/>
          <a:chExt cx="0" cy="0"/>
        </a:xfrm>
      </p:grpSpPr>
      <p:sp>
        <p:nvSpPr>
          <p:cNvPr id="17253" name="Google Shape;17253;gc6435b50ed_0_21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54" name="Google Shape;17254;gc6435b50ed_0_21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7" name="Shape 407"/>
        <p:cNvGrpSpPr/>
        <p:nvPr/>
      </p:nvGrpSpPr>
      <p:grpSpPr>
        <a:xfrm>
          <a:off x="0" y="0"/>
          <a:ext cx="0" cy="0"/>
          <a:chOff x="0" y="0"/>
          <a:chExt cx="0" cy="0"/>
        </a:xfrm>
      </p:grpSpPr>
      <p:sp>
        <p:nvSpPr>
          <p:cNvPr id="408" name="Google Shape;408;gb1c2217c3f_0_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9" name="Google Shape;409;gb1c2217c3f_0_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45" name="Shape 18045"/>
        <p:cNvGrpSpPr/>
        <p:nvPr/>
      </p:nvGrpSpPr>
      <p:grpSpPr>
        <a:xfrm>
          <a:off x="0" y="0"/>
          <a:ext cx="0" cy="0"/>
          <a:chOff x="0" y="0"/>
          <a:chExt cx="0" cy="0"/>
        </a:xfrm>
      </p:grpSpPr>
      <p:sp>
        <p:nvSpPr>
          <p:cNvPr id="18046" name="Google Shape;18046;gc6435b50ed_0_220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47" name="Google Shape;18047;gc6435b50ed_0_220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86" name="Shape 18786"/>
        <p:cNvGrpSpPr/>
        <p:nvPr/>
      </p:nvGrpSpPr>
      <p:grpSpPr>
        <a:xfrm>
          <a:off x="0" y="0"/>
          <a:ext cx="0" cy="0"/>
          <a:chOff x="0" y="0"/>
          <a:chExt cx="0" cy="0"/>
        </a:xfrm>
      </p:grpSpPr>
      <p:sp>
        <p:nvSpPr>
          <p:cNvPr id="18787" name="Google Shape;18787;gc6435b50ed_0_22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88" name="Google Shape;18788;gc6435b50ed_0_227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79" name="Shape 19479"/>
        <p:cNvGrpSpPr/>
        <p:nvPr/>
      </p:nvGrpSpPr>
      <p:grpSpPr>
        <a:xfrm>
          <a:off x="0" y="0"/>
          <a:ext cx="0" cy="0"/>
          <a:chOff x="0" y="0"/>
          <a:chExt cx="0" cy="0"/>
        </a:xfrm>
      </p:grpSpPr>
      <p:sp>
        <p:nvSpPr>
          <p:cNvPr id="19480" name="Google Shape;19480;gc6435b50ed_0_234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81" name="Google Shape;19481;gc6435b50ed_0_234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81" name="Shape 19781"/>
        <p:cNvGrpSpPr/>
        <p:nvPr/>
      </p:nvGrpSpPr>
      <p:grpSpPr>
        <a:xfrm>
          <a:off x="0" y="0"/>
          <a:ext cx="0" cy="0"/>
          <a:chOff x="0" y="0"/>
          <a:chExt cx="0" cy="0"/>
        </a:xfrm>
      </p:grpSpPr>
      <p:sp>
        <p:nvSpPr>
          <p:cNvPr id="19782" name="Google Shape;19782;gc6435b50ed_0_237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83" name="Google Shape;19783;gc6435b50ed_0_237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15" name="Shape 20415"/>
        <p:cNvGrpSpPr/>
        <p:nvPr/>
      </p:nvGrpSpPr>
      <p:grpSpPr>
        <a:xfrm>
          <a:off x="0" y="0"/>
          <a:ext cx="0" cy="0"/>
          <a:chOff x="0" y="0"/>
          <a:chExt cx="0" cy="0"/>
        </a:xfrm>
      </p:grpSpPr>
      <p:sp>
        <p:nvSpPr>
          <p:cNvPr id="20416" name="Google Shape;20416;gc6435b50ed_0_243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17" name="Google Shape;20417;gc6435b50ed_0_243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29" name="Shape 20529"/>
        <p:cNvGrpSpPr/>
        <p:nvPr/>
      </p:nvGrpSpPr>
      <p:grpSpPr>
        <a:xfrm>
          <a:off x="0" y="0"/>
          <a:ext cx="0" cy="0"/>
          <a:chOff x="0" y="0"/>
          <a:chExt cx="0" cy="0"/>
        </a:xfrm>
      </p:grpSpPr>
      <p:sp>
        <p:nvSpPr>
          <p:cNvPr id="20530" name="Google Shape;20530;gc6435b50ed_0_244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31" name="Google Shape;20531;gc6435b50ed_0_244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72" name="Shape 20572"/>
        <p:cNvGrpSpPr/>
        <p:nvPr/>
      </p:nvGrpSpPr>
      <p:grpSpPr>
        <a:xfrm>
          <a:off x="0" y="0"/>
          <a:ext cx="0" cy="0"/>
          <a:chOff x="0" y="0"/>
          <a:chExt cx="0" cy="0"/>
        </a:xfrm>
      </p:grpSpPr>
      <p:sp>
        <p:nvSpPr>
          <p:cNvPr id="20573" name="Google Shape;20573;gc6435b50ed_0_245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74" name="Google Shape;20574;gc6435b50ed_0_245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46" name="Shape 20946"/>
        <p:cNvGrpSpPr/>
        <p:nvPr/>
      </p:nvGrpSpPr>
      <p:grpSpPr>
        <a:xfrm>
          <a:off x="0" y="0"/>
          <a:ext cx="0" cy="0"/>
          <a:chOff x="0" y="0"/>
          <a:chExt cx="0" cy="0"/>
        </a:xfrm>
      </p:grpSpPr>
      <p:sp>
        <p:nvSpPr>
          <p:cNvPr id="20947" name="Google Shape;20947;gc6435b50ed_0_249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48" name="Google Shape;20948;gc6435b50ed_0_249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02" name="Shape 21402"/>
        <p:cNvGrpSpPr/>
        <p:nvPr/>
      </p:nvGrpSpPr>
      <p:grpSpPr>
        <a:xfrm>
          <a:off x="0" y="0"/>
          <a:ext cx="0" cy="0"/>
          <a:chOff x="0" y="0"/>
          <a:chExt cx="0" cy="0"/>
        </a:xfrm>
      </p:grpSpPr>
      <p:sp>
        <p:nvSpPr>
          <p:cNvPr id="21403" name="Google Shape;21403;gc6435b50ed_0_25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04" name="Google Shape;21404;gc6435b50ed_0_25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16" name="Shape 21716"/>
        <p:cNvGrpSpPr/>
        <p:nvPr/>
      </p:nvGrpSpPr>
      <p:grpSpPr>
        <a:xfrm>
          <a:off x="0" y="0"/>
          <a:ext cx="0" cy="0"/>
          <a:chOff x="0" y="0"/>
          <a:chExt cx="0" cy="0"/>
        </a:xfrm>
      </p:grpSpPr>
      <p:sp>
        <p:nvSpPr>
          <p:cNvPr id="21717" name="Google Shape;21717;gc6435b50ed_0_256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18" name="Google Shape;21718;gc6435b50ed_0_256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6" name="Shape 436"/>
        <p:cNvGrpSpPr/>
        <p:nvPr/>
      </p:nvGrpSpPr>
      <p:grpSpPr>
        <a:xfrm>
          <a:off x="0" y="0"/>
          <a:ext cx="0" cy="0"/>
          <a:chOff x="0" y="0"/>
          <a:chExt cx="0" cy="0"/>
        </a:xfrm>
      </p:grpSpPr>
      <p:sp>
        <p:nvSpPr>
          <p:cNvPr id="437" name="Google Shape;437;gc6435b50ed_0_265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8" name="Google Shape;438;gc6435b50ed_0_265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50" name="Shape 22050"/>
        <p:cNvGrpSpPr/>
        <p:nvPr/>
      </p:nvGrpSpPr>
      <p:grpSpPr>
        <a:xfrm>
          <a:off x="0" y="0"/>
          <a:ext cx="0" cy="0"/>
          <a:chOff x="0" y="0"/>
          <a:chExt cx="0" cy="0"/>
        </a:xfrm>
      </p:grpSpPr>
      <p:sp>
        <p:nvSpPr>
          <p:cNvPr id="22051" name="Google Shape;22051;gc6435b50ed_0_260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52" name="Google Shape;22052;gc6435b50ed_0_260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28" name="Shape 22428"/>
        <p:cNvGrpSpPr/>
        <p:nvPr/>
      </p:nvGrpSpPr>
      <p:grpSpPr>
        <a:xfrm>
          <a:off x="0" y="0"/>
          <a:ext cx="0" cy="0"/>
          <a:chOff x="0" y="0"/>
          <a:chExt cx="0" cy="0"/>
        </a:xfrm>
      </p:grpSpPr>
      <p:sp>
        <p:nvSpPr>
          <p:cNvPr id="22429" name="Google Shape;22429;gc6435b50ed_0_24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30" name="Google Shape;22430;gc6435b50ed_0_24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jp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jp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jp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jp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jp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jp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jp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8.jp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jp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jp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jp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4.jp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jp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9.jp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jp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jp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4.jp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4.jp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4.jp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jp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jp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blipFill>
          <a:blip r:embed="rId2">
            <a:alphaModFix/>
          </a:blip>
          <a:stretch>
            <a:fillRect/>
          </a:stretch>
        </a:blip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1395450" y="1397624"/>
            <a:ext cx="6353100" cy="18657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3600">
                <a:solidFill>
                  <a:schemeClr val="accent2"/>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1395450" y="3255113"/>
            <a:ext cx="6353100" cy="5220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800"/>
              <a:buNone/>
              <a:defRPr sz="1600">
                <a:solidFill>
                  <a:schemeClr val="dk1"/>
                </a:solidFill>
                <a:latin typeface="Didact Gothic"/>
                <a:ea typeface="Didact Gothic"/>
                <a:cs typeface="Didact Gothic"/>
                <a:sym typeface="Didact Gothic"/>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blipFill>
          <a:blip r:embed="rId2">
            <a:alphaModFix/>
          </a:blip>
          <a:stretch>
            <a:fillRect/>
          </a:stretch>
        </a:blipFill>
      </p:bgPr>
    </p:bg>
    <p:spTree>
      <p:nvGrpSpPr>
        <p:cNvPr id="36" name="Shape 36"/>
        <p:cNvGrpSpPr/>
        <p:nvPr/>
      </p:nvGrpSpPr>
      <p:grpSpPr>
        <a:xfrm>
          <a:off x="0" y="0"/>
          <a:ext cx="0" cy="0"/>
          <a:chOff x="0" y="0"/>
          <a:chExt cx="0" cy="0"/>
        </a:xfrm>
      </p:grpSpPr>
      <p:sp>
        <p:nvSpPr>
          <p:cNvPr id="37" name="Google Shape;37;p11"/>
          <p:cNvSpPr txBox="1"/>
          <p:nvPr>
            <p:ph hasCustomPrompt="1" type="title"/>
          </p:nvPr>
        </p:nvSpPr>
        <p:spPr>
          <a:xfrm>
            <a:off x="1538750" y="1807738"/>
            <a:ext cx="6066600" cy="969900"/>
          </a:xfrm>
          <a:prstGeom prst="rect">
            <a:avLst/>
          </a:prstGeom>
        </p:spPr>
        <p:txBody>
          <a:bodyPr anchorCtr="0" anchor="ctr" bIns="91425" lIns="91425" spcFirstLastPara="1" rIns="91425" wrap="square" tIns="91425">
            <a:noAutofit/>
          </a:bodyPr>
          <a:lstStyle>
            <a:lvl1pPr lvl="0" algn="ctr">
              <a:spcBef>
                <a:spcPts val="0"/>
              </a:spcBef>
              <a:spcAft>
                <a:spcPts val="0"/>
              </a:spcAft>
              <a:buSzPts val="12000"/>
              <a:buNone/>
              <a:defRPr sz="6000">
                <a:solidFill>
                  <a:schemeClr val="accent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8" name="Google Shape;38;p11"/>
          <p:cNvSpPr txBox="1"/>
          <p:nvPr>
            <p:ph idx="1" type="body"/>
          </p:nvPr>
        </p:nvSpPr>
        <p:spPr>
          <a:xfrm>
            <a:off x="3127325" y="2715663"/>
            <a:ext cx="2889300" cy="7725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600">
                <a:solidFill>
                  <a:schemeClr val="dk2"/>
                </a:solidFill>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39" name="Shape 3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blipFill>
          <a:blip r:embed="rId2">
            <a:alphaModFix/>
          </a:blip>
          <a:stretch>
            <a:fillRect/>
          </a:stretch>
        </a:blipFill>
      </p:bgPr>
    </p:bg>
    <p:spTree>
      <p:nvGrpSpPr>
        <p:cNvPr id="40" name="Shape 40"/>
        <p:cNvGrpSpPr/>
        <p:nvPr/>
      </p:nvGrpSpPr>
      <p:grpSpPr>
        <a:xfrm>
          <a:off x="0" y="0"/>
          <a:ext cx="0" cy="0"/>
          <a:chOff x="0" y="0"/>
          <a:chExt cx="0" cy="0"/>
        </a:xfrm>
      </p:grpSpPr>
      <p:sp>
        <p:nvSpPr>
          <p:cNvPr id="41" name="Google Shape;41;p13"/>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p:txBody>
      </p:sp>
      <p:sp>
        <p:nvSpPr>
          <p:cNvPr id="42" name="Google Shape;42;p13"/>
          <p:cNvSpPr txBox="1"/>
          <p:nvPr>
            <p:ph hasCustomPrompt="1" idx="2" type="title"/>
          </p:nvPr>
        </p:nvSpPr>
        <p:spPr>
          <a:xfrm>
            <a:off x="2496338" y="1148700"/>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43" name="Google Shape;43;p13"/>
          <p:cNvSpPr txBox="1"/>
          <p:nvPr>
            <p:ph idx="3" type="title"/>
          </p:nvPr>
        </p:nvSpPr>
        <p:spPr>
          <a:xfrm>
            <a:off x="1873238" y="1612675"/>
            <a:ext cx="25899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44" name="Google Shape;44;p13"/>
          <p:cNvSpPr txBox="1"/>
          <p:nvPr>
            <p:ph idx="4" type="title"/>
          </p:nvPr>
        </p:nvSpPr>
        <p:spPr>
          <a:xfrm>
            <a:off x="1873238" y="2036544"/>
            <a:ext cx="25899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45" name="Google Shape;45;p13"/>
          <p:cNvSpPr txBox="1"/>
          <p:nvPr>
            <p:ph hasCustomPrompt="1" idx="5" type="title"/>
          </p:nvPr>
        </p:nvSpPr>
        <p:spPr>
          <a:xfrm>
            <a:off x="5303863" y="1148700"/>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46" name="Google Shape;46;p13"/>
          <p:cNvSpPr txBox="1"/>
          <p:nvPr>
            <p:ph idx="6" type="title"/>
          </p:nvPr>
        </p:nvSpPr>
        <p:spPr>
          <a:xfrm>
            <a:off x="4680713" y="1612675"/>
            <a:ext cx="25899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47" name="Google Shape;47;p13"/>
          <p:cNvSpPr txBox="1"/>
          <p:nvPr>
            <p:ph idx="7" type="title"/>
          </p:nvPr>
        </p:nvSpPr>
        <p:spPr>
          <a:xfrm>
            <a:off x="4680713" y="2036544"/>
            <a:ext cx="25899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48" name="Google Shape;48;p13"/>
          <p:cNvSpPr txBox="1"/>
          <p:nvPr>
            <p:ph hasCustomPrompt="1" idx="8" type="title"/>
          </p:nvPr>
        </p:nvSpPr>
        <p:spPr>
          <a:xfrm>
            <a:off x="2496338" y="2655447"/>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49" name="Google Shape;49;p13"/>
          <p:cNvSpPr txBox="1"/>
          <p:nvPr>
            <p:ph idx="9" type="title"/>
          </p:nvPr>
        </p:nvSpPr>
        <p:spPr>
          <a:xfrm>
            <a:off x="1873238" y="3126175"/>
            <a:ext cx="25899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50" name="Google Shape;50;p13"/>
          <p:cNvSpPr txBox="1"/>
          <p:nvPr>
            <p:ph idx="13" type="title"/>
          </p:nvPr>
        </p:nvSpPr>
        <p:spPr>
          <a:xfrm>
            <a:off x="1873238" y="3550044"/>
            <a:ext cx="25899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51" name="Google Shape;51;p13"/>
          <p:cNvSpPr txBox="1"/>
          <p:nvPr>
            <p:ph hasCustomPrompt="1" idx="14" type="title"/>
          </p:nvPr>
        </p:nvSpPr>
        <p:spPr>
          <a:xfrm>
            <a:off x="5303863" y="2655447"/>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52" name="Google Shape;52;p13"/>
          <p:cNvSpPr txBox="1"/>
          <p:nvPr>
            <p:ph idx="15" type="title"/>
          </p:nvPr>
        </p:nvSpPr>
        <p:spPr>
          <a:xfrm>
            <a:off x="4680713" y="3126175"/>
            <a:ext cx="25899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53" name="Google Shape;53;p13"/>
          <p:cNvSpPr txBox="1"/>
          <p:nvPr>
            <p:ph idx="16" type="title"/>
          </p:nvPr>
        </p:nvSpPr>
        <p:spPr>
          <a:xfrm>
            <a:off x="4680713" y="3550044"/>
            <a:ext cx="25899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2">
  <p:cSld name="CUSTOM_11">
    <p:bg>
      <p:bgPr>
        <a:blipFill>
          <a:blip r:embed="rId2">
            <a:alphaModFix/>
          </a:blip>
          <a:stretch>
            <a:fillRect/>
          </a:stretch>
        </a:blipFill>
      </p:bgPr>
    </p:bg>
    <p:spTree>
      <p:nvGrpSpPr>
        <p:cNvPr id="54" name="Shape 54"/>
        <p:cNvGrpSpPr/>
        <p:nvPr/>
      </p:nvGrpSpPr>
      <p:grpSpPr>
        <a:xfrm>
          <a:off x="0" y="0"/>
          <a:ext cx="0" cy="0"/>
          <a:chOff x="0" y="0"/>
          <a:chExt cx="0" cy="0"/>
        </a:xfrm>
      </p:grpSpPr>
      <p:sp>
        <p:nvSpPr>
          <p:cNvPr id="55" name="Google Shape;55;p14"/>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56" name="Google Shape;56;p14"/>
          <p:cNvSpPr txBox="1"/>
          <p:nvPr>
            <p:ph hasCustomPrompt="1" idx="2" type="title"/>
          </p:nvPr>
        </p:nvSpPr>
        <p:spPr>
          <a:xfrm>
            <a:off x="1386388" y="1662600"/>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57" name="Google Shape;57;p14"/>
          <p:cNvSpPr txBox="1"/>
          <p:nvPr>
            <p:ph idx="3" type="title"/>
          </p:nvPr>
        </p:nvSpPr>
        <p:spPr>
          <a:xfrm>
            <a:off x="873988" y="2142341"/>
            <a:ext cx="23685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58" name="Google Shape;58;p14"/>
          <p:cNvSpPr txBox="1"/>
          <p:nvPr>
            <p:ph idx="4" type="title"/>
          </p:nvPr>
        </p:nvSpPr>
        <p:spPr>
          <a:xfrm>
            <a:off x="873988" y="2560954"/>
            <a:ext cx="23685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59" name="Google Shape;59;p14"/>
          <p:cNvSpPr txBox="1"/>
          <p:nvPr>
            <p:ph hasCustomPrompt="1" idx="5" type="title"/>
          </p:nvPr>
        </p:nvSpPr>
        <p:spPr>
          <a:xfrm>
            <a:off x="3900138" y="1662600"/>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60" name="Google Shape;60;p14"/>
          <p:cNvSpPr txBox="1"/>
          <p:nvPr>
            <p:ph idx="6" type="title"/>
          </p:nvPr>
        </p:nvSpPr>
        <p:spPr>
          <a:xfrm>
            <a:off x="3387688" y="2142341"/>
            <a:ext cx="23685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61" name="Google Shape;61;p14"/>
          <p:cNvSpPr txBox="1"/>
          <p:nvPr>
            <p:ph idx="7" type="title"/>
          </p:nvPr>
        </p:nvSpPr>
        <p:spPr>
          <a:xfrm>
            <a:off x="3387688" y="2560954"/>
            <a:ext cx="23685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62" name="Google Shape;62;p14"/>
          <p:cNvSpPr txBox="1"/>
          <p:nvPr>
            <p:ph hasCustomPrompt="1" idx="8" type="title"/>
          </p:nvPr>
        </p:nvSpPr>
        <p:spPr>
          <a:xfrm>
            <a:off x="6413888" y="1655847"/>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63" name="Google Shape;63;p14"/>
          <p:cNvSpPr txBox="1"/>
          <p:nvPr>
            <p:ph idx="9" type="title"/>
          </p:nvPr>
        </p:nvSpPr>
        <p:spPr>
          <a:xfrm>
            <a:off x="5901550" y="2142341"/>
            <a:ext cx="23685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64" name="Google Shape;64;p14"/>
          <p:cNvSpPr txBox="1"/>
          <p:nvPr>
            <p:ph idx="13" type="title"/>
          </p:nvPr>
        </p:nvSpPr>
        <p:spPr>
          <a:xfrm>
            <a:off x="5901550" y="2560954"/>
            <a:ext cx="23685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3">
  <p:cSld name="CUSTOM_11_1">
    <p:bg>
      <p:bgPr>
        <a:blipFill>
          <a:blip r:embed="rId2">
            <a:alphaModFix/>
          </a:blip>
          <a:stretch>
            <a:fillRect/>
          </a:stretch>
        </a:blipFill>
      </p:bgPr>
    </p:bg>
    <p:spTree>
      <p:nvGrpSpPr>
        <p:cNvPr id="65" name="Shape 65"/>
        <p:cNvGrpSpPr/>
        <p:nvPr/>
      </p:nvGrpSpPr>
      <p:grpSpPr>
        <a:xfrm>
          <a:off x="0" y="0"/>
          <a:ext cx="0" cy="0"/>
          <a:chOff x="0" y="0"/>
          <a:chExt cx="0" cy="0"/>
        </a:xfrm>
      </p:grpSpPr>
      <p:sp>
        <p:nvSpPr>
          <p:cNvPr id="66" name="Google Shape;66;p15"/>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67" name="Google Shape;67;p15"/>
          <p:cNvSpPr txBox="1"/>
          <p:nvPr>
            <p:ph hasCustomPrompt="1" idx="2" type="title"/>
          </p:nvPr>
        </p:nvSpPr>
        <p:spPr>
          <a:xfrm>
            <a:off x="1386388" y="1095041"/>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68" name="Google Shape;68;p15"/>
          <p:cNvSpPr txBox="1"/>
          <p:nvPr>
            <p:ph idx="3" type="title"/>
          </p:nvPr>
        </p:nvSpPr>
        <p:spPr>
          <a:xfrm>
            <a:off x="873988" y="1559016"/>
            <a:ext cx="23685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69" name="Google Shape;69;p15"/>
          <p:cNvSpPr txBox="1"/>
          <p:nvPr>
            <p:ph idx="4" type="title"/>
          </p:nvPr>
        </p:nvSpPr>
        <p:spPr>
          <a:xfrm>
            <a:off x="873988" y="1982885"/>
            <a:ext cx="23685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70" name="Google Shape;70;p15"/>
          <p:cNvSpPr txBox="1"/>
          <p:nvPr>
            <p:ph hasCustomPrompt="1" idx="5" type="title"/>
          </p:nvPr>
        </p:nvSpPr>
        <p:spPr>
          <a:xfrm>
            <a:off x="3900138" y="1095041"/>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71" name="Google Shape;71;p15"/>
          <p:cNvSpPr txBox="1"/>
          <p:nvPr>
            <p:ph idx="6" type="title"/>
          </p:nvPr>
        </p:nvSpPr>
        <p:spPr>
          <a:xfrm>
            <a:off x="3387688" y="1559016"/>
            <a:ext cx="23685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72" name="Google Shape;72;p15"/>
          <p:cNvSpPr txBox="1"/>
          <p:nvPr>
            <p:ph idx="7" type="title"/>
          </p:nvPr>
        </p:nvSpPr>
        <p:spPr>
          <a:xfrm>
            <a:off x="3387688" y="1982885"/>
            <a:ext cx="23685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73" name="Google Shape;73;p15"/>
          <p:cNvSpPr txBox="1"/>
          <p:nvPr>
            <p:ph hasCustomPrompt="1" idx="8" type="title"/>
          </p:nvPr>
        </p:nvSpPr>
        <p:spPr>
          <a:xfrm>
            <a:off x="6413888" y="1088288"/>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74" name="Google Shape;74;p15"/>
          <p:cNvSpPr txBox="1"/>
          <p:nvPr>
            <p:ph idx="9" type="title"/>
          </p:nvPr>
        </p:nvSpPr>
        <p:spPr>
          <a:xfrm>
            <a:off x="5901550" y="1559016"/>
            <a:ext cx="23685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75" name="Google Shape;75;p15"/>
          <p:cNvSpPr txBox="1"/>
          <p:nvPr>
            <p:ph idx="13" type="title"/>
          </p:nvPr>
        </p:nvSpPr>
        <p:spPr>
          <a:xfrm>
            <a:off x="5901550" y="1982885"/>
            <a:ext cx="23685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76" name="Google Shape;76;p15"/>
          <p:cNvSpPr txBox="1"/>
          <p:nvPr>
            <p:ph hasCustomPrompt="1" idx="14" type="title"/>
          </p:nvPr>
        </p:nvSpPr>
        <p:spPr>
          <a:xfrm>
            <a:off x="1386388" y="2774466"/>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77" name="Google Shape;77;p15"/>
          <p:cNvSpPr txBox="1"/>
          <p:nvPr>
            <p:ph idx="15" type="title"/>
          </p:nvPr>
        </p:nvSpPr>
        <p:spPr>
          <a:xfrm>
            <a:off x="873988" y="3238441"/>
            <a:ext cx="23685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78" name="Google Shape;78;p15"/>
          <p:cNvSpPr txBox="1"/>
          <p:nvPr>
            <p:ph idx="16" type="title"/>
          </p:nvPr>
        </p:nvSpPr>
        <p:spPr>
          <a:xfrm>
            <a:off x="873988" y="3662310"/>
            <a:ext cx="23685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79" name="Google Shape;79;p15"/>
          <p:cNvSpPr txBox="1"/>
          <p:nvPr>
            <p:ph hasCustomPrompt="1" idx="17" type="title"/>
          </p:nvPr>
        </p:nvSpPr>
        <p:spPr>
          <a:xfrm>
            <a:off x="3900138" y="2774466"/>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80" name="Google Shape;80;p15"/>
          <p:cNvSpPr txBox="1"/>
          <p:nvPr>
            <p:ph idx="18" type="title"/>
          </p:nvPr>
        </p:nvSpPr>
        <p:spPr>
          <a:xfrm>
            <a:off x="3387688" y="3238441"/>
            <a:ext cx="23685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81" name="Google Shape;81;p15"/>
          <p:cNvSpPr txBox="1"/>
          <p:nvPr>
            <p:ph idx="19" type="title"/>
          </p:nvPr>
        </p:nvSpPr>
        <p:spPr>
          <a:xfrm>
            <a:off x="3387688" y="3662310"/>
            <a:ext cx="23685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82" name="Google Shape;82;p15"/>
          <p:cNvSpPr txBox="1"/>
          <p:nvPr>
            <p:ph hasCustomPrompt="1" idx="20" type="title"/>
          </p:nvPr>
        </p:nvSpPr>
        <p:spPr>
          <a:xfrm>
            <a:off x="6413888" y="2767713"/>
            <a:ext cx="13437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83" name="Google Shape;83;p15"/>
          <p:cNvSpPr txBox="1"/>
          <p:nvPr>
            <p:ph idx="21" type="title"/>
          </p:nvPr>
        </p:nvSpPr>
        <p:spPr>
          <a:xfrm>
            <a:off x="5901550" y="3238441"/>
            <a:ext cx="23685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84" name="Google Shape;84;p15"/>
          <p:cNvSpPr txBox="1"/>
          <p:nvPr>
            <p:ph idx="22" type="title"/>
          </p:nvPr>
        </p:nvSpPr>
        <p:spPr>
          <a:xfrm>
            <a:off x="5901550" y="3662310"/>
            <a:ext cx="23685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4">
  <p:cSld name="CUSTOM_11_1_1">
    <p:bg>
      <p:bgPr>
        <a:blipFill>
          <a:blip r:embed="rId2">
            <a:alphaModFix/>
          </a:blip>
          <a:stretch>
            <a:fillRect/>
          </a:stretch>
        </a:blipFill>
      </p:bgPr>
    </p:bg>
    <p:spTree>
      <p:nvGrpSpPr>
        <p:cNvPr id="85" name="Shape 85"/>
        <p:cNvGrpSpPr/>
        <p:nvPr/>
      </p:nvGrpSpPr>
      <p:grpSpPr>
        <a:xfrm>
          <a:off x="0" y="0"/>
          <a:ext cx="0" cy="0"/>
          <a:chOff x="0" y="0"/>
          <a:chExt cx="0" cy="0"/>
        </a:xfrm>
      </p:grpSpPr>
      <p:sp>
        <p:nvSpPr>
          <p:cNvPr id="86" name="Google Shape;86;p16"/>
          <p:cNvSpPr txBox="1"/>
          <p:nvPr>
            <p:ph type="title"/>
          </p:nvPr>
        </p:nvSpPr>
        <p:spPr>
          <a:xfrm>
            <a:off x="768575" y="539700"/>
            <a:ext cx="2815500" cy="572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87" name="Google Shape;87;p16"/>
          <p:cNvSpPr txBox="1"/>
          <p:nvPr>
            <p:ph hasCustomPrompt="1" idx="2" type="title"/>
          </p:nvPr>
        </p:nvSpPr>
        <p:spPr>
          <a:xfrm>
            <a:off x="3167622" y="555475"/>
            <a:ext cx="9843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88" name="Google Shape;88;p16"/>
          <p:cNvSpPr txBox="1"/>
          <p:nvPr>
            <p:ph idx="3" type="title"/>
          </p:nvPr>
        </p:nvSpPr>
        <p:spPr>
          <a:xfrm>
            <a:off x="4152000" y="539709"/>
            <a:ext cx="4050000" cy="402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89" name="Google Shape;89;p16"/>
          <p:cNvSpPr txBox="1"/>
          <p:nvPr>
            <p:ph idx="4" type="title"/>
          </p:nvPr>
        </p:nvSpPr>
        <p:spPr>
          <a:xfrm>
            <a:off x="4152000" y="821741"/>
            <a:ext cx="4050000" cy="402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90" name="Google Shape;90;p16"/>
          <p:cNvSpPr txBox="1"/>
          <p:nvPr>
            <p:ph hasCustomPrompt="1" idx="5" type="title"/>
          </p:nvPr>
        </p:nvSpPr>
        <p:spPr>
          <a:xfrm>
            <a:off x="3167622" y="1392825"/>
            <a:ext cx="9843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91" name="Google Shape;91;p16"/>
          <p:cNvSpPr txBox="1"/>
          <p:nvPr>
            <p:ph idx="6" type="title"/>
          </p:nvPr>
        </p:nvSpPr>
        <p:spPr>
          <a:xfrm>
            <a:off x="4152000" y="1377059"/>
            <a:ext cx="4050000" cy="402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2" name="Google Shape;92;p16"/>
          <p:cNvSpPr txBox="1"/>
          <p:nvPr>
            <p:ph idx="7" type="title"/>
          </p:nvPr>
        </p:nvSpPr>
        <p:spPr>
          <a:xfrm>
            <a:off x="4152000" y="1659091"/>
            <a:ext cx="4050000" cy="402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93" name="Google Shape;93;p16"/>
          <p:cNvSpPr txBox="1"/>
          <p:nvPr>
            <p:ph hasCustomPrompt="1" idx="8" type="title"/>
          </p:nvPr>
        </p:nvSpPr>
        <p:spPr>
          <a:xfrm>
            <a:off x="3167622" y="2230175"/>
            <a:ext cx="9843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94" name="Google Shape;94;p16"/>
          <p:cNvSpPr txBox="1"/>
          <p:nvPr>
            <p:ph idx="9" type="title"/>
          </p:nvPr>
        </p:nvSpPr>
        <p:spPr>
          <a:xfrm>
            <a:off x="4152000" y="2214409"/>
            <a:ext cx="4050000" cy="402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5" name="Google Shape;95;p16"/>
          <p:cNvSpPr txBox="1"/>
          <p:nvPr>
            <p:ph idx="13" type="title"/>
          </p:nvPr>
        </p:nvSpPr>
        <p:spPr>
          <a:xfrm>
            <a:off x="4152000" y="2496441"/>
            <a:ext cx="4050000" cy="402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96" name="Google Shape;96;p16"/>
          <p:cNvSpPr txBox="1"/>
          <p:nvPr>
            <p:ph hasCustomPrompt="1" idx="14" type="title"/>
          </p:nvPr>
        </p:nvSpPr>
        <p:spPr>
          <a:xfrm>
            <a:off x="3167622" y="3067525"/>
            <a:ext cx="9843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97" name="Google Shape;97;p16"/>
          <p:cNvSpPr txBox="1"/>
          <p:nvPr>
            <p:ph idx="15" type="title"/>
          </p:nvPr>
        </p:nvSpPr>
        <p:spPr>
          <a:xfrm>
            <a:off x="4152000" y="3051759"/>
            <a:ext cx="4050000" cy="402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98" name="Google Shape;98;p16"/>
          <p:cNvSpPr txBox="1"/>
          <p:nvPr>
            <p:ph idx="16" type="title"/>
          </p:nvPr>
        </p:nvSpPr>
        <p:spPr>
          <a:xfrm>
            <a:off x="4152000" y="3333791"/>
            <a:ext cx="4050000" cy="402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99" name="Google Shape;99;p16"/>
          <p:cNvSpPr txBox="1"/>
          <p:nvPr>
            <p:ph hasCustomPrompt="1" idx="17" type="title"/>
          </p:nvPr>
        </p:nvSpPr>
        <p:spPr>
          <a:xfrm>
            <a:off x="3167622" y="3904875"/>
            <a:ext cx="9843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4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100" name="Google Shape;100;p16"/>
          <p:cNvSpPr txBox="1"/>
          <p:nvPr>
            <p:ph idx="18" type="title"/>
          </p:nvPr>
        </p:nvSpPr>
        <p:spPr>
          <a:xfrm>
            <a:off x="4152000" y="3889109"/>
            <a:ext cx="4050000" cy="402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01" name="Google Shape;101;p16"/>
          <p:cNvSpPr txBox="1"/>
          <p:nvPr>
            <p:ph idx="19" type="title"/>
          </p:nvPr>
        </p:nvSpPr>
        <p:spPr>
          <a:xfrm>
            <a:off x="4152000" y="4171141"/>
            <a:ext cx="4050000" cy="402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2">
    <p:bg>
      <p:bgPr>
        <a:blipFill>
          <a:blip r:embed="rId2">
            <a:alphaModFix/>
          </a:blip>
          <a:stretch>
            <a:fillRect/>
          </a:stretch>
        </a:blipFill>
      </p:bgPr>
    </p:bg>
    <p:spTree>
      <p:nvGrpSpPr>
        <p:cNvPr id="102" name="Shape 102"/>
        <p:cNvGrpSpPr/>
        <p:nvPr/>
      </p:nvGrpSpPr>
      <p:grpSpPr>
        <a:xfrm>
          <a:off x="0" y="0"/>
          <a:ext cx="0" cy="0"/>
          <a:chOff x="0" y="0"/>
          <a:chExt cx="0" cy="0"/>
        </a:xfrm>
      </p:grpSpPr>
      <p:sp>
        <p:nvSpPr>
          <p:cNvPr id="103" name="Google Shape;103;p17"/>
          <p:cNvSpPr txBox="1"/>
          <p:nvPr>
            <p:ph type="title"/>
          </p:nvPr>
        </p:nvSpPr>
        <p:spPr>
          <a:xfrm>
            <a:off x="1410100" y="2275501"/>
            <a:ext cx="4287300" cy="6441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b="1"/>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4" name="Google Shape;104;p17"/>
          <p:cNvSpPr txBox="1"/>
          <p:nvPr>
            <p:ph idx="1" type="subTitle"/>
          </p:nvPr>
        </p:nvSpPr>
        <p:spPr>
          <a:xfrm>
            <a:off x="1410093" y="2858578"/>
            <a:ext cx="4287300" cy="522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600">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5" name="Google Shape;105;p17"/>
          <p:cNvSpPr txBox="1"/>
          <p:nvPr>
            <p:ph hasCustomPrompt="1" idx="2" type="title"/>
          </p:nvPr>
        </p:nvSpPr>
        <p:spPr>
          <a:xfrm>
            <a:off x="1223548" y="1211925"/>
            <a:ext cx="1624800" cy="1218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7500">
                <a:solidFill>
                  <a:schemeClr val="accent2"/>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CUSTOM_12_1">
    <p:bg>
      <p:bgPr>
        <a:blipFill>
          <a:blip r:embed="rId2">
            <a:alphaModFix/>
          </a:blip>
          <a:stretch>
            <a:fillRect/>
          </a:stretch>
        </a:blipFill>
      </p:bgPr>
    </p:bg>
    <p:spTree>
      <p:nvGrpSpPr>
        <p:cNvPr id="106" name="Shape 106"/>
        <p:cNvGrpSpPr/>
        <p:nvPr/>
      </p:nvGrpSpPr>
      <p:grpSpPr>
        <a:xfrm>
          <a:off x="0" y="0"/>
          <a:ext cx="0" cy="0"/>
          <a:chOff x="0" y="0"/>
          <a:chExt cx="0" cy="0"/>
        </a:xfrm>
      </p:grpSpPr>
      <p:sp>
        <p:nvSpPr>
          <p:cNvPr id="107" name="Google Shape;107;p18"/>
          <p:cNvSpPr txBox="1"/>
          <p:nvPr>
            <p:ph type="title"/>
          </p:nvPr>
        </p:nvSpPr>
        <p:spPr>
          <a:xfrm>
            <a:off x="2428350" y="2275501"/>
            <a:ext cx="4287300" cy="6441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b="1" sz="3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08" name="Google Shape;108;p18"/>
          <p:cNvSpPr txBox="1"/>
          <p:nvPr>
            <p:ph idx="1" type="subTitle"/>
          </p:nvPr>
        </p:nvSpPr>
        <p:spPr>
          <a:xfrm>
            <a:off x="2428350" y="2858578"/>
            <a:ext cx="4287300" cy="522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600">
                <a:solidFill>
                  <a:schemeClr val="dk1"/>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9" name="Google Shape;109;p18"/>
          <p:cNvSpPr txBox="1"/>
          <p:nvPr>
            <p:ph hasCustomPrompt="1" idx="2" type="title"/>
          </p:nvPr>
        </p:nvSpPr>
        <p:spPr>
          <a:xfrm>
            <a:off x="3393150" y="1271750"/>
            <a:ext cx="2357700" cy="9465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7500">
                <a:solidFill>
                  <a:schemeClr val="accent2"/>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idea 2">
  <p:cSld name="CUSTOM_13">
    <p:bg>
      <p:bgPr>
        <a:blipFill>
          <a:blip r:embed="rId2">
            <a:alphaModFix/>
          </a:blip>
          <a:stretch>
            <a:fillRect/>
          </a:stretch>
        </a:blipFill>
      </p:bgPr>
    </p:bg>
    <p:spTree>
      <p:nvGrpSpPr>
        <p:cNvPr id="110" name="Shape 110"/>
        <p:cNvGrpSpPr/>
        <p:nvPr/>
      </p:nvGrpSpPr>
      <p:grpSpPr>
        <a:xfrm>
          <a:off x="0" y="0"/>
          <a:ext cx="0" cy="0"/>
          <a:chOff x="0" y="0"/>
          <a:chExt cx="0" cy="0"/>
        </a:xfrm>
      </p:grpSpPr>
      <p:sp>
        <p:nvSpPr>
          <p:cNvPr id="111" name="Google Shape;111;p19"/>
          <p:cNvSpPr txBox="1"/>
          <p:nvPr>
            <p:ph type="title"/>
          </p:nvPr>
        </p:nvSpPr>
        <p:spPr>
          <a:xfrm>
            <a:off x="1612025" y="1371600"/>
            <a:ext cx="4284300" cy="25026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4800"/>
              <a:buNone/>
              <a:defRPr sz="53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idea 3">
  <p:cSld name="CUSTOM_13_1">
    <p:bg>
      <p:bgPr>
        <a:blipFill>
          <a:blip r:embed="rId2">
            <a:alphaModFix/>
          </a:blip>
          <a:stretch>
            <a:fillRect/>
          </a:stretch>
        </a:blipFill>
      </p:bgPr>
    </p:bg>
    <p:spTree>
      <p:nvGrpSpPr>
        <p:cNvPr id="112" name="Shape 112"/>
        <p:cNvGrpSpPr/>
        <p:nvPr/>
      </p:nvGrpSpPr>
      <p:grpSpPr>
        <a:xfrm>
          <a:off x="0" y="0"/>
          <a:ext cx="0" cy="0"/>
          <a:chOff x="0" y="0"/>
          <a:chExt cx="0" cy="0"/>
        </a:xfrm>
      </p:grpSpPr>
      <p:sp>
        <p:nvSpPr>
          <p:cNvPr id="113" name="Google Shape;113;p20"/>
          <p:cNvSpPr txBox="1"/>
          <p:nvPr>
            <p:ph type="title"/>
          </p:nvPr>
        </p:nvSpPr>
        <p:spPr>
          <a:xfrm>
            <a:off x="3757970" y="1399200"/>
            <a:ext cx="4009200" cy="23451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5300">
                <a:solidFill>
                  <a:schemeClr val="accent2"/>
                </a:solidFill>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blipFill>
          <a:blip r:embed="rId2">
            <a:alphaModFix/>
          </a:blip>
          <a:stretch>
            <a:fillRect/>
          </a:stretch>
        </a:blipFill>
      </p:bgPr>
    </p:bg>
    <p:spTree>
      <p:nvGrpSpPr>
        <p:cNvPr id="11" name="Shape 11"/>
        <p:cNvGrpSpPr/>
        <p:nvPr/>
      </p:nvGrpSpPr>
      <p:grpSpPr>
        <a:xfrm>
          <a:off x="0" y="0"/>
          <a:ext cx="0" cy="0"/>
          <a:chOff x="0" y="0"/>
          <a:chExt cx="0" cy="0"/>
        </a:xfrm>
      </p:grpSpPr>
      <p:sp>
        <p:nvSpPr>
          <p:cNvPr id="12" name="Google Shape;12;p3"/>
          <p:cNvSpPr txBox="1"/>
          <p:nvPr>
            <p:ph type="title"/>
          </p:nvPr>
        </p:nvSpPr>
        <p:spPr>
          <a:xfrm>
            <a:off x="2692343" y="2319828"/>
            <a:ext cx="4287300" cy="872100"/>
          </a:xfrm>
          <a:prstGeom prst="rect">
            <a:avLst/>
          </a:prstGeom>
        </p:spPr>
        <p:txBody>
          <a:bodyPr anchorCtr="0" anchor="ctr" bIns="91425" lIns="91425" spcFirstLastPara="1" rIns="91425" wrap="square" tIns="91425">
            <a:noAutofit/>
          </a:bodyPr>
          <a:lstStyle>
            <a:lvl1pPr lvl="0" algn="r">
              <a:spcBef>
                <a:spcPts val="0"/>
              </a:spcBef>
              <a:spcAft>
                <a:spcPts val="0"/>
              </a:spcAft>
              <a:buSzPts val="3600"/>
              <a:buNone/>
              <a:defRPr b="1"/>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3" name="Google Shape;13;p3"/>
          <p:cNvSpPr txBox="1"/>
          <p:nvPr>
            <p:ph idx="1" type="subTitle"/>
          </p:nvPr>
        </p:nvSpPr>
        <p:spPr>
          <a:xfrm>
            <a:off x="2692343" y="3016978"/>
            <a:ext cx="4287300" cy="522900"/>
          </a:xfrm>
          <a:prstGeom prst="rect">
            <a:avLst/>
          </a:prstGeom>
        </p:spPr>
        <p:txBody>
          <a:bodyPr anchorCtr="0" anchor="t" bIns="91425" lIns="91425" spcFirstLastPara="1" rIns="91425" wrap="square" tIns="91425">
            <a:noAutofit/>
          </a:bodyPr>
          <a:lstStyle>
            <a:lvl1pPr lvl="0" algn="r">
              <a:spcBef>
                <a:spcPts val="0"/>
              </a:spcBef>
              <a:spcAft>
                <a:spcPts val="0"/>
              </a:spcAft>
              <a:buSzPts val="1400"/>
              <a:buNone/>
              <a:defRPr sz="16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 name="Google Shape;14;p3"/>
          <p:cNvSpPr txBox="1"/>
          <p:nvPr>
            <p:ph hasCustomPrompt="1" idx="2" type="title"/>
          </p:nvPr>
        </p:nvSpPr>
        <p:spPr>
          <a:xfrm>
            <a:off x="5841743" y="1705728"/>
            <a:ext cx="1137900" cy="772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sz="6000">
                <a:solidFill>
                  <a:schemeClr val="accent2"/>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bg>
      <p:bgPr>
        <a:blipFill>
          <a:blip r:embed="rId2">
            <a:alphaModFix/>
          </a:blip>
          <a:stretch>
            <a:fillRect/>
          </a:stretch>
        </a:blipFill>
      </p:bgPr>
    </p:bg>
    <p:spTree>
      <p:nvGrpSpPr>
        <p:cNvPr id="114" name="Shape 114"/>
        <p:cNvGrpSpPr/>
        <p:nvPr/>
      </p:nvGrpSpPr>
      <p:grpSpPr>
        <a:xfrm>
          <a:off x="0" y="0"/>
          <a:ext cx="0" cy="0"/>
          <a:chOff x="0" y="0"/>
          <a:chExt cx="0" cy="0"/>
        </a:xfrm>
      </p:grpSpPr>
      <p:sp>
        <p:nvSpPr>
          <p:cNvPr id="115" name="Google Shape;115;p21"/>
          <p:cNvSpPr txBox="1"/>
          <p:nvPr>
            <p:ph type="title"/>
          </p:nvPr>
        </p:nvSpPr>
        <p:spPr>
          <a:xfrm>
            <a:off x="2487675" y="3172075"/>
            <a:ext cx="4168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1800">
                <a:solidFill>
                  <a:schemeClr val="accent2"/>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116" name="Google Shape;116;p21"/>
          <p:cNvSpPr txBox="1"/>
          <p:nvPr>
            <p:ph idx="2" type="title"/>
          </p:nvPr>
        </p:nvSpPr>
        <p:spPr>
          <a:xfrm>
            <a:off x="2612575" y="1793500"/>
            <a:ext cx="3918900" cy="1590600"/>
          </a:xfrm>
          <a:prstGeom prst="rect">
            <a:avLst/>
          </a:prstGeom>
        </p:spPr>
        <p:txBody>
          <a:bodyPr anchorCtr="0" anchor="ctr" bIns="91425" lIns="91425" spcFirstLastPara="1" rIns="91425" wrap="square" tIns="91425">
            <a:noAutofit/>
          </a:bodyPr>
          <a:lstStyle>
            <a:lvl1pPr lvl="0" rtl="0">
              <a:lnSpc>
                <a:spcPct val="115000"/>
              </a:lnSpc>
              <a:spcBef>
                <a:spcPts val="0"/>
              </a:spcBef>
              <a:spcAft>
                <a:spcPts val="0"/>
              </a:spcAft>
              <a:buSzPts val="2400"/>
              <a:buNone/>
              <a:defRPr b="0" sz="1800">
                <a:solidFill>
                  <a:schemeClr val="dk2"/>
                </a:solidFill>
                <a:latin typeface="Didact Gothic"/>
                <a:ea typeface="Didact Gothic"/>
                <a:cs typeface="Didact Gothic"/>
                <a:sym typeface="Didact Gothic"/>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2">
  <p:cSld name="CUSTOM_1_2">
    <p:bg>
      <p:bgPr>
        <a:blipFill>
          <a:blip r:embed="rId2">
            <a:alphaModFix/>
          </a:blip>
          <a:stretch>
            <a:fillRect/>
          </a:stretch>
        </a:blipFill>
      </p:bgPr>
    </p:bg>
    <p:spTree>
      <p:nvGrpSpPr>
        <p:cNvPr id="117" name="Shape 117"/>
        <p:cNvGrpSpPr/>
        <p:nvPr/>
      </p:nvGrpSpPr>
      <p:grpSpPr>
        <a:xfrm>
          <a:off x="0" y="0"/>
          <a:ext cx="0" cy="0"/>
          <a:chOff x="0" y="0"/>
          <a:chExt cx="0" cy="0"/>
        </a:xfrm>
      </p:grpSpPr>
      <p:sp>
        <p:nvSpPr>
          <p:cNvPr id="118" name="Google Shape;118;p22"/>
          <p:cNvSpPr txBox="1"/>
          <p:nvPr>
            <p:ph type="title"/>
          </p:nvPr>
        </p:nvSpPr>
        <p:spPr>
          <a:xfrm>
            <a:off x="935975" y="3172075"/>
            <a:ext cx="3919200" cy="572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400"/>
              <a:buNone/>
              <a:defRPr sz="1400">
                <a:solidFill>
                  <a:schemeClr val="accent2"/>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119" name="Google Shape;119;p22"/>
          <p:cNvSpPr txBox="1"/>
          <p:nvPr>
            <p:ph idx="2" type="title"/>
          </p:nvPr>
        </p:nvSpPr>
        <p:spPr>
          <a:xfrm>
            <a:off x="936175" y="1793500"/>
            <a:ext cx="3918900" cy="1590600"/>
          </a:xfrm>
          <a:prstGeom prst="rect">
            <a:avLst/>
          </a:prstGeom>
        </p:spPr>
        <p:txBody>
          <a:bodyPr anchorCtr="0" anchor="ctr" bIns="91425" lIns="91425" spcFirstLastPara="1" rIns="91425" wrap="square" tIns="91425">
            <a:noAutofit/>
          </a:bodyPr>
          <a:lstStyle>
            <a:lvl1pPr lvl="0" rtl="0" algn="l">
              <a:lnSpc>
                <a:spcPct val="115000"/>
              </a:lnSpc>
              <a:spcBef>
                <a:spcPts val="0"/>
              </a:spcBef>
              <a:spcAft>
                <a:spcPts val="0"/>
              </a:spcAft>
              <a:buSzPts val="2400"/>
              <a:buNone/>
              <a:defRPr b="0" sz="1800">
                <a:solidFill>
                  <a:schemeClr val="dk2"/>
                </a:solidFill>
                <a:latin typeface="Didact Gothic"/>
                <a:ea typeface="Didact Gothic"/>
                <a:cs typeface="Didact Gothic"/>
                <a:sym typeface="Didact Gothic"/>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2">
  <p:cSld name="CUSTOM_4">
    <p:bg>
      <p:bgPr>
        <a:blipFill>
          <a:blip r:embed="rId2">
            <a:alphaModFix/>
          </a:blip>
          <a:stretch>
            <a:fillRect/>
          </a:stretch>
        </a:blipFill>
      </p:bgPr>
    </p:bg>
    <p:spTree>
      <p:nvGrpSpPr>
        <p:cNvPr id="120" name="Shape 120"/>
        <p:cNvGrpSpPr/>
        <p:nvPr/>
      </p:nvGrpSpPr>
      <p:grpSpPr>
        <a:xfrm>
          <a:off x="0" y="0"/>
          <a:ext cx="0" cy="0"/>
          <a:chOff x="0" y="0"/>
          <a:chExt cx="0" cy="0"/>
        </a:xfrm>
      </p:grpSpPr>
      <p:sp>
        <p:nvSpPr>
          <p:cNvPr id="121" name="Google Shape;121;p23"/>
          <p:cNvSpPr txBox="1"/>
          <p:nvPr>
            <p:ph type="title"/>
          </p:nvPr>
        </p:nvSpPr>
        <p:spPr>
          <a:xfrm>
            <a:off x="813400" y="1477525"/>
            <a:ext cx="3492900" cy="699600"/>
          </a:xfrm>
          <a:prstGeom prst="rect">
            <a:avLst/>
          </a:prstGeom>
        </p:spPr>
        <p:txBody>
          <a:bodyPr anchorCtr="0" anchor="b" bIns="91425" lIns="91425" spcFirstLastPara="1" rIns="91425" wrap="square" tIns="91425">
            <a:noAutofit/>
          </a:bodyPr>
          <a:lstStyle>
            <a:lvl1pPr lvl="0" rtl="0" algn="l">
              <a:spcBef>
                <a:spcPts val="0"/>
              </a:spcBef>
              <a:spcAft>
                <a:spcPts val="0"/>
              </a:spcAft>
              <a:buSzPts val="4200"/>
              <a:buNone/>
              <a:defRPr sz="28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22" name="Google Shape;122;p23"/>
          <p:cNvSpPr txBox="1"/>
          <p:nvPr>
            <p:ph idx="1" type="subTitle"/>
          </p:nvPr>
        </p:nvSpPr>
        <p:spPr>
          <a:xfrm>
            <a:off x="813400" y="2083550"/>
            <a:ext cx="3492900" cy="1576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a:solidFill>
                  <a:schemeClr val="dk1"/>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3">
  <p:cSld name="CUSTOM_4_1">
    <p:bg>
      <p:bgPr>
        <a:blipFill>
          <a:blip r:embed="rId2">
            <a:alphaModFix/>
          </a:blip>
          <a:stretch>
            <a:fillRect/>
          </a:stretch>
        </a:blipFill>
      </p:bgPr>
    </p:bg>
    <p:spTree>
      <p:nvGrpSpPr>
        <p:cNvPr id="123" name="Shape 123"/>
        <p:cNvGrpSpPr/>
        <p:nvPr/>
      </p:nvGrpSpPr>
      <p:grpSpPr>
        <a:xfrm>
          <a:off x="0" y="0"/>
          <a:ext cx="0" cy="0"/>
          <a:chOff x="0" y="0"/>
          <a:chExt cx="0" cy="0"/>
        </a:xfrm>
      </p:grpSpPr>
      <p:sp>
        <p:nvSpPr>
          <p:cNvPr id="124" name="Google Shape;124;p24"/>
          <p:cNvSpPr txBox="1"/>
          <p:nvPr>
            <p:ph type="title"/>
          </p:nvPr>
        </p:nvSpPr>
        <p:spPr>
          <a:xfrm>
            <a:off x="2825700" y="1662575"/>
            <a:ext cx="3492900" cy="627600"/>
          </a:xfrm>
          <a:prstGeom prst="rect">
            <a:avLst/>
          </a:prstGeom>
        </p:spPr>
        <p:txBody>
          <a:bodyPr anchorCtr="0" anchor="ctr" bIns="91425" lIns="91425" spcFirstLastPara="1" rIns="91425" wrap="square" tIns="91425">
            <a:noAutofit/>
          </a:bodyPr>
          <a:lstStyle>
            <a:lvl1pPr lvl="0" rtl="0">
              <a:spcBef>
                <a:spcPts val="0"/>
              </a:spcBef>
              <a:spcAft>
                <a:spcPts val="0"/>
              </a:spcAft>
              <a:buSzPts val="4200"/>
              <a:buNone/>
              <a:defRPr sz="28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25" name="Google Shape;125;p24"/>
          <p:cNvSpPr txBox="1"/>
          <p:nvPr>
            <p:ph idx="1" type="subTitle"/>
          </p:nvPr>
        </p:nvSpPr>
        <p:spPr>
          <a:xfrm>
            <a:off x="2639175" y="2185325"/>
            <a:ext cx="3865800" cy="1400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a:solidFill>
                  <a:schemeClr val="dk1"/>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4">
  <p:cSld name="CUSTOM_4_1_1">
    <p:bg>
      <p:bgPr>
        <a:blipFill>
          <a:blip r:embed="rId2">
            <a:alphaModFix/>
          </a:blip>
          <a:stretch>
            <a:fillRect/>
          </a:stretch>
        </a:blipFill>
      </p:bgPr>
    </p:bg>
    <p:spTree>
      <p:nvGrpSpPr>
        <p:cNvPr id="126" name="Shape 126"/>
        <p:cNvGrpSpPr/>
        <p:nvPr/>
      </p:nvGrpSpPr>
      <p:grpSpPr>
        <a:xfrm>
          <a:off x="0" y="0"/>
          <a:ext cx="0" cy="0"/>
          <a:chOff x="0" y="0"/>
          <a:chExt cx="0" cy="0"/>
        </a:xfrm>
      </p:grpSpPr>
      <p:sp>
        <p:nvSpPr>
          <p:cNvPr id="127" name="Google Shape;127;p25"/>
          <p:cNvSpPr txBox="1"/>
          <p:nvPr>
            <p:ph type="title"/>
          </p:nvPr>
        </p:nvSpPr>
        <p:spPr>
          <a:xfrm>
            <a:off x="952250" y="1405945"/>
            <a:ext cx="3507600" cy="11319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4200"/>
              <a:buNone/>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28" name="Google Shape;128;p25"/>
          <p:cNvSpPr txBox="1"/>
          <p:nvPr>
            <p:ph idx="1" type="subTitle"/>
          </p:nvPr>
        </p:nvSpPr>
        <p:spPr>
          <a:xfrm>
            <a:off x="952250" y="2504770"/>
            <a:ext cx="2921100" cy="113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a:solidFill>
                  <a:schemeClr val="dk1"/>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2">
  <p:cSld name="CUSTOM_10">
    <p:bg>
      <p:bgPr>
        <a:blipFill>
          <a:blip r:embed="rId2">
            <a:alphaModFix/>
          </a:blip>
          <a:stretch>
            <a:fillRect/>
          </a:stretch>
        </a:blipFill>
      </p:bgPr>
    </p:bg>
    <p:spTree>
      <p:nvGrpSpPr>
        <p:cNvPr id="129" name="Shape 129"/>
        <p:cNvGrpSpPr/>
        <p:nvPr/>
      </p:nvGrpSpPr>
      <p:grpSpPr>
        <a:xfrm>
          <a:off x="0" y="0"/>
          <a:ext cx="0" cy="0"/>
          <a:chOff x="0" y="0"/>
          <a:chExt cx="0" cy="0"/>
        </a:xfrm>
      </p:grpSpPr>
      <p:sp>
        <p:nvSpPr>
          <p:cNvPr id="130" name="Google Shape;130;p26"/>
          <p:cNvSpPr txBox="1"/>
          <p:nvPr>
            <p:ph idx="1" type="subTitle"/>
          </p:nvPr>
        </p:nvSpPr>
        <p:spPr>
          <a:xfrm>
            <a:off x="1041025" y="1502200"/>
            <a:ext cx="4547700" cy="22830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2"/>
              </a:buClr>
              <a:buSzPts val="1000"/>
              <a:buChar char="■"/>
              <a:defRPr/>
            </a:lvl1pPr>
            <a:lvl2pPr lvl="1">
              <a:spcBef>
                <a:spcPts val="0"/>
              </a:spcBef>
              <a:spcAft>
                <a:spcPts val="0"/>
              </a:spcAft>
              <a:buSzPts val="1400"/>
              <a:buChar char="○"/>
              <a:defRPr/>
            </a:lvl2pPr>
            <a:lvl3pPr lvl="2">
              <a:spcBef>
                <a:spcPts val="0"/>
              </a:spcBef>
              <a:spcAft>
                <a:spcPts val="0"/>
              </a:spcAft>
              <a:buSzPts val="1400"/>
              <a:buChar char="■"/>
              <a:defRPr/>
            </a:lvl3pPr>
            <a:lvl4pPr lvl="3">
              <a:spcBef>
                <a:spcPts val="0"/>
              </a:spcBef>
              <a:spcAft>
                <a:spcPts val="0"/>
              </a:spcAft>
              <a:buSzPts val="1400"/>
              <a:buChar char="●"/>
              <a:defRPr/>
            </a:lvl4pPr>
            <a:lvl5pPr lvl="4">
              <a:spcBef>
                <a:spcPts val="0"/>
              </a:spcBef>
              <a:spcAft>
                <a:spcPts val="0"/>
              </a:spcAft>
              <a:buSzPts val="1400"/>
              <a:buChar char="○"/>
              <a:defRPr/>
            </a:lvl5pPr>
            <a:lvl6pPr lvl="5">
              <a:spcBef>
                <a:spcPts val="0"/>
              </a:spcBef>
              <a:spcAft>
                <a:spcPts val="0"/>
              </a:spcAft>
              <a:buSzPts val="1400"/>
              <a:buChar char="■"/>
              <a:defRPr/>
            </a:lvl6pPr>
            <a:lvl7pPr lvl="6">
              <a:spcBef>
                <a:spcPts val="0"/>
              </a:spcBef>
              <a:spcAft>
                <a:spcPts val="0"/>
              </a:spcAft>
              <a:buSzPts val="1400"/>
              <a:buChar char="●"/>
              <a:defRPr/>
            </a:lvl7pPr>
            <a:lvl8pPr lvl="7">
              <a:spcBef>
                <a:spcPts val="0"/>
              </a:spcBef>
              <a:spcAft>
                <a:spcPts val="0"/>
              </a:spcAft>
              <a:buSzPts val="1400"/>
              <a:buChar char="○"/>
              <a:defRPr/>
            </a:lvl8pPr>
            <a:lvl9pPr lvl="8">
              <a:spcBef>
                <a:spcPts val="0"/>
              </a:spcBef>
              <a:spcAft>
                <a:spcPts val="0"/>
              </a:spcAft>
              <a:buSzPts val="1400"/>
              <a:buChar char="■"/>
              <a:defRPr/>
            </a:lvl9pPr>
          </a:lstStyle>
          <a:p/>
        </p:txBody>
      </p:sp>
      <p:sp>
        <p:nvSpPr>
          <p:cNvPr id="131" name="Google Shape;131;p26"/>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2">
  <p:cSld name="CUSTOM_14">
    <p:bg>
      <p:bgPr>
        <a:blipFill>
          <a:blip r:embed="rId2">
            <a:alphaModFix/>
          </a:blip>
          <a:stretch>
            <a:fillRect/>
          </a:stretch>
        </a:blipFill>
      </p:bgPr>
    </p:bg>
    <p:spTree>
      <p:nvGrpSpPr>
        <p:cNvPr id="132" name="Shape 132"/>
        <p:cNvGrpSpPr/>
        <p:nvPr/>
      </p:nvGrpSpPr>
      <p:grpSpPr>
        <a:xfrm>
          <a:off x="0" y="0"/>
          <a:ext cx="0" cy="0"/>
          <a:chOff x="0" y="0"/>
          <a:chExt cx="0" cy="0"/>
        </a:xfrm>
      </p:grpSpPr>
      <p:sp>
        <p:nvSpPr>
          <p:cNvPr id="133" name="Google Shape;133;p27"/>
          <p:cNvSpPr txBox="1"/>
          <p:nvPr>
            <p:ph hasCustomPrompt="1" type="title"/>
          </p:nvPr>
        </p:nvSpPr>
        <p:spPr>
          <a:xfrm>
            <a:off x="1538750" y="1793174"/>
            <a:ext cx="6066600" cy="1399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2000"/>
              <a:buNone/>
              <a:defRPr sz="9600">
                <a:solidFill>
                  <a:schemeClr val="accen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34" name="Google Shape;134;p27"/>
          <p:cNvSpPr txBox="1"/>
          <p:nvPr>
            <p:ph idx="1" type="subTitle"/>
          </p:nvPr>
        </p:nvSpPr>
        <p:spPr>
          <a:xfrm>
            <a:off x="3347700" y="3532775"/>
            <a:ext cx="2448600" cy="64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a:solidFill>
                  <a:schemeClr val="dk1"/>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35" name="Google Shape;135;p27"/>
          <p:cNvSpPr txBox="1"/>
          <p:nvPr>
            <p:ph idx="2" type="subTitle"/>
          </p:nvPr>
        </p:nvSpPr>
        <p:spPr>
          <a:xfrm>
            <a:off x="3347700" y="964225"/>
            <a:ext cx="2448600" cy="646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a:solidFill>
                  <a:schemeClr val="dk1"/>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7">
    <p:bg>
      <p:bgPr>
        <a:blipFill>
          <a:blip r:embed="rId2">
            <a:alphaModFix/>
          </a:blip>
          <a:stretch>
            <a:fillRect/>
          </a:stretch>
        </a:blipFill>
      </p:bgPr>
    </p:bg>
    <p:spTree>
      <p:nvGrpSpPr>
        <p:cNvPr id="136" name="Shape 136"/>
        <p:cNvGrpSpPr/>
        <p:nvPr/>
      </p:nvGrpSpPr>
      <p:grpSpPr>
        <a:xfrm>
          <a:off x="0" y="0"/>
          <a:ext cx="0" cy="0"/>
          <a:chOff x="0" y="0"/>
          <a:chExt cx="0" cy="0"/>
        </a:xfrm>
      </p:grpSpPr>
      <p:sp>
        <p:nvSpPr>
          <p:cNvPr id="137" name="Google Shape;137;p28"/>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7_1">
    <p:bg>
      <p:bgPr>
        <a:blipFill>
          <a:blip r:embed="rId2">
            <a:alphaModFix/>
          </a:blip>
          <a:stretch>
            <a:fillRect/>
          </a:stretch>
        </a:blipFill>
      </p:bgPr>
    </p:bg>
    <p:spTree>
      <p:nvGrpSpPr>
        <p:cNvPr id="138" name="Shape 138"/>
        <p:cNvGrpSpPr/>
        <p:nvPr/>
      </p:nvGrpSpPr>
      <p:grpSpPr>
        <a:xfrm>
          <a:off x="0" y="0"/>
          <a:ext cx="0" cy="0"/>
          <a:chOff x="0" y="0"/>
          <a:chExt cx="0" cy="0"/>
        </a:xfrm>
      </p:grpSpPr>
      <p:sp>
        <p:nvSpPr>
          <p:cNvPr id="139" name="Google Shape;139;p29"/>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_1">
    <p:bg>
      <p:bgPr>
        <a:blipFill>
          <a:blip r:embed="rId2">
            <a:alphaModFix/>
          </a:blip>
          <a:stretch>
            <a:fillRect/>
          </a:stretch>
        </a:blipFill>
      </p:bgPr>
    </p:bg>
    <p:spTree>
      <p:nvGrpSpPr>
        <p:cNvPr id="140" name="Shape 140"/>
        <p:cNvGrpSpPr/>
        <p:nvPr/>
      </p:nvGrpSpPr>
      <p:grpSpPr>
        <a:xfrm>
          <a:off x="0" y="0"/>
          <a:ext cx="0" cy="0"/>
          <a:chOff x="0" y="0"/>
          <a:chExt cx="0" cy="0"/>
        </a:xfrm>
      </p:grpSpPr>
      <p:sp>
        <p:nvSpPr>
          <p:cNvPr id="141" name="Google Shape;141;p30"/>
          <p:cNvSpPr txBox="1"/>
          <p:nvPr>
            <p:ph hasCustomPrompt="1" type="title"/>
          </p:nvPr>
        </p:nvSpPr>
        <p:spPr>
          <a:xfrm>
            <a:off x="3390000" y="738875"/>
            <a:ext cx="3583200" cy="68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42" name="Google Shape;142;p30"/>
          <p:cNvSpPr txBox="1"/>
          <p:nvPr>
            <p:ph idx="1" type="subTitle"/>
          </p:nvPr>
        </p:nvSpPr>
        <p:spPr>
          <a:xfrm>
            <a:off x="3392700" y="1316578"/>
            <a:ext cx="3577800" cy="495300"/>
          </a:xfrm>
          <a:prstGeom prst="rect">
            <a:avLst/>
          </a:prstGeom>
        </p:spPr>
        <p:txBody>
          <a:bodyPr anchorCtr="0" anchor="ctr" bIns="91425" lIns="91425" spcFirstLastPara="1" rIns="91425" wrap="square" tIns="91425">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3" name="Google Shape;143;p30"/>
          <p:cNvSpPr txBox="1"/>
          <p:nvPr>
            <p:ph hasCustomPrompt="1" idx="2" type="title"/>
          </p:nvPr>
        </p:nvSpPr>
        <p:spPr>
          <a:xfrm>
            <a:off x="3390000" y="2011575"/>
            <a:ext cx="3583200" cy="68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44" name="Google Shape;144;p30"/>
          <p:cNvSpPr txBox="1"/>
          <p:nvPr>
            <p:ph idx="3" type="subTitle"/>
          </p:nvPr>
        </p:nvSpPr>
        <p:spPr>
          <a:xfrm>
            <a:off x="3392700" y="2589278"/>
            <a:ext cx="3577800" cy="49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45" name="Google Shape;145;p30"/>
          <p:cNvSpPr txBox="1"/>
          <p:nvPr>
            <p:ph hasCustomPrompt="1" idx="4" type="title"/>
          </p:nvPr>
        </p:nvSpPr>
        <p:spPr>
          <a:xfrm>
            <a:off x="3390000" y="3284275"/>
            <a:ext cx="3583200" cy="68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46" name="Google Shape;146;p30"/>
          <p:cNvSpPr txBox="1"/>
          <p:nvPr>
            <p:ph idx="5" type="subTitle"/>
          </p:nvPr>
        </p:nvSpPr>
        <p:spPr>
          <a:xfrm>
            <a:off x="3392700" y="3862028"/>
            <a:ext cx="3577800" cy="49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blipFill>
          <a:blip r:embed="rId2">
            <a:alphaModFix/>
          </a:blip>
          <a:stretch>
            <a:fillRect/>
          </a:stretch>
        </a:blipFill>
      </p:bgPr>
    </p:bg>
    <p:spTree>
      <p:nvGrpSpPr>
        <p:cNvPr id="15" name="Shape 15"/>
        <p:cNvGrpSpPr/>
        <p:nvPr/>
      </p:nvGrpSpPr>
      <p:grpSpPr>
        <a:xfrm>
          <a:off x="0" y="0"/>
          <a:ext cx="0" cy="0"/>
          <a:chOff x="0" y="0"/>
          <a:chExt cx="0" cy="0"/>
        </a:xfrm>
      </p:grpSpPr>
      <p:sp>
        <p:nvSpPr>
          <p:cNvPr id="16" name="Google Shape;16;p4"/>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p:txBody>
      </p:sp>
      <p:sp>
        <p:nvSpPr>
          <p:cNvPr id="17" name="Google Shape;17;p4"/>
          <p:cNvSpPr txBox="1"/>
          <p:nvPr>
            <p:ph idx="1" type="body"/>
          </p:nvPr>
        </p:nvSpPr>
        <p:spPr>
          <a:xfrm>
            <a:off x="758775" y="1021101"/>
            <a:ext cx="7626300" cy="35502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rgbClr val="434343"/>
              </a:buClr>
              <a:buSzPts val="1400"/>
              <a:buFont typeface="Poppins"/>
              <a:buAutoNum type="arabicPeriod"/>
              <a:defRPr sz="1200">
                <a:latin typeface="Poppins"/>
                <a:ea typeface="Poppins"/>
                <a:cs typeface="Poppins"/>
                <a:sym typeface="Poppins"/>
              </a:defRPr>
            </a:lvl1pPr>
            <a:lvl2pPr indent="-317500" lvl="1" marL="914400">
              <a:spcBef>
                <a:spcPts val="0"/>
              </a:spcBef>
              <a:spcAft>
                <a:spcPts val="0"/>
              </a:spcAft>
              <a:buClr>
                <a:srgbClr val="434343"/>
              </a:buClr>
              <a:buSzPts val="1400"/>
              <a:buFont typeface="Poppins"/>
              <a:buAutoNum type="alphaLcPeriod"/>
              <a:defRPr>
                <a:latin typeface="Poppins"/>
                <a:ea typeface="Poppins"/>
                <a:cs typeface="Poppins"/>
                <a:sym typeface="Poppins"/>
              </a:defRPr>
            </a:lvl2pPr>
            <a:lvl3pPr indent="-317500" lvl="2" marL="1371600">
              <a:spcBef>
                <a:spcPts val="0"/>
              </a:spcBef>
              <a:spcAft>
                <a:spcPts val="0"/>
              </a:spcAft>
              <a:buClr>
                <a:srgbClr val="434343"/>
              </a:buClr>
              <a:buSzPts val="1400"/>
              <a:buFont typeface="Poppins"/>
              <a:buAutoNum type="romanLcPeriod"/>
              <a:defRPr>
                <a:latin typeface="Poppins"/>
                <a:ea typeface="Poppins"/>
                <a:cs typeface="Poppins"/>
                <a:sym typeface="Poppins"/>
              </a:defRPr>
            </a:lvl3pPr>
            <a:lvl4pPr indent="-317500" lvl="3" marL="1828800">
              <a:spcBef>
                <a:spcPts val="0"/>
              </a:spcBef>
              <a:spcAft>
                <a:spcPts val="0"/>
              </a:spcAft>
              <a:buClr>
                <a:srgbClr val="434343"/>
              </a:buClr>
              <a:buSzPts val="1400"/>
              <a:buFont typeface="Poppins"/>
              <a:buAutoNum type="arabicPeriod"/>
              <a:defRPr>
                <a:latin typeface="Poppins"/>
                <a:ea typeface="Poppins"/>
                <a:cs typeface="Poppins"/>
                <a:sym typeface="Poppins"/>
              </a:defRPr>
            </a:lvl4pPr>
            <a:lvl5pPr indent="-317500" lvl="4" marL="2286000">
              <a:spcBef>
                <a:spcPts val="0"/>
              </a:spcBef>
              <a:spcAft>
                <a:spcPts val="0"/>
              </a:spcAft>
              <a:buClr>
                <a:srgbClr val="434343"/>
              </a:buClr>
              <a:buSzPts val="1400"/>
              <a:buFont typeface="Poppins"/>
              <a:buAutoNum type="alphaLcPeriod"/>
              <a:defRPr>
                <a:latin typeface="Poppins"/>
                <a:ea typeface="Poppins"/>
                <a:cs typeface="Poppins"/>
                <a:sym typeface="Poppins"/>
              </a:defRPr>
            </a:lvl5pPr>
            <a:lvl6pPr indent="-317500" lvl="5" marL="2743200">
              <a:spcBef>
                <a:spcPts val="0"/>
              </a:spcBef>
              <a:spcAft>
                <a:spcPts val="0"/>
              </a:spcAft>
              <a:buClr>
                <a:srgbClr val="434343"/>
              </a:buClr>
              <a:buSzPts val="1400"/>
              <a:buFont typeface="Poppins"/>
              <a:buAutoNum type="romanLcPeriod"/>
              <a:defRPr>
                <a:latin typeface="Poppins"/>
                <a:ea typeface="Poppins"/>
                <a:cs typeface="Poppins"/>
                <a:sym typeface="Poppins"/>
              </a:defRPr>
            </a:lvl6pPr>
            <a:lvl7pPr indent="-317500" lvl="6" marL="3200400">
              <a:spcBef>
                <a:spcPts val="0"/>
              </a:spcBef>
              <a:spcAft>
                <a:spcPts val="0"/>
              </a:spcAft>
              <a:buClr>
                <a:srgbClr val="434343"/>
              </a:buClr>
              <a:buSzPts val="1400"/>
              <a:buFont typeface="Poppins"/>
              <a:buAutoNum type="arabicPeriod"/>
              <a:defRPr>
                <a:latin typeface="Poppins"/>
                <a:ea typeface="Poppins"/>
                <a:cs typeface="Poppins"/>
                <a:sym typeface="Poppins"/>
              </a:defRPr>
            </a:lvl7pPr>
            <a:lvl8pPr indent="-317500" lvl="7" marL="3657600">
              <a:spcBef>
                <a:spcPts val="0"/>
              </a:spcBef>
              <a:spcAft>
                <a:spcPts val="0"/>
              </a:spcAft>
              <a:buClr>
                <a:srgbClr val="434343"/>
              </a:buClr>
              <a:buSzPts val="1400"/>
              <a:buFont typeface="Poppins"/>
              <a:buAutoNum type="alphaLcPeriod"/>
              <a:defRPr>
                <a:latin typeface="Poppins"/>
                <a:ea typeface="Poppins"/>
                <a:cs typeface="Poppins"/>
                <a:sym typeface="Poppins"/>
              </a:defRPr>
            </a:lvl8pPr>
            <a:lvl9pPr indent="-317500" lvl="8" marL="4114800">
              <a:spcBef>
                <a:spcPts val="0"/>
              </a:spcBef>
              <a:spcAft>
                <a:spcPts val="0"/>
              </a:spcAft>
              <a:buClr>
                <a:srgbClr val="434343"/>
              </a:buClr>
              <a:buSzPts val="1400"/>
              <a:buFont typeface="Poppins"/>
              <a:buAutoNum type="romanLcPeriod"/>
              <a:defRPr>
                <a:latin typeface="Poppins"/>
                <a:ea typeface="Poppins"/>
                <a:cs typeface="Poppins"/>
                <a:sym typeface="Poppins"/>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2">
  <p:cSld name="CUSTOM_1_1_2">
    <p:bg>
      <p:bgPr>
        <a:blipFill>
          <a:blip r:embed="rId2">
            <a:alphaModFix/>
          </a:blip>
          <a:stretch>
            <a:fillRect/>
          </a:stretch>
        </a:blipFill>
      </p:bgPr>
    </p:bg>
    <p:spTree>
      <p:nvGrpSpPr>
        <p:cNvPr id="147" name="Shape 147"/>
        <p:cNvGrpSpPr/>
        <p:nvPr/>
      </p:nvGrpSpPr>
      <p:grpSpPr>
        <a:xfrm>
          <a:off x="0" y="0"/>
          <a:ext cx="0" cy="0"/>
          <a:chOff x="0" y="0"/>
          <a:chExt cx="0" cy="0"/>
        </a:xfrm>
      </p:grpSpPr>
      <p:sp>
        <p:nvSpPr>
          <p:cNvPr id="148" name="Google Shape;148;p31"/>
          <p:cNvSpPr txBox="1"/>
          <p:nvPr>
            <p:ph hasCustomPrompt="1" type="title"/>
          </p:nvPr>
        </p:nvSpPr>
        <p:spPr>
          <a:xfrm>
            <a:off x="4098100" y="957050"/>
            <a:ext cx="3583200" cy="68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49" name="Google Shape;149;p31"/>
          <p:cNvSpPr txBox="1"/>
          <p:nvPr>
            <p:ph idx="1" type="subTitle"/>
          </p:nvPr>
        </p:nvSpPr>
        <p:spPr>
          <a:xfrm>
            <a:off x="1462700" y="1051400"/>
            <a:ext cx="2051700" cy="49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50" name="Google Shape;150;p31"/>
          <p:cNvSpPr txBox="1"/>
          <p:nvPr>
            <p:ph hasCustomPrompt="1" idx="2" type="title"/>
          </p:nvPr>
        </p:nvSpPr>
        <p:spPr>
          <a:xfrm>
            <a:off x="4098100" y="2229750"/>
            <a:ext cx="3583200" cy="68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51" name="Google Shape;151;p31"/>
          <p:cNvSpPr txBox="1"/>
          <p:nvPr>
            <p:ph idx="3" type="subTitle"/>
          </p:nvPr>
        </p:nvSpPr>
        <p:spPr>
          <a:xfrm>
            <a:off x="1462700" y="2324100"/>
            <a:ext cx="2051700" cy="49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52" name="Google Shape;152;p31"/>
          <p:cNvSpPr txBox="1"/>
          <p:nvPr>
            <p:ph hasCustomPrompt="1" idx="4" type="title"/>
          </p:nvPr>
        </p:nvSpPr>
        <p:spPr>
          <a:xfrm>
            <a:off x="4098100" y="3502450"/>
            <a:ext cx="3583200" cy="68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0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53" name="Google Shape;153;p31"/>
          <p:cNvSpPr txBox="1"/>
          <p:nvPr>
            <p:ph idx="5" type="subTitle"/>
          </p:nvPr>
        </p:nvSpPr>
        <p:spPr>
          <a:xfrm>
            <a:off x="1462700" y="3596800"/>
            <a:ext cx="2051700" cy="49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3">
  <p:cSld name="CUSTOM_1_1_2_1">
    <p:bg>
      <p:bgPr>
        <a:blipFill>
          <a:blip r:embed="rId2">
            <a:alphaModFix/>
          </a:blip>
          <a:stretch>
            <a:fillRect/>
          </a:stretch>
        </a:blipFill>
      </p:bgPr>
    </p:bg>
    <p:spTree>
      <p:nvGrpSpPr>
        <p:cNvPr id="154" name="Shape 154"/>
        <p:cNvGrpSpPr/>
        <p:nvPr/>
      </p:nvGrpSpPr>
      <p:grpSpPr>
        <a:xfrm>
          <a:off x="0" y="0"/>
          <a:ext cx="0" cy="0"/>
          <a:chOff x="0" y="0"/>
          <a:chExt cx="0" cy="0"/>
        </a:xfrm>
      </p:grpSpPr>
      <p:sp>
        <p:nvSpPr>
          <p:cNvPr id="155" name="Google Shape;155;p32"/>
          <p:cNvSpPr txBox="1"/>
          <p:nvPr>
            <p:ph hasCustomPrompt="1" type="title"/>
          </p:nvPr>
        </p:nvSpPr>
        <p:spPr>
          <a:xfrm>
            <a:off x="3955350" y="1725833"/>
            <a:ext cx="12333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4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56" name="Google Shape;156;p32"/>
          <p:cNvSpPr txBox="1"/>
          <p:nvPr>
            <p:ph idx="2" type="title"/>
          </p:nvPr>
        </p:nvSpPr>
        <p:spPr>
          <a:xfrm>
            <a:off x="3484499" y="2882450"/>
            <a:ext cx="2175000" cy="387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57" name="Google Shape;157;p32"/>
          <p:cNvSpPr txBox="1"/>
          <p:nvPr>
            <p:ph idx="3" type="title"/>
          </p:nvPr>
        </p:nvSpPr>
        <p:spPr>
          <a:xfrm>
            <a:off x="3484500" y="3269550"/>
            <a:ext cx="2175000" cy="999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solidFill>
                  <a:schemeClr val="dk2"/>
                </a:solidFill>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158" name="Google Shape;158;p32"/>
          <p:cNvSpPr txBox="1"/>
          <p:nvPr>
            <p:ph hasCustomPrompt="1" idx="4" type="title"/>
          </p:nvPr>
        </p:nvSpPr>
        <p:spPr>
          <a:xfrm>
            <a:off x="1589005" y="1725833"/>
            <a:ext cx="12333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4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59" name="Google Shape;159;p32"/>
          <p:cNvSpPr txBox="1"/>
          <p:nvPr>
            <p:ph idx="5" type="title"/>
          </p:nvPr>
        </p:nvSpPr>
        <p:spPr>
          <a:xfrm>
            <a:off x="1118150" y="2882450"/>
            <a:ext cx="2175000" cy="387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60" name="Google Shape;160;p32"/>
          <p:cNvSpPr txBox="1"/>
          <p:nvPr>
            <p:ph idx="6" type="title"/>
          </p:nvPr>
        </p:nvSpPr>
        <p:spPr>
          <a:xfrm>
            <a:off x="1118100" y="3269550"/>
            <a:ext cx="2175000" cy="999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solidFill>
                  <a:schemeClr val="dk2"/>
                </a:solidFill>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161" name="Google Shape;161;p32"/>
          <p:cNvSpPr txBox="1"/>
          <p:nvPr>
            <p:ph hasCustomPrompt="1" idx="7" type="title"/>
          </p:nvPr>
        </p:nvSpPr>
        <p:spPr>
          <a:xfrm>
            <a:off x="6318976" y="1725833"/>
            <a:ext cx="1233300" cy="531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4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62" name="Google Shape;162;p32"/>
          <p:cNvSpPr txBox="1"/>
          <p:nvPr>
            <p:ph idx="8" type="title"/>
          </p:nvPr>
        </p:nvSpPr>
        <p:spPr>
          <a:xfrm>
            <a:off x="5848125" y="2882450"/>
            <a:ext cx="2175000" cy="3870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63" name="Google Shape;163;p32"/>
          <p:cNvSpPr txBox="1"/>
          <p:nvPr>
            <p:ph idx="9" type="title"/>
          </p:nvPr>
        </p:nvSpPr>
        <p:spPr>
          <a:xfrm>
            <a:off x="5848126" y="3269550"/>
            <a:ext cx="2175000" cy="999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solidFill>
                  <a:schemeClr val="dk2"/>
                </a:solidFill>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164" name="Google Shape;164;p32"/>
          <p:cNvSpPr txBox="1"/>
          <p:nvPr>
            <p:ph idx="13"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2">
  <p:cSld name="CUSTOM_1_1_1">
    <p:bg>
      <p:bgPr>
        <a:blipFill>
          <a:blip r:embed="rId2">
            <a:alphaModFix/>
          </a:blip>
          <a:stretch>
            <a:fillRect/>
          </a:stretch>
        </a:blipFill>
      </p:bgPr>
    </p:bg>
    <p:spTree>
      <p:nvGrpSpPr>
        <p:cNvPr id="165" name="Shape 165"/>
        <p:cNvGrpSpPr/>
        <p:nvPr/>
      </p:nvGrpSpPr>
      <p:grpSpPr>
        <a:xfrm>
          <a:off x="0" y="0"/>
          <a:ext cx="0" cy="0"/>
          <a:chOff x="0" y="0"/>
          <a:chExt cx="0" cy="0"/>
        </a:xfrm>
      </p:grpSpPr>
      <p:sp>
        <p:nvSpPr>
          <p:cNvPr id="166" name="Google Shape;166;p33"/>
          <p:cNvSpPr txBox="1"/>
          <p:nvPr>
            <p:ph hasCustomPrompt="1" type="title"/>
          </p:nvPr>
        </p:nvSpPr>
        <p:spPr>
          <a:xfrm>
            <a:off x="1611025" y="1576732"/>
            <a:ext cx="2618100" cy="684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48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67" name="Google Shape;167;p33"/>
          <p:cNvSpPr txBox="1"/>
          <p:nvPr>
            <p:ph idx="1" type="subTitle"/>
          </p:nvPr>
        </p:nvSpPr>
        <p:spPr>
          <a:xfrm>
            <a:off x="1612998" y="2201732"/>
            <a:ext cx="2614200" cy="495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b="1" sz="1800">
                <a:solidFill>
                  <a:schemeClr val="dk1"/>
                </a:solidFill>
                <a:latin typeface="Raleway"/>
                <a:ea typeface="Raleway"/>
                <a:cs typeface="Raleway"/>
                <a:sym typeface="Ralew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8" name="Google Shape;168;p33"/>
          <p:cNvSpPr txBox="1"/>
          <p:nvPr>
            <p:ph hasCustomPrompt="1" idx="2" type="title"/>
          </p:nvPr>
        </p:nvSpPr>
        <p:spPr>
          <a:xfrm>
            <a:off x="4991150" y="2831488"/>
            <a:ext cx="2671800" cy="6840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600"/>
              <a:buNone/>
              <a:defRPr sz="3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169" name="Google Shape;169;p33"/>
          <p:cNvSpPr txBox="1"/>
          <p:nvPr>
            <p:ph idx="3" type="subTitle"/>
          </p:nvPr>
        </p:nvSpPr>
        <p:spPr>
          <a:xfrm>
            <a:off x="4993163" y="3380288"/>
            <a:ext cx="2667600" cy="4953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b="1" sz="1100">
                <a:solidFill>
                  <a:schemeClr val="dk1"/>
                </a:solidFill>
                <a:latin typeface="Raleway"/>
                <a:ea typeface="Raleway"/>
                <a:cs typeface="Raleway"/>
                <a:sym typeface="Ralew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
    <p:bg>
      <p:bgPr>
        <a:blipFill>
          <a:blip r:embed="rId2">
            <a:alphaModFix/>
          </a:blip>
          <a:stretch>
            <a:fillRect/>
          </a:stretch>
        </a:blipFill>
      </p:bgPr>
    </p:bg>
    <p:spTree>
      <p:nvGrpSpPr>
        <p:cNvPr id="170" name="Shape 170"/>
        <p:cNvGrpSpPr/>
        <p:nvPr/>
      </p:nvGrpSpPr>
      <p:grpSpPr>
        <a:xfrm>
          <a:off x="0" y="0"/>
          <a:ext cx="0" cy="0"/>
          <a:chOff x="0" y="0"/>
          <a:chExt cx="0" cy="0"/>
        </a:xfrm>
      </p:grpSpPr>
      <p:sp>
        <p:nvSpPr>
          <p:cNvPr id="171" name="Google Shape;171;p34"/>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172" name="Google Shape;172;p34"/>
          <p:cNvSpPr txBox="1"/>
          <p:nvPr>
            <p:ph hasCustomPrompt="1" idx="2" type="title"/>
          </p:nvPr>
        </p:nvSpPr>
        <p:spPr>
          <a:xfrm>
            <a:off x="3582439" y="1573433"/>
            <a:ext cx="1233300" cy="5316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3" name="Google Shape;173;p34"/>
          <p:cNvSpPr txBox="1"/>
          <p:nvPr>
            <p:ph idx="3" type="title"/>
          </p:nvPr>
        </p:nvSpPr>
        <p:spPr>
          <a:xfrm>
            <a:off x="3678940" y="2890350"/>
            <a:ext cx="1979100" cy="5316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74" name="Google Shape;174;p34"/>
          <p:cNvSpPr txBox="1"/>
          <p:nvPr>
            <p:ph idx="4" type="title"/>
          </p:nvPr>
        </p:nvSpPr>
        <p:spPr>
          <a:xfrm>
            <a:off x="3483050" y="2213250"/>
            <a:ext cx="2175000" cy="9993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Font typeface="Nunito"/>
              <a:buNone/>
              <a:defRPr b="0" sz="1400">
                <a:solidFill>
                  <a:schemeClr val="dk2"/>
                </a:solidFill>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175" name="Google Shape;175;p34"/>
          <p:cNvSpPr txBox="1"/>
          <p:nvPr>
            <p:ph hasCustomPrompt="1" idx="5" type="title"/>
          </p:nvPr>
        </p:nvSpPr>
        <p:spPr>
          <a:xfrm>
            <a:off x="1217405" y="1573433"/>
            <a:ext cx="1233300" cy="5316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6" name="Google Shape;176;p34"/>
          <p:cNvSpPr txBox="1"/>
          <p:nvPr>
            <p:ph idx="6" type="title"/>
          </p:nvPr>
        </p:nvSpPr>
        <p:spPr>
          <a:xfrm>
            <a:off x="1314043" y="2890350"/>
            <a:ext cx="1979100" cy="5316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77" name="Google Shape;177;p34"/>
          <p:cNvSpPr txBox="1"/>
          <p:nvPr>
            <p:ph idx="7" type="title"/>
          </p:nvPr>
        </p:nvSpPr>
        <p:spPr>
          <a:xfrm>
            <a:off x="1118100" y="2213250"/>
            <a:ext cx="2175000" cy="9993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Font typeface="Nunito"/>
              <a:buNone/>
              <a:defRPr b="0" sz="1400">
                <a:solidFill>
                  <a:schemeClr val="dk2"/>
                </a:solidFill>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178" name="Google Shape;178;p34"/>
          <p:cNvSpPr txBox="1"/>
          <p:nvPr>
            <p:ph hasCustomPrompt="1" idx="8" type="title"/>
          </p:nvPr>
        </p:nvSpPr>
        <p:spPr>
          <a:xfrm>
            <a:off x="5947497" y="1573433"/>
            <a:ext cx="1233300" cy="5316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9" name="Google Shape;179;p34"/>
          <p:cNvSpPr txBox="1"/>
          <p:nvPr>
            <p:ph idx="9" type="title"/>
          </p:nvPr>
        </p:nvSpPr>
        <p:spPr>
          <a:xfrm>
            <a:off x="6043990" y="2890350"/>
            <a:ext cx="1979100" cy="5316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80" name="Google Shape;180;p34"/>
          <p:cNvSpPr txBox="1"/>
          <p:nvPr>
            <p:ph idx="13" type="title"/>
          </p:nvPr>
        </p:nvSpPr>
        <p:spPr>
          <a:xfrm>
            <a:off x="5848150" y="2213250"/>
            <a:ext cx="2175000" cy="9993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Font typeface="Nunito"/>
              <a:buNone/>
              <a:defRPr b="0" sz="1400">
                <a:solidFill>
                  <a:schemeClr val="dk2"/>
                </a:solidFill>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2_2">
    <p:bg>
      <p:bgPr>
        <a:blipFill>
          <a:blip r:embed="rId2">
            <a:alphaModFix/>
          </a:blip>
          <a:stretch>
            <a:fillRect/>
          </a:stretch>
        </a:blipFill>
      </p:bgPr>
    </p:bg>
    <p:spTree>
      <p:nvGrpSpPr>
        <p:cNvPr id="181" name="Shape 181"/>
        <p:cNvGrpSpPr/>
        <p:nvPr/>
      </p:nvGrpSpPr>
      <p:grpSpPr>
        <a:xfrm>
          <a:off x="0" y="0"/>
          <a:ext cx="0" cy="0"/>
          <a:chOff x="0" y="0"/>
          <a:chExt cx="0" cy="0"/>
        </a:xfrm>
      </p:grpSpPr>
      <p:sp>
        <p:nvSpPr>
          <p:cNvPr id="182" name="Google Shape;182;p35"/>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183" name="Google Shape;183;p35"/>
          <p:cNvSpPr txBox="1"/>
          <p:nvPr>
            <p:ph idx="2" type="title"/>
          </p:nvPr>
        </p:nvSpPr>
        <p:spPr>
          <a:xfrm>
            <a:off x="3532640" y="1522475"/>
            <a:ext cx="20787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84" name="Google Shape;184;p35"/>
          <p:cNvSpPr txBox="1"/>
          <p:nvPr>
            <p:ph idx="3" type="title"/>
          </p:nvPr>
        </p:nvSpPr>
        <p:spPr>
          <a:xfrm>
            <a:off x="3532637" y="1957591"/>
            <a:ext cx="20787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185" name="Google Shape;185;p35"/>
          <p:cNvSpPr txBox="1"/>
          <p:nvPr>
            <p:ph idx="4" type="title"/>
          </p:nvPr>
        </p:nvSpPr>
        <p:spPr>
          <a:xfrm>
            <a:off x="1400870" y="2977050"/>
            <a:ext cx="20787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86" name="Google Shape;186;p35"/>
          <p:cNvSpPr txBox="1"/>
          <p:nvPr>
            <p:ph idx="5" type="title"/>
          </p:nvPr>
        </p:nvSpPr>
        <p:spPr>
          <a:xfrm>
            <a:off x="1400788" y="3412156"/>
            <a:ext cx="20787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187" name="Google Shape;187;p35"/>
          <p:cNvSpPr txBox="1"/>
          <p:nvPr>
            <p:ph idx="6" type="title"/>
          </p:nvPr>
        </p:nvSpPr>
        <p:spPr>
          <a:xfrm>
            <a:off x="5658999" y="2977050"/>
            <a:ext cx="20787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88" name="Google Shape;188;p35"/>
          <p:cNvSpPr txBox="1"/>
          <p:nvPr>
            <p:ph idx="7" type="title"/>
          </p:nvPr>
        </p:nvSpPr>
        <p:spPr>
          <a:xfrm>
            <a:off x="5659055" y="3412156"/>
            <a:ext cx="20787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3">
  <p:cSld name="CUSTOM_2_2_1">
    <p:bg>
      <p:bgPr>
        <a:blipFill>
          <a:blip r:embed="rId2">
            <a:alphaModFix/>
          </a:blip>
          <a:stretch>
            <a:fillRect/>
          </a:stretch>
        </a:blipFill>
      </p:bgPr>
    </p:bg>
    <p:spTree>
      <p:nvGrpSpPr>
        <p:cNvPr id="189" name="Shape 189"/>
        <p:cNvGrpSpPr/>
        <p:nvPr/>
      </p:nvGrpSpPr>
      <p:grpSpPr>
        <a:xfrm>
          <a:off x="0" y="0"/>
          <a:ext cx="0" cy="0"/>
          <a:chOff x="0" y="0"/>
          <a:chExt cx="0" cy="0"/>
        </a:xfrm>
      </p:grpSpPr>
      <p:sp>
        <p:nvSpPr>
          <p:cNvPr id="190" name="Google Shape;190;p36"/>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191" name="Google Shape;191;p36"/>
          <p:cNvSpPr txBox="1"/>
          <p:nvPr>
            <p:ph idx="2" type="title"/>
          </p:nvPr>
        </p:nvSpPr>
        <p:spPr>
          <a:xfrm>
            <a:off x="3532640" y="2367450"/>
            <a:ext cx="20787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92" name="Google Shape;192;p36"/>
          <p:cNvSpPr txBox="1"/>
          <p:nvPr>
            <p:ph idx="3" type="title"/>
          </p:nvPr>
        </p:nvSpPr>
        <p:spPr>
          <a:xfrm>
            <a:off x="3532637" y="2802566"/>
            <a:ext cx="20787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193" name="Google Shape;193;p36"/>
          <p:cNvSpPr txBox="1"/>
          <p:nvPr>
            <p:ph idx="4" type="title"/>
          </p:nvPr>
        </p:nvSpPr>
        <p:spPr>
          <a:xfrm>
            <a:off x="1096070" y="2367450"/>
            <a:ext cx="20787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94" name="Google Shape;194;p36"/>
          <p:cNvSpPr txBox="1"/>
          <p:nvPr>
            <p:ph idx="5" type="title"/>
          </p:nvPr>
        </p:nvSpPr>
        <p:spPr>
          <a:xfrm>
            <a:off x="1095988" y="2802556"/>
            <a:ext cx="20787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195" name="Google Shape;195;p36"/>
          <p:cNvSpPr txBox="1"/>
          <p:nvPr>
            <p:ph idx="6" type="title"/>
          </p:nvPr>
        </p:nvSpPr>
        <p:spPr>
          <a:xfrm>
            <a:off x="5963799" y="2367450"/>
            <a:ext cx="20787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96" name="Google Shape;196;p36"/>
          <p:cNvSpPr txBox="1"/>
          <p:nvPr>
            <p:ph idx="7" type="title"/>
          </p:nvPr>
        </p:nvSpPr>
        <p:spPr>
          <a:xfrm>
            <a:off x="5963855" y="2802556"/>
            <a:ext cx="20787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_1">
    <p:bg>
      <p:bgPr>
        <a:blipFill>
          <a:blip r:embed="rId2">
            <a:alphaModFix/>
          </a:blip>
          <a:stretch>
            <a:fillRect/>
          </a:stretch>
        </a:blipFill>
      </p:bgPr>
    </p:bg>
    <p:spTree>
      <p:nvGrpSpPr>
        <p:cNvPr id="197" name="Shape 197"/>
        <p:cNvGrpSpPr/>
        <p:nvPr/>
      </p:nvGrpSpPr>
      <p:grpSpPr>
        <a:xfrm>
          <a:off x="0" y="0"/>
          <a:ext cx="0" cy="0"/>
          <a:chOff x="0" y="0"/>
          <a:chExt cx="0" cy="0"/>
        </a:xfrm>
      </p:grpSpPr>
      <p:sp>
        <p:nvSpPr>
          <p:cNvPr id="198" name="Google Shape;198;p37"/>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199" name="Google Shape;199;p37"/>
          <p:cNvSpPr txBox="1"/>
          <p:nvPr>
            <p:ph idx="2" type="title"/>
          </p:nvPr>
        </p:nvSpPr>
        <p:spPr>
          <a:xfrm>
            <a:off x="5632217" y="1377925"/>
            <a:ext cx="2183700" cy="5316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00" name="Google Shape;200;p37"/>
          <p:cNvSpPr txBox="1"/>
          <p:nvPr>
            <p:ph idx="3" type="title"/>
          </p:nvPr>
        </p:nvSpPr>
        <p:spPr>
          <a:xfrm>
            <a:off x="5632175" y="1814382"/>
            <a:ext cx="2183700" cy="753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01" name="Google Shape;201;p37"/>
          <p:cNvSpPr txBox="1"/>
          <p:nvPr>
            <p:ph idx="4" type="title"/>
          </p:nvPr>
        </p:nvSpPr>
        <p:spPr>
          <a:xfrm>
            <a:off x="1256525" y="1377925"/>
            <a:ext cx="2183700" cy="5316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02" name="Google Shape;202;p37"/>
          <p:cNvSpPr txBox="1"/>
          <p:nvPr>
            <p:ph idx="5" type="title"/>
          </p:nvPr>
        </p:nvSpPr>
        <p:spPr>
          <a:xfrm>
            <a:off x="1256475" y="1814380"/>
            <a:ext cx="2183700" cy="7533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03" name="Google Shape;203;p37"/>
          <p:cNvSpPr txBox="1"/>
          <p:nvPr>
            <p:ph idx="6" type="title"/>
          </p:nvPr>
        </p:nvSpPr>
        <p:spPr>
          <a:xfrm>
            <a:off x="5632217" y="2884095"/>
            <a:ext cx="2183700" cy="5316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04" name="Google Shape;204;p37"/>
          <p:cNvSpPr txBox="1"/>
          <p:nvPr>
            <p:ph idx="7" type="title"/>
          </p:nvPr>
        </p:nvSpPr>
        <p:spPr>
          <a:xfrm>
            <a:off x="5632175" y="3320552"/>
            <a:ext cx="2183700" cy="753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05" name="Google Shape;205;p37"/>
          <p:cNvSpPr txBox="1"/>
          <p:nvPr>
            <p:ph idx="8" type="title"/>
          </p:nvPr>
        </p:nvSpPr>
        <p:spPr>
          <a:xfrm>
            <a:off x="1256525" y="2884097"/>
            <a:ext cx="2183700" cy="5316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06" name="Google Shape;206;p37"/>
          <p:cNvSpPr txBox="1"/>
          <p:nvPr>
            <p:ph idx="9" type="title"/>
          </p:nvPr>
        </p:nvSpPr>
        <p:spPr>
          <a:xfrm>
            <a:off x="1256475" y="3320551"/>
            <a:ext cx="2183700" cy="7533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
    <p:bg>
      <p:bgPr>
        <a:blipFill>
          <a:blip r:embed="rId2">
            <a:alphaModFix/>
          </a:blip>
          <a:stretch>
            <a:fillRect/>
          </a:stretch>
        </a:blipFill>
      </p:bgPr>
    </p:bg>
    <p:spTree>
      <p:nvGrpSpPr>
        <p:cNvPr id="207" name="Shape 207"/>
        <p:cNvGrpSpPr/>
        <p:nvPr/>
      </p:nvGrpSpPr>
      <p:grpSpPr>
        <a:xfrm>
          <a:off x="0" y="0"/>
          <a:ext cx="0" cy="0"/>
          <a:chOff x="0" y="0"/>
          <a:chExt cx="0" cy="0"/>
        </a:xfrm>
      </p:grpSpPr>
      <p:sp>
        <p:nvSpPr>
          <p:cNvPr id="208" name="Google Shape;208;p38"/>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209" name="Google Shape;209;p38"/>
          <p:cNvSpPr txBox="1"/>
          <p:nvPr>
            <p:ph idx="2" type="title"/>
          </p:nvPr>
        </p:nvSpPr>
        <p:spPr>
          <a:xfrm>
            <a:off x="1302328" y="1616625"/>
            <a:ext cx="1844400" cy="3303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10" name="Google Shape;210;p38"/>
          <p:cNvSpPr txBox="1"/>
          <p:nvPr>
            <p:ph idx="3" type="title"/>
          </p:nvPr>
        </p:nvSpPr>
        <p:spPr>
          <a:xfrm>
            <a:off x="1302325" y="1946925"/>
            <a:ext cx="1844400" cy="753300"/>
          </a:xfrm>
          <a:prstGeom prst="rect">
            <a:avLst/>
          </a:prstGeom>
          <a:ln>
            <a:noFill/>
          </a:ln>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11" name="Google Shape;211;p38"/>
          <p:cNvSpPr txBox="1"/>
          <p:nvPr>
            <p:ph idx="4" type="title"/>
          </p:nvPr>
        </p:nvSpPr>
        <p:spPr>
          <a:xfrm>
            <a:off x="1302325" y="3018525"/>
            <a:ext cx="1844400" cy="3303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12" name="Google Shape;212;p38"/>
          <p:cNvSpPr txBox="1"/>
          <p:nvPr>
            <p:ph idx="5" type="title"/>
          </p:nvPr>
        </p:nvSpPr>
        <p:spPr>
          <a:xfrm>
            <a:off x="1302325" y="3348825"/>
            <a:ext cx="1844400" cy="753300"/>
          </a:xfrm>
          <a:prstGeom prst="rect">
            <a:avLst/>
          </a:prstGeom>
          <a:ln>
            <a:noFill/>
          </a:ln>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13" name="Google Shape;213;p38"/>
          <p:cNvSpPr txBox="1"/>
          <p:nvPr>
            <p:ph hasCustomPrompt="1" idx="6" type="title"/>
          </p:nvPr>
        </p:nvSpPr>
        <p:spPr>
          <a:xfrm>
            <a:off x="757525" y="1603995"/>
            <a:ext cx="544800" cy="330300"/>
          </a:xfrm>
          <a:prstGeom prst="rect">
            <a:avLst/>
          </a:prstGeom>
          <a:ln>
            <a:noFill/>
          </a:ln>
        </p:spPr>
        <p:txBody>
          <a:bodyPr anchorCtr="0" anchor="ctr" bIns="91425" lIns="91425" spcFirstLastPara="1" rIns="91425" wrap="square" tIns="91425">
            <a:noAutofit/>
          </a:bodyPr>
          <a:lstStyle>
            <a:lvl1pPr lvl="0" rtl="0" algn="r">
              <a:spcBef>
                <a:spcPts val="0"/>
              </a:spcBef>
              <a:spcAft>
                <a:spcPts val="0"/>
              </a:spcAft>
              <a:buSzPts val="3000"/>
              <a:buNone/>
              <a:defRPr sz="1800">
                <a:solidFill>
                  <a:schemeClr val="accent2"/>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214" name="Google Shape;214;p38"/>
          <p:cNvSpPr txBox="1"/>
          <p:nvPr>
            <p:ph hasCustomPrompt="1" idx="7" type="title"/>
          </p:nvPr>
        </p:nvSpPr>
        <p:spPr>
          <a:xfrm>
            <a:off x="757525" y="3005895"/>
            <a:ext cx="544800" cy="330300"/>
          </a:xfrm>
          <a:prstGeom prst="rect">
            <a:avLst/>
          </a:prstGeom>
          <a:ln>
            <a:noFill/>
          </a:ln>
        </p:spPr>
        <p:txBody>
          <a:bodyPr anchorCtr="0" anchor="ctr" bIns="91425" lIns="91425" spcFirstLastPara="1" rIns="91425" wrap="square" tIns="91425">
            <a:noAutofit/>
          </a:bodyPr>
          <a:lstStyle>
            <a:lvl1pPr lvl="0" rtl="0" algn="r">
              <a:spcBef>
                <a:spcPts val="0"/>
              </a:spcBef>
              <a:spcAft>
                <a:spcPts val="0"/>
              </a:spcAft>
              <a:buSzPts val="3000"/>
              <a:buNone/>
              <a:defRPr sz="18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215" name="Google Shape;215;p38"/>
          <p:cNvSpPr txBox="1"/>
          <p:nvPr>
            <p:ph idx="8" type="title"/>
          </p:nvPr>
        </p:nvSpPr>
        <p:spPr>
          <a:xfrm>
            <a:off x="3918328" y="1616625"/>
            <a:ext cx="1844400" cy="3303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16" name="Google Shape;216;p38"/>
          <p:cNvSpPr txBox="1"/>
          <p:nvPr>
            <p:ph idx="9" type="title"/>
          </p:nvPr>
        </p:nvSpPr>
        <p:spPr>
          <a:xfrm>
            <a:off x="3918325" y="1946925"/>
            <a:ext cx="1844400" cy="753300"/>
          </a:xfrm>
          <a:prstGeom prst="rect">
            <a:avLst/>
          </a:prstGeom>
          <a:ln>
            <a:noFill/>
          </a:ln>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17" name="Google Shape;217;p38"/>
          <p:cNvSpPr txBox="1"/>
          <p:nvPr>
            <p:ph idx="13" type="title"/>
          </p:nvPr>
        </p:nvSpPr>
        <p:spPr>
          <a:xfrm>
            <a:off x="3918325" y="3018525"/>
            <a:ext cx="1844400" cy="3303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18" name="Google Shape;218;p38"/>
          <p:cNvSpPr txBox="1"/>
          <p:nvPr>
            <p:ph idx="14" type="title"/>
          </p:nvPr>
        </p:nvSpPr>
        <p:spPr>
          <a:xfrm>
            <a:off x="3918325" y="3348825"/>
            <a:ext cx="1844400" cy="753300"/>
          </a:xfrm>
          <a:prstGeom prst="rect">
            <a:avLst/>
          </a:prstGeom>
          <a:ln>
            <a:noFill/>
          </a:ln>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19" name="Google Shape;219;p38"/>
          <p:cNvSpPr txBox="1"/>
          <p:nvPr>
            <p:ph hasCustomPrompt="1" idx="15" type="title"/>
          </p:nvPr>
        </p:nvSpPr>
        <p:spPr>
          <a:xfrm>
            <a:off x="3375328" y="1603995"/>
            <a:ext cx="544800" cy="330300"/>
          </a:xfrm>
          <a:prstGeom prst="rect">
            <a:avLst/>
          </a:prstGeom>
          <a:ln>
            <a:noFill/>
          </a:ln>
        </p:spPr>
        <p:txBody>
          <a:bodyPr anchorCtr="0" anchor="ctr" bIns="91425" lIns="91425" spcFirstLastPara="1" rIns="91425" wrap="square" tIns="91425">
            <a:noAutofit/>
          </a:bodyPr>
          <a:lstStyle>
            <a:lvl1pPr lvl="0" rtl="0" algn="r">
              <a:spcBef>
                <a:spcPts val="0"/>
              </a:spcBef>
              <a:spcAft>
                <a:spcPts val="0"/>
              </a:spcAft>
              <a:buSzPts val="3000"/>
              <a:buNone/>
              <a:defRPr sz="18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220" name="Google Shape;220;p38"/>
          <p:cNvSpPr txBox="1"/>
          <p:nvPr>
            <p:ph hasCustomPrompt="1" idx="16" type="title"/>
          </p:nvPr>
        </p:nvSpPr>
        <p:spPr>
          <a:xfrm>
            <a:off x="3375325" y="3005895"/>
            <a:ext cx="544800" cy="330300"/>
          </a:xfrm>
          <a:prstGeom prst="rect">
            <a:avLst/>
          </a:prstGeom>
          <a:ln>
            <a:noFill/>
          </a:ln>
        </p:spPr>
        <p:txBody>
          <a:bodyPr anchorCtr="0" anchor="ctr" bIns="91425" lIns="91425" spcFirstLastPara="1" rIns="91425" wrap="square" tIns="91425">
            <a:noAutofit/>
          </a:bodyPr>
          <a:lstStyle>
            <a:lvl1pPr lvl="0" rtl="0" algn="r">
              <a:spcBef>
                <a:spcPts val="0"/>
              </a:spcBef>
              <a:spcAft>
                <a:spcPts val="0"/>
              </a:spcAft>
              <a:buSzPts val="3000"/>
              <a:buNone/>
              <a:defRPr sz="1800">
                <a:solidFill>
                  <a:schemeClr val="accent2"/>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221" name="Google Shape;221;p38"/>
          <p:cNvSpPr txBox="1"/>
          <p:nvPr>
            <p:ph idx="17" type="title"/>
          </p:nvPr>
        </p:nvSpPr>
        <p:spPr>
          <a:xfrm>
            <a:off x="6542075" y="1616625"/>
            <a:ext cx="1844400" cy="3303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22" name="Google Shape;222;p38"/>
          <p:cNvSpPr txBox="1"/>
          <p:nvPr>
            <p:ph idx="18" type="title"/>
          </p:nvPr>
        </p:nvSpPr>
        <p:spPr>
          <a:xfrm>
            <a:off x="6542075" y="1946925"/>
            <a:ext cx="1844400" cy="753300"/>
          </a:xfrm>
          <a:prstGeom prst="rect">
            <a:avLst/>
          </a:prstGeom>
          <a:ln>
            <a:noFill/>
          </a:ln>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23" name="Google Shape;223;p38"/>
          <p:cNvSpPr txBox="1"/>
          <p:nvPr>
            <p:ph idx="19" type="title"/>
          </p:nvPr>
        </p:nvSpPr>
        <p:spPr>
          <a:xfrm>
            <a:off x="6542075" y="3018525"/>
            <a:ext cx="1844400" cy="303000"/>
          </a:xfrm>
          <a:prstGeom prst="rect">
            <a:avLst/>
          </a:prstGeom>
          <a:ln>
            <a:noFill/>
          </a:ln>
        </p:spPr>
        <p:txBody>
          <a:bodyPr anchorCtr="0" anchor="ctr" bIns="91425" lIns="91425" spcFirstLastPara="1" rIns="91425" wrap="square" tIns="91425">
            <a:noAutofit/>
          </a:bodyPr>
          <a:lstStyle>
            <a:lvl1pPr lvl="0" rtl="0" algn="l">
              <a:spcBef>
                <a:spcPts val="0"/>
              </a:spcBef>
              <a:spcAft>
                <a:spcPts val="0"/>
              </a:spcAft>
              <a:buSzPts val="2000"/>
              <a:buNone/>
              <a:defRPr b="1" sz="16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24" name="Google Shape;224;p38"/>
          <p:cNvSpPr txBox="1"/>
          <p:nvPr>
            <p:ph idx="20" type="title"/>
          </p:nvPr>
        </p:nvSpPr>
        <p:spPr>
          <a:xfrm>
            <a:off x="6542075" y="3321525"/>
            <a:ext cx="1844400" cy="780600"/>
          </a:xfrm>
          <a:prstGeom prst="rect">
            <a:avLst/>
          </a:prstGeom>
          <a:ln>
            <a:noFill/>
          </a:ln>
        </p:spPr>
        <p:txBody>
          <a:bodyPr anchorCtr="0" anchor="t" bIns="91425" lIns="91425" spcFirstLastPara="1" rIns="91425" wrap="square" tIns="91425">
            <a:noAutofit/>
          </a:bodyPr>
          <a:lstStyle>
            <a:lvl1pPr lvl="0" rtl="0" algn="l">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25" name="Google Shape;225;p38"/>
          <p:cNvSpPr txBox="1"/>
          <p:nvPr>
            <p:ph hasCustomPrompt="1" idx="21" type="title"/>
          </p:nvPr>
        </p:nvSpPr>
        <p:spPr>
          <a:xfrm>
            <a:off x="5991327" y="1603995"/>
            <a:ext cx="544800" cy="330300"/>
          </a:xfrm>
          <a:prstGeom prst="rect">
            <a:avLst/>
          </a:prstGeom>
          <a:ln>
            <a:noFill/>
          </a:ln>
        </p:spPr>
        <p:txBody>
          <a:bodyPr anchorCtr="0" anchor="ctr" bIns="91425" lIns="91425" spcFirstLastPara="1" rIns="91425" wrap="square" tIns="91425">
            <a:noAutofit/>
          </a:bodyPr>
          <a:lstStyle>
            <a:lvl1pPr lvl="0" rtl="0" algn="r">
              <a:spcBef>
                <a:spcPts val="0"/>
              </a:spcBef>
              <a:spcAft>
                <a:spcPts val="0"/>
              </a:spcAft>
              <a:buSzPts val="3000"/>
              <a:buNone/>
              <a:defRPr sz="1800">
                <a:solidFill>
                  <a:schemeClr val="accent2"/>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226" name="Google Shape;226;p38"/>
          <p:cNvSpPr txBox="1"/>
          <p:nvPr>
            <p:ph hasCustomPrompt="1" idx="22" type="title"/>
          </p:nvPr>
        </p:nvSpPr>
        <p:spPr>
          <a:xfrm>
            <a:off x="5991325" y="3005895"/>
            <a:ext cx="544800" cy="303000"/>
          </a:xfrm>
          <a:prstGeom prst="rect">
            <a:avLst/>
          </a:prstGeom>
          <a:ln>
            <a:noFill/>
          </a:ln>
        </p:spPr>
        <p:txBody>
          <a:bodyPr anchorCtr="0" anchor="ctr" bIns="91425" lIns="91425" spcFirstLastPara="1" rIns="91425" wrap="square" tIns="91425">
            <a:noAutofit/>
          </a:bodyPr>
          <a:lstStyle>
            <a:lvl1pPr lvl="0" rtl="0" algn="r">
              <a:spcBef>
                <a:spcPts val="0"/>
              </a:spcBef>
              <a:spcAft>
                <a:spcPts val="0"/>
              </a:spcAft>
              <a:buSzPts val="3000"/>
              <a:buNone/>
              <a:defRPr sz="18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2">
  <p:cSld name="CUSTOM_3_1">
    <p:bg>
      <p:bgPr>
        <a:blipFill>
          <a:blip r:embed="rId2">
            <a:alphaModFix/>
          </a:blip>
          <a:stretch>
            <a:fillRect/>
          </a:stretch>
        </a:blipFill>
      </p:bgPr>
    </p:bg>
    <p:spTree>
      <p:nvGrpSpPr>
        <p:cNvPr id="227" name="Shape 227"/>
        <p:cNvGrpSpPr/>
        <p:nvPr/>
      </p:nvGrpSpPr>
      <p:grpSpPr>
        <a:xfrm>
          <a:off x="0" y="0"/>
          <a:ext cx="0" cy="0"/>
          <a:chOff x="0" y="0"/>
          <a:chExt cx="0" cy="0"/>
        </a:xfrm>
      </p:grpSpPr>
      <p:sp>
        <p:nvSpPr>
          <p:cNvPr id="228" name="Google Shape;228;p39"/>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229" name="Google Shape;229;p39"/>
          <p:cNvSpPr txBox="1"/>
          <p:nvPr>
            <p:ph idx="2" type="title"/>
          </p:nvPr>
        </p:nvSpPr>
        <p:spPr>
          <a:xfrm>
            <a:off x="1278000" y="1592175"/>
            <a:ext cx="18912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30" name="Google Shape;230;p39"/>
          <p:cNvSpPr txBox="1"/>
          <p:nvPr>
            <p:ph idx="3" type="title"/>
          </p:nvPr>
        </p:nvSpPr>
        <p:spPr>
          <a:xfrm>
            <a:off x="1278000" y="1987141"/>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31" name="Google Shape;231;p39"/>
          <p:cNvSpPr txBox="1"/>
          <p:nvPr>
            <p:ph idx="4" type="title"/>
          </p:nvPr>
        </p:nvSpPr>
        <p:spPr>
          <a:xfrm>
            <a:off x="1278000" y="3167775"/>
            <a:ext cx="18912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32" name="Google Shape;232;p39"/>
          <p:cNvSpPr txBox="1"/>
          <p:nvPr>
            <p:ph idx="5" type="title"/>
          </p:nvPr>
        </p:nvSpPr>
        <p:spPr>
          <a:xfrm>
            <a:off x="1278000" y="3562741"/>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33" name="Google Shape;233;p39"/>
          <p:cNvSpPr txBox="1"/>
          <p:nvPr>
            <p:ph idx="6" type="title"/>
          </p:nvPr>
        </p:nvSpPr>
        <p:spPr>
          <a:xfrm>
            <a:off x="3626410" y="1592175"/>
            <a:ext cx="18912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34" name="Google Shape;234;p39"/>
          <p:cNvSpPr txBox="1"/>
          <p:nvPr>
            <p:ph idx="7" type="title"/>
          </p:nvPr>
        </p:nvSpPr>
        <p:spPr>
          <a:xfrm>
            <a:off x="3626410" y="1987141"/>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35" name="Google Shape;235;p39"/>
          <p:cNvSpPr txBox="1"/>
          <p:nvPr>
            <p:ph idx="8" type="title"/>
          </p:nvPr>
        </p:nvSpPr>
        <p:spPr>
          <a:xfrm>
            <a:off x="3626410" y="3167775"/>
            <a:ext cx="18912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36" name="Google Shape;236;p39"/>
          <p:cNvSpPr txBox="1"/>
          <p:nvPr>
            <p:ph idx="9" type="title"/>
          </p:nvPr>
        </p:nvSpPr>
        <p:spPr>
          <a:xfrm>
            <a:off x="3626410" y="3562741"/>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37" name="Google Shape;237;p39"/>
          <p:cNvSpPr txBox="1"/>
          <p:nvPr>
            <p:ph idx="13" type="title"/>
          </p:nvPr>
        </p:nvSpPr>
        <p:spPr>
          <a:xfrm>
            <a:off x="5974807" y="1592175"/>
            <a:ext cx="18912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38" name="Google Shape;238;p39"/>
          <p:cNvSpPr txBox="1"/>
          <p:nvPr>
            <p:ph idx="14" type="title"/>
          </p:nvPr>
        </p:nvSpPr>
        <p:spPr>
          <a:xfrm>
            <a:off x="5974807" y="1987141"/>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39" name="Google Shape;239;p39"/>
          <p:cNvSpPr txBox="1"/>
          <p:nvPr>
            <p:ph idx="15" type="title"/>
          </p:nvPr>
        </p:nvSpPr>
        <p:spPr>
          <a:xfrm>
            <a:off x="5974807" y="3167775"/>
            <a:ext cx="18912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6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40" name="Google Shape;240;p39"/>
          <p:cNvSpPr txBox="1"/>
          <p:nvPr>
            <p:ph idx="16" type="title"/>
          </p:nvPr>
        </p:nvSpPr>
        <p:spPr>
          <a:xfrm>
            <a:off x="5974807" y="3562741"/>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nine columns">
  <p:cSld name="CUSTOM_3_1_1">
    <p:bg>
      <p:bgPr>
        <a:blipFill>
          <a:blip r:embed="rId2">
            <a:alphaModFix/>
          </a:blip>
          <a:stretch>
            <a:fillRect/>
          </a:stretch>
        </a:blipFill>
      </p:bgPr>
    </p:bg>
    <p:spTree>
      <p:nvGrpSpPr>
        <p:cNvPr id="241" name="Shape 241"/>
        <p:cNvGrpSpPr/>
        <p:nvPr/>
      </p:nvGrpSpPr>
      <p:grpSpPr>
        <a:xfrm>
          <a:off x="0" y="0"/>
          <a:ext cx="0" cy="0"/>
          <a:chOff x="0" y="0"/>
          <a:chExt cx="0" cy="0"/>
        </a:xfrm>
      </p:grpSpPr>
      <p:sp>
        <p:nvSpPr>
          <p:cNvPr id="242" name="Google Shape;242;p40"/>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243" name="Google Shape;243;p40"/>
          <p:cNvSpPr txBox="1"/>
          <p:nvPr>
            <p:ph idx="2" type="title"/>
          </p:nvPr>
        </p:nvSpPr>
        <p:spPr>
          <a:xfrm>
            <a:off x="1201800" y="1535196"/>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44" name="Google Shape;244;p40"/>
          <p:cNvSpPr txBox="1"/>
          <p:nvPr>
            <p:ph idx="3" type="title"/>
          </p:nvPr>
        </p:nvSpPr>
        <p:spPr>
          <a:xfrm>
            <a:off x="1201800" y="2745696"/>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45" name="Google Shape;245;p40"/>
          <p:cNvSpPr txBox="1"/>
          <p:nvPr>
            <p:ph idx="4" type="title"/>
          </p:nvPr>
        </p:nvSpPr>
        <p:spPr>
          <a:xfrm>
            <a:off x="3626410" y="1535196"/>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46" name="Google Shape;246;p40"/>
          <p:cNvSpPr txBox="1"/>
          <p:nvPr>
            <p:ph idx="5" type="title"/>
          </p:nvPr>
        </p:nvSpPr>
        <p:spPr>
          <a:xfrm>
            <a:off x="3626410" y="2745696"/>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47" name="Google Shape;247;p40"/>
          <p:cNvSpPr txBox="1"/>
          <p:nvPr>
            <p:ph idx="6" type="title"/>
          </p:nvPr>
        </p:nvSpPr>
        <p:spPr>
          <a:xfrm>
            <a:off x="6051007" y="1535196"/>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48" name="Google Shape;248;p40"/>
          <p:cNvSpPr txBox="1"/>
          <p:nvPr>
            <p:ph idx="7" type="title"/>
          </p:nvPr>
        </p:nvSpPr>
        <p:spPr>
          <a:xfrm>
            <a:off x="6051007" y="2745696"/>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49" name="Google Shape;249;p40"/>
          <p:cNvSpPr txBox="1"/>
          <p:nvPr>
            <p:ph idx="8" type="title"/>
          </p:nvPr>
        </p:nvSpPr>
        <p:spPr>
          <a:xfrm>
            <a:off x="1201800" y="3956196"/>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50" name="Google Shape;250;p40"/>
          <p:cNvSpPr txBox="1"/>
          <p:nvPr>
            <p:ph idx="9" type="title"/>
          </p:nvPr>
        </p:nvSpPr>
        <p:spPr>
          <a:xfrm>
            <a:off x="3626410" y="3956196"/>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
        <p:nvSpPr>
          <p:cNvPr id="251" name="Google Shape;251;p40"/>
          <p:cNvSpPr txBox="1"/>
          <p:nvPr>
            <p:ph idx="13" type="title"/>
          </p:nvPr>
        </p:nvSpPr>
        <p:spPr>
          <a:xfrm>
            <a:off x="6051007" y="3956196"/>
            <a:ext cx="1891200" cy="75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Font typeface="Nunito"/>
              <a:buNone/>
              <a:defRPr b="0" sz="1400">
                <a:latin typeface="Didact Gothic"/>
                <a:ea typeface="Didact Gothic"/>
                <a:cs typeface="Didact Gothic"/>
                <a:sym typeface="Didact Gothic"/>
              </a:defRPr>
            </a:lvl1pPr>
            <a:lvl2pPr lvl="1" rtl="0">
              <a:spcBef>
                <a:spcPts val="0"/>
              </a:spcBef>
              <a:spcAft>
                <a:spcPts val="0"/>
              </a:spcAft>
              <a:buSzPts val="1400"/>
              <a:buFont typeface="Nunito"/>
              <a:buNone/>
              <a:defRPr sz="1400">
                <a:latin typeface="Nunito"/>
                <a:ea typeface="Nunito"/>
                <a:cs typeface="Nunito"/>
                <a:sym typeface="Nunito"/>
              </a:defRPr>
            </a:lvl2pPr>
            <a:lvl3pPr lvl="2" rtl="0">
              <a:spcBef>
                <a:spcPts val="0"/>
              </a:spcBef>
              <a:spcAft>
                <a:spcPts val="0"/>
              </a:spcAft>
              <a:buSzPts val="1400"/>
              <a:buFont typeface="Nunito"/>
              <a:buNone/>
              <a:defRPr sz="1400">
                <a:latin typeface="Nunito"/>
                <a:ea typeface="Nunito"/>
                <a:cs typeface="Nunito"/>
                <a:sym typeface="Nunito"/>
              </a:defRPr>
            </a:lvl3pPr>
            <a:lvl4pPr lvl="3" rtl="0">
              <a:spcBef>
                <a:spcPts val="0"/>
              </a:spcBef>
              <a:spcAft>
                <a:spcPts val="0"/>
              </a:spcAft>
              <a:buSzPts val="1400"/>
              <a:buFont typeface="Nunito"/>
              <a:buNone/>
              <a:defRPr sz="1400">
                <a:latin typeface="Nunito"/>
                <a:ea typeface="Nunito"/>
                <a:cs typeface="Nunito"/>
                <a:sym typeface="Nunito"/>
              </a:defRPr>
            </a:lvl4pPr>
            <a:lvl5pPr lvl="4" rtl="0">
              <a:spcBef>
                <a:spcPts val="0"/>
              </a:spcBef>
              <a:spcAft>
                <a:spcPts val="0"/>
              </a:spcAft>
              <a:buSzPts val="1400"/>
              <a:buFont typeface="Nunito"/>
              <a:buNone/>
              <a:defRPr sz="1400">
                <a:latin typeface="Nunito"/>
                <a:ea typeface="Nunito"/>
                <a:cs typeface="Nunito"/>
                <a:sym typeface="Nunito"/>
              </a:defRPr>
            </a:lvl5pPr>
            <a:lvl6pPr lvl="5" rtl="0">
              <a:spcBef>
                <a:spcPts val="0"/>
              </a:spcBef>
              <a:spcAft>
                <a:spcPts val="0"/>
              </a:spcAft>
              <a:buSzPts val="1400"/>
              <a:buFont typeface="Nunito"/>
              <a:buNone/>
              <a:defRPr sz="1400">
                <a:latin typeface="Nunito"/>
                <a:ea typeface="Nunito"/>
                <a:cs typeface="Nunito"/>
                <a:sym typeface="Nunito"/>
              </a:defRPr>
            </a:lvl6pPr>
            <a:lvl7pPr lvl="6" rtl="0">
              <a:spcBef>
                <a:spcPts val="0"/>
              </a:spcBef>
              <a:spcAft>
                <a:spcPts val="0"/>
              </a:spcAft>
              <a:buSzPts val="1400"/>
              <a:buFont typeface="Nunito"/>
              <a:buNone/>
              <a:defRPr sz="1400">
                <a:latin typeface="Nunito"/>
                <a:ea typeface="Nunito"/>
                <a:cs typeface="Nunito"/>
                <a:sym typeface="Nunito"/>
              </a:defRPr>
            </a:lvl7pPr>
            <a:lvl8pPr lvl="7" rtl="0">
              <a:spcBef>
                <a:spcPts val="0"/>
              </a:spcBef>
              <a:spcAft>
                <a:spcPts val="0"/>
              </a:spcAft>
              <a:buSzPts val="1400"/>
              <a:buFont typeface="Nunito"/>
              <a:buNone/>
              <a:defRPr sz="1400">
                <a:latin typeface="Nunito"/>
                <a:ea typeface="Nunito"/>
                <a:cs typeface="Nunito"/>
                <a:sym typeface="Nunito"/>
              </a:defRPr>
            </a:lvl8pPr>
            <a:lvl9pPr lvl="8" rtl="0">
              <a:spcBef>
                <a:spcPts val="0"/>
              </a:spcBef>
              <a:spcAft>
                <a:spcPts val="0"/>
              </a:spcAft>
              <a:buSzPts val="1400"/>
              <a:buFont typeface="Nunito"/>
              <a:buNone/>
              <a:defRPr sz="1400">
                <a:latin typeface="Nunito"/>
                <a:ea typeface="Nunito"/>
                <a:cs typeface="Nunito"/>
                <a:sym typeface="Nunito"/>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blipFill>
          <a:blip r:embed="rId2">
            <a:alphaModFix/>
          </a:blip>
          <a:stretch>
            <a:fillRect/>
          </a:stretch>
        </a:blipFill>
      </p:bgPr>
    </p:bg>
    <p:spTree>
      <p:nvGrpSpPr>
        <p:cNvPr id="18" name="Shape 18"/>
        <p:cNvGrpSpPr/>
        <p:nvPr/>
      </p:nvGrpSpPr>
      <p:grpSpPr>
        <a:xfrm>
          <a:off x="0" y="0"/>
          <a:ext cx="0" cy="0"/>
          <a:chOff x="0" y="0"/>
          <a:chExt cx="0" cy="0"/>
        </a:xfrm>
      </p:grpSpPr>
      <p:sp>
        <p:nvSpPr>
          <p:cNvPr id="19" name="Google Shape;19;p5"/>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p:txBody>
      </p:sp>
      <p:sp>
        <p:nvSpPr>
          <p:cNvPr id="20" name="Google Shape;20;p5"/>
          <p:cNvSpPr txBox="1"/>
          <p:nvPr>
            <p:ph idx="1" type="body"/>
          </p:nvPr>
        </p:nvSpPr>
        <p:spPr>
          <a:xfrm>
            <a:off x="1437488" y="2671500"/>
            <a:ext cx="2633700" cy="14184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1" name="Google Shape;21;p5"/>
          <p:cNvSpPr txBox="1"/>
          <p:nvPr>
            <p:ph idx="2" type="body"/>
          </p:nvPr>
        </p:nvSpPr>
        <p:spPr>
          <a:xfrm>
            <a:off x="5072663" y="2671500"/>
            <a:ext cx="2633700" cy="14184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2" name="Google Shape;22;p5"/>
          <p:cNvSpPr txBox="1"/>
          <p:nvPr>
            <p:ph idx="3" type="title"/>
          </p:nvPr>
        </p:nvSpPr>
        <p:spPr>
          <a:xfrm>
            <a:off x="1437487" y="2139900"/>
            <a:ext cx="26337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3" name="Google Shape;23;p5"/>
          <p:cNvSpPr txBox="1"/>
          <p:nvPr>
            <p:ph idx="4" type="title"/>
          </p:nvPr>
        </p:nvSpPr>
        <p:spPr>
          <a:xfrm>
            <a:off x="5072662" y="2139900"/>
            <a:ext cx="2633700" cy="5316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b="1" sz="18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6">
    <p:bg>
      <p:bgPr>
        <a:blipFill>
          <a:blip r:embed="rId2">
            <a:alphaModFix/>
          </a:blip>
          <a:stretch>
            <a:fillRect/>
          </a:stretch>
        </a:blipFill>
      </p:bgPr>
    </p:bg>
    <p:spTree>
      <p:nvGrpSpPr>
        <p:cNvPr id="252" name="Shape 252"/>
        <p:cNvGrpSpPr/>
        <p:nvPr/>
      </p:nvGrpSpPr>
      <p:grpSpPr>
        <a:xfrm>
          <a:off x="0" y="0"/>
          <a:ext cx="0" cy="0"/>
          <a:chOff x="0" y="0"/>
          <a:chExt cx="0" cy="0"/>
        </a:xfrm>
      </p:grpSpPr>
      <p:sp>
        <p:nvSpPr>
          <p:cNvPr id="253" name="Google Shape;253;p41"/>
          <p:cNvSpPr txBox="1"/>
          <p:nvPr>
            <p:ph type="title"/>
          </p:nvPr>
        </p:nvSpPr>
        <p:spPr>
          <a:xfrm>
            <a:off x="834975" y="1725800"/>
            <a:ext cx="3014400" cy="572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254" name="Google Shape;254;p41"/>
          <p:cNvSpPr txBox="1"/>
          <p:nvPr>
            <p:ph idx="1" type="subTitle"/>
          </p:nvPr>
        </p:nvSpPr>
        <p:spPr>
          <a:xfrm>
            <a:off x="834975" y="2298500"/>
            <a:ext cx="2497500" cy="13968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6_2">
    <p:bg>
      <p:bgPr>
        <a:blipFill>
          <a:blip r:embed="rId2">
            <a:alphaModFix/>
          </a:blip>
          <a:stretch>
            <a:fillRect/>
          </a:stretch>
        </a:blipFill>
      </p:bgPr>
    </p:bg>
    <p:spTree>
      <p:nvGrpSpPr>
        <p:cNvPr id="255" name="Shape 255"/>
        <p:cNvGrpSpPr/>
        <p:nvPr/>
      </p:nvGrpSpPr>
      <p:grpSpPr>
        <a:xfrm>
          <a:off x="0" y="0"/>
          <a:ext cx="0" cy="0"/>
          <a:chOff x="0" y="0"/>
          <a:chExt cx="0" cy="0"/>
        </a:xfrm>
      </p:grpSpPr>
      <p:sp>
        <p:nvSpPr>
          <p:cNvPr id="256" name="Google Shape;256;p42"/>
          <p:cNvSpPr txBox="1"/>
          <p:nvPr>
            <p:ph type="title"/>
          </p:nvPr>
        </p:nvSpPr>
        <p:spPr>
          <a:xfrm>
            <a:off x="4800425" y="1725800"/>
            <a:ext cx="2932500" cy="572700"/>
          </a:xfrm>
          <a:prstGeom prst="rect">
            <a:avLst/>
          </a:prstGeom>
        </p:spPr>
        <p:txBody>
          <a:bodyPr anchorCtr="0" anchor="ctr" bIns="91425" lIns="91425" spcFirstLastPara="1" rIns="91425" wrap="square" tIns="91425">
            <a:noAutofit/>
          </a:bodyPr>
          <a:lstStyle>
            <a:lvl1pPr lvl="0" rtl="0" algn="l">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257" name="Google Shape;257;p42"/>
          <p:cNvSpPr txBox="1"/>
          <p:nvPr>
            <p:ph idx="1" type="subTitle"/>
          </p:nvPr>
        </p:nvSpPr>
        <p:spPr>
          <a:xfrm>
            <a:off x="4800425" y="2298500"/>
            <a:ext cx="2497500" cy="13968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3">
  <p:cSld name="CUSTOM_6_1">
    <p:bg>
      <p:bgPr>
        <a:blipFill>
          <a:blip r:embed="rId2">
            <a:alphaModFix/>
          </a:blip>
          <a:stretch>
            <a:fillRect/>
          </a:stretch>
        </a:blipFill>
      </p:bgPr>
    </p:bg>
    <p:spTree>
      <p:nvGrpSpPr>
        <p:cNvPr id="258" name="Shape 258"/>
        <p:cNvGrpSpPr/>
        <p:nvPr/>
      </p:nvGrpSpPr>
      <p:grpSpPr>
        <a:xfrm>
          <a:off x="0" y="0"/>
          <a:ext cx="0" cy="0"/>
          <a:chOff x="0" y="0"/>
          <a:chExt cx="0" cy="0"/>
        </a:xfrm>
      </p:grpSpPr>
      <p:sp>
        <p:nvSpPr>
          <p:cNvPr id="259" name="Google Shape;259;p43"/>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
        <p:nvSpPr>
          <p:cNvPr id="260" name="Google Shape;260;p43"/>
          <p:cNvSpPr txBox="1"/>
          <p:nvPr>
            <p:ph idx="1" type="subTitle"/>
          </p:nvPr>
        </p:nvSpPr>
        <p:spPr>
          <a:xfrm>
            <a:off x="4798875" y="1612700"/>
            <a:ext cx="3227400" cy="1177800"/>
          </a:xfrm>
          <a:prstGeom prst="rect">
            <a:avLst/>
          </a:prstGeom>
        </p:spPr>
        <p:txBody>
          <a:bodyPr anchorCtr="0" anchor="t" bIns="91425" lIns="91425" spcFirstLastPara="1" rIns="91425" wrap="square" tIns="91425">
            <a:noAutofit/>
          </a:bodyPr>
          <a:lstStyle>
            <a:lvl1pPr lvl="0" rtl="0">
              <a:lnSpc>
                <a:spcPct val="115000"/>
              </a:lnSpc>
              <a:spcBef>
                <a:spcPts val="300"/>
              </a:spcBef>
              <a:spcAft>
                <a:spcPts val="0"/>
              </a:spcAft>
              <a:buClr>
                <a:schemeClr val="accent2"/>
              </a:buClr>
              <a:buSzPts val="1000"/>
              <a:buChar char="■"/>
              <a:defRPr sz="12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261" name="Google Shape;261;p43"/>
          <p:cNvSpPr txBox="1"/>
          <p:nvPr>
            <p:ph idx="2" type="title"/>
          </p:nvPr>
        </p:nvSpPr>
        <p:spPr>
          <a:xfrm>
            <a:off x="4798875" y="1110375"/>
            <a:ext cx="2588100" cy="5316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000"/>
              <a:buNone/>
              <a:defRPr b="1" sz="18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62" name="Google Shape;262;p43"/>
          <p:cNvSpPr txBox="1"/>
          <p:nvPr>
            <p:ph idx="3" type="subTitle"/>
          </p:nvPr>
        </p:nvSpPr>
        <p:spPr>
          <a:xfrm>
            <a:off x="1117725" y="3292875"/>
            <a:ext cx="3227400" cy="1015200"/>
          </a:xfrm>
          <a:prstGeom prst="rect">
            <a:avLst/>
          </a:prstGeom>
        </p:spPr>
        <p:txBody>
          <a:bodyPr anchorCtr="0" anchor="t" bIns="91425" lIns="91425" spcFirstLastPara="1" rIns="91425" wrap="square" tIns="91425">
            <a:noAutofit/>
          </a:bodyPr>
          <a:lstStyle>
            <a:lvl1pPr lvl="0" rtl="0">
              <a:lnSpc>
                <a:spcPct val="115000"/>
              </a:lnSpc>
              <a:spcBef>
                <a:spcPts val="300"/>
              </a:spcBef>
              <a:spcAft>
                <a:spcPts val="0"/>
              </a:spcAft>
              <a:buClr>
                <a:schemeClr val="accent2"/>
              </a:buClr>
              <a:buSzPts val="1000"/>
              <a:buChar char="■"/>
              <a:defRPr sz="1200">
                <a:solidFill>
                  <a:schemeClr val="dk1"/>
                </a:solidFill>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263" name="Google Shape;263;p43"/>
          <p:cNvSpPr txBox="1"/>
          <p:nvPr>
            <p:ph idx="4" type="title"/>
          </p:nvPr>
        </p:nvSpPr>
        <p:spPr>
          <a:xfrm>
            <a:off x="1117725" y="2790550"/>
            <a:ext cx="2332800" cy="5316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000"/>
              <a:buNone/>
              <a:defRPr b="1" sz="18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64" name="Google Shape;264;p43"/>
          <p:cNvSpPr txBox="1"/>
          <p:nvPr>
            <p:ph idx="5" type="subTitle"/>
          </p:nvPr>
        </p:nvSpPr>
        <p:spPr>
          <a:xfrm>
            <a:off x="1117725" y="1612700"/>
            <a:ext cx="3227400" cy="1177800"/>
          </a:xfrm>
          <a:prstGeom prst="rect">
            <a:avLst/>
          </a:prstGeom>
        </p:spPr>
        <p:txBody>
          <a:bodyPr anchorCtr="0" anchor="t" bIns="91425" lIns="91425" spcFirstLastPara="1" rIns="91425" wrap="square" tIns="91425">
            <a:noAutofit/>
          </a:bodyPr>
          <a:lstStyle>
            <a:lvl1pPr lvl="0" rtl="0">
              <a:lnSpc>
                <a:spcPct val="115000"/>
              </a:lnSpc>
              <a:spcBef>
                <a:spcPts val="300"/>
              </a:spcBef>
              <a:spcAft>
                <a:spcPts val="0"/>
              </a:spcAft>
              <a:buClr>
                <a:schemeClr val="accent2"/>
              </a:buClr>
              <a:buSzPts val="1100"/>
              <a:buFont typeface="Nunito Light"/>
              <a:buChar char="■"/>
              <a:defRPr sz="1200">
                <a:solidFill>
                  <a:schemeClr val="dk1"/>
                </a:solidFill>
              </a:defRPr>
            </a:lvl1pPr>
            <a:lvl2pPr lvl="1" rtl="0">
              <a:spcBef>
                <a:spcPts val="0"/>
              </a:spcBef>
              <a:spcAft>
                <a:spcPts val="0"/>
              </a:spcAft>
              <a:buSzPts val="1200"/>
              <a:buFont typeface="Nunito Light"/>
              <a:buChar char="◂"/>
              <a:defRPr/>
            </a:lvl2pPr>
            <a:lvl3pPr lvl="2" rtl="0">
              <a:spcBef>
                <a:spcPts val="0"/>
              </a:spcBef>
              <a:spcAft>
                <a:spcPts val="0"/>
              </a:spcAft>
              <a:buSzPts val="1200"/>
              <a:buFont typeface="Nunito Light"/>
              <a:buChar char="◂"/>
              <a:defRPr/>
            </a:lvl3pPr>
            <a:lvl4pPr lvl="3" rtl="0">
              <a:spcBef>
                <a:spcPts val="0"/>
              </a:spcBef>
              <a:spcAft>
                <a:spcPts val="0"/>
              </a:spcAft>
              <a:buSzPts val="1200"/>
              <a:buFont typeface="Nunito Light"/>
              <a:buChar char="◂"/>
              <a:defRPr/>
            </a:lvl4pPr>
            <a:lvl5pPr lvl="4" rtl="0">
              <a:spcBef>
                <a:spcPts val="0"/>
              </a:spcBef>
              <a:spcAft>
                <a:spcPts val="0"/>
              </a:spcAft>
              <a:buSzPts val="1200"/>
              <a:buFont typeface="Nunito Light"/>
              <a:buChar char="○"/>
              <a:defRPr/>
            </a:lvl5pPr>
            <a:lvl6pPr lvl="5" rtl="0">
              <a:spcBef>
                <a:spcPts val="0"/>
              </a:spcBef>
              <a:spcAft>
                <a:spcPts val="0"/>
              </a:spcAft>
              <a:buSzPts val="1200"/>
              <a:buFont typeface="Nunito Light"/>
              <a:buChar char="■"/>
              <a:defRPr/>
            </a:lvl6pPr>
            <a:lvl7pPr lvl="6" rtl="0">
              <a:spcBef>
                <a:spcPts val="0"/>
              </a:spcBef>
              <a:spcAft>
                <a:spcPts val="0"/>
              </a:spcAft>
              <a:buSzPts val="1200"/>
              <a:buFont typeface="Nunito Light"/>
              <a:buChar char="●"/>
              <a:defRPr/>
            </a:lvl7pPr>
            <a:lvl8pPr lvl="7" rtl="0">
              <a:spcBef>
                <a:spcPts val="0"/>
              </a:spcBef>
              <a:spcAft>
                <a:spcPts val="0"/>
              </a:spcAft>
              <a:buSzPts val="1200"/>
              <a:buFont typeface="Nunito Light"/>
              <a:buChar char="○"/>
              <a:defRPr/>
            </a:lvl8pPr>
            <a:lvl9pPr lvl="8" rtl="0">
              <a:spcBef>
                <a:spcPts val="0"/>
              </a:spcBef>
              <a:spcAft>
                <a:spcPts val="0"/>
              </a:spcAft>
              <a:buSzPts val="1200"/>
              <a:buFont typeface="Nunito Light"/>
              <a:buChar char="■"/>
              <a:defRPr/>
            </a:lvl9pPr>
          </a:lstStyle>
          <a:p/>
        </p:txBody>
      </p:sp>
      <p:sp>
        <p:nvSpPr>
          <p:cNvPr id="265" name="Google Shape;265;p43"/>
          <p:cNvSpPr txBox="1"/>
          <p:nvPr>
            <p:ph idx="6" type="title"/>
          </p:nvPr>
        </p:nvSpPr>
        <p:spPr>
          <a:xfrm>
            <a:off x="1117725" y="1110375"/>
            <a:ext cx="2332800" cy="5316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000"/>
              <a:buNone/>
              <a:defRPr b="1" sz="18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66" name="Google Shape;266;p43"/>
          <p:cNvSpPr txBox="1"/>
          <p:nvPr>
            <p:ph idx="7" type="subTitle"/>
          </p:nvPr>
        </p:nvSpPr>
        <p:spPr>
          <a:xfrm>
            <a:off x="4798875" y="3292875"/>
            <a:ext cx="3227400" cy="1015200"/>
          </a:xfrm>
          <a:prstGeom prst="rect">
            <a:avLst/>
          </a:prstGeom>
        </p:spPr>
        <p:txBody>
          <a:bodyPr anchorCtr="0" anchor="t" bIns="91425" lIns="91425" spcFirstLastPara="1" rIns="91425" wrap="square" tIns="91425">
            <a:noAutofit/>
          </a:bodyPr>
          <a:lstStyle>
            <a:lvl1pPr lvl="0" rtl="0">
              <a:lnSpc>
                <a:spcPct val="115000"/>
              </a:lnSpc>
              <a:spcBef>
                <a:spcPts val="300"/>
              </a:spcBef>
              <a:spcAft>
                <a:spcPts val="0"/>
              </a:spcAft>
              <a:buClr>
                <a:schemeClr val="accent2"/>
              </a:buClr>
              <a:buSzPts val="1000"/>
              <a:buChar char="■"/>
              <a:defRPr sz="12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267" name="Google Shape;267;p43"/>
          <p:cNvSpPr txBox="1"/>
          <p:nvPr>
            <p:ph idx="8" type="title"/>
          </p:nvPr>
        </p:nvSpPr>
        <p:spPr>
          <a:xfrm>
            <a:off x="4798875" y="2790550"/>
            <a:ext cx="2332800" cy="5316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000"/>
              <a:buNone/>
              <a:defRPr b="1" sz="1800">
                <a:solidFill>
                  <a:schemeClr val="accent2"/>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5">
    <p:bg>
      <p:bgPr>
        <a:blipFill>
          <a:blip r:embed="rId2">
            <a:alphaModFix/>
          </a:blip>
          <a:stretch>
            <a:fillRect/>
          </a:stretch>
        </a:blipFill>
      </p:bgPr>
    </p:bg>
    <p:spTree>
      <p:nvGrpSpPr>
        <p:cNvPr id="268" name="Shape 268"/>
        <p:cNvGrpSpPr/>
        <p:nvPr/>
      </p:nvGrpSpPr>
      <p:grpSpPr>
        <a:xfrm>
          <a:off x="0" y="0"/>
          <a:ext cx="0" cy="0"/>
          <a:chOff x="0" y="0"/>
          <a:chExt cx="0" cy="0"/>
        </a:xfrm>
      </p:grpSpPr>
      <p:sp>
        <p:nvSpPr>
          <p:cNvPr id="269" name="Google Shape;269;p44"/>
          <p:cNvSpPr txBox="1"/>
          <p:nvPr>
            <p:ph type="ctrTitle"/>
          </p:nvPr>
        </p:nvSpPr>
        <p:spPr>
          <a:xfrm>
            <a:off x="982848" y="1229001"/>
            <a:ext cx="2994600" cy="748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5200"/>
              <a:buNone/>
              <a:defRPr sz="4400">
                <a:solidFill>
                  <a:schemeClr val="accent2"/>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70" name="Google Shape;270;p44"/>
          <p:cNvSpPr txBox="1"/>
          <p:nvPr>
            <p:ph idx="1" type="subTitle"/>
          </p:nvPr>
        </p:nvSpPr>
        <p:spPr>
          <a:xfrm>
            <a:off x="4408775" y="1867330"/>
            <a:ext cx="4568100" cy="313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000"/>
              <a:buNone/>
              <a:defRPr>
                <a:solidFill>
                  <a:schemeClr val="dk1"/>
                </a:solidFill>
              </a:defRPr>
            </a:lvl1pPr>
            <a:lvl2pPr lvl="1" rtl="0">
              <a:lnSpc>
                <a:spcPct val="100000"/>
              </a:lnSpc>
              <a:spcBef>
                <a:spcPts val="0"/>
              </a:spcBef>
              <a:spcAft>
                <a:spcPts val="0"/>
              </a:spcAft>
              <a:buSzPts val="2000"/>
              <a:buNone/>
              <a:defRPr sz="2000"/>
            </a:lvl2pPr>
            <a:lvl3pPr lvl="2" rtl="0">
              <a:lnSpc>
                <a:spcPct val="100000"/>
              </a:lnSpc>
              <a:spcBef>
                <a:spcPts val="0"/>
              </a:spcBef>
              <a:spcAft>
                <a:spcPts val="0"/>
              </a:spcAft>
              <a:buSzPts val="2000"/>
              <a:buNone/>
              <a:defRPr sz="2000"/>
            </a:lvl3pPr>
            <a:lvl4pPr lvl="3" rtl="0">
              <a:lnSpc>
                <a:spcPct val="100000"/>
              </a:lnSpc>
              <a:spcBef>
                <a:spcPts val="0"/>
              </a:spcBef>
              <a:spcAft>
                <a:spcPts val="0"/>
              </a:spcAft>
              <a:buSzPts val="2000"/>
              <a:buNone/>
              <a:defRPr sz="2000"/>
            </a:lvl4pPr>
            <a:lvl5pPr lvl="4" rtl="0">
              <a:lnSpc>
                <a:spcPct val="100000"/>
              </a:lnSpc>
              <a:spcBef>
                <a:spcPts val="0"/>
              </a:spcBef>
              <a:spcAft>
                <a:spcPts val="0"/>
              </a:spcAft>
              <a:buSzPts val="2000"/>
              <a:buNone/>
              <a:defRPr sz="2000"/>
            </a:lvl5pPr>
            <a:lvl6pPr lvl="5" rtl="0">
              <a:lnSpc>
                <a:spcPct val="100000"/>
              </a:lnSpc>
              <a:spcBef>
                <a:spcPts val="0"/>
              </a:spcBef>
              <a:spcAft>
                <a:spcPts val="0"/>
              </a:spcAft>
              <a:buSzPts val="2000"/>
              <a:buNone/>
              <a:defRPr sz="2000"/>
            </a:lvl6pPr>
            <a:lvl7pPr lvl="6" rtl="0">
              <a:lnSpc>
                <a:spcPct val="100000"/>
              </a:lnSpc>
              <a:spcBef>
                <a:spcPts val="0"/>
              </a:spcBef>
              <a:spcAft>
                <a:spcPts val="0"/>
              </a:spcAft>
              <a:buSzPts val="2000"/>
              <a:buNone/>
              <a:defRPr sz="2000"/>
            </a:lvl7pPr>
            <a:lvl8pPr lvl="7" rtl="0">
              <a:lnSpc>
                <a:spcPct val="100000"/>
              </a:lnSpc>
              <a:spcBef>
                <a:spcPts val="0"/>
              </a:spcBef>
              <a:spcAft>
                <a:spcPts val="0"/>
              </a:spcAft>
              <a:buSzPts val="2000"/>
              <a:buNone/>
              <a:defRPr sz="2000"/>
            </a:lvl8pPr>
            <a:lvl9pPr lvl="8" rtl="0">
              <a:lnSpc>
                <a:spcPct val="100000"/>
              </a:lnSpc>
              <a:spcBef>
                <a:spcPts val="0"/>
              </a:spcBef>
              <a:spcAft>
                <a:spcPts val="0"/>
              </a:spcAft>
              <a:buSzPts val="2000"/>
              <a:buNone/>
              <a:defRPr sz="2000"/>
            </a:lvl9pPr>
          </a:lstStyle>
          <a:p/>
        </p:txBody>
      </p:sp>
      <p:sp>
        <p:nvSpPr>
          <p:cNvPr id="271" name="Google Shape;271;p44"/>
          <p:cNvSpPr txBox="1"/>
          <p:nvPr/>
        </p:nvSpPr>
        <p:spPr>
          <a:xfrm>
            <a:off x="4407125" y="3529902"/>
            <a:ext cx="3632700" cy="738600"/>
          </a:xfrm>
          <a:prstGeom prst="rect">
            <a:avLst/>
          </a:prstGeom>
          <a:noFill/>
          <a:ln>
            <a:noFill/>
          </a:ln>
        </p:spPr>
        <p:txBody>
          <a:bodyPr anchorCtr="0" anchor="ctr" bIns="91425" lIns="91425" spcFirstLastPara="1" rIns="91425" wrap="square" tIns="91425">
            <a:noAutofit/>
          </a:bodyPr>
          <a:lstStyle/>
          <a:p>
            <a:pPr indent="0" lvl="0" marL="0" rtl="0" algn="l">
              <a:spcBef>
                <a:spcPts val="300"/>
              </a:spcBef>
              <a:spcAft>
                <a:spcPts val="0"/>
              </a:spcAft>
              <a:buNone/>
            </a:pPr>
            <a:r>
              <a:rPr lang="en" sz="1200">
                <a:solidFill>
                  <a:schemeClr val="dk1"/>
                </a:solidFill>
                <a:latin typeface="Didact Gothic"/>
                <a:ea typeface="Didact Gothic"/>
                <a:cs typeface="Didact Gothic"/>
                <a:sym typeface="Didact Gothic"/>
              </a:rPr>
              <a:t>CREDITS: This presentation template was created by </a:t>
            </a:r>
            <a:r>
              <a:rPr b="1" lang="en" sz="1200">
                <a:solidFill>
                  <a:schemeClr val="dk1"/>
                </a:solidFill>
                <a:uFill>
                  <a:noFill/>
                </a:uFill>
                <a:latin typeface="Didact Gothic"/>
                <a:ea typeface="Didact Gothic"/>
                <a:cs typeface="Didact Gothic"/>
                <a:sym typeface="Didact Gothic"/>
                <a:hlinkClick r:id="rId3">
                  <a:extLst>
                    <a:ext uri="{A12FA001-AC4F-418D-AE19-62706E023703}">
                      <ahyp:hlinkClr val="tx"/>
                    </a:ext>
                  </a:extLst>
                </a:hlinkClick>
              </a:rPr>
              <a:t>Slidesgo</a:t>
            </a:r>
            <a:r>
              <a:rPr lang="en" sz="1200">
                <a:solidFill>
                  <a:schemeClr val="dk1"/>
                </a:solidFill>
                <a:latin typeface="Didact Gothic"/>
                <a:ea typeface="Didact Gothic"/>
                <a:cs typeface="Didact Gothic"/>
                <a:sym typeface="Didact Gothic"/>
              </a:rPr>
              <a:t>, including icons by </a:t>
            </a:r>
            <a:r>
              <a:rPr b="1" lang="en" sz="1200">
                <a:solidFill>
                  <a:schemeClr val="dk1"/>
                </a:solidFill>
                <a:uFill>
                  <a:noFill/>
                </a:uFill>
                <a:latin typeface="Didact Gothic"/>
                <a:ea typeface="Didact Gothic"/>
                <a:cs typeface="Didact Gothic"/>
                <a:sym typeface="Didact Gothic"/>
                <a:hlinkClick r:id="rId4">
                  <a:extLst>
                    <a:ext uri="{A12FA001-AC4F-418D-AE19-62706E023703}">
                      <ahyp:hlinkClr val="tx"/>
                    </a:ext>
                  </a:extLst>
                </a:hlinkClick>
              </a:rPr>
              <a:t>Flaticon</a:t>
            </a:r>
            <a:r>
              <a:rPr lang="en" sz="1200">
                <a:solidFill>
                  <a:schemeClr val="dk1"/>
                </a:solidFill>
                <a:latin typeface="Didact Gothic"/>
                <a:ea typeface="Didact Gothic"/>
                <a:cs typeface="Didact Gothic"/>
                <a:sym typeface="Didact Gothic"/>
              </a:rPr>
              <a:t>, and infographics &amp; images by </a:t>
            </a:r>
            <a:r>
              <a:rPr b="1" lang="en" sz="1200">
                <a:solidFill>
                  <a:schemeClr val="dk1"/>
                </a:solidFill>
                <a:uFill>
                  <a:noFill/>
                </a:uFill>
                <a:latin typeface="Didact Gothic"/>
                <a:ea typeface="Didact Gothic"/>
                <a:cs typeface="Didact Gothic"/>
                <a:sym typeface="Didact Gothic"/>
                <a:hlinkClick r:id="rId5">
                  <a:extLst>
                    <a:ext uri="{A12FA001-AC4F-418D-AE19-62706E023703}">
                      <ahyp:hlinkClr val="tx"/>
                    </a:ext>
                  </a:extLst>
                </a:hlinkClick>
              </a:rPr>
              <a:t>Freepik</a:t>
            </a:r>
            <a:endParaRPr sz="1200">
              <a:solidFill>
                <a:schemeClr val="dk1"/>
              </a:solidFill>
              <a:latin typeface="Quicksand"/>
              <a:ea typeface="Quicksand"/>
              <a:cs typeface="Quicksand"/>
              <a:sym typeface="Quicksand"/>
            </a:endParaRPr>
          </a:p>
        </p:txBody>
      </p:sp>
      <p:sp>
        <p:nvSpPr>
          <p:cNvPr id="272" name="Google Shape;272;p44"/>
          <p:cNvSpPr txBox="1"/>
          <p:nvPr>
            <p:ph idx="2" type="subTitle"/>
          </p:nvPr>
        </p:nvSpPr>
        <p:spPr>
          <a:xfrm>
            <a:off x="4408775" y="2307564"/>
            <a:ext cx="3629400" cy="748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solidFill>
                  <a:srgbClr val="000000"/>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8">
    <p:bg>
      <p:bgPr>
        <a:blipFill>
          <a:blip r:embed="rId2">
            <a:alphaModFix/>
          </a:blip>
          <a:stretch>
            <a:fillRect/>
          </a:stretch>
        </a:blipFill>
      </p:bgPr>
    </p:bg>
    <p:spTree>
      <p:nvGrpSpPr>
        <p:cNvPr id="273" name="Shape 273"/>
        <p:cNvGrpSpPr/>
        <p:nvPr/>
      </p:nvGrpSpPr>
      <p:grpSpPr>
        <a:xfrm>
          <a:off x="0" y="0"/>
          <a:ext cx="0" cy="0"/>
          <a:chOff x="0" y="0"/>
          <a:chExt cx="0" cy="0"/>
        </a:xfrm>
      </p:grpSpPr>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9">
    <p:bg>
      <p:bgPr>
        <a:blipFill>
          <a:blip r:embed="rId2">
            <a:alphaModFix/>
          </a:blip>
          <a:stretch>
            <a:fillRect/>
          </a:stretch>
        </a:blipFill>
      </p:bgPr>
    </p:bg>
    <p:spTree>
      <p:nvGrpSpPr>
        <p:cNvPr id="274" name="Shape 274"/>
        <p:cNvGrpSpPr/>
        <p:nvPr/>
      </p:nvGrpSpPr>
      <p:grpSpPr>
        <a:xfrm>
          <a:off x="0" y="0"/>
          <a:ext cx="0" cy="0"/>
          <a:chOff x="0" y="0"/>
          <a:chExt cx="0" cy="0"/>
        </a:xfrm>
      </p:grpSpPr>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78" name="Shape 278"/>
        <p:cNvGrpSpPr/>
        <p:nvPr/>
      </p:nvGrpSpPr>
      <p:grpSpPr>
        <a:xfrm>
          <a:off x="0" y="0"/>
          <a:ext cx="0" cy="0"/>
          <a:chOff x="0" y="0"/>
          <a:chExt cx="0" cy="0"/>
        </a:xfrm>
      </p:grpSpPr>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82" name="Shape 282"/>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blipFill>
          <a:blip r:embed="rId2">
            <a:alphaModFix/>
          </a:blip>
          <a:stretch>
            <a:fillRect/>
          </a:stretch>
        </a:blipFill>
      </p:bgPr>
    </p:bg>
    <p:spTree>
      <p:nvGrpSpPr>
        <p:cNvPr id="24" name="Shape 24"/>
        <p:cNvGrpSpPr/>
        <p:nvPr/>
      </p:nvGrpSpPr>
      <p:grpSpPr>
        <a:xfrm>
          <a:off x="0" y="0"/>
          <a:ext cx="0" cy="0"/>
          <a:chOff x="0" y="0"/>
          <a:chExt cx="0" cy="0"/>
        </a:xfrm>
      </p:grpSpPr>
      <p:sp>
        <p:nvSpPr>
          <p:cNvPr id="25" name="Google Shape;25;p6"/>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a:spcBef>
                <a:spcPts val="0"/>
              </a:spcBef>
              <a:spcAft>
                <a:spcPts val="0"/>
              </a:spcAft>
              <a:buClr>
                <a:schemeClr val="accent6"/>
              </a:buClr>
              <a:buSzPts val="2400"/>
              <a:buNone/>
              <a:defRPr/>
            </a:lvl1pPr>
            <a:lvl2pPr lvl="1">
              <a:spcBef>
                <a:spcPts val="0"/>
              </a:spcBef>
              <a:spcAft>
                <a:spcPts val="0"/>
              </a:spcAft>
              <a:buClr>
                <a:schemeClr val="accent6"/>
              </a:buClr>
              <a:buSzPts val="2400"/>
              <a:buNone/>
              <a:defRPr>
                <a:solidFill>
                  <a:schemeClr val="accent6"/>
                </a:solidFill>
              </a:defRPr>
            </a:lvl2pPr>
            <a:lvl3pPr lvl="2">
              <a:spcBef>
                <a:spcPts val="0"/>
              </a:spcBef>
              <a:spcAft>
                <a:spcPts val="0"/>
              </a:spcAft>
              <a:buClr>
                <a:schemeClr val="accent6"/>
              </a:buClr>
              <a:buSzPts val="2400"/>
              <a:buNone/>
              <a:defRPr>
                <a:solidFill>
                  <a:schemeClr val="accent6"/>
                </a:solidFill>
              </a:defRPr>
            </a:lvl3pPr>
            <a:lvl4pPr lvl="3">
              <a:spcBef>
                <a:spcPts val="0"/>
              </a:spcBef>
              <a:spcAft>
                <a:spcPts val="0"/>
              </a:spcAft>
              <a:buClr>
                <a:schemeClr val="accent6"/>
              </a:buClr>
              <a:buSzPts val="2400"/>
              <a:buNone/>
              <a:defRPr>
                <a:solidFill>
                  <a:schemeClr val="accent6"/>
                </a:solidFill>
              </a:defRPr>
            </a:lvl4pPr>
            <a:lvl5pPr lvl="4">
              <a:spcBef>
                <a:spcPts val="0"/>
              </a:spcBef>
              <a:spcAft>
                <a:spcPts val="0"/>
              </a:spcAft>
              <a:buClr>
                <a:schemeClr val="accent6"/>
              </a:buClr>
              <a:buSzPts val="2400"/>
              <a:buNone/>
              <a:defRPr>
                <a:solidFill>
                  <a:schemeClr val="accent6"/>
                </a:solidFill>
              </a:defRPr>
            </a:lvl5pPr>
            <a:lvl6pPr lvl="5">
              <a:spcBef>
                <a:spcPts val="0"/>
              </a:spcBef>
              <a:spcAft>
                <a:spcPts val="0"/>
              </a:spcAft>
              <a:buClr>
                <a:schemeClr val="accent6"/>
              </a:buClr>
              <a:buSzPts val="2400"/>
              <a:buNone/>
              <a:defRPr>
                <a:solidFill>
                  <a:schemeClr val="accent6"/>
                </a:solidFill>
              </a:defRPr>
            </a:lvl6pPr>
            <a:lvl7pPr lvl="6">
              <a:spcBef>
                <a:spcPts val="0"/>
              </a:spcBef>
              <a:spcAft>
                <a:spcPts val="0"/>
              </a:spcAft>
              <a:buClr>
                <a:schemeClr val="accent6"/>
              </a:buClr>
              <a:buSzPts val="2400"/>
              <a:buNone/>
              <a:defRPr>
                <a:solidFill>
                  <a:schemeClr val="accent6"/>
                </a:solidFill>
              </a:defRPr>
            </a:lvl7pPr>
            <a:lvl8pPr lvl="7">
              <a:spcBef>
                <a:spcPts val="0"/>
              </a:spcBef>
              <a:spcAft>
                <a:spcPts val="0"/>
              </a:spcAft>
              <a:buClr>
                <a:schemeClr val="accent6"/>
              </a:buClr>
              <a:buSzPts val="2400"/>
              <a:buNone/>
              <a:defRPr>
                <a:solidFill>
                  <a:schemeClr val="accent6"/>
                </a:solidFill>
              </a:defRPr>
            </a:lvl8pPr>
            <a:lvl9pPr lvl="8">
              <a:spcBef>
                <a:spcPts val="0"/>
              </a:spcBef>
              <a:spcAft>
                <a:spcPts val="0"/>
              </a:spcAft>
              <a:buClr>
                <a:schemeClr val="accent6"/>
              </a:buClr>
              <a:buSzPts val="2400"/>
              <a:buNone/>
              <a:defRPr>
                <a:solidFill>
                  <a:schemeClr val="accent6"/>
                </a:solidFill>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blipFill>
          <a:blip r:embed="rId2">
            <a:alphaModFix/>
          </a:blip>
          <a:stretch>
            <a:fillRect/>
          </a:stretch>
        </a:blipFill>
      </p:bgPr>
    </p:bg>
    <p:spTree>
      <p:nvGrpSpPr>
        <p:cNvPr id="26" name="Shape 26"/>
        <p:cNvGrpSpPr/>
        <p:nvPr/>
      </p:nvGrpSpPr>
      <p:grpSpPr>
        <a:xfrm>
          <a:off x="0" y="0"/>
          <a:ext cx="0" cy="0"/>
          <a:chOff x="0" y="0"/>
          <a:chExt cx="0" cy="0"/>
        </a:xfrm>
      </p:grpSpPr>
      <p:sp>
        <p:nvSpPr>
          <p:cNvPr id="27" name="Google Shape;27;p7"/>
          <p:cNvSpPr txBox="1"/>
          <p:nvPr>
            <p:ph idx="1" type="body"/>
          </p:nvPr>
        </p:nvSpPr>
        <p:spPr>
          <a:xfrm>
            <a:off x="653350" y="2296175"/>
            <a:ext cx="5446500" cy="1908900"/>
          </a:xfrm>
          <a:prstGeom prst="rect">
            <a:avLst/>
          </a:prstGeom>
        </p:spPr>
        <p:txBody>
          <a:bodyPr anchorCtr="0" anchor="t" bIns="91425" lIns="91425" spcFirstLastPara="1" rIns="91425" wrap="square" tIns="91425">
            <a:noAutofit/>
          </a:bodyPr>
          <a:lstStyle>
            <a:lvl1pPr indent="-304800" lvl="0" marL="457200">
              <a:lnSpc>
                <a:spcPct val="115000"/>
              </a:lnSpc>
              <a:spcBef>
                <a:spcPts val="0"/>
              </a:spcBef>
              <a:spcAft>
                <a:spcPts val="0"/>
              </a:spcAft>
              <a:buClr>
                <a:schemeClr val="accent2"/>
              </a:buClr>
              <a:buSzPts val="1200"/>
              <a:buChar char="■"/>
              <a:defRPr/>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8" name="Google Shape;28;p7"/>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blipFill>
          <a:blip r:embed="rId2">
            <a:alphaModFix/>
          </a:blip>
          <a:stretch>
            <a:fillRect/>
          </a:stretch>
        </a:blipFill>
      </p:bgPr>
    </p:bg>
    <p:spTree>
      <p:nvGrpSpPr>
        <p:cNvPr id="29" name="Shape 29"/>
        <p:cNvGrpSpPr/>
        <p:nvPr/>
      </p:nvGrpSpPr>
      <p:grpSpPr>
        <a:xfrm>
          <a:off x="0" y="0"/>
          <a:ext cx="0" cy="0"/>
          <a:chOff x="0" y="0"/>
          <a:chExt cx="0" cy="0"/>
        </a:xfrm>
      </p:grpSpPr>
      <p:sp>
        <p:nvSpPr>
          <p:cNvPr id="30" name="Google Shape;30;p8"/>
          <p:cNvSpPr txBox="1"/>
          <p:nvPr>
            <p:ph type="title"/>
          </p:nvPr>
        </p:nvSpPr>
        <p:spPr>
          <a:xfrm>
            <a:off x="2538525" y="1686200"/>
            <a:ext cx="4066800" cy="18735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5800">
                <a:solidFill>
                  <a:schemeClr val="accent2"/>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blipFill>
          <a:blip r:embed="rId2">
            <a:alphaModFix/>
          </a:blip>
          <a:stretch>
            <a:fillRect/>
          </a:stretch>
        </a:blipFill>
      </p:bgPr>
    </p:bg>
    <p:spTree>
      <p:nvGrpSpPr>
        <p:cNvPr id="31" name="Shape 31"/>
        <p:cNvGrpSpPr/>
        <p:nvPr/>
      </p:nvGrpSpPr>
      <p:grpSpPr>
        <a:xfrm>
          <a:off x="0" y="0"/>
          <a:ext cx="0" cy="0"/>
          <a:chOff x="0" y="0"/>
          <a:chExt cx="0" cy="0"/>
        </a:xfrm>
      </p:grpSpPr>
      <p:sp>
        <p:nvSpPr>
          <p:cNvPr id="32" name="Google Shape;32;p9"/>
          <p:cNvSpPr txBox="1"/>
          <p:nvPr>
            <p:ph type="title"/>
          </p:nvPr>
        </p:nvSpPr>
        <p:spPr>
          <a:xfrm>
            <a:off x="4254125" y="1665175"/>
            <a:ext cx="3795600" cy="699600"/>
          </a:xfrm>
          <a:prstGeom prst="rect">
            <a:avLst/>
          </a:prstGeom>
        </p:spPr>
        <p:txBody>
          <a:bodyPr anchorCtr="0" anchor="b" bIns="91425" lIns="91425" spcFirstLastPara="1" rIns="91425" wrap="square" tIns="91425">
            <a:noAutofit/>
          </a:bodyPr>
          <a:lstStyle>
            <a:lvl1pPr lvl="0" algn="r">
              <a:spcBef>
                <a:spcPts val="0"/>
              </a:spcBef>
              <a:spcAft>
                <a:spcPts val="0"/>
              </a:spcAft>
              <a:buSzPts val="4200"/>
              <a:buNone/>
              <a:defRPr sz="28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3" name="Google Shape;33;p9"/>
          <p:cNvSpPr txBox="1"/>
          <p:nvPr>
            <p:ph idx="1" type="subTitle"/>
          </p:nvPr>
        </p:nvSpPr>
        <p:spPr>
          <a:xfrm>
            <a:off x="4953925" y="2271200"/>
            <a:ext cx="3096000" cy="15765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2100"/>
              <a:buNone/>
              <a:defRPr>
                <a:solidFill>
                  <a:schemeClr val="dk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4" name="Shape 34"/>
        <p:cNvGrpSpPr/>
        <p:nvPr/>
      </p:nvGrpSpPr>
      <p:grpSpPr>
        <a:xfrm>
          <a:off x="0" y="0"/>
          <a:ext cx="0" cy="0"/>
          <a:chOff x="0" y="0"/>
          <a:chExt cx="0" cy="0"/>
        </a:xfrm>
      </p:grpSpPr>
      <p:sp>
        <p:nvSpPr>
          <p:cNvPr id="35" name="Google Shape;35;p10"/>
          <p:cNvSpPr txBox="1"/>
          <p:nvPr>
            <p:ph type="title"/>
          </p:nvPr>
        </p:nvSpPr>
        <p:spPr>
          <a:xfrm>
            <a:off x="3447458" y="463500"/>
            <a:ext cx="5012400" cy="882300"/>
          </a:xfrm>
          <a:prstGeom prst="rect">
            <a:avLst/>
          </a:prstGeom>
        </p:spPr>
        <p:txBody>
          <a:bodyPr anchorCtr="0" anchor="ctr" bIns="91425" lIns="91425" spcFirstLastPara="1" rIns="91425" wrap="square" tIns="91425">
            <a:noAutofit/>
          </a:bodyPr>
          <a:lstStyle>
            <a:lvl1pPr lvl="0" algn="r">
              <a:spcBef>
                <a:spcPts val="0"/>
              </a:spcBef>
              <a:spcAft>
                <a:spcPts val="0"/>
              </a:spcAft>
              <a:buSzPts val="2400"/>
              <a:buNone/>
              <a:defRPr>
                <a:solidFill>
                  <a:schemeClr val="accent2"/>
                </a:solidFill>
              </a:defRPr>
            </a:lvl1pPr>
            <a:lvl2pPr lvl="1">
              <a:spcBef>
                <a:spcPts val="0"/>
              </a:spcBef>
              <a:spcAft>
                <a:spcPts val="0"/>
              </a:spcAft>
              <a:buSzPts val="2400"/>
              <a:buNone/>
              <a:defRPr>
                <a:latin typeface="Nunito"/>
                <a:ea typeface="Nunito"/>
                <a:cs typeface="Nunito"/>
                <a:sym typeface="Nunito"/>
              </a:defRPr>
            </a:lvl2pPr>
            <a:lvl3pPr lvl="2">
              <a:spcBef>
                <a:spcPts val="0"/>
              </a:spcBef>
              <a:spcAft>
                <a:spcPts val="0"/>
              </a:spcAft>
              <a:buSzPts val="2400"/>
              <a:buNone/>
              <a:defRPr>
                <a:latin typeface="Nunito"/>
                <a:ea typeface="Nunito"/>
                <a:cs typeface="Nunito"/>
                <a:sym typeface="Nunito"/>
              </a:defRPr>
            </a:lvl3pPr>
            <a:lvl4pPr lvl="3">
              <a:spcBef>
                <a:spcPts val="0"/>
              </a:spcBef>
              <a:spcAft>
                <a:spcPts val="0"/>
              </a:spcAft>
              <a:buSzPts val="2400"/>
              <a:buNone/>
              <a:defRPr>
                <a:latin typeface="Nunito"/>
                <a:ea typeface="Nunito"/>
                <a:cs typeface="Nunito"/>
                <a:sym typeface="Nunito"/>
              </a:defRPr>
            </a:lvl4pPr>
            <a:lvl5pPr lvl="4">
              <a:spcBef>
                <a:spcPts val="0"/>
              </a:spcBef>
              <a:spcAft>
                <a:spcPts val="0"/>
              </a:spcAft>
              <a:buSzPts val="2400"/>
              <a:buNone/>
              <a:defRPr>
                <a:latin typeface="Nunito"/>
                <a:ea typeface="Nunito"/>
                <a:cs typeface="Nunito"/>
                <a:sym typeface="Nunito"/>
              </a:defRPr>
            </a:lvl5pPr>
            <a:lvl6pPr lvl="5">
              <a:spcBef>
                <a:spcPts val="0"/>
              </a:spcBef>
              <a:spcAft>
                <a:spcPts val="0"/>
              </a:spcAft>
              <a:buSzPts val="2400"/>
              <a:buNone/>
              <a:defRPr>
                <a:latin typeface="Nunito"/>
                <a:ea typeface="Nunito"/>
                <a:cs typeface="Nunito"/>
                <a:sym typeface="Nunito"/>
              </a:defRPr>
            </a:lvl6pPr>
            <a:lvl7pPr lvl="6">
              <a:spcBef>
                <a:spcPts val="0"/>
              </a:spcBef>
              <a:spcAft>
                <a:spcPts val="0"/>
              </a:spcAft>
              <a:buSzPts val="2400"/>
              <a:buNone/>
              <a:defRPr>
                <a:latin typeface="Nunito"/>
                <a:ea typeface="Nunito"/>
                <a:cs typeface="Nunito"/>
                <a:sym typeface="Nunito"/>
              </a:defRPr>
            </a:lvl7pPr>
            <a:lvl8pPr lvl="7">
              <a:spcBef>
                <a:spcPts val="0"/>
              </a:spcBef>
              <a:spcAft>
                <a:spcPts val="0"/>
              </a:spcAft>
              <a:buSzPts val="2400"/>
              <a:buNone/>
              <a:defRPr>
                <a:latin typeface="Nunito"/>
                <a:ea typeface="Nunito"/>
                <a:cs typeface="Nunito"/>
                <a:sym typeface="Nunito"/>
              </a:defRPr>
            </a:lvl8pPr>
            <a:lvl9pPr lvl="8">
              <a:spcBef>
                <a:spcPts val="0"/>
              </a:spcBef>
              <a:spcAft>
                <a:spcPts val="0"/>
              </a:spcAft>
              <a:buSzPts val="2400"/>
              <a:buNone/>
              <a:defRPr>
                <a:latin typeface="Nunito"/>
                <a:ea typeface="Nunito"/>
                <a:cs typeface="Nunito"/>
                <a:sym typeface="Nunito"/>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20" Type="http://schemas.openxmlformats.org/officeDocument/2006/relationships/slideLayout" Target="../slideLayouts/slideLayout2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22" Type="http://schemas.openxmlformats.org/officeDocument/2006/relationships/slideLayout" Target="../slideLayouts/slideLayout22.xml"/><Relationship Id="rId44" Type="http://schemas.openxmlformats.org/officeDocument/2006/relationships/slideLayout" Target="../slideLayouts/slideLayout44.xml"/><Relationship Id="rId21" Type="http://schemas.openxmlformats.org/officeDocument/2006/relationships/slideLayout" Target="../slideLayouts/slideLayout21.xml"/><Relationship Id="rId43" Type="http://schemas.openxmlformats.org/officeDocument/2006/relationships/slideLayout" Target="../slideLayouts/slideLayout43.xml"/><Relationship Id="rId24" Type="http://schemas.openxmlformats.org/officeDocument/2006/relationships/slideLayout" Target="../slideLayouts/slideLayout24.xml"/><Relationship Id="rId46" Type="http://schemas.openxmlformats.org/officeDocument/2006/relationships/theme" Target="../theme/theme4.xml"/><Relationship Id="rId23" Type="http://schemas.openxmlformats.org/officeDocument/2006/relationships/slideLayout" Target="../slideLayouts/slideLayout23.xml"/><Relationship Id="rId45" Type="http://schemas.openxmlformats.org/officeDocument/2006/relationships/slideLayout" Target="../slideLayouts/slideLayout45.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slideLayout" Target="../slideLayouts/slideLayout39.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theme" Target="../theme/theme1.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58775" y="358218"/>
            <a:ext cx="7626300" cy="572700"/>
          </a:xfrm>
          <a:prstGeom prst="rect">
            <a:avLst/>
          </a:prstGeom>
          <a:noFill/>
          <a:ln>
            <a:noFill/>
          </a:ln>
        </p:spPr>
        <p:txBody>
          <a:bodyPr anchorCtr="0" anchor="ctr" bIns="91425" lIns="91425" spcFirstLastPara="1" rIns="91425" wrap="square" tIns="91425">
            <a:noAutofit/>
          </a:bodyPr>
          <a:lstStyle>
            <a:lvl1pPr lvl="0" algn="ctr">
              <a:spcBef>
                <a:spcPts val="0"/>
              </a:spcBef>
              <a:spcAft>
                <a:spcPts val="0"/>
              </a:spcAft>
              <a:buClr>
                <a:schemeClr val="dk1"/>
              </a:buClr>
              <a:buSzPts val="2400"/>
              <a:buFont typeface="Raleway"/>
              <a:buNone/>
              <a:defRPr b="1" sz="2400">
                <a:solidFill>
                  <a:schemeClr val="dk1"/>
                </a:solidFill>
                <a:latin typeface="Raleway"/>
                <a:ea typeface="Raleway"/>
                <a:cs typeface="Raleway"/>
                <a:sym typeface="Raleway"/>
              </a:defRPr>
            </a:lvl1pPr>
            <a:lvl2pPr lvl="1" algn="ctr">
              <a:spcBef>
                <a:spcPts val="0"/>
              </a:spcBef>
              <a:spcAft>
                <a:spcPts val="0"/>
              </a:spcAft>
              <a:buClr>
                <a:schemeClr val="dk1"/>
              </a:buClr>
              <a:buSzPts val="2400"/>
              <a:buFont typeface="Libre Baskerville"/>
              <a:buNone/>
              <a:defRPr sz="2400">
                <a:solidFill>
                  <a:schemeClr val="dk1"/>
                </a:solidFill>
                <a:latin typeface="Libre Baskerville"/>
                <a:ea typeface="Libre Baskerville"/>
                <a:cs typeface="Libre Baskerville"/>
                <a:sym typeface="Libre Baskerville"/>
              </a:defRPr>
            </a:lvl2pPr>
            <a:lvl3pPr lvl="2" algn="ctr">
              <a:spcBef>
                <a:spcPts val="0"/>
              </a:spcBef>
              <a:spcAft>
                <a:spcPts val="0"/>
              </a:spcAft>
              <a:buClr>
                <a:schemeClr val="dk1"/>
              </a:buClr>
              <a:buSzPts val="2400"/>
              <a:buFont typeface="Libre Baskerville"/>
              <a:buNone/>
              <a:defRPr sz="2400">
                <a:solidFill>
                  <a:schemeClr val="dk1"/>
                </a:solidFill>
                <a:latin typeface="Libre Baskerville"/>
                <a:ea typeface="Libre Baskerville"/>
                <a:cs typeface="Libre Baskerville"/>
                <a:sym typeface="Libre Baskerville"/>
              </a:defRPr>
            </a:lvl3pPr>
            <a:lvl4pPr lvl="3" algn="ctr">
              <a:spcBef>
                <a:spcPts val="0"/>
              </a:spcBef>
              <a:spcAft>
                <a:spcPts val="0"/>
              </a:spcAft>
              <a:buClr>
                <a:schemeClr val="dk1"/>
              </a:buClr>
              <a:buSzPts val="2400"/>
              <a:buFont typeface="Libre Baskerville"/>
              <a:buNone/>
              <a:defRPr sz="2400">
                <a:solidFill>
                  <a:schemeClr val="dk1"/>
                </a:solidFill>
                <a:latin typeface="Libre Baskerville"/>
                <a:ea typeface="Libre Baskerville"/>
                <a:cs typeface="Libre Baskerville"/>
                <a:sym typeface="Libre Baskerville"/>
              </a:defRPr>
            </a:lvl4pPr>
            <a:lvl5pPr lvl="4" algn="ctr">
              <a:spcBef>
                <a:spcPts val="0"/>
              </a:spcBef>
              <a:spcAft>
                <a:spcPts val="0"/>
              </a:spcAft>
              <a:buClr>
                <a:schemeClr val="dk1"/>
              </a:buClr>
              <a:buSzPts val="2400"/>
              <a:buFont typeface="Libre Baskerville"/>
              <a:buNone/>
              <a:defRPr sz="2400">
                <a:solidFill>
                  <a:schemeClr val="dk1"/>
                </a:solidFill>
                <a:latin typeface="Libre Baskerville"/>
                <a:ea typeface="Libre Baskerville"/>
                <a:cs typeface="Libre Baskerville"/>
                <a:sym typeface="Libre Baskerville"/>
              </a:defRPr>
            </a:lvl5pPr>
            <a:lvl6pPr lvl="5" algn="ctr">
              <a:spcBef>
                <a:spcPts val="0"/>
              </a:spcBef>
              <a:spcAft>
                <a:spcPts val="0"/>
              </a:spcAft>
              <a:buClr>
                <a:schemeClr val="dk1"/>
              </a:buClr>
              <a:buSzPts val="2400"/>
              <a:buFont typeface="Libre Baskerville"/>
              <a:buNone/>
              <a:defRPr sz="2400">
                <a:solidFill>
                  <a:schemeClr val="dk1"/>
                </a:solidFill>
                <a:latin typeface="Libre Baskerville"/>
                <a:ea typeface="Libre Baskerville"/>
                <a:cs typeface="Libre Baskerville"/>
                <a:sym typeface="Libre Baskerville"/>
              </a:defRPr>
            </a:lvl6pPr>
            <a:lvl7pPr lvl="6" algn="ctr">
              <a:spcBef>
                <a:spcPts val="0"/>
              </a:spcBef>
              <a:spcAft>
                <a:spcPts val="0"/>
              </a:spcAft>
              <a:buClr>
                <a:schemeClr val="dk1"/>
              </a:buClr>
              <a:buSzPts val="2400"/>
              <a:buFont typeface="Libre Baskerville"/>
              <a:buNone/>
              <a:defRPr sz="2400">
                <a:solidFill>
                  <a:schemeClr val="dk1"/>
                </a:solidFill>
                <a:latin typeface="Libre Baskerville"/>
                <a:ea typeface="Libre Baskerville"/>
                <a:cs typeface="Libre Baskerville"/>
                <a:sym typeface="Libre Baskerville"/>
              </a:defRPr>
            </a:lvl7pPr>
            <a:lvl8pPr lvl="7" algn="ctr">
              <a:spcBef>
                <a:spcPts val="0"/>
              </a:spcBef>
              <a:spcAft>
                <a:spcPts val="0"/>
              </a:spcAft>
              <a:buClr>
                <a:schemeClr val="dk1"/>
              </a:buClr>
              <a:buSzPts val="2400"/>
              <a:buFont typeface="Libre Baskerville"/>
              <a:buNone/>
              <a:defRPr sz="2400">
                <a:solidFill>
                  <a:schemeClr val="dk1"/>
                </a:solidFill>
                <a:latin typeface="Libre Baskerville"/>
                <a:ea typeface="Libre Baskerville"/>
                <a:cs typeface="Libre Baskerville"/>
                <a:sym typeface="Libre Baskerville"/>
              </a:defRPr>
            </a:lvl8pPr>
            <a:lvl9pPr lvl="8" algn="ctr">
              <a:spcBef>
                <a:spcPts val="0"/>
              </a:spcBef>
              <a:spcAft>
                <a:spcPts val="0"/>
              </a:spcAft>
              <a:buClr>
                <a:schemeClr val="dk1"/>
              </a:buClr>
              <a:buSzPts val="2400"/>
              <a:buFont typeface="Libre Baskerville"/>
              <a:buNone/>
              <a:defRPr sz="2400">
                <a:solidFill>
                  <a:schemeClr val="dk1"/>
                </a:solidFill>
                <a:latin typeface="Libre Baskerville"/>
                <a:ea typeface="Libre Baskerville"/>
                <a:cs typeface="Libre Baskerville"/>
                <a:sym typeface="Libre Baskerville"/>
              </a:defRPr>
            </a:lvl9pPr>
          </a:lstStyle>
          <a:p/>
        </p:txBody>
      </p:sp>
      <p:sp>
        <p:nvSpPr>
          <p:cNvPr id="7" name="Google Shape;7;p1"/>
          <p:cNvSpPr txBox="1"/>
          <p:nvPr>
            <p:ph idx="1" type="body"/>
          </p:nvPr>
        </p:nvSpPr>
        <p:spPr>
          <a:xfrm>
            <a:off x="758775" y="1434450"/>
            <a:ext cx="7626300" cy="3134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1pPr>
            <a:lvl2pPr indent="-317500" lvl="1" marL="914400">
              <a:lnSpc>
                <a:spcPct val="100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2pPr>
            <a:lvl3pPr indent="-317500" lvl="2" marL="1371600">
              <a:lnSpc>
                <a:spcPct val="100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3pPr>
            <a:lvl4pPr indent="-317500" lvl="3" marL="1828800">
              <a:lnSpc>
                <a:spcPct val="100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4pPr>
            <a:lvl5pPr indent="-317500" lvl="4" marL="2286000">
              <a:lnSpc>
                <a:spcPct val="100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5pPr>
            <a:lvl6pPr indent="-317500" lvl="5" marL="2743200">
              <a:lnSpc>
                <a:spcPct val="100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6pPr>
            <a:lvl7pPr indent="-317500" lvl="6" marL="3200400">
              <a:lnSpc>
                <a:spcPct val="100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7pPr>
            <a:lvl8pPr indent="-317500" lvl="7" marL="3657600">
              <a:lnSpc>
                <a:spcPct val="100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8pPr>
            <a:lvl9pPr indent="-317500" lvl="8" marL="4114800">
              <a:lnSpc>
                <a:spcPct val="100000"/>
              </a:lnSpc>
              <a:spcBef>
                <a:spcPts val="0"/>
              </a:spcBef>
              <a:spcAft>
                <a:spcPts val="0"/>
              </a:spcAft>
              <a:buClr>
                <a:schemeClr val="dk1"/>
              </a:buClr>
              <a:buSzPts val="1400"/>
              <a:buFont typeface="Didact Gothic"/>
              <a:buChar char="■"/>
              <a:defRPr>
                <a:solidFill>
                  <a:schemeClr val="dk1"/>
                </a:solidFill>
                <a:latin typeface="Didact Gothic"/>
                <a:ea typeface="Didact Gothic"/>
                <a:cs typeface="Didact Gothic"/>
                <a:sym typeface="Didact Gothic"/>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75" name="Shape 275"/>
        <p:cNvGrpSpPr/>
        <p:nvPr/>
      </p:nvGrpSpPr>
      <p:grpSpPr>
        <a:xfrm>
          <a:off x="0" y="0"/>
          <a:ext cx="0" cy="0"/>
          <a:chOff x="0" y="0"/>
          <a:chExt cx="0" cy="0"/>
        </a:xfrm>
      </p:grpSpPr>
      <p:sp>
        <p:nvSpPr>
          <p:cNvPr id="276" name="Google Shape;276;p4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77" name="Google Shape;277;p4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93" r:id="rId1"/>
  </p:sldLayoutIdLst>
  <mc:AlternateContent>
    <mc:Choice Requires="p14">
      <p:transition spd="slow" p14:dur="1000">
        <p:fade thruBlk="1"/>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79" name="Shape 279"/>
        <p:cNvGrpSpPr/>
        <p:nvPr/>
      </p:nvGrpSpPr>
      <p:grpSpPr>
        <a:xfrm>
          <a:off x="0" y="0"/>
          <a:ext cx="0" cy="0"/>
          <a:chOff x="0" y="0"/>
          <a:chExt cx="0" cy="0"/>
        </a:xfrm>
      </p:grpSpPr>
      <p:sp>
        <p:nvSpPr>
          <p:cNvPr id="280" name="Google Shape;280;p4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81" name="Google Shape;281;p4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94"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67.xml"/><Relationship Id="rId5" Type="http://schemas.openxmlformats.org/officeDocument/2006/relationships/hyperlink" Target="http://bit.ly/33VAFh3" TargetMode="External"/><Relationship Id="rId6" Type="http://schemas.openxmlformats.org/officeDocument/2006/relationships/slide" Target="/ppt/slides/slide65.xml"/><Relationship Id="rId7" Type="http://schemas.openxmlformats.org/officeDocument/2006/relationships/slide" Target="/ppt/slides/slide61.xml"/><Relationship Id="rId8" Type="http://schemas.openxmlformats.org/officeDocument/2006/relationships/slide" Target="/ppt/slides/slide61.xml"/><Relationship Id="rId11" Type="http://schemas.openxmlformats.org/officeDocument/2006/relationships/slide" Target="/ppt/slides/slide69.xml"/><Relationship Id="rId10" Type="http://schemas.openxmlformats.org/officeDocument/2006/relationships/slide" Target="/ppt/slides/slide67.xml"/><Relationship Id="rId13" Type="http://schemas.openxmlformats.org/officeDocument/2006/relationships/slide" Target="/ppt/slides/slide70.xml"/><Relationship Id="rId12" Type="http://schemas.openxmlformats.org/officeDocument/2006/relationships/slide" Target="/ppt/slides/slide69.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hyperlink" Target="https://storyset.com/?utm_source=slidesgo_template&amp;utm_medium=referral-link&amp;utm_campaign=slidesgo_contents_of_this_template&amp;utm_term=storyset&amp;utm_content=storyset" TargetMode="External"/><Relationship Id="rId17" Type="http://schemas.openxmlformats.org/officeDocument/2006/relationships/slide" Target="/ppt/slides/slide71.xml"/><Relationship Id="rId16" Type="http://schemas.openxmlformats.org/officeDocument/2006/relationships/slide" Target="/ppt/slides/slide71.xml"/><Relationship Id="rId18" Type="http://schemas.openxmlformats.org/officeDocument/2006/relationships/slide" Target="/ppt/slides/slide7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7.xml"/><Relationship Id="rId3" Type="http://schemas.openxmlformats.org/officeDocument/2006/relationships/hyperlink" Target="https://docs.google.com/spreadsheets/d/1p5OrzpoP6imo5jRmkbUm-bIwERRk12x0on5oE5u93mo/copy" TargetMode="External"/><Relationship Id="rId4" Type="http://schemas.openxmlformats.org/officeDocument/2006/relationships/image" Target="../media/image40.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0.xml"/><Relationship Id="rId3" Type="http://schemas.openxmlformats.org/officeDocument/2006/relationships/hyperlink" Target="https://docs.google.com/spreadsheets/d/1p5OrzpoP6imo5jRmkbUm-bIwERRk12x0on5oE5u93mo/copy" TargetMode="External"/><Relationship Id="rId4" Type="http://schemas.openxmlformats.org/officeDocument/2006/relationships/image" Target="../media/image41.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1.xml"/><Relationship Id="rId3" Type="http://schemas.openxmlformats.org/officeDocument/2006/relationships/hyperlink" Target="https://docs.google.com/spreadsheets/d/1p5OrzpoP6imo5jRmkbUm-bIwERRk12x0on5oE5u93mo/copy" TargetMode="External"/><Relationship Id="rId4" Type="http://schemas.openxmlformats.org/officeDocument/2006/relationships/image" Target="../media/image38.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7.xml"/><Relationship Id="rId3" Type="http://schemas.openxmlformats.org/officeDocument/2006/relationships/hyperlink" Target="https://docs.google.com/spreadsheets/d/1p5OrzpoP6imo5jRmkbUm-bIwERRk12x0on5oE5u93mo/copy" TargetMode="External"/><Relationship Id="rId4" Type="http://schemas.openxmlformats.org/officeDocument/2006/relationships/image" Target="../media/image39.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0.xml"/><Relationship Id="rId3" Type="http://schemas.openxmlformats.org/officeDocument/2006/relationships/image" Target="../media/image46.jp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5.xml"/><Relationship Id="rId3" Type="http://schemas.openxmlformats.org/officeDocument/2006/relationships/image" Target="../media/image47.jp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6.xml"/><Relationship Id="rId3" Type="http://schemas.openxmlformats.org/officeDocument/2006/relationships/image" Target="../media/image49.jpg"/><Relationship Id="rId4" Type="http://schemas.openxmlformats.org/officeDocument/2006/relationships/image" Target="../media/image52.jpg"/><Relationship Id="rId5" Type="http://schemas.openxmlformats.org/officeDocument/2006/relationships/image" Target="../media/image48.jp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7.xml"/><Relationship Id="rId3" Type="http://schemas.openxmlformats.org/officeDocument/2006/relationships/image" Target="../media/image52.jp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58.xml"/><Relationship Id="rId3" Type="http://schemas.openxmlformats.org/officeDocument/2006/relationships/image" Target="../media/image49.jp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9.xml"/><Relationship Id="rId3" Type="http://schemas.openxmlformats.org/officeDocument/2006/relationships/image" Target="../media/image48.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0.xml"/><Relationship Id="rId3" Type="http://schemas.openxmlformats.org/officeDocument/2006/relationships/image" Target="../media/image56.jp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67.xml"/><Relationship Id="rId3" Type="http://schemas.openxmlformats.org/officeDocument/2006/relationships/hyperlink" Target="https://www.freepik.com/free-vector/red-molecules-background_1358559.htm/?utm_source=slidesgo_template&amp;utm_medium=referral-link&amp;utm_campaign=sg_resources&amp;utm_content=freepik" TargetMode="External"/><Relationship Id="rId4" Type="http://schemas.openxmlformats.org/officeDocument/2006/relationships/hyperlink" Target="https://www.freepik.com/free-vector/set-molecular-components_1259479.htm/?utm_source=slidesgo_template&amp;utm_medium=referral-link&amp;utm_campaign=sg_resources&amp;utm_content=freepik" TargetMode="External"/><Relationship Id="rId9" Type="http://schemas.openxmlformats.org/officeDocument/2006/relationships/hyperlink" Target="https://www.freepik.com/premium-photo/close-up-researchers-lab_12892408.htm/?utm_source=slidesgo_template&amp;utm_medium=referral-link&amp;utm_campaign=sg_resources&amp;utm_content=freepik" TargetMode="External"/><Relationship Id="rId5" Type="http://schemas.openxmlformats.org/officeDocument/2006/relationships/hyperlink" Target="https://www.freepik.com/premium-vector/red-molecules-collection_1358556.htm/?utm_source=slidesgo_template&amp;utm_medium=referral-link&amp;utm_campaign=sg_resources&amp;utm_content=freepik" TargetMode="External"/><Relationship Id="rId6" Type="http://schemas.openxmlformats.org/officeDocument/2006/relationships/hyperlink" Target="https://www.freepik.com/premium-vector/pack-colored-molecules_1259487.htm/?utm_source=slidesgo_template&amp;utm_medium=referral-link&amp;utm_campaign=sg_resources&amp;utm_content=freepik" TargetMode="External"/><Relationship Id="rId7" Type="http://schemas.openxmlformats.org/officeDocument/2006/relationships/hyperlink" Target="https://www.freepik.com/free-photo/doctor-analyzing-with-microscope_4507486.htm/?utm_source=slidesgo_template&amp;utm_medium=referral-link&amp;utm_campaign=sg_resources&amp;utm_content=freepik" TargetMode="External"/><Relationship Id="rId8" Type="http://schemas.openxmlformats.org/officeDocument/2006/relationships/hyperlink" Target="https://www.freepik.com/premium-photo/close-up-hand-holding-glass-slide_12892413.htm/?utm_source=slidesgo_template&amp;utm_medium=referral-link&amp;utm_campaign=sg_resources&amp;utm_content=freepik" TargetMode="External"/><Relationship Id="rId11" Type="http://schemas.openxmlformats.org/officeDocument/2006/relationships/hyperlink" Target="https://www.flaticon.com/packs/medical-146/?utm_source=slidesgo_template&amp;utm_medium=referral-link&amp;utm_campaign=sg_resources&amp;utm_content=flaticon" TargetMode="External"/><Relationship Id="rId10" Type="http://schemas.openxmlformats.org/officeDocument/2006/relationships/hyperlink" Target="https://www.flaticon.com/packs/microbiology-6?utm_source=slidesgo_template&amp;utm_medium=referral-link&amp;utm_campaign=sg_resources&amp;utm_content=flaticon" TargetMode="External"/><Relationship Id="rId13" Type="http://schemas.openxmlformats.org/officeDocument/2006/relationships/hyperlink" Target="https://www.flaticon.com/packs/health-42/?utm_source=slidesgo_template&amp;utm_medium=referral-link&amp;utm_campaign=sg_resources&amp;utm_content=flaticon" TargetMode="External"/><Relationship Id="rId12" Type="http://schemas.openxmlformats.org/officeDocument/2006/relationships/hyperlink" Target="https://www.flaticon.com/packs/scientific-study/?utm_source=slidesgo_template&amp;utm_medium=referral-link&amp;utm_campaign=sg_resources&amp;utm_content=flaticon" TargetMode="External"/><Relationship Id="rId14" Type="http://schemas.openxmlformats.org/officeDocument/2006/relationships/hyperlink" Target="https://www.freepik.com/free-vector/pack-atoms-structures_1259475.htm/?utm_source=slidesgo_template&amp;utm_medium=referral-link&amp;utm_campaign=sg_resources&amp;utm_content=freepik" TargetMode="Externa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6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9.xml"/><Relationship Id="rId3" Type="http://schemas.openxmlformats.org/officeDocument/2006/relationships/hyperlink" Target="https://fonts.google.com/specimen/Raleway" TargetMode="External"/><Relationship Id="rId4" Type="http://schemas.openxmlformats.org/officeDocument/2006/relationships/hyperlink" Target="https://fonts.google.com/specimen/Didact+Gothic"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0.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57.gif"/><Relationship Id="rId9" Type="http://schemas.openxmlformats.org/officeDocument/2006/relationships/image" Target="../media/image5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58.gif"/><Relationship Id="rId10" Type="http://schemas.openxmlformats.org/officeDocument/2006/relationships/image" Target="../media/image54.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59.gif"/></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1.xml"/><Relationship Id="rId3" Type="http://schemas.openxmlformats.org/officeDocument/2006/relationships/hyperlink" Target="https://bit.ly/2ZjL1pd" TargetMode="Externa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7.xml"/><Relationship Id="rId3" Type="http://schemas.openxmlformats.org/officeDocument/2006/relationships/hyperlink" Target="https://chrome.google.com/webstore/detail/flaticon-for-gsuit-gslide/haekgjfnhhdkgfgmldhfokhmfkgmciba" TargetMode="Externa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91.xml"/><Relationship Id="rId3" Type="http://schemas.openxmlformats.org/officeDocument/2006/relationships/hyperlink" Target="http://bit.ly/2PfT4lq" TargetMode="External"/><Relationship Id="rId4" Type="http://schemas.openxmlformats.org/officeDocument/2006/relationships/image" Target="../media/image60.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 name="Shape 286"/>
        <p:cNvGrpSpPr/>
        <p:nvPr/>
      </p:nvGrpSpPr>
      <p:grpSpPr>
        <a:xfrm>
          <a:off x="0" y="0"/>
          <a:ext cx="0" cy="0"/>
          <a:chOff x="0" y="0"/>
          <a:chExt cx="0" cy="0"/>
        </a:xfrm>
      </p:grpSpPr>
      <p:sp>
        <p:nvSpPr>
          <p:cNvPr id="287" name="Google Shape;287;p51"/>
          <p:cNvSpPr txBox="1"/>
          <p:nvPr>
            <p:ph type="ctrTitle"/>
          </p:nvPr>
        </p:nvSpPr>
        <p:spPr>
          <a:xfrm>
            <a:off x="1395450" y="1397624"/>
            <a:ext cx="6353100" cy="186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MICROBIOLOGY BREAKTHROUGH</a:t>
            </a:r>
            <a:endParaRPr/>
          </a:p>
        </p:txBody>
      </p:sp>
      <p:sp>
        <p:nvSpPr>
          <p:cNvPr id="288" name="Google Shape;288;p51"/>
          <p:cNvSpPr txBox="1"/>
          <p:nvPr>
            <p:ph idx="1" type="subTitle"/>
          </p:nvPr>
        </p:nvSpPr>
        <p:spPr>
          <a:xfrm>
            <a:off x="1395450" y="3255113"/>
            <a:ext cx="6353100" cy="522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289" name="Google Shape;289;p51"/>
          <p:cNvGrpSpPr/>
          <p:nvPr/>
        </p:nvGrpSpPr>
        <p:grpSpPr>
          <a:xfrm>
            <a:off x="2275450" y="2349075"/>
            <a:ext cx="4620810" cy="1179125"/>
            <a:chOff x="2275450" y="2349075"/>
            <a:chExt cx="4620810" cy="1179125"/>
          </a:xfrm>
        </p:grpSpPr>
        <p:sp>
          <p:nvSpPr>
            <p:cNvPr id="290" name="Google Shape;290;p51"/>
            <p:cNvSpPr/>
            <p:nvPr/>
          </p:nvSpPr>
          <p:spPr>
            <a:xfrm>
              <a:off x="2275450" y="2349075"/>
              <a:ext cx="458900" cy="1179125"/>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sp>
          <p:nvSpPr>
            <p:cNvPr id="291" name="Google Shape;291;p51"/>
            <p:cNvSpPr/>
            <p:nvPr/>
          </p:nvSpPr>
          <p:spPr>
            <a:xfrm flipH="1">
              <a:off x="6437360" y="2349075"/>
              <a:ext cx="458900" cy="1179125"/>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287"/>
                                        </p:tgtEl>
                                        <p:attrNameLst>
                                          <p:attrName>style.visibility</p:attrName>
                                        </p:attrNameLst>
                                      </p:cBhvr>
                                      <p:to>
                                        <p:strVal val="visible"/>
                                      </p:to>
                                    </p:set>
                                    <p:animEffect filter="fade" transition="in">
                                      <p:cBhvr>
                                        <p:cTn dur="1000"/>
                                        <p:tgtEl>
                                          <p:spTgt spid="287"/>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89"/>
                                        </p:tgtEl>
                                        <p:attrNameLst>
                                          <p:attrName>style.visibility</p:attrName>
                                        </p:attrNameLst>
                                      </p:cBhvr>
                                      <p:to>
                                        <p:strVal val="visible"/>
                                      </p:to>
                                    </p:set>
                                    <p:animEffect filter="fade" transition="in">
                                      <p:cBhvr>
                                        <p:cTn dur="1000"/>
                                        <p:tgtEl>
                                          <p:spTgt spid="289"/>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288"/>
                                        </p:tgtEl>
                                        <p:attrNameLst>
                                          <p:attrName>style.visibility</p:attrName>
                                        </p:attrNameLst>
                                      </p:cBhvr>
                                      <p:to>
                                        <p:strVal val="visible"/>
                                      </p:to>
                                    </p:set>
                                    <p:animEffect filter="fade" transition="in">
                                      <p:cBhvr>
                                        <p:cTn dur="1000"/>
                                        <p:tgtEl>
                                          <p:spTgt spid="28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0" name="Shape 450"/>
        <p:cNvGrpSpPr/>
        <p:nvPr/>
      </p:nvGrpSpPr>
      <p:grpSpPr>
        <a:xfrm>
          <a:off x="0" y="0"/>
          <a:ext cx="0" cy="0"/>
          <a:chOff x="0" y="0"/>
          <a:chExt cx="0" cy="0"/>
        </a:xfrm>
      </p:grpSpPr>
      <p:sp>
        <p:nvSpPr>
          <p:cNvPr id="451" name="Google Shape;451;p60"/>
          <p:cNvSpPr txBox="1"/>
          <p:nvPr>
            <p:ph type="title"/>
          </p:nvPr>
        </p:nvSpPr>
        <p:spPr>
          <a:xfrm>
            <a:off x="935975" y="3172075"/>
            <a:ext cx="39192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t>
            </a:r>
            <a:r>
              <a:rPr lang="en"/>
              <a:t>SOMEONE FAMOUS</a:t>
            </a:r>
            <a:endParaRPr/>
          </a:p>
        </p:txBody>
      </p:sp>
      <p:sp>
        <p:nvSpPr>
          <p:cNvPr id="452" name="Google Shape;452;p60"/>
          <p:cNvSpPr txBox="1"/>
          <p:nvPr>
            <p:ph idx="2" type="title"/>
          </p:nvPr>
        </p:nvSpPr>
        <p:spPr>
          <a:xfrm>
            <a:off x="936175" y="1793500"/>
            <a:ext cx="3918900" cy="1590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sp>
        <p:nvSpPr>
          <p:cNvPr id="453" name="Google Shape;453;p60"/>
          <p:cNvSpPr txBox="1"/>
          <p:nvPr/>
        </p:nvSpPr>
        <p:spPr>
          <a:xfrm>
            <a:off x="936175" y="1144600"/>
            <a:ext cx="5937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9600">
                <a:solidFill>
                  <a:schemeClr val="accent2"/>
                </a:solidFill>
                <a:latin typeface="Raleway"/>
                <a:ea typeface="Raleway"/>
                <a:cs typeface="Raleway"/>
                <a:sym typeface="Raleway"/>
              </a:rPr>
              <a:t>”</a:t>
            </a:r>
            <a:endParaRPr b="1" sz="9600">
              <a:solidFill>
                <a:schemeClr val="accent2"/>
              </a:solidFill>
              <a:latin typeface="Raleway"/>
              <a:ea typeface="Raleway"/>
              <a:cs typeface="Raleway"/>
              <a:sym typeface="Raleway"/>
            </a:endParaRPr>
          </a:p>
        </p:txBody>
      </p:sp>
      <p:grpSp>
        <p:nvGrpSpPr>
          <p:cNvPr id="454" name="Google Shape;454;p60"/>
          <p:cNvGrpSpPr/>
          <p:nvPr/>
        </p:nvGrpSpPr>
        <p:grpSpPr>
          <a:xfrm>
            <a:off x="-21051" y="1087825"/>
            <a:ext cx="1308654" cy="2865400"/>
            <a:chOff x="-21051" y="1087825"/>
            <a:chExt cx="1308654" cy="2865400"/>
          </a:xfrm>
        </p:grpSpPr>
        <p:sp>
          <p:nvSpPr>
            <p:cNvPr id="455" name="Google Shape;455;p60"/>
            <p:cNvSpPr/>
            <p:nvPr/>
          </p:nvSpPr>
          <p:spPr>
            <a:xfrm>
              <a:off x="-21051" y="1087825"/>
              <a:ext cx="1308654" cy="273230"/>
            </a:xfrm>
            <a:custGeom>
              <a:rect b="b" l="l" r="r" t="t"/>
              <a:pathLst>
                <a:path extrusionOk="0" h="44105" w="69600">
                  <a:moveTo>
                    <a:pt x="0" y="0"/>
                  </a:moveTo>
                  <a:lnTo>
                    <a:pt x="69600" y="0"/>
                  </a:lnTo>
                  <a:lnTo>
                    <a:pt x="69600" y="44105"/>
                  </a:lnTo>
                </a:path>
              </a:pathLst>
            </a:custGeom>
            <a:noFill/>
            <a:ln cap="flat" cmpd="sng" w="9525">
              <a:solidFill>
                <a:schemeClr val="dk1"/>
              </a:solidFill>
              <a:prstDash val="solid"/>
              <a:round/>
              <a:headEnd len="med" w="med" type="none"/>
              <a:tailEnd len="med" w="med" type="none"/>
            </a:ln>
          </p:spPr>
        </p:sp>
        <p:sp>
          <p:nvSpPr>
            <p:cNvPr id="456" name="Google Shape;456;p60"/>
            <p:cNvSpPr/>
            <p:nvPr/>
          </p:nvSpPr>
          <p:spPr>
            <a:xfrm flipH="1" rot="10800000">
              <a:off x="-21051" y="3679995"/>
              <a:ext cx="1308654" cy="273230"/>
            </a:xfrm>
            <a:custGeom>
              <a:rect b="b" l="l" r="r" t="t"/>
              <a:pathLst>
                <a:path extrusionOk="0" h="44105" w="69600">
                  <a:moveTo>
                    <a:pt x="0" y="0"/>
                  </a:moveTo>
                  <a:lnTo>
                    <a:pt x="69600" y="0"/>
                  </a:lnTo>
                  <a:lnTo>
                    <a:pt x="69600" y="44105"/>
                  </a:lnTo>
                </a:path>
              </a:pathLst>
            </a:custGeom>
            <a:noFill/>
            <a:ln cap="flat" cmpd="sng" w="9525">
              <a:solidFill>
                <a:schemeClr val="dk1"/>
              </a:solidFill>
              <a:prstDash val="solid"/>
              <a:round/>
              <a:headEnd len="med" w="med" type="none"/>
              <a:tailEnd len="med" w="med" type="none"/>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454"/>
                                        </p:tgtEl>
                                        <p:attrNameLst>
                                          <p:attrName>style.visibility</p:attrName>
                                        </p:attrNameLst>
                                      </p:cBhvr>
                                      <p:to>
                                        <p:strVal val="visible"/>
                                      </p:to>
                                    </p:set>
                                    <p:animEffect filter="fade" transition="in">
                                      <p:cBhvr>
                                        <p:cTn dur="1000"/>
                                        <p:tgtEl>
                                          <p:spTgt spid="454"/>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453"/>
                                        </p:tgtEl>
                                        <p:attrNameLst>
                                          <p:attrName>style.visibility</p:attrName>
                                        </p:attrNameLst>
                                      </p:cBhvr>
                                      <p:to>
                                        <p:strVal val="visible"/>
                                      </p:to>
                                    </p:set>
                                    <p:animEffect filter="fade" transition="in">
                                      <p:cBhvr>
                                        <p:cTn dur="1000"/>
                                        <p:tgtEl>
                                          <p:spTgt spid="453"/>
                                        </p:tgtEl>
                                      </p:cBhvr>
                                    </p:animEffect>
                                  </p:childTnLst>
                                </p:cTn>
                              </p:par>
                              <p:par>
                                <p:cTn fill="hold" nodeType="withEffect" presetClass="entr" presetID="10" presetSubtype="0">
                                  <p:stCondLst>
                                    <p:cond delay="0"/>
                                  </p:stCondLst>
                                  <p:childTnLst>
                                    <p:set>
                                      <p:cBhvr>
                                        <p:cTn dur="1" fill="hold">
                                          <p:stCondLst>
                                            <p:cond delay="0"/>
                                          </p:stCondLst>
                                        </p:cTn>
                                        <p:tgtEl>
                                          <p:spTgt spid="451"/>
                                        </p:tgtEl>
                                        <p:attrNameLst>
                                          <p:attrName>style.visibility</p:attrName>
                                        </p:attrNameLst>
                                      </p:cBhvr>
                                      <p:to>
                                        <p:strVal val="visible"/>
                                      </p:to>
                                    </p:set>
                                    <p:animEffect filter="fade" transition="in">
                                      <p:cBhvr>
                                        <p:cTn dur="1000"/>
                                        <p:tgtEl>
                                          <p:spTgt spid="45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0" name="Shape 460"/>
        <p:cNvGrpSpPr/>
        <p:nvPr/>
      </p:nvGrpSpPr>
      <p:grpSpPr>
        <a:xfrm>
          <a:off x="0" y="0"/>
          <a:ext cx="0" cy="0"/>
          <a:chOff x="0" y="0"/>
          <a:chExt cx="0" cy="0"/>
        </a:xfrm>
      </p:grpSpPr>
      <p:sp>
        <p:nvSpPr>
          <p:cNvPr id="461" name="Google Shape;461;p61"/>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BACKGROUND</a:t>
            </a:r>
            <a:endParaRPr/>
          </a:p>
        </p:txBody>
      </p:sp>
      <p:sp>
        <p:nvSpPr>
          <p:cNvPr id="462" name="Google Shape;462;p61"/>
          <p:cNvSpPr txBox="1"/>
          <p:nvPr>
            <p:ph idx="1" type="body"/>
          </p:nvPr>
        </p:nvSpPr>
        <p:spPr>
          <a:xfrm>
            <a:off x="1437488" y="2671500"/>
            <a:ext cx="2633700" cy="141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a:t>
            </a:r>
            <a:endParaRPr/>
          </a:p>
        </p:txBody>
      </p:sp>
      <p:sp>
        <p:nvSpPr>
          <p:cNvPr id="463" name="Google Shape;463;p61"/>
          <p:cNvSpPr txBox="1"/>
          <p:nvPr>
            <p:ph idx="2" type="body"/>
          </p:nvPr>
        </p:nvSpPr>
        <p:spPr>
          <a:xfrm>
            <a:off x="5072663" y="2671500"/>
            <a:ext cx="2633700" cy="141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a:t>
            </a:r>
            <a:endParaRPr/>
          </a:p>
        </p:txBody>
      </p:sp>
      <p:sp>
        <p:nvSpPr>
          <p:cNvPr id="464" name="Google Shape;464;p61"/>
          <p:cNvSpPr txBox="1"/>
          <p:nvPr>
            <p:ph idx="3" type="title"/>
          </p:nvPr>
        </p:nvSpPr>
        <p:spPr>
          <a:xfrm>
            <a:off x="1437487" y="2139900"/>
            <a:ext cx="26337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600"/>
              <a:t>THEORY 01</a:t>
            </a:r>
            <a:endParaRPr sz="1600"/>
          </a:p>
        </p:txBody>
      </p:sp>
      <p:sp>
        <p:nvSpPr>
          <p:cNvPr id="465" name="Google Shape;465;p61"/>
          <p:cNvSpPr txBox="1"/>
          <p:nvPr>
            <p:ph idx="4" type="title"/>
          </p:nvPr>
        </p:nvSpPr>
        <p:spPr>
          <a:xfrm>
            <a:off x="5072662" y="2139900"/>
            <a:ext cx="26337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600"/>
              <a:t>THEORY 02</a:t>
            </a:r>
            <a:endParaRPr sz="1600"/>
          </a:p>
        </p:txBody>
      </p:sp>
      <p:grpSp>
        <p:nvGrpSpPr>
          <p:cNvPr id="466" name="Google Shape;466;p61"/>
          <p:cNvGrpSpPr/>
          <p:nvPr/>
        </p:nvGrpSpPr>
        <p:grpSpPr>
          <a:xfrm>
            <a:off x="6179070" y="1748808"/>
            <a:ext cx="420897" cy="391091"/>
            <a:chOff x="2542032" y="1447758"/>
            <a:chExt cx="420897" cy="391091"/>
          </a:xfrm>
        </p:grpSpPr>
        <p:sp>
          <p:nvSpPr>
            <p:cNvPr id="467" name="Google Shape;467;p61"/>
            <p:cNvSpPr/>
            <p:nvPr/>
          </p:nvSpPr>
          <p:spPr>
            <a:xfrm>
              <a:off x="2595303" y="1493235"/>
              <a:ext cx="305875" cy="300056"/>
            </a:xfrm>
            <a:custGeom>
              <a:rect b="b" l="l" r="r" t="t"/>
              <a:pathLst>
                <a:path extrusionOk="0" h="10933" w="11145">
                  <a:moveTo>
                    <a:pt x="6339" y="418"/>
                  </a:moveTo>
                  <a:cubicBezTo>
                    <a:pt x="6377" y="418"/>
                    <a:pt x="6415" y="420"/>
                    <a:pt x="6453" y="423"/>
                  </a:cubicBezTo>
                  <a:cubicBezTo>
                    <a:pt x="6608" y="470"/>
                    <a:pt x="6751" y="530"/>
                    <a:pt x="6882" y="625"/>
                  </a:cubicBezTo>
                  <a:cubicBezTo>
                    <a:pt x="7108" y="780"/>
                    <a:pt x="7394" y="887"/>
                    <a:pt x="7680" y="923"/>
                  </a:cubicBezTo>
                  <a:cubicBezTo>
                    <a:pt x="7835" y="935"/>
                    <a:pt x="7977" y="970"/>
                    <a:pt x="8120" y="1042"/>
                  </a:cubicBezTo>
                  <a:cubicBezTo>
                    <a:pt x="8251" y="1125"/>
                    <a:pt x="8358" y="1232"/>
                    <a:pt x="8454" y="1363"/>
                  </a:cubicBezTo>
                  <a:cubicBezTo>
                    <a:pt x="8537" y="1482"/>
                    <a:pt x="8644" y="1589"/>
                    <a:pt x="8751" y="1685"/>
                  </a:cubicBezTo>
                  <a:cubicBezTo>
                    <a:pt x="8859" y="1768"/>
                    <a:pt x="8989" y="1851"/>
                    <a:pt x="9109" y="1911"/>
                  </a:cubicBezTo>
                  <a:cubicBezTo>
                    <a:pt x="9406" y="2030"/>
                    <a:pt x="9621" y="2280"/>
                    <a:pt x="9680" y="2602"/>
                  </a:cubicBezTo>
                  <a:cubicBezTo>
                    <a:pt x="9728" y="2732"/>
                    <a:pt x="9787" y="2863"/>
                    <a:pt x="9859" y="2994"/>
                  </a:cubicBezTo>
                  <a:cubicBezTo>
                    <a:pt x="9930" y="3113"/>
                    <a:pt x="10013" y="3233"/>
                    <a:pt x="10109" y="3340"/>
                  </a:cubicBezTo>
                  <a:cubicBezTo>
                    <a:pt x="10359" y="3542"/>
                    <a:pt x="10466" y="3864"/>
                    <a:pt x="10418" y="4173"/>
                  </a:cubicBezTo>
                  <a:cubicBezTo>
                    <a:pt x="10394" y="4459"/>
                    <a:pt x="10454" y="4745"/>
                    <a:pt x="10573" y="5018"/>
                  </a:cubicBezTo>
                  <a:cubicBezTo>
                    <a:pt x="10728" y="5292"/>
                    <a:pt x="10728" y="5638"/>
                    <a:pt x="10573" y="5923"/>
                  </a:cubicBezTo>
                  <a:cubicBezTo>
                    <a:pt x="10454" y="6185"/>
                    <a:pt x="10394" y="6471"/>
                    <a:pt x="10418" y="6757"/>
                  </a:cubicBezTo>
                  <a:cubicBezTo>
                    <a:pt x="10430" y="6912"/>
                    <a:pt x="10418" y="7066"/>
                    <a:pt x="10383" y="7221"/>
                  </a:cubicBezTo>
                  <a:lnTo>
                    <a:pt x="10383" y="7209"/>
                  </a:lnTo>
                  <a:cubicBezTo>
                    <a:pt x="10311" y="7352"/>
                    <a:pt x="10216" y="7483"/>
                    <a:pt x="10109" y="7590"/>
                  </a:cubicBezTo>
                  <a:cubicBezTo>
                    <a:pt x="10013" y="7697"/>
                    <a:pt x="9930" y="7816"/>
                    <a:pt x="9859" y="7936"/>
                  </a:cubicBezTo>
                  <a:cubicBezTo>
                    <a:pt x="9787" y="8055"/>
                    <a:pt x="9728" y="8197"/>
                    <a:pt x="9680" y="8328"/>
                  </a:cubicBezTo>
                  <a:cubicBezTo>
                    <a:pt x="9644" y="8483"/>
                    <a:pt x="9573" y="8626"/>
                    <a:pt x="9490" y="8745"/>
                  </a:cubicBezTo>
                  <a:cubicBezTo>
                    <a:pt x="9382" y="8852"/>
                    <a:pt x="9251" y="8948"/>
                    <a:pt x="9109" y="9019"/>
                  </a:cubicBezTo>
                  <a:cubicBezTo>
                    <a:pt x="8989" y="9079"/>
                    <a:pt x="8859" y="9162"/>
                    <a:pt x="8751" y="9245"/>
                  </a:cubicBezTo>
                  <a:cubicBezTo>
                    <a:pt x="8644" y="9340"/>
                    <a:pt x="8537" y="9448"/>
                    <a:pt x="8454" y="9567"/>
                  </a:cubicBezTo>
                  <a:cubicBezTo>
                    <a:pt x="8287" y="9841"/>
                    <a:pt x="8001" y="10007"/>
                    <a:pt x="7680" y="10007"/>
                  </a:cubicBezTo>
                  <a:cubicBezTo>
                    <a:pt x="7537" y="10031"/>
                    <a:pt x="7394" y="10067"/>
                    <a:pt x="7263" y="10114"/>
                  </a:cubicBezTo>
                  <a:cubicBezTo>
                    <a:pt x="7132" y="10162"/>
                    <a:pt x="7001" y="10222"/>
                    <a:pt x="6882" y="10305"/>
                  </a:cubicBezTo>
                  <a:cubicBezTo>
                    <a:pt x="6751" y="10388"/>
                    <a:pt x="6608" y="10460"/>
                    <a:pt x="6453" y="10495"/>
                  </a:cubicBezTo>
                  <a:cubicBezTo>
                    <a:pt x="6418" y="10498"/>
                    <a:pt x="6381" y="10500"/>
                    <a:pt x="6344" y="10500"/>
                  </a:cubicBezTo>
                  <a:cubicBezTo>
                    <a:pt x="6234" y="10500"/>
                    <a:pt x="6120" y="10486"/>
                    <a:pt x="6013" y="10460"/>
                  </a:cubicBezTo>
                  <a:cubicBezTo>
                    <a:pt x="5870" y="10424"/>
                    <a:pt x="5721" y="10406"/>
                    <a:pt x="5572" y="10406"/>
                  </a:cubicBezTo>
                  <a:cubicBezTo>
                    <a:pt x="5424" y="10406"/>
                    <a:pt x="5275" y="10424"/>
                    <a:pt x="5132" y="10460"/>
                  </a:cubicBezTo>
                  <a:cubicBezTo>
                    <a:pt x="5034" y="10495"/>
                    <a:pt x="4932" y="10512"/>
                    <a:pt x="4831" y="10512"/>
                  </a:cubicBezTo>
                  <a:cubicBezTo>
                    <a:pt x="4625" y="10512"/>
                    <a:pt x="4422" y="10441"/>
                    <a:pt x="4263" y="10305"/>
                  </a:cubicBezTo>
                  <a:cubicBezTo>
                    <a:pt x="4144" y="10222"/>
                    <a:pt x="4013" y="10162"/>
                    <a:pt x="3882" y="10114"/>
                  </a:cubicBezTo>
                  <a:cubicBezTo>
                    <a:pt x="3739" y="10067"/>
                    <a:pt x="3608" y="10031"/>
                    <a:pt x="3465" y="10007"/>
                  </a:cubicBezTo>
                  <a:cubicBezTo>
                    <a:pt x="3144" y="10007"/>
                    <a:pt x="2846" y="9841"/>
                    <a:pt x="2691" y="9567"/>
                  </a:cubicBezTo>
                  <a:cubicBezTo>
                    <a:pt x="2596" y="9448"/>
                    <a:pt x="2501" y="9340"/>
                    <a:pt x="2393" y="9245"/>
                  </a:cubicBezTo>
                  <a:cubicBezTo>
                    <a:pt x="2274" y="9162"/>
                    <a:pt x="2155" y="9079"/>
                    <a:pt x="2024" y="9019"/>
                  </a:cubicBezTo>
                  <a:cubicBezTo>
                    <a:pt x="1881" y="8948"/>
                    <a:pt x="1762" y="8852"/>
                    <a:pt x="1655" y="8745"/>
                  </a:cubicBezTo>
                  <a:cubicBezTo>
                    <a:pt x="1560" y="8626"/>
                    <a:pt x="1500" y="8483"/>
                    <a:pt x="1453" y="8328"/>
                  </a:cubicBezTo>
                  <a:cubicBezTo>
                    <a:pt x="1405" y="8197"/>
                    <a:pt x="1358" y="8055"/>
                    <a:pt x="1286" y="7936"/>
                  </a:cubicBezTo>
                  <a:cubicBezTo>
                    <a:pt x="1215" y="7816"/>
                    <a:pt x="1119" y="7697"/>
                    <a:pt x="1024" y="7590"/>
                  </a:cubicBezTo>
                  <a:cubicBezTo>
                    <a:pt x="786" y="7388"/>
                    <a:pt x="667" y="7066"/>
                    <a:pt x="715" y="6757"/>
                  </a:cubicBezTo>
                  <a:cubicBezTo>
                    <a:pt x="738" y="6471"/>
                    <a:pt x="691" y="6173"/>
                    <a:pt x="572" y="5911"/>
                  </a:cubicBezTo>
                  <a:cubicBezTo>
                    <a:pt x="417" y="5626"/>
                    <a:pt x="417" y="5292"/>
                    <a:pt x="572" y="5007"/>
                  </a:cubicBezTo>
                  <a:cubicBezTo>
                    <a:pt x="691" y="4745"/>
                    <a:pt x="738" y="4459"/>
                    <a:pt x="715" y="4161"/>
                  </a:cubicBezTo>
                  <a:cubicBezTo>
                    <a:pt x="703" y="4018"/>
                    <a:pt x="727" y="3864"/>
                    <a:pt x="762" y="3721"/>
                  </a:cubicBezTo>
                  <a:cubicBezTo>
                    <a:pt x="822" y="3578"/>
                    <a:pt x="917" y="3447"/>
                    <a:pt x="1024" y="3340"/>
                  </a:cubicBezTo>
                  <a:cubicBezTo>
                    <a:pt x="1119" y="3233"/>
                    <a:pt x="1215" y="3113"/>
                    <a:pt x="1286" y="2994"/>
                  </a:cubicBezTo>
                  <a:cubicBezTo>
                    <a:pt x="1358" y="2863"/>
                    <a:pt x="1405" y="2732"/>
                    <a:pt x="1453" y="2602"/>
                  </a:cubicBezTo>
                  <a:cubicBezTo>
                    <a:pt x="1500" y="2447"/>
                    <a:pt x="1560" y="2304"/>
                    <a:pt x="1655" y="2185"/>
                  </a:cubicBezTo>
                  <a:cubicBezTo>
                    <a:pt x="1762" y="2066"/>
                    <a:pt x="1881" y="1982"/>
                    <a:pt x="2024" y="1911"/>
                  </a:cubicBezTo>
                  <a:cubicBezTo>
                    <a:pt x="2155" y="1851"/>
                    <a:pt x="2274" y="1768"/>
                    <a:pt x="2393" y="1685"/>
                  </a:cubicBezTo>
                  <a:cubicBezTo>
                    <a:pt x="2501" y="1589"/>
                    <a:pt x="2596" y="1482"/>
                    <a:pt x="2691" y="1363"/>
                  </a:cubicBezTo>
                  <a:cubicBezTo>
                    <a:pt x="2774" y="1232"/>
                    <a:pt x="2893" y="1125"/>
                    <a:pt x="3013" y="1042"/>
                  </a:cubicBezTo>
                  <a:cubicBezTo>
                    <a:pt x="3155" y="970"/>
                    <a:pt x="3310" y="935"/>
                    <a:pt x="3465" y="923"/>
                  </a:cubicBezTo>
                  <a:cubicBezTo>
                    <a:pt x="3751" y="887"/>
                    <a:pt x="4025" y="780"/>
                    <a:pt x="4263" y="625"/>
                  </a:cubicBezTo>
                  <a:cubicBezTo>
                    <a:pt x="4394" y="530"/>
                    <a:pt x="4537" y="470"/>
                    <a:pt x="4691" y="423"/>
                  </a:cubicBezTo>
                  <a:cubicBezTo>
                    <a:pt x="4727" y="420"/>
                    <a:pt x="4763" y="418"/>
                    <a:pt x="4800" y="418"/>
                  </a:cubicBezTo>
                  <a:cubicBezTo>
                    <a:pt x="4911" y="418"/>
                    <a:pt x="5025" y="432"/>
                    <a:pt x="5132" y="458"/>
                  </a:cubicBezTo>
                  <a:cubicBezTo>
                    <a:pt x="5275" y="494"/>
                    <a:pt x="5421" y="512"/>
                    <a:pt x="5566" y="512"/>
                  </a:cubicBezTo>
                  <a:cubicBezTo>
                    <a:pt x="5712" y="512"/>
                    <a:pt x="5858" y="494"/>
                    <a:pt x="6001" y="458"/>
                  </a:cubicBezTo>
                  <a:cubicBezTo>
                    <a:pt x="6117" y="432"/>
                    <a:pt x="6226" y="418"/>
                    <a:pt x="6339" y="418"/>
                  </a:cubicBezTo>
                  <a:close/>
                  <a:moveTo>
                    <a:pt x="4845" y="0"/>
                  </a:moveTo>
                  <a:cubicBezTo>
                    <a:pt x="4560" y="0"/>
                    <a:pt x="4281" y="93"/>
                    <a:pt x="4048" y="268"/>
                  </a:cubicBezTo>
                  <a:cubicBezTo>
                    <a:pt x="3953" y="327"/>
                    <a:pt x="3846" y="375"/>
                    <a:pt x="3739" y="423"/>
                  </a:cubicBezTo>
                  <a:cubicBezTo>
                    <a:pt x="3620" y="458"/>
                    <a:pt x="3513" y="482"/>
                    <a:pt x="3394" y="506"/>
                  </a:cubicBezTo>
                  <a:cubicBezTo>
                    <a:pt x="2977" y="530"/>
                    <a:pt x="2596" y="744"/>
                    <a:pt x="2358" y="1101"/>
                  </a:cubicBezTo>
                  <a:cubicBezTo>
                    <a:pt x="2286" y="1197"/>
                    <a:pt x="2215" y="1280"/>
                    <a:pt x="2120" y="1363"/>
                  </a:cubicBezTo>
                  <a:cubicBezTo>
                    <a:pt x="2036" y="1435"/>
                    <a:pt x="1929" y="1494"/>
                    <a:pt x="1822" y="1554"/>
                  </a:cubicBezTo>
                  <a:cubicBezTo>
                    <a:pt x="1441" y="1709"/>
                    <a:pt x="1155" y="2054"/>
                    <a:pt x="1060" y="2459"/>
                  </a:cubicBezTo>
                  <a:cubicBezTo>
                    <a:pt x="1024" y="2566"/>
                    <a:pt x="988" y="2685"/>
                    <a:pt x="929" y="2780"/>
                  </a:cubicBezTo>
                  <a:cubicBezTo>
                    <a:pt x="869" y="2887"/>
                    <a:pt x="798" y="2971"/>
                    <a:pt x="715" y="3066"/>
                  </a:cubicBezTo>
                  <a:cubicBezTo>
                    <a:pt x="572" y="3209"/>
                    <a:pt x="453" y="3387"/>
                    <a:pt x="369" y="3578"/>
                  </a:cubicBezTo>
                  <a:cubicBezTo>
                    <a:pt x="322" y="3768"/>
                    <a:pt x="298" y="3971"/>
                    <a:pt x="310" y="4173"/>
                  </a:cubicBezTo>
                  <a:cubicBezTo>
                    <a:pt x="310" y="4292"/>
                    <a:pt x="310" y="4411"/>
                    <a:pt x="286" y="4530"/>
                  </a:cubicBezTo>
                  <a:cubicBezTo>
                    <a:pt x="262" y="4649"/>
                    <a:pt x="226" y="4757"/>
                    <a:pt x="191" y="4864"/>
                  </a:cubicBezTo>
                  <a:cubicBezTo>
                    <a:pt x="0" y="5245"/>
                    <a:pt x="0" y="5685"/>
                    <a:pt x="191" y="6066"/>
                  </a:cubicBezTo>
                  <a:cubicBezTo>
                    <a:pt x="226" y="6173"/>
                    <a:pt x="262" y="6281"/>
                    <a:pt x="286" y="6400"/>
                  </a:cubicBezTo>
                  <a:cubicBezTo>
                    <a:pt x="310" y="6519"/>
                    <a:pt x="310" y="6638"/>
                    <a:pt x="310" y="6757"/>
                  </a:cubicBezTo>
                  <a:cubicBezTo>
                    <a:pt x="298" y="6959"/>
                    <a:pt x="322" y="7162"/>
                    <a:pt x="369" y="7364"/>
                  </a:cubicBezTo>
                  <a:cubicBezTo>
                    <a:pt x="453" y="7543"/>
                    <a:pt x="572" y="7721"/>
                    <a:pt x="715" y="7876"/>
                  </a:cubicBezTo>
                  <a:cubicBezTo>
                    <a:pt x="798" y="7959"/>
                    <a:pt x="869" y="8055"/>
                    <a:pt x="929" y="8150"/>
                  </a:cubicBezTo>
                  <a:cubicBezTo>
                    <a:pt x="988" y="8257"/>
                    <a:pt x="1024" y="8364"/>
                    <a:pt x="1060" y="8471"/>
                  </a:cubicBezTo>
                  <a:cubicBezTo>
                    <a:pt x="1119" y="8674"/>
                    <a:pt x="1215" y="8852"/>
                    <a:pt x="1334" y="9019"/>
                  </a:cubicBezTo>
                  <a:cubicBezTo>
                    <a:pt x="1477" y="9174"/>
                    <a:pt x="1643" y="9293"/>
                    <a:pt x="1822" y="9388"/>
                  </a:cubicBezTo>
                  <a:cubicBezTo>
                    <a:pt x="1929" y="9436"/>
                    <a:pt x="2036" y="9507"/>
                    <a:pt x="2120" y="9579"/>
                  </a:cubicBezTo>
                  <a:cubicBezTo>
                    <a:pt x="2215" y="9650"/>
                    <a:pt x="2286" y="9745"/>
                    <a:pt x="2358" y="9841"/>
                  </a:cubicBezTo>
                  <a:cubicBezTo>
                    <a:pt x="2489" y="10007"/>
                    <a:pt x="2632" y="10150"/>
                    <a:pt x="2810" y="10257"/>
                  </a:cubicBezTo>
                  <a:cubicBezTo>
                    <a:pt x="2989" y="10352"/>
                    <a:pt x="3191" y="10412"/>
                    <a:pt x="3394" y="10436"/>
                  </a:cubicBezTo>
                  <a:cubicBezTo>
                    <a:pt x="3513" y="10448"/>
                    <a:pt x="3632" y="10472"/>
                    <a:pt x="3739" y="10507"/>
                  </a:cubicBezTo>
                  <a:cubicBezTo>
                    <a:pt x="3846" y="10555"/>
                    <a:pt x="3953" y="10603"/>
                    <a:pt x="4048" y="10662"/>
                  </a:cubicBezTo>
                  <a:cubicBezTo>
                    <a:pt x="4278" y="10842"/>
                    <a:pt x="4557" y="10932"/>
                    <a:pt x="4838" y="10932"/>
                  </a:cubicBezTo>
                  <a:cubicBezTo>
                    <a:pt x="4965" y="10932"/>
                    <a:pt x="5092" y="10914"/>
                    <a:pt x="5215" y="10876"/>
                  </a:cubicBezTo>
                  <a:cubicBezTo>
                    <a:pt x="5334" y="10847"/>
                    <a:pt x="5456" y="10832"/>
                    <a:pt x="5577" y="10832"/>
                  </a:cubicBezTo>
                  <a:cubicBezTo>
                    <a:pt x="5697" y="10832"/>
                    <a:pt x="5816" y="10847"/>
                    <a:pt x="5930" y="10876"/>
                  </a:cubicBezTo>
                  <a:cubicBezTo>
                    <a:pt x="6072" y="10912"/>
                    <a:pt x="6215" y="10924"/>
                    <a:pt x="6358" y="10924"/>
                  </a:cubicBezTo>
                  <a:cubicBezTo>
                    <a:pt x="6418" y="10924"/>
                    <a:pt x="6477" y="10924"/>
                    <a:pt x="6537" y="10912"/>
                  </a:cubicBezTo>
                  <a:cubicBezTo>
                    <a:pt x="6739" y="10864"/>
                    <a:pt x="6930" y="10781"/>
                    <a:pt x="7096" y="10662"/>
                  </a:cubicBezTo>
                  <a:cubicBezTo>
                    <a:pt x="7204" y="10603"/>
                    <a:pt x="7299" y="10555"/>
                    <a:pt x="7406" y="10507"/>
                  </a:cubicBezTo>
                  <a:cubicBezTo>
                    <a:pt x="7525" y="10472"/>
                    <a:pt x="7644" y="10448"/>
                    <a:pt x="7763" y="10436"/>
                  </a:cubicBezTo>
                  <a:cubicBezTo>
                    <a:pt x="7966" y="10412"/>
                    <a:pt x="8156" y="10352"/>
                    <a:pt x="8347" y="10257"/>
                  </a:cubicBezTo>
                  <a:cubicBezTo>
                    <a:pt x="8513" y="10150"/>
                    <a:pt x="8668" y="10007"/>
                    <a:pt x="8787" y="9841"/>
                  </a:cubicBezTo>
                  <a:cubicBezTo>
                    <a:pt x="8859" y="9745"/>
                    <a:pt x="8942" y="9650"/>
                    <a:pt x="9025" y="9579"/>
                  </a:cubicBezTo>
                  <a:cubicBezTo>
                    <a:pt x="9120" y="9507"/>
                    <a:pt x="9216" y="9436"/>
                    <a:pt x="9323" y="9388"/>
                  </a:cubicBezTo>
                  <a:cubicBezTo>
                    <a:pt x="9704" y="9221"/>
                    <a:pt x="9990" y="8888"/>
                    <a:pt x="10085" y="8471"/>
                  </a:cubicBezTo>
                  <a:cubicBezTo>
                    <a:pt x="10144" y="8245"/>
                    <a:pt x="10263" y="8043"/>
                    <a:pt x="10430" y="7876"/>
                  </a:cubicBezTo>
                  <a:cubicBezTo>
                    <a:pt x="10573" y="7721"/>
                    <a:pt x="10692" y="7543"/>
                    <a:pt x="10775" y="7364"/>
                  </a:cubicBezTo>
                  <a:cubicBezTo>
                    <a:pt x="10823" y="7162"/>
                    <a:pt x="10847" y="6959"/>
                    <a:pt x="10835" y="6757"/>
                  </a:cubicBezTo>
                  <a:cubicBezTo>
                    <a:pt x="10811" y="6519"/>
                    <a:pt x="10859" y="6281"/>
                    <a:pt x="10954" y="6066"/>
                  </a:cubicBezTo>
                  <a:cubicBezTo>
                    <a:pt x="11145" y="5685"/>
                    <a:pt x="11145" y="5245"/>
                    <a:pt x="10954" y="4864"/>
                  </a:cubicBezTo>
                  <a:cubicBezTo>
                    <a:pt x="10859" y="4649"/>
                    <a:pt x="10811" y="4411"/>
                    <a:pt x="10835" y="4173"/>
                  </a:cubicBezTo>
                  <a:cubicBezTo>
                    <a:pt x="10894" y="3756"/>
                    <a:pt x="10740" y="3352"/>
                    <a:pt x="10430" y="3066"/>
                  </a:cubicBezTo>
                  <a:cubicBezTo>
                    <a:pt x="10263" y="2899"/>
                    <a:pt x="10144" y="2685"/>
                    <a:pt x="10085" y="2459"/>
                  </a:cubicBezTo>
                  <a:cubicBezTo>
                    <a:pt x="10025" y="2256"/>
                    <a:pt x="9930" y="2078"/>
                    <a:pt x="9811" y="1911"/>
                  </a:cubicBezTo>
                  <a:cubicBezTo>
                    <a:pt x="9668" y="1756"/>
                    <a:pt x="9501" y="1637"/>
                    <a:pt x="9323" y="1554"/>
                  </a:cubicBezTo>
                  <a:cubicBezTo>
                    <a:pt x="9216" y="1494"/>
                    <a:pt x="9109" y="1435"/>
                    <a:pt x="9025" y="1363"/>
                  </a:cubicBezTo>
                  <a:cubicBezTo>
                    <a:pt x="8930" y="1280"/>
                    <a:pt x="8859" y="1197"/>
                    <a:pt x="8787" y="1101"/>
                  </a:cubicBezTo>
                  <a:cubicBezTo>
                    <a:pt x="8549" y="744"/>
                    <a:pt x="8168" y="530"/>
                    <a:pt x="7751" y="506"/>
                  </a:cubicBezTo>
                  <a:cubicBezTo>
                    <a:pt x="7632" y="482"/>
                    <a:pt x="7525" y="458"/>
                    <a:pt x="7406" y="423"/>
                  </a:cubicBezTo>
                  <a:cubicBezTo>
                    <a:pt x="7299" y="387"/>
                    <a:pt x="7192" y="327"/>
                    <a:pt x="7096" y="268"/>
                  </a:cubicBezTo>
                  <a:cubicBezTo>
                    <a:pt x="6864" y="93"/>
                    <a:pt x="6585" y="0"/>
                    <a:pt x="6300" y="0"/>
                  </a:cubicBezTo>
                  <a:cubicBezTo>
                    <a:pt x="6176" y="0"/>
                    <a:pt x="6052" y="18"/>
                    <a:pt x="5930" y="54"/>
                  </a:cubicBezTo>
                  <a:cubicBezTo>
                    <a:pt x="5811" y="83"/>
                    <a:pt x="5691" y="98"/>
                    <a:pt x="5572" y="98"/>
                  </a:cubicBezTo>
                  <a:cubicBezTo>
                    <a:pt x="5453" y="98"/>
                    <a:pt x="5334" y="83"/>
                    <a:pt x="5215" y="54"/>
                  </a:cubicBezTo>
                  <a:cubicBezTo>
                    <a:pt x="5093" y="18"/>
                    <a:pt x="4968" y="0"/>
                    <a:pt x="48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68" name="Google Shape;468;p61"/>
            <p:cNvSpPr/>
            <p:nvPr/>
          </p:nvSpPr>
          <p:spPr>
            <a:xfrm>
              <a:off x="2542032" y="1447758"/>
              <a:ext cx="420897" cy="391091"/>
            </a:xfrm>
            <a:custGeom>
              <a:rect b="b" l="l" r="r" t="t"/>
              <a:pathLst>
                <a:path extrusionOk="0" h="14250" w="15336">
                  <a:moveTo>
                    <a:pt x="7519" y="0"/>
                  </a:moveTo>
                  <a:cubicBezTo>
                    <a:pt x="6674" y="0"/>
                    <a:pt x="5821" y="151"/>
                    <a:pt x="5001" y="460"/>
                  </a:cubicBezTo>
                  <a:cubicBezTo>
                    <a:pt x="2394" y="1437"/>
                    <a:pt x="584" y="3866"/>
                    <a:pt x="405" y="6652"/>
                  </a:cubicBezTo>
                  <a:cubicBezTo>
                    <a:pt x="215" y="9438"/>
                    <a:pt x="1679" y="12081"/>
                    <a:pt x="4144" y="13402"/>
                  </a:cubicBezTo>
                  <a:cubicBezTo>
                    <a:pt x="5202" y="13970"/>
                    <a:pt x="6361" y="14250"/>
                    <a:pt x="7515" y="14250"/>
                  </a:cubicBezTo>
                  <a:cubicBezTo>
                    <a:pt x="9050" y="14250"/>
                    <a:pt x="10577" y="13755"/>
                    <a:pt x="11847" y="12783"/>
                  </a:cubicBezTo>
                  <a:cubicBezTo>
                    <a:pt x="11993" y="12638"/>
                    <a:pt x="11869" y="12412"/>
                    <a:pt x="11702" y="12412"/>
                  </a:cubicBezTo>
                  <a:cubicBezTo>
                    <a:pt x="11664" y="12412"/>
                    <a:pt x="11625" y="12424"/>
                    <a:pt x="11585" y="12450"/>
                  </a:cubicBezTo>
                  <a:cubicBezTo>
                    <a:pt x="10366" y="13382"/>
                    <a:pt x="8928" y="13834"/>
                    <a:pt x="7500" y="13834"/>
                  </a:cubicBezTo>
                  <a:cubicBezTo>
                    <a:pt x="5552" y="13834"/>
                    <a:pt x="3624" y="12993"/>
                    <a:pt x="2298" y="11378"/>
                  </a:cubicBezTo>
                  <a:cubicBezTo>
                    <a:pt x="1" y="8569"/>
                    <a:pt x="346" y="4449"/>
                    <a:pt x="3072" y="2056"/>
                  </a:cubicBezTo>
                  <a:cubicBezTo>
                    <a:pt x="4349" y="945"/>
                    <a:pt x="5929" y="397"/>
                    <a:pt x="7503" y="397"/>
                  </a:cubicBezTo>
                  <a:cubicBezTo>
                    <a:pt x="9304" y="397"/>
                    <a:pt x="11097" y="1115"/>
                    <a:pt x="12419" y="2532"/>
                  </a:cubicBezTo>
                  <a:cubicBezTo>
                    <a:pt x="14883" y="5175"/>
                    <a:pt x="14812" y="9319"/>
                    <a:pt x="12240" y="11879"/>
                  </a:cubicBezTo>
                  <a:cubicBezTo>
                    <a:pt x="12085" y="12033"/>
                    <a:pt x="12223" y="12244"/>
                    <a:pt x="12387" y="12244"/>
                  </a:cubicBezTo>
                  <a:cubicBezTo>
                    <a:pt x="12437" y="12244"/>
                    <a:pt x="12490" y="12224"/>
                    <a:pt x="12538" y="12176"/>
                  </a:cubicBezTo>
                  <a:cubicBezTo>
                    <a:pt x="15336" y="9402"/>
                    <a:pt x="15336" y="4878"/>
                    <a:pt x="12550" y="2092"/>
                  </a:cubicBezTo>
                  <a:cubicBezTo>
                    <a:pt x="11192" y="726"/>
                    <a:pt x="9374" y="0"/>
                    <a:pt x="75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69" name="Google Shape;469;p61"/>
            <p:cNvSpPr/>
            <p:nvPr/>
          </p:nvSpPr>
          <p:spPr>
            <a:xfrm>
              <a:off x="2837094" y="1569038"/>
              <a:ext cx="34992" cy="112277"/>
            </a:xfrm>
            <a:custGeom>
              <a:rect b="b" l="l" r="r" t="t"/>
              <a:pathLst>
                <a:path extrusionOk="0" h="4091" w="1275">
                  <a:moveTo>
                    <a:pt x="255" y="0"/>
                  </a:moveTo>
                  <a:cubicBezTo>
                    <a:pt x="213" y="0"/>
                    <a:pt x="169" y="14"/>
                    <a:pt x="132" y="42"/>
                  </a:cubicBezTo>
                  <a:lnTo>
                    <a:pt x="120" y="30"/>
                  </a:lnTo>
                  <a:cubicBezTo>
                    <a:pt x="25" y="101"/>
                    <a:pt x="1" y="232"/>
                    <a:pt x="72" y="328"/>
                  </a:cubicBezTo>
                  <a:cubicBezTo>
                    <a:pt x="572" y="1018"/>
                    <a:pt x="846" y="1852"/>
                    <a:pt x="846" y="2709"/>
                  </a:cubicBezTo>
                  <a:cubicBezTo>
                    <a:pt x="846" y="3090"/>
                    <a:pt x="799" y="3459"/>
                    <a:pt x="691" y="3828"/>
                  </a:cubicBezTo>
                  <a:cubicBezTo>
                    <a:pt x="656" y="3935"/>
                    <a:pt x="727" y="4054"/>
                    <a:pt x="846" y="4090"/>
                  </a:cubicBezTo>
                  <a:lnTo>
                    <a:pt x="894" y="4090"/>
                  </a:lnTo>
                  <a:cubicBezTo>
                    <a:pt x="989" y="4090"/>
                    <a:pt x="1072" y="4031"/>
                    <a:pt x="1096" y="3947"/>
                  </a:cubicBezTo>
                  <a:cubicBezTo>
                    <a:pt x="1215" y="3542"/>
                    <a:pt x="1275" y="3126"/>
                    <a:pt x="1275" y="2709"/>
                  </a:cubicBezTo>
                  <a:cubicBezTo>
                    <a:pt x="1275" y="1768"/>
                    <a:pt x="977" y="852"/>
                    <a:pt x="430" y="90"/>
                  </a:cubicBezTo>
                  <a:cubicBezTo>
                    <a:pt x="386" y="32"/>
                    <a:pt x="321" y="0"/>
                    <a:pt x="2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70" name="Google Shape;470;p61"/>
            <p:cNvSpPr/>
            <p:nvPr/>
          </p:nvSpPr>
          <p:spPr>
            <a:xfrm>
              <a:off x="2616216" y="1519691"/>
              <a:ext cx="219697" cy="247554"/>
            </a:xfrm>
            <a:custGeom>
              <a:rect b="b" l="l" r="r" t="t"/>
              <a:pathLst>
                <a:path extrusionOk="0" h="9020" w="8005">
                  <a:moveTo>
                    <a:pt x="4828" y="0"/>
                  </a:moveTo>
                  <a:cubicBezTo>
                    <a:pt x="2683" y="0"/>
                    <a:pt x="621" y="1539"/>
                    <a:pt x="334" y="3983"/>
                  </a:cubicBezTo>
                  <a:cubicBezTo>
                    <a:pt x="0" y="6819"/>
                    <a:pt x="2277" y="9020"/>
                    <a:pt x="4814" y="9020"/>
                  </a:cubicBezTo>
                  <a:cubicBezTo>
                    <a:pt x="5536" y="9020"/>
                    <a:pt x="6279" y="8841"/>
                    <a:pt x="6989" y="8448"/>
                  </a:cubicBezTo>
                  <a:cubicBezTo>
                    <a:pt x="7200" y="8327"/>
                    <a:pt x="7089" y="8046"/>
                    <a:pt x="6900" y="8046"/>
                  </a:cubicBezTo>
                  <a:cubicBezTo>
                    <a:pt x="6864" y="8046"/>
                    <a:pt x="6826" y="8056"/>
                    <a:pt x="6787" y="8079"/>
                  </a:cubicBezTo>
                  <a:lnTo>
                    <a:pt x="6787" y="8067"/>
                  </a:lnTo>
                  <a:cubicBezTo>
                    <a:pt x="6139" y="8428"/>
                    <a:pt x="5461" y="8592"/>
                    <a:pt x="4802" y="8592"/>
                  </a:cubicBezTo>
                  <a:cubicBezTo>
                    <a:pt x="2509" y="8592"/>
                    <a:pt x="454" y="6602"/>
                    <a:pt x="750" y="4031"/>
                  </a:cubicBezTo>
                  <a:cubicBezTo>
                    <a:pt x="1014" y="1811"/>
                    <a:pt x="2883" y="416"/>
                    <a:pt x="4826" y="416"/>
                  </a:cubicBezTo>
                  <a:cubicBezTo>
                    <a:pt x="5780" y="416"/>
                    <a:pt x="6753" y="753"/>
                    <a:pt x="7561" y="1495"/>
                  </a:cubicBezTo>
                  <a:cubicBezTo>
                    <a:pt x="7605" y="1537"/>
                    <a:pt x="7654" y="1554"/>
                    <a:pt x="7701" y="1554"/>
                  </a:cubicBezTo>
                  <a:cubicBezTo>
                    <a:pt x="7865" y="1554"/>
                    <a:pt x="8004" y="1334"/>
                    <a:pt x="7846" y="1185"/>
                  </a:cubicBezTo>
                  <a:cubicBezTo>
                    <a:pt x="6953" y="370"/>
                    <a:pt x="5881" y="0"/>
                    <a:pt x="48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71" name="Google Shape;471;p61"/>
            <p:cNvSpPr/>
            <p:nvPr/>
          </p:nvSpPr>
          <p:spPr>
            <a:xfrm>
              <a:off x="2662598" y="1553531"/>
              <a:ext cx="131407" cy="90843"/>
            </a:xfrm>
            <a:custGeom>
              <a:rect b="b" l="l" r="r" t="t"/>
              <a:pathLst>
                <a:path extrusionOk="0" h="3310" w="4788">
                  <a:moveTo>
                    <a:pt x="3937" y="1604"/>
                  </a:moveTo>
                  <a:cubicBezTo>
                    <a:pt x="4047" y="1604"/>
                    <a:pt x="4159" y="1646"/>
                    <a:pt x="4251" y="1738"/>
                  </a:cubicBezTo>
                  <a:cubicBezTo>
                    <a:pt x="4537" y="2024"/>
                    <a:pt x="4335" y="2500"/>
                    <a:pt x="3930" y="2500"/>
                  </a:cubicBezTo>
                  <a:cubicBezTo>
                    <a:pt x="3692" y="2488"/>
                    <a:pt x="3501" y="2298"/>
                    <a:pt x="3501" y="2059"/>
                  </a:cubicBezTo>
                  <a:lnTo>
                    <a:pt x="3489" y="2059"/>
                  </a:lnTo>
                  <a:cubicBezTo>
                    <a:pt x="3489" y="1786"/>
                    <a:pt x="3708" y="1604"/>
                    <a:pt x="3937" y="1604"/>
                  </a:cubicBezTo>
                  <a:close/>
                  <a:moveTo>
                    <a:pt x="1872" y="0"/>
                  </a:moveTo>
                  <a:cubicBezTo>
                    <a:pt x="1726" y="0"/>
                    <a:pt x="1578" y="19"/>
                    <a:pt x="1430" y="59"/>
                  </a:cubicBezTo>
                  <a:cubicBezTo>
                    <a:pt x="513" y="321"/>
                    <a:pt x="1" y="1309"/>
                    <a:pt x="322" y="2202"/>
                  </a:cubicBezTo>
                  <a:cubicBezTo>
                    <a:pt x="359" y="2306"/>
                    <a:pt x="440" y="2350"/>
                    <a:pt x="520" y="2350"/>
                  </a:cubicBezTo>
                  <a:cubicBezTo>
                    <a:pt x="651" y="2350"/>
                    <a:pt x="782" y="2234"/>
                    <a:pt x="715" y="2071"/>
                  </a:cubicBezTo>
                  <a:cubicBezTo>
                    <a:pt x="668" y="1940"/>
                    <a:pt x="656" y="1798"/>
                    <a:pt x="656" y="1655"/>
                  </a:cubicBezTo>
                  <a:cubicBezTo>
                    <a:pt x="656" y="884"/>
                    <a:pt x="1272" y="425"/>
                    <a:pt x="1894" y="425"/>
                  </a:cubicBezTo>
                  <a:cubicBezTo>
                    <a:pt x="2309" y="425"/>
                    <a:pt x="2727" y="630"/>
                    <a:pt x="2966" y="1083"/>
                  </a:cubicBezTo>
                  <a:cubicBezTo>
                    <a:pt x="3443" y="1982"/>
                    <a:pt x="2721" y="2902"/>
                    <a:pt x="1876" y="2902"/>
                  </a:cubicBezTo>
                  <a:cubicBezTo>
                    <a:pt x="1646" y="2902"/>
                    <a:pt x="1406" y="2834"/>
                    <a:pt x="1180" y="2679"/>
                  </a:cubicBezTo>
                  <a:cubicBezTo>
                    <a:pt x="1137" y="2647"/>
                    <a:pt x="1095" y="2634"/>
                    <a:pt x="1055" y="2634"/>
                  </a:cubicBezTo>
                  <a:cubicBezTo>
                    <a:pt x="881" y="2634"/>
                    <a:pt x="760" y="2886"/>
                    <a:pt x="953" y="3012"/>
                  </a:cubicBezTo>
                  <a:cubicBezTo>
                    <a:pt x="1227" y="3202"/>
                    <a:pt x="1549" y="3310"/>
                    <a:pt x="1882" y="3310"/>
                  </a:cubicBezTo>
                  <a:cubicBezTo>
                    <a:pt x="2430" y="3310"/>
                    <a:pt x="2942" y="3036"/>
                    <a:pt x="3251" y="2583"/>
                  </a:cubicBezTo>
                  <a:cubicBezTo>
                    <a:pt x="3430" y="2818"/>
                    <a:pt x="3678" y="2923"/>
                    <a:pt x="3923" y="2923"/>
                  </a:cubicBezTo>
                  <a:cubicBezTo>
                    <a:pt x="4361" y="2923"/>
                    <a:pt x="4787" y="2587"/>
                    <a:pt x="4787" y="2059"/>
                  </a:cubicBezTo>
                  <a:cubicBezTo>
                    <a:pt x="4787" y="1554"/>
                    <a:pt x="4376" y="1192"/>
                    <a:pt x="3929" y="1192"/>
                  </a:cubicBezTo>
                  <a:cubicBezTo>
                    <a:pt x="3786" y="1192"/>
                    <a:pt x="3640" y="1229"/>
                    <a:pt x="3501" y="1309"/>
                  </a:cubicBezTo>
                  <a:cubicBezTo>
                    <a:pt x="3331" y="529"/>
                    <a:pt x="2639" y="0"/>
                    <a:pt x="18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72" name="Google Shape;472;p61"/>
            <p:cNvSpPr/>
            <p:nvPr/>
          </p:nvSpPr>
          <p:spPr>
            <a:xfrm>
              <a:off x="2799247" y="1681041"/>
              <a:ext cx="59775" cy="52557"/>
            </a:xfrm>
            <a:custGeom>
              <a:rect b="b" l="l" r="r" t="t"/>
              <a:pathLst>
                <a:path extrusionOk="0" h="1915" w="2178">
                  <a:moveTo>
                    <a:pt x="1249" y="424"/>
                  </a:moveTo>
                  <a:cubicBezTo>
                    <a:pt x="1356" y="424"/>
                    <a:pt x="1460" y="471"/>
                    <a:pt x="1535" y="557"/>
                  </a:cubicBezTo>
                  <a:cubicBezTo>
                    <a:pt x="1701" y="735"/>
                    <a:pt x="1630" y="1081"/>
                    <a:pt x="1380" y="1307"/>
                  </a:cubicBezTo>
                  <a:cubicBezTo>
                    <a:pt x="1249" y="1426"/>
                    <a:pt x="1094" y="1485"/>
                    <a:pt x="927" y="1497"/>
                  </a:cubicBezTo>
                  <a:cubicBezTo>
                    <a:pt x="915" y="1498"/>
                    <a:pt x="903" y="1499"/>
                    <a:pt x="891" y="1499"/>
                  </a:cubicBezTo>
                  <a:cubicBezTo>
                    <a:pt x="645" y="1499"/>
                    <a:pt x="443" y="1271"/>
                    <a:pt x="511" y="1021"/>
                  </a:cubicBezTo>
                  <a:cubicBezTo>
                    <a:pt x="582" y="688"/>
                    <a:pt x="868" y="438"/>
                    <a:pt x="1213" y="426"/>
                  </a:cubicBezTo>
                  <a:cubicBezTo>
                    <a:pt x="1225" y="425"/>
                    <a:pt x="1237" y="424"/>
                    <a:pt x="1249" y="424"/>
                  </a:cubicBezTo>
                  <a:close/>
                  <a:moveTo>
                    <a:pt x="1218" y="0"/>
                  </a:moveTo>
                  <a:cubicBezTo>
                    <a:pt x="969" y="0"/>
                    <a:pt x="705" y="95"/>
                    <a:pt x="487" y="283"/>
                  </a:cubicBezTo>
                  <a:cubicBezTo>
                    <a:pt x="285" y="461"/>
                    <a:pt x="154" y="688"/>
                    <a:pt x="106" y="950"/>
                  </a:cubicBezTo>
                  <a:cubicBezTo>
                    <a:pt x="0" y="1444"/>
                    <a:pt x="382" y="1914"/>
                    <a:pt x="896" y="1914"/>
                  </a:cubicBezTo>
                  <a:cubicBezTo>
                    <a:pt x="903" y="1914"/>
                    <a:pt x="909" y="1914"/>
                    <a:pt x="916" y="1914"/>
                  </a:cubicBezTo>
                  <a:lnTo>
                    <a:pt x="951" y="1914"/>
                  </a:lnTo>
                  <a:cubicBezTo>
                    <a:pt x="1213" y="1902"/>
                    <a:pt x="1451" y="1795"/>
                    <a:pt x="1654" y="1628"/>
                  </a:cubicBezTo>
                  <a:cubicBezTo>
                    <a:pt x="2082" y="1247"/>
                    <a:pt x="2178" y="640"/>
                    <a:pt x="1844" y="271"/>
                  </a:cubicBezTo>
                  <a:cubicBezTo>
                    <a:pt x="1686" y="89"/>
                    <a:pt x="1459" y="0"/>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73" name="Google Shape;473;p61"/>
            <p:cNvSpPr/>
            <p:nvPr/>
          </p:nvSpPr>
          <p:spPr>
            <a:xfrm>
              <a:off x="2698551" y="1693583"/>
              <a:ext cx="45120" cy="38697"/>
            </a:xfrm>
            <a:custGeom>
              <a:rect b="b" l="l" r="r" t="t"/>
              <a:pathLst>
                <a:path extrusionOk="0" h="1410" w="1644">
                  <a:moveTo>
                    <a:pt x="703" y="421"/>
                  </a:moveTo>
                  <a:cubicBezTo>
                    <a:pt x="965" y="421"/>
                    <a:pt x="1084" y="731"/>
                    <a:pt x="906" y="909"/>
                  </a:cubicBezTo>
                  <a:cubicBezTo>
                    <a:pt x="848" y="966"/>
                    <a:pt x="778" y="992"/>
                    <a:pt x="708" y="992"/>
                  </a:cubicBezTo>
                  <a:cubicBezTo>
                    <a:pt x="561" y="992"/>
                    <a:pt x="417" y="877"/>
                    <a:pt x="417" y="707"/>
                  </a:cubicBezTo>
                  <a:cubicBezTo>
                    <a:pt x="417" y="552"/>
                    <a:pt x="548" y="421"/>
                    <a:pt x="703" y="421"/>
                  </a:cubicBezTo>
                  <a:close/>
                  <a:moveTo>
                    <a:pt x="706" y="0"/>
                  </a:moveTo>
                  <a:cubicBezTo>
                    <a:pt x="344" y="0"/>
                    <a:pt x="1" y="280"/>
                    <a:pt x="1" y="707"/>
                  </a:cubicBezTo>
                  <a:cubicBezTo>
                    <a:pt x="1" y="1100"/>
                    <a:pt x="310" y="1409"/>
                    <a:pt x="703" y="1409"/>
                  </a:cubicBezTo>
                  <a:cubicBezTo>
                    <a:pt x="1334" y="1409"/>
                    <a:pt x="1644" y="647"/>
                    <a:pt x="1203" y="207"/>
                  </a:cubicBezTo>
                  <a:cubicBezTo>
                    <a:pt x="1057" y="64"/>
                    <a:pt x="879" y="0"/>
                    <a:pt x="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74" name="Google Shape;474;p61"/>
            <p:cNvSpPr/>
            <p:nvPr/>
          </p:nvSpPr>
          <p:spPr>
            <a:xfrm>
              <a:off x="2818678" y="1617862"/>
              <a:ext cx="19102" cy="11499"/>
            </a:xfrm>
            <a:custGeom>
              <a:rect b="b" l="l" r="r" t="t"/>
              <a:pathLst>
                <a:path extrusionOk="0" h="419" w="696">
                  <a:moveTo>
                    <a:pt x="269" y="0"/>
                  </a:moveTo>
                  <a:cubicBezTo>
                    <a:pt x="0" y="0"/>
                    <a:pt x="0" y="419"/>
                    <a:pt x="269" y="419"/>
                  </a:cubicBezTo>
                  <a:cubicBezTo>
                    <a:pt x="276" y="419"/>
                    <a:pt x="283" y="419"/>
                    <a:pt x="291" y="418"/>
                  </a:cubicBezTo>
                  <a:lnTo>
                    <a:pt x="446" y="418"/>
                  </a:lnTo>
                  <a:cubicBezTo>
                    <a:pt x="696" y="394"/>
                    <a:pt x="696" y="25"/>
                    <a:pt x="446" y="1"/>
                  </a:cubicBezTo>
                  <a:lnTo>
                    <a:pt x="291" y="1"/>
                  </a:lnTo>
                  <a:cubicBezTo>
                    <a:pt x="283" y="1"/>
                    <a:pt x="276"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75" name="Google Shape;475;p61"/>
            <p:cNvSpPr/>
            <p:nvPr/>
          </p:nvSpPr>
          <p:spPr>
            <a:xfrm>
              <a:off x="2674564" y="1677665"/>
              <a:ext cx="19129" cy="11499"/>
            </a:xfrm>
            <a:custGeom>
              <a:rect b="b" l="l" r="r" t="t"/>
              <a:pathLst>
                <a:path extrusionOk="0" h="419" w="697">
                  <a:moveTo>
                    <a:pt x="269" y="0"/>
                  </a:moveTo>
                  <a:cubicBezTo>
                    <a:pt x="1" y="0"/>
                    <a:pt x="1" y="419"/>
                    <a:pt x="269" y="419"/>
                  </a:cubicBezTo>
                  <a:cubicBezTo>
                    <a:pt x="277" y="419"/>
                    <a:pt x="284" y="418"/>
                    <a:pt x="291" y="418"/>
                  </a:cubicBezTo>
                  <a:lnTo>
                    <a:pt x="446" y="418"/>
                  </a:lnTo>
                  <a:cubicBezTo>
                    <a:pt x="696" y="394"/>
                    <a:pt x="696" y="25"/>
                    <a:pt x="446" y="1"/>
                  </a:cubicBezTo>
                  <a:lnTo>
                    <a:pt x="291" y="1"/>
                  </a:lnTo>
                  <a:cubicBezTo>
                    <a:pt x="284" y="0"/>
                    <a:pt x="277"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76" name="Google Shape;476;p61"/>
            <p:cNvSpPr/>
            <p:nvPr/>
          </p:nvSpPr>
          <p:spPr>
            <a:xfrm>
              <a:off x="2698085" y="1659359"/>
              <a:ext cx="19129" cy="11829"/>
            </a:xfrm>
            <a:custGeom>
              <a:rect b="b" l="l" r="r" t="t"/>
              <a:pathLst>
                <a:path extrusionOk="0" h="431" w="697">
                  <a:moveTo>
                    <a:pt x="270" y="0"/>
                  </a:moveTo>
                  <a:cubicBezTo>
                    <a:pt x="1" y="0"/>
                    <a:pt x="1" y="431"/>
                    <a:pt x="270" y="431"/>
                  </a:cubicBezTo>
                  <a:cubicBezTo>
                    <a:pt x="277" y="431"/>
                    <a:pt x="284" y="431"/>
                    <a:pt x="291" y="430"/>
                  </a:cubicBezTo>
                  <a:lnTo>
                    <a:pt x="446" y="430"/>
                  </a:lnTo>
                  <a:cubicBezTo>
                    <a:pt x="696" y="406"/>
                    <a:pt x="696" y="25"/>
                    <a:pt x="446" y="1"/>
                  </a:cubicBezTo>
                  <a:lnTo>
                    <a:pt x="291" y="1"/>
                  </a:lnTo>
                  <a:cubicBezTo>
                    <a:pt x="284" y="1"/>
                    <a:pt x="277"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477" name="Google Shape;477;p61"/>
            <p:cNvSpPr/>
            <p:nvPr/>
          </p:nvSpPr>
          <p:spPr>
            <a:xfrm>
              <a:off x="2746909" y="1681864"/>
              <a:ext cx="19431" cy="11554"/>
            </a:xfrm>
            <a:custGeom>
              <a:rect b="b" l="l" r="r" t="t"/>
              <a:pathLst>
                <a:path extrusionOk="0" h="421" w="708">
                  <a:moveTo>
                    <a:pt x="438" y="1"/>
                  </a:moveTo>
                  <a:cubicBezTo>
                    <a:pt x="428" y="1"/>
                    <a:pt x="417" y="2"/>
                    <a:pt x="406" y="3"/>
                  </a:cubicBezTo>
                  <a:lnTo>
                    <a:pt x="263" y="3"/>
                  </a:lnTo>
                  <a:cubicBezTo>
                    <a:pt x="1" y="15"/>
                    <a:pt x="1" y="396"/>
                    <a:pt x="263" y="420"/>
                  </a:cubicBezTo>
                  <a:lnTo>
                    <a:pt x="406" y="420"/>
                  </a:lnTo>
                  <a:cubicBezTo>
                    <a:pt x="413" y="420"/>
                    <a:pt x="420" y="420"/>
                    <a:pt x="428" y="420"/>
                  </a:cubicBezTo>
                  <a:cubicBezTo>
                    <a:pt x="704" y="420"/>
                    <a:pt x="708" y="1"/>
                    <a:pt x="4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
        <p:nvSpPr>
          <p:cNvPr id="478" name="Google Shape;478;p61"/>
          <p:cNvSpPr/>
          <p:nvPr/>
        </p:nvSpPr>
        <p:spPr>
          <a:xfrm>
            <a:off x="2541265" y="1752418"/>
            <a:ext cx="426139" cy="383846"/>
          </a:xfrm>
          <a:custGeom>
            <a:rect b="b" l="l" r="r" t="t"/>
            <a:pathLst>
              <a:path extrusionOk="0" h="13986" w="15527">
                <a:moveTo>
                  <a:pt x="9097" y="1788"/>
                </a:moveTo>
                <a:cubicBezTo>
                  <a:pt x="9073" y="1931"/>
                  <a:pt x="9073" y="2074"/>
                  <a:pt x="9097" y="2205"/>
                </a:cubicBezTo>
                <a:lnTo>
                  <a:pt x="7954" y="2205"/>
                </a:lnTo>
                <a:cubicBezTo>
                  <a:pt x="7966" y="2133"/>
                  <a:pt x="7966" y="2074"/>
                  <a:pt x="7966" y="2002"/>
                </a:cubicBezTo>
                <a:cubicBezTo>
                  <a:pt x="7966" y="1931"/>
                  <a:pt x="7966" y="1859"/>
                  <a:pt x="7954" y="1788"/>
                </a:cubicBezTo>
                <a:close/>
                <a:moveTo>
                  <a:pt x="6650" y="1109"/>
                </a:moveTo>
                <a:cubicBezTo>
                  <a:pt x="7108" y="1109"/>
                  <a:pt x="7549" y="1463"/>
                  <a:pt x="7549" y="2002"/>
                </a:cubicBezTo>
                <a:cubicBezTo>
                  <a:pt x="7549" y="2490"/>
                  <a:pt x="7156" y="2895"/>
                  <a:pt x="6656" y="2895"/>
                </a:cubicBezTo>
                <a:cubicBezTo>
                  <a:pt x="5858" y="2895"/>
                  <a:pt x="5466" y="1931"/>
                  <a:pt x="6025" y="1371"/>
                </a:cubicBezTo>
                <a:cubicBezTo>
                  <a:pt x="6206" y="1190"/>
                  <a:pt x="6430" y="1109"/>
                  <a:pt x="6650" y="1109"/>
                </a:cubicBezTo>
                <a:close/>
                <a:moveTo>
                  <a:pt x="5274" y="3903"/>
                </a:moveTo>
                <a:cubicBezTo>
                  <a:pt x="5370" y="3903"/>
                  <a:pt x="5468" y="3937"/>
                  <a:pt x="5549" y="4014"/>
                </a:cubicBezTo>
                <a:cubicBezTo>
                  <a:pt x="5787" y="4265"/>
                  <a:pt x="5620" y="4681"/>
                  <a:pt x="5275" y="4681"/>
                </a:cubicBezTo>
                <a:cubicBezTo>
                  <a:pt x="5061" y="4681"/>
                  <a:pt x="4882" y="4503"/>
                  <a:pt x="4882" y="4288"/>
                </a:cubicBezTo>
                <a:cubicBezTo>
                  <a:pt x="4882" y="4055"/>
                  <a:pt x="5073" y="3903"/>
                  <a:pt x="5274" y="3903"/>
                </a:cubicBezTo>
                <a:close/>
                <a:moveTo>
                  <a:pt x="9859" y="3574"/>
                </a:moveTo>
                <a:cubicBezTo>
                  <a:pt x="9966" y="3669"/>
                  <a:pt x="10085" y="3741"/>
                  <a:pt x="10216" y="3800"/>
                </a:cubicBezTo>
                <a:lnTo>
                  <a:pt x="9240" y="5348"/>
                </a:lnTo>
                <a:cubicBezTo>
                  <a:pt x="9133" y="5265"/>
                  <a:pt x="9014" y="5193"/>
                  <a:pt x="8883" y="5134"/>
                </a:cubicBezTo>
                <a:lnTo>
                  <a:pt x="9859" y="3574"/>
                </a:lnTo>
                <a:close/>
                <a:moveTo>
                  <a:pt x="2745" y="4892"/>
                </a:moveTo>
                <a:cubicBezTo>
                  <a:pt x="2985" y="4892"/>
                  <a:pt x="3229" y="4981"/>
                  <a:pt x="3430" y="5181"/>
                </a:cubicBezTo>
                <a:cubicBezTo>
                  <a:pt x="4049" y="5789"/>
                  <a:pt x="3608" y="6848"/>
                  <a:pt x="2739" y="6848"/>
                </a:cubicBezTo>
                <a:cubicBezTo>
                  <a:pt x="2191" y="6848"/>
                  <a:pt x="1751" y="6408"/>
                  <a:pt x="1763" y="5872"/>
                </a:cubicBezTo>
                <a:cubicBezTo>
                  <a:pt x="1763" y="5284"/>
                  <a:pt x="2243" y="4892"/>
                  <a:pt x="2745" y="4892"/>
                </a:cubicBezTo>
                <a:close/>
                <a:moveTo>
                  <a:pt x="12228" y="5729"/>
                </a:moveTo>
                <a:cubicBezTo>
                  <a:pt x="12788" y="5729"/>
                  <a:pt x="13074" y="6408"/>
                  <a:pt x="12681" y="6812"/>
                </a:cubicBezTo>
                <a:cubicBezTo>
                  <a:pt x="12550" y="6940"/>
                  <a:pt x="12390" y="6997"/>
                  <a:pt x="12234" y="6997"/>
                </a:cubicBezTo>
                <a:cubicBezTo>
                  <a:pt x="11908" y="6997"/>
                  <a:pt x="11597" y="6747"/>
                  <a:pt x="11597" y="6360"/>
                </a:cubicBezTo>
                <a:cubicBezTo>
                  <a:pt x="11597" y="6015"/>
                  <a:pt x="11883" y="5729"/>
                  <a:pt x="12228" y="5729"/>
                </a:cubicBezTo>
                <a:close/>
                <a:moveTo>
                  <a:pt x="2941" y="7253"/>
                </a:moveTo>
                <a:lnTo>
                  <a:pt x="2941" y="9063"/>
                </a:lnTo>
                <a:cubicBezTo>
                  <a:pt x="2882" y="9063"/>
                  <a:pt x="2810" y="9051"/>
                  <a:pt x="2739" y="9051"/>
                </a:cubicBezTo>
                <a:cubicBezTo>
                  <a:pt x="2668" y="9051"/>
                  <a:pt x="2596" y="9051"/>
                  <a:pt x="2537" y="9063"/>
                </a:cubicBezTo>
                <a:lnTo>
                  <a:pt x="2537" y="7253"/>
                </a:lnTo>
                <a:cubicBezTo>
                  <a:pt x="2596" y="7265"/>
                  <a:pt x="2668" y="7265"/>
                  <a:pt x="2739" y="7265"/>
                </a:cubicBezTo>
                <a:cubicBezTo>
                  <a:pt x="2810" y="7265"/>
                  <a:pt x="2882" y="7265"/>
                  <a:pt x="2941" y="7253"/>
                </a:cubicBezTo>
                <a:close/>
                <a:moveTo>
                  <a:pt x="5501" y="8896"/>
                </a:moveTo>
                <a:cubicBezTo>
                  <a:pt x="5573" y="9015"/>
                  <a:pt x="5656" y="9122"/>
                  <a:pt x="5751" y="9229"/>
                </a:cubicBezTo>
                <a:lnTo>
                  <a:pt x="4596" y="10099"/>
                </a:lnTo>
                <a:cubicBezTo>
                  <a:pt x="4527" y="9982"/>
                  <a:pt x="4445" y="9866"/>
                  <a:pt x="4353" y="9760"/>
                </a:cubicBezTo>
                <a:lnTo>
                  <a:pt x="4353" y="9760"/>
                </a:lnTo>
                <a:lnTo>
                  <a:pt x="5501" y="8896"/>
                </a:lnTo>
                <a:close/>
                <a:moveTo>
                  <a:pt x="9942" y="8777"/>
                </a:moveTo>
                <a:lnTo>
                  <a:pt x="11550" y="9825"/>
                </a:lnTo>
                <a:cubicBezTo>
                  <a:pt x="11466" y="9932"/>
                  <a:pt x="11395" y="10039"/>
                  <a:pt x="11323" y="10170"/>
                </a:cubicBezTo>
                <a:lnTo>
                  <a:pt x="9704" y="9122"/>
                </a:lnTo>
                <a:cubicBezTo>
                  <a:pt x="9788" y="9015"/>
                  <a:pt x="9871" y="8896"/>
                  <a:pt x="9942" y="8777"/>
                </a:cubicBezTo>
                <a:close/>
                <a:moveTo>
                  <a:pt x="11192" y="11432"/>
                </a:moveTo>
                <a:cubicBezTo>
                  <a:pt x="11228" y="11563"/>
                  <a:pt x="11276" y="11694"/>
                  <a:pt x="11335" y="11825"/>
                </a:cubicBezTo>
                <a:lnTo>
                  <a:pt x="9680" y="12456"/>
                </a:lnTo>
                <a:cubicBezTo>
                  <a:pt x="9645" y="12313"/>
                  <a:pt x="9597" y="12182"/>
                  <a:pt x="9526" y="12063"/>
                </a:cubicBezTo>
                <a:lnTo>
                  <a:pt x="11192" y="11432"/>
                </a:lnTo>
                <a:close/>
                <a:moveTo>
                  <a:pt x="2726" y="9462"/>
                </a:moveTo>
                <a:cubicBezTo>
                  <a:pt x="3633" y="9462"/>
                  <a:pt x="4501" y="10166"/>
                  <a:pt x="4501" y="11230"/>
                </a:cubicBezTo>
                <a:cubicBezTo>
                  <a:pt x="4489" y="12206"/>
                  <a:pt x="3703" y="12992"/>
                  <a:pt x="2739" y="12992"/>
                </a:cubicBezTo>
                <a:cubicBezTo>
                  <a:pt x="1167" y="12992"/>
                  <a:pt x="382" y="11099"/>
                  <a:pt x="1489" y="9980"/>
                </a:cubicBezTo>
                <a:cubicBezTo>
                  <a:pt x="1850" y="9622"/>
                  <a:pt x="2292" y="9462"/>
                  <a:pt x="2726" y="9462"/>
                </a:cubicBezTo>
                <a:close/>
                <a:moveTo>
                  <a:pt x="8407" y="11829"/>
                </a:moveTo>
                <a:cubicBezTo>
                  <a:pt x="8858" y="11829"/>
                  <a:pt x="9287" y="12175"/>
                  <a:pt x="9287" y="12706"/>
                </a:cubicBezTo>
                <a:cubicBezTo>
                  <a:pt x="9276" y="13182"/>
                  <a:pt x="8895" y="13575"/>
                  <a:pt x="8406" y="13575"/>
                </a:cubicBezTo>
                <a:cubicBezTo>
                  <a:pt x="7633" y="13575"/>
                  <a:pt x="7240" y="12635"/>
                  <a:pt x="7787" y="12087"/>
                </a:cubicBezTo>
                <a:cubicBezTo>
                  <a:pt x="7969" y="11909"/>
                  <a:pt x="8191" y="11829"/>
                  <a:pt x="8407" y="11829"/>
                </a:cubicBezTo>
                <a:close/>
                <a:moveTo>
                  <a:pt x="11079" y="1"/>
                </a:moveTo>
                <a:cubicBezTo>
                  <a:pt x="10232" y="1"/>
                  <a:pt x="9457" y="544"/>
                  <a:pt x="9192" y="1371"/>
                </a:cubicBezTo>
                <a:lnTo>
                  <a:pt x="7811" y="1371"/>
                </a:lnTo>
                <a:cubicBezTo>
                  <a:pt x="7557" y="900"/>
                  <a:pt x="7118" y="688"/>
                  <a:pt x="6680" y="688"/>
                </a:cubicBezTo>
                <a:cubicBezTo>
                  <a:pt x="6012" y="688"/>
                  <a:pt x="5347" y="1182"/>
                  <a:pt x="5347" y="2002"/>
                </a:cubicBezTo>
                <a:cubicBezTo>
                  <a:pt x="5347" y="2820"/>
                  <a:pt x="6008" y="3314"/>
                  <a:pt x="6675" y="3314"/>
                </a:cubicBezTo>
                <a:cubicBezTo>
                  <a:pt x="7114" y="3314"/>
                  <a:pt x="7556" y="3099"/>
                  <a:pt x="7811" y="2621"/>
                </a:cubicBezTo>
                <a:lnTo>
                  <a:pt x="9192" y="2621"/>
                </a:lnTo>
                <a:cubicBezTo>
                  <a:pt x="9264" y="2860"/>
                  <a:pt x="9383" y="3086"/>
                  <a:pt x="9549" y="3276"/>
                </a:cubicBezTo>
                <a:lnTo>
                  <a:pt x="8502" y="4967"/>
                </a:lnTo>
                <a:cubicBezTo>
                  <a:pt x="8234" y="4878"/>
                  <a:pt x="7958" y="4834"/>
                  <a:pt x="7683" y="4834"/>
                </a:cubicBezTo>
                <a:cubicBezTo>
                  <a:pt x="7186" y="4834"/>
                  <a:pt x="6692" y="4977"/>
                  <a:pt x="6263" y="5253"/>
                </a:cubicBezTo>
                <a:lnTo>
                  <a:pt x="5906" y="4776"/>
                </a:lnTo>
                <a:cubicBezTo>
                  <a:pt x="6013" y="4634"/>
                  <a:pt x="6073" y="4467"/>
                  <a:pt x="6073" y="4288"/>
                </a:cubicBezTo>
                <a:cubicBezTo>
                  <a:pt x="6073" y="3789"/>
                  <a:pt x="5672" y="3481"/>
                  <a:pt x="5261" y="3481"/>
                </a:cubicBezTo>
                <a:cubicBezTo>
                  <a:pt x="5015" y="3481"/>
                  <a:pt x="4766" y="3591"/>
                  <a:pt x="4596" y="3836"/>
                </a:cubicBezTo>
                <a:cubicBezTo>
                  <a:pt x="4219" y="4397"/>
                  <a:pt x="4663" y="5089"/>
                  <a:pt x="5262" y="5089"/>
                </a:cubicBezTo>
                <a:cubicBezTo>
                  <a:pt x="5362" y="5089"/>
                  <a:pt x="5467" y="5069"/>
                  <a:pt x="5573" y="5027"/>
                </a:cubicBezTo>
                <a:lnTo>
                  <a:pt x="5930" y="5503"/>
                </a:lnTo>
                <a:cubicBezTo>
                  <a:pt x="5644" y="5765"/>
                  <a:pt x="5418" y="6086"/>
                  <a:pt x="5263" y="6443"/>
                </a:cubicBezTo>
                <a:cubicBezTo>
                  <a:pt x="5202" y="6604"/>
                  <a:pt x="5332" y="6720"/>
                  <a:pt x="5461" y="6720"/>
                </a:cubicBezTo>
                <a:cubicBezTo>
                  <a:pt x="5534" y="6720"/>
                  <a:pt x="5606" y="6684"/>
                  <a:pt x="5644" y="6598"/>
                </a:cubicBezTo>
                <a:cubicBezTo>
                  <a:pt x="5997" y="5767"/>
                  <a:pt x="6810" y="5251"/>
                  <a:pt x="7677" y="5251"/>
                </a:cubicBezTo>
                <a:cubicBezTo>
                  <a:pt x="7891" y="5251"/>
                  <a:pt x="8109" y="5282"/>
                  <a:pt x="8323" y="5348"/>
                </a:cubicBezTo>
                <a:cubicBezTo>
                  <a:pt x="9407" y="5681"/>
                  <a:pt x="10049" y="6777"/>
                  <a:pt x="9835" y="7884"/>
                </a:cubicBezTo>
                <a:cubicBezTo>
                  <a:pt x="9623" y="8922"/>
                  <a:pt x="8711" y="9656"/>
                  <a:pt x="7666" y="9656"/>
                </a:cubicBezTo>
                <a:cubicBezTo>
                  <a:pt x="7596" y="9656"/>
                  <a:pt x="7525" y="9653"/>
                  <a:pt x="7454" y="9646"/>
                </a:cubicBezTo>
                <a:cubicBezTo>
                  <a:pt x="6335" y="9527"/>
                  <a:pt x="5477" y="8586"/>
                  <a:pt x="5477" y="7455"/>
                </a:cubicBezTo>
                <a:lnTo>
                  <a:pt x="5477" y="7396"/>
                </a:lnTo>
                <a:cubicBezTo>
                  <a:pt x="5477" y="7289"/>
                  <a:pt x="5382" y="7193"/>
                  <a:pt x="5275" y="7182"/>
                </a:cubicBezTo>
                <a:cubicBezTo>
                  <a:pt x="5156" y="7193"/>
                  <a:pt x="5073" y="7289"/>
                  <a:pt x="5073" y="7396"/>
                </a:cubicBezTo>
                <a:lnTo>
                  <a:pt x="5073" y="7455"/>
                </a:lnTo>
                <a:cubicBezTo>
                  <a:pt x="5073" y="7824"/>
                  <a:pt x="5156" y="8194"/>
                  <a:pt x="5299" y="8527"/>
                </a:cubicBezTo>
                <a:lnTo>
                  <a:pt x="4037" y="9479"/>
                </a:lnTo>
                <a:cubicBezTo>
                  <a:pt x="3834" y="9337"/>
                  <a:pt x="3608" y="9218"/>
                  <a:pt x="3370" y="9146"/>
                </a:cubicBezTo>
                <a:lnTo>
                  <a:pt x="3370" y="7110"/>
                </a:lnTo>
                <a:cubicBezTo>
                  <a:pt x="4680" y="6455"/>
                  <a:pt x="4215" y="4467"/>
                  <a:pt x="2739" y="4467"/>
                </a:cubicBezTo>
                <a:cubicBezTo>
                  <a:pt x="1263" y="4467"/>
                  <a:pt x="798" y="6455"/>
                  <a:pt x="2120" y="7110"/>
                </a:cubicBezTo>
                <a:lnTo>
                  <a:pt x="2120" y="9134"/>
                </a:lnTo>
                <a:cubicBezTo>
                  <a:pt x="227" y="9706"/>
                  <a:pt x="1" y="12289"/>
                  <a:pt x="1763" y="13170"/>
                </a:cubicBezTo>
                <a:cubicBezTo>
                  <a:pt x="2089" y="13334"/>
                  <a:pt x="2421" y="13407"/>
                  <a:pt x="2742" y="13407"/>
                </a:cubicBezTo>
                <a:cubicBezTo>
                  <a:pt x="4150" y="13407"/>
                  <a:pt x="5328" y="11981"/>
                  <a:pt x="4775" y="10468"/>
                </a:cubicBezTo>
                <a:lnTo>
                  <a:pt x="6061" y="9515"/>
                </a:lnTo>
                <a:cubicBezTo>
                  <a:pt x="6535" y="9886"/>
                  <a:pt x="7105" y="10071"/>
                  <a:pt x="7675" y="10071"/>
                </a:cubicBezTo>
                <a:cubicBezTo>
                  <a:pt x="8293" y="10071"/>
                  <a:pt x="8911" y="9854"/>
                  <a:pt x="9407" y="9420"/>
                </a:cubicBezTo>
                <a:lnTo>
                  <a:pt x="11181" y="10563"/>
                </a:lnTo>
                <a:cubicBezTo>
                  <a:pt x="11145" y="10706"/>
                  <a:pt x="11133" y="10837"/>
                  <a:pt x="11133" y="10980"/>
                </a:cubicBezTo>
                <a:lnTo>
                  <a:pt x="11133" y="11003"/>
                </a:lnTo>
                <a:lnTo>
                  <a:pt x="9240" y="11718"/>
                </a:lnTo>
                <a:cubicBezTo>
                  <a:pt x="8981" y="11501"/>
                  <a:pt x="8693" y="11407"/>
                  <a:pt x="8414" y="11407"/>
                </a:cubicBezTo>
                <a:cubicBezTo>
                  <a:pt x="7590" y="11407"/>
                  <a:pt x="6848" y="12233"/>
                  <a:pt x="7204" y="13158"/>
                </a:cubicBezTo>
                <a:cubicBezTo>
                  <a:pt x="7420" y="13720"/>
                  <a:pt x="7913" y="13985"/>
                  <a:pt x="8404" y="13985"/>
                </a:cubicBezTo>
                <a:cubicBezTo>
                  <a:pt x="8997" y="13985"/>
                  <a:pt x="9588" y="13600"/>
                  <a:pt x="9692" y="12885"/>
                </a:cubicBezTo>
                <a:lnTo>
                  <a:pt x="11573" y="12170"/>
                </a:lnTo>
                <a:cubicBezTo>
                  <a:pt x="11907" y="12551"/>
                  <a:pt x="12371" y="12777"/>
                  <a:pt x="12871" y="12813"/>
                </a:cubicBezTo>
                <a:lnTo>
                  <a:pt x="12883" y="12813"/>
                </a:lnTo>
                <a:cubicBezTo>
                  <a:pt x="13145" y="12789"/>
                  <a:pt x="13157" y="12420"/>
                  <a:pt x="12895" y="12396"/>
                </a:cubicBezTo>
                <a:cubicBezTo>
                  <a:pt x="12193" y="12349"/>
                  <a:pt x="11621" y="11801"/>
                  <a:pt x="11550" y="11099"/>
                </a:cubicBezTo>
                <a:cubicBezTo>
                  <a:pt x="11490" y="10384"/>
                  <a:pt x="11966" y="9741"/>
                  <a:pt x="12657" y="9587"/>
                </a:cubicBezTo>
                <a:cubicBezTo>
                  <a:pt x="12762" y="9563"/>
                  <a:pt x="12868" y="9552"/>
                  <a:pt x="12973" y="9552"/>
                </a:cubicBezTo>
                <a:cubicBezTo>
                  <a:pt x="13552" y="9552"/>
                  <a:pt x="14088" y="9903"/>
                  <a:pt x="14300" y="10468"/>
                </a:cubicBezTo>
                <a:cubicBezTo>
                  <a:pt x="14550" y="11134"/>
                  <a:pt x="14276" y="11885"/>
                  <a:pt x="13657" y="12218"/>
                </a:cubicBezTo>
                <a:cubicBezTo>
                  <a:pt x="13444" y="12330"/>
                  <a:pt x="13560" y="12615"/>
                  <a:pt x="13746" y="12615"/>
                </a:cubicBezTo>
                <a:cubicBezTo>
                  <a:pt x="13778" y="12615"/>
                  <a:pt x="13813" y="12606"/>
                  <a:pt x="13848" y="12587"/>
                </a:cubicBezTo>
                <a:cubicBezTo>
                  <a:pt x="15526" y="11670"/>
                  <a:pt x="14872" y="9134"/>
                  <a:pt x="12967" y="9134"/>
                </a:cubicBezTo>
                <a:lnTo>
                  <a:pt x="12978" y="9146"/>
                </a:lnTo>
                <a:cubicBezTo>
                  <a:pt x="12963" y="9146"/>
                  <a:pt x="12947" y="9145"/>
                  <a:pt x="12931" y="9145"/>
                </a:cubicBezTo>
                <a:cubicBezTo>
                  <a:pt x="12543" y="9145"/>
                  <a:pt x="12168" y="9286"/>
                  <a:pt x="11859" y="9515"/>
                </a:cubicBezTo>
                <a:lnTo>
                  <a:pt x="10121" y="8396"/>
                </a:lnTo>
                <a:cubicBezTo>
                  <a:pt x="10288" y="7967"/>
                  <a:pt x="10335" y="7503"/>
                  <a:pt x="10264" y="7051"/>
                </a:cubicBezTo>
                <a:lnTo>
                  <a:pt x="11276" y="6812"/>
                </a:lnTo>
                <a:cubicBezTo>
                  <a:pt x="11476" y="7240"/>
                  <a:pt x="11841" y="7424"/>
                  <a:pt x="12205" y="7424"/>
                </a:cubicBezTo>
                <a:cubicBezTo>
                  <a:pt x="12815" y="7424"/>
                  <a:pt x="13424" y="6906"/>
                  <a:pt x="13252" y="6146"/>
                </a:cubicBezTo>
                <a:cubicBezTo>
                  <a:pt x="13132" y="5582"/>
                  <a:pt x="12685" y="5318"/>
                  <a:pt x="12237" y="5318"/>
                </a:cubicBezTo>
                <a:cubicBezTo>
                  <a:pt x="11710" y="5318"/>
                  <a:pt x="11181" y="5684"/>
                  <a:pt x="11181" y="6360"/>
                </a:cubicBezTo>
                <a:lnTo>
                  <a:pt x="11181" y="6408"/>
                </a:lnTo>
                <a:lnTo>
                  <a:pt x="10169" y="6646"/>
                </a:lnTo>
                <a:cubicBezTo>
                  <a:pt x="10049" y="6265"/>
                  <a:pt x="9835" y="5919"/>
                  <a:pt x="9549" y="5634"/>
                </a:cubicBezTo>
                <a:lnTo>
                  <a:pt x="10609" y="3943"/>
                </a:lnTo>
                <a:cubicBezTo>
                  <a:pt x="10764" y="3981"/>
                  <a:pt x="10922" y="4000"/>
                  <a:pt x="11080" y="4000"/>
                </a:cubicBezTo>
                <a:cubicBezTo>
                  <a:pt x="11517" y="4000"/>
                  <a:pt x="11950" y="3857"/>
                  <a:pt x="12300" y="3586"/>
                </a:cubicBezTo>
                <a:cubicBezTo>
                  <a:pt x="12473" y="3451"/>
                  <a:pt x="12343" y="3207"/>
                  <a:pt x="12173" y="3207"/>
                </a:cubicBezTo>
                <a:cubicBezTo>
                  <a:pt x="12133" y="3207"/>
                  <a:pt x="12091" y="3221"/>
                  <a:pt x="12050" y="3252"/>
                </a:cubicBezTo>
                <a:cubicBezTo>
                  <a:pt x="11764" y="3473"/>
                  <a:pt x="11425" y="3582"/>
                  <a:pt x="11087" y="3582"/>
                </a:cubicBezTo>
                <a:cubicBezTo>
                  <a:pt x="10677" y="3582"/>
                  <a:pt x="10267" y="3423"/>
                  <a:pt x="9954" y="3110"/>
                </a:cubicBezTo>
                <a:cubicBezTo>
                  <a:pt x="9395" y="2550"/>
                  <a:pt x="9347" y="1657"/>
                  <a:pt x="9835" y="1026"/>
                </a:cubicBezTo>
                <a:cubicBezTo>
                  <a:pt x="10144" y="635"/>
                  <a:pt x="10609" y="424"/>
                  <a:pt x="11081" y="424"/>
                </a:cubicBezTo>
                <a:cubicBezTo>
                  <a:pt x="11356" y="424"/>
                  <a:pt x="11633" y="496"/>
                  <a:pt x="11883" y="645"/>
                </a:cubicBezTo>
                <a:cubicBezTo>
                  <a:pt x="12574" y="1050"/>
                  <a:pt x="12847" y="1895"/>
                  <a:pt x="12526" y="2633"/>
                </a:cubicBezTo>
                <a:cubicBezTo>
                  <a:pt x="12456" y="2796"/>
                  <a:pt x="12593" y="2924"/>
                  <a:pt x="12731" y="2924"/>
                </a:cubicBezTo>
                <a:cubicBezTo>
                  <a:pt x="12804" y="2924"/>
                  <a:pt x="12877" y="2887"/>
                  <a:pt x="12919" y="2800"/>
                </a:cubicBezTo>
                <a:cubicBezTo>
                  <a:pt x="13026" y="2550"/>
                  <a:pt x="13074" y="2276"/>
                  <a:pt x="13074" y="2002"/>
                </a:cubicBezTo>
                <a:cubicBezTo>
                  <a:pt x="13074" y="1014"/>
                  <a:pt x="12371" y="181"/>
                  <a:pt x="11395" y="26"/>
                </a:cubicBezTo>
                <a:cubicBezTo>
                  <a:pt x="11289" y="9"/>
                  <a:pt x="11184" y="1"/>
                  <a:pt x="110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cxnSp>
        <p:nvCxnSpPr>
          <p:cNvPr id="479" name="Google Shape;479;p61"/>
          <p:cNvCxnSpPr/>
          <p:nvPr/>
        </p:nvCxnSpPr>
        <p:spPr>
          <a:xfrm rot="10800000">
            <a:off x="3175675" y="1944100"/>
            <a:ext cx="27951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478"/>
                                        </p:tgtEl>
                                        <p:attrNameLst>
                                          <p:attrName>style.visibility</p:attrName>
                                        </p:attrNameLst>
                                      </p:cBhvr>
                                      <p:to>
                                        <p:strVal val="visible"/>
                                      </p:to>
                                    </p:set>
                                    <p:animEffect filter="fade" transition="in">
                                      <p:cBhvr>
                                        <p:cTn dur="1000"/>
                                        <p:tgtEl>
                                          <p:spTgt spid="478"/>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479"/>
                                        </p:tgtEl>
                                        <p:attrNameLst>
                                          <p:attrName>style.visibility</p:attrName>
                                        </p:attrNameLst>
                                      </p:cBhvr>
                                      <p:to>
                                        <p:strVal val="visible"/>
                                      </p:to>
                                    </p:set>
                                    <p:animEffect filter="fade" transition="in">
                                      <p:cBhvr>
                                        <p:cTn dur="1000"/>
                                        <p:tgtEl>
                                          <p:spTgt spid="479"/>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466"/>
                                        </p:tgtEl>
                                        <p:attrNameLst>
                                          <p:attrName>style.visibility</p:attrName>
                                        </p:attrNameLst>
                                      </p:cBhvr>
                                      <p:to>
                                        <p:strVal val="visible"/>
                                      </p:to>
                                    </p:set>
                                    <p:animEffect filter="fade" transition="in">
                                      <p:cBhvr>
                                        <p:cTn dur="1000"/>
                                        <p:tgtEl>
                                          <p:spTgt spid="46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 name="Shape 483"/>
        <p:cNvGrpSpPr/>
        <p:nvPr/>
      </p:nvGrpSpPr>
      <p:grpSpPr>
        <a:xfrm>
          <a:off x="0" y="0"/>
          <a:ext cx="0" cy="0"/>
          <a:chOff x="0" y="0"/>
          <a:chExt cx="0" cy="0"/>
        </a:xfrm>
      </p:grpSpPr>
      <p:sp>
        <p:nvSpPr>
          <p:cNvPr id="484" name="Google Shape;484;p62"/>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BACKGROUND</a:t>
            </a:r>
            <a:endParaRPr>
              <a:solidFill>
                <a:schemeClr val="dk1"/>
              </a:solidFill>
            </a:endParaRPr>
          </a:p>
        </p:txBody>
      </p:sp>
      <p:sp>
        <p:nvSpPr>
          <p:cNvPr id="485" name="Google Shape;485;p62"/>
          <p:cNvSpPr txBox="1"/>
          <p:nvPr>
            <p:ph idx="2" type="title"/>
          </p:nvPr>
        </p:nvSpPr>
        <p:spPr>
          <a:xfrm>
            <a:off x="5632217" y="1377925"/>
            <a:ext cx="2183700" cy="531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486" name="Google Shape;486;p62"/>
          <p:cNvSpPr txBox="1"/>
          <p:nvPr>
            <p:ph idx="3" type="title"/>
          </p:nvPr>
        </p:nvSpPr>
        <p:spPr>
          <a:xfrm>
            <a:off x="5632175" y="1814382"/>
            <a:ext cx="2183700" cy="7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 It’s full of iron oxide dust</a:t>
            </a:r>
            <a:endParaRPr/>
          </a:p>
        </p:txBody>
      </p:sp>
      <p:sp>
        <p:nvSpPr>
          <p:cNvPr id="487" name="Google Shape;487;p62"/>
          <p:cNvSpPr txBox="1"/>
          <p:nvPr>
            <p:ph idx="4" type="title"/>
          </p:nvPr>
        </p:nvSpPr>
        <p:spPr>
          <a:xfrm>
            <a:off x="1256525" y="1377925"/>
            <a:ext cx="2183700" cy="531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488" name="Google Shape;488;p62"/>
          <p:cNvSpPr txBox="1"/>
          <p:nvPr>
            <p:ph idx="5" type="title"/>
          </p:nvPr>
        </p:nvSpPr>
        <p:spPr>
          <a:xfrm>
            <a:off x="1256475" y="1814380"/>
            <a:ext cx="2183700" cy="753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It’s the closest planet to the Sun and the smallest one in the Solar System</a:t>
            </a:r>
            <a:endParaRPr/>
          </a:p>
        </p:txBody>
      </p:sp>
      <p:sp>
        <p:nvSpPr>
          <p:cNvPr id="489" name="Google Shape;489;p62"/>
          <p:cNvSpPr txBox="1"/>
          <p:nvPr>
            <p:ph idx="6" type="title"/>
          </p:nvPr>
        </p:nvSpPr>
        <p:spPr>
          <a:xfrm>
            <a:off x="5632217" y="2884095"/>
            <a:ext cx="2183700" cy="531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490" name="Google Shape;490;p62"/>
          <p:cNvSpPr txBox="1"/>
          <p:nvPr>
            <p:ph idx="7" type="title"/>
          </p:nvPr>
        </p:nvSpPr>
        <p:spPr>
          <a:xfrm>
            <a:off x="5632175" y="3320552"/>
            <a:ext cx="2183700" cy="7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composed mostly of hydrogen and helium</a:t>
            </a:r>
            <a:endParaRPr/>
          </a:p>
        </p:txBody>
      </p:sp>
      <p:sp>
        <p:nvSpPr>
          <p:cNvPr id="491" name="Google Shape;491;p62"/>
          <p:cNvSpPr txBox="1"/>
          <p:nvPr>
            <p:ph idx="8" type="title"/>
          </p:nvPr>
        </p:nvSpPr>
        <p:spPr>
          <a:xfrm>
            <a:off x="1256525" y="2884097"/>
            <a:ext cx="2183700" cy="531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492" name="Google Shape;492;p62"/>
          <p:cNvSpPr txBox="1"/>
          <p:nvPr>
            <p:ph idx="9" type="title"/>
          </p:nvPr>
        </p:nvSpPr>
        <p:spPr>
          <a:xfrm>
            <a:off x="1256475" y="3320551"/>
            <a:ext cx="2183700" cy="753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has a beautiful name and is the second planet from the Sun</a:t>
            </a:r>
            <a:endParaRPr/>
          </a:p>
        </p:txBody>
      </p:sp>
      <p:grpSp>
        <p:nvGrpSpPr>
          <p:cNvPr id="493" name="Google Shape;493;p62"/>
          <p:cNvGrpSpPr/>
          <p:nvPr/>
        </p:nvGrpSpPr>
        <p:grpSpPr>
          <a:xfrm>
            <a:off x="3500349" y="1594817"/>
            <a:ext cx="378507" cy="337358"/>
            <a:chOff x="5698200" y="692550"/>
            <a:chExt cx="659075" cy="587425"/>
          </a:xfrm>
        </p:grpSpPr>
        <p:sp>
          <p:nvSpPr>
            <p:cNvPr id="494" name="Google Shape;494;p62"/>
            <p:cNvSpPr/>
            <p:nvPr/>
          </p:nvSpPr>
          <p:spPr>
            <a:xfrm>
              <a:off x="5698200" y="692550"/>
              <a:ext cx="659075" cy="587425"/>
            </a:xfrm>
            <a:custGeom>
              <a:rect b="b" l="l" r="r" t="t"/>
              <a:pathLst>
                <a:path extrusionOk="0" h="23497" w="26363">
                  <a:moveTo>
                    <a:pt x="13153" y="4223"/>
                  </a:moveTo>
                  <a:cubicBezTo>
                    <a:pt x="13823" y="4936"/>
                    <a:pt x="14437" y="5678"/>
                    <a:pt x="15022" y="6462"/>
                  </a:cubicBezTo>
                  <a:cubicBezTo>
                    <a:pt x="14422" y="6434"/>
                    <a:pt x="13809" y="6419"/>
                    <a:pt x="13181" y="6419"/>
                  </a:cubicBezTo>
                  <a:cubicBezTo>
                    <a:pt x="12568" y="6419"/>
                    <a:pt x="11912" y="6434"/>
                    <a:pt x="11284" y="6476"/>
                  </a:cubicBezTo>
                  <a:cubicBezTo>
                    <a:pt x="11869" y="5678"/>
                    <a:pt x="12482" y="4936"/>
                    <a:pt x="13153" y="4223"/>
                  </a:cubicBezTo>
                  <a:close/>
                  <a:moveTo>
                    <a:pt x="18488" y="842"/>
                  </a:moveTo>
                  <a:cubicBezTo>
                    <a:pt x="18788" y="842"/>
                    <a:pt x="19087" y="913"/>
                    <a:pt x="19358" y="1056"/>
                  </a:cubicBezTo>
                  <a:cubicBezTo>
                    <a:pt x="20314" y="1612"/>
                    <a:pt x="20656" y="3267"/>
                    <a:pt x="20285" y="5606"/>
                  </a:cubicBezTo>
                  <a:cubicBezTo>
                    <a:pt x="20200" y="6106"/>
                    <a:pt x="20100" y="6619"/>
                    <a:pt x="19957" y="7147"/>
                  </a:cubicBezTo>
                  <a:cubicBezTo>
                    <a:pt x="18702" y="6862"/>
                    <a:pt x="17404" y="6662"/>
                    <a:pt x="16120" y="6548"/>
                  </a:cubicBezTo>
                  <a:cubicBezTo>
                    <a:pt x="15392" y="5506"/>
                    <a:pt x="14594" y="4536"/>
                    <a:pt x="13738" y="3609"/>
                  </a:cubicBezTo>
                  <a:cubicBezTo>
                    <a:pt x="13880" y="3466"/>
                    <a:pt x="14037" y="3324"/>
                    <a:pt x="14180" y="3181"/>
                  </a:cubicBezTo>
                  <a:cubicBezTo>
                    <a:pt x="15835" y="1669"/>
                    <a:pt x="17361" y="842"/>
                    <a:pt x="18488" y="842"/>
                  </a:cubicBezTo>
                  <a:close/>
                  <a:moveTo>
                    <a:pt x="9572" y="7447"/>
                  </a:moveTo>
                  <a:lnTo>
                    <a:pt x="9572" y="7461"/>
                  </a:lnTo>
                  <a:cubicBezTo>
                    <a:pt x="9230" y="7974"/>
                    <a:pt x="8887" y="8516"/>
                    <a:pt x="8574" y="9087"/>
                  </a:cubicBezTo>
                  <a:cubicBezTo>
                    <a:pt x="8246" y="9643"/>
                    <a:pt x="7932" y="10214"/>
                    <a:pt x="7632" y="10813"/>
                  </a:cubicBezTo>
                  <a:cubicBezTo>
                    <a:pt x="7218" y="9886"/>
                    <a:pt x="6876" y="8930"/>
                    <a:pt x="6576" y="7960"/>
                  </a:cubicBezTo>
                  <a:cubicBezTo>
                    <a:pt x="7561" y="7732"/>
                    <a:pt x="8559" y="7561"/>
                    <a:pt x="9572" y="7447"/>
                  </a:cubicBezTo>
                  <a:close/>
                  <a:moveTo>
                    <a:pt x="16733" y="7447"/>
                  </a:moveTo>
                  <a:lnTo>
                    <a:pt x="16733" y="7447"/>
                  </a:lnTo>
                  <a:cubicBezTo>
                    <a:pt x="17746" y="7561"/>
                    <a:pt x="18745" y="7732"/>
                    <a:pt x="19729" y="7960"/>
                  </a:cubicBezTo>
                  <a:cubicBezTo>
                    <a:pt x="19444" y="8930"/>
                    <a:pt x="19087" y="9886"/>
                    <a:pt x="18674" y="10827"/>
                  </a:cubicBezTo>
                  <a:cubicBezTo>
                    <a:pt x="18388" y="10243"/>
                    <a:pt x="18074" y="9672"/>
                    <a:pt x="17746" y="9101"/>
                  </a:cubicBezTo>
                  <a:cubicBezTo>
                    <a:pt x="17418" y="8516"/>
                    <a:pt x="17076" y="7974"/>
                    <a:pt x="16733" y="7447"/>
                  </a:cubicBezTo>
                  <a:close/>
                  <a:moveTo>
                    <a:pt x="5763" y="8174"/>
                  </a:moveTo>
                  <a:cubicBezTo>
                    <a:pt x="6134" y="9415"/>
                    <a:pt x="6605" y="10628"/>
                    <a:pt x="7147" y="11812"/>
                  </a:cubicBezTo>
                  <a:cubicBezTo>
                    <a:pt x="6619" y="12953"/>
                    <a:pt x="6177" y="14123"/>
                    <a:pt x="5806" y="15321"/>
                  </a:cubicBezTo>
                  <a:cubicBezTo>
                    <a:pt x="2682" y="14451"/>
                    <a:pt x="842" y="13067"/>
                    <a:pt x="842" y="11740"/>
                  </a:cubicBezTo>
                  <a:lnTo>
                    <a:pt x="828" y="11740"/>
                  </a:lnTo>
                  <a:cubicBezTo>
                    <a:pt x="828" y="10428"/>
                    <a:pt x="2668" y="9059"/>
                    <a:pt x="5763" y="8174"/>
                  </a:cubicBezTo>
                  <a:close/>
                  <a:moveTo>
                    <a:pt x="7632" y="12796"/>
                  </a:moveTo>
                  <a:cubicBezTo>
                    <a:pt x="7903" y="13338"/>
                    <a:pt x="8203" y="13880"/>
                    <a:pt x="8517" y="14422"/>
                  </a:cubicBezTo>
                  <a:cubicBezTo>
                    <a:pt x="8830" y="14964"/>
                    <a:pt x="9158" y="15506"/>
                    <a:pt x="9501" y="16034"/>
                  </a:cubicBezTo>
                  <a:cubicBezTo>
                    <a:pt x="8531" y="15920"/>
                    <a:pt x="7575" y="15749"/>
                    <a:pt x="6634" y="15535"/>
                  </a:cubicBezTo>
                  <a:cubicBezTo>
                    <a:pt x="6919" y="14608"/>
                    <a:pt x="7247" y="13695"/>
                    <a:pt x="7632" y="12796"/>
                  </a:cubicBezTo>
                  <a:close/>
                  <a:moveTo>
                    <a:pt x="18674" y="12810"/>
                  </a:moveTo>
                  <a:cubicBezTo>
                    <a:pt x="19057" y="13691"/>
                    <a:pt x="19398" y="14613"/>
                    <a:pt x="19682" y="15536"/>
                  </a:cubicBezTo>
                  <a:lnTo>
                    <a:pt x="19682" y="15536"/>
                  </a:lnTo>
                  <a:cubicBezTo>
                    <a:pt x="18728" y="15764"/>
                    <a:pt x="17773" y="15920"/>
                    <a:pt x="16805" y="16034"/>
                  </a:cubicBezTo>
                  <a:cubicBezTo>
                    <a:pt x="17147" y="15506"/>
                    <a:pt x="17475" y="14964"/>
                    <a:pt x="17803" y="14408"/>
                  </a:cubicBezTo>
                  <a:cubicBezTo>
                    <a:pt x="18103" y="13880"/>
                    <a:pt x="18402" y="13338"/>
                    <a:pt x="18674" y="12810"/>
                  </a:cubicBezTo>
                  <a:close/>
                  <a:moveTo>
                    <a:pt x="13181" y="7247"/>
                  </a:moveTo>
                  <a:cubicBezTo>
                    <a:pt x="14066" y="7247"/>
                    <a:pt x="14865" y="7275"/>
                    <a:pt x="15649" y="7347"/>
                  </a:cubicBezTo>
                  <a:cubicBezTo>
                    <a:pt x="16120" y="8031"/>
                    <a:pt x="16576" y="8759"/>
                    <a:pt x="17019" y="9501"/>
                  </a:cubicBezTo>
                  <a:cubicBezTo>
                    <a:pt x="17447" y="10257"/>
                    <a:pt x="17860" y="11041"/>
                    <a:pt x="18231" y="11797"/>
                  </a:cubicBezTo>
                  <a:cubicBezTo>
                    <a:pt x="17875" y="12525"/>
                    <a:pt x="17489" y="13253"/>
                    <a:pt x="17076" y="13980"/>
                  </a:cubicBezTo>
                  <a:cubicBezTo>
                    <a:pt x="16648" y="14708"/>
                    <a:pt x="16177" y="15435"/>
                    <a:pt x="15721" y="16120"/>
                  </a:cubicBezTo>
                  <a:cubicBezTo>
                    <a:pt x="14893" y="16191"/>
                    <a:pt x="14037" y="16220"/>
                    <a:pt x="13181" y="16220"/>
                  </a:cubicBezTo>
                  <a:lnTo>
                    <a:pt x="13181" y="16234"/>
                  </a:lnTo>
                  <a:cubicBezTo>
                    <a:pt x="12283" y="16234"/>
                    <a:pt x="11412" y="16205"/>
                    <a:pt x="10585" y="16134"/>
                  </a:cubicBezTo>
                  <a:cubicBezTo>
                    <a:pt x="10129" y="15449"/>
                    <a:pt x="9672" y="14750"/>
                    <a:pt x="9244" y="13994"/>
                  </a:cubicBezTo>
                  <a:cubicBezTo>
                    <a:pt x="8816" y="13238"/>
                    <a:pt x="8431" y="12525"/>
                    <a:pt x="8089" y="11797"/>
                  </a:cubicBezTo>
                  <a:cubicBezTo>
                    <a:pt x="8445" y="11027"/>
                    <a:pt x="8859" y="10257"/>
                    <a:pt x="9301" y="9501"/>
                  </a:cubicBezTo>
                  <a:cubicBezTo>
                    <a:pt x="9743" y="8730"/>
                    <a:pt x="10186" y="8031"/>
                    <a:pt x="10656" y="7347"/>
                  </a:cubicBezTo>
                  <a:cubicBezTo>
                    <a:pt x="11455" y="7290"/>
                    <a:pt x="12297" y="7247"/>
                    <a:pt x="13181" y="7247"/>
                  </a:cubicBezTo>
                  <a:close/>
                  <a:moveTo>
                    <a:pt x="11213" y="17019"/>
                  </a:moveTo>
                  <a:lnTo>
                    <a:pt x="11213" y="17019"/>
                  </a:lnTo>
                  <a:cubicBezTo>
                    <a:pt x="11855" y="17061"/>
                    <a:pt x="12525" y="17076"/>
                    <a:pt x="13181" y="17076"/>
                  </a:cubicBezTo>
                  <a:cubicBezTo>
                    <a:pt x="13838" y="17076"/>
                    <a:pt x="14451" y="17061"/>
                    <a:pt x="15079" y="17019"/>
                  </a:cubicBezTo>
                  <a:lnTo>
                    <a:pt x="15079" y="17019"/>
                  </a:lnTo>
                  <a:cubicBezTo>
                    <a:pt x="14482" y="17829"/>
                    <a:pt x="13842" y="18597"/>
                    <a:pt x="13146" y="19336"/>
                  </a:cubicBezTo>
                  <a:lnTo>
                    <a:pt x="13146" y="19336"/>
                  </a:lnTo>
                  <a:cubicBezTo>
                    <a:pt x="12449" y="18597"/>
                    <a:pt x="11810" y="17829"/>
                    <a:pt x="11213" y="17019"/>
                  </a:cubicBezTo>
                  <a:close/>
                  <a:moveTo>
                    <a:pt x="6391" y="16334"/>
                  </a:moveTo>
                  <a:cubicBezTo>
                    <a:pt x="7618" y="16619"/>
                    <a:pt x="8859" y="16819"/>
                    <a:pt x="10114" y="16933"/>
                  </a:cubicBezTo>
                  <a:cubicBezTo>
                    <a:pt x="10856" y="18003"/>
                    <a:pt x="11669" y="19001"/>
                    <a:pt x="12554" y="19943"/>
                  </a:cubicBezTo>
                  <a:cubicBezTo>
                    <a:pt x="12425" y="20071"/>
                    <a:pt x="12297" y="20186"/>
                    <a:pt x="12168" y="20300"/>
                  </a:cubicBezTo>
                  <a:cubicBezTo>
                    <a:pt x="10528" y="21812"/>
                    <a:pt x="9002" y="22653"/>
                    <a:pt x="7875" y="22653"/>
                  </a:cubicBezTo>
                  <a:cubicBezTo>
                    <a:pt x="7575" y="22653"/>
                    <a:pt x="7275" y="22582"/>
                    <a:pt x="7004" y="22439"/>
                  </a:cubicBezTo>
                  <a:cubicBezTo>
                    <a:pt x="6049" y="21883"/>
                    <a:pt x="5706" y="20228"/>
                    <a:pt x="6077" y="17889"/>
                  </a:cubicBezTo>
                  <a:cubicBezTo>
                    <a:pt x="6148" y="17390"/>
                    <a:pt x="6248" y="16876"/>
                    <a:pt x="6391" y="16334"/>
                  </a:cubicBezTo>
                  <a:close/>
                  <a:moveTo>
                    <a:pt x="19900" y="16348"/>
                  </a:moveTo>
                  <a:cubicBezTo>
                    <a:pt x="20043" y="16890"/>
                    <a:pt x="20157" y="17404"/>
                    <a:pt x="20228" y="17903"/>
                  </a:cubicBezTo>
                  <a:cubicBezTo>
                    <a:pt x="20599" y="20243"/>
                    <a:pt x="20257" y="21897"/>
                    <a:pt x="19301" y="22454"/>
                  </a:cubicBezTo>
                  <a:cubicBezTo>
                    <a:pt x="19051" y="22597"/>
                    <a:pt x="18759" y="22668"/>
                    <a:pt x="18432" y="22668"/>
                  </a:cubicBezTo>
                  <a:cubicBezTo>
                    <a:pt x="17491" y="22668"/>
                    <a:pt x="16259" y="22085"/>
                    <a:pt x="14893" y="20984"/>
                  </a:cubicBezTo>
                  <a:cubicBezTo>
                    <a:pt x="14508" y="20671"/>
                    <a:pt x="14123" y="20328"/>
                    <a:pt x="13738" y="19943"/>
                  </a:cubicBezTo>
                  <a:cubicBezTo>
                    <a:pt x="14622" y="19001"/>
                    <a:pt x="15435" y="18003"/>
                    <a:pt x="16177" y="16933"/>
                  </a:cubicBezTo>
                  <a:cubicBezTo>
                    <a:pt x="17432" y="16833"/>
                    <a:pt x="18674" y="16633"/>
                    <a:pt x="19900" y="16348"/>
                  </a:cubicBezTo>
                  <a:close/>
                  <a:moveTo>
                    <a:pt x="18488" y="0"/>
                  </a:moveTo>
                  <a:cubicBezTo>
                    <a:pt x="16976" y="0"/>
                    <a:pt x="15079" y="1127"/>
                    <a:pt x="13153" y="3010"/>
                  </a:cubicBezTo>
                  <a:cubicBezTo>
                    <a:pt x="12725" y="2596"/>
                    <a:pt x="12311" y="2225"/>
                    <a:pt x="11883" y="1883"/>
                  </a:cubicBezTo>
                  <a:cubicBezTo>
                    <a:pt x="10359" y="651"/>
                    <a:pt x="8963" y="13"/>
                    <a:pt x="7817" y="13"/>
                  </a:cubicBezTo>
                  <a:cubicBezTo>
                    <a:pt x="7344" y="13"/>
                    <a:pt x="6913" y="121"/>
                    <a:pt x="6534" y="342"/>
                  </a:cubicBezTo>
                  <a:cubicBezTo>
                    <a:pt x="5706" y="827"/>
                    <a:pt x="5193" y="1812"/>
                    <a:pt x="5079" y="3181"/>
                  </a:cubicBezTo>
                  <a:cubicBezTo>
                    <a:pt x="5056" y="3479"/>
                    <a:pt x="5278" y="3638"/>
                    <a:pt x="5499" y="3638"/>
                  </a:cubicBezTo>
                  <a:cubicBezTo>
                    <a:pt x="5690" y="3638"/>
                    <a:pt x="5879" y="3519"/>
                    <a:pt x="5906" y="3267"/>
                  </a:cubicBezTo>
                  <a:cubicBezTo>
                    <a:pt x="5977" y="2496"/>
                    <a:pt x="6220" y="1498"/>
                    <a:pt x="6962" y="1070"/>
                  </a:cubicBezTo>
                  <a:cubicBezTo>
                    <a:pt x="7208" y="926"/>
                    <a:pt x="7498" y="856"/>
                    <a:pt x="7825" y="856"/>
                  </a:cubicBezTo>
                  <a:cubicBezTo>
                    <a:pt x="8763" y="856"/>
                    <a:pt x="10000" y="1438"/>
                    <a:pt x="11355" y="2539"/>
                  </a:cubicBezTo>
                  <a:cubicBezTo>
                    <a:pt x="11769" y="2853"/>
                    <a:pt x="12168" y="3224"/>
                    <a:pt x="12568" y="3609"/>
                  </a:cubicBezTo>
                  <a:cubicBezTo>
                    <a:pt x="11698" y="4522"/>
                    <a:pt x="10913" y="5506"/>
                    <a:pt x="10186" y="6548"/>
                  </a:cubicBezTo>
                  <a:cubicBezTo>
                    <a:pt x="8902" y="6662"/>
                    <a:pt x="7618" y="6862"/>
                    <a:pt x="6348" y="7161"/>
                  </a:cubicBezTo>
                  <a:cubicBezTo>
                    <a:pt x="6163" y="6405"/>
                    <a:pt x="6020" y="5635"/>
                    <a:pt x="5935" y="4864"/>
                  </a:cubicBezTo>
                  <a:cubicBezTo>
                    <a:pt x="5921" y="4593"/>
                    <a:pt x="5721" y="4466"/>
                    <a:pt x="5519" y="4466"/>
                  </a:cubicBezTo>
                  <a:cubicBezTo>
                    <a:pt x="5284" y="4466"/>
                    <a:pt x="5047" y="4636"/>
                    <a:pt x="5093" y="4950"/>
                  </a:cubicBezTo>
                  <a:cubicBezTo>
                    <a:pt x="5178" y="5763"/>
                    <a:pt x="5335" y="6576"/>
                    <a:pt x="5535" y="7375"/>
                  </a:cubicBezTo>
                  <a:cubicBezTo>
                    <a:pt x="5007" y="7518"/>
                    <a:pt x="4494" y="7689"/>
                    <a:pt x="4009" y="7874"/>
                  </a:cubicBezTo>
                  <a:cubicBezTo>
                    <a:pt x="1427" y="8873"/>
                    <a:pt x="0" y="10243"/>
                    <a:pt x="0" y="11740"/>
                  </a:cubicBezTo>
                  <a:cubicBezTo>
                    <a:pt x="0" y="13238"/>
                    <a:pt x="1427" y="14608"/>
                    <a:pt x="4009" y="15606"/>
                  </a:cubicBezTo>
                  <a:cubicBezTo>
                    <a:pt x="4508" y="15792"/>
                    <a:pt x="5036" y="15963"/>
                    <a:pt x="5592" y="16120"/>
                  </a:cubicBezTo>
                  <a:cubicBezTo>
                    <a:pt x="5449" y="16676"/>
                    <a:pt x="5335" y="17233"/>
                    <a:pt x="5250" y="17760"/>
                  </a:cubicBezTo>
                  <a:cubicBezTo>
                    <a:pt x="4822" y="20485"/>
                    <a:pt x="5293" y="22411"/>
                    <a:pt x="6591" y="23153"/>
                  </a:cubicBezTo>
                  <a:cubicBezTo>
                    <a:pt x="6968" y="23368"/>
                    <a:pt x="7383" y="23482"/>
                    <a:pt x="7801" y="23482"/>
                  </a:cubicBezTo>
                  <a:cubicBezTo>
                    <a:pt x="7825" y="23482"/>
                    <a:pt x="7850" y="23482"/>
                    <a:pt x="7875" y="23481"/>
                  </a:cubicBezTo>
                  <a:cubicBezTo>
                    <a:pt x="9372" y="23481"/>
                    <a:pt x="11255" y="22397"/>
                    <a:pt x="13153" y="20542"/>
                  </a:cubicBezTo>
                  <a:cubicBezTo>
                    <a:pt x="13552" y="20942"/>
                    <a:pt x="13966" y="21298"/>
                    <a:pt x="14380" y="21626"/>
                  </a:cubicBezTo>
                  <a:cubicBezTo>
                    <a:pt x="15892" y="22867"/>
                    <a:pt x="17290" y="23495"/>
                    <a:pt x="18445" y="23495"/>
                  </a:cubicBezTo>
                  <a:cubicBezTo>
                    <a:pt x="18470" y="23496"/>
                    <a:pt x="18495" y="23496"/>
                    <a:pt x="18519" y="23496"/>
                  </a:cubicBezTo>
                  <a:cubicBezTo>
                    <a:pt x="18937" y="23496"/>
                    <a:pt x="19352" y="23383"/>
                    <a:pt x="19729" y="23167"/>
                  </a:cubicBezTo>
                  <a:cubicBezTo>
                    <a:pt x="21027" y="22425"/>
                    <a:pt x="21512" y="20499"/>
                    <a:pt x="21070" y="17760"/>
                  </a:cubicBezTo>
                  <a:cubicBezTo>
                    <a:pt x="20984" y="17247"/>
                    <a:pt x="20870" y="16690"/>
                    <a:pt x="20728" y="16134"/>
                  </a:cubicBezTo>
                  <a:cubicBezTo>
                    <a:pt x="21541" y="15920"/>
                    <a:pt x="22325" y="15635"/>
                    <a:pt x="23096" y="15292"/>
                  </a:cubicBezTo>
                  <a:cubicBezTo>
                    <a:pt x="23541" y="15095"/>
                    <a:pt x="23332" y="14490"/>
                    <a:pt x="22935" y="14490"/>
                  </a:cubicBezTo>
                  <a:cubicBezTo>
                    <a:pt x="22873" y="14490"/>
                    <a:pt x="22808" y="14504"/>
                    <a:pt x="22739" y="14536"/>
                  </a:cubicBezTo>
                  <a:cubicBezTo>
                    <a:pt x="22012" y="14850"/>
                    <a:pt x="21256" y="15121"/>
                    <a:pt x="20485" y="15321"/>
                  </a:cubicBezTo>
                  <a:cubicBezTo>
                    <a:pt x="20129" y="14123"/>
                    <a:pt x="19672" y="12939"/>
                    <a:pt x="19144" y="11797"/>
                  </a:cubicBezTo>
                  <a:cubicBezTo>
                    <a:pt x="19701" y="10628"/>
                    <a:pt x="20171" y="9401"/>
                    <a:pt x="20542" y="8160"/>
                  </a:cubicBezTo>
                  <a:cubicBezTo>
                    <a:pt x="23666" y="9030"/>
                    <a:pt x="25521" y="10414"/>
                    <a:pt x="25521" y="11740"/>
                  </a:cubicBezTo>
                  <a:cubicBezTo>
                    <a:pt x="25521" y="12596"/>
                    <a:pt x="24779" y="13295"/>
                    <a:pt x="24151" y="13738"/>
                  </a:cubicBezTo>
                  <a:cubicBezTo>
                    <a:pt x="23779" y="14005"/>
                    <a:pt x="24033" y="14509"/>
                    <a:pt x="24386" y="14509"/>
                  </a:cubicBezTo>
                  <a:cubicBezTo>
                    <a:pt x="24466" y="14509"/>
                    <a:pt x="24552" y="14483"/>
                    <a:pt x="24636" y="14422"/>
                  </a:cubicBezTo>
                  <a:cubicBezTo>
                    <a:pt x="25763" y="13638"/>
                    <a:pt x="26363" y="12696"/>
                    <a:pt x="26363" y="11740"/>
                  </a:cubicBezTo>
                  <a:cubicBezTo>
                    <a:pt x="26363" y="10243"/>
                    <a:pt x="24936" y="8873"/>
                    <a:pt x="22354" y="7874"/>
                  </a:cubicBezTo>
                  <a:lnTo>
                    <a:pt x="22354" y="7889"/>
                  </a:lnTo>
                  <a:cubicBezTo>
                    <a:pt x="21869" y="7689"/>
                    <a:pt x="21327" y="7532"/>
                    <a:pt x="20771" y="7361"/>
                  </a:cubicBezTo>
                  <a:cubicBezTo>
                    <a:pt x="20913" y="6805"/>
                    <a:pt x="21027" y="6263"/>
                    <a:pt x="21113" y="5735"/>
                  </a:cubicBezTo>
                  <a:cubicBezTo>
                    <a:pt x="21555" y="2996"/>
                    <a:pt x="21070" y="1070"/>
                    <a:pt x="19772" y="328"/>
                  </a:cubicBezTo>
                  <a:cubicBezTo>
                    <a:pt x="19387" y="100"/>
                    <a:pt x="18945" y="0"/>
                    <a:pt x="184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62"/>
            <p:cNvSpPr/>
            <p:nvPr/>
          </p:nvSpPr>
          <p:spPr>
            <a:xfrm>
              <a:off x="5957475" y="933625"/>
              <a:ext cx="123050" cy="105400"/>
            </a:xfrm>
            <a:custGeom>
              <a:rect b="b" l="l" r="r" t="t"/>
              <a:pathLst>
                <a:path extrusionOk="0" h="4216" w="4922">
                  <a:moveTo>
                    <a:pt x="2804" y="840"/>
                  </a:moveTo>
                  <a:cubicBezTo>
                    <a:pt x="3453" y="840"/>
                    <a:pt x="4080" y="1344"/>
                    <a:pt x="4080" y="2097"/>
                  </a:cubicBezTo>
                  <a:cubicBezTo>
                    <a:pt x="4080" y="2796"/>
                    <a:pt x="3509" y="3367"/>
                    <a:pt x="2810" y="3367"/>
                  </a:cubicBezTo>
                  <a:cubicBezTo>
                    <a:pt x="1683" y="3367"/>
                    <a:pt x="1127" y="2012"/>
                    <a:pt x="1926" y="1213"/>
                  </a:cubicBezTo>
                  <a:cubicBezTo>
                    <a:pt x="2179" y="955"/>
                    <a:pt x="2494" y="840"/>
                    <a:pt x="2804" y="840"/>
                  </a:cubicBezTo>
                  <a:close/>
                  <a:moveTo>
                    <a:pt x="2810" y="0"/>
                  </a:moveTo>
                  <a:cubicBezTo>
                    <a:pt x="942" y="0"/>
                    <a:pt x="0" y="2269"/>
                    <a:pt x="1327" y="3595"/>
                  </a:cubicBezTo>
                  <a:cubicBezTo>
                    <a:pt x="1755" y="4024"/>
                    <a:pt x="2282" y="4216"/>
                    <a:pt x="2799" y="4216"/>
                  </a:cubicBezTo>
                  <a:cubicBezTo>
                    <a:pt x="3882" y="4216"/>
                    <a:pt x="4922" y="3372"/>
                    <a:pt x="4922" y="2097"/>
                  </a:cubicBezTo>
                  <a:cubicBezTo>
                    <a:pt x="4907" y="942"/>
                    <a:pt x="3980" y="0"/>
                    <a:pt x="2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 name="Google Shape;496;p62"/>
          <p:cNvGrpSpPr/>
          <p:nvPr/>
        </p:nvGrpSpPr>
        <p:grpSpPr>
          <a:xfrm>
            <a:off x="3551967" y="3091034"/>
            <a:ext cx="241036" cy="332086"/>
            <a:chOff x="6686075" y="2742125"/>
            <a:chExt cx="478625" cy="659425"/>
          </a:xfrm>
        </p:grpSpPr>
        <p:sp>
          <p:nvSpPr>
            <p:cNvPr id="497" name="Google Shape;497;p62"/>
            <p:cNvSpPr/>
            <p:nvPr/>
          </p:nvSpPr>
          <p:spPr>
            <a:xfrm>
              <a:off x="6686075" y="2742125"/>
              <a:ext cx="478625" cy="659425"/>
            </a:xfrm>
            <a:custGeom>
              <a:rect b="b" l="l" r="r" t="t"/>
              <a:pathLst>
                <a:path extrusionOk="0" h="26377" w="19145">
                  <a:moveTo>
                    <a:pt x="8203" y="13723"/>
                  </a:moveTo>
                  <a:lnTo>
                    <a:pt x="8802" y="14194"/>
                  </a:lnTo>
                  <a:lnTo>
                    <a:pt x="8888" y="14251"/>
                  </a:lnTo>
                  <a:cubicBezTo>
                    <a:pt x="7661" y="15179"/>
                    <a:pt x="6491" y="16191"/>
                    <a:pt x="5407" y="17276"/>
                  </a:cubicBezTo>
                  <a:cubicBezTo>
                    <a:pt x="5393" y="17290"/>
                    <a:pt x="5378" y="17318"/>
                    <a:pt x="5364" y="17333"/>
                  </a:cubicBezTo>
                  <a:cubicBezTo>
                    <a:pt x="4893" y="17803"/>
                    <a:pt x="4465" y="18317"/>
                    <a:pt x="4066" y="18845"/>
                  </a:cubicBezTo>
                  <a:cubicBezTo>
                    <a:pt x="3624" y="19430"/>
                    <a:pt x="3238" y="20057"/>
                    <a:pt x="2910" y="20713"/>
                  </a:cubicBezTo>
                  <a:cubicBezTo>
                    <a:pt x="2896" y="20728"/>
                    <a:pt x="2882" y="20756"/>
                    <a:pt x="2868" y="20785"/>
                  </a:cubicBezTo>
                  <a:cubicBezTo>
                    <a:pt x="2354" y="21855"/>
                    <a:pt x="1997" y="23010"/>
                    <a:pt x="1840" y="24194"/>
                  </a:cubicBezTo>
                  <a:cubicBezTo>
                    <a:pt x="1840" y="24209"/>
                    <a:pt x="1840" y="24223"/>
                    <a:pt x="1840" y="24237"/>
                  </a:cubicBezTo>
                  <a:cubicBezTo>
                    <a:pt x="1783" y="24665"/>
                    <a:pt x="1755" y="25107"/>
                    <a:pt x="1741" y="25535"/>
                  </a:cubicBezTo>
                  <a:lnTo>
                    <a:pt x="885" y="25535"/>
                  </a:lnTo>
                  <a:cubicBezTo>
                    <a:pt x="942" y="22839"/>
                    <a:pt x="1883" y="20228"/>
                    <a:pt x="3567" y="18117"/>
                  </a:cubicBezTo>
                  <a:cubicBezTo>
                    <a:pt x="4893" y="16405"/>
                    <a:pt x="6634" y="14950"/>
                    <a:pt x="8203" y="13723"/>
                  </a:cubicBezTo>
                  <a:close/>
                  <a:moveTo>
                    <a:pt x="1726" y="842"/>
                  </a:moveTo>
                  <a:cubicBezTo>
                    <a:pt x="1783" y="3381"/>
                    <a:pt x="2668" y="5820"/>
                    <a:pt x="4251" y="7789"/>
                  </a:cubicBezTo>
                  <a:cubicBezTo>
                    <a:pt x="5749" y="9715"/>
                    <a:pt x="7732" y="11241"/>
                    <a:pt x="9829" y="12853"/>
                  </a:cubicBezTo>
                  <a:cubicBezTo>
                    <a:pt x="11883" y="14437"/>
                    <a:pt x="14009" y="16077"/>
                    <a:pt x="15592" y="18117"/>
                  </a:cubicBezTo>
                  <a:cubicBezTo>
                    <a:pt x="17276" y="20228"/>
                    <a:pt x="18217" y="22839"/>
                    <a:pt x="18260" y="25535"/>
                  </a:cubicBezTo>
                  <a:lnTo>
                    <a:pt x="17418" y="25535"/>
                  </a:lnTo>
                  <a:cubicBezTo>
                    <a:pt x="17361" y="23010"/>
                    <a:pt x="16477" y="20571"/>
                    <a:pt x="14893" y="18588"/>
                  </a:cubicBezTo>
                  <a:cubicBezTo>
                    <a:pt x="13395" y="16662"/>
                    <a:pt x="11413" y="15136"/>
                    <a:pt x="9316" y="13524"/>
                  </a:cubicBezTo>
                  <a:cubicBezTo>
                    <a:pt x="7261" y="11940"/>
                    <a:pt x="5136" y="10300"/>
                    <a:pt x="3552" y="8260"/>
                  </a:cubicBezTo>
                  <a:cubicBezTo>
                    <a:pt x="1869" y="6149"/>
                    <a:pt x="927" y="3552"/>
                    <a:pt x="885" y="842"/>
                  </a:cubicBezTo>
                  <a:close/>
                  <a:moveTo>
                    <a:pt x="457" y="0"/>
                  </a:moveTo>
                  <a:cubicBezTo>
                    <a:pt x="228" y="0"/>
                    <a:pt x="43" y="186"/>
                    <a:pt x="43" y="428"/>
                  </a:cubicBezTo>
                  <a:cubicBezTo>
                    <a:pt x="0" y="3452"/>
                    <a:pt x="999" y="6405"/>
                    <a:pt x="2896" y="8773"/>
                  </a:cubicBezTo>
                  <a:cubicBezTo>
                    <a:pt x="4209" y="10471"/>
                    <a:pt x="5849" y="11869"/>
                    <a:pt x="7518" y="13196"/>
                  </a:cubicBezTo>
                  <a:cubicBezTo>
                    <a:pt x="5949" y="14422"/>
                    <a:pt x="4237" y="15863"/>
                    <a:pt x="2896" y="17604"/>
                  </a:cubicBezTo>
                  <a:cubicBezTo>
                    <a:pt x="999" y="19972"/>
                    <a:pt x="0" y="22925"/>
                    <a:pt x="43" y="25963"/>
                  </a:cubicBezTo>
                  <a:cubicBezTo>
                    <a:pt x="43" y="26191"/>
                    <a:pt x="228" y="26377"/>
                    <a:pt x="457" y="26377"/>
                  </a:cubicBezTo>
                  <a:lnTo>
                    <a:pt x="2140" y="26377"/>
                  </a:lnTo>
                  <a:cubicBezTo>
                    <a:pt x="2368" y="26377"/>
                    <a:pt x="2568" y="26191"/>
                    <a:pt x="2568" y="25963"/>
                  </a:cubicBezTo>
                  <a:cubicBezTo>
                    <a:pt x="2568" y="25535"/>
                    <a:pt x="2582" y="25107"/>
                    <a:pt x="2625" y="24694"/>
                  </a:cubicBezTo>
                  <a:lnTo>
                    <a:pt x="5607" y="24694"/>
                  </a:lnTo>
                  <a:cubicBezTo>
                    <a:pt x="5821" y="24694"/>
                    <a:pt x="6006" y="24537"/>
                    <a:pt x="6035" y="24323"/>
                  </a:cubicBezTo>
                  <a:cubicBezTo>
                    <a:pt x="6063" y="24066"/>
                    <a:pt x="5878" y="23852"/>
                    <a:pt x="5621" y="23852"/>
                  </a:cubicBezTo>
                  <a:lnTo>
                    <a:pt x="2739" y="23852"/>
                  </a:lnTo>
                  <a:cubicBezTo>
                    <a:pt x="2896" y="22982"/>
                    <a:pt x="3167" y="22126"/>
                    <a:pt x="3538" y="21327"/>
                  </a:cubicBezTo>
                  <a:lnTo>
                    <a:pt x="13952" y="21327"/>
                  </a:lnTo>
                  <a:cubicBezTo>
                    <a:pt x="14166" y="21327"/>
                    <a:pt x="14351" y="21156"/>
                    <a:pt x="14365" y="20942"/>
                  </a:cubicBezTo>
                  <a:cubicBezTo>
                    <a:pt x="14365" y="20728"/>
                    <a:pt x="14194" y="20542"/>
                    <a:pt x="13966" y="20542"/>
                  </a:cubicBezTo>
                  <a:lnTo>
                    <a:pt x="3966" y="20542"/>
                  </a:lnTo>
                  <a:cubicBezTo>
                    <a:pt x="4508" y="19629"/>
                    <a:pt x="5150" y="18773"/>
                    <a:pt x="5892" y="18017"/>
                  </a:cubicBezTo>
                  <a:lnTo>
                    <a:pt x="10999" y="18017"/>
                  </a:lnTo>
                  <a:cubicBezTo>
                    <a:pt x="11213" y="18017"/>
                    <a:pt x="11398" y="17860"/>
                    <a:pt x="11441" y="17646"/>
                  </a:cubicBezTo>
                  <a:cubicBezTo>
                    <a:pt x="11470" y="17390"/>
                    <a:pt x="11270" y="17176"/>
                    <a:pt x="11013" y="17176"/>
                  </a:cubicBezTo>
                  <a:lnTo>
                    <a:pt x="6734" y="17176"/>
                  </a:lnTo>
                  <a:cubicBezTo>
                    <a:pt x="7604" y="16363"/>
                    <a:pt x="8559" y="15592"/>
                    <a:pt x="9587" y="14793"/>
                  </a:cubicBezTo>
                  <a:cubicBezTo>
                    <a:pt x="13296" y="17661"/>
                    <a:pt x="16605" y="20571"/>
                    <a:pt x="16605" y="25949"/>
                  </a:cubicBezTo>
                  <a:cubicBezTo>
                    <a:pt x="16605" y="26191"/>
                    <a:pt x="16791" y="26377"/>
                    <a:pt x="17019" y="26377"/>
                  </a:cubicBezTo>
                  <a:lnTo>
                    <a:pt x="18702" y="26377"/>
                  </a:lnTo>
                  <a:cubicBezTo>
                    <a:pt x="18930" y="26377"/>
                    <a:pt x="19130" y="26191"/>
                    <a:pt x="19130" y="25949"/>
                  </a:cubicBezTo>
                  <a:lnTo>
                    <a:pt x="19130" y="25920"/>
                  </a:lnTo>
                  <a:lnTo>
                    <a:pt x="19116" y="25920"/>
                  </a:lnTo>
                  <a:cubicBezTo>
                    <a:pt x="19144" y="22910"/>
                    <a:pt x="18132" y="19972"/>
                    <a:pt x="16263" y="17604"/>
                  </a:cubicBezTo>
                  <a:cubicBezTo>
                    <a:pt x="14608" y="15478"/>
                    <a:pt x="12440" y="13809"/>
                    <a:pt x="10343" y="12197"/>
                  </a:cubicBezTo>
                  <a:cubicBezTo>
                    <a:pt x="6348" y="9101"/>
                    <a:pt x="2568" y="6191"/>
                    <a:pt x="2568" y="428"/>
                  </a:cubicBezTo>
                  <a:cubicBezTo>
                    <a:pt x="2568" y="186"/>
                    <a:pt x="2383" y="0"/>
                    <a:pt x="2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62"/>
            <p:cNvSpPr/>
            <p:nvPr/>
          </p:nvSpPr>
          <p:spPr>
            <a:xfrm>
              <a:off x="6804825" y="2868725"/>
              <a:ext cx="64575" cy="21075"/>
            </a:xfrm>
            <a:custGeom>
              <a:rect b="b" l="l" r="r" t="t"/>
              <a:pathLst>
                <a:path extrusionOk="0" h="843" w="2583">
                  <a:moveTo>
                    <a:pt x="443" y="0"/>
                  </a:moveTo>
                  <a:cubicBezTo>
                    <a:pt x="186" y="0"/>
                    <a:pt x="1" y="214"/>
                    <a:pt x="29" y="471"/>
                  </a:cubicBezTo>
                  <a:cubicBezTo>
                    <a:pt x="58" y="685"/>
                    <a:pt x="243" y="842"/>
                    <a:pt x="457" y="842"/>
                  </a:cubicBezTo>
                  <a:lnTo>
                    <a:pt x="2112" y="842"/>
                  </a:lnTo>
                  <a:cubicBezTo>
                    <a:pt x="2326" y="842"/>
                    <a:pt x="2511" y="685"/>
                    <a:pt x="2540" y="471"/>
                  </a:cubicBezTo>
                  <a:cubicBezTo>
                    <a:pt x="2583" y="214"/>
                    <a:pt x="2383" y="0"/>
                    <a:pt x="21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62"/>
            <p:cNvSpPr/>
            <p:nvPr/>
          </p:nvSpPr>
          <p:spPr>
            <a:xfrm>
              <a:off x="6773450" y="2742125"/>
              <a:ext cx="391250" cy="313575"/>
            </a:xfrm>
            <a:custGeom>
              <a:rect b="b" l="l" r="r" t="t"/>
              <a:pathLst>
                <a:path extrusionOk="0" h="12543" w="15650">
                  <a:moveTo>
                    <a:pt x="13495" y="0"/>
                  </a:moveTo>
                  <a:cubicBezTo>
                    <a:pt x="13267" y="0"/>
                    <a:pt x="13082" y="200"/>
                    <a:pt x="13082" y="428"/>
                  </a:cubicBezTo>
                  <a:cubicBezTo>
                    <a:pt x="13082" y="870"/>
                    <a:pt x="13053" y="1284"/>
                    <a:pt x="13010" y="1683"/>
                  </a:cubicBezTo>
                  <a:lnTo>
                    <a:pt x="471" y="1683"/>
                  </a:lnTo>
                  <a:cubicBezTo>
                    <a:pt x="257" y="1683"/>
                    <a:pt x="72" y="1840"/>
                    <a:pt x="29" y="2054"/>
                  </a:cubicBezTo>
                  <a:cubicBezTo>
                    <a:pt x="0" y="2311"/>
                    <a:pt x="200" y="2525"/>
                    <a:pt x="457" y="2525"/>
                  </a:cubicBezTo>
                  <a:lnTo>
                    <a:pt x="471" y="2539"/>
                  </a:lnTo>
                  <a:lnTo>
                    <a:pt x="12925" y="2539"/>
                  </a:lnTo>
                  <a:cubicBezTo>
                    <a:pt x="12768" y="3410"/>
                    <a:pt x="12497" y="4266"/>
                    <a:pt x="12126" y="5064"/>
                  </a:cubicBezTo>
                  <a:lnTo>
                    <a:pt x="5064" y="5064"/>
                  </a:lnTo>
                  <a:cubicBezTo>
                    <a:pt x="4850" y="5064"/>
                    <a:pt x="4665" y="5236"/>
                    <a:pt x="4665" y="5450"/>
                  </a:cubicBezTo>
                  <a:cubicBezTo>
                    <a:pt x="4651" y="5664"/>
                    <a:pt x="4836" y="5849"/>
                    <a:pt x="5050" y="5849"/>
                  </a:cubicBezTo>
                  <a:lnTo>
                    <a:pt x="11712" y="5849"/>
                  </a:lnTo>
                  <a:cubicBezTo>
                    <a:pt x="11170" y="6762"/>
                    <a:pt x="10514" y="7618"/>
                    <a:pt x="9772" y="8374"/>
                  </a:cubicBezTo>
                  <a:lnTo>
                    <a:pt x="4651" y="8374"/>
                  </a:lnTo>
                  <a:cubicBezTo>
                    <a:pt x="4437" y="8374"/>
                    <a:pt x="4251" y="8531"/>
                    <a:pt x="4223" y="8745"/>
                  </a:cubicBezTo>
                  <a:cubicBezTo>
                    <a:pt x="4194" y="8987"/>
                    <a:pt x="4380" y="9216"/>
                    <a:pt x="4637" y="9216"/>
                  </a:cubicBezTo>
                  <a:lnTo>
                    <a:pt x="8930" y="9216"/>
                  </a:lnTo>
                  <a:cubicBezTo>
                    <a:pt x="8403" y="9715"/>
                    <a:pt x="7818" y="10214"/>
                    <a:pt x="7190" y="10728"/>
                  </a:cubicBezTo>
                  <a:cubicBezTo>
                    <a:pt x="7033" y="10842"/>
                    <a:pt x="6976" y="11070"/>
                    <a:pt x="7062" y="11241"/>
                  </a:cubicBezTo>
                  <a:cubicBezTo>
                    <a:pt x="7142" y="11393"/>
                    <a:pt x="7295" y="11478"/>
                    <a:pt x="7448" y="11478"/>
                  </a:cubicBezTo>
                  <a:cubicBezTo>
                    <a:pt x="7538" y="11478"/>
                    <a:pt x="7629" y="11448"/>
                    <a:pt x="7704" y="11384"/>
                  </a:cubicBezTo>
                  <a:cubicBezTo>
                    <a:pt x="9587" y="9872"/>
                    <a:pt x="11527" y="8117"/>
                    <a:pt x="12739" y="5692"/>
                  </a:cubicBezTo>
                  <a:cubicBezTo>
                    <a:pt x="12768" y="5664"/>
                    <a:pt x="12782" y="5621"/>
                    <a:pt x="12796" y="5592"/>
                  </a:cubicBezTo>
                  <a:cubicBezTo>
                    <a:pt x="13310" y="4522"/>
                    <a:pt x="13652" y="3381"/>
                    <a:pt x="13809" y="2197"/>
                  </a:cubicBezTo>
                  <a:cubicBezTo>
                    <a:pt x="13809" y="2183"/>
                    <a:pt x="13823" y="2154"/>
                    <a:pt x="13823" y="2140"/>
                  </a:cubicBezTo>
                  <a:cubicBezTo>
                    <a:pt x="13880" y="1712"/>
                    <a:pt x="13909" y="1284"/>
                    <a:pt x="13923" y="842"/>
                  </a:cubicBezTo>
                  <a:lnTo>
                    <a:pt x="14765" y="842"/>
                  </a:lnTo>
                  <a:cubicBezTo>
                    <a:pt x="14722" y="3552"/>
                    <a:pt x="13781" y="6149"/>
                    <a:pt x="12097" y="8260"/>
                  </a:cubicBezTo>
                  <a:cubicBezTo>
                    <a:pt x="11213" y="9387"/>
                    <a:pt x="10086" y="10514"/>
                    <a:pt x="8531" y="11783"/>
                  </a:cubicBezTo>
                  <a:cubicBezTo>
                    <a:pt x="8178" y="12068"/>
                    <a:pt x="8452" y="12543"/>
                    <a:pt x="8794" y="12543"/>
                  </a:cubicBezTo>
                  <a:cubicBezTo>
                    <a:pt x="8881" y="12543"/>
                    <a:pt x="8972" y="12512"/>
                    <a:pt x="9059" y="12440"/>
                  </a:cubicBezTo>
                  <a:cubicBezTo>
                    <a:pt x="10671" y="11113"/>
                    <a:pt x="11826" y="9957"/>
                    <a:pt x="12754" y="8773"/>
                  </a:cubicBezTo>
                  <a:cubicBezTo>
                    <a:pt x="14637" y="6405"/>
                    <a:pt x="15649" y="3452"/>
                    <a:pt x="15607" y="428"/>
                  </a:cubicBezTo>
                  <a:cubicBezTo>
                    <a:pt x="15607" y="200"/>
                    <a:pt x="15407" y="0"/>
                    <a:pt x="15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62"/>
            <p:cNvSpPr/>
            <p:nvPr/>
          </p:nvSpPr>
          <p:spPr>
            <a:xfrm>
              <a:off x="6854750" y="3338775"/>
              <a:ext cx="225075" cy="21050"/>
            </a:xfrm>
            <a:custGeom>
              <a:rect b="b" l="l" r="r" t="t"/>
              <a:pathLst>
                <a:path extrusionOk="0" h="842" w="9003">
                  <a:moveTo>
                    <a:pt x="557" y="0"/>
                  </a:moveTo>
                  <a:cubicBezTo>
                    <a:pt x="1" y="0"/>
                    <a:pt x="1" y="842"/>
                    <a:pt x="557" y="842"/>
                  </a:cubicBezTo>
                  <a:lnTo>
                    <a:pt x="8446" y="842"/>
                  </a:lnTo>
                  <a:cubicBezTo>
                    <a:pt x="9002" y="842"/>
                    <a:pt x="9002" y="0"/>
                    <a:pt x="84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 name="Google Shape;501;p62"/>
          <p:cNvGrpSpPr/>
          <p:nvPr/>
        </p:nvGrpSpPr>
        <p:grpSpPr>
          <a:xfrm>
            <a:off x="5221038" y="3091019"/>
            <a:ext cx="371170" cy="378808"/>
            <a:chOff x="2218150" y="724200"/>
            <a:chExt cx="646300" cy="659600"/>
          </a:xfrm>
        </p:grpSpPr>
        <p:sp>
          <p:nvSpPr>
            <p:cNvPr id="502" name="Google Shape;502;p62"/>
            <p:cNvSpPr/>
            <p:nvPr/>
          </p:nvSpPr>
          <p:spPr>
            <a:xfrm>
              <a:off x="2553175" y="948400"/>
              <a:ext cx="72125" cy="45000"/>
            </a:xfrm>
            <a:custGeom>
              <a:rect b="b" l="l" r="r" t="t"/>
              <a:pathLst>
                <a:path extrusionOk="0" h="1800" w="2885">
                  <a:moveTo>
                    <a:pt x="613" y="0"/>
                  </a:moveTo>
                  <a:cubicBezTo>
                    <a:pt x="238" y="0"/>
                    <a:pt x="0" y="553"/>
                    <a:pt x="408" y="793"/>
                  </a:cubicBezTo>
                  <a:lnTo>
                    <a:pt x="2049" y="1735"/>
                  </a:lnTo>
                  <a:cubicBezTo>
                    <a:pt x="2126" y="1780"/>
                    <a:pt x="2202" y="1800"/>
                    <a:pt x="2272" y="1800"/>
                  </a:cubicBezTo>
                  <a:cubicBezTo>
                    <a:pt x="2647" y="1800"/>
                    <a:pt x="2885" y="1247"/>
                    <a:pt x="2477" y="1007"/>
                  </a:cubicBezTo>
                  <a:lnTo>
                    <a:pt x="836" y="66"/>
                  </a:lnTo>
                  <a:cubicBezTo>
                    <a:pt x="759" y="20"/>
                    <a:pt x="683" y="0"/>
                    <a:pt x="6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62"/>
            <p:cNvSpPr/>
            <p:nvPr/>
          </p:nvSpPr>
          <p:spPr>
            <a:xfrm>
              <a:off x="2433925" y="1019925"/>
              <a:ext cx="21050" cy="68575"/>
            </a:xfrm>
            <a:custGeom>
              <a:rect b="b" l="l" r="r" t="t"/>
              <a:pathLst>
                <a:path extrusionOk="0" h="2743" w="842">
                  <a:moveTo>
                    <a:pt x="414" y="1"/>
                  </a:moveTo>
                  <a:cubicBezTo>
                    <a:pt x="185" y="1"/>
                    <a:pt x="0" y="186"/>
                    <a:pt x="0" y="429"/>
                  </a:cubicBezTo>
                  <a:lnTo>
                    <a:pt x="0" y="2297"/>
                  </a:lnTo>
                  <a:cubicBezTo>
                    <a:pt x="0" y="2511"/>
                    <a:pt x="157" y="2697"/>
                    <a:pt x="371" y="2740"/>
                  </a:cubicBezTo>
                  <a:cubicBezTo>
                    <a:pt x="387" y="2741"/>
                    <a:pt x="404" y="2742"/>
                    <a:pt x="420" y="2742"/>
                  </a:cubicBezTo>
                  <a:cubicBezTo>
                    <a:pt x="654" y="2742"/>
                    <a:pt x="842" y="2552"/>
                    <a:pt x="842" y="2312"/>
                  </a:cubicBezTo>
                  <a:lnTo>
                    <a:pt x="842" y="429"/>
                  </a:lnTo>
                  <a:cubicBezTo>
                    <a:pt x="842" y="186"/>
                    <a:pt x="656" y="1"/>
                    <a:pt x="4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62"/>
            <p:cNvSpPr/>
            <p:nvPr/>
          </p:nvSpPr>
          <p:spPr>
            <a:xfrm>
              <a:off x="2554100" y="1115275"/>
              <a:ext cx="70425" cy="44475"/>
            </a:xfrm>
            <a:custGeom>
              <a:rect b="b" l="l" r="r" t="t"/>
              <a:pathLst>
                <a:path extrusionOk="0" h="1779" w="2817">
                  <a:moveTo>
                    <a:pt x="2219" y="1"/>
                  </a:moveTo>
                  <a:cubicBezTo>
                    <a:pt x="2153" y="1"/>
                    <a:pt x="2084" y="17"/>
                    <a:pt x="2012" y="53"/>
                  </a:cubicBezTo>
                  <a:lnTo>
                    <a:pt x="371" y="994"/>
                  </a:lnTo>
                  <a:cubicBezTo>
                    <a:pt x="0" y="1208"/>
                    <a:pt x="157" y="1779"/>
                    <a:pt x="585" y="1779"/>
                  </a:cubicBezTo>
                  <a:cubicBezTo>
                    <a:pt x="657" y="1779"/>
                    <a:pt x="728" y="1764"/>
                    <a:pt x="799" y="1722"/>
                  </a:cubicBezTo>
                  <a:lnTo>
                    <a:pt x="2440" y="780"/>
                  </a:lnTo>
                  <a:cubicBezTo>
                    <a:pt x="2816" y="525"/>
                    <a:pt x="2593" y="1"/>
                    <a:pt x="22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62"/>
            <p:cNvSpPr/>
            <p:nvPr/>
          </p:nvSpPr>
          <p:spPr>
            <a:xfrm>
              <a:off x="2218150" y="724200"/>
              <a:ext cx="646300" cy="659600"/>
            </a:xfrm>
            <a:custGeom>
              <a:rect b="b" l="l" r="r" t="t"/>
              <a:pathLst>
                <a:path extrusionOk="0" h="26384" w="25852">
                  <a:moveTo>
                    <a:pt x="12925" y="6109"/>
                  </a:moveTo>
                  <a:cubicBezTo>
                    <a:pt x="13553" y="6109"/>
                    <a:pt x="13866" y="6865"/>
                    <a:pt x="13424" y="7307"/>
                  </a:cubicBezTo>
                  <a:cubicBezTo>
                    <a:pt x="13281" y="7450"/>
                    <a:pt x="13106" y="7514"/>
                    <a:pt x="12934" y="7514"/>
                  </a:cubicBezTo>
                  <a:cubicBezTo>
                    <a:pt x="12572" y="7514"/>
                    <a:pt x="12226" y="7233"/>
                    <a:pt x="12226" y="6808"/>
                  </a:cubicBezTo>
                  <a:cubicBezTo>
                    <a:pt x="12226" y="6423"/>
                    <a:pt x="12540" y="6109"/>
                    <a:pt x="12925" y="6109"/>
                  </a:cubicBezTo>
                  <a:close/>
                  <a:moveTo>
                    <a:pt x="23981" y="6109"/>
                  </a:moveTo>
                  <a:cubicBezTo>
                    <a:pt x="24608" y="6109"/>
                    <a:pt x="24922" y="6865"/>
                    <a:pt x="24480" y="7307"/>
                  </a:cubicBezTo>
                  <a:cubicBezTo>
                    <a:pt x="24337" y="7450"/>
                    <a:pt x="24161" y="7514"/>
                    <a:pt x="23989" y="7514"/>
                  </a:cubicBezTo>
                  <a:cubicBezTo>
                    <a:pt x="23628" y="7514"/>
                    <a:pt x="23282" y="7233"/>
                    <a:pt x="23282" y="6808"/>
                  </a:cubicBezTo>
                  <a:cubicBezTo>
                    <a:pt x="23282" y="6423"/>
                    <a:pt x="23595" y="6109"/>
                    <a:pt x="23981" y="6109"/>
                  </a:cubicBezTo>
                  <a:close/>
                  <a:moveTo>
                    <a:pt x="1869" y="6113"/>
                  </a:moveTo>
                  <a:cubicBezTo>
                    <a:pt x="2227" y="6113"/>
                    <a:pt x="2568" y="6386"/>
                    <a:pt x="2568" y="6808"/>
                  </a:cubicBezTo>
                  <a:cubicBezTo>
                    <a:pt x="2568" y="7193"/>
                    <a:pt x="2254" y="7507"/>
                    <a:pt x="1869" y="7521"/>
                  </a:cubicBezTo>
                  <a:cubicBezTo>
                    <a:pt x="1242" y="7521"/>
                    <a:pt x="928" y="6765"/>
                    <a:pt x="1370" y="6323"/>
                  </a:cubicBezTo>
                  <a:cubicBezTo>
                    <a:pt x="1515" y="6178"/>
                    <a:pt x="1694" y="6113"/>
                    <a:pt x="1869" y="6113"/>
                  </a:cubicBezTo>
                  <a:close/>
                  <a:moveTo>
                    <a:pt x="7399" y="9298"/>
                  </a:moveTo>
                  <a:cubicBezTo>
                    <a:pt x="7571" y="9298"/>
                    <a:pt x="7746" y="9362"/>
                    <a:pt x="7889" y="9504"/>
                  </a:cubicBezTo>
                  <a:cubicBezTo>
                    <a:pt x="8331" y="9947"/>
                    <a:pt x="8018" y="10703"/>
                    <a:pt x="7390" y="10703"/>
                  </a:cubicBezTo>
                  <a:cubicBezTo>
                    <a:pt x="7005" y="10703"/>
                    <a:pt x="6691" y="10389"/>
                    <a:pt x="6691" y="10004"/>
                  </a:cubicBezTo>
                  <a:cubicBezTo>
                    <a:pt x="6691" y="9579"/>
                    <a:pt x="7037" y="9298"/>
                    <a:pt x="7399" y="9298"/>
                  </a:cubicBezTo>
                  <a:close/>
                  <a:moveTo>
                    <a:pt x="18446" y="9305"/>
                  </a:moveTo>
                  <a:cubicBezTo>
                    <a:pt x="19073" y="9305"/>
                    <a:pt x="19387" y="10061"/>
                    <a:pt x="18945" y="10503"/>
                  </a:cubicBezTo>
                  <a:cubicBezTo>
                    <a:pt x="18802" y="10646"/>
                    <a:pt x="18627" y="10710"/>
                    <a:pt x="18454" y="10710"/>
                  </a:cubicBezTo>
                  <a:cubicBezTo>
                    <a:pt x="18093" y="10710"/>
                    <a:pt x="17747" y="10429"/>
                    <a:pt x="17747" y="10004"/>
                  </a:cubicBezTo>
                  <a:cubicBezTo>
                    <a:pt x="17747" y="9618"/>
                    <a:pt x="18060" y="9305"/>
                    <a:pt x="18446" y="9305"/>
                  </a:cubicBezTo>
                  <a:close/>
                  <a:moveTo>
                    <a:pt x="7392" y="15688"/>
                  </a:moveTo>
                  <a:cubicBezTo>
                    <a:pt x="7750" y="15688"/>
                    <a:pt x="8094" y="15970"/>
                    <a:pt x="8103" y="16395"/>
                  </a:cubicBezTo>
                  <a:cubicBezTo>
                    <a:pt x="8103" y="16780"/>
                    <a:pt x="7789" y="17094"/>
                    <a:pt x="7390" y="17094"/>
                  </a:cubicBezTo>
                  <a:cubicBezTo>
                    <a:pt x="6777" y="17094"/>
                    <a:pt x="6463" y="16337"/>
                    <a:pt x="6905" y="15895"/>
                  </a:cubicBezTo>
                  <a:cubicBezTo>
                    <a:pt x="7048" y="15752"/>
                    <a:pt x="7222" y="15688"/>
                    <a:pt x="7392" y="15688"/>
                  </a:cubicBezTo>
                  <a:close/>
                  <a:moveTo>
                    <a:pt x="18441" y="15688"/>
                  </a:moveTo>
                  <a:cubicBezTo>
                    <a:pt x="18798" y="15688"/>
                    <a:pt x="19145" y="15970"/>
                    <a:pt x="19145" y="16395"/>
                  </a:cubicBezTo>
                  <a:cubicBezTo>
                    <a:pt x="19145" y="16780"/>
                    <a:pt x="18831" y="17079"/>
                    <a:pt x="18446" y="17094"/>
                  </a:cubicBezTo>
                  <a:cubicBezTo>
                    <a:pt x="17818" y="17094"/>
                    <a:pt x="17518" y="16337"/>
                    <a:pt x="17961" y="15895"/>
                  </a:cubicBezTo>
                  <a:cubicBezTo>
                    <a:pt x="18099" y="15752"/>
                    <a:pt x="18271" y="15688"/>
                    <a:pt x="18441" y="15688"/>
                  </a:cubicBezTo>
                  <a:close/>
                  <a:moveTo>
                    <a:pt x="13966" y="7921"/>
                  </a:moveTo>
                  <a:lnTo>
                    <a:pt x="16919" y="9633"/>
                  </a:lnTo>
                  <a:cubicBezTo>
                    <a:pt x="16719" y="10432"/>
                    <a:pt x="17190" y="11259"/>
                    <a:pt x="17989" y="11487"/>
                  </a:cubicBezTo>
                  <a:lnTo>
                    <a:pt x="17989" y="14911"/>
                  </a:lnTo>
                  <a:cubicBezTo>
                    <a:pt x="17333" y="15096"/>
                    <a:pt x="16876" y="15696"/>
                    <a:pt x="16876" y="16395"/>
                  </a:cubicBezTo>
                  <a:cubicBezTo>
                    <a:pt x="16876" y="16509"/>
                    <a:pt x="16891" y="16637"/>
                    <a:pt x="16919" y="16765"/>
                  </a:cubicBezTo>
                  <a:lnTo>
                    <a:pt x="13966" y="18477"/>
                  </a:lnTo>
                  <a:cubicBezTo>
                    <a:pt x="13667" y="18185"/>
                    <a:pt x="13282" y="18039"/>
                    <a:pt x="12896" y="18039"/>
                  </a:cubicBezTo>
                  <a:cubicBezTo>
                    <a:pt x="12511" y="18039"/>
                    <a:pt x="12126" y="18185"/>
                    <a:pt x="11826" y="18477"/>
                  </a:cubicBezTo>
                  <a:lnTo>
                    <a:pt x="8859" y="16765"/>
                  </a:lnTo>
                  <a:cubicBezTo>
                    <a:pt x="9073" y="15967"/>
                    <a:pt x="8602" y="15139"/>
                    <a:pt x="7789" y="14911"/>
                  </a:cubicBezTo>
                  <a:lnTo>
                    <a:pt x="7789" y="11487"/>
                  </a:lnTo>
                  <a:cubicBezTo>
                    <a:pt x="8602" y="11259"/>
                    <a:pt x="9073" y="10432"/>
                    <a:pt x="8859" y="9633"/>
                  </a:cubicBezTo>
                  <a:lnTo>
                    <a:pt x="11826" y="7921"/>
                  </a:lnTo>
                  <a:cubicBezTo>
                    <a:pt x="12119" y="8206"/>
                    <a:pt x="12504" y="8349"/>
                    <a:pt x="12891" y="8349"/>
                  </a:cubicBezTo>
                  <a:cubicBezTo>
                    <a:pt x="13278" y="8349"/>
                    <a:pt x="13667" y="8206"/>
                    <a:pt x="13966" y="7921"/>
                  </a:cubicBezTo>
                  <a:close/>
                  <a:moveTo>
                    <a:pt x="1861" y="18870"/>
                  </a:moveTo>
                  <a:cubicBezTo>
                    <a:pt x="2222" y="18870"/>
                    <a:pt x="2568" y="19151"/>
                    <a:pt x="2568" y="19576"/>
                  </a:cubicBezTo>
                  <a:cubicBezTo>
                    <a:pt x="2568" y="19961"/>
                    <a:pt x="2254" y="20275"/>
                    <a:pt x="1869" y="20275"/>
                  </a:cubicBezTo>
                  <a:cubicBezTo>
                    <a:pt x="1242" y="20275"/>
                    <a:pt x="928" y="19519"/>
                    <a:pt x="1370" y="19076"/>
                  </a:cubicBezTo>
                  <a:cubicBezTo>
                    <a:pt x="1513" y="18934"/>
                    <a:pt x="1688" y="18870"/>
                    <a:pt x="1861" y="18870"/>
                  </a:cubicBezTo>
                  <a:close/>
                  <a:moveTo>
                    <a:pt x="12916" y="18870"/>
                  </a:moveTo>
                  <a:cubicBezTo>
                    <a:pt x="13277" y="18870"/>
                    <a:pt x="13624" y="19151"/>
                    <a:pt x="13624" y="19576"/>
                  </a:cubicBezTo>
                  <a:cubicBezTo>
                    <a:pt x="13624" y="19961"/>
                    <a:pt x="13310" y="20275"/>
                    <a:pt x="12925" y="20275"/>
                  </a:cubicBezTo>
                  <a:cubicBezTo>
                    <a:pt x="12297" y="20275"/>
                    <a:pt x="11983" y="19519"/>
                    <a:pt x="12426" y="19076"/>
                  </a:cubicBezTo>
                  <a:cubicBezTo>
                    <a:pt x="12568" y="18934"/>
                    <a:pt x="12744" y="18870"/>
                    <a:pt x="12916" y="18870"/>
                  </a:cubicBezTo>
                  <a:close/>
                  <a:moveTo>
                    <a:pt x="23972" y="18870"/>
                  </a:moveTo>
                  <a:cubicBezTo>
                    <a:pt x="24333" y="18870"/>
                    <a:pt x="24680" y="19151"/>
                    <a:pt x="24680" y="19576"/>
                  </a:cubicBezTo>
                  <a:cubicBezTo>
                    <a:pt x="24680" y="19961"/>
                    <a:pt x="24366" y="20275"/>
                    <a:pt x="23981" y="20275"/>
                  </a:cubicBezTo>
                  <a:cubicBezTo>
                    <a:pt x="23353" y="20275"/>
                    <a:pt x="23039" y="19519"/>
                    <a:pt x="23481" y="19076"/>
                  </a:cubicBezTo>
                  <a:cubicBezTo>
                    <a:pt x="23624" y="18934"/>
                    <a:pt x="23800" y="18870"/>
                    <a:pt x="23972" y="18870"/>
                  </a:cubicBezTo>
                  <a:close/>
                  <a:moveTo>
                    <a:pt x="12933" y="1"/>
                  </a:moveTo>
                  <a:cubicBezTo>
                    <a:pt x="12697" y="1"/>
                    <a:pt x="12497" y="191"/>
                    <a:pt x="12497" y="432"/>
                  </a:cubicBezTo>
                  <a:lnTo>
                    <a:pt x="12497" y="5282"/>
                  </a:lnTo>
                  <a:cubicBezTo>
                    <a:pt x="11841" y="5482"/>
                    <a:pt x="11370" y="6081"/>
                    <a:pt x="11370" y="6780"/>
                  </a:cubicBezTo>
                  <a:cubicBezTo>
                    <a:pt x="11370" y="6908"/>
                    <a:pt x="11384" y="7036"/>
                    <a:pt x="11427" y="7165"/>
                  </a:cubicBezTo>
                  <a:lnTo>
                    <a:pt x="8446" y="8877"/>
                  </a:lnTo>
                  <a:cubicBezTo>
                    <a:pt x="8146" y="8584"/>
                    <a:pt x="7757" y="8438"/>
                    <a:pt x="7369" y="8438"/>
                  </a:cubicBezTo>
                  <a:cubicBezTo>
                    <a:pt x="6980" y="8438"/>
                    <a:pt x="6591" y="8584"/>
                    <a:pt x="6291" y="8877"/>
                  </a:cubicBezTo>
                  <a:lnTo>
                    <a:pt x="3324" y="7165"/>
                  </a:lnTo>
                  <a:cubicBezTo>
                    <a:pt x="3381" y="6908"/>
                    <a:pt x="3381" y="6651"/>
                    <a:pt x="3324" y="6409"/>
                  </a:cubicBezTo>
                  <a:cubicBezTo>
                    <a:pt x="3182" y="5838"/>
                    <a:pt x="2725" y="5396"/>
                    <a:pt x="2155" y="5268"/>
                  </a:cubicBezTo>
                  <a:cubicBezTo>
                    <a:pt x="2037" y="5241"/>
                    <a:pt x="1921" y="5229"/>
                    <a:pt x="1808" y="5229"/>
                  </a:cubicBezTo>
                  <a:cubicBezTo>
                    <a:pt x="819" y="5229"/>
                    <a:pt x="33" y="6182"/>
                    <a:pt x="314" y="7193"/>
                  </a:cubicBezTo>
                  <a:cubicBezTo>
                    <a:pt x="514" y="7909"/>
                    <a:pt x="1157" y="8326"/>
                    <a:pt x="1818" y="8326"/>
                  </a:cubicBezTo>
                  <a:cubicBezTo>
                    <a:pt x="2198" y="8326"/>
                    <a:pt x="2584" y="8189"/>
                    <a:pt x="2896" y="7892"/>
                  </a:cubicBezTo>
                  <a:lnTo>
                    <a:pt x="5864" y="9604"/>
                  </a:lnTo>
                  <a:cubicBezTo>
                    <a:pt x="5650" y="10417"/>
                    <a:pt x="6135" y="11245"/>
                    <a:pt x="6933" y="11487"/>
                  </a:cubicBezTo>
                  <a:lnTo>
                    <a:pt x="6933" y="14911"/>
                  </a:lnTo>
                  <a:cubicBezTo>
                    <a:pt x="6135" y="15139"/>
                    <a:pt x="5650" y="15967"/>
                    <a:pt x="5864" y="16780"/>
                  </a:cubicBezTo>
                  <a:lnTo>
                    <a:pt x="2896" y="18506"/>
                  </a:lnTo>
                  <a:cubicBezTo>
                    <a:pt x="2572" y="18193"/>
                    <a:pt x="2191" y="18058"/>
                    <a:pt x="1821" y="18058"/>
                  </a:cubicBezTo>
                  <a:cubicBezTo>
                    <a:pt x="875" y="18058"/>
                    <a:pt x="0" y="18949"/>
                    <a:pt x="329" y="20046"/>
                  </a:cubicBezTo>
                  <a:cubicBezTo>
                    <a:pt x="545" y="20794"/>
                    <a:pt x="1179" y="21161"/>
                    <a:pt x="1813" y="21161"/>
                  </a:cubicBezTo>
                  <a:cubicBezTo>
                    <a:pt x="2474" y="21161"/>
                    <a:pt x="3135" y="20762"/>
                    <a:pt x="3324" y="19975"/>
                  </a:cubicBezTo>
                  <a:cubicBezTo>
                    <a:pt x="3381" y="19733"/>
                    <a:pt x="3381" y="19476"/>
                    <a:pt x="3324" y="19233"/>
                  </a:cubicBezTo>
                  <a:lnTo>
                    <a:pt x="6291" y="17522"/>
                  </a:lnTo>
                  <a:cubicBezTo>
                    <a:pt x="6591" y="17814"/>
                    <a:pt x="6980" y="17960"/>
                    <a:pt x="7369" y="17960"/>
                  </a:cubicBezTo>
                  <a:cubicBezTo>
                    <a:pt x="7757" y="17960"/>
                    <a:pt x="8146" y="17814"/>
                    <a:pt x="8446" y="17522"/>
                  </a:cubicBezTo>
                  <a:lnTo>
                    <a:pt x="11427" y="19233"/>
                  </a:lnTo>
                  <a:cubicBezTo>
                    <a:pt x="11213" y="20046"/>
                    <a:pt x="11698" y="20874"/>
                    <a:pt x="12497" y="21102"/>
                  </a:cubicBezTo>
                  <a:lnTo>
                    <a:pt x="12497" y="25952"/>
                  </a:lnTo>
                  <a:cubicBezTo>
                    <a:pt x="12497" y="26166"/>
                    <a:pt x="12654" y="26352"/>
                    <a:pt x="12868" y="26380"/>
                  </a:cubicBezTo>
                  <a:cubicBezTo>
                    <a:pt x="12884" y="26382"/>
                    <a:pt x="12901" y="26383"/>
                    <a:pt x="12917" y="26383"/>
                  </a:cubicBezTo>
                  <a:cubicBezTo>
                    <a:pt x="13151" y="26383"/>
                    <a:pt x="13339" y="26194"/>
                    <a:pt x="13339" y="25967"/>
                  </a:cubicBezTo>
                  <a:lnTo>
                    <a:pt x="13339" y="21102"/>
                  </a:lnTo>
                  <a:cubicBezTo>
                    <a:pt x="14009" y="20917"/>
                    <a:pt x="14466" y="20303"/>
                    <a:pt x="14466" y="19619"/>
                  </a:cubicBezTo>
                  <a:cubicBezTo>
                    <a:pt x="14466" y="19490"/>
                    <a:pt x="14451" y="19362"/>
                    <a:pt x="14423" y="19233"/>
                  </a:cubicBezTo>
                  <a:lnTo>
                    <a:pt x="17390" y="17522"/>
                  </a:lnTo>
                  <a:cubicBezTo>
                    <a:pt x="17690" y="17814"/>
                    <a:pt x="18082" y="17960"/>
                    <a:pt x="18474" y="17960"/>
                  </a:cubicBezTo>
                  <a:cubicBezTo>
                    <a:pt x="18866" y="17960"/>
                    <a:pt x="19259" y="17814"/>
                    <a:pt x="19558" y="17522"/>
                  </a:cubicBezTo>
                  <a:lnTo>
                    <a:pt x="22525" y="19233"/>
                  </a:lnTo>
                  <a:cubicBezTo>
                    <a:pt x="22468" y="19476"/>
                    <a:pt x="22468" y="19733"/>
                    <a:pt x="22525" y="19975"/>
                  </a:cubicBezTo>
                  <a:cubicBezTo>
                    <a:pt x="22654" y="20560"/>
                    <a:pt x="23125" y="21002"/>
                    <a:pt x="23710" y="21131"/>
                  </a:cubicBezTo>
                  <a:cubicBezTo>
                    <a:pt x="23821" y="21155"/>
                    <a:pt x="23932" y="21167"/>
                    <a:pt x="24041" y="21167"/>
                  </a:cubicBezTo>
                  <a:cubicBezTo>
                    <a:pt x="24812" y="21167"/>
                    <a:pt x="25491" y="20575"/>
                    <a:pt x="25578" y="19775"/>
                  </a:cubicBezTo>
                  <a:cubicBezTo>
                    <a:pt x="25678" y="18862"/>
                    <a:pt x="24951" y="18064"/>
                    <a:pt x="24038" y="18064"/>
                  </a:cubicBezTo>
                  <a:lnTo>
                    <a:pt x="24023" y="18064"/>
                  </a:lnTo>
                  <a:cubicBezTo>
                    <a:pt x="23624" y="18064"/>
                    <a:pt x="23253" y="18221"/>
                    <a:pt x="22953" y="18506"/>
                  </a:cubicBezTo>
                  <a:lnTo>
                    <a:pt x="19986" y="16780"/>
                  </a:lnTo>
                  <a:cubicBezTo>
                    <a:pt x="20015" y="16666"/>
                    <a:pt x="20043" y="16537"/>
                    <a:pt x="20043" y="16409"/>
                  </a:cubicBezTo>
                  <a:cubicBezTo>
                    <a:pt x="20029" y="15710"/>
                    <a:pt x="19573" y="15096"/>
                    <a:pt x="18902" y="14911"/>
                  </a:cubicBezTo>
                  <a:lnTo>
                    <a:pt x="18902" y="11487"/>
                  </a:lnTo>
                  <a:cubicBezTo>
                    <a:pt x="19573" y="11288"/>
                    <a:pt x="20029" y="10688"/>
                    <a:pt x="20043" y="9989"/>
                  </a:cubicBezTo>
                  <a:cubicBezTo>
                    <a:pt x="20043" y="9861"/>
                    <a:pt x="20015" y="9733"/>
                    <a:pt x="19986" y="9604"/>
                  </a:cubicBezTo>
                  <a:lnTo>
                    <a:pt x="22953" y="7892"/>
                  </a:lnTo>
                  <a:cubicBezTo>
                    <a:pt x="23274" y="8197"/>
                    <a:pt x="23649" y="8329"/>
                    <a:pt x="24014" y="8329"/>
                  </a:cubicBezTo>
                  <a:cubicBezTo>
                    <a:pt x="24967" y="8329"/>
                    <a:pt x="25851" y="7430"/>
                    <a:pt x="25521" y="6337"/>
                  </a:cubicBezTo>
                  <a:cubicBezTo>
                    <a:pt x="25299" y="5594"/>
                    <a:pt x="24667" y="5229"/>
                    <a:pt x="24036" y="5229"/>
                  </a:cubicBezTo>
                  <a:cubicBezTo>
                    <a:pt x="23371" y="5229"/>
                    <a:pt x="22708" y="5633"/>
                    <a:pt x="22525" y="6423"/>
                  </a:cubicBezTo>
                  <a:cubicBezTo>
                    <a:pt x="22468" y="6666"/>
                    <a:pt x="22468" y="6922"/>
                    <a:pt x="22525" y="7165"/>
                  </a:cubicBezTo>
                  <a:lnTo>
                    <a:pt x="19558" y="8891"/>
                  </a:lnTo>
                  <a:cubicBezTo>
                    <a:pt x="19252" y="8599"/>
                    <a:pt x="18859" y="8452"/>
                    <a:pt x="18469" y="8452"/>
                  </a:cubicBezTo>
                  <a:cubicBezTo>
                    <a:pt x="18078" y="8452"/>
                    <a:pt x="17690" y="8599"/>
                    <a:pt x="17390" y="8891"/>
                  </a:cubicBezTo>
                  <a:lnTo>
                    <a:pt x="14423" y="7165"/>
                  </a:lnTo>
                  <a:cubicBezTo>
                    <a:pt x="14451" y="7051"/>
                    <a:pt x="14480" y="6922"/>
                    <a:pt x="14480" y="6780"/>
                  </a:cubicBezTo>
                  <a:cubicBezTo>
                    <a:pt x="14480" y="6095"/>
                    <a:pt x="14023" y="5482"/>
                    <a:pt x="13353" y="5296"/>
                  </a:cubicBezTo>
                  <a:lnTo>
                    <a:pt x="13353" y="446"/>
                  </a:lnTo>
                  <a:cubicBezTo>
                    <a:pt x="13353" y="232"/>
                    <a:pt x="13196" y="32"/>
                    <a:pt x="12982" y="4"/>
                  </a:cubicBezTo>
                  <a:cubicBezTo>
                    <a:pt x="12966" y="2"/>
                    <a:pt x="12949" y="1"/>
                    <a:pt x="129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 name="Google Shape;506;p62"/>
          <p:cNvGrpSpPr/>
          <p:nvPr/>
        </p:nvGrpSpPr>
        <p:grpSpPr>
          <a:xfrm>
            <a:off x="5257155" y="1574331"/>
            <a:ext cx="296798" cy="378349"/>
            <a:chOff x="3824425" y="724200"/>
            <a:chExt cx="516800" cy="658800"/>
          </a:xfrm>
        </p:grpSpPr>
        <p:sp>
          <p:nvSpPr>
            <p:cNvPr id="507" name="Google Shape;507;p62"/>
            <p:cNvSpPr/>
            <p:nvPr/>
          </p:nvSpPr>
          <p:spPr>
            <a:xfrm>
              <a:off x="3824425" y="724200"/>
              <a:ext cx="516800" cy="658800"/>
            </a:xfrm>
            <a:custGeom>
              <a:rect b="b" l="l" r="r" t="t"/>
              <a:pathLst>
                <a:path extrusionOk="0" h="26352" w="20672">
                  <a:moveTo>
                    <a:pt x="13450" y="2008"/>
                  </a:moveTo>
                  <a:cubicBezTo>
                    <a:pt x="14779" y="2008"/>
                    <a:pt x="16106" y="2514"/>
                    <a:pt x="17119" y="3527"/>
                  </a:cubicBezTo>
                  <a:cubicBezTo>
                    <a:pt x="19131" y="5539"/>
                    <a:pt x="19145" y="8791"/>
                    <a:pt x="17162" y="10831"/>
                  </a:cubicBezTo>
                  <a:lnTo>
                    <a:pt x="10857" y="17122"/>
                  </a:lnTo>
                  <a:cubicBezTo>
                    <a:pt x="9844" y="18135"/>
                    <a:pt x="8517" y="18641"/>
                    <a:pt x="7191" y="18641"/>
                  </a:cubicBezTo>
                  <a:cubicBezTo>
                    <a:pt x="5864" y="18641"/>
                    <a:pt x="4537" y="18135"/>
                    <a:pt x="3524" y="17122"/>
                  </a:cubicBezTo>
                  <a:cubicBezTo>
                    <a:pt x="1484" y="15096"/>
                    <a:pt x="1484" y="11815"/>
                    <a:pt x="3524" y="9790"/>
                  </a:cubicBezTo>
                  <a:lnTo>
                    <a:pt x="9815" y="3484"/>
                  </a:lnTo>
                  <a:cubicBezTo>
                    <a:pt x="10828" y="2500"/>
                    <a:pt x="12140" y="2008"/>
                    <a:pt x="13450" y="2008"/>
                  </a:cubicBezTo>
                  <a:close/>
                  <a:moveTo>
                    <a:pt x="13490" y="1"/>
                  </a:moveTo>
                  <a:cubicBezTo>
                    <a:pt x="13254" y="1"/>
                    <a:pt x="13054" y="191"/>
                    <a:pt x="13054" y="432"/>
                  </a:cubicBezTo>
                  <a:lnTo>
                    <a:pt x="13054" y="1131"/>
                  </a:lnTo>
                  <a:cubicBezTo>
                    <a:pt x="11755" y="1216"/>
                    <a:pt x="10514" y="1730"/>
                    <a:pt x="9530" y="2600"/>
                  </a:cubicBezTo>
                  <a:lnTo>
                    <a:pt x="9031" y="2101"/>
                  </a:lnTo>
                  <a:cubicBezTo>
                    <a:pt x="8952" y="2014"/>
                    <a:pt x="8844" y="1971"/>
                    <a:pt x="8733" y="1971"/>
                  </a:cubicBezTo>
                  <a:cubicBezTo>
                    <a:pt x="8643" y="1971"/>
                    <a:pt x="8551" y="2000"/>
                    <a:pt x="8474" y="2058"/>
                  </a:cubicBezTo>
                  <a:cubicBezTo>
                    <a:pt x="8275" y="2200"/>
                    <a:pt x="8246" y="2500"/>
                    <a:pt x="8432" y="2686"/>
                  </a:cubicBezTo>
                  <a:lnTo>
                    <a:pt x="8931" y="3185"/>
                  </a:lnTo>
                  <a:lnTo>
                    <a:pt x="6377" y="5738"/>
                  </a:lnTo>
                  <a:lnTo>
                    <a:pt x="5892" y="5253"/>
                  </a:lnTo>
                  <a:cubicBezTo>
                    <a:pt x="5814" y="5167"/>
                    <a:pt x="5705" y="5124"/>
                    <a:pt x="5595" y="5124"/>
                  </a:cubicBezTo>
                  <a:cubicBezTo>
                    <a:pt x="5505" y="5124"/>
                    <a:pt x="5413" y="5153"/>
                    <a:pt x="5336" y="5210"/>
                  </a:cubicBezTo>
                  <a:cubicBezTo>
                    <a:pt x="5122" y="5353"/>
                    <a:pt x="5108" y="5653"/>
                    <a:pt x="5293" y="5838"/>
                  </a:cubicBezTo>
                  <a:lnTo>
                    <a:pt x="5778" y="6337"/>
                  </a:lnTo>
                  <a:lnTo>
                    <a:pt x="3239" y="8891"/>
                  </a:lnTo>
                  <a:lnTo>
                    <a:pt x="2754" y="8392"/>
                  </a:lnTo>
                  <a:cubicBezTo>
                    <a:pt x="2666" y="8304"/>
                    <a:pt x="2552" y="8256"/>
                    <a:pt x="2438" y="8256"/>
                  </a:cubicBezTo>
                  <a:cubicBezTo>
                    <a:pt x="2348" y="8256"/>
                    <a:pt x="2259" y="8286"/>
                    <a:pt x="2183" y="8349"/>
                  </a:cubicBezTo>
                  <a:cubicBezTo>
                    <a:pt x="1984" y="8506"/>
                    <a:pt x="1969" y="8791"/>
                    <a:pt x="2155" y="8977"/>
                  </a:cubicBezTo>
                  <a:lnTo>
                    <a:pt x="2654" y="9476"/>
                  </a:lnTo>
                  <a:cubicBezTo>
                    <a:pt x="1798" y="10474"/>
                    <a:pt x="1285" y="11715"/>
                    <a:pt x="1199" y="13028"/>
                  </a:cubicBezTo>
                  <a:lnTo>
                    <a:pt x="486" y="13028"/>
                  </a:lnTo>
                  <a:cubicBezTo>
                    <a:pt x="286" y="13028"/>
                    <a:pt x="115" y="13156"/>
                    <a:pt x="72" y="13356"/>
                  </a:cubicBezTo>
                  <a:cubicBezTo>
                    <a:pt x="1" y="13613"/>
                    <a:pt x="200" y="13870"/>
                    <a:pt x="472" y="13870"/>
                  </a:cubicBezTo>
                  <a:lnTo>
                    <a:pt x="1185" y="13870"/>
                  </a:lnTo>
                  <a:cubicBezTo>
                    <a:pt x="1285" y="15168"/>
                    <a:pt x="1798" y="16409"/>
                    <a:pt x="2654" y="17393"/>
                  </a:cubicBezTo>
                  <a:lnTo>
                    <a:pt x="1185" y="18862"/>
                  </a:lnTo>
                  <a:cubicBezTo>
                    <a:pt x="700" y="19347"/>
                    <a:pt x="386" y="19989"/>
                    <a:pt x="315" y="20688"/>
                  </a:cubicBezTo>
                  <a:cubicBezTo>
                    <a:pt x="215" y="21658"/>
                    <a:pt x="600" y="22614"/>
                    <a:pt x="1342" y="23242"/>
                  </a:cubicBezTo>
                  <a:cubicBezTo>
                    <a:pt x="1890" y="23697"/>
                    <a:pt x="2561" y="23923"/>
                    <a:pt x="3230" y="23923"/>
                  </a:cubicBezTo>
                  <a:cubicBezTo>
                    <a:pt x="3989" y="23923"/>
                    <a:pt x="4746" y="23632"/>
                    <a:pt x="5322" y="23056"/>
                  </a:cubicBezTo>
                  <a:lnTo>
                    <a:pt x="5707" y="22657"/>
                  </a:lnTo>
                  <a:cubicBezTo>
                    <a:pt x="6121" y="22250"/>
                    <a:pt x="6659" y="22047"/>
                    <a:pt x="7198" y="22047"/>
                  </a:cubicBezTo>
                  <a:cubicBezTo>
                    <a:pt x="7736" y="22047"/>
                    <a:pt x="8275" y="22250"/>
                    <a:pt x="8688" y="22657"/>
                  </a:cubicBezTo>
                  <a:cubicBezTo>
                    <a:pt x="9502" y="23484"/>
                    <a:pt x="9502" y="24811"/>
                    <a:pt x="8674" y="25639"/>
                  </a:cubicBezTo>
                  <a:cubicBezTo>
                    <a:pt x="8417" y="25895"/>
                    <a:pt x="8603" y="26338"/>
                    <a:pt x="8974" y="26352"/>
                  </a:cubicBezTo>
                  <a:cubicBezTo>
                    <a:pt x="9088" y="26352"/>
                    <a:pt x="9202" y="26309"/>
                    <a:pt x="9273" y="26223"/>
                  </a:cubicBezTo>
                  <a:cubicBezTo>
                    <a:pt x="10429" y="25082"/>
                    <a:pt x="10429" y="23213"/>
                    <a:pt x="9273" y="22058"/>
                  </a:cubicBezTo>
                  <a:cubicBezTo>
                    <a:pt x="8703" y="21487"/>
                    <a:pt x="7950" y="21202"/>
                    <a:pt x="7198" y="21202"/>
                  </a:cubicBezTo>
                  <a:cubicBezTo>
                    <a:pt x="6445" y="21202"/>
                    <a:pt x="5693" y="21487"/>
                    <a:pt x="5122" y="22058"/>
                  </a:cubicBezTo>
                  <a:lnTo>
                    <a:pt x="4751" y="22429"/>
                  </a:lnTo>
                  <a:cubicBezTo>
                    <a:pt x="4380" y="22800"/>
                    <a:pt x="3881" y="23028"/>
                    <a:pt x="3367" y="23071"/>
                  </a:cubicBezTo>
                  <a:cubicBezTo>
                    <a:pt x="3327" y="23073"/>
                    <a:pt x="3287" y="23074"/>
                    <a:pt x="3248" y="23074"/>
                  </a:cubicBezTo>
                  <a:cubicBezTo>
                    <a:pt x="2005" y="23074"/>
                    <a:pt x="1018" y="22004"/>
                    <a:pt x="1156" y="20745"/>
                  </a:cubicBezTo>
                  <a:cubicBezTo>
                    <a:pt x="1199" y="20260"/>
                    <a:pt x="1427" y="19804"/>
                    <a:pt x="1784" y="19462"/>
                  </a:cubicBezTo>
                  <a:lnTo>
                    <a:pt x="3253" y="17978"/>
                  </a:lnTo>
                  <a:cubicBezTo>
                    <a:pt x="4238" y="18848"/>
                    <a:pt x="5464" y="19362"/>
                    <a:pt x="6777" y="19447"/>
                  </a:cubicBezTo>
                  <a:lnTo>
                    <a:pt x="6777" y="20161"/>
                  </a:lnTo>
                  <a:cubicBezTo>
                    <a:pt x="6777" y="20375"/>
                    <a:pt x="6934" y="20560"/>
                    <a:pt x="7148" y="20589"/>
                  </a:cubicBezTo>
                  <a:cubicBezTo>
                    <a:pt x="7170" y="20592"/>
                    <a:pt x="7192" y="20594"/>
                    <a:pt x="7214" y="20594"/>
                  </a:cubicBezTo>
                  <a:cubicBezTo>
                    <a:pt x="7430" y="20594"/>
                    <a:pt x="7618" y="20408"/>
                    <a:pt x="7618" y="20175"/>
                  </a:cubicBezTo>
                  <a:lnTo>
                    <a:pt x="7618" y="19462"/>
                  </a:lnTo>
                  <a:cubicBezTo>
                    <a:pt x="8931" y="19376"/>
                    <a:pt x="10172" y="18862"/>
                    <a:pt x="11156" y="17992"/>
                  </a:cubicBezTo>
                  <a:lnTo>
                    <a:pt x="11656" y="18506"/>
                  </a:lnTo>
                  <a:cubicBezTo>
                    <a:pt x="11738" y="18589"/>
                    <a:pt x="11844" y="18629"/>
                    <a:pt x="11949" y="18629"/>
                  </a:cubicBezTo>
                  <a:cubicBezTo>
                    <a:pt x="12080" y="18629"/>
                    <a:pt x="12211" y="18567"/>
                    <a:pt x="12298" y="18449"/>
                  </a:cubicBezTo>
                  <a:cubicBezTo>
                    <a:pt x="12412" y="18278"/>
                    <a:pt x="12383" y="18049"/>
                    <a:pt x="12240" y="17892"/>
                  </a:cubicBezTo>
                  <a:lnTo>
                    <a:pt x="11755" y="17407"/>
                  </a:lnTo>
                  <a:lnTo>
                    <a:pt x="14309" y="14854"/>
                  </a:lnTo>
                  <a:lnTo>
                    <a:pt x="14808" y="15353"/>
                  </a:lnTo>
                  <a:cubicBezTo>
                    <a:pt x="14894" y="15439"/>
                    <a:pt x="14994" y="15482"/>
                    <a:pt x="15108" y="15482"/>
                  </a:cubicBezTo>
                  <a:cubicBezTo>
                    <a:pt x="15236" y="15482"/>
                    <a:pt x="15365" y="15410"/>
                    <a:pt x="15450" y="15296"/>
                  </a:cubicBezTo>
                  <a:cubicBezTo>
                    <a:pt x="15564" y="15125"/>
                    <a:pt x="15536" y="14897"/>
                    <a:pt x="15393" y="14740"/>
                  </a:cubicBezTo>
                  <a:lnTo>
                    <a:pt x="14908" y="14269"/>
                  </a:lnTo>
                  <a:lnTo>
                    <a:pt x="17462" y="11715"/>
                  </a:lnTo>
                  <a:lnTo>
                    <a:pt x="17947" y="12215"/>
                  </a:lnTo>
                  <a:cubicBezTo>
                    <a:pt x="18029" y="12298"/>
                    <a:pt x="18135" y="12338"/>
                    <a:pt x="18241" y="12338"/>
                  </a:cubicBezTo>
                  <a:cubicBezTo>
                    <a:pt x="18371" y="12338"/>
                    <a:pt x="18502" y="12276"/>
                    <a:pt x="18589" y="12158"/>
                  </a:cubicBezTo>
                  <a:cubicBezTo>
                    <a:pt x="18703" y="11987"/>
                    <a:pt x="18674" y="11758"/>
                    <a:pt x="18531" y="11601"/>
                  </a:cubicBezTo>
                  <a:lnTo>
                    <a:pt x="18032" y="11116"/>
                  </a:lnTo>
                  <a:cubicBezTo>
                    <a:pt x="18902" y="10132"/>
                    <a:pt x="19416" y="8877"/>
                    <a:pt x="19502" y="7579"/>
                  </a:cubicBezTo>
                  <a:lnTo>
                    <a:pt x="20215" y="7579"/>
                  </a:lnTo>
                  <a:cubicBezTo>
                    <a:pt x="20429" y="7579"/>
                    <a:pt x="20614" y="7422"/>
                    <a:pt x="20643" y="7208"/>
                  </a:cubicBezTo>
                  <a:cubicBezTo>
                    <a:pt x="20671" y="6951"/>
                    <a:pt x="20486" y="6737"/>
                    <a:pt x="20229" y="6737"/>
                  </a:cubicBezTo>
                  <a:lnTo>
                    <a:pt x="19487" y="6737"/>
                  </a:lnTo>
                  <a:cubicBezTo>
                    <a:pt x="19402" y="5424"/>
                    <a:pt x="18888" y="4183"/>
                    <a:pt x="18032" y="3199"/>
                  </a:cubicBezTo>
                  <a:lnTo>
                    <a:pt x="18531" y="2700"/>
                  </a:lnTo>
                  <a:cubicBezTo>
                    <a:pt x="18674" y="2557"/>
                    <a:pt x="18703" y="2315"/>
                    <a:pt x="18574" y="2129"/>
                  </a:cubicBezTo>
                  <a:cubicBezTo>
                    <a:pt x="18491" y="2024"/>
                    <a:pt x="18369" y="1970"/>
                    <a:pt x="18246" y="1970"/>
                  </a:cubicBezTo>
                  <a:cubicBezTo>
                    <a:pt x="18137" y="1970"/>
                    <a:pt x="18027" y="2013"/>
                    <a:pt x="17947" y="2101"/>
                  </a:cubicBezTo>
                  <a:lnTo>
                    <a:pt x="17433" y="2600"/>
                  </a:lnTo>
                  <a:cubicBezTo>
                    <a:pt x="16449" y="1744"/>
                    <a:pt x="15208" y="1230"/>
                    <a:pt x="13895" y="1145"/>
                  </a:cubicBezTo>
                  <a:lnTo>
                    <a:pt x="13895" y="446"/>
                  </a:lnTo>
                  <a:cubicBezTo>
                    <a:pt x="13895" y="218"/>
                    <a:pt x="13738" y="46"/>
                    <a:pt x="13539" y="4"/>
                  </a:cubicBezTo>
                  <a:cubicBezTo>
                    <a:pt x="13522" y="2"/>
                    <a:pt x="13506" y="1"/>
                    <a:pt x="134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62"/>
            <p:cNvSpPr/>
            <p:nvPr/>
          </p:nvSpPr>
          <p:spPr>
            <a:xfrm>
              <a:off x="4170725" y="923275"/>
              <a:ext cx="21075" cy="21075"/>
            </a:xfrm>
            <a:custGeom>
              <a:rect b="b" l="l" r="r" t="t"/>
              <a:pathLst>
                <a:path extrusionOk="0" h="843" w="843">
                  <a:moveTo>
                    <a:pt x="428" y="1"/>
                  </a:moveTo>
                  <a:cubicBezTo>
                    <a:pt x="200" y="1"/>
                    <a:pt x="0" y="186"/>
                    <a:pt x="0" y="429"/>
                  </a:cubicBezTo>
                  <a:cubicBezTo>
                    <a:pt x="0" y="657"/>
                    <a:pt x="200" y="842"/>
                    <a:pt x="428" y="842"/>
                  </a:cubicBezTo>
                  <a:cubicBezTo>
                    <a:pt x="657" y="842"/>
                    <a:pt x="842" y="657"/>
                    <a:pt x="842" y="429"/>
                  </a:cubicBezTo>
                  <a:cubicBezTo>
                    <a:pt x="842" y="186"/>
                    <a:pt x="657" y="1"/>
                    <a:pt x="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62"/>
            <p:cNvSpPr/>
            <p:nvPr/>
          </p:nvSpPr>
          <p:spPr>
            <a:xfrm>
              <a:off x="4170725" y="863725"/>
              <a:ext cx="21075" cy="21075"/>
            </a:xfrm>
            <a:custGeom>
              <a:rect b="b" l="l" r="r" t="t"/>
              <a:pathLst>
                <a:path extrusionOk="0" h="843" w="843">
                  <a:moveTo>
                    <a:pt x="428" y="0"/>
                  </a:moveTo>
                  <a:cubicBezTo>
                    <a:pt x="200" y="0"/>
                    <a:pt x="0" y="186"/>
                    <a:pt x="0" y="428"/>
                  </a:cubicBezTo>
                  <a:cubicBezTo>
                    <a:pt x="0" y="657"/>
                    <a:pt x="200" y="842"/>
                    <a:pt x="428" y="842"/>
                  </a:cubicBezTo>
                  <a:cubicBezTo>
                    <a:pt x="657" y="842"/>
                    <a:pt x="842" y="657"/>
                    <a:pt x="842" y="428"/>
                  </a:cubicBezTo>
                  <a:cubicBezTo>
                    <a:pt x="842" y="186"/>
                    <a:pt x="657" y="0"/>
                    <a:pt x="4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62"/>
            <p:cNvSpPr/>
            <p:nvPr/>
          </p:nvSpPr>
          <p:spPr>
            <a:xfrm>
              <a:off x="3884700" y="794450"/>
              <a:ext cx="396250" cy="375025"/>
            </a:xfrm>
            <a:custGeom>
              <a:rect b="b" l="l" r="r" t="t"/>
              <a:pathLst>
                <a:path extrusionOk="0" h="15001" w="15850">
                  <a:moveTo>
                    <a:pt x="11078" y="0"/>
                  </a:moveTo>
                  <a:cubicBezTo>
                    <a:pt x="9965" y="0"/>
                    <a:pt x="8852" y="425"/>
                    <a:pt x="8003" y="1274"/>
                  </a:cubicBezTo>
                  <a:cubicBezTo>
                    <a:pt x="7716" y="1583"/>
                    <a:pt x="7994" y="1987"/>
                    <a:pt x="8320" y="1987"/>
                  </a:cubicBezTo>
                  <a:cubicBezTo>
                    <a:pt x="8414" y="1987"/>
                    <a:pt x="8513" y="1953"/>
                    <a:pt x="8603" y="1873"/>
                  </a:cubicBezTo>
                  <a:cubicBezTo>
                    <a:pt x="9287" y="1188"/>
                    <a:pt x="10183" y="846"/>
                    <a:pt x="11078" y="846"/>
                  </a:cubicBezTo>
                  <a:cubicBezTo>
                    <a:pt x="11973" y="846"/>
                    <a:pt x="12868" y="1188"/>
                    <a:pt x="13553" y="1873"/>
                  </a:cubicBezTo>
                  <a:cubicBezTo>
                    <a:pt x="14922" y="3242"/>
                    <a:pt x="14922" y="5453"/>
                    <a:pt x="13553" y="6823"/>
                  </a:cubicBezTo>
                  <a:lnTo>
                    <a:pt x="7262" y="13128"/>
                  </a:lnTo>
                  <a:cubicBezTo>
                    <a:pt x="6577" y="13813"/>
                    <a:pt x="5678" y="14155"/>
                    <a:pt x="4780" y="14155"/>
                  </a:cubicBezTo>
                  <a:cubicBezTo>
                    <a:pt x="3881" y="14155"/>
                    <a:pt x="2982" y="13813"/>
                    <a:pt x="2297" y="13128"/>
                  </a:cubicBezTo>
                  <a:cubicBezTo>
                    <a:pt x="928" y="11759"/>
                    <a:pt x="928" y="9533"/>
                    <a:pt x="2297" y="8164"/>
                  </a:cubicBezTo>
                  <a:lnTo>
                    <a:pt x="7404" y="3057"/>
                  </a:lnTo>
                  <a:cubicBezTo>
                    <a:pt x="7712" y="2749"/>
                    <a:pt x="7427" y="2332"/>
                    <a:pt x="7104" y="2332"/>
                  </a:cubicBezTo>
                  <a:cubicBezTo>
                    <a:pt x="7008" y="2332"/>
                    <a:pt x="6908" y="2369"/>
                    <a:pt x="6819" y="2458"/>
                  </a:cubicBezTo>
                  <a:lnTo>
                    <a:pt x="1698" y="7579"/>
                  </a:lnTo>
                  <a:cubicBezTo>
                    <a:pt x="1" y="9276"/>
                    <a:pt x="1" y="12030"/>
                    <a:pt x="1698" y="13727"/>
                  </a:cubicBezTo>
                  <a:cubicBezTo>
                    <a:pt x="2547" y="14576"/>
                    <a:pt x="3660" y="15000"/>
                    <a:pt x="4772" y="15000"/>
                  </a:cubicBezTo>
                  <a:cubicBezTo>
                    <a:pt x="5885" y="15000"/>
                    <a:pt x="6998" y="14576"/>
                    <a:pt x="7847" y="13727"/>
                  </a:cubicBezTo>
                  <a:lnTo>
                    <a:pt x="14152" y="7422"/>
                  </a:lnTo>
                  <a:cubicBezTo>
                    <a:pt x="15849" y="5724"/>
                    <a:pt x="15849" y="2971"/>
                    <a:pt x="14152" y="1274"/>
                  </a:cubicBezTo>
                  <a:cubicBezTo>
                    <a:pt x="13303" y="425"/>
                    <a:pt x="12190" y="0"/>
                    <a:pt x="110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62"/>
            <p:cNvSpPr/>
            <p:nvPr/>
          </p:nvSpPr>
          <p:spPr>
            <a:xfrm>
              <a:off x="3973850" y="1019225"/>
              <a:ext cx="21075" cy="21050"/>
            </a:xfrm>
            <a:custGeom>
              <a:rect b="b" l="l" r="r" t="t"/>
              <a:pathLst>
                <a:path extrusionOk="0" h="842" w="843">
                  <a:moveTo>
                    <a:pt x="415" y="0"/>
                  </a:moveTo>
                  <a:cubicBezTo>
                    <a:pt x="186" y="0"/>
                    <a:pt x="1" y="186"/>
                    <a:pt x="1" y="428"/>
                  </a:cubicBezTo>
                  <a:cubicBezTo>
                    <a:pt x="1" y="656"/>
                    <a:pt x="186" y="842"/>
                    <a:pt x="415" y="842"/>
                  </a:cubicBezTo>
                  <a:cubicBezTo>
                    <a:pt x="657" y="842"/>
                    <a:pt x="843" y="656"/>
                    <a:pt x="843" y="428"/>
                  </a:cubicBezTo>
                  <a:cubicBezTo>
                    <a:pt x="843" y="186"/>
                    <a:pt x="657" y="0"/>
                    <a:pt x="4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62"/>
            <p:cNvSpPr/>
            <p:nvPr/>
          </p:nvSpPr>
          <p:spPr>
            <a:xfrm>
              <a:off x="4020750" y="924250"/>
              <a:ext cx="114150" cy="105425"/>
            </a:xfrm>
            <a:custGeom>
              <a:rect b="b" l="l" r="r" t="t"/>
              <a:pathLst>
                <a:path extrusionOk="0" h="4217" w="4566">
                  <a:moveTo>
                    <a:pt x="3963" y="1"/>
                  </a:moveTo>
                  <a:cubicBezTo>
                    <a:pt x="3865" y="1"/>
                    <a:pt x="3764" y="40"/>
                    <a:pt x="3674" y="133"/>
                  </a:cubicBezTo>
                  <a:cubicBezTo>
                    <a:pt x="3432" y="361"/>
                    <a:pt x="3303" y="689"/>
                    <a:pt x="3318" y="1032"/>
                  </a:cubicBezTo>
                  <a:cubicBezTo>
                    <a:pt x="3318" y="1203"/>
                    <a:pt x="3318" y="1274"/>
                    <a:pt x="3218" y="1360"/>
                  </a:cubicBezTo>
                  <a:cubicBezTo>
                    <a:pt x="3132" y="1460"/>
                    <a:pt x="3075" y="1460"/>
                    <a:pt x="2890" y="1460"/>
                  </a:cubicBezTo>
                  <a:cubicBezTo>
                    <a:pt x="2872" y="1459"/>
                    <a:pt x="2855" y="1458"/>
                    <a:pt x="2838" y="1458"/>
                  </a:cubicBezTo>
                  <a:cubicBezTo>
                    <a:pt x="2515" y="1458"/>
                    <a:pt x="2208" y="1586"/>
                    <a:pt x="1991" y="1816"/>
                  </a:cubicBezTo>
                  <a:cubicBezTo>
                    <a:pt x="1748" y="2044"/>
                    <a:pt x="1620" y="2373"/>
                    <a:pt x="1634" y="2715"/>
                  </a:cubicBezTo>
                  <a:cubicBezTo>
                    <a:pt x="1634" y="2900"/>
                    <a:pt x="1634" y="2957"/>
                    <a:pt x="1549" y="3043"/>
                  </a:cubicBezTo>
                  <a:cubicBezTo>
                    <a:pt x="1463" y="3129"/>
                    <a:pt x="1406" y="3143"/>
                    <a:pt x="1206" y="3143"/>
                  </a:cubicBezTo>
                  <a:cubicBezTo>
                    <a:pt x="1190" y="3142"/>
                    <a:pt x="1173" y="3142"/>
                    <a:pt x="1157" y="3142"/>
                  </a:cubicBezTo>
                  <a:cubicBezTo>
                    <a:pt x="845" y="3142"/>
                    <a:pt x="538" y="3269"/>
                    <a:pt x="308" y="3485"/>
                  </a:cubicBezTo>
                  <a:cubicBezTo>
                    <a:pt x="1" y="3792"/>
                    <a:pt x="283" y="4216"/>
                    <a:pt x="611" y="4216"/>
                  </a:cubicBezTo>
                  <a:cubicBezTo>
                    <a:pt x="710" y="4216"/>
                    <a:pt x="814" y="4177"/>
                    <a:pt x="907" y="4084"/>
                  </a:cubicBezTo>
                  <a:cubicBezTo>
                    <a:pt x="992" y="3999"/>
                    <a:pt x="1049" y="3999"/>
                    <a:pt x="1235" y="3985"/>
                  </a:cubicBezTo>
                  <a:cubicBezTo>
                    <a:pt x="1259" y="3986"/>
                    <a:pt x="1283" y="3987"/>
                    <a:pt x="1307" y="3987"/>
                  </a:cubicBezTo>
                  <a:cubicBezTo>
                    <a:pt x="1974" y="3987"/>
                    <a:pt x="2518" y="3418"/>
                    <a:pt x="2490" y="2743"/>
                  </a:cubicBezTo>
                  <a:cubicBezTo>
                    <a:pt x="2490" y="2558"/>
                    <a:pt x="2490" y="2487"/>
                    <a:pt x="2590" y="2401"/>
                  </a:cubicBezTo>
                  <a:cubicBezTo>
                    <a:pt x="2676" y="2315"/>
                    <a:pt x="2733" y="2315"/>
                    <a:pt x="2918" y="2301"/>
                  </a:cubicBezTo>
                  <a:cubicBezTo>
                    <a:pt x="2942" y="2303"/>
                    <a:pt x="2966" y="2303"/>
                    <a:pt x="2990" y="2303"/>
                  </a:cubicBezTo>
                  <a:cubicBezTo>
                    <a:pt x="3657" y="2303"/>
                    <a:pt x="4201" y="1735"/>
                    <a:pt x="4159" y="1060"/>
                  </a:cubicBezTo>
                  <a:cubicBezTo>
                    <a:pt x="4159" y="875"/>
                    <a:pt x="4173" y="818"/>
                    <a:pt x="4259" y="718"/>
                  </a:cubicBezTo>
                  <a:cubicBezTo>
                    <a:pt x="4565" y="422"/>
                    <a:pt x="4284" y="1"/>
                    <a:pt x="39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13" name="Google Shape;513;p62"/>
          <p:cNvCxnSpPr/>
          <p:nvPr/>
        </p:nvCxnSpPr>
        <p:spPr>
          <a:xfrm>
            <a:off x="3668825" y="2103775"/>
            <a:ext cx="0" cy="838800"/>
          </a:xfrm>
          <a:prstGeom prst="straightConnector1">
            <a:avLst/>
          </a:prstGeom>
          <a:noFill/>
          <a:ln cap="flat" cmpd="sng" w="9525">
            <a:solidFill>
              <a:schemeClr val="dk1"/>
            </a:solidFill>
            <a:prstDash val="solid"/>
            <a:round/>
            <a:headEnd len="med" w="med" type="none"/>
            <a:tailEnd len="med" w="med" type="none"/>
          </a:ln>
        </p:spPr>
      </p:cxnSp>
      <p:cxnSp>
        <p:nvCxnSpPr>
          <p:cNvPr id="514" name="Google Shape;514;p62"/>
          <p:cNvCxnSpPr/>
          <p:nvPr/>
        </p:nvCxnSpPr>
        <p:spPr>
          <a:xfrm>
            <a:off x="5403575" y="2103775"/>
            <a:ext cx="0" cy="8388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493"/>
                                        </p:tgtEl>
                                        <p:attrNameLst>
                                          <p:attrName>style.visibility</p:attrName>
                                        </p:attrNameLst>
                                      </p:cBhvr>
                                      <p:to>
                                        <p:strVal val="visible"/>
                                      </p:to>
                                    </p:set>
                                    <p:animEffect filter="fade" transition="in">
                                      <p:cBhvr>
                                        <p:cTn dur="1000"/>
                                        <p:tgtEl>
                                          <p:spTgt spid="493"/>
                                        </p:tgtEl>
                                      </p:cBhvr>
                                    </p:animEffect>
                                  </p:childTnLst>
                                </p:cTn>
                              </p:par>
                              <p:par>
                                <p:cTn fill="hold" nodeType="withEffect" presetClass="entr" presetID="10" presetSubtype="0">
                                  <p:stCondLst>
                                    <p:cond delay="0"/>
                                  </p:stCondLst>
                                  <p:childTnLst>
                                    <p:set>
                                      <p:cBhvr>
                                        <p:cTn dur="1" fill="hold">
                                          <p:stCondLst>
                                            <p:cond delay="0"/>
                                          </p:stCondLst>
                                        </p:cTn>
                                        <p:tgtEl>
                                          <p:spTgt spid="501"/>
                                        </p:tgtEl>
                                        <p:attrNameLst>
                                          <p:attrName>style.visibility</p:attrName>
                                        </p:attrNameLst>
                                      </p:cBhvr>
                                      <p:to>
                                        <p:strVal val="visible"/>
                                      </p:to>
                                    </p:set>
                                    <p:animEffect filter="fade" transition="in">
                                      <p:cBhvr>
                                        <p:cTn dur="1000"/>
                                        <p:tgtEl>
                                          <p:spTgt spid="501"/>
                                        </p:tgtEl>
                                      </p:cBhvr>
                                    </p:animEffect>
                                  </p:childTnLst>
                                </p:cTn>
                              </p:par>
                              <p:par>
                                <p:cTn fill="hold" nodeType="withEffect" presetClass="entr" presetID="10" presetSubtype="0">
                                  <p:stCondLst>
                                    <p:cond delay="0"/>
                                  </p:stCondLst>
                                  <p:childTnLst>
                                    <p:set>
                                      <p:cBhvr>
                                        <p:cTn dur="1" fill="hold">
                                          <p:stCondLst>
                                            <p:cond delay="0"/>
                                          </p:stCondLst>
                                        </p:cTn>
                                        <p:tgtEl>
                                          <p:spTgt spid="506"/>
                                        </p:tgtEl>
                                        <p:attrNameLst>
                                          <p:attrName>style.visibility</p:attrName>
                                        </p:attrNameLst>
                                      </p:cBhvr>
                                      <p:to>
                                        <p:strVal val="visible"/>
                                      </p:to>
                                    </p:set>
                                    <p:animEffect filter="fade" transition="in">
                                      <p:cBhvr>
                                        <p:cTn dur="1000"/>
                                        <p:tgtEl>
                                          <p:spTgt spid="506"/>
                                        </p:tgtEl>
                                      </p:cBhvr>
                                    </p:animEffect>
                                  </p:childTnLst>
                                </p:cTn>
                              </p:par>
                              <p:par>
                                <p:cTn fill="hold" nodeType="withEffect" presetClass="entr" presetID="10" presetSubtype="0">
                                  <p:stCondLst>
                                    <p:cond delay="0"/>
                                  </p:stCondLst>
                                  <p:childTnLst>
                                    <p:set>
                                      <p:cBhvr>
                                        <p:cTn dur="1" fill="hold">
                                          <p:stCondLst>
                                            <p:cond delay="0"/>
                                          </p:stCondLst>
                                        </p:cTn>
                                        <p:tgtEl>
                                          <p:spTgt spid="496"/>
                                        </p:tgtEl>
                                        <p:attrNameLst>
                                          <p:attrName>style.visibility</p:attrName>
                                        </p:attrNameLst>
                                      </p:cBhvr>
                                      <p:to>
                                        <p:strVal val="visible"/>
                                      </p:to>
                                    </p:set>
                                    <p:animEffect filter="fade" transition="in">
                                      <p:cBhvr>
                                        <p:cTn dur="1000"/>
                                        <p:tgtEl>
                                          <p:spTgt spid="49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13"/>
                                        </p:tgtEl>
                                        <p:attrNameLst>
                                          <p:attrName>style.visibility</p:attrName>
                                        </p:attrNameLst>
                                      </p:cBhvr>
                                      <p:to>
                                        <p:strVal val="visible"/>
                                      </p:to>
                                    </p:set>
                                    <p:animEffect filter="fade" transition="in">
                                      <p:cBhvr>
                                        <p:cTn dur="1000"/>
                                        <p:tgtEl>
                                          <p:spTgt spid="513"/>
                                        </p:tgtEl>
                                      </p:cBhvr>
                                    </p:animEffect>
                                  </p:childTnLst>
                                </p:cTn>
                              </p:par>
                              <p:par>
                                <p:cTn fill="hold" nodeType="withEffect" presetClass="entr" presetID="10" presetSubtype="0">
                                  <p:stCondLst>
                                    <p:cond delay="0"/>
                                  </p:stCondLst>
                                  <p:childTnLst>
                                    <p:set>
                                      <p:cBhvr>
                                        <p:cTn dur="1" fill="hold">
                                          <p:stCondLst>
                                            <p:cond delay="0"/>
                                          </p:stCondLst>
                                        </p:cTn>
                                        <p:tgtEl>
                                          <p:spTgt spid="514"/>
                                        </p:tgtEl>
                                        <p:attrNameLst>
                                          <p:attrName>style.visibility</p:attrName>
                                        </p:attrNameLst>
                                      </p:cBhvr>
                                      <p:to>
                                        <p:strVal val="visible"/>
                                      </p:to>
                                    </p:set>
                                    <p:animEffect filter="fade" transition="in">
                                      <p:cBhvr>
                                        <p:cTn dur="1000"/>
                                        <p:tgtEl>
                                          <p:spTgt spid="5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 name="Shape 518"/>
        <p:cNvGrpSpPr/>
        <p:nvPr/>
      </p:nvGrpSpPr>
      <p:grpSpPr>
        <a:xfrm>
          <a:off x="0" y="0"/>
          <a:ext cx="0" cy="0"/>
          <a:chOff x="0" y="0"/>
          <a:chExt cx="0" cy="0"/>
        </a:xfrm>
      </p:grpSpPr>
      <p:sp>
        <p:nvSpPr>
          <p:cNvPr id="519" name="Google Shape;519;p63"/>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GOALS</a:t>
            </a:r>
            <a:endParaRPr/>
          </a:p>
        </p:txBody>
      </p:sp>
      <p:sp>
        <p:nvSpPr>
          <p:cNvPr id="520" name="Google Shape;520;p63"/>
          <p:cNvSpPr txBox="1"/>
          <p:nvPr>
            <p:ph idx="2" type="title"/>
          </p:nvPr>
        </p:nvSpPr>
        <p:spPr>
          <a:xfrm>
            <a:off x="3532640" y="1522475"/>
            <a:ext cx="20787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600"/>
              <a:t>VENUS</a:t>
            </a:r>
            <a:endParaRPr sz="1600"/>
          </a:p>
        </p:txBody>
      </p:sp>
      <p:sp>
        <p:nvSpPr>
          <p:cNvPr id="521" name="Google Shape;521;p63"/>
          <p:cNvSpPr txBox="1"/>
          <p:nvPr>
            <p:ph idx="3" type="title"/>
          </p:nvPr>
        </p:nvSpPr>
        <p:spPr>
          <a:xfrm>
            <a:off x="3532637" y="1957591"/>
            <a:ext cx="20787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522" name="Google Shape;522;p63"/>
          <p:cNvSpPr txBox="1"/>
          <p:nvPr>
            <p:ph idx="4" type="title"/>
          </p:nvPr>
        </p:nvSpPr>
        <p:spPr>
          <a:xfrm>
            <a:off x="1400870" y="2977050"/>
            <a:ext cx="20787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600"/>
              <a:t>JUPITER</a:t>
            </a:r>
            <a:endParaRPr sz="1600"/>
          </a:p>
        </p:txBody>
      </p:sp>
      <p:sp>
        <p:nvSpPr>
          <p:cNvPr id="523" name="Google Shape;523;p63"/>
          <p:cNvSpPr txBox="1"/>
          <p:nvPr>
            <p:ph idx="5" type="title"/>
          </p:nvPr>
        </p:nvSpPr>
        <p:spPr>
          <a:xfrm>
            <a:off x="1400788" y="3412156"/>
            <a:ext cx="20787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 in the Solar System</a:t>
            </a:r>
            <a:endParaRPr/>
          </a:p>
        </p:txBody>
      </p:sp>
      <p:sp>
        <p:nvSpPr>
          <p:cNvPr id="524" name="Google Shape;524;p63"/>
          <p:cNvSpPr txBox="1"/>
          <p:nvPr>
            <p:ph idx="6" type="title"/>
          </p:nvPr>
        </p:nvSpPr>
        <p:spPr>
          <a:xfrm>
            <a:off x="5658999" y="2977050"/>
            <a:ext cx="20787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600"/>
              <a:t>SATURN</a:t>
            </a:r>
            <a:endParaRPr sz="1600"/>
          </a:p>
        </p:txBody>
      </p:sp>
      <p:sp>
        <p:nvSpPr>
          <p:cNvPr id="525" name="Google Shape;525;p63"/>
          <p:cNvSpPr txBox="1"/>
          <p:nvPr>
            <p:ph idx="7" type="title"/>
          </p:nvPr>
        </p:nvSpPr>
        <p:spPr>
          <a:xfrm>
            <a:off x="5659055" y="3412156"/>
            <a:ext cx="20787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composed mostly of hydrogen and helium</a:t>
            </a:r>
            <a:endParaRPr/>
          </a:p>
        </p:txBody>
      </p:sp>
      <p:grpSp>
        <p:nvGrpSpPr>
          <p:cNvPr id="526" name="Google Shape;526;p63"/>
          <p:cNvGrpSpPr/>
          <p:nvPr/>
        </p:nvGrpSpPr>
        <p:grpSpPr>
          <a:xfrm>
            <a:off x="6498486" y="2688971"/>
            <a:ext cx="399748" cy="342514"/>
            <a:chOff x="4232425" y="4261475"/>
            <a:chExt cx="730400" cy="625825"/>
          </a:xfrm>
        </p:grpSpPr>
        <p:sp>
          <p:nvSpPr>
            <p:cNvPr id="527" name="Google Shape;527;p63"/>
            <p:cNvSpPr/>
            <p:nvPr/>
          </p:nvSpPr>
          <p:spPr>
            <a:xfrm>
              <a:off x="4232425" y="4472150"/>
              <a:ext cx="368700" cy="415150"/>
            </a:xfrm>
            <a:custGeom>
              <a:rect b="b" l="l" r="r" t="t"/>
              <a:pathLst>
                <a:path extrusionOk="0" h="16606" w="14748">
                  <a:moveTo>
                    <a:pt x="4979" y="1"/>
                  </a:moveTo>
                  <a:lnTo>
                    <a:pt x="4979" y="5935"/>
                  </a:lnTo>
                  <a:lnTo>
                    <a:pt x="785" y="13467"/>
                  </a:lnTo>
                  <a:cubicBezTo>
                    <a:pt x="0" y="14879"/>
                    <a:pt x="1027" y="16605"/>
                    <a:pt x="2625" y="16605"/>
                  </a:cubicBezTo>
                  <a:lnTo>
                    <a:pt x="3296" y="16605"/>
                  </a:lnTo>
                  <a:lnTo>
                    <a:pt x="3296" y="15764"/>
                  </a:lnTo>
                  <a:lnTo>
                    <a:pt x="2625" y="15764"/>
                  </a:lnTo>
                  <a:cubicBezTo>
                    <a:pt x="1926" y="15764"/>
                    <a:pt x="1356" y="15207"/>
                    <a:pt x="1356" y="14508"/>
                  </a:cubicBezTo>
                  <a:cubicBezTo>
                    <a:pt x="1356" y="14294"/>
                    <a:pt x="1398" y="14080"/>
                    <a:pt x="1512" y="13895"/>
                  </a:cubicBezTo>
                  <a:lnTo>
                    <a:pt x="4152" y="9202"/>
                  </a:lnTo>
                  <a:lnTo>
                    <a:pt x="10614" y="9202"/>
                  </a:lnTo>
                  <a:lnTo>
                    <a:pt x="13253" y="13895"/>
                  </a:lnTo>
                  <a:cubicBezTo>
                    <a:pt x="13353" y="14080"/>
                    <a:pt x="13410" y="14294"/>
                    <a:pt x="13410" y="14508"/>
                  </a:cubicBezTo>
                  <a:cubicBezTo>
                    <a:pt x="13410" y="15207"/>
                    <a:pt x="12839" y="15764"/>
                    <a:pt x="12126" y="15764"/>
                  </a:cubicBezTo>
                  <a:lnTo>
                    <a:pt x="4137" y="15764"/>
                  </a:lnTo>
                  <a:lnTo>
                    <a:pt x="4137" y="16605"/>
                  </a:lnTo>
                  <a:lnTo>
                    <a:pt x="12112" y="16605"/>
                  </a:lnTo>
                  <a:cubicBezTo>
                    <a:pt x="12118" y="16605"/>
                    <a:pt x="12125" y="16606"/>
                    <a:pt x="12131" y="16606"/>
                  </a:cubicBezTo>
                  <a:cubicBezTo>
                    <a:pt x="13732" y="16606"/>
                    <a:pt x="14748" y="14874"/>
                    <a:pt x="13966" y="13481"/>
                  </a:cubicBezTo>
                  <a:lnTo>
                    <a:pt x="9758" y="5978"/>
                  </a:lnTo>
                  <a:lnTo>
                    <a:pt x="9758" y="3809"/>
                  </a:lnTo>
                  <a:lnTo>
                    <a:pt x="8916" y="3809"/>
                  </a:lnTo>
                  <a:lnTo>
                    <a:pt x="8916" y="6192"/>
                  </a:lnTo>
                  <a:lnTo>
                    <a:pt x="10129" y="8360"/>
                  </a:lnTo>
                  <a:lnTo>
                    <a:pt x="4608" y="8360"/>
                  </a:lnTo>
                  <a:lnTo>
                    <a:pt x="5821" y="6192"/>
                  </a:lnTo>
                  <a:lnTo>
                    <a:pt x="5821" y="899"/>
                  </a:lnTo>
                  <a:lnTo>
                    <a:pt x="8916" y="899"/>
                  </a:lnTo>
                  <a:lnTo>
                    <a:pt x="8916" y="2968"/>
                  </a:lnTo>
                  <a:lnTo>
                    <a:pt x="9758" y="2968"/>
                  </a:lnTo>
                  <a:lnTo>
                    <a:pt x="975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63"/>
            <p:cNvSpPr/>
            <p:nvPr/>
          </p:nvSpPr>
          <p:spPr>
            <a:xfrm>
              <a:off x="4340125" y="4430075"/>
              <a:ext cx="154450" cy="21050"/>
            </a:xfrm>
            <a:custGeom>
              <a:rect b="b" l="l" r="r" t="t"/>
              <a:pathLst>
                <a:path extrusionOk="0" h="842" w="6178">
                  <a:moveTo>
                    <a:pt x="1" y="0"/>
                  </a:moveTo>
                  <a:lnTo>
                    <a:pt x="1" y="842"/>
                  </a:lnTo>
                  <a:lnTo>
                    <a:pt x="6177" y="842"/>
                  </a:lnTo>
                  <a:lnTo>
                    <a:pt x="61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63"/>
            <p:cNvSpPr/>
            <p:nvPr/>
          </p:nvSpPr>
          <p:spPr>
            <a:xfrm>
              <a:off x="4759525" y="4430075"/>
              <a:ext cx="203300" cy="457225"/>
            </a:xfrm>
            <a:custGeom>
              <a:rect b="b" l="l" r="r" t="t"/>
              <a:pathLst>
                <a:path extrusionOk="0" h="18289" w="8132">
                  <a:moveTo>
                    <a:pt x="4209" y="6505"/>
                  </a:moveTo>
                  <a:lnTo>
                    <a:pt x="4209" y="11983"/>
                  </a:lnTo>
                  <a:cubicBezTo>
                    <a:pt x="4209" y="12836"/>
                    <a:pt x="3524" y="13525"/>
                    <a:pt x="2677" y="13525"/>
                  </a:cubicBezTo>
                  <a:cubicBezTo>
                    <a:pt x="2660" y="13525"/>
                    <a:pt x="2643" y="13524"/>
                    <a:pt x="2625" y="13524"/>
                  </a:cubicBezTo>
                  <a:cubicBezTo>
                    <a:pt x="1784" y="13495"/>
                    <a:pt x="1113" y="12796"/>
                    <a:pt x="1128" y="11955"/>
                  </a:cubicBezTo>
                  <a:lnTo>
                    <a:pt x="1128" y="6505"/>
                  </a:lnTo>
                  <a:close/>
                  <a:moveTo>
                    <a:pt x="7290" y="16605"/>
                  </a:moveTo>
                  <a:lnTo>
                    <a:pt x="7290" y="17447"/>
                  </a:lnTo>
                  <a:lnTo>
                    <a:pt x="842" y="17447"/>
                  </a:lnTo>
                  <a:lnTo>
                    <a:pt x="842" y="16605"/>
                  </a:lnTo>
                  <a:close/>
                  <a:moveTo>
                    <a:pt x="286" y="0"/>
                  </a:moveTo>
                  <a:lnTo>
                    <a:pt x="286" y="2682"/>
                  </a:lnTo>
                  <a:lnTo>
                    <a:pt x="1128" y="2682"/>
                  </a:lnTo>
                  <a:lnTo>
                    <a:pt x="1128" y="842"/>
                  </a:lnTo>
                  <a:lnTo>
                    <a:pt x="4209" y="842"/>
                  </a:lnTo>
                  <a:lnTo>
                    <a:pt x="4209" y="5664"/>
                  </a:lnTo>
                  <a:lnTo>
                    <a:pt x="1128" y="5664"/>
                  </a:lnTo>
                  <a:lnTo>
                    <a:pt x="1128" y="3524"/>
                  </a:lnTo>
                  <a:lnTo>
                    <a:pt x="286" y="3524"/>
                  </a:lnTo>
                  <a:lnTo>
                    <a:pt x="286" y="11898"/>
                  </a:lnTo>
                  <a:cubicBezTo>
                    <a:pt x="272" y="13224"/>
                    <a:pt x="1327" y="14294"/>
                    <a:pt x="2640" y="14308"/>
                  </a:cubicBezTo>
                  <a:cubicBezTo>
                    <a:pt x="2649" y="14308"/>
                    <a:pt x="2657" y="14309"/>
                    <a:pt x="2666" y="14309"/>
                  </a:cubicBezTo>
                  <a:cubicBezTo>
                    <a:pt x="3981" y="14309"/>
                    <a:pt x="5036" y="13258"/>
                    <a:pt x="5051" y="11955"/>
                  </a:cubicBezTo>
                  <a:lnTo>
                    <a:pt x="5051" y="4822"/>
                  </a:lnTo>
                  <a:lnTo>
                    <a:pt x="5750" y="4822"/>
                  </a:lnTo>
                  <a:cubicBezTo>
                    <a:pt x="6135" y="4822"/>
                    <a:pt x="6449" y="5136"/>
                    <a:pt x="6449" y="5521"/>
                  </a:cubicBezTo>
                  <a:lnTo>
                    <a:pt x="6449" y="15763"/>
                  </a:lnTo>
                  <a:lnTo>
                    <a:pt x="1" y="15763"/>
                  </a:lnTo>
                  <a:lnTo>
                    <a:pt x="1" y="18288"/>
                  </a:lnTo>
                  <a:lnTo>
                    <a:pt x="8132" y="18288"/>
                  </a:lnTo>
                  <a:lnTo>
                    <a:pt x="8132" y="15763"/>
                  </a:lnTo>
                  <a:lnTo>
                    <a:pt x="7290" y="15763"/>
                  </a:lnTo>
                  <a:lnTo>
                    <a:pt x="7290" y="5521"/>
                  </a:lnTo>
                  <a:cubicBezTo>
                    <a:pt x="7290" y="4665"/>
                    <a:pt x="6605" y="3980"/>
                    <a:pt x="5750" y="3980"/>
                  </a:cubicBezTo>
                  <a:lnTo>
                    <a:pt x="5051" y="3980"/>
                  </a:lnTo>
                  <a:lnTo>
                    <a:pt x="50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63"/>
            <p:cNvSpPr/>
            <p:nvPr/>
          </p:nvSpPr>
          <p:spPr>
            <a:xfrm>
              <a:off x="4406450" y="4261475"/>
              <a:ext cx="430500" cy="119400"/>
            </a:xfrm>
            <a:custGeom>
              <a:rect b="b" l="l" r="r" t="t"/>
              <a:pathLst>
                <a:path extrusionOk="0" h="4776" w="17220">
                  <a:moveTo>
                    <a:pt x="10594" y="0"/>
                  </a:moveTo>
                  <a:cubicBezTo>
                    <a:pt x="9814" y="0"/>
                    <a:pt x="9131" y="633"/>
                    <a:pt x="9131" y="1466"/>
                  </a:cubicBezTo>
                  <a:lnTo>
                    <a:pt x="9131" y="3349"/>
                  </a:lnTo>
                  <a:cubicBezTo>
                    <a:pt x="9131" y="3634"/>
                    <a:pt x="8931" y="3891"/>
                    <a:pt x="8646" y="3948"/>
                  </a:cubicBezTo>
                  <a:cubicBezTo>
                    <a:pt x="8614" y="3953"/>
                    <a:pt x="8582" y="3955"/>
                    <a:pt x="8551" y="3955"/>
                  </a:cubicBezTo>
                  <a:cubicBezTo>
                    <a:pt x="8221" y="3955"/>
                    <a:pt x="7947" y="3689"/>
                    <a:pt x="7947" y="3363"/>
                  </a:cubicBezTo>
                  <a:lnTo>
                    <a:pt x="7947" y="1480"/>
                  </a:lnTo>
                  <a:cubicBezTo>
                    <a:pt x="7961" y="696"/>
                    <a:pt x="7333" y="54"/>
                    <a:pt x="6549" y="39"/>
                  </a:cubicBezTo>
                  <a:cubicBezTo>
                    <a:pt x="6540" y="39"/>
                    <a:pt x="6531" y="39"/>
                    <a:pt x="6522" y="39"/>
                  </a:cubicBezTo>
                  <a:cubicBezTo>
                    <a:pt x="5736" y="39"/>
                    <a:pt x="5108" y="662"/>
                    <a:pt x="5094" y="1452"/>
                  </a:cubicBezTo>
                  <a:lnTo>
                    <a:pt x="5094" y="3349"/>
                  </a:lnTo>
                  <a:cubicBezTo>
                    <a:pt x="5108" y="3634"/>
                    <a:pt x="4894" y="3891"/>
                    <a:pt x="4609" y="3948"/>
                  </a:cubicBezTo>
                  <a:cubicBezTo>
                    <a:pt x="4578" y="3953"/>
                    <a:pt x="4547" y="3955"/>
                    <a:pt x="4517" y="3955"/>
                  </a:cubicBezTo>
                  <a:cubicBezTo>
                    <a:pt x="4198" y="3955"/>
                    <a:pt x="3924" y="3689"/>
                    <a:pt x="3924" y="3363"/>
                  </a:cubicBezTo>
                  <a:lnTo>
                    <a:pt x="3924" y="1437"/>
                  </a:lnTo>
                  <a:cubicBezTo>
                    <a:pt x="3924" y="653"/>
                    <a:pt x="3282" y="11"/>
                    <a:pt x="2497" y="11"/>
                  </a:cubicBezTo>
                  <a:lnTo>
                    <a:pt x="1427" y="11"/>
                  </a:lnTo>
                  <a:cubicBezTo>
                    <a:pt x="643" y="11"/>
                    <a:pt x="1" y="653"/>
                    <a:pt x="1" y="1437"/>
                  </a:cubicBezTo>
                  <a:lnTo>
                    <a:pt x="1" y="4162"/>
                  </a:lnTo>
                  <a:lnTo>
                    <a:pt x="843" y="4162"/>
                  </a:lnTo>
                  <a:lnTo>
                    <a:pt x="843" y="1437"/>
                  </a:lnTo>
                  <a:cubicBezTo>
                    <a:pt x="843" y="1109"/>
                    <a:pt x="1099" y="853"/>
                    <a:pt x="1427" y="853"/>
                  </a:cubicBezTo>
                  <a:lnTo>
                    <a:pt x="2497" y="853"/>
                  </a:lnTo>
                  <a:cubicBezTo>
                    <a:pt x="2825" y="853"/>
                    <a:pt x="3082" y="1109"/>
                    <a:pt x="3082" y="1437"/>
                  </a:cubicBezTo>
                  <a:lnTo>
                    <a:pt x="3082" y="3306"/>
                  </a:lnTo>
                  <a:cubicBezTo>
                    <a:pt x="3082" y="4105"/>
                    <a:pt x="3710" y="4747"/>
                    <a:pt x="4509" y="4761"/>
                  </a:cubicBezTo>
                  <a:cubicBezTo>
                    <a:pt x="4517" y="4761"/>
                    <a:pt x="4526" y="4762"/>
                    <a:pt x="4534" y="4762"/>
                  </a:cubicBezTo>
                  <a:cubicBezTo>
                    <a:pt x="5307" y="4762"/>
                    <a:pt x="5935" y="4125"/>
                    <a:pt x="5950" y="3349"/>
                  </a:cubicBezTo>
                  <a:lnTo>
                    <a:pt x="5950" y="1466"/>
                  </a:lnTo>
                  <a:cubicBezTo>
                    <a:pt x="5950" y="1166"/>
                    <a:pt x="6149" y="924"/>
                    <a:pt x="6435" y="867"/>
                  </a:cubicBezTo>
                  <a:cubicBezTo>
                    <a:pt x="6468" y="862"/>
                    <a:pt x="6501" y="859"/>
                    <a:pt x="6533" y="859"/>
                  </a:cubicBezTo>
                  <a:cubicBezTo>
                    <a:pt x="6862" y="859"/>
                    <a:pt x="7134" y="1114"/>
                    <a:pt x="7134" y="1452"/>
                  </a:cubicBezTo>
                  <a:lnTo>
                    <a:pt x="7134" y="3321"/>
                  </a:lnTo>
                  <a:cubicBezTo>
                    <a:pt x="7119" y="4105"/>
                    <a:pt x="7747" y="4761"/>
                    <a:pt x="8532" y="4776"/>
                  </a:cubicBezTo>
                  <a:cubicBezTo>
                    <a:pt x="9330" y="4776"/>
                    <a:pt x="9972" y="4148"/>
                    <a:pt x="9987" y="3363"/>
                  </a:cubicBezTo>
                  <a:lnTo>
                    <a:pt x="9987" y="1452"/>
                  </a:lnTo>
                  <a:cubicBezTo>
                    <a:pt x="9972" y="1209"/>
                    <a:pt x="10129" y="981"/>
                    <a:pt x="10358" y="895"/>
                  </a:cubicBezTo>
                  <a:cubicBezTo>
                    <a:pt x="10435" y="862"/>
                    <a:pt x="10516" y="847"/>
                    <a:pt x="10594" y="847"/>
                  </a:cubicBezTo>
                  <a:cubicBezTo>
                    <a:pt x="10918" y="847"/>
                    <a:pt x="11213" y="1110"/>
                    <a:pt x="11213" y="1466"/>
                  </a:cubicBezTo>
                  <a:lnTo>
                    <a:pt x="11213" y="3306"/>
                  </a:lnTo>
                  <a:cubicBezTo>
                    <a:pt x="11199" y="4105"/>
                    <a:pt x="11841" y="4747"/>
                    <a:pt x="12626" y="4761"/>
                  </a:cubicBezTo>
                  <a:cubicBezTo>
                    <a:pt x="13410" y="4761"/>
                    <a:pt x="14052" y="4134"/>
                    <a:pt x="14067" y="3349"/>
                  </a:cubicBezTo>
                  <a:lnTo>
                    <a:pt x="14067" y="1437"/>
                  </a:lnTo>
                  <a:cubicBezTo>
                    <a:pt x="14067" y="1109"/>
                    <a:pt x="14338" y="853"/>
                    <a:pt x="14666" y="853"/>
                  </a:cubicBezTo>
                  <a:lnTo>
                    <a:pt x="15778" y="853"/>
                  </a:lnTo>
                  <a:cubicBezTo>
                    <a:pt x="16106" y="853"/>
                    <a:pt x="16363" y="1109"/>
                    <a:pt x="16363" y="1437"/>
                  </a:cubicBezTo>
                  <a:lnTo>
                    <a:pt x="16363" y="4162"/>
                  </a:lnTo>
                  <a:lnTo>
                    <a:pt x="17219" y="4162"/>
                  </a:lnTo>
                  <a:lnTo>
                    <a:pt x="17219" y="1437"/>
                  </a:lnTo>
                  <a:cubicBezTo>
                    <a:pt x="17219" y="653"/>
                    <a:pt x="16577" y="11"/>
                    <a:pt x="15793" y="11"/>
                  </a:cubicBezTo>
                  <a:lnTo>
                    <a:pt x="13853" y="11"/>
                  </a:lnTo>
                  <a:cubicBezTo>
                    <a:pt x="13510" y="11"/>
                    <a:pt x="13239" y="282"/>
                    <a:pt x="13239" y="624"/>
                  </a:cubicBezTo>
                  <a:lnTo>
                    <a:pt x="13239" y="3534"/>
                  </a:lnTo>
                  <a:cubicBezTo>
                    <a:pt x="13239" y="3606"/>
                    <a:pt x="13211" y="3663"/>
                    <a:pt x="13154" y="3720"/>
                  </a:cubicBezTo>
                  <a:cubicBezTo>
                    <a:pt x="12986" y="3878"/>
                    <a:pt x="12807" y="3945"/>
                    <a:pt x="12643" y="3945"/>
                  </a:cubicBezTo>
                  <a:cubicBezTo>
                    <a:pt x="12319" y="3945"/>
                    <a:pt x="12055" y="3685"/>
                    <a:pt x="12055" y="3363"/>
                  </a:cubicBezTo>
                  <a:lnTo>
                    <a:pt x="12055" y="1466"/>
                  </a:lnTo>
                  <a:cubicBezTo>
                    <a:pt x="12027" y="810"/>
                    <a:pt x="11599" y="253"/>
                    <a:pt x="10985" y="54"/>
                  </a:cubicBezTo>
                  <a:cubicBezTo>
                    <a:pt x="10854" y="17"/>
                    <a:pt x="10723" y="0"/>
                    <a:pt x="105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63"/>
            <p:cNvSpPr/>
            <p:nvPr/>
          </p:nvSpPr>
          <p:spPr>
            <a:xfrm>
              <a:off x="4406100" y="4386550"/>
              <a:ext cx="21075" cy="21075"/>
            </a:xfrm>
            <a:custGeom>
              <a:rect b="b" l="l" r="r" t="t"/>
              <a:pathLst>
                <a:path extrusionOk="0" h="843" w="843">
                  <a:moveTo>
                    <a:pt x="1" y="1"/>
                  </a:moveTo>
                  <a:lnTo>
                    <a:pt x="1" y="842"/>
                  </a:lnTo>
                  <a:lnTo>
                    <a:pt x="842" y="842"/>
                  </a:lnTo>
                  <a:lnTo>
                    <a:pt x="8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63"/>
            <p:cNvSpPr/>
            <p:nvPr/>
          </p:nvSpPr>
          <p:spPr>
            <a:xfrm>
              <a:off x="4815525" y="4386550"/>
              <a:ext cx="21425" cy="21075"/>
            </a:xfrm>
            <a:custGeom>
              <a:rect b="b" l="l" r="r" t="t"/>
              <a:pathLst>
                <a:path extrusionOk="0" h="843" w="857">
                  <a:moveTo>
                    <a:pt x="0" y="1"/>
                  </a:moveTo>
                  <a:lnTo>
                    <a:pt x="0" y="842"/>
                  </a:lnTo>
                  <a:lnTo>
                    <a:pt x="856" y="842"/>
                  </a:lnTo>
                  <a:lnTo>
                    <a:pt x="8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63"/>
            <p:cNvSpPr/>
            <p:nvPr/>
          </p:nvSpPr>
          <p:spPr>
            <a:xfrm>
              <a:off x="4822650" y="4650100"/>
              <a:ext cx="21075" cy="21075"/>
            </a:xfrm>
            <a:custGeom>
              <a:rect b="b" l="l" r="r" t="t"/>
              <a:pathLst>
                <a:path extrusionOk="0" h="843" w="843">
                  <a:moveTo>
                    <a:pt x="1" y="1"/>
                  </a:moveTo>
                  <a:lnTo>
                    <a:pt x="1" y="843"/>
                  </a:lnTo>
                  <a:lnTo>
                    <a:pt x="842" y="843"/>
                  </a:lnTo>
                  <a:lnTo>
                    <a:pt x="8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63"/>
            <p:cNvSpPr/>
            <p:nvPr/>
          </p:nvSpPr>
          <p:spPr>
            <a:xfrm>
              <a:off x="4808750" y="4697900"/>
              <a:ext cx="21050" cy="20700"/>
            </a:xfrm>
            <a:custGeom>
              <a:rect b="b" l="l" r="r" t="t"/>
              <a:pathLst>
                <a:path extrusionOk="0" h="828" w="842">
                  <a:moveTo>
                    <a:pt x="0" y="1"/>
                  </a:moveTo>
                  <a:lnTo>
                    <a:pt x="0" y="828"/>
                  </a:lnTo>
                  <a:lnTo>
                    <a:pt x="842" y="828"/>
                  </a:lnTo>
                  <a:lnTo>
                    <a:pt x="8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63"/>
            <p:cNvSpPr/>
            <p:nvPr/>
          </p:nvSpPr>
          <p:spPr>
            <a:xfrm>
              <a:off x="4359750" y="4737125"/>
              <a:ext cx="21050" cy="21075"/>
            </a:xfrm>
            <a:custGeom>
              <a:rect b="b" l="l" r="r" t="t"/>
              <a:pathLst>
                <a:path extrusionOk="0" h="843" w="842">
                  <a:moveTo>
                    <a:pt x="0" y="1"/>
                  </a:moveTo>
                  <a:lnTo>
                    <a:pt x="0" y="842"/>
                  </a:lnTo>
                  <a:lnTo>
                    <a:pt x="842" y="842"/>
                  </a:lnTo>
                  <a:lnTo>
                    <a:pt x="8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63"/>
            <p:cNvSpPr/>
            <p:nvPr/>
          </p:nvSpPr>
          <p:spPr>
            <a:xfrm>
              <a:off x="4326225" y="4812725"/>
              <a:ext cx="21050" cy="21075"/>
            </a:xfrm>
            <a:custGeom>
              <a:rect b="b" l="l" r="r" t="t"/>
              <a:pathLst>
                <a:path extrusionOk="0" h="843" w="842">
                  <a:moveTo>
                    <a:pt x="0" y="1"/>
                  </a:moveTo>
                  <a:lnTo>
                    <a:pt x="0" y="843"/>
                  </a:lnTo>
                  <a:lnTo>
                    <a:pt x="842" y="843"/>
                  </a:lnTo>
                  <a:lnTo>
                    <a:pt x="8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63"/>
            <p:cNvSpPr/>
            <p:nvPr/>
          </p:nvSpPr>
          <p:spPr>
            <a:xfrm>
              <a:off x="4445325" y="4751050"/>
              <a:ext cx="21075" cy="21050"/>
            </a:xfrm>
            <a:custGeom>
              <a:rect b="b" l="l" r="r" t="t"/>
              <a:pathLst>
                <a:path extrusionOk="0" h="842" w="843">
                  <a:moveTo>
                    <a:pt x="1" y="0"/>
                  </a:moveTo>
                  <a:lnTo>
                    <a:pt x="1" y="842"/>
                  </a:lnTo>
                  <a:lnTo>
                    <a:pt x="842" y="842"/>
                  </a:lnTo>
                  <a:lnTo>
                    <a:pt x="8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63"/>
            <p:cNvSpPr/>
            <p:nvPr/>
          </p:nvSpPr>
          <p:spPr>
            <a:xfrm>
              <a:off x="4473500" y="4808825"/>
              <a:ext cx="21075" cy="21050"/>
            </a:xfrm>
            <a:custGeom>
              <a:rect b="b" l="l" r="r" t="t"/>
              <a:pathLst>
                <a:path extrusionOk="0" h="842" w="843">
                  <a:moveTo>
                    <a:pt x="1" y="0"/>
                  </a:moveTo>
                  <a:lnTo>
                    <a:pt x="1" y="842"/>
                  </a:lnTo>
                  <a:lnTo>
                    <a:pt x="842" y="842"/>
                  </a:lnTo>
                  <a:lnTo>
                    <a:pt x="8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63"/>
            <p:cNvSpPr/>
            <p:nvPr/>
          </p:nvSpPr>
          <p:spPr>
            <a:xfrm>
              <a:off x="4398975" y="4798825"/>
              <a:ext cx="21050" cy="21075"/>
            </a:xfrm>
            <a:custGeom>
              <a:rect b="b" l="l" r="r" t="t"/>
              <a:pathLst>
                <a:path extrusionOk="0" h="843" w="842">
                  <a:moveTo>
                    <a:pt x="0" y="1"/>
                  </a:moveTo>
                  <a:lnTo>
                    <a:pt x="0" y="842"/>
                  </a:lnTo>
                  <a:lnTo>
                    <a:pt x="842" y="842"/>
                  </a:lnTo>
                  <a:lnTo>
                    <a:pt x="8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 name="Google Shape;540;p63"/>
          <p:cNvGrpSpPr/>
          <p:nvPr/>
        </p:nvGrpSpPr>
        <p:grpSpPr>
          <a:xfrm>
            <a:off x="2248210" y="2684879"/>
            <a:ext cx="383876" cy="357021"/>
            <a:chOff x="4609025" y="1654925"/>
            <a:chExt cx="708650" cy="659075"/>
          </a:xfrm>
        </p:grpSpPr>
        <p:sp>
          <p:nvSpPr>
            <p:cNvPr id="541" name="Google Shape;541;p63"/>
            <p:cNvSpPr/>
            <p:nvPr/>
          </p:nvSpPr>
          <p:spPr>
            <a:xfrm>
              <a:off x="4609025" y="1654925"/>
              <a:ext cx="708650" cy="659075"/>
            </a:xfrm>
            <a:custGeom>
              <a:rect b="b" l="l" r="r" t="t"/>
              <a:pathLst>
                <a:path extrusionOk="0" h="26363" w="28346">
                  <a:moveTo>
                    <a:pt x="14159" y="0"/>
                  </a:moveTo>
                  <a:cubicBezTo>
                    <a:pt x="11069" y="0"/>
                    <a:pt x="7971" y="1080"/>
                    <a:pt x="5479" y="3260"/>
                  </a:cubicBezTo>
                  <a:cubicBezTo>
                    <a:pt x="5151" y="3553"/>
                    <a:pt x="5422" y="4008"/>
                    <a:pt x="5755" y="4008"/>
                  </a:cubicBezTo>
                  <a:cubicBezTo>
                    <a:pt x="5842" y="4008"/>
                    <a:pt x="5934" y="3976"/>
                    <a:pt x="6021" y="3902"/>
                  </a:cubicBezTo>
                  <a:cubicBezTo>
                    <a:pt x="8360" y="1849"/>
                    <a:pt x="11264" y="836"/>
                    <a:pt x="14158" y="836"/>
                  </a:cubicBezTo>
                  <a:cubicBezTo>
                    <a:pt x="17457" y="836"/>
                    <a:pt x="20743" y="2152"/>
                    <a:pt x="23168" y="4743"/>
                  </a:cubicBezTo>
                  <a:cubicBezTo>
                    <a:pt x="27718" y="9608"/>
                    <a:pt x="27590" y="17197"/>
                    <a:pt x="22882" y="21905"/>
                  </a:cubicBezTo>
                  <a:cubicBezTo>
                    <a:pt x="20476" y="24311"/>
                    <a:pt x="17317" y="25521"/>
                    <a:pt x="14153" y="25521"/>
                  </a:cubicBezTo>
                  <a:cubicBezTo>
                    <a:pt x="11128" y="25521"/>
                    <a:pt x="8099" y="24414"/>
                    <a:pt x="5721" y="22190"/>
                  </a:cubicBezTo>
                  <a:cubicBezTo>
                    <a:pt x="857" y="17639"/>
                    <a:pt x="486" y="10050"/>
                    <a:pt x="4879" y="5043"/>
                  </a:cubicBezTo>
                  <a:cubicBezTo>
                    <a:pt x="5146" y="4734"/>
                    <a:pt x="4863" y="4353"/>
                    <a:pt x="4548" y="4353"/>
                  </a:cubicBezTo>
                  <a:cubicBezTo>
                    <a:pt x="4441" y="4353"/>
                    <a:pt x="4331" y="4396"/>
                    <a:pt x="4237" y="4501"/>
                  </a:cubicBezTo>
                  <a:cubicBezTo>
                    <a:pt x="785" y="8452"/>
                    <a:pt x="1" y="14073"/>
                    <a:pt x="2240" y="18823"/>
                  </a:cubicBezTo>
                  <a:cubicBezTo>
                    <a:pt x="4432" y="23443"/>
                    <a:pt x="9079" y="26362"/>
                    <a:pt x="14161" y="26362"/>
                  </a:cubicBezTo>
                  <a:cubicBezTo>
                    <a:pt x="14305" y="26362"/>
                    <a:pt x="14449" y="26360"/>
                    <a:pt x="14594" y="26355"/>
                  </a:cubicBezTo>
                  <a:cubicBezTo>
                    <a:pt x="19844" y="26184"/>
                    <a:pt x="24494" y="22903"/>
                    <a:pt x="26420" y="18024"/>
                  </a:cubicBezTo>
                  <a:cubicBezTo>
                    <a:pt x="28346" y="13131"/>
                    <a:pt x="27190" y="7568"/>
                    <a:pt x="23481" y="3859"/>
                  </a:cubicBezTo>
                  <a:cubicBezTo>
                    <a:pt x="20917" y="1294"/>
                    <a:pt x="17542" y="0"/>
                    <a:pt x="141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63"/>
            <p:cNvSpPr/>
            <p:nvPr/>
          </p:nvSpPr>
          <p:spPr>
            <a:xfrm>
              <a:off x="4822650" y="1882175"/>
              <a:ext cx="251800" cy="238350"/>
            </a:xfrm>
            <a:custGeom>
              <a:rect b="b" l="l" r="r" t="t"/>
              <a:pathLst>
                <a:path extrusionOk="0" h="9534" w="10072">
                  <a:moveTo>
                    <a:pt x="5643" y="1006"/>
                  </a:moveTo>
                  <a:cubicBezTo>
                    <a:pt x="6402" y="1006"/>
                    <a:pt x="7175" y="1288"/>
                    <a:pt x="7804" y="1916"/>
                  </a:cubicBezTo>
                  <a:cubicBezTo>
                    <a:pt x="9744" y="3870"/>
                    <a:pt x="8360" y="7180"/>
                    <a:pt x="5607" y="7180"/>
                  </a:cubicBezTo>
                  <a:cubicBezTo>
                    <a:pt x="3909" y="7180"/>
                    <a:pt x="2526" y="5796"/>
                    <a:pt x="2526" y="4084"/>
                  </a:cubicBezTo>
                  <a:cubicBezTo>
                    <a:pt x="2535" y="2232"/>
                    <a:pt x="4058" y="1006"/>
                    <a:pt x="5643" y="1006"/>
                  </a:cubicBezTo>
                  <a:close/>
                  <a:moveTo>
                    <a:pt x="1938" y="1"/>
                  </a:moveTo>
                  <a:cubicBezTo>
                    <a:pt x="1838" y="1"/>
                    <a:pt x="1734" y="40"/>
                    <a:pt x="1641" y="133"/>
                  </a:cubicBezTo>
                  <a:cubicBezTo>
                    <a:pt x="585" y="1174"/>
                    <a:pt x="1" y="2601"/>
                    <a:pt x="1" y="4098"/>
                  </a:cubicBezTo>
                  <a:cubicBezTo>
                    <a:pt x="1" y="4377"/>
                    <a:pt x="211" y="4516"/>
                    <a:pt x="421" y="4516"/>
                  </a:cubicBezTo>
                  <a:cubicBezTo>
                    <a:pt x="632" y="4516"/>
                    <a:pt x="842" y="4377"/>
                    <a:pt x="842" y="4098"/>
                  </a:cubicBezTo>
                  <a:cubicBezTo>
                    <a:pt x="842" y="3613"/>
                    <a:pt x="914" y="3143"/>
                    <a:pt x="1056" y="2686"/>
                  </a:cubicBezTo>
                  <a:lnTo>
                    <a:pt x="1841" y="3000"/>
                  </a:lnTo>
                  <a:cubicBezTo>
                    <a:pt x="1741" y="3357"/>
                    <a:pt x="1684" y="3728"/>
                    <a:pt x="1684" y="4098"/>
                  </a:cubicBezTo>
                  <a:cubicBezTo>
                    <a:pt x="1684" y="6364"/>
                    <a:pt x="3547" y="8030"/>
                    <a:pt x="5619" y="8030"/>
                  </a:cubicBezTo>
                  <a:cubicBezTo>
                    <a:pt x="6143" y="8030"/>
                    <a:pt x="6681" y="7924"/>
                    <a:pt x="7205" y="7693"/>
                  </a:cubicBezTo>
                  <a:lnTo>
                    <a:pt x="7633" y="8421"/>
                  </a:lnTo>
                  <a:cubicBezTo>
                    <a:pt x="7376" y="8535"/>
                    <a:pt x="7119" y="8635"/>
                    <a:pt x="6848" y="8706"/>
                  </a:cubicBezTo>
                  <a:cubicBezTo>
                    <a:pt x="6377" y="8835"/>
                    <a:pt x="6463" y="9534"/>
                    <a:pt x="6962" y="9534"/>
                  </a:cubicBezTo>
                  <a:cubicBezTo>
                    <a:pt x="6991" y="9534"/>
                    <a:pt x="7033" y="9519"/>
                    <a:pt x="7062" y="9519"/>
                  </a:cubicBezTo>
                  <a:cubicBezTo>
                    <a:pt x="7533" y="9391"/>
                    <a:pt x="7989" y="9205"/>
                    <a:pt x="8417" y="8963"/>
                  </a:cubicBezTo>
                  <a:cubicBezTo>
                    <a:pt x="8831" y="8706"/>
                    <a:pt x="9230" y="8407"/>
                    <a:pt x="9573" y="8064"/>
                  </a:cubicBezTo>
                  <a:cubicBezTo>
                    <a:pt x="9744" y="7907"/>
                    <a:pt x="9744" y="7636"/>
                    <a:pt x="9587" y="7465"/>
                  </a:cubicBezTo>
                  <a:cubicBezTo>
                    <a:pt x="9501" y="7380"/>
                    <a:pt x="9391" y="7337"/>
                    <a:pt x="9282" y="7337"/>
                  </a:cubicBezTo>
                  <a:cubicBezTo>
                    <a:pt x="9173" y="7337"/>
                    <a:pt x="9066" y="7380"/>
                    <a:pt x="8988" y="7465"/>
                  </a:cubicBezTo>
                  <a:cubicBezTo>
                    <a:pt x="8788" y="7665"/>
                    <a:pt x="8574" y="7836"/>
                    <a:pt x="8360" y="7993"/>
                  </a:cubicBezTo>
                  <a:lnTo>
                    <a:pt x="7932" y="7265"/>
                  </a:lnTo>
                  <a:cubicBezTo>
                    <a:pt x="9944" y="5782"/>
                    <a:pt x="10072" y="2800"/>
                    <a:pt x="8189" y="1146"/>
                  </a:cubicBezTo>
                  <a:cubicBezTo>
                    <a:pt x="7435" y="488"/>
                    <a:pt x="6520" y="175"/>
                    <a:pt x="5615" y="175"/>
                  </a:cubicBezTo>
                  <a:cubicBezTo>
                    <a:pt x="4241" y="175"/>
                    <a:pt x="2891" y="897"/>
                    <a:pt x="2169" y="2230"/>
                  </a:cubicBezTo>
                  <a:lnTo>
                    <a:pt x="1370" y="1902"/>
                  </a:lnTo>
                  <a:cubicBezTo>
                    <a:pt x="1598" y="1459"/>
                    <a:pt x="1898" y="1074"/>
                    <a:pt x="2240" y="718"/>
                  </a:cubicBezTo>
                  <a:cubicBezTo>
                    <a:pt x="2547" y="422"/>
                    <a:pt x="2265" y="1"/>
                    <a:pt x="19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63"/>
            <p:cNvSpPr/>
            <p:nvPr/>
          </p:nvSpPr>
          <p:spPr>
            <a:xfrm>
              <a:off x="4948900" y="2122575"/>
              <a:ext cx="115500" cy="44325"/>
            </a:xfrm>
            <a:custGeom>
              <a:rect b="b" l="l" r="r" t="t"/>
              <a:pathLst>
                <a:path extrusionOk="0" h="1773" w="4620">
                  <a:moveTo>
                    <a:pt x="4009" y="1"/>
                  </a:moveTo>
                  <a:cubicBezTo>
                    <a:pt x="3941" y="1"/>
                    <a:pt x="3869" y="19"/>
                    <a:pt x="3795" y="60"/>
                  </a:cubicBezTo>
                  <a:cubicBezTo>
                    <a:pt x="2811" y="631"/>
                    <a:pt x="1698" y="930"/>
                    <a:pt x="557" y="930"/>
                  </a:cubicBezTo>
                  <a:cubicBezTo>
                    <a:pt x="1" y="930"/>
                    <a:pt x="1" y="1772"/>
                    <a:pt x="557" y="1772"/>
                  </a:cubicBezTo>
                  <a:cubicBezTo>
                    <a:pt x="1841" y="1772"/>
                    <a:pt x="3096" y="1430"/>
                    <a:pt x="4209" y="802"/>
                  </a:cubicBezTo>
                  <a:cubicBezTo>
                    <a:pt x="4620" y="560"/>
                    <a:pt x="4385" y="1"/>
                    <a:pt x="40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63"/>
            <p:cNvSpPr/>
            <p:nvPr/>
          </p:nvSpPr>
          <p:spPr>
            <a:xfrm>
              <a:off x="4780575" y="1825000"/>
              <a:ext cx="111850" cy="170075"/>
            </a:xfrm>
            <a:custGeom>
              <a:rect b="b" l="l" r="r" t="t"/>
              <a:pathLst>
                <a:path extrusionOk="0" h="6803" w="4474">
                  <a:moveTo>
                    <a:pt x="3875" y="1"/>
                  </a:moveTo>
                  <a:cubicBezTo>
                    <a:pt x="3805" y="1"/>
                    <a:pt x="3729" y="21"/>
                    <a:pt x="3652" y="66"/>
                  </a:cubicBezTo>
                  <a:cubicBezTo>
                    <a:pt x="1398" y="1364"/>
                    <a:pt x="15" y="3775"/>
                    <a:pt x="0" y="6385"/>
                  </a:cubicBezTo>
                  <a:cubicBezTo>
                    <a:pt x="0" y="6664"/>
                    <a:pt x="211" y="6803"/>
                    <a:pt x="421" y="6803"/>
                  </a:cubicBezTo>
                  <a:cubicBezTo>
                    <a:pt x="632" y="6803"/>
                    <a:pt x="842" y="6664"/>
                    <a:pt x="842" y="6385"/>
                  </a:cubicBezTo>
                  <a:cubicBezTo>
                    <a:pt x="842" y="4074"/>
                    <a:pt x="2083" y="1949"/>
                    <a:pt x="4066" y="793"/>
                  </a:cubicBezTo>
                  <a:cubicBezTo>
                    <a:pt x="4474" y="554"/>
                    <a:pt x="4246" y="1"/>
                    <a:pt x="38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63"/>
            <p:cNvSpPr/>
            <p:nvPr/>
          </p:nvSpPr>
          <p:spPr>
            <a:xfrm>
              <a:off x="4744900" y="1822575"/>
              <a:ext cx="82200" cy="117150"/>
            </a:xfrm>
            <a:custGeom>
              <a:rect b="b" l="l" r="r" t="t"/>
              <a:pathLst>
                <a:path extrusionOk="0" h="4686" w="3288">
                  <a:moveTo>
                    <a:pt x="2683" y="1"/>
                  </a:moveTo>
                  <a:cubicBezTo>
                    <a:pt x="2583" y="1"/>
                    <a:pt x="2477" y="40"/>
                    <a:pt x="2383" y="134"/>
                  </a:cubicBezTo>
                  <a:cubicBezTo>
                    <a:pt x="1270" y="1247"/>
                    <a:pt x="457" y="2631"/>
                    <a:pt x="58" y="4157"/>
                  </a:cubicBezTo>
                  <a:cubicBezTo>
                    <a:pt x="1" y="4371"/>
                    <a:pt x="129" y="4614"/>
                    <a:pt x="357" y="4671"/>
                  </a:cubicBezTo>
                  <a:cubicBezTo>
                    <a:pt x="386" y="4671"/>
                    <a:pt x="429" y="4685"/>
                    <a:pt x="471" y="4685"/>
                  </a:cubicBezTo>
                  <a:cubicBezTo>
                    <a:pt x="657" y="4685"/>
                    <a:pt x="828" y="4557"/>
                    <a:pt x="871" y="4371"/>
                  </a:cubicBezTo>
                  <a:cubicBezTo>
                    <a:pt x="1242" y="2987"/>
                    <a:pt x="1969" y="1732"/>
                    <a:pt x="2982" y="719"/>
                  </a:cubicBezTo>
                  <a:cubicBezTo>
                    <a:pt x="3287" y="414"/>
                    <a:pt x="3010" y="1"/>
                    <a:pt x="26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63"/>
            <p:cNvSpPr/>
            <p:nvPr/>
          </p:nvSpPr>
          <p:spPr>
            <a:xfrm>
              <a:off x="4647200" y="1697000"/>
              <a:ext cx="634825" cy="575025"/>
            </a:xfrm>
            <a:custGeom>
              <a:rect b="b" l="l" r="r" t="t"/>
              <a:pathLst>
                <a:path extrusionOk="0" h="23001" w="25393">
                  <a:moveTo>
                    <a:pt x="12640" y="0"/>
                  </a:moveTo>
                  <a:cubicBezTo>
                    <a:pt x="9691" y="0"/>
                    <a:pt x="6747" y="1128"/>
                    <a:pt x="4508" y="3374"/>
                  </a:cubicBezTo>
                  <a:cubicBezTo>
                    <a:pt x="128" y="7739"/>
                    <a:pt x="0" y="14787"/>
                    <a:pt x="4194" y="19323"/>
                  </a:cubicBezTo>
                  <a:cubicBezTo>
                    <a:pt x="6459" y="21757"/>
                    <a:pt x="9543" y="23001"/>
                    <a:pt x="12639" y="23001"/>
                  </a:cubicBezTo>
                  <a:cubicBezTo>
                    <a:pt x="15296" y="23001"/>
                    <a:pt x="17961" y="22086"/>
                    <a:pt x="20128" y="20222"/>
                  </a:cubicBezTo>
                  <a:cubicBezTo>
                    <a:pt x="20434" y="19938"/>
                    <a:pt x="20174" y="19493"/>
                    <a:pt x="19839" y="19493"/>
                  </a:cubicBezTo>
                  <a:cubicBezTo>
                    <a:pt x="19752" y="19493"/>
                    <a:pt x="19660" y="19523"/>
                    <a:pt x="19572" y="19594"/>
                  </a:cubicBezTo>
                  <a:cubicBezTo>
                    <a:pt x="17563" y="21313"/>
                    <a:pt x="15092" y="22160"/>
                    <a:pt x="12631" y="22160"/>
                  </a:cubicBezTo>
                  <a:cubicBezTo>
                    <a:pt x="9763" y="22160"/>
                    <a:pt x="6910" y="21010"/>
                    <a:pt x="4822" y="18752"/>
                  </a:cubicBezTo>
                  <a:cubicBezTo>
                    <a:pt x="927" y="14544"/>
                    <a:pt x="1056" y="8025"/>
                    <a:pt x="5107" y="3973"/>
                  </a:cubicBezTo>
                  <a:cubicBezTo>
                    <a:pt x="7185" y="1895"/>
                    <a:pt x="9913" y="849"/>
                    <a:pt x="12646" y="849"/>
                  </a:cubicBezTo>
                  <a:cubicBezTo>
                    <a:pt x="15239" y="849"/>
                    <a:pt x="17837" y="1792"/>
                    <a:pt x="19886" y="3688"/>
                  </a:cubicBezTo>
                  <a:cubicBezTo>
                    <a:pt x="24080" y="7568"/>
                    <a:pt x="24451" y="14088"/>
                    <a:pt x="20728" y="18438"/>
                  </a:cubicBezTo>
                  <a:cubicBezTo>
                    <a:pt x="20571" y="18624"/>
                    <a:pt x="20585" y="18881"/>
                    <a:pt x="20770" y="19038"/>
                  </a:cubicBezTo>
                  <a:cubicBezTo>
                    <a:pt x="20848" y="19102"/>
                    <a:pt x="20947" y="19135"/>
                    <a:pt x="21044" y="19135"/>
                  </a:cubicBezTo>
                  <a:cubicBezTo>
                    <a:pt x="21161" y="19135"/>
                    <a:pt x="21277" y="19088"/>
                    <a:pt x="21355" y="18995"/>
                  </a:cubicBezTo>
                  <a:cubicBezTo>
                    <a:pt x="25392" y="14301"/>
                    <a:pt x="24979" y="7269"/>
                    <a:pt x="20457" y="3060"/>
                  </a:cubicBezTo>
                  <a:cubicBezTo>
                    <a:pt x="18247" y="1017"/>
                    <a:pt x="15441" y="0"/>
                    <a:pt x="126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63"/>
            <p:cNvSpPr/>
            <p:nvPr/>
          </p:nvSpPr>
          <p:spPr>
            <a:xfrm>
              <a:off x="4909675" y="2185050"/>
              <a:ext cx="21050" cy="21075"/>
            </a:xfrm>
            <a:custGeom>
              <a:rect b="b" l="l" r="r" t="t"/>
              <a:pathLst>
                <a:path extrusionOk="0" h="843" w="842">
                  <a:moveTo>
                    <a:pt x="428" y="1"/>
                  </a:moveTo>
                  <a:cubicBezTo>
                    <a:pt x="186" y="1"/>
                    <a:pt x="0" y="186"/>
                    <a:pt x="0" y="429"/>
                  </a:cubicBezTo>
                  <a:cubicBezTo>
                    <a:pt x="0" y="657"/>
                    <a:pt x="186" y="842"/>
                    <a:pt x="428" y="842"/>
                  </a:cubicBezTo>
                  <a:cubicBezTo>
                    <a:pt x="657" y="842"/>
                    <a:pt x="842" y="657"/>
                    <a:pt x="842" y="429"/>
                  </a:cubicBezTo>
                  <a:cubicBezTo>
                    <a:pt x="842" y="186"/>
                    <a:pt x="657" y="1"/>
                    <a:pt x="4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63"/>
            <p:cNvSpPr/>
            <p:nvPr/>
          </p:nvSpPr>
          <p:spPr>
            <a:xfrm>
              <a:off x="4885775" y="1770650"/>
              <a:ext cx="21075" cy="21050"/>
            </a:xfrm>
            <a:custGeom>
              <a:rect b="b" l="l" r="r" t="t"/>
              <a:pathLst>
                <a:path extrusionOk="0" h="842" w="843">
                  <a:moveTo>
                    <a:pt x="429" y="0"/>
                  </a:moveTo>
                  <a:cubicBezTo>
                    <a:pt x="186" y="0"/>
                    <a:pt x="1" y="186"/>
                    <a:pt x="1" y="414"/>
                  </a:cubicBezTo>
                  <a:cubicBezTo>
                    <a:pt x="1" y="656"/>
                    <a:pt x="186" y="842"/>
                    <a:pt x="429" y="842"/>
                  </a:cubicBezTo>
                  <a:cubicBezTo>
                    <a:pt x="657" y="842"/>
                    <a:pt x="842" y="656"/>
                    <a:pt x="842" y="414"/>
                  </a:cubicBezTo>
                  <a:cubicBezTo>
                    <a:pt x="842" y="186"/>
                    <a:pt x="657" y="0"/>
                    <a:pt x="4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63"/>
            <p:cNvSpPr/>
            <p:nvPr/>
          </p:nvSpPr>
          <p:spPr>
            <a:xfrm>
              <a:off x="4909675" y="1765650"/>
              <a:ext cx="94175" cy="77050"/>
            </a:xfrm>
            <a:custGeom>
              <a:rect b="b" l="l" r="r" t="t"/>
              <a:pathLst>
                <a:path extrusionOk="0" h="3082" w="3767">
                  <a:moveTo>
                    <a:pt x="2133" y="841"/>
                  </a:moveTo>
                  <a:cubicBezTo>
                    <a:pt x="2366" y="841"/>
                    <a:pt x="2601" y="952"/>
                    <a:pt x="2739" y="1185"/>
                  </a:cubicBezTo>
                  <a:cubicBezTo>
                    <a:pt x="3008" y="1670"/>
                    <a:pt x="2647" y="2236"/>
                    <a:pt x="2138" y="2236"/>
                  </a:cubicBezTo>
                  <a:cubicBezTo>
                    <a:pt x="2078" y="2236"/>
                    <a:pt x="2017" y="2228"/>
                    <a:pt x="1955" y="2212"/>
                  </a:cubicBezTo>
                  <a:cubicBezTo>
                    <a:pt x="1570" y="2112"/>
                    <a:pt x="1356" y="1727"/>
                    <a:pt x="1455" y="1356"/>
                  </a:cubicBezTo>
                  <a:cubicBezTo>
                    <a:pt x="1543" y="1020"/>
                    <a:pt x="1837" y="841"/>
                    <a:pt x="2133" y="841"/>
                  </a:cubicBezTo>
                  <a:close/>
                  <a:moveTo>
                    <a:pt x="2126" y="1"/>
                  </a:moveTo>
                  <a:cubicBezTo>
                    <a:pt x="328" y="1"/>
                    <a:pt x="0" y="2554"/>
                    <a:pt x="1726" y="3025"/>
                  </a:cubicBezTo>
                  <a:cubicBezTo>
                    <a:pt x="1869" y="3068"/>
                    <a:pt x="1997" y="3082"/>
                    <a:pt x="2126" y="3082"/>
                  </a:cubicBezTo>
                  <a:cubicBezTo>
                    <a:pt x="2910" y="3082"/>
                    <a:pt x="3552" y="2497"/>
                    <a:pt x="3652" y="1741"/>
                  </a:cubicBezTo>
                  <a:cubicBezTo>
                    <a:pt x="3766" y="971"/>
                    <a:pt x="3281" y="243"/>
                    <a:pt x="2525" y="43"/>
                  </a:cubicBezTo>
                  <a:cubicBezTo>
                    <a:pt x="2397" y="15"/>
                    <a:pt x="2269" y="1"/>
                    <a:pt x="21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63"/>
            <p:cNvSpPr/>
            <p:nvPr/>
          </p:nvSpPr>
          <p:spPr>
            <a:xfrm>
              <a:off x="4772725" y="2054525"/>
              <a:ext cx="134125" cy="114850"/>
            </a:xfrm>
            <a:custGeom>
              <a:rect b="b" l="l" r="r" t="t"/>
              <a:pathLst>
                <a:path extrusionOk="0" h="4594" w="5365">
                  <a:moveTo>
                    <a:pt x="1763" y="846"/>
                  </a:moveTo>
                  <a:cubicBezTo>
                    <a:pt x="1974" y="846"/>
                    <a:pt x="2182" y="942"/>
                    <a:pt x="2326" y="1127"/>
                  </a:cubicBezTo>
                  <a:lnTo>
                    <a:pt x="2212" y="1199"/>
                  </a:lnTo>
                  <a:cubicBezTo>
                    <a:pt x="2026" y="1341"/>
                    <a:pt x="1998" y="1612"/>
                    <a:pt x="2126" y="1798"/>
                  </a:cubicBezTo>
                  <a:cubicBezTo>
                    <a:pt x="2212" y="1898"/>
                    <a:pt x="2340" y="1969"/>
                    <a:pt x="2468" y="1969"/>
                  </a:cubicBezTo>
                  <a:cubicBezTo>
                    <a:pt x="2554" y="1969"/>
                    <a:pt x="2654" y="1941"/>
                    <a:pt x="2725" y="1884"/>
                  </a:cubicBezTo>
                  <a:lnTo>
                    <a:pt x="2868" y="1769"/>
                  </a:lnTo>
                  <a:cubicBezTo>
                    <a:pt x="3110" y="2026"/>
                    <a:pt x="3381" y="2269"/>
                    <a:pt x="3681" y="2483"/>
                  </a:cubicBezTo>
                  <a:cubicBezTo>
                    <a:pt x="4223" y="2882"/>
                    <a:pt x="3938" y="3752"/>
                    <a:pt x="3253" y="3752"/>
                  </a:cubicBezTo>
                  <a:cubicBezTo>
                    <a:pt x="3110" y="3752"/>
                    <a:pt x="2968" y="3695"/>
                    <a:pt x="2839" y="3610"/>
                  </a:cubicBezTo>
                  <a:lnTo>
                    <a:pt x="2925" y="3481"/>
                  </a:lnTo>
                  <a:cubicBezTo>
                    <a:pt x="3153" y="3159"/>
                    <a:pt x="2875" y="2822"/>
                    <a:pt x="2575" y="2822"/>
                  </a:cubicBezTo>
                  <a:cubicBezTo>
                    <a:pt x="2463" y="2822"/>
                    <a:pt x="2348" y="2869"/>
                    <a:pt x="2254" y="2982"/>
                  </a:cubicBezTo>
                  <a:lnTo>
                    <a:pt x="2197" y="3068"/>
                  </a:lnTo>
                  <a:cubicBezTo>
                    <a:pt x="1826" y="2739"/>
                    <a:pt x="1498" y="2369"/>
                    <a:pt x="1199" y="1969"/>
                  </a:cubicBezTo>
                  <a:cubicBezTo>
                    <a:pt x="970" y="1655"/>
                    <a:pt x="1028" y="1213"/>
                    <a:pt x="1341" y="985"/>
                  </a:cubicBezTo>
                  <a:cubicBezTo>
                    <a:pt x="1470" y="892"/>
                    <a:pt x="1617" y="846"/>
                    <a:pt x="1763" y="846"/>
                  </a:cubicBezTo>
                  <a:close/>
                  <a:moveTo>
                    <a:pt x="1755" y="0"/>
                  </a:moveTo>
                  <a:cubicBezTo>
                    <a:pt x="1427" y="0"/>
                    <a:pt x="1099" y="115"/>
                    <a:pt x="828" y="300"/>
                  </a:cubicBezTo>
                  <a:cubicBezTo>
                    <a:pt x="143" y="814"/>
                    <a:pt x="0" y="1784"/>
                    <a:pt x="514" y="2468"/>
                  </a:cubicBezTo>
                  <a:cubicBezTo>
                    <a:pt x="928" y="3025"/>
                    <a:pt x="1427" y="3538"/>
                    <a:pt x="1955" y="3995"/>
                  </a:cubicBezTo>
                  <a:lnTo>
                    <a:pt x="1969" y="3995"/>
                  </a:lnTo>
                  <a:lnTo>
                    <a:pt x="2012" y="4023"/>
                  </a:lnTo>
                  <a:cubicBezTo>
                    <a:pt x="2112" y="4123"/>
                    <a:pt x="2226" y="4209"/>
                    <a:pt x="2326" y="4280"/>
                  </a:cubicBezTo>
                  <a:cubicBezTo>
                    <a:pt x="2597" y="4480"/>
                    <a:pt x="2925" y="4594"/>
                    <a:pt x="3253" y="4594"/>
                  </a:cubicBezTo>
                  <a:cubicBezTo>
                    <a:pt x="4737" y="4594"/>
                    <a:pt x="5364" y="2697"/>
                    <a:pt x="4180" y="1812"/>
                  </a:cubicBezTo>
                  <a:cubicBezTo>
                    <a:pt x="3724" y="1470"/>
                    <a:pt x="3324" y="1070"/>
                    <a:pt x="2982" y="628"/>
                  </a:cubicBezTo>
                  <a:cubicBezTo>
                    <a:pt x="2697" y="229"/>
                    <a:pt x="2240" y="0"/>
                    <a:pt x="17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63"/>
            <p:cNvSpPr/>
            <p:nvPr/>
          </p:nvSpPr>
          <p:spPr>
            <a:xfrm>
              <a:off x="5086550" y="1967150"/>
              <a:ext cx="96675" cy="128250"/>
            </a:xfrm>
            <a:custGeom>
              <a:rect b="b" l="l" r="r" t="t"/>
              <a:pathLst>
                <a:path extrusionOk="0" h="5130" w="3867">
                  <a:moveTo>
                    <a:pt x="2383" y="828"/>
                  </a:moveTo>
                  <a:cubicBezTo>
                    <a:pt x="2768" y="871"/>
                    <a:pt x="3039" y="1227"/>
                    <a:pt x="2997" y="1612"/>
                  </a:cubicBezTo>
                  <a:cubicBezTo>
                    <a:pt x="2940" y="2112"/>
                    <a:pt x="2840" y="2597"/>
                    <a:pt x="2683" y="3068"/>
                  </a:cubicBezTo>
                  <a:lnTo>
                    <a:pt x="2597" y="3025"/>
                  </a:lnTo>
                  <a:cubicBezTo>
                    <a:pt x="2534" y="2999"/>
                    <a:pt x="2474" y="2988"/>
                    <a:pt x="2417" y="2988"/>
                  </a:cubicBezTo>
                  <a:cubicBezTo>
                    <a:pt x="2003" y="2988"/>
                    <a:pt x="1803" y="3607"/>
                    <a:pt x="2255" y="3795"/>
                  </a:cubicBezTo>
                  <a:lnTo>
                    <a:pt x="2398" y="3852"/>
                  </a:lnTo>
                  <a:cubicBezTo>
                    <a:pt x="2280" y="4119"/>
                    <a:pt x="2020" y="4281"/>
                    <a:pt x="1747" y="4281"/>
                  </a:cubicBezTo>
                  <a:cubicBezTo>
                    <a:pt x="1654" y="4281"/>
                    <a:pt x="1561" y="4263"/>
                    <a:pt x="1470" y="4223"/>
                  </a:cubicBezTo>
                  <a:cubicBezTo>
                    <a:pt x="1114" y="4066"/>
                    <a:pt x="957" y="3667"/>
                    <a:pt x="1114" y="3310"/>
                  </a:cubicBezTo>
                  <a:cubicBezTo>
                    <a:pt x="1256" y="2968"/>
                    <a:pt x="1370" y="2625"/>
                    <a:pt x="1456" y="2283"/>
                  </a:cubicBezTo>
                  <a:lnTo>
                    <a:pt x="1627" y="2297"/>
                  </a:lnTo>
                  <a:lnTo>
                    <a:pt x="1684" y="2297"/>
                  </a:lnTo>
                  <a:cubicBezTo>
                    <a:pt x="2198" y="2297"/>
                    <a:pt x="2255" y="1527"/>
                    <a:pt x="1727" y="1456"/>
                  </a:cubicBezTo>
                  <a:lnTo>
                    <a:pt x="1599" y="1441"/>
                  </a:lnTo>
                  <a:cubicBezTo>
                    <a:pt x="1641" y="1099"/>
                    <a:pt x="1941" y="828"/>
                    <a:pt x="2298" y="828"/>
                  </a:cubicBezTo>
                  <a:close/>
                  <a:moveTo>
                    <a:pt x="2298" y="0"/>
                  </a:moveTo>
                  <a:cubicBezTo>
                    <a:pt x="1513" y="0"/>
                    <a:pt x="857" y="585"/>
                    <a:pt x="771" y="1356"/>
                  </a:cubicBezTo>
                  <a:cubicBezTo>
                    <a:pt x="700" y="1912"/>
                    <a:pt x="557" y="2468"/>
                    <a:pt x="329" y="2982"/>
                  </a:cubicBezTo>
                  <a:cubicBezTo>
                    <a:pt x="1" y="3767"/>
                    <a:pt x="358" y="4665"/>
                    <a:pt x="1142" y="5008"/>
                  </a:cubicBezTo>
                  <a:cubicBezTo>
                    <a:pt x="1339" y="5090"/>
                    <a:pt x="1544" y="5129"/>
                    <a:pt x="1745" y="5129"/>
                  </a:cubicBezTo>
                  <a:cubicBezTo>
                    <a:pt x="2344" y="5129"/>
                    <a:pt x="2912" y="4782"/>
                    <a:pt x="3168" y="4195"/>
                  </a:cubicBezTo>
                  <a:cubicBezTo>
                    <a:pt x="3225" y="4066"/>
                    <a:pt x="3268" y="3938"/>
                    <a:pt x="3325" y="3809"/>
                  </a:cubicBezTo>
                  <a:cubicBezTo>
                    <a:pt x="3325" y="3795"/>
                    <a:pt x="3339" y="3781"/>
                    <a:pt x="3339" y="3767"/>
                  </a:cubicBezTo>
                  <a:cubicBezTo>
                    <a:pt x="3582" y="3096"/>
                    <a:pt x="3753" y="2411"/>
                    <a:pt x="3824" y="1712"/>
                  </a:cubicBezTo>
                  <a:cubicBezTo>
                    <a:pt x="3867" y="1384"/>
                    <a:pt x="3796" y="1056"/>
                    <a:pt x="3639" y="771"/>
                  </a:cubicBezTo>
                  <a:cubicBezTo>
                    <a:pt x="3396" y="343"/>
                    <a:pt x="2954" y="72"/>
                    <a:pt x="2469" y="15"/>
                  </a:cubicBezTo>
                  <a:cubicBezTo>
                    <a:pt x="2412" y="0"/>
                    <a:pt x="2355" y="0"/>
                    <a:pt x="22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63"/>
            <p:cNvSpPr/>
            <p:nvPr/>
          </p:nvSpPr>
          <p:spPr>
            <a:xfrm>
              <a:off x="5028075" y="1799650"/>
              <a:ext cx="131275" cy="114750"/>
            </a:xfrm>
            <a:custGeom>
              <a:rect b="b" l="l" r="r" t="t"/>
              <a:pathLst>
                <a:path extrusionOk="0" h="4590" w="5251">
                  <a:moveTo>
                    <a:pt x="1743" y="830"/>
                  </a:moveTo>
                  <a:cubicBezTo>
                    <a:pt x="1880" y="830"/>
                    <a:pt x="2026" y="875"/>
                    <a:pt x="2169" y="980"/>
                  </a:cubicBezTo>
                  <a:lnTo>
                    <a:pt x="2069" y="1108"/>
                  </a:lnTo>
                  <a:cubicBezTo>
                    <a:pt x="1831" y="1429"/>
                    <a:pt x="2118" y="1780"/>
                    <a:pt x="2424" y="1780"/>
                  </a:cubicBezTo>
                  <a:cubicBezTo>
                    <a:pt x="2541" y="1780"/>
                    <a:pt x="2660" y="1729"/>
                    <a:pt x="2754" y="1608"/>
                  </a:cubicBezTo>
                  <a:lnTo>
                    <a:pt x="2811" y="1522"/>
                  </a:lnTo>
                  <a:cubicBezTo>
                    <a:pt x="3182" y="1850"/>
                    <a:pt x="3510" y="2221"/>
                    <a:pt x="3809" y="2621"/>
                  </a:cubicBezTo>
                  <a:cubicBezTo>
                    <a:pt x="4152" y="3091"/>
                    <a:pt x="3824" y="3748"/>
                    <a:pt x="3253" y="3748"/>
                  </a:cubicBezTo>
                  <a:cubicBezTo>
                    <a:pt x="3025" y="3748"/>
                    <a:pt x="2825" y="3648"/>
                    <a:pt x="2682" y="3462"/>
                  </a:cubicBezTo>
                  <a:lnTo>
                    <a:pt x="2782" y="3391"/>
                  </a:lnTo>
                  <a:cubicBezTo>
                    <a:pt x="3133" y="3110"/>
                    <a:pt x="2871" y="2629"/>
                    <a:pt x="2521" y="2629"/>
                  </a:cubicBezTo>
                  <a:cubicBezTo>
                    <a:pt x="2444" y="2629"/>
                    <a:pt x="2363" y="2652"/>
                    <a:pt x="2283" y="2706"/>
                  </a:cubicBezTo>
                  <a:lnTo>
                    <a:pt x="2140" y="2820"/>
                  </a:lnTo>
                  <a:cubicBezTo>
                    <a:pt x="1883" y="2564"/>
                    <a:pt x="1612" y="2321"/>
                    <a:pt x="1327" y="2107"/>
                  </a:cubicBezTo>
                  <a:cubicBezTo>
                    <a:pt x="726" y="1656"/>
                    <a:pt x="1156" y="830"/>
                    <a:pt x="1743" y="830"/>
                  </a:cubicBezTo>
                  <a:close/>
                  <a:moveTo>
                    <a:pt x="1758" y="1"/>
                  </a:moveTo>
                  <a:cubicBezTo>
                    <a:pt x="1286" y="1"/>
                    <a:pt x="819" y="216"/>
                    <a:pt x="514" y="623"/>
                  </a:cubicBezTo>
                  <a:cubicBezTo>
                    <a:pt x="0" y="1308"/>
                    <a:pt x="143" y="2264"/>
                    <a:pt x="828" y="2777"/>
                  </a:cubicBezTo>
                  <a:cubicBezTo>
                    <a:pt x="1284" y="3120"/>
                    <a:pt x="1684" y="3519"/>
                    <a:pt x="2012" y="3962"/>
                  </a:cubicBezTo>
                  <a:cubicBezTo>
                    <a:pt x="2311" y="4361"/>
                    <a:pt x="2768" y="4589"/>
                    <a:pt x="3253" y="4589"/>
                  </a:cubicBezTo>
                  <a:cubicBezTo>
                    <a:pt x="4523" y="4589"/>
                    <a:pt x="5250" y="3134"/>
                    <a:pt x="4480" y="2121"/>
                  </a:cubicBezTo>
                  <a:cubicBezTo>
                    <a:pt x="4066" y="1551"/>
                    <a:pt x="3581" y="1037"/>
                    <a:pt x="3039" y="595"/>
                  </a:cubicBezTo>
                  <a:cubicBezTo>
                    <a:pt x="3025" y="581"/>
                    <a:pt x="3010" y="566"/>
                    <a:pt x="2996" y="566"/>
                  </a:cubicBezTo>
                  <a:cubicBezTo>
                    <a:pt x="2896" y="467"/>
                    <a:pt x="2782" y="381"/>
                    <a:pt x="2682" y="310"/>
                  </a:cubicBezTo>
                  <a:cubicBezTo>
                    <a:pt x="2405" y="101"/>
                    <a:pt x="2080" y="1"/>
                    <a:pt x="17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3" name="Google Shape;553;p63"/>
          <p:cNvSpPr/>
          <p:nvPr/>
        </p:nvSpPr>
        <p:spPr>
          <a:xfrm>
            <a:off x="2447375" y="1819825"/>
            <a:ext cx="1610175" cy="705975"/>
          </a:xfrm>
          <a:custGeom>
            <a:rect b="b" l="l" r="r" t="t"/>
            <a:pathLst>
              <a:path extrusionOk="0" h="28239" w="65621">
                <a:moveTo>
                  <a:pt x="65621" y="0"/>
                </a:moveTo>
                <a:lnTo>
                  <a:pt x="0" y="0"/>
                </a:lnTo>
                <a:lnTo>
                  <a:pt x="0" y="28239"/>
                </a:lnTo>
              </a:path>
            </a:pathLst>
          </a:custGeom>
          <a:noFill/>
          <a:ln cap="flat" cmpd="sng" w="9525">
            <a:solidFill>
              <a:schemeClr val="dk1"/>
            </a:solidFill>
            <a:prstDash val="solid"/>
            <a:round/>
            <a:headEnd len="med" w="med" type="none"/>
            <a:tailEnd len="med" w="med" type="none"/>
          </a:ln>
        </p:spPr>
      </p:sp>
      <p:sp>
        <p:nvSpPr>
          <p:cNvPr id="554" name="Google Shape;554;p63"/>
          <p:cNvSpPr/>
          <p:nvPr/>
        </p:nvSpPr>
        <p:spPr>
          <a:xfrm flipH="1">
            <a:off x="5093179" y="1819825"/>
            <a:ext cx="1597871" cy="705975"/>
          </a:xfrm>
          <a:custGeom>
            <a:rect b="b" l="l" r="r" t="t"/>
            <a:pathLst>
              <a:path extrusionOk="0" h="28239" w="65621">
                <a:moveTo>
                  <a:pt x="65621" y="0"/>
                </a:moveTo>
                <a:lnTo>
                  <a:pt x="0" y="0"/>
                </a:lnTo>
                <a:lnTo>
                  <a:pt x="0" y="28239"/>
                </a:lnTo>
              </a:path>
            </a:pathLst>
          </a:custGeom>
          <a:noFill/>
          <a:ln cap="flat" cmpd="sng" w="9525">
            <a:solidFill>
              <a:schemeClr val="dk1"/>
            </a:solidFill>
            <a:prstDash val="solid"/>
            <a:round/>
            <a:headEnd len="med" w="med" type="none"/>
            <a:tailEnd len="med" w="med" type="none"/>
          </a:ln>
        </p:spPr>
      </p:sp>
      <p:grpSp>
        <p:nvGrpSpPr>
          <p:cNvPr id="555" name="Google Shape;555;p63"/>
          <p:cNvGrpSpPr/>
          <p:nvPr/>
        </p:nvGrpSpPr>
        <p:grpSpPr>
          <a:xfrm>
            <a:off x="4464305" y="1242714"/>
            <a:ext cx="215288" cy="377085"/>
            <a:chOff x="6275635" y="4282651"/>
            <a:chExt cx="209383" cy="366778"/>
          </a:xfrm>
        </p:grpSpPr>
        <p:sp>
          <p:nvSpPr>
            <p:cNvPr id="556" name="Google Shape;556;p63"/>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63"/>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540"/>
                                        </p:tgtEl>
                                        <p:attrNameLst>
                                          <p:attrName>style.visibility</p:attrName>
                                        </p:attrNameLst>
                                      </p:cBhvr>
                                      <p:to>
                                        <p:strVal val="visible"/>
                                      </p:to>
                                    </p:set>
                                    <p:animEffect filter="fade" transition="in">
                                      <p:cBhvr>
                                        <p:cTn dur="1000"/>
                                        <p:tgtEl>
                                          <p:spTgt spid="540"/>
                                        </p:tgtEl>
                                      </p:cBhvr>
                                    </p:animEffect>
                                  </p:childTnLst>
                                </p:cTn>
                              </p:par>
                              <p:par>
                                <p:cTn fill="hold" nodeType="withEffect" presetClass="entr" presetID="10" presetSubtype="0">
                                  <p:stCondLst>
                                    <p:cond delay="0"/>
                                  </p:stCondLst>
                                  <p:childTnLst>
                                    <p:set>
                                      <p:cBhvr>
                                        <p:cTn dur="1" fill="hold">
                                          <p:stCondLst>
                                            <p:cond delay="0"/>
                                          </p:stCondLst>
                                        </p:cTn>
                                        <p:tgtEl>
                                          <p:spTgt spid="555"/>
                                        </p:tgtEl>
                                        <p:attrNameLst>
                                          <p:attrName>style.visibility</p:attrName>
                                        </p:attrNameLst>
                                      </p:cBhvr>
                                      <p:to>
                                        <p:strVal val="visible"/>
                                      </p:to>
                                    </p:set>
                                    <p:animEffect filter="fade" transition="in">
                                      <p:cBhvr>
                                        <p:cTn dur="1000"/>
                                        <p:tgtEl>
                                          <p:spTgt spid="555"/>
                                        </p:tgtEl>
                                      </p:cBhvr>
                                    </p:animEffect>
                                  </p:childTnLst>
                                </p:cTn>
                              </p:par>
                              <p:par>
                                <p:cTn fill="hold" nodeType="withEffect" presetClass="entr" presetID="10" presetSubtype="0">
                                  <p:stCondLst>
                                    <p:cond delay="0"/>
                                  </p:stCondLst>
                                  <p:childTnLst>
                                    <p:set>
                                      <p:cBhvr>
                                        <p:cTn dur="1" fill="hold">
                                          <p:stCondLst>
                                            <p:cond delay="0"/>
                                          </p:stCondLst>
                                        </p:cTn>
                                        <p:tgtEl>
                                          <p:spTgt spid="526"/>
                                        </p:tgtEl>
                                        <p:attrNameLst>
                                          <p:attrName>style.visibility</p:attrName>
                                        </p:attrNameLst>
                                      </p:cBhvr>
                                      <p:to>
                                        <p:strVal val="visible"/>
                                      </p:to>
                                    </p:set>
                                    <p:animEffect filter="fade" transition="in">
                                      <p:cBhvr>
                                        <p:cTn dur="1000"/>
                                        <p:tgtEl>
                                          <p:spTgt spid="52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53"/>
                                        </p:tgtEl>
                                        <p:attrNameLst>
                                          <p:attrName>style.visibility</p:attrName>
                                        </p:attrNameLst>
                                      </p:cBhvr>
                                      <p:to>
                                        <p:strVal val="visible"/>
                                      </p:to>
                                    </p:set>
                                    <p:animEffect filter="fade" transition="in">
                                      <p:cBhvr>
                                        <p:cTn dur="1000"/>
                                        <p:tgtEl>
                                          <p:spTgt spid="553"/>
                                        </p:tgtEl>
                                      </p:cBhvr>
                                    </p:animEffect>
                                  </p:childTnLst>
                                </p:cTn>
                              </p:par>
                              <p:par>
                                <p:cTn fill="hold" nodeType="withEffect" presetClass="entr" presetID="10" presetSubtype="0">
                                  <p:stCondLst>
                                    <p:cond delay="0"/>
                                  </p:stCondLst>
                                  <p:childTnLst>
                                    <p:set>
                                      <p:cBhvr>
                                        <p:cTn dur="1" fill="hold">
                                          <p:stCondLst>
                                            <p:cond delay="0"/>
                                          </p:stCondLst>
                                        </p:cTn>
                                        <p:tgtEl>
                                          <p:spTgt spid="554"/>
                                        </p:tgtEl>
                                        <p:attrNameLst>
                                          <p:attrName>style.visibility</p:attrName>
                                        </p:attrNameLst>
                                      </p:cBhvr>
                                      <p:to>
                                        <p:strVal val="visible"/>
                                      </p:to>
                                    </p:set>
                                    <p:animEffect filter="fade" transition="in">
                                      <p:cBhvr>
                                        <p:cTn dur="1000"/>
                                        <p:tgtEl>
                                          <p:spTgt spid="55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1" name="Shape 561"/>
        <p:cNvGrpSpPr/>
        <p:nvPr/>
      </p:nvGrpSpPr>
      <p:grpSpPr>
        <a:xfrm>
          <a:off x="0" y="0"/>
          <a:ext cx="0" cy="0"/>
          <a:chOff x="0" y="0"/>
          <a:chExt cx="0" cy="0"/>
        </a:xfrm>
      </p:grpSpPr>
      <p:sp>
        <p:nvSpPr>
          <p:cNvPr id="562" name="Google Shape;562;p64"/>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GOALS</a:t>
            </a:r>
            <a:endParaRPr/>
          </a:p>
        </p:txBody>
      </p:sp>
      <p:sp>
        <p:nvSpPr>
          <p:cNvPr id="563" name="Google Shape;563;p64"/>
          <p:cNvSpPr txBox="1"/>
          <p:nvPr>
            <p:ph idx="2" type="title"/>
          </p:nvPr>
        </p:nvSpPr>
        <p:spPr>
          <a:xfrm>
            <a:off x="3532640" y="2367450"/>
            <a:ext cx="20787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64" name="Google Shape;564;p64"/>
          <p:cNvSpPr txBox="1"/>
          <p:nvPr>
            <p:ph idx="3" type="title"/>
          </p:nvPr>
        </p:nvSpPr>
        <p:spPr>
          <a:xfrm>
            <a:off x="3532637" y="2802566"/>
            <a:ext cx="20787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565" name="Google Shape;565;p64"/>
          <p:cNvSpPr txBox="1"/>
          <p:nvPr>
            <p:ph idx="4" type="title"/>
          </p:nvPr>
        </p:nvSpPr>
        <p:spPr>
          <a:xfrm>
            <a:off x="1096070" y="2367450"/>
            <a:ext cx="20787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566" name="Google Shape;566;p64"/>
          <p:cNvSpPr txBox="1"/>
          <p:nvPr>
            <p:ph idx="5" type="title"/>
          </p:nvPr>
        </p:nvSpPr>
        <p:spPr>
          <a:xfrm>
            <a:off x="1095988" y="2802556"/>
            <a:ext cx="20787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 in the Solar System</a:t>
            </a:r>
            <a:endParaRPr/>
          </a:p>
        </p:txBody>
      </p:sp>
      <p:sp>
        <p:nvSpPr>
          <p:cNvPr id="567" name="Google Shape;567;p64"/>
          <p:cNvSpPr txBox="1"/>
          <p:nvPr>
            <p:ph idx="6" type="title"/>
          </p:nvPr>
        </p:nvSpPr>
        <p:spPr>
          <a:xfrm>
            <a:off x="5963799" y="2367450"/>
            <a:ext cx="20787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568" name="Google Shape;568;p64"/>
          <p:cNvSpPr txBox="1"/>
          <p:nvPr>
            <p:ph idx="7" type="title"/>
          </p:nvPr>
        </p:nvSpPr>
        <p:spPr>
          <a:xfrm>
            <a:off x="5963855" y="2802556"/>
            <a:ext cx="20787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composed mostly of hydrogen and helium</a:t>
            </a:r>
            <a:endParaRPr/>
          </a:p>
        </p:txBody>
      </p:sp>
      <p:grpSp>
        <p:nvGrpSpPr>
          <p:cNvPr id="569" name="Google Shape;569;p64"/>
          <p:cNvGrpSpPr/>
          <p:nvPr/>
        </p:nvGrpSpPr>
        <p:grpSpPr>
          <a:xfrm>
            <a:off x="4371097" y="1976201"/>
            <a:ext cx="401822" cy="391228"/>
            <a:chOff x="6887509" y="2056406"/>
            <a:chExt cx="401822" cy="391228"/>
          </a:xfrm>
        </p:grpSpPr>
        <p:sp>
          <p:nvSpPr>
            <p:cNvPr id="570" name="Google Shape;570;p64"/>
            <p:cNvSpPr/>
            <p:nvPr/>
          </p:nvSpPr>
          <p:spPr>
            <a:xfrm>
              <a:off x="6887509" y="2056406"/>
              <a:ext cx="401822" cy="391228"/>
            </a:xfrm>
            <a:custGeom>
              <a:rect b="b" l="l" r="r" t="t"/>
              <a:pathLst>
                <a:path extrusionOk="0" h="14255" w="14641">
                  <a:moveTo>
                    <a:pt x="10319" y="1536"/>
                  </a:moveTo>
                  <a:lnTo>
                    <a:pt x="13045" y="4263"/>
                  </a:lnTo>
                  <a:cubicBezTo>
                    <a:pt x="12807" y="4453"/>
                    <a:pt x="12533" y="4596"/>
                    <a:pt x="12247" y="4691"/>
                  </a:cubicBezTo>
                  <a:lnTo>
                    <a:pt x="9890" y="2334"/>
                  </a:lnTo>
                  <a:cubicBezTo>
                    <a:pt x="9985" y="2036"/>
                    <a:pt x="10128" y="1774"/>
                    <a:pt x="10319" y="1536"/>
                  </a:cubicBezTo>
                  <a:close/>
                  <a:moveTo>
                    <a:pt x="9795" y="2834"/>
                  </a:moveTo>
                  <a:lnTo>
                    <a:pt x="11747" y="4787"/>
                  </a:lnTo>
                  <a:cubicBezTo>
                    <a:pt x="11697" y="4790"/>
                    <a:pt x="11646" y="4791"/>
                    <a:pt x="11596" y="4791"/>
                  </a:cubicBezTo>
                  <a:cubicBezTo>
                    <a:pt x="11444" y="4791"/>
                    <a:pt x="11292" y="4778"/>
                    <a:pt x="11140" y="4751"/>
                  </a:cubicBezTo>
                  <a:lnTo>
                    <a:pt x="10033" y="4549"/>
                  </a:lnTo>
                  <a:lnTo>
                    <a:pt x="9830" y="3441"/>
                  </a:lnTo>
                  <a:cubicBezTo>
                    <a:pt x="9795" y="3239"/>
                    <a:pt x="9783" y="3036"/>
                    <a:pt x="9795" y="2834"/>
                  </a:cubicBezTo>
                  <a:close/>
                  <a:moveTo>
                    <a:pt x="7925" y="5513"/>
                  </a:moveTo>
                  <a:lnTo>
                    <a:pt x="8009" y="5537"/>
                  </a:lnTo>
                  <a:lnTo>
                    <a:pt x="8878" y="5692"/>
                  </a:lnTo>
                  <a:lnTo>
                    <a:pt x="9033" y="6561"/>
                  </a:lnTo>
                  <a:cubicBezTo>
                    <a:pt x="9033" y="6585"/>
                    <a:pt x="9045" y="6620"/>
                    <a:pt x="9057" y="6644"/>
                  </a:cubicBezTo>
                  <a:lnTo>
                    <a:pt x="7925" y="5513"/>
                  </a:lnTo>
                  <a:close/>
                  <a:moveTo>
                    <a:pt x="7342" y="5525"/>
                  </a:moveTo>
                  <a:lnTo>
                    <a:pt x="9021" y="7204"/>
                  </a:lnTo>
                  <a:lnTo>
                    <a:pt x="9045" y="7227"/>
                  </a:lnTo>
                  <a:cubicBezTo>
                    <a:pt x="8985" y="7525"/>
                    <a:pt x="8866" y="7811"/>
                    <a:pt x="8676" y="8049"/>
                  </a:cubicBezTo>
                  <a:lnTo>
                    <a:pt x="8235" y="7620"/>
                  </a:lnTo>
                  <a:cubicBezTo>
                    <a:pt x="8190" y="7573"/>
                    <a:pt x="8139" y="7553"/>
                    <a:pt x="8090" y="7553"/>
                  </a:cubicBezTo>
                  <a:cubicBezTo>
                    <a:pt x="7931" y="7553"/>
                    <a:pt x="7792" y="7763"/>
                    <a:pt x="7937" y="7918"/>
                  </a:cubicBezTo>
                  <a:lnTo>
                    <a:pt x="8378" y="8347"/>
                  </a:lnTo>
                  <a:cubicBezTo>
                    <a:pt x="8128" y="8537"/>
                    <a:pt x="7854" y="8668"/>
                    <a:pt x="7544" y="8716"/>
                  </a:cubicBezTo>
                  <a:lnTo>
                    <a:pt x="7533" y="8692"/>
                  </a:lnTo>
                  <a:lnTo>
                    <a:pt x="5854" y="7013"/>
                  </a:lnTo>
                  <a:cubicBezTo>
                    <a:pt x="5901" y="6715"/>
                    <a:pt x="6032" y="6430"/>
                    <a:pt x="6223" y="6204"/>
                  </a:cubicBezTo>
                  <a:lnTo>
                    <a:pt x="7306" y="7275"/>
                  </a:lnTo>
                  <a:cubicBezTo>
                    <a:pt x="7342" y="7323"/>
                    <a:pt x="7402" y="7347"/>
                    <a:pt x="7449" y="7347"/>
                  </a:cubicBezTo>
                  <a:cubicBezTo>
                    <a:pt x="7640" y="7335"/>
                    <a:pt x="7735" y="7108"/>
                    <a:pt x="7604" y="6977"/>
                  </a:cubicBezTo>
                  <a:lnTo>
                    <a:pt x="6520" y="5906"/>
                  </a:lnTo>
                  <a:cubicBezTo>
                    <a:pt x="6759" y="5703"/>
                    <a:pt x="7044" y="5584"/>
                    <a:pt x="7342" y="5525"/>
                  </a:cubicBezTo>
                  <a:close/>
                  <a:moveTo>
                    <a:pt x="5842" y="7608"/>
                  </a:moveTo>
                  <a:lnTo>
                    <a:pt x="6973" y="8740"/>
                  </a:lnTo>
                  <a:lnTo>
                    <a:pt x="6890" y="8728"/>
                  </a:lnTo>
                  <a:lnTo>
                    <a:pt x="6020" y="8561"/>
                  </a:lnTo>
                  <a:lnTo>
                    <a:pt x="5854" y="7692"/>
                  </a:lnTo>
                  <a:lnTo>
                    <a:pt x="5842" y="7608"/>
                  </a:lnTo>
                  <a:close/>
                  <a:moveTo>
                    <a:pt x="9318" y="5787"/>
                  </a:moveTo>
                  <a:lnTo>
                    <a:pt x="9842" y="5882"/>
                  </a:lnTo>
                  <a:lnTo>
                    <a:pt x="9949" y="6394"/>
                  </a:lnTo>
                  <a:cubicBezTo>
                    <a:pt x="10263" y="8136"/>
                    <a:pt x="8916" y="9681"/>
                    <a:pt x="7229" y="9681"/>
                  </a:cubicBezTo>
                  <a:cubicBezTo>
                    <a:pt x="7059" y="9681"/>
                    <a:pt x="6886" y="9665"/>
                    <a:pt x="6711" y="9633"/>
                  </a:cubicBezTo>
                  <a:lnTo>
                    <a:pt x="6199" y="9537"/>
                  </a:lnTo>
                  <a:lnTo>
                    <a:pt x="6092" y="9001"/>
                  </a:lnTo>
                  <a:lnTo>
                    <a:pt x="6806" y="9132"/>
                  </a:lnTo>
                  <a:cubicBezTo>
                    <a:pt x="6937" y="9156"/>
                    <a:pt x="7092" y="9180"/>
                    <a:pt x="7235" y="9180"/>
                  </a:cubicBezTo>
                  <a:cubicBezTo>
                    <a:pt x="8640" y="9168"/>
                    <a:pt x="9711" y="7882"/>
                    <a:pt x="9449" y="6489"/>
                  </a:cubicBezTo>
                  <a:lnTo>
                    <a:pt x="9318" y="5787"/>
                  </a:lnTo>
                  <a:close/>
                  <a:moveTo>
                    <a:pt x="3342" y="8544"/>
                  </a:moveTo>
                  <a:cubicBezTo>
                    <a:pt x="3536" y="8544"/>
                    <a:pt x="3731" y="8561"/>
                    <a:pt x="3925" y="8597"/>
                  </a:cubicBezTo>
                  <a:lnTo>
                    <a:pt x="4687" y="8740"/>
                  </a:lnTo>
                  <a:lnTo>
                    <a:pt x="4782" y="9263"/>
                  </a:lnTo>
                  <a:lnTo>
                    <a:pt x="3842" y="9097"/>
                  </a:lnTo>
                  <a:cubicBezTo>
                    <a:pt x="3670" y="9065"/>
                    <a:pt x="3498" y="9049"/>
                    <a:pt x="3327" y="9049"/>
                  </a:cubicBezTo>
                  <a:cubicBezTo>
                    <a:pt x="2610" y="9049"/>
                    <a:pt x="1920" y="9327"/>
                    <a:pt x="1401" y="9847"/>
                  </a:cubicBezTo>
                  <a:lnTo>
                    <a:pt x="1175" y="10073"/>
                  </a:lnTo>
                  <a:cubicBezTo>
                    <a:pt x="1127" y="10121"/>
                    <a:pt x="1061" y="10144"/>
                    <a:pt x="996" y="10144"/>
                  </a:cubicBezTo>
                  <a:cubicBezTo>
                    <a:pt x="930" y="10144"/>
                    <a:pt x="865" y="10121"/>
                    <a:pt x="817" y="10073"/>
                  </a:cubicBezTo>
                  <a:cubicBezTo>
                    <a:pt x="722" y="9978"/>
                    <a:pt x="722" y="9823"/>
                    <a:pt x="817" y="9716"/>
                  </a:cubicBezTo>
                  <a:lnTo>
                    <a:pt x="1044" y="9490"/>
                  </a:lnTo>
                  <a:cubicBezTo>
                    <a:pt x="1664" y="8879"/>
                    <a:pt x="2491" y="8544"/>
                    <a:pt x="3342" y="8544"/>
                  </a:cubicBezTo>
                  <a:close/>
                  <a:moveTo>
                    <a:pt x="2651" y="9573"/>
                  </a:moveTo>
                  <a:lnTo>
                    <a:pt x="5008" y="11930"/>
                  </a:lnTo>
                  <a:cubicBezTo>
                    <a:pt x="4913" y="12216"/>
                    <a:pt x="4770" y="12490"/>
                    <a:pt x="4580" y="12716"/>
                  </a:cubicBezTo>
                  <a:lnTo>
                    <a:pt x="1853" y="10002"/>
                  </a:lnTo>
                  <a:cubicBezTo>
                    <a:pt x="2091" y="9811"/>
                    <a:pt x="2365" y="9656"/>
                    <a:pt x="2651" y="9573"/>
                  </a:cubicBezTo>
                  <a:close/>
                  <a:moveTo>
                    <a:pt x="13900" y="4101"/>
                  </a:moveTo>
                  <a:cubicBezTo>
                    <a:pt x="14096" y="4101"/>
                    <a:pt x="14264" y="4354"/>
                    <a:pt x="14081" y="4537"/>
                  </a:cubicBezTo>
                  <a:lnTo>
                    <a:pt x="14069" y="4537"/>
                  </a:lnTo>
                  <a:lnTo>
                    <a:pt x="13843" y="4775"/>
                  </a:lnTo>
                  <a:cubicBezTo>
                    <a:pt x="13232" y="5386"/>
                    <a:pt x="12399" y="5720"/>
                    <a:pt x="11545" y="5720"/>
                  </a:cubicBezTo>
                  <a:cubicBezTo>
                    <a:pt x="11351" y="5720"/>
                    <a:pt x="11156" y="5703"/>
                    <a:pt x="10962" y="5668"/>
                  </a:cubicBezTo>
                  <a:lnTo>
                    <a:pt x="8080" y="5120"/>
                  </a:lnTo>
                  <a:cubicBezTo>
                    <a:pt x="7940" y="5094"/>
                    <a:pt x="7801" y="5082"/>
                    <a:pt x="7665" y="5082"/>
                  </a:cubicBezTo>
                  <a:cubicBezTo>
                    <a:pt x="6286" y="5082"/>
                    <a:pt x="5166" y="6345"/>
                    <a:pt x="5437" y="7775"/>
                  </a:cubicBezTo>
                  <a:lnTo>
                    <a:pt x="5973" y="10656"/>
                  </a:lnTo>
                  <a:cubicBezTo>
                    <a:pt x="6163" y="11704"/>
                    <a:pt x="5830" y="12776"/>
                    <a:pt x="5080" y="13538"/>
                  </a:cubicBezTo>
                  <a:lnTo>
                    <a:pt x="4854" y="13764"/>
                  </a:lnTo>
                  <a:cubicBezTo>
                    <a:pt x="4798" y="13819"/>
                    <a:pt x="4736" y="13843"/>
                    <a:pt x="4677" y="13843"/>
                  </a:cubicBezTo>
                  <a:cubicBezTo>
                    <a:pt x="4482" y="13843"/>
                    <a:pt x="4314" y="13590"/>
                    <a:pt x="4496" y="13407"/>
                  </a:cubicBezTo>
                  <a:lnTo>
                    <a:pt x="4723" y="13181"/>
                  </a:lnTo>
                  <a:cubicBezTo>
                    <a:pt x="5306" y="12597"/>
                    <a:pt x="5604" y="11776"/>
                    <a:pt x="5508" y="10954"/>
                  </a:cubicBezTo>
                  <a:cubicBezTo>
                    <a:pt x="5492" y="10823"/>
                    <a:pt x="5396" y="10762"/>
                    <a:pt x="5299" y="10762"/>
                  </a:cubicBezTo>
                  <a:cubicBezTo>
                    <a:pt x="5186" y="10762"/>
                    <a:pt x="5072" y="10847"/>
                    <a:pt x="5092" y="11002"/>
                  </a:cubicBezTo>
                  <a:cubicBezTo>
                    <a:pt x="5104" y="11145"/>
                    <a:pt x="5104" y="11287"/>
                    <a:pt x="5092" y="11430"/>
                  </a:cubicBezTo>
                  <a:lnTo>
                    <a:pt x="3151" y="9478"/>
                  </a:lnTo>
                  <a:cubicBezTo>
                    <a:pt x="3223" y="9469"/>
                    <a:pt x="3294" y="9465"/>
                    <a:pt x="3366" y="9465"/>
                  </a:cubicBezTo>
                  <a:cubicBezTo>
                    <a:pt x="3497" y="9465"/>
                    <a:pt x="3628" y="9478"/>
                    <a:pt x="3758" y="9502"/>
                  </a:cubicBezTo>
                  <a:lnTo>
                    <a:pt x="4866" y="9716"/>
                  </a:lnTo>
                  <a:lnTo>
                    <a:pt x="4949" y="10121"/>
                  </a:lnTo>
                  <a:cubicBezTo>
                    <a:pt x="4970" y="10240"/>
                    <a:pt x="5060" y="10294"/>
                    <a:pt x="5151" y="10294"/>
                  </a:cubicBezTo>
                  <a:cubicBezTo>
                    <a:pt x="5269" y="10294"/>
                    <a:pt x="5387" y="10204"/>
                    <a:pt x="5354" y="10049"/>
                  </a:cubicBezTo>
                  <a:lnTo>
                    <a:pt x="4949" y="7858"/>
                  </a:lnTo>
                  <a:cubicBezTo>
                    <a:pt x="4624" y="6117"/>
                    <a:pt x="5981" y="4572"/>
                    <a:pt x="7669" y="4572"/>
                  </a:cubicBezTo>
                  <a:cubicBezTo>
                    <a:pt x="7839" y="4572"/>
                    <a:pt x="8012" y="4587"/>
                    <a:pt x="8187" y="4620"/>
                  </a:cubicBezTo>
                  <a:lnTo>
                    <a:pt x="11057" y="5168"/>
                  </a:lnTo>
                  <a:cubicBezTo>
                    <a:pt x="11225" y="5199"/>
                    <a:pt x="11393" y="5214"/>
                    <a:pt x="11560" y="5214"/>
                  </a:cubicBezTo>
                  <a:cubicBezTo>
                    <a:pt x="12281" y="5214"/>
                    <a:pt x="12975" y="4928"/>
                    <a:pt x="13498" y="4406"/>
                  </a:cubicBezTo>
                  <a:lnTo>
                    <a:pt x="13724" y="4179"/>
                  </a:lnTo>
                  <a:cubicBezTo>
                    <a:pt x="13779" y="4124"/>
                    <a:pt x="13841" y="4101"/>
                    <a:pt x="13900" y="4101"/>
                  </a:cubicBezTo>
                  <a:close/>
                  <a:moveTo>
                    <a:pt x="10223" y="0"/>
                  </a:moveTo>
                  <a:cubicBezTo>
                    <a:pt x="10033" y="0"/>
                    <a:pt x="9866" y="72"/>
                    <a:pt x="9747" y="203"/>
                  </a:cubicBezTo>
                  <a:lnTo>
                    <a:pt x="9509" y="429"/>
                  </a:lnTo>
                  <a:cubicBezTo>
                    <a:pt x="9283" y="667"/>
                    <a:pt x="9080" y="917"/>
                    <a:pt x="8914" y="1203"/>
                  </a:cubicBezTo>
                  <a:cubicBezTo>
                    <a:pt x="8839" y="1368"/>
                    <a:pt x="8977" y="1510"/>
                    <a:pt x="9116" y="1510"/>
                  </a:cubicBezTo>
                  <a:cubicBezTo>
                    <a:pt x="9177" y="1510"/>
                    <a:pt x="9239" y="1483"/>
                    <a:pt x="9283" y="1417"/>
                  </a:cubicBezTo>
                  <a:cubicBezTo>
                    <a:pt x="9426" y="1167"/>
                    <a:pt x="9604" y="929"/>
                    <a:pt x="9807" y="727"/>
                  </a:cubicBezTo>
                  <a:lnTo>
                    <a:pt x="10033" y="500"/>
                  </a:lnTo>
                  <a:cubicBezTo>
                    <a:pt x="10080" y="453"/>
                    <a:pt x="10152" y="429"/>
                    <a:pt x="10211" y="429"/>
                  </a:cubicBezTo>
                  <a:cubicBezTo>
                    <a:pt x="10438" y="429"/>
                    <a:pt x="10557" y="691"/>
                    <a:pt x="10390" y="858"/>
                  </a:cubicBezTo>
                  <a:lnTo>
                    <a:pt x="10164" y="1084"/>
                  </a:lnTo>
                  <a:cubicBezTo>
                    <a:pt x="9521" y="1715"/>
                    <a:pt x="9247" y="2632"/>
                    <a:pt x="9414" y="3513"/>
                  </a:cubicBezTo>
                  <a:lnTo>
                    <a:pt x="9592" y="4465"/>
                  </a:lnTo>
                  <a:lnTo>
                    <a:pt x="9057" y="4358"/>
                  </a:lnTo>
                  <a:lnTo>
                    <a:pt x="8914" y="3608"/>
                  </a:lnTo>
                  <a:cubicBezTo>
                    <a:pt x="8818" y="3144"/>
                    <a:pt x="8842" y="2655"/>
                    <a:pt x="8961" y="2191"/>
                  </a:cubicBezTo>
                  <a:cubicBezTo>
                    <a:pt x="9017" y="2023"/>
                    <a:pt x="8885" y="1913"/>
                    <a:pt x="8756" y="1913"/>
                  </a:cubicBezTo>
                  <a:cubicBezTo>
                    <a:pt x="8665" y="1913"/>
                    <a:pt x="8576" y="1968"/>
                    <a:pt x="8556" y="2096"/>
                  </a:cubicBezTo>
                  <a:cubicBezTo>
                    <a:pt x="8414" y="2608"/>
                    <a:pt x="8390" y="3156"/>
                    <a:pt x="8497" y="3679"/>
                  </a:cubicBezTo>
                  <a:lnTo>
                    <a:pt x="8604" y="4275"/>
                  </a:lnTo>
                  <a:lnTo>
                    <a:pt x="8247" y="4215"/>
                  </a:lnTo>
                  <a:cubicBezTo>
                    <a:pt x="8047" y="4178"/>
                    <a:pt x="7849" y="4161"/>
                    <a:pt x="7655" y="4161"/>
                  </a:cubicBezTo>
                  <a:cubicBezTo>
                    <a:pt x="5713" y="4161"/>
                    <a:pt x="4153" y="5927"/>
                    <a:pt x="4532" y="7930"/>
                  </a:cubicBezTo>
                  <a:lnTo>
                    <a:pt x="4592" y="8287"/>
                  </a:lnTo>
                  <a:lnTo>
                    <a:pt x="3996" y="8180"/>
                  </a:lnTo>
                  <a:cubicBezTo>
                    <a:pt x="3772" y="8137"/>
                    <a:pt x="3546" y="8116"/>
                    <a:pt x="3322" y="8116"/>
                  </a:cubicBezTo>
                  <a:cubicBezTo>
                    <a:pt x="2365" y="8116"/>
                    <a:pt x="1431" y="8498"/>
                    <a:pt x="746" y="9192"/>
                  </a:cubicBezTo>
                  <a:lnTo>
                    <a:pt x="520" y="9418"/>
                  </a:lnTo>
                  <a:cubicBezTo>
                    <a:pt x="1" y="9901"/>
                    <a:pt x="457" y="10593"/>
                    <a:pt x="988" y="10593"/>
                  </a:cubicBezTo>
                  <a:cubicBezTo>
                    <a:pt x="1151" y="10593"/>
                    <a:pt x="1321" y="10527"/>
                    <a:pt x="1472" y="10371"/>
                  </a:cubicBezTo>
                  <a:lnTo>
                    <a:pt x="1544" y="10287"/>
                  </a:lnTo>
                  <a:lnTo>
                    <a:pt x="4294" y="13026"/>
                  </a:lnTo>
                  <a:lnTo>
                    <a:pt x="4211" y="13109"/>
                  </a:lnTo>
                  <a:cubicBezTo>
                    <a:pt x="3742" y="13597"/>
                    <a:pt x="4189" y="14254"/>
                    <a:pt x="4708" y="14254"/>
                  </a:cubicBezTo>
                  <a:cubicBezTo>
                    <a:pt x="4860" y="14254"/>
                    <a:pt x="5020" y="14197"/>
                    <a:pt x="5163" y="14062"/>
                  </a:cubicBezTo>
                  <a:lnTo>
                    <a:pt x="5389" y="13824"/>
                  </a:lnTo>
                  <a:cubicBezTo>
                    <a:pt x="6247" y="12978"/>
                    <a:pt x="6616" y="11764"/>
                    <a:pt x="6401" y="10573"/>
                  </a:cubicBezTo>
                  <a:lnTo>
                    <a:pt x="6282" y="9978"/>
                  </a:lnTo>
                  <a:lnTo>
                    <a:pt x="6640" y="10049"/>
                  </a:lnTo>
                  <a:cubicBezTo>
                    <a:pt x="6830" y="10085"/>
                    <a:pt x="7032" y="10097"/>
                    <a:pt x="7235" y="10097"/>
                  </a:cubicBezTo>
                  <a:cubicBezTo>
                    <a:pt x="9223" y="10097"/>
                    <a:pt x="10735" y="8287"/>
                    <a:pt x="10366" y="6323"/>
                  </a:cubicBezTo>
                  <a:lnTo>
                    <a:pt x="10307" y="5965"/>
                  </a:lnTo>
                  <a:lnTo>
                    <a:pt x="10902" y="6073"/>
                  </a:lnTo>
                  <a:cubicBezTo>
                    <a:pt x="11127" y="6116"/>
                    <a:pt x="11352" y="6137"/>
                    <a:pt x="11577" y="6137"/>
                  </a:cubicBezTo>
                  <a:cubicBezTo>
                    <a:pt x="12531" y="6137"/>
                    <a:pt x="13458" y="5757"/>
                    <a:pt x="14152" y="5072"/>
                  </a:cubicBezTo>
                  <a:lnTo>
                    <a:pt x="14379" y="4834"/>
                  </a:lnTo>
                  <a:cubicBezTo>
                    <a:pt x="14641" y="4572"/>
                    <a:pt x="14641" y="4144"/>
                    <a:pt x="14379" y="3882"/>
                  </a:cubicBezTo>
                  <a:cubicBezTo>
                    <a:pt x="14248" y="3751"/>
                    <a:pt x="14075" y="3685"/>
                    <a:pt x="13902" y="3685"/>
                  </a:cubicBezTo>
                  <a:cubicBezTo>
                    <a:pt x="13730" y="3685"/>
                    <a:pt x="13557" y="3751"/>
                    <a:pt x="13426" y="3882"/>
                  </a:cubicBezTo>
                  <a:lnTo>
                    <a:pt x="13343" y="3965"/>
                  </a:lnTo>
                  <a:lnTo>
                    <a:pt x="10616" y="1239"/>
                  </a:lnTo>
                  <a:lnTo>
                    <a:pt x="10688" y="1155"/>
                  </a:lnTo>
                  <a:cubicBezTo>
                    <a:pt x="11116" y="727"/>
                    <a:pt x="10819" y="12"/>
                    <a:pt x="102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71" name="Google Shape;571;p64"/>
            <p:cNvSpPr/>
            <p:nvPr/>
          </p:nvSpPr>
          <p:spPr>
            <a:xfrm>
              <a:off x="6989001" y="2085360"/>
              <a:ext cx="56893" cy="48523"/>
            </a:xfrm>
            <a:custGeom>
              <a:rect b="b" l="l" r="r" t="t"/>
              <a:pathLst>
                <a:path extrusionOk="0" h="1768" w="2073">
                  <a:moveTo>
                    <a:pt x="894" y="422"/>
                  </a:moveTo>
                  <a:cubicBezTo>
                    <a:pt x="1298" y="422"/>
                    <a:pt x="1501" y="922"/>
                    <a:pt x="1215" y="1219"/>
                  </a:cubicBezTo>
                  <a:cubicBezTo>
                    <a:pt x="1119" y="1311"/>
                    <a:pt x="1004" y="1353"/>
                    <a:pt x="891" y="1353"/>
                  </a:cubicBezTo>
                  <a:cubicBezTo>
                    <a:pt x="654" y="1353"/>
                    <a:pt x="429" y="1169"/>
                    <a:pt x="429" y="886"/>
                  </a:cubicBezTo>
                  <a:cubicBezTo>
                    <a:pt x="429" y="636"/>
                    <a:pt x="632" y="422"/>
                    <a:pt x="894" y="422"/>
                  </a:cubicBezTo>
                  <a:close/>
                  <a:moveTo>
                    <a:pt x="897" y="0"/>
                  </a:moveTo>
                  <a:cubicBezTo>
                    <a:pt x="440" y="0"/>
                    <a:pt x="1" y="353"/>
                    <a:pt x="1" y="886"/>
                  </a:cubicBezTo>
                  <a:cubicBezTo>
                    <a:pt x="1" y="1374"/>
                    <a:pt x="406" y="1767"/>
                    <a:pt x="894" y="1767"/>
                  </a:cubicBezTo>
                  <a:cubicBezTo>
                    <a:pt x="1679" y="1767"/>
                    <a:pt x="2072" y="815"/>
                    <a:pt x="1513" y="255"/>
                  </a:cubicBezTo>
                  <a:cubicBezTo>
                    <a:pt x="1333" y="79"/>
                    <a:pt x="1113" y="0"/>
                    <a:pt x="8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72" name="Google Shape;572;p64"/>
            <p:cNvSpPr/>
            <p:nvPr/>
          </p:nvSpPr>
          <p:spPr>
            <a:xfrm>
              <a:off x="7166103" y="2353772"/>
              <a:ext cx="86644" cy="74101"/>
            </a:xfrm>
            <a:custGeom>
              <a:rect b="b" l="l" r="r" t="t"/>
              <a:pathLst>
                <a:path extrusionOk="0" h="2700" w="3157">
                  <a:moveTo>
                    <a:pt x="1803" y="418"/>
                  </a:moveTo>
                  <a:cubicBezTo>
                    <a:pt x="2280" y="418"/>
                    <a:pt x="2739" y="789"/>
                    <a:pt x="2739" y="1345"/>
                  </a:cubicBezTo>
                  <a:cubicBezTo>
                    <a:pt x="2739" y="1857"/>
                    <a:pt x="2323" y="2274"/>
                    <a:pt x="1811" y="2274"/>
                  </a:cubicBezTo>
                  <a:cubicBezTo>
                    <a:pt x="977" y="2274"/>
                    <a:pt x="572" y="1274"/>
                    <a:pt x="1156" y="691"/>
                  </a:cubicBezTo>
                  <a:cubicBezTo>
                    <a:pt x="1344" y="502"/>
                    <a:pt x="1576" y="418"/>
                    <a:pt x="1803" y="418"/>
                  </a:cubicBezTo>
                  <a:close/>
                  <a:moveTo>
                    <a:pt x="1811" y="0"/>
                  </a:moveTo>
                  <a:cubicBezTo>
                    <a:pt x="608" y="0"/>
                    <a:pt x="1" y="1453"/>
                    <a:pt x="858" y="2298"/>
                  </a:cubicBezTo>
                  <a:cubicBezTo>
                    <a:pt x="1132" y="2576"/>
                    <a:pt x="1469" y="2700"/>
                    <a:pt x="1800" y="2700"/>
                  </a:cubicBezTo>
                  <a:cubicBezTo>
                    <a:pt x="2492" y="2700"/>
                    <a:pt x="3156" y="2159"/>
                    <a:pt x="3156" y="1345"/>
                  </a:cubicBezTo>
                  <a:cubicBezTo>
                    <a:pt x="3156" y="607"/>
                    <a:pt x="2549" y="0"/>
                    <a:pt x="18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73" name="Google Shape;573;p64"/>
            <p:cNvSpPr/>
            <p:nvPr/>
          </p:nvSpPr>
          <p:spPr>
            <a:xfrm>
              <a:off x="7216108" y="2262106"/>
              <a:ext cx="11801" cy="19459"/>
            </a:xfrm>
            <a:custGeom>
              <a:rect b="b" l="l" r="r" t="t"/>
              <a:pathLst>
                <a:path extrusionOk="0" h="709" w="430">
                  <a:moveTo>
                    <a:pt x="215" y="0"/>
                  </a:moveTo>
                  <a:cubicBezTo>
                    <a:pt x="114" y="0"/>
                    <a:pt x="12" y="66"/>
                    <a:pt x="1" y="197"/>
                  </a:cubicBezTo>
                  <a:lnTo>
                    <a:pt x="1" y="494"/>
                  </a:lnTo>
                  <a:cubicBezTo>
                    <a:pt x="1" y="614"/>
                    <a:pt x="96" y="709"/>
                    <a:pt x="215" y="709"/>
                  </a:cubicBezTo>
                  <a:cubicBezTo>
                    <a:pt x="334" y="709"/>
                    <a:pt x="429" y="614"/>
                    <a:pt x="429" y="494"/>
                  </a:cubicBezTo>
                  <a:lnTo>
                    <a:pt x="429" y="197"/>
                  </a:lnTo>
                  <a:cubicBezTo>
                    <a:pt x="417" y="66"/>
                    <a:pt x="316" y="0"/>
                    <a:pt x="2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74" name="Google Shape;574;p64"/>
            <p:cNvSpPr/>
            <p:nvPr/>
          </p:nvSpPr>
          <p:spPr>
            <a:xfrm>
              <a:off x="7229172" y="2285434"/>
              <a:ext cx="23685" cy="11554"/>
            </a:xfrm>
            <a:custGeom>
              <a:rect b="b" l="l" r="r" t="t"/>
              <a:pathLst>
                <a:path extrusionOk="0" h="421" w="863">
                  <a:moveTo>
                    <a:pt x="583" y="1"/>
                  </a:moveTo>
                  <a:cubicBezTo>
                    <a:pt x="575" y="1"/>
                    <a:pt x="568" y="1"/>
                    <a:pt x="560" y="2"/>
                  </a:cubicBezTo>
                  <a:lnTo>
                    <a:pt x="263" y="2"/>
                  </a:lnTo>
                  <a:cubicBezTo>
                    <a:pt x="1" y="25"/>
                    <a:pt x="1" y="406"/>
                    <a:pt x="263" y="418"/>
                  </a:cubicBezTo>
                  <a:lnTo>
                    <a:pt x="560" y="418"/>
                  </a:lnTo>
                  <a:cubicBezTo>
                    <a:pt x="572" y="420"/>
                    <a:pt x="582" y="420"/>
                    <a:pt x="593" y="420"/>
                  </a:cubicBezTo>
                  <a:cubicBezTo>
                    <a:pt x="863" y="420"/>
                    <a:pt x="859" y="1"/>
                    <a:pt x="5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75" name="Google Shape;575;p64"/>
            <p:cNvSpPr/>
            <p:nvPr/>
          </p:nvSpPr>
          <p:spPr>
            <a:xfrm>
              <a:off x="7215120" y="2300337"/>
              <a:ext cx="11472" cy="18964"/>
            </a:xfrm>
            <a:custGeom>
              <a:rect b="b" l="l" r="r" t="t"/>
              <a:pathLst>
                <a:path extrusionOk="0" h="691" w="418">
                  <a:moveTo>
                    <a:pt x="214" y="0"/>
                  </a:moveTo>
                  <a:cubicBezTo>
                    <a:pt x="114" y="0"/>
                    <a:pt x="13" y="66"/>
                    <a:pt x="1" y="197"/>
                  </a:cubicBezTo>
                  <a:lnTo>
                    <a:pt x="1" y="494"/>
                  </a:lnTo>
                  <a:cubicBezTo>
                    <a:pt x="13" y="625"/>
                    <a:pt x="114" y="691"/>
                    <a:pt x="214" y="691"/>
                  </a:cubicBezTo>
                  <a:cubicBezTo>
                    <a:pt x="313" y="691"/>
                    <a:pt x="412" y="625"/>
                    <a:pt x="418" y="494"/>
                  </a:cubicBezTo>
                  <a:lnTo>
                    <a:pt x="418" y="197"/>
                  </a:lnTo>
                  <a:cubicBezTo>
                    <a:pt x="412" y="66"/>
                    <a:pt x="313" y="0"/>
                    <a:pt x="2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76" name="Google Shape;576;p64"/>
            <p:cNvSpPr/>
            <p:nvPr/>
          </p:nvSpPr>
          <p:spPr>
            <a:xfrm>
              <a:off x="7191270" y="2284446"/>
              <a:ext cx="23356" cy="11527"/>
            </a:xfrm>
            <a:custGeom>
              <a:rect b="b" l="l" r="r" t="t"/>
              <a:pathLst>
                <a:path extrusionOk="0" h="420" w="851">
                  <a:moveTo>
                    <a:pt x="581" y="0"/>
                  </a:moveTo>
                  <a:cubicBezTo>
                    <a:pt x="570" y="0"/>
                    <a:pt x="560" y="1"/>
                    <a:pt x="548" y="2"/>
                  </a:cubicBezTo>
                  <a:lnTo>
                    <a:pt x="251" y="2"/>
                  </a:lnTo>
                  <a:cubicBezTo>
                    <a:pt x="1" y="14"/>
                    <a:pt x="1" y="395"/>
                    <a:pt x="251" y="419"/>
                  </a:cubicBezTo>
                  <a:lnTo>
                    <a:pt x="548" y="419"/>
                  </a:lnTo>
                  <a:cubicBezTo>
                    <a:pt x="556" y="419"/>
                    <a:pt x="563" y="420"/>
                    <a:pt x="570" y="420"/>
                  </a:cubicBezTo>
                  <a:cubicBezTo>
                    <a:pt x="847" y="420"/>
                    <a:pt x="850" y="0"/>
                    <a:pt x="5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77" name="Google Shape;577;p64"/>
            <p:cNvSpPr/>
            <p:nvPr/>
          </p:nvSpPr>
          <p:spPr>
            <a:xfrm>
              <a:off x="6953075" y="2194125"/>
              <a:ext cx="11774" cy="19157"/>
            </a:xfrm>
            <a:custGeom>
              <a:rect b="b" l="l" r="r" t="t"/>
              <a:pathLst>
                <a:path extrusionOk="0" h="698" w="429">
                  <a:moveTo>
                    <a:pt x="214" y="1"/>
                  </a:moveTo>
                  <a:cubicBezTo>
                    <a:pt x="113" y="1"/>
                    <a:pt x="12" y="66"/>
                    <a:pt x="0" y="197"/>
                  </a:cubicBezTo>
                  <a:lnTo>
                    <a:pt x="0" y="495"/>
                  </a:lnTo>
                  <a:cubicBezTo>
                    <a:pt x="0" y="602"/>
                    <a:pt x="95" y="697"/>
                    <a:pt x="214" y="697"/>
                  </a:cubicBezTo>
                  <a:cubicBezTo>
                    <a:pt x="333" y="697"/>
                    <a:pt x="417" y="602"/>
                    <a:pt x="429" y="495"/>
                  </a:cubicBezTo>
                  <a:lnTo>
                    <a:pt x="429" y="197"/>
                  </a:lnTo>
                  <a:cubicBezTo>
                    <a:pt x="417" y="66"/>
                    <a:pt x="316" y="1"/>
                    <a:pt x="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78" name="Google Shape;578;p64"/>
            <p:cNvSpPr/>
            <p:nvPr/>
          </p:nvSpPr>
          <p:spPr>
            <a:xfrm>
              <a:off x="6965343" y="2217453"/>
              <a:ext cx="23356" cy="11527"/>
            </a:xfrm>
            <a:custGeom>
              <a:rect b="b" l="l" r="r" t="t"/>
              <a:pathLst>
                <a:path extrusionOk="0" h="420" w="851">
                  <a:moveTo>
                    <a:pt x="260" y="0"/>
                  </a:moveTo>
                  <a:cubicBezTo>
                    <a:pt x="1" y="0"/>
                    <a:pt x="4" y="420"/>
                    <a:pt x="270" y="420"/>
                  </a:cubicBezTo>
                  <a:cubicBezTo>
                    <a:pt x="277" y="420"/>
                    <a:pt x="284" y="419"/>
                    <a:pt x="291" y="419"/>
                  </a:cubicBezTo>
                  <a:lnTo>
                    <a:pt x="589" y="419"/>
                  </a:lnTo>
                  <a:cubicBezTo>
                    <a:pt x="851" y="395"/>
                    <a:pt x="851" y="14"/>
                    <a:pt x="589" y="2"/>
                  </a:cubicBezTo>
                  <a:lnTo>
                    <a:pt x="291" y="2"/>
                  </a:lnTo>
                  <a:cubicBezTo>
                    <a:pt x="280" y="1"/>
                    <a:pt x="270"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79" name="Google Shape;579;p64"/>
            <p:cNvSpPr/>
            <p:nvPr/>
          </p:nvSpPr>
          <p:spPr>
            <a:xfrm>
              <a:off x="6951758" y="2231395"/>
              <a:ext cx="12103" cy="20117"/>
            </a:xfrm>
            <a:custGeom>
              <a:rect b="b" l="l" r="r" t="t"/>
              <a:pathLst>
                <a:path extrusionOk="0" h="733" w="441">
                  <a:moveTo>
                    <a:pt x="221" y="0"/>
                  </a:moveTo>
                  <a:cubicBezTo>
                    <a:pt x="111" y="0"/>
                    <a:pt x="0" y="78"/>
                    <a:pt x="12" y="232"/>
                  </a:cubicBezTo>
                  <a:lnTo>
                    <a:pt x="12" y="530"/>
                  </a:lnTo>
                  <a:cubicBezTo>
                    <a:pt x="12" y="637"/>
                    <a:pt x="108" y="732"/>
                    <a:pt x="227" y="732"/>
                  </a:cubicBezTo>
                  <a:cubicBezTo>
                    <a:pt x="334" y="732"/>
                    <a:pt x="429" y="637"/>
                    <a:pt x="429" y="530"/>
                  </a:cubicBezTo>
                  <a:lnTo>
                    <a:pt x="429" y="232"/>
                  </a:lnTo>
                  <a:cubicBezTo>
                    <a:pt x="441" y="78"/>
                    <a:pt x="331" y="0"/>
                    <a:pt x="2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80" name="Google Shape;580;p64"/>
            <p:cNvSpPr/>
            <p:nvPr/>
          </p:nvSpPr>
          <p:spPr>
            <a:xfrm>
              <a:off x="6927112" y="2216163"/>
              <a:ext cx="23356" cy="11856"/>
            </a:xfrm>
            <a:custGeom>
              <a:rect b="b" l="l" r="r" t="t"/>
              <a:pathLst>
                <a:path extrusionOk="0" h="432" w="851">
                  <a:moveTo>
                    <a:pt x="270" y="1"/>
                  </a:moveTo>
                  <a:cubicBezTo>
                    <a:pt x="1" y="1"/>
                    <a:pt x="1" y="431"/>
                    <a:pt x="270" y="431"/>
                  </a:cubicBezTo>
                  <a:cubicBezTo>
                    <a:pt x="277" y="431"/>
                    <a:pt x="284" y="431"/>
                    <a:pt x="291" y="430"/>
                  </a:cubicBezTo>
                  <a:lnTo>
                    <a:pt x="589" y="430"/>
                  </a:lnTo>
                  <a:cubicBezTo>
                    <a:pt x="851" y="406"/>
                    <a:pt x="851" y="25"/>
                    <a:pt x="589" y="2"/>
                  </a:cubicBezTo>
                  <a:lnTo>
                    <a:pt x="291" y="2"/>
                  </a:lnTo>
                  <a:cubicBezTo>
                    <a:pt x="284" y="1"/>
                    <a:pt x="277"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581" name="Google Shape;581;p64"/>
          <p:cNvGrpSpPr/>
          <p:nvPr/>
        </p:nvGrpSpPr>
        <p:grpSpPr>
          <a:xfrm>
            <a:off x="6846124" y="1976269"/>
            <a:ext cx="314053" cy="391091"/>
            <a:chOff x="6935099" y="2665246"/>
            <a:chExt cx="314053" cy="391091"/>
          </a:xfrm>
        </p:grpSpPr>
        <p:sp>
          <p:nvSpPr>
            <p:cNvPr id="582" name="Google Shape;582;p64"/>
            <p:cNvSpPr/>
            <p:nvPr/>
          </p:nvSpPr>
          <p:spPr>
            <a:xfrm>
              <a:off x="6935099" y="2665246"/>
              <a:ext cx="314053" cy="391091"/>
            </a:xfrm>
            <a:custGeom>
              <a:rect b="b" l="l" r="r" t="t"/>
              <a:pathLst>
                <a:path extrusionOk="0" h="14250" w="11443">
                  <a:moveTo>
                    <a:pt x="5715" y="1"/>
                  </a:moveTo>
                  <a:cubicBezTo>
                    <a:pt x="5599" y="1"/>
                    <a:pt x="5483" y="16"/>
                    <a:pt x="5370" y="45"/>
                  </a:cubicBezTo>
                  <a:lnTo>
                    <a:pt x="476" y="1355"/>
                  </a:lnTo>
                  <a:cubicBezTo>
                    <a:pt x="203" y="1426"/>
                    <a:pt x="0" y="1688"/>
                    <a:pt x="0" y="1974"/>
                  </a:cubicBezTo>
                  <a:lnTo>
                    <a:pt x="0" y="7677"/>
                  </a:lnTo>
                  <a:cubicBezTo>
                    <a:pt x="0" y="10689"/>
                    <a:pt x="2036" y="13321"/>
                    <a:pt x="4941" y="14083"/>
                  </a:cubicBezTo>
                  <a:lnTo>
                    <a:pt x="5477" y="14214"/>
                  </a:lnTo>
                  <a:cubicBezTo>
                    <a:pt x="5554" y="14238"/>
                    <a:pt x="5635" y="14249"/>
                    <a:pt x="5715" y="14249"/>
                  </a:cubicBezTo>
                  <a:cubicBezTo>
                    <a:pt x="5796" y="14249"/>
                    <a:pt x="5876" y="14238"/>
                    <a:pt x="5953" y="14214"/>
                  </a:cubicBezTo>
                  <a:lnTo>
                    <a:pt x="6489" y="14083"/>
                  </a:lnTo>
                  <a:cubicBezTo>
                    <a:pt x="9394" y="13321"/>
                    <a:pt x="11430" y="10689"/>
                    <a:pt x="11430" y="7677"/>
                  </a:cubicBezTo>
                  <a:lnTo>
                    <a:pt x="11430" y="5248"/>
                  </a:lnTo>
                  <a:cubicBezTo>
                    <a:pt x="11442" y="5100"/>
                    <a:pt x="11332" y="5025"/>
                    <a:pt x="11222" y="5025"/>
                  </a:cubicBezTo>
                  <a:cubicBezTo>
                    <a:pt x="11112" y="5025"/>
                    <a:pt x="11002" y="5100"/>
                    <a:pt x="11013" y="5248"/>
                  </a:cubicBezTo>
                  <a:lnTo>
                    <a:pt x="11013" y="7677"/>
                  </a:lnTo>
                  <a:cubicBezTo>
                    <a:pt x="11013" y="10499"/>
                    <a:pt x="9108" y="12964"/>
                    <a:pt x="6382" y="13678"/>
                  </a:cubicBezTo>
                  <a:lnTo>
                    <a:pt x="5846" y="13809"/>
                  </a:lnTo>
                  <a:cubicBezTo>
                    <a:pt x="5804" y="13821"/>
                    <a:pt x="5760" y="13827"/>
                    <a:pt x="5715" y="13827"/>
                  </a:cubicBezTo>
                  <a:cubicBezTo>
                    <a:pt x="5671" y="13827"/>
                    <a:pt x="5626" y="13821"/>
                    <a:pt x="5584" y="13809"/>
                  </a:cubicBezTo>
                  <a:lnTo>
                    <a:pt x="5048" y="13678"/>
                  </a:lnTo>
                  <a:cubicBezTo>
                    <a:pt x="2322" y="12964"/>
                    <a:pt x="417" y="10499"/>
                    <a:pt x="417" y="7677"/>
                  </a:cubicBezTo>
                  <a:lnTo>
                    <a:pt x="417" y="1986"/>
                  </a:lnTo>
                  <a:cubicBezTo>
                    <a:pt x="417" y="1879"/>
                    <a:pt x="488" y="1796"/>
                    <a:pt x="584" y="1772"/>
                  </a:cubicBezTo>
                  <a:lnTo>
                    <a:pt x="5477" y="450"/>
                  </a:lnTo>
                  <a:cubicBezTo>
                    <a:pt x="5554" y="432"/>
                    <a:pt x="5635" y="423"/>
                    <a:pt x="5715" y="423"/>
                  </a:cubicBezTo>
                  <a:cubicBezTo>
                    <a:pt x="5796" y="423"/>
                    <a:pt x="5876" y="432"/>
                    <a:pt x="5953" y="450"/>
                  </a:cubicBezTo>
                  <a:lnTo>
                    <a:pt x="10847" y="1772"/>
                  </a:lnTo>
                  <a:cubicBezTo>
                    <a:pt x="10942" y="1796"/>
                    <a:pt x="11013" y="1879"/>
                    <a:pt x="11013" y="1986"/>
                  </a:cubicBezTo>
                  <a:lnTo>
                    <a:pt x="11013" y="4367"/>
                  </a:lnTo>
                  <a:cubicBezTo>
                    <a:pt x="11013" y="4486"/>
                    <a:pt x="11109" y="4582"/>
                    <a:pt x="11216" y="4582"/>
                  </a:cubicBezTo>
                  <a:lnTo>
                    <a:pt x="11216" y="4570"/>
                  </a:lnTo>
                  <a:cubicBezTo>
                    <a:pt x="11335" y="4570"/>
                    <a:pt x="11430" y="4474"/>
                    <a:pt x="11430" y="4355"/>
                  </a:cubicBezTo>
                  <a:lnTo>
                    <a:pt x="11430" y="1974"/>
                  </a:lnTo>
                  <a:cubicBezTo>
                    <a:pt x="11430" y="1688"/>
                    <a:pt x="11228" y="1426"/>
                    <a:pt x="10954" y="1355"/>
                  </a:cubicBezTo>
                  <a:lnTo>
                    <a:pt x="6060" y="45"/>
                  </a:lnTo>
                  <a:cubicBezTo>
                    <a:pt x="5947" y="16"/>
                    <a:pt x="5831" y="1"/>
                    <a:pt x="5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83" name="Google Shape;583;p64"/>
            <p:cNvSpPr/>
            <p:nvPr/>
          </p:nvSpPr>
          <p:spPr>
            <a:xfrm>
              <a:off x="7023691" y="2689837"/>
              <a:ext cx="200623" cy="301483"/>
            </a:xfrm>
            <a:custGeom>
              <a:rect b="b" l="l" r="r" t="t"/>
              <a:pathLst>
                <a:path extrusionOk="0" h="10985" w="7310">
                  <a:moveTo>
                    <a:pt x="2493" y="1"/>
                  </a:moveTo>
                  <a:cubicBezTo>
                    <a:pt x="2454" y="1"/>
                    <a:pt x="2416" y="7"/>
                    <a:pt x="2380" y="18"/>
                  </a:cubicBezTo>
                  <a:lnTo>
                    <a:pt x="261" y="590"/>
                  </a:lnTo>
                  <a:cubicBezTo>
                    <a:pt x="0" y="644"/>
                    <a:pt x="76" y="1005"/>
                    <a:pt x="299" y="1005"/>
                  </a:cubicBezTo>
                  <a:cubicBezTo>
                    <a:pt x="321" y="1005"/>
                    <a:pt x="344" y="1002"/>
                    <a:pt x="368" y="995"/>
                  </a:cubicBezTo>
                  <a:lnTo>
                    <a:pt x="2487" y="423"/>
                  </a:lnTo>
                  <a:lnTo>
                    <a:pt x="6892" y="1602"/>
                  </a:lnTo>
                  <a:lnTo>
                    <a:pt x="6892" y="6781"/>
                  </a:lnTo>
                  <a:cubicBezTo>
                    <a:pt x="6892" y="8234"/>
                    <a:pt x="6297" y="9615"/>
                    <a:pt x="5249" y="10615"/>
                  </a:cubicBezTo>
                  <a:cubicBezTo>
                    <a:pt x="5166" y="10698"/>
                    <a:pt x="5166" y="10829"/>
                    <a:pt x="5249" y="10913"/>
                  </a:cubicBezTo>
                  <a:cubicBezTo>
                    <a:pt x="5284" y="10959"/>
                    <a:pt x="5340" y="10982"/>
                    <a:pt x="5398" y="10984"/>
                  </a:cubicBezTo>
                  <a:lnTo>
                    <a:pt x="5398" y="10984"/>
                  </a:lnTo>
                  <a:cubicBezTo>
                    <a:pt x="5444" y="10982"/>
                    <a:pt x="5501" y="10959"/>
                    <a:pt x="5535" y="10925"/>
                  </a:cubicBezTo>
                  <a:cubicBezTo>
                    <a:pt x="6666" y="9841"/>
                    <a:pt x="7309" y="8341"/>
                    <a:pt x="7309" y="6781"/>
                  </a:cubicBezTo>
                  <a:lnTo>
                    <a:pt x="7309" y="1435"/>
                  </a:lnTo>
                  <a:cubicBezTo>
                    <a:pt x="7309" y="1340"/>
                    <a:pt x="7250" y="1269"/>
                    <a:pt x="7154" y="1233"/>
                  </a:cubicBezTo>
                  <a:lnTo>
                    <a:pt x="2606" y="18"/>
                  </a:lnTo>
                  <a:cubicBezTo>
                    <a:pt x="2571" y="7"/>
                    <a:pt x="2532" y="1"/>
                    <a:pt x="2493" y="1"/>
                  </a:cubicBezTo>
                  <a:close/>
                  <a:moveTo>
                    <a:pt x="5398" y="10984"/>
                  </a:moveTo>
                  <a:lnTo>
                    <a:pt x="5398" y="10984"/>
                  </a:lnTo>
                  <a:cubicBezTo>
                    <a:pt x="5396" y="10984"/>
                    <a:pt x="5394" y="10984"/>
                    <a:pt x="5392" y="10984"/>
                  </a:cubicBezTo>
                  <a:lnTo>
                    <a:pt x="5404" y="10984"/>
                  </a:lnTo>
                  <a:cubicBezTo>
                    <a:pt x="5402" y="10984"/>
                    <a:pt x="5400" y="10984"/>
                    <a:pt x="5398" y="1098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84" name="Google Shape;584;p64"/>
            <p:cNvSpPr/>
            <p:nvPr/>
          </p:nvSpPr>
          <p:spPr>
            <a:xfrm>
              <a:off x="6959936" y="2711930"/>
              <a:ext cx="201446" cy="319817"/>
            </a:xfrm>
            <a:custGeom>
              <a:rect b="b" l="l" r="r" t="t"/>
              <a:pathLst>
                <a:path extrusionOk="0" h="11653" w="7340">
                  <a:moveTo>
                    <a:pt x="1783" y="0"/>
                  </a:moveTo>
                  <a:cubicBezTo>
                    <a:pt x="1762" y="0"/>
                    <a:pt x="1739" y="4"/>
                    <a:pt x="1715" y="11"/>
                  </a:cubicBezTo>
                  <a:lnTo>
                    <a:pt x="143" y="440"/>
                  </a:lnTo>
                  <a:cubicBezTo>
                    <a:pt x="60" y="464"/>
                    <a:pt x="0" y="547"/>
                    <a:pt x="0" y="642"/>
                  </a:cubicBezTo>
                  <a:lnTo>
                    <a:pt x="0" y="5976"/>
                  </a:lnTo>
                  <a:cubicBezTo>
                    <a:pt x="0" y="8584"/>
                    <a:pt x="1750" y="10858"/>
                    <a:pt x="4274" y="11513"/>
                  </a:cubicBezTo>
                  <a:lnTo>
                    <a:pt x="4763" y="11644"/>
                  </a:lnTo>
                  <a:cubicBezTo>
                    <a:pt x="4780" y="11650"/>
                    <a:pt x="4798" y="11652"/>
                    <a:pt x="4816" y="11652"/>
                  </a:cubicBezTo>
                  <a:cubicBezTo>
                    <a:pt x="4834" y="11652"/>
                    <a:pt x="4852" y="11650"/>
                    <a:pt x="4870" y="11644"/>
                  </a:cubicBezTo>
                  <a:lnTo>
                    <a:pt x="5358" y="11513"/>
                  </a:lnTo>
                  <a:cubicBezTo>
                    <a:pt x="6001" y="11346"/>
                    <a:pt x="6596" y="11072"/>
                    <a:pt x="7144" y="10703"/>
                  </a:cubicBezTo>
                  <a:cubicBezTo>
                    <a:pt x="7340" y="10575"/>
                    <a:pt x="7213" y="10319"/>
                    <a:pt x="7029" y="10319"/>
                  </a:cubicBezTo>
                  <a:cubicBezTo>
                    <a:pt x="6990" y="10319"/>
                    <a:pt x="6948" y="10330"/>
                    <a:pt x="6906" y="10358"/>
                  </a:cubicBezTo>
                  <a:cubicBezTo>
                    <a:pt x="6406" y="10703"/>
                    <a:pt x="5846" y="10953"/>
                    <a:pt x="5263" y="11096"/>
                  </a:cubicBezTo>
                  <a:lnTo>
                    <a:pt x="4822" y="11215"/>
                  </a:lnTo>
                  <a:lnTo>
                    <a:pt x="4382" y="11096"/>
                  </a:lnTo>
                  <a:cubicBezTo>
                    <a:pt x="2048" y="10489"/>
                    <a:pt x="417" y="8393"/>
                    <a:pt x="417" y="5976"/>
                  </a:cubicBezTo>
                  <a:lnTo>
                    <a:pt x="417" y="797"/>
                  </a:lnTo>
                  <a:lnTo>
                    <a:pt x="1822" y="416"/>
                  </a:lnTo>
                  <a:cubicBezTo>
                    <a:pt x="2082" y="362"/>
                    <a:pt x="2006" y="0"/>
                    <a:pt x="17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85" name="Google Shape;585;p64"/>
            <p:cNvSpPr/>
            <p:nvPr/>
          </p:nvSpPr>
          <p:spPr>
            <a:xfrm>
              <a:off x="6978873" y="2743601"/>
              <a:ext cx="226476" cy="227107"/>
            </a:xfrm>
            <a:custGeom>
              <a:rect b="b" l="l" r="r" t="t"/>
              <a:pathLst>
                <a:path extrusionOk="0" h="8275" w="8252">
                  <a:moveTo>
                    <a:pt x="4120" y="417"/>
                  </a:moveTo>
                  <a:cubicBezTo>
                    <a:pt x="4311" y="417"/>
                    <a:pt x="4418" y="655"/>
                    <a:pt x="4275" y="798"/>
                  </a:cubicBezTo>
                  <a:cubicBezTo>
                    <a:pt x="4228" y="845"/>
                    <a:pt x="4170" y="866"/>
                    <a:pt x="4114" y="866"/>
                  </a:cubicBezTo>
                  <a:cubicBezTo>
                    <a:pt x="4001" y="866"/>
                    <a:pt x="3894" y="779"/>
                    <a:pt x="3894" y="643"/>
                  </a:cubicBezTo>
                  <a:cubicBezTo>
                    <a:pt x="3894" y="512"/>
                    <a:pt x="3989" y="417"/>
                    <a:pt x="4120" y="417"/>
                  </a:cubicBezTo>
                  <a:close/>
                  <a:moveTo>
                    <a:pt x="6583" y="1428"/>
                  </a:moveTo>
                  <a:cubicBezTo>
                    <a:pt x="6699" y="1428"/>
                    <a:pt x="6811" y="1517"/>
                    <a:pt x="6811" y="1655"/>
                  </a:cubicBezTo>
                  <a:cubicBezTo>
                    <a:pt x="6811" y="1791"/>
                    <a:pt x="6704" y="1878"/>
                    <a:pt x="6591" y="1878"/>
                  </a:cubicBezTo>
                  <a:cubicBezTo>
                    <a:pt x="6535" y="1878"/>
                    <a:pt x="6477" y="1857"/>
                    <a:pt x="6430" y="1810"/>
                  </a:cubicBezTo>
                  <a:cubicBezTo>
                    <a:pt x="6335" y="1727"/>
                    <a:pt x="6335" y="1584"/>
                    <a:pt x="6430" y="1488"/>
                  </a:cubicBezTo>
                  <a:cubicBezTo>
                    <a:pt x="6475" y="1447"/>
                    <a:pt x="6530" y="1428"/>
                    <a:pt x="6583" y="1428"/>
                  </a:cubicBezTo>
                  <a:close/>
                  <a:moveTo>
                    <a:pt x="1656" y="1441"/>
                  </a:moveTo>
                  <a:cubicBezTo>
                    <a:pt x="1858" y="1441"/>
                    <a:pt x="1953" y="1691"/>
                    <a:pt x="1810" y="1834"/>
                  </a:cubicBezTo>
                  <a:cubicBezTo>
                    <a:pt x="1775" y="1869"/>
                    <a:pt x="1715" y="1893"/>
                    <a:pt x="1656" y="1893"/>
                  </a:cubicBezTo>
                  <a:cubicBezTo>
                    <a:pt x="1596" y="1893"/>
                    <a:pt x="1537" y="1869"/>
                    <a:pt x="1501" y="1834"/>
                  </a:cubicBezTo>
                  <a:lnTo>
                    <a:pt x="1489" y="1834"/>
                  </a:lnTo>
                  <a:cubicBezTo>
                    <a:pt x="1406" y="1738"/>
                    <a:pt x="1406" y="1596"/>
                    <a:pt x="1489" y="1512"/>
                  </a:cubicBezTo>
                  <a:cubicBezTo>
                    <a:pt x="1537" y="1465"/>
                    <a:pt x="1596" y="1453"/>
                    <a:pt x="1656" y="1441"/>
                  </a:cubicBezTo>
                  <a:close/>
                  <a:moveTo>
                    <a:pt x="7602" y="3893"/>
                  </a:moveTo>
                  <a:cubicBezTo>
                    <a:pt x="7608" y="3893"/>
                    <a:pt x="7615" y="3893"/>
                    <a:pt x="7621" y="3894"/>
                  </a:cubicBezTo>
                  <a:cubicBezTo>
                    <a:pt x="7823" y="3894"/>
                    <a:pt x="7918" y="4132"/>
                    <a:pt x="7775" y="4275"/>
                  </a:cubicBezTo>
                  <a:cubicBezTo>
                    <a:pt x="7728" y="4322"/>
                    <a:pt x="7671" y="4343"/>
                    <a:pt x="7615" y="4343"/>
                  </a:cubicBezTo>
                  <a:cubicBezTo>
                    <a:pt x="7501" y="4343"/>
                    <a:pt x="7394" y="4255"/>
                    <a:pt x="7394" y="4120"/>
                  </a:cubicBezTo>
                  <a:cubicBezTo>
                    <a:pt x="7394" y="3995"/>
                    <a:pt x="7491" y="3893"/>
                    <a:pt x="7602" y="3893"/>
                  </a:cubicBezTo>
                  <a:close/>
                  <a:moveTo>
                    <a:pt x="643" y="3923"/>
                  </a:moveTo>
                  <a:cubicBezTo>
                    <a:pt x="759" y="3923"/>
                    <a:pt x="870" y="4017"/>
                    <a:pt x="870" y="4155"/>
                  </a:cubicBezTo>
                  <a:cubicBezTo>
                    <a:pt x="870" y="4275"/>
                    <a:pt x="775" y="4382"/>
                    <a:pt x="644" y="4382"/>
                  </a:cubicBezTo>
                  <a:cubicBezTo>
                    <a:pt x="441" y="4370"/>
                    <a:pt x="346" y="4132"/>
                    <a:pt x="489" y="3989"/>
                  </a:cubicBezTo>
                  <a:cubicBezTo>
                    <a:pt x="534" y="3944"/>
                    <a:pt x="589" y="3923"/>
                    <a:pt x="643" y="3923"/>
                  </a:cubicBezTo>
                  <a:close/>
                  <a:moveTo>
                    <a:pt x="4116" y="2001"/>
                  </a:moveTo>
                  <a:cubicBezTo>
                    <a:pt x="5212" y="2001"/>
                    <a:pt x="6263" y="2851"/>
                    <a:pt x="6263" y="4132"/>
                  </a:cubicBezTo>
                  <a:cubicBezTo>
                    <a:pt x="6263" y="5310"/>
                    <a:pt x="5311" y="6263"/>
                    <a:pt x="4132" y="6263"/>
                  </a:cubicBezTo>
                  <a:lnTo>
                    <a:pt x="4132" y="6275"/>
                  </a:lnTo>
                  <a:cubicBezTo>
                    <a:pt x="2227" y="6275"/>
                    <a:pt x="1275" y="3977"/>
                    <a:pt x="2620" y="2631"/>
                  </a:cubicBezTo>
                  <a:cubicBezTo>
                    <a:pt x="3055" y="2196"/>
                    <a:pt x="3591" y="2001"/>
                    <a:pt x="4116" y="2001"/>
                  </a:cubicBezTo>
                  <a:close/>
                  <a:moveTo>
                    <a:pt x="6609" y="6370"/>
                  </a:moveTo>
                  <a:cubicBezTo>
                    <a:pt x="6668" y="6370"/>
                    <a:pt x="6728" y="6394"/>
                    <a:pt x="6775" y="6430"/>
                  </a:cubicBezTo>
                  <a:cubicBezTo>
                    <a:pt x="6906" y="6572"/>
                    <a:pt x="6811" y="6822"/>
                    <a:pt x="6609" y="6822"/>
                  </a:cubicBezTo>
                  <a:cubicBezTo>
                    <a:pt x="6406" y="6822"/>
                    <a:pt x="6311" y="6572"/>
                    <a:pt x="6454" y="6430"/>
                  </a:cubicBezTo>
                  <a:cubicBezTo>
                    <a:pt x="6490" y="6394"/>
                    <a:pt x="6549" y="6370"/>
                    <a:pt x="6609" y="6370"/>
                  </a:cubicBezTo>
                  <a:close/>
                  <a:moveTo>
                    <a:pt x="1679" y="6388"/>
                  </a:moveTo>
                  <a:cubicBezTo>
                    <a:pt x="1733" y="6388"/>
                    <a:pt x="1788" y="6408"/>
                    <a:pt x="1834" y="6453"/>
                  </a:cubicBezTo>
                  <a:cubicBezTo>
                    <a:pt x="1918" y="6537"/>
                    <a:pt x="1918" y="6680"/>
                    <a:pt x="1834" y="6775"/>
                  </a:cubicBezTo>
                  <a:cubicBezTo>
                    <a:pt x="1789" y="6820"/>
                    <a:pt x="1734" y="6840"/>
                    <a:pt x="1680" y="6840"/>
                  </a:cubicBezTo>
                  <a:cubicBezTo>
                    <a:pt x="1564" y="6840"/>
                    <a:pt x="1453" y="6746"/>
                    <a:pt x="1453" y="6608"/>
                  </a:cubicBezTo>
                  <a:cubicBezTo>
                    <a:pt x="1453" y="6479"/>
                    <a:pt x="1563" y="6388"/>
                    <a:pt x="1679" y="6388"/>
                  </a:cubicBezTo>
                  <a:close/>
                  <a:moveTo>
                    <a:pt x="4150" y="7397"/>
                  </a:moveTo>
                  <a:cubicBezTo>
                    <a:pt x="4263" y="7397"/>
                    <a:pt x="4370" y="7485"/>
                    <a:pt x="4370" y="7620"/>
                  </a:cubicBezTo>
                  <a:cubicBezTo>
                    <a:pt x="4370" y="7751"/>
                    <a:pt x="4275" y="7846"/>
                    <a:pt x="4144" y="7846"/>
                  </a:cubicBezTo>
                  <a:cubicBezTo>
                    <a:pt x="3942" y="7846"/>
                    <a:pt x="3846" y="7608"/>
                    <a:pt x="3989" y="7465"/>
                  </a:cubicBezTo>
                  <a:cubicBezTo>
                    <a:pt x="4036" y="7418"/>
                    <a:pt x="4094" y="7397"/>
                    <a:pt x="4150" y="7397"/>
                  </a:cubicBezTo>
                  <a:close/>
                  <a:moveTo>
                    <a:pt x="4108" y="0"/>
                  </a:moveTo>
                  <a:cubicBezTo>
                    <a:pt x="3382" y="0"/>
                    <a:pt x="3215" y="1012"/>
                    <a:pt x="3894" y="1250"/>
                  </a:cubicBezTo>
                  <a:lnTo>
                    <a:pt x="3894" y="1584"/>
                  </a:lnTo>
                  <a:cubicBezTo>
                    <a:pt x="3715" y="1596"/>
                    <a:pt x="3525" y="1643"/>
                    <a:pt x="3346" y="1691"/>
                  </a:cubicBezTo>
                  <a:lnTo>
                    <a:pt x="3251" y="1465"/>
                  </a:lnTo>
                  <a:cubicBezTo>
                    <a:pt x="3216" y="1360"/>
                    <a:pt x="3138" y="1316"/>
                    <a:pt x="3058" y="1316"/>
                  </a:cubicBezTo>
                  <a:cubicBezTo>
                    <a:pt x="2922" y="1316"/>
                    <a:pt x="2783" y="1446"/>
                    <a:pt x="2858" y="1619"/>
                  </a:cubicBezTo>
                  <a:lnTo>
                    <a:pt x="2965" y="1858"/>
                  </a:lnTo>
                  <a:cubicBezTo>
                    <a:pt x="2775" y="1953"/>
                    <a:pt x="2608" y="2060"/>
                    <a:pt x="2465" y="2191"/>
                  </a:cubicBezTo>
                  <a:lnTo>
                    <a:pt x="2227" y="1953"/>
                  </a:lnTo>
                  <a:cubicBezTo>
                    <a:pt x="2444" y="1490"/>
                    <a:pt x="2078" y="1028"/>
                    <a:pt x="1644" y="1028"/>
                  </a:cubicBezTo>
                  <a:cubicBezTo>
                    <a:pt x="1530" y="1028"/>
                    <a:pt x="1412" y="1060"/>
                    <a:pt x="1298" y="1131"/>
                  </a:cubicBezTo>
                  <a:cubicBezTo>
                    <a:pt x="763" y="1477"/>
                    <a:pt x="1001" y="2322"/>
                    <a:pt x="1644" y="2322"/>
                  </a:cubicBezTo>
                  <a:cubicBezTo>
                    <a:pt x="1739" y="2322"/>
                    <a:pt x="1846" y="2298"/>
                    <a:pt x="1929" y="2250"/>
                  </a:cubicBezTo>
                  <a:lnTo>
                    <a:pt x="2168" y="2489"/>
                  </a:lnTo>
                  <a:cubicBezTo>
                    <a:pt x="2084" y="2596"/>
                    <a:pt x="2001" y="2703"/>
                    <a:pt x="1929" y="2822"/>
                  </a:cubicBezTo>
                  <a:lnTo>
                    <a:pt x="1703" y="2703"/>
                  </a:lnTo>
                  <a:cubicBezTo>
                    <a:pt x="1666" y="2681"/>
                    <a:pt x="1629" y="2672"/>
                    <a:pt x="1595" y="2672"/>
                  </a:cubicBezTo>
                  <a:cubicBezTo>
                    <a:pt x="1403" y="2672"/>
                    <a:pt x="1290" y="2971"/>
                    <a:pt x="1513" y="3072"/>
                  </a:cubicBezTo>
                  <a:lnTo>
                    <a:pt x="1751" y="3191"/>
                  </a:lnTo>
                  <a:cubicBezTo>
                    <a:pt x="1656" y="3429"/>
                    <a:pt x="1596" y="3679"/>
                    <a:pt x="1572" y="3941"/>
                  </a:cubicBezTo>
                  <a:lnTo>
                    <a:pt x="1263" y="3941"/>
                  </a:lnTo>
                  <a:cubicBezTo>
                    <a:pt x="1159" y="3640"/>
                    <a:pt x="906" y="3502"/>
                    <a:pt x="654" y="3502"/>
                  </a:cubicBezTo>
                  <a:cubicBezTo>
                    <a:pt x="327" y="3502"/>
                    <a:pt x="1" y="3734"/>
                    <a:pt x="1" y="4144"/>
                  </a:cubicBezTo>
                  <a:cubicBezTo>
                    <a:pt x="1" y="4556"/>
                    <a:pt x="331" y="4792"/>
                    <a:pt x="660" y="4792"/>
                  </a:cubicBezTo>
                  <a:cubicBezTo>
                    <a:pt x="911" y="4792"/>
                    <a:pt x="1160" y="4656"/>
                    <a:pt x="1263" y="4358"/>
                  </a:cubicBezTo>
                  <a:lnTo>
                    <a:pt x="1596" y="4358"/>
                  </a:lnTo>
                  <a:cubicBezTo>
                    <a:pt x="1608" y="4501"/>
                    <a:pt x="1632" y="4644"/>
                    <a:pt x="1667" y="4786"/>
                  </a:cubicBezTo>
                  <a:lnTo>
                    <a:pt x="1429" y="4882"/>
                  </a:lnTo>
                  <a:cubicBezTo>
                    <a:pt x="1203" y="4953"/>
                    <a:pt x="1263" y="5287"/>
                    <a:pt x="1501" y="5287"/>
                  </a:cubicBezTo>
                  <a:cubicBezTo>
                    <a:pt x="1525" y="5287"/>
                    <a:pt x="1548" y="5287"/>
                    <a:pt x="1572" y="5275"/>
                  </a:cubicBezTo>
                  <a:lnTo>
                    <a:pt x="1810" y="5191"/>
                  </a:lnTo>
                  <a:cubicBezTo>
                    <a:pt x="1906" y="5406"/>
                    <a:pt x="2037" y="5608"/>
                    <a:pt x="2203" y="5787"/>
                  </a:cubicBezTo>
                  <a:lnTo>
                    <a:pt x="1965" y="6025"/>
                  </a:lnTo>
                  <a:cubicBezTo>
                    <a:pt x="1863" y="5976"/>
                    <a:pt x="1763" y="5954"/>
                    <a:pt x="1669" y="5954"/>
                  </a:cubicBezTo>
                  <a:cubicBezTo>
                    <a:pt x="1142" y="5954"/>
                    <a:pt x="781" y="6629"/>
                    <a:pt x="1215" y="7072"/>
                  </a:cubicBezTo>
                  <a:cubicBezTo>
                    <a:pt x="1353" y="7207"/>
                    <a:pt x="1514" y="7265"/>
                    <a:pt x="1669" y="7265"/>
                  </a:cubicBezTo>
                  <a:cubicBezTo>
                    <a:pt x="2104" y="7265"/>
                    <a:pt x="2499" y="6813"/>
                    <a:pt x="2263" y="6322"/>
                  </a:cubicBezTo>
                  <a:lnTo>
                    <a:pt x="2501" y="6084"/>
                  </a:lnTo>
                  <a:cubicBezTo>
                    <a:pt x="2620" y="6191"/>
                    <a:pt x="2751" y="6287"/>
                    <a:pt x="2894" y="6358"/>
                  </a:cubicBezTo>
                  <a:lnTo>
                    <a:pt x="2787" y="6596"/>
                  </a:lnTo>
                  <a:cubicBezTo>
                    <a:pt x="2739" y="6703"/>
                    <a:pt x="2787" y="6822"/>
                    <a:pt x="2894" y="6870"/>
                  </a:cubicBezTo>
                  <a:cubicBezTo>
                    <a:pt x="2918" y="6882"/>
                    <a:pt x="2953" y="6894"/>
                    <a:pt x="2977" y="6894"/>
                  </a:cubicBezTo>
                  <a:cubicBezTo>
                    <a:pt x="3061" y="6894"/>
                    <a:pt x="3132" y="6846"/>
                    <a:pt x="3168" y="6775"/>
                  </a:cubicBezTo>
                  <a:lnTo>
                    <a:pt x="3275" y="6537"/>
                  </a:lnTo>
                  <a:cubicBezTo>
                    <a:pt x="3489" y="6620"/>
                    <a:pt x="3715" y="6668"/>
                    <a:pt x="3942" y="6680"/>
                  </a:cubicBezTo>
                  <a:lnTo>
                    <a:pt x="3942" y="7013"/>
                  </a:lnTo>
                  <a:cubicBezTo>
                    <a:pt x="3251" y="7251"/>
                    <a:pt x="3418" y="8275"/>
                    <a:pt x="4144" y="8275"/>
                  </a:cubicBezTo>
                  <a:cubicBezTo>
                    <a:pt x="4882" y="8275"/>
                    <a:pt x="5049" y="7251"/>
                    <a:pt x="4358" y="7013"/>
                  </a:cubicBezTo>
                  <a:lnTo>
                    <a:pt x="4358" y="6680"/>
                  </a:lnTo>
                  <a:cubicBezTo>
                    <a:pt x="4537" y="6668"/>
                    <a:pt x="4704" y="6632"/>
                    <a:pt x="4882" y="6584"/>
                  </a:cubicBezTo>
                  <a:lnTo>
                    <a:pt x="4966" y="6822"/>
                  </a:lnTo>
                  <a:cubicBezTo>
                    <a:pt x="5001" y="6906"/>
                    <a:pt x="5085" y="6953"/>
                    <a:pt x="5168" y="6953"/>
                  </a:cubicBezTo>
                  <a:cubicBezTo>
                    <a:pt x="5192" y="6953"/>
                    <a:pt x="5216" y="6953"/>
                    <a:pt x="5239" y="6942"/>
                  </a:cubicBezTo>
                  <a:cubicBezTo>
                    <a:pt x="5347" y="6894"/>
                    <a:pt x="5406" y="6775"/>
                    <a:pt x="5358" y="6668"/>
                  </a:cubicBezTo>
                  <a:lnTo>
                    <a:pt x="5263" y="6430"/>
                  </a:lnTo>
                  <a:cubicBezTo>
                    <a:pt x="5454" y="6334"/>
                    <a:pt x="5632" y="6215"/>
                    <a:pt x="5799" y="6072"/>
                  </a:cubicBezTo>
                  <a:lnTo>
                    <a:pt x="6037" y="6310"/>
                  </a:lnTo>
                  <a:cubicBezTo>
                    <a:pt x="5768" y="6805"/>
                    <a:pt x="6170" y="7281"/>
                    <a:pt x="6606" y="7281"/>
                  </a:cubicBezTo>
                  <a:cubicBezTo>
                    <a:pt x="6768" y="7281"/>
                    <a:pt x="6934" y="7215"/>
                    <a:pt x="7073" y="7061"/>
                  </a:cubicBezTo>
                  <a:lnTo>
                    <a:pt x="7061" y="7037"/>
                  </a:lnTo>
                  <a:cubicBezTo>
                    <a:pt x="7539" y="6609"/>
                    <a:pt x="7167" y="5914"/>
                    <a:pt x="6643" y="5914"/>
                  </a:cubicBezTo>
                  <a:cubicBezTo>
                    <a:pt x="6540" y="5914"/>
                    <a:pt x="6432" y="5941"/>
                    <a:pt x="6323" y="6001"/>
                  </a:cubicBezTo>
                  <a:lnTo>
                    <a:pt x="6085" y="5763"/>
                  </a:lnTo>
                  <a:cubicBezTo>
                    <a:pt x="6204" y="5620"/>
                    <a:pt x="6311" y="5453"/>
                    <a:pt x="6394" y="5287"/>
                  </a:cubicBezTo>
                  <a:lnTo>
                    <a:pt x="6632" y="5382"/>
                  </a:lnTo>
                  <a:cubicBezTo>
                    <a:pt x="6656" y="5394"/>
                    <a:pt x="6680" y="5406"/>
                    <a:pt x="6716" y="5406"/>
                  </a:cubicBezTo>
                  <a:cubicBezTo>
                    <a:pt x="6799" y="5406"/>
                    <a:pt x="6871" y="5358"/>
                    <a:pt x="6906" y="5275"/>
                  </a:cubicBezTo>
                  <a:cubicBezTo>
                    <a:pt x="6954" y="5167"/>
                    <a:pt x="6894" y="5048"/>
                    <a:pt x="6787" y="5001"/>
                  </a:cubicBezTo>
                  <a:lnTo>
                    <a:pt x="6561" y="4906"/>
                  </a:lnTo>
                  <a:cubicBezTo>
                    <a:pt x="6620" y="4715"/>
                    <a:pt x="6656" y="4513"/>
                    <a:pt x="6668" y="4322"/>
                  </a:cubicBezTo>
                  <a:lnTo>
                    <a:pt x="7001" y="4322"/>
                  </a:lnTo>
                  <a:cubicBezTo>
                    <a:pt x="7104" y="4620"/>
                    <a:pt x="7351" y="4756"/>
                    <a:pt x="7599" y="4756"/>
                  </a:cubicBezTo>
                  <a:cubicBezTo>
                    <a:pt x="7925" y="4756"/>
                    <a:pt x="8252" y="4521"/>
                    <a:pt x="8252" y="4108"/>
                  </a:cubicBezTo>
                  <a:cubicBezTo>
                    <a:pt x="8252" y="3696"/>
                    <a:pt x="7926" y="3464"/>
                    <a:pt x="7601" y="3464"/>
                  </a:cubicBezTo>
                  <a:cubicBezTo>
                    <a:pt x="7353" y="3464"/>
                    <a:pt x="7105" y="3600"/>
                    <a:pt x="7001" y="3894"/>
                  </a:cubicBezTo>
                  <a:lnTo>
                    <a:pt x="6668" y="3894"/>
                  </a:lnTo>
                  <a:cubicBezTo>
                    <a:pt x="6644" y="3691"/>
                    <a:pt x="6609" y="3501"/>
                    <a:pt x="6537" y="3298"/>
                  </a:cubicBezTo>
                  <a:lnTo>
                    <a:pt x="6775" y="3203"/>
                  </a:lnTo>
                  <a:cubicBezTo>
                    <a:pt x="6882" y="3155"/>
                    <a:pt x="6930" y="3036"/>
                    <a:pt x="6882" y="2929"/>
                  </a:cubicBezTo>
                  <a:cubicBezTo>
                    <a:pt x="6847" y="2850"/>
                    <a:pt x="6773" y="2803"/>
                    <a:pt x="6694" y="2803"/>
                  </a:cubicBezTo>
                  <a:cubicBezTo>
                    <a:pt x="6666" y="2803"/>
                    <a:pt x="6637" y="2809"/>
                    <a:pt x="6609" y="2822"/>
                  </a:cubicBezTo>
                  <a:lnTo>
                    <a:pt x="6370" y="2917"/>
                  </a:lnTo>
                  <a:cubicBezTo>
                    <a:pt x="6287" y="2762"/>
                    <a:pt x="6180" y="2608"/>
                    <a:pt x="6061" y="2465"/>
                  </a:cubicBezTo>
                  <a:lnTo>
                    <a:pt x="6299" y="2227"/>
                  </a:lnTo>
                  <a:cubicBezTo>
                    <a:pt x="6382" y="2274"/>
                    <a:pt x="6478" y="2298"/>
                    <a:pt x="6585" y="2298"/>
                  </a:cubicBezTo>
                  <a:cubicBezTo>
                    <a:pt x="7156" y="2298"/>
                    <a:pt x="7442" y="1596"/>
                    <a:pt x="7037" y="1191"/>
                  </a:cubicBezTo>
                  <a:cubicBezTo>
                    <a:pt x="6907" y="1060"/>
                    <a:pt x="6745" y="1001"/>
                    <a:pt x="6586" y="1001"/>
                  </a:cubicBezTo>
                  <a:cubicBezTo>
                    <a:pt x="6252" y="1001"/>
                    <a:pt x="5930" y="1260"/>
                    <a:pt x="5930" y="1655"/>
                  </a:cubicBezTo>
                  <a:cubicBezTo>
                    <a:pt x="5930" y="1750"/>
                    <a:pt x="5954" y="1846"/>
                    <a:pt x="6001" y="1929"/>
                  </a:cubicBezTo>
                  <a:lnTo>
                    <a:pt x="5763" y="2167"/>
                  </a:lnTo>
                  <a:cubicBezTo>
                    <a:pt x="5597" y="2024"/>
                    <a:pt x="5406" y="1905"/>
                    <a:pt x="5216" y="1822"/>
                  </a:cubicBezTo>
                  <a:lnTo>
                    <a:pt x="5311" y="1584"/>
                  </a:lnTo>
                  <a:cubicBezTo>
                    <a:pt x="5371" y="1417"/>
                    <a:pt x="5234" y="1294"/>
                    <a:pt x="5102" y="1294"/>
                  </a:cubicBezTo>
                  <a:cubicBezTo>
                    <a:pt x="5026" y="1294"/>
                    <a:pt x="4952" y="1334"/>
                    <a:pt x="4918" y="1429"/>
                  </a:cubicBezTo>
                  <a:lnTo>
                    <a:pt x="4823" y="1667"/>
                  </a:lnTo>
                  <a:cubicBezTo>
                    <a:pt x="4656" y="1619"/>
                    <a:pt x="4489" y="1596"/>
                    <a:pt x="4323" y="1584"/>
                  </a:cubicBezTo>
                  <a:lnTo>
                    <a:pt x="4323" y="1250"/>
                  </a:lnTo>
                  <a:cubicBezTo>
                    <a:pt x="5001" y="1012"/>
                    <a:pt x="4835" y="0"/>
                    <a:pt x="41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86" name="Google Shape;586;p64"/>
            <p:cNvSpPr/>
            <p:nvPr/>
          </p:nvSpPr>
          <p:spPr>
            <a:xfrm>
              <a:off x="7044549" y="2849127"/>
              <a:ext cx="53957" cy="46245"/>
            </a:xfrm>
            <a:custGeom>
              <a:rect b="b" l="l" r="r" t="t"/>
              <a:pathLst>
                <a:path extrusionOk="0" h="1685" w="1966">
                  <a:moveTo>
                    <a:pt x="1125" y="419"/>
                  </a:moveTo>
                  <a:cubicBezTo>
                    <a:pt x="1343" y="419"/>
                    <a:pt x="1549" y="590"/>
                    <a:pt x="1549" y="846"/>
                  </a:cubicBezTo>
                  <a:cubicBezTo>
                    <a:pt x="1549" y="1072"/>
                    <a:pt x="1358" y="1263"/>
                    <a:pt x="1120" y="1263"/>
                  </a:cubicBezTo>
                  <a:cubicBezTo>
                    <a:pt x="751" y="1263"/>
                    <a:pt x="560" y="811"/>
                    <a:pt x="822" y="549"/>
                  </a:cubicBezTo>
                  <a:cubicBezTo>
                    <a:pt x="912" y="459"/>
                    <a:pt x="1020" y="419"/>
                    <a:pt x="1125" y="419"/>
                  </a:cubicBezTo>
                  <a:close/>
                  <a:moveTo>
                    <a:pt x="1120" y="1"/>
                  </a:moveTo>
                  <a:cubicBezTo>
                    <a:pt x="382" y="1"/>
                    <a:pt x="1" y="906"/>
                    <a:pt x="537" y="1442"/>
                  </a:cubicBezTo>
                  <a:cubicBezTo>
                    <a:pt x="704" y="1609"/>
                    <a:pt x="912" y="1684"/>
                    <a:pt x="1115" y="1684"/>
                  </a:cubicBezTo>
                  <a:cubicBezTo>
                    <a:pt x="1548" y="1684"/>
                    <a:pt x="1965" y="1348"/>
                    <a:pt x="1965" y="846"/>
                  </a:cubicBezTo>
                  <a:cubicBezTo>
                    <a:pt x="1965" y="382"/>
                    <a:pt x="1584" y="1"/>
                    <a:pt x="11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87" name="Google Shape;587;p64"/>
            <p:cNvSpPr/>
            <p:nvPr/>
          </p:nvSpPr>
          <p:spPr>
            <a:xfrm>
              <a:off x="7099137" y="2834115"/>
              <a:ext cx="39878" cy="34169"/>
            </a:xfrm>
            <a:custGeom>
              <a:rect b="b" l="l" r="r" t="t"/>
              <a:pathLst>
                <a:path extrusionOk="0" h="1245" w="1453">
                  <a:moveTo>
                    <a:pt x="839" y="418"/>
                  </a:moveTo>
                  <a:cubicBezTo>
                    <a:pt x="945" y="418"/>
                    <a:pt x="1048" y="508"/>
                    <a:pt x="1048" y="631"/>
                  </a:cubicBezTo>
                  <a:cubicBezTo>
                    <a:pt x="1037" y="732"/>
                    <a:pt x="951" y="823"/>
                    <a:pt x="852" y="823"/>
                  </a:cubicBezTo>
                  <a:cubicBezTo>
                    <a:pt x="846" y="823"/>
                    <a:pt x="840" y="822"/>
                    <a:pt x="834" y="822"/>
                  </a:cubicBezTo>
                  <a:cubicBezTo>
                    <a:pt x="655" y="822"/>
                    <a:pt x="560" y="607"/>
                    <a:pt x="703" y="476"/>
                  </a:cubicBezTo>
                  <a:cubicBezTo>
                    <a:pt x="743" y="436"/>
                    <a:pt x="791" y="418"/>
                    <a:pt x="839" y="418"/>
                  </a:cubicBezTo>
                  <a:close/>
                  <a:moveTo>
                    <a:pt x="834" y="0"/>
                  </a:moveTo>
                  <a:cubicBezTo>
                    <a:pt x="274" y="0"/>
                    <a:pt x="0" y="667"/>
                    <a:pt x="393" y="1060"/>
                  </a:cubicBezTo>
                  <a:cubicBezTo>
                    <a:pt x="521" y="1187"/>
                    <a:pt x="677" y="1245"/>
                    <a:pt x="830" y="1245"/>
                  </a:cubicBezTo>
                  <a:cubicBezTo>
                    <a:pt x="1149" y="1245"/>
                    <a:pt x="1453" y="997"/>
                    <a:pt x="1453" y="619"/>
                  </a:cubicBezTo>
                  <a:cubicBezTo>
                    <a:pt x="1453" y="286"/>
                    <a:pt x="1179" y="0"/>
                    <a:pt x="8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88" name="Google Shape;588;p64"/>
            <p:cNvSpPr/>
            <p:nvPr/>
          </p:nvSpPr>
          <p:spPr>
            <a:xfrm>
              <a:off x="7069387" y="2814162"/>
              <a:ext cx="18992" cy="11472"/>
            </a:xfrm>
            <a:custGeom>
              <a:rect b="b" l="l" r="r" t="t"/>
              <a:pathLst>
                <a:path extrusionOk="0" h="418" w="692">
                  <a:moveTo>
                    <a:pt x="274" y="1"/>
                  </a:moveTo>
                  <a:cubicBezTo>
                    <a:pt x="1" y="1"/>
                    <a:pt x="1" y="418"/>
                    <a:pt x="274" y="418"/>
                  </a:cubicBezTo>
                  <a:lnTo>
                    <a:pt x="417" y="418"/>
                  </a:lnTo>
                  <a:cubicBezTo>
                    <a:pt x="691" y="418"/>
                    <a:pt x="691" y="1"/>
                    <a:pt x="4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89" name="Google Shape;589;p64"/>
            <p:cNvSpPr/>
            <p:nvPr/>
          </p:nvSpPr>
          <p:spPr>
            <a:xfrm>
              <a:off x="7104681" y="2881485"/>
              <a:ext cx="21270" cy="11472"/>
            </a:xfrm>
            <a:custGeom>
              <a:rect b="b" l="l" r="r" t="t"/>
              <a:pathLst>
                <a:path extrusionOk="0" h="418" w="775">
                  <a:moveTo>
                    <a:pt x="274" y="1"/>
                  </a:moveTo>
                  <a:cubicBezTo>
                    <a:pt x="1" y="1"/>
                    <a:pt x="1" y="417"/>
                    <a:pt x="274" y="417"/>
                  </a:cubicBezTo>
                  <a:lnTo>
                    <a:pt x="501" y="417"/>
                  </a:lnTo>
                  <a:cubicBezTo>
                    <a:pt x="774" y="417"/>
                    <a:pt x="774" y="1"/>
                    <a:pt x="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90" name="Google Shape;590;p64"/>
            <p:cNvSpPr/>
            <p:nvPr/>
          </p:nvSpPr>
          <p:spPr>
            <a:xfrm>
              <a:off x="7048803" y="2831810"/>
              <a:ext cx="19294" cy="11472"/>
            </a:xfrm>
            <a:custGeom>
              <a:rect b="b" l="l" r="r" t="t"/>
              <a:pathLst>
                <a:path extrusionOk="0" h="418" w="703">
                  <a:moveTo>
                    <a:pt x="286" y="1"/>
                  </a:moveTo>
                  <a:cubicBezTo>
                    <a:pt x="1" y="1"/>
                    <a:pt x="1" y="418"/>
                    <a:pt x="286" y="418"/>
                  </a:cubicBezTo>
                  <a:lnTo>
                    <a:pt x="429" y="418"/>
                  </a:lnTo>
                  <a:cubicBezTo>
                    <a:pt x="703" y="418"/>
                    <a:pt x="703" y="1"/>
                    <a:pt x="4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591" name="Google Shape;591;p64"/>
          <p:cNvGrpSpPr/>
          <p:nvPr/>
        </p:nvGrpSpPr>
        <p:grpSpPr>
          <a:xfrm>
            <a:off x="1950055" y="1976393"/>
            <a:ext cx="370590" cy="390844"/>
            <a:chOff x="1115030" y="2665493"/>
            <a:chExt cx="370590" cy="390844"/>
          </a:xfrm>
        </p:grpSpPr>
        <p:sp>
          <p:nvSpPr>
            <p:cNvPr id="592" name="Google Shape;592;p64"/>
            <p:cNvSpPr/>
            <p:nvPr/>
          </p:nvSpPr>
          <p:spPr>
            <a:xfrm>
              <a:off x="1253270" y="2814162"/>
              <a:ext cx="93807" cy="93505"/>
            </a:xfrm>
            <a:custGeom>
              <a:rect b="b" l="l" r="r" t="t"/>
              <a:pathLst>
                <a:path extrusionOk="0" h="3407" w="3418">
                  <a:moveTo>
                    <a:pt x="1723" y="0"/>
                  </a:moveTo>
                  <a:cubicBezTo>
                    <a:pt x="833" y="0"/>
                    <a:pt x="24" y="716"/>
                    <a:pt x="24" y="1704"/>
                  </a:cubicBezTo>
                  <a:lnTo>
                    <a:pt x="12" y="1704"/>
                  </a:lnTo>
                  <a:cubicBezTo>
                    <a:pt x="12" y="2644"/>
                    <a:pt x="774" y="3406"/>
                    <a:pt x="1715" y="3406"/>
                  </a:cubicBezTo>
                  <a:cubicBezTo>
                    <a:pt x="2655" y="3406"/>
                    <a:pt x="3417" y="2644"/>
                    <a:pt x="3417" y="1704"/>
                  </a:cubicBezTo>
                  <a:cubicBezTo>
                    <a:pt x="3417" y="1442"/>
                    <a:pt x="3358" y="1180"/>
                    <a:pt x="3239" y="942"/>
                  </a:cubicBezTo>
                  <a:cubicBezTo>
                    <a:pt x="3198" y="853"/>
                    <a:pt x="3128" y="816"/>
                    <a:pt x="3057" y="816"/>
                  </a:cubicBezTo>
                  <a:cubicBezTo>
                    <a:pt x="2920" y="816"/>
                    <a:pt x="2783" y="955"/>
                    <a:pt x="2870" y="1120"/>
                  </a:cubicBezTo>
                  <a:cubicBezTo>
                    <a:pt x="2953" y="1299"/>
                    <a:pt x="3001" y="1501"/>
                    <a:pt x="3001" y="1704"/>
                  </a:cubicBezTo>
                  <a:cubicBezTo>
                    <a:pt x="3001" y="2476"/>
                    <a:pt x="2369" y="2988"/>
                    <a:pt x="1710" y="2988"/>
                  </a:cubicBezTo>
                  <a:cubicBezTo>
                    <a:pt x="1394" y="2988"/>
                    <a:pt x="1072" y="2871"/>
                    <a:pt x="810" y="2608"/>
                  </a:cubicBezTo>
                  <a:cubicBezTo>
                    <a:pt x="0" y="1799"/>
                    <a:pt x="572" y="418"/>
                    <a:pt x="1715" y="418"/>
                  </a:cubicBezTo>
                  <a:cubicBezTo>
                    <a:pt x="1929" y="418"/>
                    <a:pt x="2132" y="465"/>
                    <a:pt x="2310" y="561"/>
                  </a:cubicBezTo>
                  <a:cubicBezTo>
                    <a:pt x="2352" y="585"/>
                    <a:pt x="2393" y="596"/>
                    <a:pt x="2430" y="596"/>
                  </a:cubicBezTo>
                  <a:cubicBezTo>
                    <a:pt x="2625" y="596"/>
                    <a:pt x="2731" y="301"/>
                    <a:pt x="2501" y="191"/>
                  </a:cubicBezTo>
                  <a:cubicBezTo>
                    <a:pt x="2246" y="60"/>
                    <a:pt x="1981" y="0"/>
                    <a:pt x="17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593" name="Google Shape;593;p64"/>
            <p:cNvSpPr/>
            <p:nvPr/>
          </p:nvSpPr>
          <p:spPr>
            <a:xfrm>
              <a:off x="1115030" y="2665493"/>
              <a:ext cx="370590" cy="390844"/>
            </a:xfrm>
            <a:custGeom>
              <a:rect b="b" l="l" r="r" t="t"/>
              <a:pathLst>
                <a:path extrusionOk="0" h="14241" w="13503">
                  <a:moveTo>
                    <a:pt x="6752" y="405"/>
                  </a:moveTo>
                  <a:cubicBezTo>
                    <a:pt x="7621" y="405"/>
                    <a:pt x="8407" y="1120"/>
                    <a:pt x="8990" y="2429"/>
                  </a:cubicBezTo>
                  <a:cubicBezTo>
                    <a:pt x="9014" y="2477"/>
                    <a:pt x="9038" y="2525"/>
                    <a:pt x="9050" y="2572"/>
                  </a:cubicBezTo>
                  <a:cubicBezTo>
                    <a:pt x="8919" y="2596"/>
                    <a:pt x="8788" y="2620"/>
                    <a:pt x="8657" y="2656"/>
                  </a:cubicBezTo>
                  <a:cubicBezTo>
                    <a:pt x="8645" y="2632"/>
                    <a:pt x="8645" y="2608"/>
                    <a:pt x="8633" y="2584"/>
                  </a:cubicBezTo>
                  <a:cubicBezTo>
                    <a:pt x="8526" y="2346"/>
                    <a:pt x="8395" y="2108"/>
                    <a:pt x="8264" y="1882"/>
                  </a:cubicBezTo>
                  <a:cubicBezTo>
                    <a:pt x="8221" y="1802"/>
                    <a:pt x="8154" y="1770"/>
                    <a:pt x="8088" y="1770"/>
                  </a:cubicBezTo>
                  <a:cubicBezTo>
                    <a:pt x="7936" y="1770"/>
                    <a:pt x="7782" y="1942"/>
                    <a:pt x="7907" y="2108"/>
                  </a:cubicBezTo>
                  <a:cubicBezTo>
                    <a:pt x="8038" y="2310"/>
                    <a:pt x="8145" y="2525"/>
                    <a:pt x="8252" y="2751"/>
                  </a:cubicBezTo>
                  <a:cubicBezTo>
                    <a:pt x="7740" y="2882"/>
                    <a:pt x="7240" y="3049"/>
                    <a:pt x="6764" y="3239"/>
                  </a:cubicBezTo>
                  <a:cubicBezTo>
                    <a:pt x="6276" y="3049"/>
                    <a:pt x="5775" y="2882"/>
                    <a:pt x="5275" y="2751"/>
                  </a:cubicBezTo>
                  <a:cubicBezTo>
                    <a:pt x="5704" y="1787"/>
                    <a:pt x="6252" y="1203"/>
                    <a:pt x="6764" y="1203"/>
                  </a:cubicBezTo>
                  <a:cubicBezTo>
                    <a:pt x="6990" y="1227"/>
                    <a:pt x="7204" y="1310"/>
                    <a:pt x="7371" y="1465"/>
                  </a:cubicBezTo>
                  <a:cubicBezTo>
                    <a:pt x="7414" y="1499"/>
                    <a:pt x="7458" y="1513"/>
                    <a:pt x="7500" y="1513"/>
                  </a:cubicBezTo>
                  <a:cubicBezTo>
                    <a:pt x="7667" y="1513"/>
                    <a:pt x="7795" y="1286"/>
                    <a:pt x="7633" y="1144"/>
                  </a:cubicBezTo>
                  <a:cubicBezTo>
                    <a:pt x="7395" y="929"/>
                    <a:pt x="7085" y="798"/>
                    <a:pt x="6764" y="786"/>
                  </a:cubicBezTo>
                  <a:cubicBezTo>
                    <a:pt x="6073" y="786"/>
                    <a:pt x="5394" y="1441"/>
                    <a:pt x="4894" y="2572"/>
                  </a:cubicBezTo>
                  <a:lnTo>
                    <a:pt x="4859" y="2644"/>
                  </a:lnTo>
                  <a:cubicBezTo>
                    <a:pt x="4728" y="2620"/>
                    <a:pt x="4597" y="2596"/>
                    <a:pt x="4466" y="2572"/>
                  </a:cubicBezTo>
                  <a:cubicBezTo>
                    <a:pt x="4490" y="2525"/>
                    <a:pt x="4502" y="2465"/>
                    <a:pt x="4525" y="2418"/>
                  </a:cubicBezTo>
                  <a:lnTo>
                    <a:pt x="4525" y="2429"/>
                  </a:lnTo>
                  <a:cubicBezTo>
                    <a:pt x="5109" y="1120"/>
                    <a:pt x="5895" y="405"/>
                    <a:pt x="6752" y="405"/>
                  </a:cubicBezTo>
                  <a:close/>
                  <a:moveTo>
                    <a:pt x="4859" y="3918"/>
                  </a:moveTo>
                  <a:lnTo>
                    <a:pt x="5144" y="3989"/>
                  </a:lnTo>
                  <a:lnTo>
                    <a:pt x="5061" y="4037"/>
                  </a:lnTo>
                  <a:cubicBezTo>
                    <a:pt x="4978" y="4084"/>
                    <a:pt x="4883" y="4132"/>
                    <a:pt x="4787" y="4180"/>
                  </a:cubicBezTo>
                  <a:cubicBezTo>
                    <a:pt x="4811" y="4096"/>
                    <a:pt x="4835" y="4001"/>
                    <a:pt x="4859" y="3918"/>
                  </a:cubicBezTo>
                  <a:close/>
                  <a:moveTo>
                    <a:pt x="8645" y="3918"/>
                  </a:moveTo>
                  <a:cubicBezTo>
                    <a:pt x="8669" y="4001"/>
                    <a:pt x="8693" y="4096"/>
                    <a:pt x="8716" y="4192"/>
                  </a:cubicBezTo>
                  <a:cubicBezTo>
                    <a:pt x="8621" y="4144"/>
                    <a:pt x="8526" y="4084"/>
                    <a:pt x="8431" y="4037"/>
                  </a:cubicBezTo>
                  <a:lnTo>
                    <a:pt x="8347" y="3989"/>
                  </a:lnTo>
                  <a:lnTo>
                    <a:pt x="8645" y="3918"/>
                  </a:lnTo>
                  <a:close/>
                  <a:moveTo>
                    <a:pt x="7788" y="4168"/>
                  </a:moveTo>
                  <a:cubicBezTo>
                    <a:pt x="7942" y="4239"/>
                    <a:pt x="8085" y="4311"/>
                    <a:pt x="8240" y="4394"/>
                  </a:cubicBezTo>
                  <a:cubicBezTo>
                    <a:pt x="8442" y="4513"/>
                    <a:pt x="8645" y="4632"/>
                    <a:pt x="8835" y="4751"/>
                  </a:cubicBezTo>
                  <a:cubicBezTo>
                    <a:pt x="8871" y="4918"/>
                    <a:pt x="8895" y="5085"/>
                    <a:pt x="8919" y="5263"/>
                  </a:cubicBezTo>
                  <a:cubicBezTo>
                    <a:pt x="8633" y="5085"/>
                    <a:pt x="8347" y="4906"/>
                    <a:pt x="8050" y="4739"/>
                  </a:cubicBezTo>
                  <a:cubicBezTo>
                    <a:pt x="7788" y="4608"/>
                    <a:pt x="7538" y="4477"/>
                    <a:pt x="7276" y="4346"/>
                  </a:cubicBezTo>
                  <a:cubicBezTo>
                    <a:pt x="7442" y="4287"/>
                    <a:pt x="7621" y="4227"/>
                    <a:pt x="7788" y="4168"/>
                  </a:cubicBezTo>
                  <a:close/>
                  <a:moveTo>
                    <a:pt x="3180" y="3692"/>
                  </a:moveTo>
                  <a:cubicBezTo>
                    <a:pt x="3335" y="3692"/>
                    <a:pt x="3478" y="3703"/>
                    <a:pt x="3644" y="3715"/>
                  </a:cubicBezTo>
                  <a:cubicBezTo>
                    <a:pt x="3525" y="4180"/>
                    <a:pt x="3430" y="4644"/>
                    <a:pt x="3370" y="5120"/>
                  </a:cubicBezTo>
                  <a:lnTo>
                    <a:pt x="3382" y="5120"/>
                  </a:lnTo>
                  <a:cubicBezTo>
                    <a:pt x="2930" y="5442"/>
                    <a:pt x="2513" y="5811"/>
                    <a:pt x="2108" y="6192"/>
                  </a:cubicBezTo>
                  <a:cubicBezTo>
                    <a:pt x="1549" y="5406"/>
                    <a:pt x="1346" y="4692"/>
                    <a:pt x="1573" y="4275"/>
                  </a:cubicBezTo>
                  <a:cubicBezTo>
                    <a:pt x="1775" y="3906"/>
                    <a:pt x="2358" y="3692"/>
                    <a:pt x="3180" y="3692"/>
                  </a:cubicBezTo>
                  <a:close/>
                  <a:moveTo>
                    <a:pt x="10312" y="3692"/>
                  </a:moveTo>
                  <a:cubicBezTo>
                    <a:pt x="11133" y="3692"/>
                    <a:pt x="11717" y="3906"/>
                    <a:pt x="11919" y="4275"/>
                  </a:cubicBezTo>
                  <a:cubicBezTo>
                    <a:pt x="12157" y="4692"/>
                    <a:pt x="11955" y="5394"/>
                    <a:pt x="11383" y="6192"/>
                  </a:cubicBezTo>
                  <a:cubicBezTo>
                    <a:pt x="10990" y="5811"/>
                    <a:pt x="10574" y="5454"/>
                    <a:pt x="10133" y="5120"/>
                  </a:cubicBezTo>
                  <a:cubicBezTo>
                    <a:pt x="10074" y="4644"/>
                    <a:pt x="9978" y="4180"/>
                    <a:pt x="9859" y="3715"/>
                  </a:cubicBezTo>
                  <a:cubicBezTo>
                    <a:pt x="10014" y="3692"/>
                    <a:pt x="10169" y="3692"/>
                    <a:pt x="10312" y="3692"/>
                  </a:cubicBezTo>
                  <a:close/>
                  <a:moveTo>
                    <a:pt x="10321" y="2883"/>
                  </a:moveTo>
                  <a:cubicBezTo>
                    <a:pt x="11468" y="2883"/>
                    <a:pt x="12281" y="3229"/>
                    <a:pt x="12633" y="3882"/>
                  </a:cubicBezTo>
                  <a:cubicBezTo>
                    <a:pt x="13050" y="4632"/>
                    <a:pt x="12800" y="5668"/>
                    <a:pt x="11955" y="6787"/>
                  </a:cubicBezTo>
                  <a:cubicBezTo>
                    <a:pt x="11871" y="6692"/>
                    <a:pt x="11776" y="6597"/>
                    <a:pt x="11681" y="6489"/>
                  </a:cubicBezTo>
                  <a:cubicBezTo>
                    <a:pt x="12395" y="5537"/>
                    <a:pt x="12610" y="4656"/>
                    <a:pt x="12288" y="4073"/>
                  </a:cubicBezTo>
                  <a:cubicBezTo>
                    <a:pt x="12014" y="3561"/>
                    <a:pt x="11312" y="3275"/>
                    <a:pt x="10312" y="3275"/>
                  </a:cubicBezTo>
                  <a:cubicBezTo>
                    <a:pt x="10157" y="3275"/>
                    <a:pt x="9990" y="3275"/>
                    <a:pt x="9824" y="3299"/>
                  </a:cubicBezTo>
                  <a:cubicBezTo>
                    <a:pt x="8502" y="3406"/>
                    <a:pt x="6954" y="3930"/>
                    <a:pt x="5454" y="4751"/>
                  </a:cubicBezTo>
                  <a:cubicBezTo>
                    <a:pt x="5156" y="4906"/>
                    <a:pt x="4871" y="5085"/>
                    <a:pt x="4597" y="5263"/>
                  </a:cubicBezTo>
                  <a:cubicBezTo>
                    <a:pt x="4621" y="5085"/>
                    <a:pt x="4644" y="4918"/>
                    <a:pt x="4680" y="4739"/>
                  </a:cubicBezTo>
                  <a:cubicBezTo>
                    <a:pt x="4871" y="4632"/>
                    <a:pt x="5073" y="4513"/>
                    <a:pt x="5275" y="4406"/>
                  </a:cubicBezTo>
                  <a:cubicBezTo>
                    <a:pt x="6823" y="3549"/>
                    <a:pt x="8431" y="3025"/>
                    <a:pt x="9800" y="2906"/>
                  </a:cubicBezTo>
                  <a:lnTo>
                    <a:pt x="9788" y="2906"/>
                  </a:lnTo>
                  <a:cubicBezTo>
                    <a:pt x="9973" y="2890"/>
                    <a:pt x="10150" y="2883"/>
                    <a:pt x="10321" y="2883"/>
                  </a:cubicBezTo>
                  <a:close/>
                  <a:moveTo>
                    <a:pt x="3311" y="5692"/>
                  </a:moveTo>
                  <a:lnTo>
                    <a:pt x="3311" y="5692"/>
                  </a:lnTo>
                  <a:cubicBezTo>
                    <a:pt x="3299" y="5870"/>
                    <a:pt x="3287" y="6049"/>
                    <a:pt x="3275" y="6239"/>
                  </a:cubicBezTo>
                  <a:cubicBezTo>
                    <a:pt x="3037" y="6430"/>
                    <a:pt x="2823" y="6620"/>
                    <a:pt x="2620" y="6835"/>
                  </a:cubicBezTo>
                  <a:cubicBezTo>
                    <a:pt x="2537" y="6728"/>
                    <a:pt x="2454" y="6632"/>
                    <a:pt x="2370" y="6537"/>
                  </a:cubicBezTo>
                  <a:cubicBezTo>
                    <a:pt x="2668" y="6239"/>
                    <a:pt x="2978" y="5954"/>
                    <a:pt x="3311" y="5692"/>
                  </a:cubicBezTo>
                  <a:close/>
                  <a:moveTo>
                    <a:pt x="10264" y="6811"/>
                  </a:moveTo>
                  <a:cubicBezTo>
                    <a:pt x="10371" y="6918"/>
                    <a:pt x="10478" y="7013"/>
                    <a:pt x="10586" y="7121"/>
                  </a:cubicBezTo>
                  <a:cubicBezTo>
                    <a:pt x="10478" y="7228"/>
                    <a:pt x="10371" y="7335"/>
                    <a:pt x="10264" y="7430"/>
                  </a:cubicBezTo>
                  <a:lnTo>
                    <a:pt x="10264" y="7418"/>
                  </a:lnTo>
                  <a:lnTo>
                    <a:pt x="10264" y="7109"/>
                  </a:lnTo>
                  <a:lnTo>
                    <a:pt x="10264" y="6811"/>
                  </a:lnTo>
                  <a:close/>
                  <a:moveTo>
                    <a:pt x="3251" y="6811"/>
                  </a:moveTo>
                  <a:lnTo>
                    <a:pt x="3251" y="7121"/>
                  </a:lnTo>
                  <a:lnTo>
                    <a:pt x="3251" y="7442"/>
                  </a:lnTo>
                  <a:cubicBezTo>
                    <a:pt x="3132" y="7335"/>
                    <a:pt x="3025" y="7228"/>
                    <a:pt x="2918" y="7121"/>
                  </a:cubicBezTo>
                  <a:cubicBezTo>
                    <a:pt x="3025" y="7013"/>
                    <a:pt x="3132" y="6906"/>
                    <a:pt x="3251" y="6811"/>
                  </a:cubicBezTo>
                  <a:close/>
                  <a:moveTo>
                    <a:pt x="9443" y="3763"/>
                  </a:moveTo>
                  <a:cubicBezTo>
                    <a:pt x="9716" y="4858"/>
                    <a:pt x="9859" y="5989"/>
                    <a:pt x="9847" y="7121"/>
                  </a:cubicBezTo>
                  <a:cubicBezTo>
                    <a:pt x="9847" y="7347"/>
                    <a:pt x="9847" y="7573"/>
                    <a:pt x="9836" y="7799"/>
                  </a:cubicBezTo>
                  <a:cubicBezTo>
                    <a:pt x="9705" y="7906"/>
                    <a:pt x="9562" y="8013"/>
                    <a:pt x="9419" y="8121"/>
                  </a:cubicBezTo>
                  <a:cubicBezTo>
                    <a:pt x="9443" y="7787"/>
                    <a:pt x="9455" y="7454"/>
                    <a:pt x="9455" y="7121"/>
                  </a:cubicBezTo>
                  <a:cubicBezTo>
                    <a:pt x="9466" y="6013"/>
                    <a:pt x="9335" y="4906"/>
                    <a:pt x="9062" y="3822"/>
                  </a:cubicBezTo>
                  <a:cubicBezTo>
                    <a:pt x="9193" y="3799"/>
                    <a:pt x="9312" y="3775"/>
                    <a:pt x="9443" y="3763"/>
                  </a:cubicBezTo>
                  <a:close/>
                  <a:moveTo>
                    <a:pt x="3175" y="2883"/>
                  </a:moveTo>
                  <a:cubicBezTo>
                    <a:pt x="3344" y="2883"/>
                    <a:pt x="3521" y="2890"/>
                    <a:pt x="3704" y="2906"/>
                  </a:cubicBezTo>
                  <a:cubicBezTo>
                    <a:pt x="4561" y="2989"/>
                    <a:pt x="5394" y="3180"/>
                    <a:pt x="6192" y="3477"/>
                  </a:cubicBezTo>
                  <a:cubicBezTo>
                    <a:pt x="6014" y="3549"/>
                    <a:pt x="5847" y="3620"/>
                    <a:pt x="5680" y="3715"/>
                  </a:cubicBezTo>
                  <a:cubicBezTo>
                    <a:pt x="5025" y="3501"/>
                    <a:pt x="4359" y="3358"/>
                    <a:pt x="3680" y="3299"/>
                  </a:cubicBezTo>
                  <a:cubicBezTo>
                    <a:pt x="3501" y="3275"/>
                    <a:pt x="3335" y="3275"/>
                    <a:pt x="3180" y="3275"/>
                  </a:cubicBezTo>
                  <a:cubicBezTo>
                    <a:pt x="2192" y="3275"/>
                    <a:pt x="1489" y="3561"/>
                    <a:pt x="1203" y="4073"/>
                  </a:cubicBezTo>
                  <a:cubicBezTo>
                    <a:pt x="882" y="4668"/>
                    <a:pt x="1120" y="5585"/>
                    <a:pt x="1870" y="6573"/>
                  </a:cubicBezTo>
                  <a:cubicBezTo>
                    <a:pt x="2287" y="7097"/>
                    <a:pt x="2751" y="7585"/>
                    <a:pt x="3263" y="8013"/>
                  </a:cubicBezTo>
                  <a:cubicBezTo>
                    <a:pt x="3275" y="8192"/>
                    <a:pt x="3299" y="8371"/>
                    <a:pt x="3311" y="8549"/>
                  </a:cubicBezTo>
                  <a:cubicBezTo>
                    <a:pt x="2656" y="8037"/>
                    <a:pt x="2073" y="7466"/>
                    <a:pt x="1561" y="6811"/>
                  </a:cubicBezTo>
                  <a:cubicBezTo>
                    <a:pt x="703" y="5680"/>
                    <a:pt x="453" y="4644"/>
                    <a:pt x="858" y="3894"/>
                  </a:cubicBezTo>
                  <a:lnTo>
                    <a:pt x="858" y="3882"/>
                  </a:lnTo>
                  <a:cubicBezTo>
                    <a:pt x="1221" y="3229"/>
                    <a:pt x="2035" y="2883"/>
                    <a:pt x="3175" y="2883"/>
                  </a:cubicBezTo>
                  <a:close/>
                  <a:moveTo>
                    <a:pt x="6752" y="4573"/>
                  </a:moveTo>
                  <a:cubicBezTo>
                    <a:pt x="7109" y="4727"/>
                    <a:pt x="7478" y="4906"/>
                    <a:pt x="7835" y="5108"/>
                  </a:cubicBezTo>
                  <a:cubicBezTo>
                    <a:pt x="8240" y="5323"/>
                    <a:pt x="8621" y="5561"/>
                    <a:pt x="8978" y="5811"/>
                  </a:cubicBezTo>
                  <a:cubicBezTo>
                    <a:pt x="9014" y="6228"/>
                    <a:pt x="9038" y="6668"/>
                    <a:pt x="9038" y="7109"/>
                  </a:cubicBezTo>
                  <a:cubicBezTo>
                    <a:pt x="9038" y="7561"/>
                    <a:pt x="9014" y="8002"/>
                    <a:pt x="8978" y="8430"/>
                  </a:cubicBezTo>
                  <a:cubicBezTo>
                    <a:pt x="8621" y="8668"/>
                    <a:pt x="8252" y="8895"/>
                    <a:pt x="7859" y="9121"/>
                  </a:cubicBezTo>
                  <a:cubicBezTo>
                    <a:pt x="7490" y="9311"/>
                    <a:pt x="7109" y="9502"/>
                    <a:pt x="6752" y="9657"/>
                  </a:cubicBezTo>
                  <a:cubicBezTo>
                    <a:pt x="6383" y="9502"/>
                    <a:pt x="6002" y="9311"/>
                    <a:pt x="5645" y="9121"/>
                  </a:cubicBezTo>
                  <a:cubicBezTo>
                    <a:pt x="5275" y="8918"/>
                    <a:pt x="4883" y="8680"/>
                    <a:pt x="4525" y="8442"/>
                  </a:cubicBezTo>
                  <a:cubicBezTo>
                    <a:pt x="4490" y="8002"/>
                    <a:pt x="4466" y="7561"/>
                    <a:pt x="4466" y="7109"/>
                  </a:cubicBezTo>
                  <a:cubicBezTo>
                    <a:pt x="4466" y="6668"/>
                    <a:pt x="4490" y="6216"/>
                    <a:pt x="4525" y="5799"/>
                  </a:cubicBezTo>
                  <a:cubicBezTo>
                    <a:pt x="4883" y="5549"/>
                    <a:pt x="5264" y="5323"/>
                    <a:pt x="5656" y="5108"/>
                  </a:cubicBezTo>
                  <a:cubicBezTo>
                    <a:pt x="6026" y="4918"/>
                    <a:pt x="6383" y="4739"/>
                    <a:pt x="6752" y="4573"/>
                  </a:cubicBezTo>
                  <a:close/>
                  <a:moveTo>
                    <a:pt x="10871" y="7430"/>
                  </a:moveTo>
                  <a:cubicBezTo>
                    <a:pt x="10967" y="7525"/>
                    <a:pt x="11050" y="7621"/>
                    <a:pt x="11133" y="7728"/>
                  </a:cubicBezTo>
                  <a:cubicBezTo>
                    <a:pt x="10264" y="8549"/>
                    <a:pt x="9300" y="9264"/>
                    <a:pt x="8252" y="9835"/>
                  </a:cubicBezTo>
                  <a:lnTo>
                    <a:pt x="8252" y="9823"/>
                  </a:lnTo>
                  <a:cubicBezTo>
                    <a:pt x="8097" y="9907"/>
                    <a:pt x="7954" y="9990"/>
                    <a:pt x="7788" y="10073"/>
                  </a:cubicBezTo>
                  <a:cubicBezTo>
                    <a:pt x="7621" y="10014"/>
                    <a:pt x="7442" y="9954"/>
                    <a:pt x="7276" y="9883"/>
                  </a:cubicBezTo>
                  <a:cubicBezTo>
                    <a:pt x="7538" y="9764"/>
                    <a:pt x="7800" y="9621"/>
                    <a:pt x="8061" y="9478"/>
                  </a:cubicBezTo>
                  <a:cubicBezTo>
                    <a:pt x="9085" y="8930"/>
                    <a:pt x="10026" y="8240"/>
                    <a:pt x="10871" y="7430"/>
                  </a:cubicBezTo>
                  <a:close/>
                  <a:moveTo>
                    <a:pt x="4799" y="10049"/>
                  </a:moveTo>
                  <a:lnTo>
                    <a:pt x="5049" y="10204"/>
                  </a:lnTo>
                  <a:lnTo>
                    <a:pt x="5144" y="10252"/>
                  </a:lnTo>
                  <a:lnTo>
                    <a:pt x="4859" y="10323"/>
                  </a:lnTo>
                  <a:lnTo>
                    <a:pt x="4859" y="10311"/>
                  </a:lnTo>
                  <a:cubicBezTo>
                    <a:pt x="4835" y="10228"/>
                    <a:pt x="4811" y="10145"/>
                    <a:pt x="4799" y="10049"/>
                  </a:cubicBezTo>
                  <a:close/>
                  <a:moveTo>
                    <a:pt x="8716" y="10038"/>
                  </a:moveTo>
                  <a:lnTo>
                    <a:pt x="8716" y="10038"/>
                  </a:lnTo>
                  <a:cubicBezTo>
                    <a:pt x="8693" y="10133"/>
                    <a:pt x="8669" y="10228"/>
                    <a:pt x="8645" y="10323"/>
                  </a:cubicBezTo>
                  <a:lnTo>
                    <a:pt x="8645" y="10311"/>
                  </a:lnTo>
                  <a:cubicBezTo>
                    <a:pt x="8550" y="10288"/>
                    <a:pt x="8454" y="10264"/>
                    <a:pt x="8359" y="10240"/>
                  </a:cubicBezTo>
                  <a:lnTo>
                    <a:pt x="8442" y="10192"/>
                  </a:lnTo>
                  <a:lnTo>
                    <a:pt x="8716" y="10038"/>
                  </a:lnTo>
                  <a:close/>
                  <a:moveTo>
                    <a:pt x="4073" y="3763"/>
                  </a:moveTo>
                  <a:cubicBezTo>
                    <a:pt x="4192" y="3787"/>
                    <a:pt x="4323" y="3811"/>
                    <a:pt x="4454" y="3834"/>
                  </a:cubicBezTo>
                  <a:cubicBezTo>
                    <a:pt x="3918" y="5989"/>
                    <a:pt x="3918" y="8252"/>
                    <a:pt x="4454" y="10407"/>
                  </a:cubicBezTo>
                  <a:cubicBezTo>
                    <a:pt x="4323" y="10430"/>
                    <a:pt x="4192" y="10454"/>
                    <a:pt x="4073" y="10478"/>
                  </a:cubicBezTo>
                  <a:cubicBezTo>
                    <a:pt x="3525" y="8264"/>
                    <a:pt x="3525" y="5966"/>
                    <a:pt x="4073" y="3763"/>
                  </a:cubicBezTo>
                  <a:close/>
                  <a:moveTo>
                    <a:pt x="11383" y="8049"/>
                  </a:moveTo>
                  <a:cubicBezTo>
                    <a:pt x="11943" y="8835"/>
                    <a:pt x="12145" y="9537"/>
                    <a:pt x="11907" y="9954"/>
                  </a:cubicBezTo>
                  <a:cubicBezTo>
                    <a:pt x="11704" y="10330"/>
                    <a:pt x="11121" y="10532"/>
                    <a:pt x="10304" y="10532"/>
                  </a:cubicBezTo>
                  <a:cubicBezTo>
                    <a:pt x="10162" y="10532"/>
                    <a:pt x="10014" y="10526"/>
                    <a:pt x="9859" y="10514"/>
                  </a:cubicBezTo>
                  <a:cubicBezTo>
                    <a:pt x="9978" y="10061"/>
                    <a:pt x="10074" y="9585"/>
                    <a:pt x="10133" y="9121"/>
                  </a:cubicBezTo>
                  <a:lnTo>
                    <a:pt x="10133" y="9109"/>
                  </a:lnTo>
                  <a:cubicBezTo>
                    <a:pt x="10574" y="8787"/>
                    <a:pt x="10990" y="8430"/>
                    <a:pt x="11383" y="8049"/>
                  </a:cubicBezTo>
                  <a:close/>
                  <a:moveTo>
                    <a:pt x="4597" y="8978"/>
                  </a:moveTo>
                  <a:lnTo>
                    <a:pt x="4597" y="8978"/>
                  </a:lnTo>
                  <a:cubicBezTo>
                    <a:pt x="4871" y="9156"/>
                    <a:pt x="5156" y="9323"/>
                    <a:pt x="5442" y="9490"/>
                  </a:cubicBezTo>
                  <a:cubicBezTo>
                    <a:pt x="6418" y="10026"/>
                    <a:pt x="7454" y="10442"/>
                    <a:pt x="8526" y="10716"/>
                  </a:cubicBezTo>
                  <a:cubicBezTo>
                    <a:pt x="8490" y="10847"/>
                    <a:pt x="8442" y="10978"/>
                    <a:pt x="8407" y="11097"/>
                  </a:cubicBezTo>
                  <a:cubicBezTo>
                    <a:pt x="7299" y="10811"/>
                    <a:pt x="6240" y="10383"/>
                    <a:pt x="5252" y="9835"/>
                  </a:cubicBezTo>
                  <a:cubicBezTo>
                    <a:pt x="5061" y="9728"/>
                    <a:pt x="4871" y="9609"/>
                    <a:pt x="4680" y="9502"/>
                  </a:cubicBezTo>
                  <a:cubicBezTo>
                    <a:pt x="4644" y="9335"/>
                    <a:pt x="4621" y="9156"/>
                    <a:pt x="4597" y="8978"/>
                  </a:cubicBezTo>
                  <a:close/>
                  <a:moveTo>
                    <a:pt x="1549" y="7454"/>
                  </a:moveTo>
                  <a:cubicBezTo>
                    <a:pt x="1632" y="7549"/>
                    <a:pt x="1715" y="7656"/>
                    <a:pt x="1811" y="7752"/>
                  </a:cubicBezTo>
                  <a:cubicBezTo>
                    <a:pt x="1120" y="8704"/>
                    <a:pt x="906" y="9573"/>
                    <a:pt x="1215" y="10157"/>
                  </a:cubicBezTo>
                  <a:cubicBezTo>
                    <a:pt x="1406" y="10466"/>
                    <a:pt x="1704" y="10692"/>
                    <a:pt x="2049" y="10788"/>
                  </a:cubicBezTo>
                  <a:cubicBezTo>
                    <a:pt x="2077" y="10798"/>
                    <a:pt x="2103" y="10802"/>
                    <a:pt x="2128" y="10802"/>
                  </a:cubicBezTo>
                  <a:cubicBezTo>
                    <a:pt x="2337" y="10802"/>
                    <a:pt x="2426" y="10480"/>
                    <a:pt x="2192" y="10395"/>
                  </a:cubicBezTo>
                  <a:cubicBezTo>
                    <a:pt x="1942" y="10323"/>
                    <a:pt x="1727" y="10169"/>
                    <a:pt x="1596" y="9954"/>
                  </a:cubicBezTo>
                  <a:cubicBezTo>
                    <a:pt x="1358" y="9537"/>
                    <a:pt x="1561" y="8835"/>
                    <a:pt x="2120" y="8049"/>
                  </a:cubicBezTo>
                  <a:cubicBezTo>
                    <a:pt x="2513" y="8430"/>
                    <a:pt x="2942" y="8787"/>
                    <a:pt x="3382" y="9121"/>
                  </a:cubicBezTo>
                  <a:cubicBezTo>
                    <a:pt x="3454" y="9585"/>
                    <a:pt x="3537" y="10049"/>
                    <a:pt x="3656" y="10514"/>
                  </a:cubicBezTo>
                  <a:cubicBezTo>
                    <a:pt x="3505" y="10522"/>
                    <a:pt x="3353" y="10531"/>
                    <a:pt x="3202" y="10531"/>
                  </a:cubicBezTo>
                  <a:cubicBezTo>
                    <a:pt x="3139" y="10531"/>
                    <a:pt x="3076" y="10529"/>
                    <a:pt x="3013" y="10526"/>
                  </a:cubicBezTo>
                  <a:cubicBezTo>
                    <a:pt x="2751" y="10538"/>
                    <a:pt x="2739" y="10919"/>
                    <a:pt x="3001" y="10942"/>
                  </a:cubicBezTo>
                  <a:lnTo>
                    <a:pt x="3204" y="10942"/>
                  </a:lnTo>
                  <a:cubicBezTo>
                    <a:pt x="3359" y="10942"/>
                    <a:pt x="3525" y="10931"/>
                    <a:pt x="3692" y="10919"/>
                  </a:cubicBezTo>
                  <a:cubicBezTo>
                    <a:pt x="4371" y="10859"/>
                    <a:pt x="5037" y="10716"/>
                    <a:pt x="5680" y="10502"/>
                  </a:cubicBezTo>
                  <a:cubicBezTo>
                    <a:pt x="5847" y="10585"/>
                    <a:pt x="6026" y="10669"/>
                    <a:pt x="6192" y="10752"/>
                  </a:cubicBezTo>
                  <a:cubicBezTo>
                    <a:pt x="5406" y="11050"/>
                    <a:pt x="4573" y="11240"/>
                    <a:pt x="3728" y="11323"/>
                  </a:cubicBezTo>
                  <a:lnTo>
                    <a:pt x="3716" y="11323"/>
                  </a:lnTo>
                  <a:cubicBezTo>
                    <a:pt x="3537" y="11335"/>
                    <a:pt x="3359" y="11347"/>
                    <a:pt x="3192" y="11347"/>
                  </a:cubicBezTo>
                  <a:cubicBezTo>
                    <a:pt x="2037" y="11347"/>
                    <a:pt x="1239" y="11002"/>
                    <a:pt x="870" y="10347"/>
                  </a:cubicBezTo>
                  <a:cubicBezTo>
                    <a:pt x="465" y="9597"/>
                    <a:pt x="703" y="8573"/>
                    <a:pt x="1549" y="7454"/>
                  </a:cubicBezTo>
                  <a:close/>
                  <a:moveTo>
                    <a:pt x="10205" y="5704"/>
                  </a:moveTo>
                  <a:lnTo>
                    <a:pt x="10205" y="5704"/>
                  </a:lnTo>
                  <a:cubicBezTo>
                    <a:pt x="10848" y="6192"/>
                    <a:pt x="11419" y="6775"/>
                    <a:pt x="11919" y="7418"/>
                  </a:cubicBezTo>
                  <a:cubicBezTo>
                    <a:pt x="12788" y="8549"/>
                    <a:pt x="13038" y="9585"/>
                    <a:pt x="12622" y="10335"/>
                  </a:cubicBezTo>
                  <a:lnTo>
                    <a:pt x="12622" y="10347"/>
                  </a:lnTo>
                  <a:cubicBezTo>
                    <a:pt x="12264" y="11002"/>
                    <a:pt x="11467" y="11347"/>
                    <a:pt x="10300" y="11347"/>
                  </a:cubicBezTo>
                  <a:cubicBezTo>
                    <a:pt x="10133" y="11347"/>
                    <a:pt x="9955" y="11347"/>
                    <a:pt x="9776" y="11323"/>
                  </a:cubicBezTo>
                  <a:lnTo>
                    <a:pt x="9633" y="11312"/>
                  </a:lnTo>
                  <a:cubicBezTo>
                    <a:pt x="9669" y="11192"/>
                    <a:pt x="9716" y="11061"/>
                    <a:pt x="9752" y="10931"/>
                  </a:cubicBezTo>
                  <a:lnTo>
                    <a:pt x="9812" y="10931"/>
                  </a:lnTo>
                  <a:cubicBezTo>
                    <a:pt x="9978" y="10942"/>
                    <a:pt x="10145" y="10954"/>
                    <a:pt x="10300" y="10954"/>
                  </a:cubicBezTo>
                  <a:cubicBezTo>
                    <a:pt x="11288" y="10954"/>
                    <a:pt x="12002" y="10669"/>
                    <a:pt x="12276" y="10145"/>
                  </a:cubicBezTo>
                  <a:cubicBezTo>
                    <a:pt x="12610" y="9549"/>
                    <a:pt x="12360" y="8645"/>
                    <a:pt x="11610" y="7656"/>
                  </a:cubicBezTo>
                  <a:cubicBezTo>
                    <a:pt x="11205" y="7132"/>
                    <a:pt x="10752" y="6656"/>
                    <a:pt x="10240" y="6239"/>
                  </a:cubicBezTo>
                  <a:cubicBezTo>
                    <a:pt x="10240" y="6061"/>
                    <a:pt x="10217" y="5882"/>
                    <a:pt x="10205" y="5704"/>
                  </a:cubicBezTo>
                  <a:close/>
                  <a:moveTo>
                    <a:pt x="6752" y="10990"/>
                  </a:moveTo>
                  <a:cubicBezTo>
                    <a:pt x="7240" y="11181"/>
                    <a:pt x="7728" y="11347"/>
                    <a:pt x="8240" y="11478"/>
                  </a:cubicBezTo>
                  <a:lnTo>
                    <a:pt x="8252" y="11478"/>
                  </a:lnTo>
                  <a:cubicBezTo>
                    <a:pt x="7823" y="12443"/>
                    <a:pt x="7264" y="13014"/>
                    <a:pt x="6752" y="13014"/>
                  </a:cubicBezTo>
                  <a:cubicBezTo>
                    <a:pt x="6252" y="13014"/>
                    <a:pt x="5704" y="12443"/>
                    <a:pt x="5264" y="11478"/>
                  </a:cubicBezTo>
                  <a:cubicBezTo>
                    <a:pt x="5775" y="11347"/>
                    <a:pt x="6264" y="11181"/>
                    <a:pt x="6752" y="10990"/>
                  </a:cubicBezTo>
                  <a:close/>
                  <a:moveTo>
                    <a:pt x="9657" y="9454"/>
                  </a:moveTo>
                  <a:lnTo>
                    <a:pt x="9657" y="9454"/>
                  </a:lnTo>
                  <a:cubicBezTo>
                    <a:pt x="9526" y="10264"/>
                    <a:pt x="9300" y="11050"/>
                    <a:pt x="8978" y="11800"/>
                  </a:cubicBezTo>
                  <a:cubicBezTo>
                    <a:pt x="8395" y="13109"/>
                    <a:pt x="7609" y="13836"/>
                    <a:pt x="6752" y="13836"/>
                  </a:cubicBezTo>
                  <a:lnTo>
                    <a:pt x="6752" y="13824"/>
                  </a:lnTo>
                  <a:cubicBezTo>
                    <a:pt x="5895" y="13824"/>
                    <a:pt x="5109" y="13109"/>
                    <a:pt x="4525" y="11800"/>
                  </a:cubicBezTo>
                  <a:lnTo>
                    <a:pt x="4454" y="11657"/>
                  </a:lnTo>
                  <a:cubicBezTo>
                    <a:pt x="4585" y="11633"/>
                    <a:pt x="4716" y="11597"/>
                    <a:pt x="4847" y="11573"/>
                  </a:cubicBezTo>
                  <a:cubicBezTo>
                    <a:pt x="4859" y="11597"/>
                    <a:pt x="4871" y="11621"/>
                    <a:pt x="4883" y="11645"/>
                  </a:cubicBezTo>
                  <a:cubicBezTo>
                    <a:pt x="5383" y="12776"/>
                    <a:pt x="6073" y="13431"/>
                    <a:pt x="6752" y="13431"/>
                  </a:cubicBezTo>
                  <a:cubicBezTo>
                    <a:pt x="7430" y="13431"/>
                    <a:pt x="8109" y="12776"/>
                    <a:pt x="8621" y="11645"/>
                  </a:cubicBezTo>
                  <a:cubicBezTo>
                    <a:pt x="8883" y="11038"/>
                    <a:pt x="9085" y="10407"/>
                    <a:pt x="9204" y="9752"/>
                  </a:cubicBezTo>
                  <a:cubicBezTo>
                    <a:pt x="9359" y="9657"/>
                    <a:pt x="9502" y="9561"/>
                    <a:pt x="9657" y="9454"/>
                  </a:cubicBezTo>
                  <a:close/>
                  <a:moveTo>
                    <a:pt x="6752" y="1"/>
                  </a:moveTo>
                  <a:cubicBezTo>
                    <a:pt x="5728" y="1"/>
                    <a:pt x="4799" y="798"/>
                    <a:pt x="4144" y="2263"/>
                  </a:cubicBezTo>
                  <a:cubicBezTo>
                    <a:pt x="4109" y="2358"/>
                    <a:pt x="4073" y="2441"/>
                    <a:pt x="4037" y="2525"/>
                  </a:cubicBezTo>
                  <a:cubicBezTo>
                    <a:pt x="3942" y="2513"/>
                    <a:pt x="3847" y="2501"/>
                    <a:pt x="3740" y="2501"/>
                  </a:cubicBezTo>
                  <a:cubicBezTo>
                    <a:pt x="3551" y="2485"/>
                    <a:pt x="3368" y="2478"/>
                    <a:pt x="3193" y="2478"/>
                  </a:cubicBezTo>
                  <a:cubicBezTo>
                    <a:pt x="1880" y="2478"/>
                    <a:pt x="930" y="2904"/>
                    <a:pt x="489" y="3692"/>
                  </a:cubicBezTo>
                  <a:cubicBezTo>
                    <a:pt x="1" y="4584"/>
                    <a:pt x="263" y="5799"/>
                    <a:pt x="1227" y="7073"/>
                  </a:cubicBezTo>
                  <a:lnTo>
                    <a:pt x="1275" y="7132"/>
                  </a:lnTo>
                  <a:lnTo>
                    <a:pt x="1239" y="7168"/>
                  </a:lnTo>
                  <a:cubicBezTo>
                    <a:pt x="275" y="8442"/>
                    <a:pt x="13" y="9645"/>
                    <a:pt x="513" y="10550"/>
                  </a:cubicBezTo>
                  <a:cubicBezTo>
                    <a:pt x="739" y="10966"/>
                    <a:pt x="1108" y="11288"/>
                    <a:pt x="1549" y="11466"/>
                  </a:cubicBezTo>
                  <a:cubicBezTo>
                    <a:pt x="2044" y="11669"/>
                    <a:pt x="2570" y="11765"/>
                    <a:pt x="3099" y="11765"/>
                  </a:cubicBezTo>
                  <a:cubicBezTo>
                    <a:pt x="3130" y="11765"/>
                    <a:pt x="3161" y="11765"/>
                    <a:pt x="3192" y="11764"/>
                  </a:cubicBezTo>
                  <a:cubicBezTo>
                    <a:pt x="3382" y="11764"/>
                    <a:pt x="3561" y="11764"/>
                    <a:pt x="3751" y="11740"/>
                  </a:cubicBezTo>
                  <a:cubicBezTo>
                    <a:pt x="3847" y="11740"/>
                    <a:pt x="3942" y="11728"/>
                    <a:pt x="4037" y="11716"/>
                  </a:cubicBezTo>
                  <a:cubicBezTo>
                    <a:pt x="4073" y="11800"/>
                    <a:pt x="4109" y="11883"/>
                    <a:pt x="4144" y="11966"/>
                  </a:cubicBezTo>
                  <a:cubicBezTo>
                    <a:pt x="4799" y="13431"/>
                    <a:pt x="5728" y="14240"/>
                    <a:pt x="6752" y="14240"/>
                  </a:cubicBezTo>
                  <a:cubicBezTo>
                    <a:pt x="7788" y="14240"/>
                    <a:pt x="8716" y="13431"/>
                    <a:pt x="9371" y="11966"/>
                  </a:cubicBezTo>
                  <a:cubicBezTo>
                    <a:pt x="9407" y="11883"/>
                    <a:pt x="9443" y="11800"/>
                    <a:pt x="9478" y="11716"/>
                  </a:cubicBezTo>
                  <a:lnTo>
                    <a:pt x="9740" y="11740"/>
                  </a:lnTo>
                  <a:cubicBezTo>
                    <a:pt x="9931" y="11752"/>
                    <a:pt x="10121" y="11764"/>
                    <a:pt x="10300" y="11764"/>
                  </a:cubicBezTo>
                  <a:cubicBezTo>
                    <a:pt x="10331" y="11765"/>
                    <a:pt x="10362" y="11765"/>
                    <a:pt x="10393" y="11765"/>
                  </a:cubicBezTo>
                  <a:cubicBezTo>
                    <a:pt x="10921" y="11765"/>
                    <a:pt x="11448" y="11669"/>
                    <a:pt x="11943" y="11466"/>
                  </a:cubicBezTo>
                  <a:cubicBezTo>
                    <a:pt x="12383" y="11288"/>
                    <a:pt x="12753" y="10966"/>
                    <a:pt x="12991" y="10550"/>
                  </a:cubicBezTo>
                  <a:cubicBezTo>
                    <a:pt x="13491" y="9645"/>
                    <a:pt x="13229" y="8442"/>
                    <a:pt x="12252" y="7168"/>
                  </a:cubicBezTo>
                  <a:lnTo>
                    <a:pt x="12229" y="7132"/>
                  </a:lnTo>
                  <a:lnTo>
                    <a:pt x="12264" y="7073"/>
                  </a:lnTo>
                  <a:cubicBezTo>
                    <a:pt x="13241" y="5799"/>
                    <a:pt x="13503" y="4596"/>
                    <a:pt x="13003" y="3692"/>
                  </a:cubicBezTo>
                  <a:cubicBezTo>
                    <a:pt x="12566" y="2901"/>
                    <a:pt x="11629" y="2474"/>
                    <a:pt x="10335" y="2474"/>
                  </a:cubicBezTo>
                  <a:cubicBezTo>
                    <a:pt x="10148" y="2474"/>
                    <a:pt x="9954" y="2483"/>
                    <a:pt x="9752" y="2501"/>
                  </a:cubicBezTo>
                  <a:cubicBezTo>
                    <a:pt x="9669" y="2501"/>
                    <a:pt x="9574" y="2513"/>
                    <a:pt x="9478" y="2525"/>
                  </a:cubicBezTo>
                  <a:cubicBezTo>
                    <a:pt x="9443" y="2441"/>
                    <a:pt x="9407" y="2358"/>
                    <a:pt x="9371" y="2263"/>
                  </a:cubicBezTo>
                  <a:cubicBezTo>
                    <a:pt x="8716" y="798"/>
                    <a:pt x="7788" y="1"/>
                    <a:pt x="67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cxnSp>
        <p:nvCxnSpPr>
          <p:cNvPr id="594" name="Google Shape;594;p64"/>
          <p:cNvCxnSpPr/>
          <p:nvPr/>
        </p:nvCxnSpPr>
        <p:spPr>
          <a:xfrm rot="10800000">
            <a:off x="2561075" y="2171815"/>
            <a:ext cx="1569600" cy="0"/>
          </a:xfrm>
          <a:prstGeom prst="straightConnector1">
            <a:avLst/>
          </a:prstGeom>
          <a:noFill/>
          <a:ln cap="flat" cmpd="sng" w="9525">
            <a:solidFill>
              <a:schemeClr val="dk1"/>
            </a:solidFill>
            <a:prstDash val="solid"/>
            <a:round/>
            <a:headEnd len="med" w="med" type="none"/>
            <a:tailEnd len="med" w="med" type="none"/>
          </a:ln>
        </p:spPr>
      </p:cxnSp>
      <p:cxnSp>
        <p:nvCxnSpPr>
          <p:cNvPr id="595" name="Google Shape;595;p64"/>
          <p:cNvCxnSpPr/>
          <p:nvPr/>
        </p:nvCxnSpPr>
        <p:spPr>
          <a:xfrm rot="10800000">
            <a:off x="5024725" y="2171815"/>
            <a:ext cx="15696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569"/>
                                        </p:tgtEl>
                                        <p:attrNameLst>
                                          <p:attrName>style.visibility</p:attrName>
                                        </p:attrNameLst>
                                      </p:cBhvr>
                                      <p:to>
                                        <p:strVal val="visible"/>
                                      </p:to>
                                    </p:set>
                                    <p:animEffect filter="fade" transition="in">
                                      <p:cBhvr>
                                        <p:cTn dur="1000"/>
                                        <p:tgtEl>
                                          <p:spTgt spid="569"/>
                                        </p:tgtEl>
                                      </p:cBhvr>
                                    </p:animEffect>
                                  </p:childTnLst>
                                </p:cTn>
                              </p:par>
                              <p:par>
                                <p:cTn fill="hold" nodeType="withEffect" presetClass="entr" presetID="10" presetSubtype="0">
                                  <p:stCondLst>
                                    <p:cond delay="0"/>
                                  </p:stCondLst>
                                  <p:childTnLst>
                                    <p:set>
                                      <p:cBhvr>
                                        <p:cTn dur="1" fill="hold">
                                          <p:stCondLst>
                                            <p:cond delay="0"/>
                                          </p:stCondLst>
                                        </p:cTn>
                                        <p:tgtEl>
                                          <p:spTgt spid="591"/>
                                        </p:tgtEl>
                                        <p:attrNameLst>
                                          <p:attrName>style.visibility</p:attrName>
                                        </p:attrNameLst>
                                      </p:cBhvr>
                                      <p:to>
                                        <p:strVal val="visible"/>
                                      </p:to>
                                    </p:set>
                                    <p:animEffect filter="fade" transition="in">
                                      <p:cBhvr>
                                        <p:cTn dur="1000"/>
                                        <p:tgtEl>
                                          <p:spTgt spid="591"/>
                                        </p:tgtEl>
                                      </p:cBhvr>
                                    </p:animEffect>
                                  </p:childTnLst>
                                </p:cTn>
                              </p:par>
                              <p:par>
                                <p:cTn fill="hold" nodeType="withEffect" presetClass="entr" presetID="10" presetSubtype="0">
                                  <p:stCondLst>
                                    <p:cond delay="0"/>
                                  </p:stCondLst>
                                  <p:childTnLst>
                                    <p:set>
                                      <p:cBhvr>
                                        <p:cTn dur="1" fill="hold">
                                          <p:stCondLst>
                                            <p:cond delay="0"/>
                                          </p:stCondLst>
                                        </p:cTn>
                                        <p:tgtEl>
                                          <p:spTgt spid="581"/>
                                        </p:tgtEl>
                                        <p:attrNameLst>
                                          <p:attrName>style.visibility</p:attrName>
                                        </p:attrNameLst>
                                      </p:cBhvr>
                                      <p:to>
                                        <p:strVal val="visible"/>
                                      </p:to>
                                    </p:set>
                                    <p:animEffect filter="fade" transition="in">
                                      <p:cBhvr>
                                        <p:cTn dur="1000"/>
                                        <p:tgtEl>
                                          <p:spTgt spid="58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594"/>
                                        </p:tgtEl>
                                        <p:attrNameLst>
                                          <p:attrName>style.visibility</p:attrName>
                                        </p:attrNameLst>
                                      </p:cBhvr>
                                      <p:to>
                                        <p:strVal val="visible"/>
                                      </p:to>
                                    </p:set>
                                    <p:animEffect filter="fade" transition="in">
                                      <p:cBhvr>
                                        <p:cTn dur="1000"/>
                                        <p:tgtEl>
                                          <p:spTgt spid="594"/>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595"/>
                                        </p:tgtEl>
                                        <p:attrNameLst>
                                          <p:attrName>style.visibility</p:attrName>
                                        </p:attrNameLst>
                                      </p:cBhvr>
                                      <p:to>
                                        <p:strVal val="visible"/>
                                      </p:to>
                                    </p:set>
                                    <p:animEffect filter="fade" transition="in">
                                      <p:cBhvr>
                                        <p:cTn dur="1000"/>
                                        <p:tgtEl>
                                          <p:spTgt spid="59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9" name="Shape 599"/>
        <p:cNvGrpSpPr/>
        <p:nvPr/>
      </p:nvGrpSpPr>
      <p:grpSpPr>
        <a:xfrm>
          <a:off x="0" y="0"/>
          <a:ext cx="0" cy="0"/>
          <a:chOff x="0" y="0"/>
          <a:chExt cx="0" cy="0"/>
        </a:xfrm>
      </p:grpSpPr>
      <p:sp>
        <p:nvSpPr>
          <p:cNvPr id="600" name="Google Shape;600;p65"/>
          <p:cNvSpPr txBox="1"/>
          <p:nvPr>
            <p:ph type="title"/>
          </p:nvPr>
        </p:nvSpPr>
        <p:spPr>
          <a:xfrm>
            <a:off x="1410100" y="2275501"/>
            <a:ext cx="4287300" cy="644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METHODOLOGY</a:t>
            </a:r>
            <a:endParaRPr/>
          </a:p>
        </p:txBody>
      </p:sp>
      <p:sp>
        <p:nvSpPr>
          <p:cNvPr id="601" name="Google Shape;601;p65"/>
          <p:cNvSpPr txBox="1"/>
          <p:nvPr>
            <p:ph idx="1" type="subTitle"/>
          </p:nvPr>
        </p:nvSpPr>
        <p:spPr>
          <a:xfrm>
            <a:off x="1410093" y="2858578"/>
            <a:ext cx="4287300" cy="522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602" name="Google Shape;602;p65"/>
          <p:cNvSpPr txBox="1"/>
          <p:nvPr>
            <p:ph idx="2" type="title"/>
          </p:nvPr>
        </p:nvSpPr>
        <p:spPr>
          <a:xfrm>
            <a:off x="1223548" y="1211925"/>
            <a:ext cx="1624800" cy="1218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grpSp>
        <p:nvGrpSpPr>
          <p:cNvPr id="603" name="Google Shape;603;p65"/>
          <p:cNvGrpSpPr/>
          <p:nvPr/>
        </p:nvGrpSpPr>
        <p:grpSpPr>
          <a:xfrm>
            <a:off x="1077300" y="1891804"/>
            <a:ext cx="4682425" cy="1629165"/>
            <a:chOff x="713399" y="1978927"/>
            <a:chExt cx="14180572" cy="1508766"/>
          </a:xfrm>
        </p:grpSpPr>
        <p:grpSp>
          <p:nvGrpSpPr>
            <p:cNvPr id="604" name="Google Shape;604;p65"/>
            <p:cNvGrpSpPr/>
            <p:nvPr/>
          </p:nvGrpSpPr>
          <p:grpSpPr>
            <a:xfrm>
              <a:off x="713399" y="1978927"/>
              <a:ext cx="4976955" cy="1508766"/>
              <a:chOff x="713399" y="1978927"/>
              <a:chExt cx="4976955" cy="1508766"/>
            </a:xfrm>
          </p:grpSpPr>
          <p:sp>
            <p:nvSpPr>
              <p:cNvPr id="605" name="Google Shape;605;p65"/>
              <p:cNvSpPr/>
              <p:nvPr/>
            </p:nvSpPr>
            <p:spPr>
              <a:xfrm>
                <a:off x="713399" y="1978927"/>
                <a:ext cx="907150" cy="1508766"/>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cxnSp>
            <p:nvCxnSpPr>
              <p:cNvPr id="606" name="Google Shape;606;p65"/>
              <p:cNvCxnSpPr/>
              <p:nvPr/>
            </p:nvCxnSpPr>
            <p:spPr>
              <a:xfrm>
                <a:off x="1618153" y="3487676"/>
                <a:ext cx="4072200" cy="0"/>
              </a:xfrm>
              <a:prstGeom prst="straightConnector1">
                <a:avLst/>
              </a:prstGeom>
              <a:noFill/>
              <a:ln cap="flat" cmpd="sng" w="9525">
                <a:solidFill>
                  <a:schemeClr val="dk1"/>
                </a:solidFill>
                <a:prstDash val="solid"/>
                <a:round/>
                <a:headEnd len="med" w="med" type="none"/>
                <a:tailEnd len="med" w="med" type="none"/>
              </a:ln>
            </p:spPr>
          </p:cxnSp>
        </p:grpSp>
        <p:sp>
          <p:nvSpPr>
            <p:cNvPr id="607" name="Google Shape;607;p65"/>
            <p:cNvSpPr/>
            <p:nvPr/>
          </p:nvSpPr>
          <p:spPr>
            <a:xfrm flipH="1">
              <a:off x="5678960" y="1978927"/>
              <a:ext cx="9215011" cy="1508766"/>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grpSp>
        <p:nvGrpSpPr>
          <p:cNvPr id="608" name="Google Shape;608;p65"/>
          <p:cNvGrpSpPr/>
          <p:nvPr/>
        </p:nvGrpSpPr>
        <p:grpSpPr>
          <a:xfrm>
            <a:off x="5357851" y="748787"/>
            <a:ext cx="3376165" cy="2992983"/>
            <a:chOff x="3104916" y="86130"/>
            <a:chExt cx="1971138" cy="1747217"/>
          </a:xfrm>
        </p:grpSpPr>
        <p:sp>
          <p:nvSpPr>
            <p:cNvPr id="609" name="Google Shape;609;p65"/>
            <p:cNvSpPr/>
            <p:nvPr/>
          </p:nvSpPr>
          <p:spPr>
            <a:xfrm rot="-7958866">
              <a:off x="4010944" y="325607"/>
              <a:ext cx="181981" cy="42889"/>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 name="Google Shape;610;p65"/>
            <p:cNvGrpSpPr/>
            <p:nvPr/>
          </p:nvGrpSpPr>
          <p:grpSpPr>
            <a:xfrm>
              <a:off x="4305043" y="832737"/>
              <a:ext cx="309431" cy="301819"/>
              <a:chOff x="5844325" y="1775086"/>
              <a:chExt cx="334200" cy="338164"/>
            </a:xfrm>
          </p:grpSpPr>
          <p:sp>
            <p:nvSpPr>
              <p:cNvPr id="611" name="Google Shape;611;p65"/>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65"/>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 name="Google Shape;613;p65"/>
            <p:cNvGrpSpPr/>
            <p:nvPr/>
          </p:nvGrpSpPr>
          <p:grpSpPr>
            <a:xfrm>
              <a:off x="3854935" y="86130"/>
              <a:ext cx="238290" cy="232430"/>
              <a:chOff x="5844325" y="1775086"/>
              <a:chExt cx="334200" cy="338164"/>
            </a:xfrm>
          </p:grpSpPr>
          <p:sp>
            <p:nvSpPr>
              <p:cNvPr id="614" name="Google Shape;614;p65"/>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65"/>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 name="Google Shape;616;p65"/>
            <p:cNvGrpSpPr/>
            <p:nvPr/>
          </p:nvGrpSpPr>
          <p:grpSpPr>
            <a:xfrm>
              <a:off x="3104916" y="533891"/>
              <a:ext cx="424115" cy="420205"/>
              <a:chOff x="5145025" y="1671328"/>
              <a:chExt cx="536100" cy="531197"/>
            </a:xfrm>
          </p:grpSpPr>
          <p:sp>
            <p:nvSpPr>
              <p:cNvPr id="617" name="Google Shape;617;p65"/>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65"/>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 name="Google Shape;619;p65"/>
            <p:cNvGrpSpPr/>
            <p:nvPr/>
          </p:nvGrpSpPr>
          <p:grpSpPr>
            <a:xfrm>
              <a:off x="4093225" y="362142"/>
              <a:ext cx="238298" cy="236087"/>
              <a:chOff x="5145025" y="1671328"/>
              <a:chExt cx="536100" cy="531197"/>
            </a:xfrm>
          </p:grpSpPr>
          <p:sp>
            <p:nvSpPr>
              <p:cNvPr id="620" name="Google Shape;620;p65"/>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65"/>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 name="Google Shape;622;p65"/>
            <p:cNvGrpSpPr/>
            <p:nvPr/>
          </p:nvGrpSpPr>
          <p:grpSpPr>
            <a:xfrm>
              <a:off x="3938542" y="1214101"/>
              <a:ext cx="274904" cy="272359"/>
              <a:chOff x="5145025" y="1671328"/>
              <a:chExt cx="536100" cy="531197"/>
            </a:xfrm>
          </p:grpSpPr>
          <p:sp>
            <p:nvSpPr>
              <p:cNvPr id="623" name="Google Shape;623;p65"/>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65"/>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 name="Google Shape;625;p65"/>
            <p:cNvGrpSpPr/>
            <p:nvPr/>
          </p:nvGrpSpPr>
          <p:grpSpPr>
            <a:xfrm>
              <a:off x="4801150" y="611741"/>
              <a:ext cx="274904" cy="272359"/>
              <a:chOff x="5145025" y="1671328"/>
              <a:chExt cx="536100" cy="531197"/>
            </a:xfrm>
          </p:grpSpPr>
          <p:sp>
            <p:nvSpPr>
              <p:cNvPr id="626" name="Google Shape;626;p65"/>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65"/>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 name="Google Shape;628;p65"/>
            <p:cNvSpPr/>
            <p:nvPr/>
          </p:nvSpPr>
          <p:spPr>
            <a:xfrm rot="-2868170">
              <a:off x="3947454" y="634643"/>
              <a:ext cx="252902" cy="42912"/>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65"/>
            <p:cNvSpPr/>
            <p:nvPr/>
          </p:nvSpPr>
          <p:spPr>
            <a:xfrm rot="543743">
              <a:off x="3488145" y="789872"/>
              <a:ext cx="252853" cy="4293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65"/>
            <p:cNvSpPr/>
            <p:nvPr/>
          </p:nvSpPr>
          <p:spPr>
            <a:xfrm rot="4177358">
              <a:off x="3841163" y="1103950"/>
              <a:ext cx="285946" cy="42966"/>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65"/>
            <p:cNvSpPr/>
            <p:nvPr/>
          </p:nvSpPr>
          <p:spPr>
            <a:xfrm rot="-2941988">
              <a:off x="4099116" y="1162243"/>
              <a:ext cx="323805" cy="42860"/>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65"/>
            <p:cNvSpPr/>
            <p:nvPr/>
          </p:nvSpPr>
          <p:spPr>
            <a:xfrm rot="-1445816">
              <a:off x="4557191" y="848981"/>
              <a:ext cx="314696" cy="42778"/>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65"/>
            <p:cNvSpPr/>
            <p:nvPr/>
          </p:nvSpPr>
          <p:spPr>
            <a:xfrm rot="-3098896">
              <a:off x="3838259" y="1511597"/>
              <a:ext cx="226327" cy="43056"/>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 name="Google Shape;634;p65"/>
            <p:cNvGrpSpPr/>
            <p:nvPr/>
          </p:nvGrpSpPr>
          <p:grpSpPr>
            <a:xfrm>
              <a:off x="3702760" y="671744"/>
              <a:ext cx="351252" cy="355418"/>
              <a:chOff x="5844325" y="1775086"/>
              <a:chExt cx="334200" cy="338164"/>
            </a:xfrm>
          </p:grpSpPr>
          <p:sp>
            <p:nvSpPr>
              <p:cNvPr id="635" name="Google Shape;635;p65"/>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65"/>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 name="Google Shape;637;p65"/>
            <p:cNvGrpSpPr/>
            <p:nvPr/>
          </p:nvGrpSpPr>
          <p:grpSpPr>
            <a:xfrm>
              <a:off x="3680258" y="1565237"/>
              <a:ext cx="274883" cy="268110"/>
              <a:chOff x="5844325" y="1775086"/>
              <a:chExt cx="334200" cy="338164"/>
            </a:xfrm>
          </p:grpSpPr>
          <p:sp>
            <p:nvSpPr>
              <p:cNvPr id="638" name="Google Shape;638;p65"/>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65"/>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02"/>
                                        </p:tgtEl>
                                        <p:attrNameLst>
                                          <p:attrName>style.visibility</p:attrName>
                                        </p:attrNameLst>
                                      </p:cBhvr>
                                      <p:to>
                                        <p:strVal val="visible"/>
                                      </p:to>
                                    </p:set>
                                    <p:animEffect filter="fade" transition="in">
                                      <p:cBhvr>
                                        <p:cTn dur="1000"/>
                                        <p:tgtEl>
                                          <p:spTgt spid="602"/>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08"/>
                                        </p:tgtEl>
                                        <p:attrNameLst>
                                          <p:attrName>style.visibility</p:attrName>
                                        </p:attrNameLst>
                                      </p:cBhvr>
                                      <p:to>
                                        <p:strVal val="visible"/>
                                      </p:to>
                                    </p:set>
                                    <p:animEffect filter="fade" transition="in">
                                      <p:cBhvr>
                                        <p:cTn dur="1000"/>
                                        <p:tgtEl>
                                          <p:spTgt spid="60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3" name="Shape 643"/>
        <p:cNvGrpSpPr/>
        <p:nvPr/>
      </p:nvGrpSpPr>
      <p:grpSpPr>
        <a:xfrm>
          <a:off x="0" y="0"/>
          <a:ext cx="0" cy="0"/>
          <a:chOff x="0" y="0"/>
          <a:chExt cx="0" cy="0"/>
        </a:xfrm>
      </p:grpSpPr>
      <p:sp>
        <p:nvSpPr>
          <p:cNvPr id="644" name="Google Shape;644;p66"/>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METHODS</a:t>
            </a:r>
            <a:endParaRPr>
              <a:solidFill>
                <a:schemeClr val="dk1"/>
              </a:solidFill>
            </a:endParaRPr>
          </a:p>
        </p:txBody>
      </p:sp>
      <p:sp>
        <p:nvSpPr>
          <p:cNvPr id="645" name="Google Shape;645;p66"/>
          <p:cNvSpPr/>
          <p:nvPr/>
        </p:nvSpPr>
        <p:spPr>
          <a:xfrm>
            <a:off x="2587675" y="2137663"/>
            <a:ext cx="1593400" cy="465275"/>
          </a:xfrm>
          <a:custGeom>
            <a:rect b="b" l="l" r="r" t="t"/>
            <a:pathLst>
              <a:path extrusionOk="0" h="18611" w="63736">
                <a:moveTo>
                  <a:pt x="63736" y="0"/>
                </a:moveTo>
                <a:lnTo>
                  <a:pt x="0" y="0"/>
                </a:lnTo>
                <a:lnTo>
                  <a:pt x="0" y="18611"/>
                </a:lnTo>
              </a:path>
            </a:pathLst>
          </a:custGeom>
          <a:noFill/>
          <a:ln cap="flat" cmpd="sng" w="9525">
            <a:solidFill>
              <a:schemeClr val="dk1"/>
            </a:solidFill>
            <a:prstDash val="solid"/>
            <a:round/>
            <a:headEnd len="med" w="med" type="none"/>
            <a:tailEnd len="med" w="med" type="none"/>
          </a:ln>
        </p:spPr>
      </p:sp>
      <p:sp>
        <p:nvSpPr>
          <p:cNvPr id="646" name="Google Shape;646;p66"/>
          <p:cNvSpPr/>
          <p:nvPr/>
        </p:nvSpPr>
        <p:spPr>
          <a:xfrm>
            <a:off x="5067025" y="2155210"/>
            <a:ext cx="1192413" cy="356925"/>
          </a:xfrm>
          <a:custGeom>
            <a:rect b="b" l="l" r="r" t="t"/>
            <a:pathLst>
              <a:path extrusionOk="0" h="14277" w="39006">
                <a:moveTo>
                  <a:pt x="0" y="14277"/>
                </a:moveTo>
                <a:lnTo>
                  <a:pt x="3824" y="14277"/>
                </a:lnTo>
                <a:lnTo>
                  <a:pt x="39006" y="14277"/>
                </a:lnTo>
                <a:lnTo>
                  <a:pt x="39006" y="0"/>
                </a:lnTo>
              </a:path>
            </a:pathLst>
          </a:custGeom>
          <a:noFill/>
          <a:ln cap="flat" cmpd="sng" w="9525">
            <a:solidFill>
              <a:schemeClr val="dk1"/>
            </a:solidFill>
            <a:prstDash val="solid"/>
            <a:round/>
            <a:headEnd len="med" w="med" type="none"/>
            <a:tailEnd len="med" w="med" type="none"/>
          </a:ln>
        </p:spPr>
      </p:sp>
      <p:sp>
        <p:nvSpPr>
          <p:cNvPr id="647" name="Google Shape;647;p66"/>
          <p:cNvSpPr/>
          <p:nvPr/>
        </p:nvSpPr>
        <p:spPr>
          <a:xfrm>
            <a:off x="4735600" y="3241100"/>
            <a:ext cx="1523741" cy="254950"/>
          </a:xfrm>
          <a:custGeom>
            <a:rect b="b" l="l" r="r" t="t"/>
            <a:pathLst>
              <a:path extrusionOk="0" h="10198" w="62971">
                <a:moveTo>
                  <a:pt x="0" y="0"/>
                </a:moveTo>
                <a:lnTo>
                  <a:pt x="62971" y="0"/>
                </a:lnTo>
                <a:lnTo>
                  <a:pt x="62971" y="10198"/>
                </a:lnTo>
              </a:path>
            </a:pathLst>
          </a:custGeom>
          <a:noFill/>
          <a:ln cap="flat" cmpd="sng" w="9525">
            <a:solidFill>
              <a:schemeClr val="dk1"/>
            </a:solidFill>
            <a:prstDash val="solid"/>
            <a:round/>
            <a:headEnd len="med" w="med" type="none"/>
            <a:tailEnd len="med" w="med" type="none"/>
          </a:ln>
        </p:spPr>
      </p:sp>
      <p:grpSp>
        <p:nvGrpSpPr>
          <p:cNvPr id="648" name="Google Shape;648;p66"/>
          <p:cNvGrpSpPr/>
          <p:nvPr/>
        </p:nvGrpSpPr>
        <p:grpSpPr>
          <a:xfrm>
            <a:off x="2830496" y="2645213"/>
            <a:ext cx="313454" cy="312376"/>
            <a:chOff x="6339775" y="1367500"/>
            <a:chExt cx="661575" cy="659300"/>
          </a:xfrm>
        </p:grpSpPr>
        <p:sp>
          <p:nvSpPr>
            <p:cNvPr id="649" name="Google Shape;649;p66"/>
            <p:cNvSpPr/>
            <p:nvPr/>
          </p:nvSpPr>
          <p:spPr>
            <a:xfrm>
              <a:off x="6339775" y="1367500"/>
              <a:ext cx="661575" cy="659300"/>
            </a:xfrm>
            <a:custGeom>
              <a:rect b="b" l="l" r="r" t="t"/>
              <a:pathLst>
                <a:path extrusionOk="0" h="26372" w="26463">
                  <a:moveTo>
                    <a:pt x="2128" y="1"/>
                  </a:moveTo>
                  <a:cubicBezTo>
                    <a:pt x="1903" y="1"/>
                    <a:pt x="1727" y="187"/>
                    <a:pt x="1727" y="420"/>
                  </a:cubicBezTo>
                  <a:lnTo>
                    <a:pt x="1727" y="3972"/>
                  </a:lnTo>
                  <a:lnTo>
                    <a:pt x="471" y="3972"/>
                  </a:lnTo>
                  <a:cubicBezTo>
                    <a:pt x="257" y="3972"/>
                    <a:pt x="72" y="4129"/>
                    <a:pt x="43" y="4343"/>
                  </a:cubicBezTo>
                  <a:cubicBezTo>
                    <a:pt x="15" y="4586"/>
                    <a:pt x="200" y="4814"/>
                    <a:pt x="457" y="4814"/>
                  </a:cubicBezTo>
                  <a:lnTo>
                    <a:pt x="1727" y="4814"/>
                  </a:lnTo>
                  <a:lnTo>
                    <a:pt x="1727" y="7952"/>
                  </a:lnTo>
                  <a:lnTo>
                    <a:pt x="471" y="7952"/>
                  </a:lnTo>
                  <a:cubicBezTo>
                    <a:pt x="257" y="7952"/>
                    <a:pt x="72" y="8109"/>
                    <a:pt x="43" y="8323"/>
                  </a:cubicBezTo>
                  <a:cubicBezTo>
                    <a:pt x="1" y="8580"/>
                    <a:pt x="200" y="8794"/>
                    <a:pt x="457" y="8794"/>
                  </a:cubicBezTo>
                  <a:lnTo>
                    <a:pt x="1727" y="8794"/>
                  </a:lnTo>
                  <a:lnTo>
                    <a:pt x="1727" y="11932"/>
                  </a:lnTo>
                  <a:lnTo>
                    <a:pt x="471" y="11932"/>
                  </a:lnTo>
                  <a:cubicBezTo>
                    <a:pt x="257" y="11932"/>
                    <a:pt x="72" y="12089"/>
                    <a:pt x="43" y="12303"/>
                  </a:cubicBezTo>
                  <a:cubicBezTo>
                    <a:pt x="1" y="12560"/>
                    <a:pt x="200" y="12774"/>
                    <a:pt x="457" y="12774"/>
                  </a:cubicBezTo>
                  <a:lnTo>
                    <a:pt x="1727" y="12774"/>
                  </a:lnTo>
                  <a:lnTo>
                    <a:pt x="1727" y="15869"/>
                  </a:lnTo>
                  <a:lnTo>
                    <a:pt x="471" y="15869"/>
                  </a:lnTo>
                  <a:cubicBezTo>
                    <a:pt x="462" y="15869"/>
                    <a:pt x="453" y="15869"/>
                    <a:pt x="444" y="15869"/>
                  </a:cubicBezTo>
                  <a:cubicBezTo>
                    <a:pt x="242" y="15869"/>
                    <a:pt x="71" y="16022"/>
                    <a:pt x="43" y="16240"/>
                  </a:cubicBezTo>
                  <a:cubicBezTo>
                    <a:pt x="1" y="16483"/>
                    <a:pt x="200" y="16711"/>
                    <a:pt x="457" y="16711"/>
                  </a:cubicBezTo>
                  <a:lnTo>
                    <a:pt x="1727" y="16711"/>
                  </a:lnTo>
                  <a:lnTo>
                    <a:pt x="1727" y="19850"/>
                  </a:lnTo>
                  <a:lnTo>
                    <a:pt x="471" y="19850"/>
                  </a:lnTo>
                  <a:cubicBezTo>
                    <a:pt x="257" y="19850"/>
                    <a:pt x="72" y="20006"/>
                    <a:pt x="43" y="20220"/>
                  </a:cubicBezTo>
                  <a:cubicBezTo>
                    <a:pt x="1" y="20463"/>
                    <a:pt x="200" y="20691"/>
                    <a:pt x="457" y="20691"/>
                  </a:cubicBezTo>
                  <a:lnTo>
                    <a:pt x="1727" y="20691"/>
                  </a:lnTo>
                  <a:lnTo>
                    <a:pt x="1727" y="24258"/>
                  </a:lnTo>
                  <a:cubicBezTo>
                    <a:pt x="1727" y="24486"/>
                    <a:pt x="1912" y="24671"/>
                    <a:pt x="2140" y="24671"/>
                  </a:cubicBezTo>
                  <a:lnTo>
                    <a:pt x="8346" y="24671"/>
                  </a:lnTo>
                  <a:lnTo>
                    <a:pt x="8346" y="25927"/>
                  </a:lnTo>
                  <a:cubicBezTo>
                    <a:pt x="8332" y="26141"/>
                    <a:pt x="8488" y="26326"/>
                    <a:pt x="8702" y="26355"/>
                  </a:cubicBezTo>
                  <a:cubicBezTo>
                    <a:pt x="8726" y="26358"/>
                    <a:pt x="8749" y="26360"/>
                    <a:pt x="8772" y="26360"/>
                  </a:cubicBezTo>
                  <a:cubicBezTo>
                    <a:pt x="8999" y="26360"/>
                    <a:pt x="9187" y="26174"/>
                    <a:pt x="9187" y="25941"/>
                  </a:cubicBezTo>
                  <a:lnTo>
                    <a:pt x="9187" y="24671"/>
                  </a:lnTo>
                  <a:lnTo>
                    <a:pt x="18945" y="24671"/>
                  </a:lnTo>
                  <a:lnTo>
                    <a:pt x="18945" y="25927"/>
                  </a:lnTo>
                  <a:cubicBezTo>
                    <a:pt x="18945" y="26141"/>
                    <a:pt x="19102" y="26326"/>
                    <a:pt x="19316" y="26369"/>
                  </a:cubicBezTo>
                  <a:cubicBezTo>
                    <a:pt x="19331" y="26371"/>
                    <a:pt x="19347" y="26372"/>
                    <a:pt x="19362" y="26372"/>
                  </a:cubicBezTo>
                  <a:cubicBezTo>
                    <a:pt x="19587" y="26372"/>
                    <a:pt x="19787" y="26181"/>
                    <a:pt x="19787" y="25941"/>
                  </a:cubicBezTo>
                  <a:lnTo>
                    <a:pt x="19787" y="24685"/>
                  </a:lnTo>
                  <a:lnTo>
                    <a:pt x="25992" y="24685"/>
                  </a:lnTo>
                  <a:cubicBezTo>
                    <a:pt x="26206" y="24685"/>
                    <a:pt x="26392" y="24529"/>
                    <a:pt x="26420" y="24315"/>
                  </a:cubicBezTo>
                  <a:cubicBezTo>
                    <a:pt x="26463" y="24058"/>
                    <a:pt x="26263" y="23830"/>
                    <a:pt x="26006" y="23830"/>
                  </a:cubicBezTo>
                  <a:lnTo>
                    <a:pt x="2568" y="23830"/>
                  </a:lnTo>
                  <a:lnTo>
                    <a:pt x="2568" y="434"/>
                  </a:lnTo>
                  <a:cubicBezTo>
                    <a:pt x="2568" y="220"/>
                    <a:pt x="2411" y="35"/>
                    <a:pt x="2197" y="6"/>
                  </a:cubicBezTo>
                  <a:cubicBezTo>
                    <a:pt x="2174" y="2"/>
                    <a:pt x="2151" y="1"/>
                    <a:pt x="21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66"/>
            <p:cNvSpPr/>
            <p:nvPr/>
          </p:nvSpPr>
          <p:spPr>
            <a:xfrm>
              <a:off x="6438925" y="1664375"/>
              <a:ext cx="234325" cy="277725"/>
            </a:xfrm>
            <a:custGeom>
              <a:rect b="b" l="l" r="r" t="t"/>
              <a:pathLst>
                <a:path extrusionOk="0" h="11109" w="9373">
                  <a:moveTo>
                    <a:pt x="428" y="0"/>
                  </a:moveTo>
                  <a:cubicBezTo>
                    <a:pt x="200" y="0"/>
                    <a:pt x="15" y="186"/>
                    <a:pt x="15" y="428"/>
                  </a:cubicBezTo>
                  <a:lnTo>
                    <a:pt x="15" y="10642"/>
                  </a:lnTo>
                  <a:cubicBezTo>
                    <a:pt x="0" y="10856"/>
                    <a:pt x="157" y="11056"/>
                    <a:pt x="371" y="11084"/>
                  </a:cubicBezTo>
                  <a:cubicBezTo>
                    <a:pt x="388" y="11086"/>
                    <a:pt x="404" y="11087"/>
                    <a:pt x="420" y="11087"/>
                  </a:cubicBezTo>
                  <a:cubicBezTo>
                    <a:pt x="655" y="11087"/>
                    <a:pt x="842" y="10898"/>
                    <a:pt x="842" y="10671"/>
                  </a:cubicBezTo>
                  <a:lnTo>
                    <a:pt x="842" y="842"/>
                  </a:lnTo>
                  <a:lnTo>
                    <a:pt x="4380" y="842"/>
                  </a:lnTo>
                  <a:lnTo>
                    <a:pt x="4380" y="10671"/>
                  </a:lnTo>
                  <a:cubicBezTo>
                    <a:pt x="4380" y="10870"/>
                    <a:pt x="4508" y="11056"/>
                    <a:pt x="4708" y="11099"/>
                  </a:cubicBezTo>
                  <a:cubicBezTo>
                    <a:pt x="4738" y="11105"/>
                    <a:pt x="4767" y="11108"/>
                    <a:pt x="4797" y="11108"/>
                  </a:cubicBezTo>
                  <a:cubicBezTo>
                    <a:pt x="5021" y="11108"/>
                    <a:pt x="5221" y="10925"/>
                    <a:pt x="5221" y="10685"/>
                  </a:cubicBezTo>
                  <a:lnTo>
                    <a:pt x="5221" y="4836"/>
                  </a:lnTo>
                  <a:lnTo>
                    <a:pt x="8531" y="4836"/>
                  </a:lnTo>
                  <a:lnTo>
                    <a:pt x="8531" y="10656"/>
                  </a:lnTo>
                  <a:cubicBezTo>
                    <a:pt x="8531" y="10870"/>
                    <a:pt x="8688" y="11056"/>
                    <a:pt x="8902" y="11099"/>
                  </a:cubicBezTo>
                  <a:cubicBezTo>
                    <a:pt x="8917" y="11100"/>
                    <a:pt x="8933" y="11101"/>
                    <a:pt x="8948" y="11101"/>
                  </a:cubicBezTo>
                  <a:cubicBezTo>
                    <a:pt x="9173" y="11101"/>
                    <a:pt x="9373" y="10911"/>
                    <a:pt x="9373" y="10671"/>
                  </a:cubicBezTo>
                  <a:lnTo>
                    <a:pt x="9373" y="4408"/>
                  </a:lnTo>
                  <a:cubicBezTo>
                    <a:pt x="9373" y="4180"/>
                    <a:pt x="9187" y="3994"/>
                    <a:pt x="8959" y="3994"/>
                  </a:cubicBezTo>
                  <a:lnTo>
                    <a:pt x="5221" y="3994"/>
                  </a:lnTo>
                  <a:lnTo>
                    <a:pt x="5221" y="428"/>
                  </a:lnTo>
                  <a:cubicBezTo>
                    <a:pt x="5221" y="186"/>
                    <a:pt x="5036" y="0"/>
                    <a:pt x="48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66"/>
            <p:cNvSpPr/>
            <p:nvPr/>
          </p:nvSpPr>
          <p:spPr>
            <a:xfrm>
              <a:off x="6708175" y="1466800"/>
              <a:ext cx="235775" cy="476725"/>
            </a:xfrm>
            <a:custGeom>
              <a:rect b="b" l="l" r="r" t="t"/>
              <a:pathLst>
                <a:path extrusionOk="0" h="19069" w="9431">
                  <a:moveTo>
                    <a:pt x="429" y="0"/>
                  </a:moveTo>
                  <a:cubicBezTo>
                    <a:pt x="200" y="0"/>
                    <a:pt x="1" y="186"/>
                    <a:pt x="1" y="414"/>
                  </a:cubicBezTo>
                  <a:lnTo>
                    <a:pt x="1" y="18588"/>
                  </a:lnTo>
                  <a:cubicBezTo>
                    <a:pt x="1" y="18802"/>
                    <a:pt x="158" y="18987"/>
                    <a:pt x="372" y="19030"/>
                  </a:cubicBezTo>
                  <a:cubicBezTo>
                    <a:pt x="388" y="19032"/>
                    <a:pt x="404" y="19033"/>
                    <a:pt x="420" y="19033"/>
                  </a:cubicBezTo>
                  <a:cubicBezTo>
                    <a:pt x="655" y="19033"/>
                    <a:pt x="842" y="18843"/>
                    <a:pt x="842" y="18602"/>
                  </a:cubicBezTo>
                  <a:lnTo>
                    <a:pt x="842" y="842"/>
                  </a:lnTo>
                  <a:lnTo>
                    <a:pt x="4209" y="842"/>
                  </a:lnTo>
                  <a:lnTo>
                    <a:pt x="4209" y="18631"/>
                  </a:lnTo>
                  <a:cubicBezTo>
                    <a:pt x="4209" y="18830"/>
                    <a:pt x="4352" y="19002"/>
                    <a:pt x="4537" y="19059"/>
                  </a:cubicBezTo>
                  <a:cubicBezTo>
                    <a:pt x="4569" y="19065"/>
                    <a:pt x="4600" y="19068"/>
                    <a:pt x="4630" y="19068"/>
                  </a:cubicBezTo>
                  <a:cubicBezTo>
                    <a:pt x="4861" y="19068"/>
                    <a:pt x="5051" y="18885"/>
                    <a:pt x="5051" y="18645"/>
                  </a:cubicBezTo>
                  <a:lnTo>
                    <a:pt x="5051" y="4822"/>
                  </a:lnTo>
                  <a:lnTo>
                    <a:pt x="8588" y="4822"/>
                  </a:lnTo>
                  <a:lnTo>
                    <a:pt x="8588" y="18602"/>
                  </a:lnTo>
                  <a:cubicBezTo>
                    <a:pt x="8588" y="18816"/>
                    <a:pt x="8745" y="19002"/>
                    <a:pt x="8959" y="19030"/>
                  </a:cubicBezTo>
                  <a:cubicBezTo>
                    <a:pt x="8983" y="19034"/>
                    <a:pt x="9006" y="19036"/>
                    <a:pt x="9029" y="19036"/>
                  </a:cubicBezTo>
                  <a:cubicBezTo>
                    <a:pt x="9253" y="19036"/>
                    <a:pt x="9430" y="18850"/>
                    <a:pt x="9430" y="18616"/>
                  </a:cubicBezTo>
                  <a:lnTo>
                    <a:pt x="9430" y="4408"/>
                  </a:lnTo>
                  <a:cubicBezTo>
                    <a:pt x="9430" y="4166"/>
                    <a:pt x="9245" y="3980"/>
                    <a:pt x="9016" y="3980"/>
                  </a:cubicBezTo>
                  <a:lnTo>
                    <a:pt x="5051" y="3980"/>
                  </a:lnTo>
                  <a:lnTo>
                    <a:pt x="5051" y="414"/>
                  </a:lnTo>
                  <a:cubicBezTo>
                    <a:pt x="5051" y="186"/>
                    <a:pt x="4865" y="0"/>
                    <a:pt x="4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 name="Google Shape;652;p66"/>
          <p:cNvGrpSpPr/>
          <p:nvPr/>
        </p:nvGrpSpPr>
        <p:grpSpPr>
          <a:xfrm>
            <a:off x="5737305" y="3544314"/>
            <a:ext cx="330689" cy="312282"/>
            <a:chOff x="1627925" y="1963575"/>
            <a:chExt cx="697950" cy="659100"/>
          </a:xfrm>
        </p:grpSpPr>
        <p:sp>
          <p:nvSpPr>
            <p:cNvPr id="653" name="Google Shape;653;p66"/>
            <p:cNvSpPr/>
            <p:nvPr/>
          </p:nvSpPr>
          <p:spPr>
            <a:xfrm>
              <a:off x="1627925" y="1963575"/>
              <a:ext cx="697950" cy="659100"/>
            </a:xfrm>
            <a:custGeom>
              <a:rect b="b" l="l" r="r" t="t"/>
              <a:pathLst>
                <a:path extrusionOk="0" h="26364" w="27918">
                  <a:moveTo>
                    <a:pt x="18272" y="831"/>
                  </a:moveTo>
                  <a:cubicBezTo>
                    <a:pt x="19210" y="831"/>
                    <a:pt x="20156" y="1012"/>
                    <a:pt x="21056" y="1385"/>
                  </a:cubicBezTo>
                  <a:cubicBezTo>
                    <a:pt x="23781" y="2512"/>
                    <a:pt x="25564" y="5179"/>
                    <a:pt x="25564" y="8132"/>
                  </a:cubicBezTo>
                  <a:cubicBezTo>
                    <a:pt x="25550" y="12155"/>
                    <a:pt x="22297" y="15422"/>
                    <a:pt x="18274" y="15422"/>
                  </a:cubicBezTo>
                  <a:cubicBezTo>
                    <a:pt x="15321" y="15422"/>
                    <a:pt x="12654" y="13653"/>
                    <a:pt x="11527" y="10914"/>
                  </a:cubicBezTo>
                  <a:cubicBezTo>
                    <a:pt x="10400" y="8189"/>
                    <a:pt x="11027" y="5051"/>
                    <a:pt x="13110" y="2968"/>
                  </a:cubicBezTo>
                  <a:cubicBezTo>
                    <a:pt x="14505" y="1574"/>
                    <a:pt x="16372" y="831"/>
                    <a:pt x="18272" y="831"/>
                  </a:cubicBezTo>
                  <a:close/>
                  <a:moveTo>
                    <a:pt x="10885" y="14523"/>
                  </a:moveTo>
                  <a:lnTo>
                    <a:pt x="11869" y="15522"/>
                  </a:lnTo>
                  <a:lnTo>
                    <a:pt x="2040" y="25350"/>
                  </a:lnTo>
                  <a:lnTo>
                    <a:pt x="1056" y="24352"/>
                  </a:lnTo>
                  <a:lnTo>
                    <a:pt x="10885" y="14523"/>
                  </a:lnTo>
                  <a:close/>
                  <a:moveTo>
                    <a:pt x="18274" y="1"/>
                  </a:moveTo>
                  <a:cubicBezTo>
                    <a:pt x="15050" y="1"/>
                    <a:pt x="12140" y="1884"/>
                    <a:pt x="10842" y="4823"/>
                  </a:cubicBezTo>
                  <a:cubicBezTo>
                    <a:pt x="9530" y="7761"/>
                    <a:pt x="10086" y="11185"/>
                    <a:pt x="12240" y="13581"/>
                  </a:cubicBezTo>
                  <a:lnTo>
                    <a:pt x="11684" y="14138"/>
                  </a:lnTo>
                  <a:lnTo>
                    <a:pt x="11213" y="13667"/>
                  </a:lnTo>
                  <a:lnTo>
                    <a:pt x="11184" y="13624"/>
                  </a:lnTo>
                  <a:lnTo>
                    <a:pt x="11156" y="13596"/>
                  </a:lnTo>
                  <a:lnTo>
                    <a:pt x="10799" y="13239"/>
                  </a:lnTo>
                  <a:cubicBezTo>
                    <a:pt x="10705" y="13145"/>
                    <a:pt x="10599" y="13105"/>
                    <a:pt x="10499" y="13105"/>
                  </a:cubicBezTo>
                  <a:cubicBezTo>
                    <a:pt x="10173" y="13105"/>
                    <a:pt x="9895" y="13519"/>
                    <a:pt x="10200" y="13824"/>
                  </a:cubicBezTo>
                  <a:lnTo>
                    <a:pt x="10300" y="13924"/>
                  </a:lnTo>
                  <a:lnTo>
                    <a:pt x="171" y="24067"/>
                  </a:lnTo>
                  <a:cubicBezTo>
                    <a:pt x="0" y="24223"/>
                    <a:pt x="0" y="24494"/>
                    <a:pt x="171" y="24651"/>
                  </a:cubicBezTo>
                  <a:lnTo>
                    <a:pt x="1755" y="26235"/>
                  </a:lnTo>
                  <a:cubicBezTo>
                    <a:pt x="1826" y="26320"/>
                    <a:pt x="1940" y="26363"/>
                    <a:pt x="2054" y="26363"/>
                  </a:cubicBezTo>
                  <a:cubicBezTo>
                    <a:pt x="2169" y="26363"/>
                    <a:pt x="2268" y="26320"/>
                    <a:pt x="2354" y="26235"/>
                  </a:cubicBezTo>
                  <a:lnTo>
                    <a:pt x="12468" y="16121"/>
                  </a:lnTo>
                  <a:lnTo>
                    <a:pt x="12568" y="16221"/>
                  </a:lnTo>
                  <a:cubicBezTo>
                    <a:pt x="12639" y="16306"/>
                    <a:pt x="12753" y="16349"/>
                    <a:pt x="12868" y="16349"/>
                  </a:cubicBezTo>
                  <a:cubicBezTo>
                    <a:pt x="13239" y="16349"/>
                    <a:pt x="13424" y="15892"/>
                    <a:pt x="13167" y="15636"/>
                  </a:cubicBezTo>
                  <a:lnTo>
                    <a:pt x="12268" y="14737"/>
                  </a:lnTo>
                  <a:lnTo>
                    <a:pt x="12825" y="14181"/>
                  </a:lnTo>
                  <a:cubicBezTo>
                    <a:pt x="14411" y="15607"/>
                    <a:pt x="16346" y="16275"/>
                    <a:pt x="18253" y="16275"/>
                  </a:cubicBezTo>
                  <a:cubicBezTo>
                    <a:pt x="21457" y="16275"/>
                    <a:pt x="24585" y="14392"/>
                    <a:pt x="25863" y="11056"/>
                  </a:cubicBezTo>
                  <a:cubicBezTo>
                    <a:pt x="27918" y="5721"/>
                    <a:pt x="23980" y="1"/>
                    <a:pt x="18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66"/>
            <p:cNvSpPr/>
            <p:nvPr/>
          </p:nvSpPr>
          <p:spPr>
            <a:xfrm>
              <a:off x="1896525" y="2005675"/>
              <a:ext cx="397150" cy="322500"/>
            </a:xfrm>
            <a:custGeom>
              <a:rect b="b" l="l" r="r" t="t"/>
              <a:pathLst>
                <a:path extrusionOk="0" h="12900" w="15886">
                  <a:moveTo>
                    <a:pt x="7508" y="0"/>
                  </a:moveTo>
                  <a:cubicBezTo>
                    <a:pt x="3098" y="0"/>
                    <a:pt x="0" y="4315"/>
                    <a:pt x="1396" y="8488"/>
                  </a:cubicBezTo>
                  <a:cubicBezTo>
                    <a:pt x="2326" y="11268"/>
                    <a:pt x="4891" y="12900"/>
                    <a:pt x="7541" y="12900"/>
                  </a:cubicBezTo>
                  <a:cubicBezTo>
                    <a:pt x="8875" y="12900"/>
                    <a:pt x="10231" y="12486"/>
                    <a:pt x="11410" y="11598"/>
                  </a:cubicBezTo>
                  <a:cubicBezTo>
                    <a:pt x="11767" y="11322"/>
                    <a:pt x="11512" y="10833"/>
                    <a:pt x="11160" y="10833"/>
                  </a:cubicBezTo>
                  <a:cubicBezTo>
                    <a:pt x="11075" y="10833"/>
                    <a:pt x="10985" y="10861"/>
                    <a:pt x="10897" y="10927"/>
                  </a:cubicBezTo>
                  <a:cubicBezTo>
                    <a:pt x="9927" y="11655"/>
                    <a:pt x="8743" y="12054"/>
                    <a:pt x="7530" y="12054"/>
                  </a:cubicBezTo>
                  <a:cubicBezTo>
                    <a:pt x="5248" y="12054"/>
                    <a:pt x="3208" y="10685"/>
                    <a:pt x="2338" y="8588"/>
                  </a:cubicBezTo>
                  <a:cubicBezTo>
                    <a:pt x="1467" y="6491"/>
                    <a:pt x="1952" y="4080"/>
                    <a:pt x="3550" y="2468"/>
                  </a:cubicBezTo>
                  <a:cubicBezTo>
                    <a:pt x="4629" y="1399"/>
                    <a:pt x="6065" y="828"/>
                    <a:pt x="7526" y="828"/>
                  </a:cubicBezTo>
                  <a:cubicBezTo>
                    <a:pt x="8248" y="828"/>
                    <a:pt x="8976" y="968"/>
                    <a:pt x="9670" y="1255"/>
                  </a:cubicBezTo>
                  <a:cubicBezTo>
                    <a:pt x="11767" y="2126"/>
                    <a:pt x="13136" y="4166"/>
                    <a:pt x="13136" y="6434"/>
                  </a:cubicBezTo>
                  <a:cubicBezTo>
                    <a:pt x="13136" y="7661"/>
                    <a:pt x="12751" y="8845"/>
                    <a:pt x="12010" y="9815"/>
                  </a:cubicBezTo>
                  <a:cubicBezTo>
                    <a:pt x="11761" y="10146"/>
                    <a:pt x="12046" y="10500"/>
                    <a:pt x="12352" y="10500"/>
                  </a:cubicBezTo>
                  <a:cubicBezTo>
                    <a:pt x="12468" y="10500"/>
                    <a:pt x="12586" y="10450"/>
                    <a:pt x="12680" y="10328"/>
                  </a:cubicBezTo>
                  <a:cubicBezTo>
                    <a:pt x="15886" y="6082"/>
                    <a:pt x="12858" y="0"/>
                    <a:pt x="7549" y="0"/>
                  </a:cubicBezTo>
                  <a:cubicBezTo>
                    <a:pt x="7543" y="0"/>
                    <a:pt x="7536" y="0"/>
                    <a:pt x="7530" y="0"/>
                  </a:cubicBezTo>
                  <a:cubicBezTo>
                    <a:pt x="7523" y="0"/>
                    <a:pt x="7516" y="0"/>
                    <a:pt x="75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66"/>
            <p:cNvSpPr/>
            <p:nvPr/>
          </p:nvSpPr>
          <p:spPr>
            <a:xfrm>
              <a:off x="2018675" y="2061400"/>
              <a:ext cx="186650" cy="210700"/>
            </a:xfrm>
            <a:custGeom>
              <a:rect b="b" l="l" r="r" t="t"/>
              <a:pathLst>
                <a:path extrusionOk="0" h="8428" w="7466">
                  <a:moveTo>
                    <a:pt x="2639" y="0"/>
                  </a:moveTo>
                  <a:cubicBezTo>
                    <a:pt x="1881" y="0"/>
                    <a:pt x="1109" y="207"/>
                    <a:pt x="405" y="653"/>
                  </a:cubicBezTo>
                  <a:cubicBezTo>
                    <a:pt x="1" y="902"/>
                    <a:pt x="249" y="1438"/>
                    <a:pt x="615" y="1438"/>
                  </a:cubicBezTo>
                  <a:cubicBezTo>
                    <a:pt x="689" y="1438"/>
                    <a:pt x="768" y="1416"/>
                    <a:pt x="847" y="1366"/>
                  </a:cubicBezTo>
                  <a:cubicBezTo>
                    <a:pt x="1409" y="1011"/>
                    <a:pt x="2025" y="846"/>
                    <a:pt x="2629" y="846"/>
                  </a:cubicBezTo>
                  <a:cubicBezTo>
                    <a:pt x="4066" y="846"/>
                    <a:pt x="5441" y="1776"/>
                    <a:pt x="5882" y="3292"/>
                  </a:cubicBezTo>
                  <a:cubicBezTo>
                    <a:pt x="6496" y="5446"/>
                    <a:pt x="4870" y="7586"/>
                    <a:pt x="2630" y="7586"/>
                  </a:cubicBezTo>
                  <a:lnTo>
                    <a:pt x="2644" y="7586"/>
                  </a:lnTo>
                  <a:cubicBezTo>
                    <a:pt x="2074" y="7586"/>
                    <a:pt x="2074" y="8427"/>
                    <a:pt x="2644" y="8427"/>
                  </a:cubicBezTo>
                  <a:cubicBezTo>
                    <a:pt x="5440" y="8427"/>
                    <a:pt x="7466" y="5745"/>
                    <a:pt x="6681" y="3049"/>
                  </a:cubicBezTo>
                  <a:cubicBezTo>
                    <a:pt x="6140" y="1155"/>
                    <a:pt x="4430" y="0"/>
                    <a:pt x="26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66"/>
            <p:cNvSpPr/>
            <p:nvPr/>
          </p:nvSpPr>
          <p:spPr>
            <a:xfrm>
              <a:off x="1979550" y="2105925"/>
              <a:ext cx="39175" cy="71400"/>
            </a:xfrm>
            <a:custGeom>
              <a:rect b="b" l="l" r="r" t="t"/>
              <a:pathLst>
                <a:path extrusionOk="0" h="2856" w="1567">
                  <a:moveTo>
                    <a:pt x="982" y="0"/>
                  </a:moveTo>
                  <a:cubicBezTo>
                    <a:pt x="858" y="0"/>
                    <a:pt x="732" y="58"/>
                    <a:pt x="643" y="198"/>
                  </a:cubicBezTo>
                  <a:cubicBezTo>
                    <a:pt x="215" y="869"/>
                    <a:pt x="1" y="1639"/>
                    <a:pt x="1" y="2438"/>
                  </a:cubicBezTo>
                  <a:cubicBezTo>
                    <a:pt x="1" y="2716"/>
                    <a:pt x="211" y="2855"/>
                    <a:pt x="422" y="2855"/>
                  </a:cubicBezTo>
                  <a:cubicBezTo>
                    <a:pt x="632" y="2855"/>
                    <a:pt x="843" y="2716"/>
                    <a:pt x="843" y="2438"/>
                  </a:cubicBezTo>
                  <a:cubicBezTo>
                    <a:pt x="843" y="1810"/>
                    <a:pt x="1014" y="1183"/>
                    <a:pt x="1356" y="655"/>
                  </a:cubicBezTo>
                  <a:cubicBezTo>
                    <a:pt x="1567" y="324"/>
                    <a:pt x="1277" y="0"/>
                    <a:pt x="9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 name="Google Shape;657;p66"/>
          <p:cNvGrpSpPr/>
          <p:nvPr/>
        </p:nvGrpSpPr>
        <p:grpSpPr>
          <a:xfrm>
            <a:off x="5665662" y="1319274"/>
            <a:ext cx="376942" cy="303748"/>
            <a:chOff x="3915725" y="3031350"/>
            <a:chExt cx="659450" cy="531400"/>
          </a:xfrm>
        </p:grpSpPr>
        <p:sp>
          <p:nvSpPr>
            <p:cNvPr id="658" name="Google Shape;658;p66"/>
            <p:cNvSpPr/>
            <p:nvPr/>
          </p:nvSpPr>
          <p:spPr>
            <a:xfrm>
              <a:off x="4234200" y="3095050"/>
              <a:ext cx="21075" cy="63000"/>
            </a:xfrm>
            <a:custGeom>
              <a:rect b="b" l="l" r="r" t="t"/>
              <a:pathLst>
                <a:path extrusionOk="0" h="2520" w="843">
                  <a:moveTo>
                    <a:pt x="405" y="0"/>
                  </a:moveTo>
                  <a:cubicBezTo>
                    <a:pt x="189" y="0"/>
                    <a:pt x="1" y="186"/>
                    <a:pt x="1" y="420"/>
                  </a:cubicBezTo>
                  <a:lnTo>
                    <a:pt x="1" y="2103"/>
                  </a:lnTo>
                  <a:cubicBezTo>
                    <a:pt x="1" y="2342"/>
                    <a:pt x="199" y="2519"/>
                    <a:pt x="422" y="2519"/>
                  </a:cubicBezTo>
                  <a:cubicBezTo>
                    <a:pt x="438" y="2519"/>
                    <a:pt x="455" y="2519"/>
                    <a:pt x="471" y="2517"/>
                  </a:cubicBezTo>
                  <a:cubicBezTo>
                    <a:pt x="685" y="2488"/>
                    <a:pt x="842" y="2303"/>
                    <a:pt x="842" y="2089"/>
                  </a:cubicBezTo>
                  <a:lnTo>
                    <a:pt x="842" y="434"/>
                  </a:lnTo>
                  <a:cubicBezTo>
                    <a:pt x="842" y="220"/>
                    <a:pt x="685" y="34"/>
                    <a:pt x="471" y="6"/>
                  </a:cubicBezTo>
                  <a:cubicBezTo>
                    <a:pt x="449" y="2"/>
                    <a:pt x="427" y="0"/>
                    <a:pt x="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66"/>
            <p:cNvSpPr/>
            <p:nvPr/>
          </p:nvSpPr>
          <p:spPr>
            <a:xfrm>
              <a:off x="4234200" y="3179200"/>
              <a:ext cx="21075" cy="291625"/>
            </a:xfrm>
            <a:custGeom>
              <a:rect b="b" l="l" r="r" t="t"/>
              <a:pathLst>
                <a:path extrusionOk="0" h="11665" w="843">
                  <a:moveTo>
                    <a:pt x="405" y="1"/>
                  </a:moveTo>
                  <a:cubicBezTo>
                    <a:pt x="189" y="1"/>
                    <a:pt x="1" y="187"/>
                    <a:pt x="1" y="420"/>
                  </a:cubicBezTo>
                  <a:lnTo>
                    <a:pt x="1" y="11233"/>
                  </a:lnTo>
                  <a:cubicBezTo>
                    <a:pt x="1" y="11474"/>
                    <a:pt x="201" y="11664"/>
                    <a:pt x="425" y="11664"/>
                  </a:cubicBezTo>
                  <a:cubicBezTo>
                    <a:pt x="440" y="11664"/>
                    <a:pt x="456" y="11663"/>
                    <a:pt x="471" y="11661"/>
                  </a:cubicBezTo>
                  <a:cubicBezTo>
                    <a:pt x="685" y="11619"/>
                    <a:pt x="842" y="11433"/>
                    <a:pt x="842" y="11219"/>
                  </a:cubicBezTo>
                  <a:lnTo>
                    <a:pt x="842" y="434"/>
                  </a:lnTo>
                  <a:cubicBezTo>
                    <a:pt x="842" y="220"/>
                    <a:pt x="685" y="35"/>
                    <a:pt x="471" y="7"/>
                  </a:cubicBezTo>
                  <a:cubicBezTo>
                    <a:pt x="449" y="3"/>
                    <a:pt x="427" y="1"/>
                    <a:pt x="4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66"/>
            <p:cNvSpPr/>
            <p:nvPr/>
          </p:nvSpPr>
          <p:spPr>
            <a:xfrm>
              <a:off x="3915725" y="3073425"/>
              <a:ext cx="659450" cy="489325"/>
            </a:xfrm>
            <a:custGeom>
              <a:rect b="b" l="l" r="r" t="t"/>
              <a:pathLst>
                <a:path extrusionOk="0" h="19573" w="26378">
                  <a:moveTo>
                    <a:pt x="25949" y="1"/>
                  </a:moveTo>
                  <a:cubicBezTo>
                    <a:pt x="25721" y="1"/>
                    <a:pt x="25536" y="414"/>
                    <a:pt x="25536" y="414"/>
                  </a:cubicBezTo>
                  <a:lnTo>
                    <a:pt x="25536" y="18075"/>
                  </a:lnTo>
                  <a:lnTo>
                    <a:pt x="14808" y="18075"/>
                  </a:lnTo>
                  <a:cubicBezTo>
                    <a:pt x="14594" y="18075"/>
                    <a:pt x="14394" y="18175"/>
                    <a:pt x="14266" y="18332"/>
                  </a:cubicBezTo>
                  <a:lnTo>
                    <a:pt x="13909" y="18745"/>
                  </a:lnTo>
                  <a:lnTo>
                    <a:pt x="12483" y="18745"/>
                  </a:lnTo>
                  <a:lnTo>
                    <a:pt x="12126" y="18332"/>
                  </a:lnTo>
                  <a:cubicBezTo>
                    <a:pt x="11998" y="18175"/>
                    <a:pt x="11798" y="18075"/>
                    <a:pt x="11598" y="18075"/>
                  </a:cubicBezTo>
                  <a:lnTo>
                    <a:pt x="842" y="18075"/>
                  </a:lnTo>
                  <a:lnTo>
                    <a:pt x="842" y="457"/>
                  </a:lnTo>
                  <a:cubicBezTo>
                    <a:pt x="857" y="243"/>
                    <a:pt x="685" y="58"/>
                    <a:pt x="486" y="29"/>
                  </a:cubicBezTo>
                  <a:cubicBezTo>
                    <a:pt x="468" y="27"/>
                    <a:pt x="451" y="26"/>
                    <a:pt x="434" y="26"/>
                  </a:cubicBezTo>
                  <a:cubicBezTo>
                    <a:pt x="199" y="26"/>
                    <a:pt x="1" y="204"/>
                    <a:pt x="1" y="443"/>
                  </a:cubicBezTo>
                  <a:lnTo>
                    <a:pt x="1" y="18489"/>
                  </a:lnTo>
                  <a:cubicBezTo>
                    <a:pt x="1" y="18717"/>
                    <a:pt x="200" y="18902"/>
                    <a:pt x="429" y="18902"/>
                  </a:cubicBezTo>
                  <a:lnTo>
                    <a:pt x="11499" y="18902"/>
                  </a:lnTo>
                  <a:lnTo>
                    <a:pt x="11969" y="19430"/>
                  </a:lnTo>
                  <a:cubicBezTo>
                    <a:pt x="12041" y="19516"/>
                    <a:pt x="12155" y="19573"/>
                    <a:pt x="12283" y="19573"/>
                  </a:cubicBezTo>
                  <a:lnTo>
                    <a:pt x="14095" y="19573"/>
                  </a:lnTo>
                  <a:cubicBezTo>
                    <a:pt x="14209" y="19573"/>
                    <a:pt x="14323" y="19516"/>
                    <a:pt x="14409" y="19430"/>
                  </a:cubicBezTo>
                  <a:lnTo>
                    <a:pt x="14879" y="18902"/>
                  </a:lnTo>
                  <a:lnTo>
                    <a:pt x="25949" y="18902"/>
                  </a:lnTo>
                  <a:cubicBezTo>
                    <a:pt x="26178" y="18874"/>
                    <a:pt x="26363" y="18688"/>
                    <a:pt x="26377" y="18460"/>
                  </a:cubicBezTo>
                  <a:lnTo>
                    <a:pt x="26377" y="414"/>
                  </a:lnTo>
                  <a:cubicBezTo>
                    <a:pt x="26377" y="186"/>
                    <a:pt x="26178" y="1"/>
                    <a:pt x="259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66"/>
            <p:cNvSpPr/>
            <p:nvPr/>
          </p:nvSpPr>
          <p:spPr>
            <a:xfrm>
              <a:off x="3957825" y="3031350"/>
              <a:ext cx="575275" cy="494275"/>
            </a:xfrm>
            <a:custGeom>
              <a:rect b="b" l="l" r="r" t="t"/>
              <a:pathLst>
                <a:path extrusionOk="0" h="19771" w="23011">
                  <a:moveTo>
                    <a:pt x="22168" y="828"/>
                  </a:moveTo>
                  <a:lnTo>
                    <a:pt x="22168" y="18060"/>
                  </a:lnTo>
                  <a:lnTo>
                    <a:pt x="13124" y="18060"/>
                  </a:lnTo>
                  <a:cubicBezTo>
                    <a:pt x="12525" y="18060"/>
                    <a:pt x="11954" y="18289"/>
                    <a:pt x="11512" y="18688"/>
                  </a:cubicBezTo>
                  <a:cubicBezTo>
                    <a:pt x="11084" y="18289"/>
                    <a:pt x="10499" y="18060"/>
                    <a:pt x="9914" y="18060"/>
                  </a:cubicBezTo>
                  <a:lnTo>
                    <a:pt x="842" y="18060"/>
                  </a:lnTo>
                  <a:lnTo>
                    <a:pt x="842" y="828"/>
                  </a:lnTo>
                  <a:lnTo>
                    <a:pt x="9900" y="828"/>
                  </a:lnTo>
                  <a:cubicBezTo>
                    <a:pt x="10399" y="828"/>
                    <a:pt x="10885" y="1085"/>
                    <a:pt x="11156" y="1513"/>
                  </a:cubicBezTo>
                  <a:cubicBezTo>
                    <a:pt x="11184" y="1555"/>
                    <a:pt x="11227" y="1598"/>
                    <a:pt x="11270" y="1627"/>
                  </a:cubicBezTo>
                  <a:cubicBezTo>
                    <a:pt x="11338" y="1674"/>
                    <a:pt x="11417" y="1696"/>
                    <a:pt x="11497" y="1696"/>
                  </a:cubicBezTo>
                  <a:cubicBezTo>
                    <a:pt x="11635" y="1696"/>
                    <a:pt x="11773" y="1630"/>
                    <a:pt x="11855" y="1513"/>
                  </a:cubicBezTo>
                  <a:cubicBezTo>
                    <a:pt x="12140" y="1085"/>
                    <a:pt x="12611" y="828"/>
                    <a:pt x="13124" y="828"/>
                  </a:cubicBezTo>
                  <a:close/>
                  <a:moveTo>
                    <a:pt x="442" y="0"/>
                  </a:moveTo>
                  <a:cubicBezTo>
                    <a:pt x="214" y="0"/>
                    <a:pt x="14" y="186"/>
                    <a:pt x="14" y="414"/>
                  </a:cubicBezTo>
                  <a:lnTo>
                    <a:pt x="0" y="18488"/>
                  </a:lnTo>
                  <a:cubicBezTo>
                    <a:pt x="0" y="18717"/>
                    <a:pt x="200" y="18902"/>
                    <a:pt x="428" y="18902"/>
                  </a:cubicBezTo>
                  <a:lnTo>
                    <a:pt x="9900" y="18902"/>
                  </a:lnTo>
                  <a:cubicBezTo>
                    <a:pt x="10399" y="18902"/>
                    <a:pt x="10885" y="19159"/>
                    <a:pt x="11156" y="19587"/>
                  </a:cubicBezTo>
                  <a:cubicBezTo>
                    <a:pt x="11184" y="19630"/>
                    <a:pt x="11227" y="19672"/>
                    <a:pt x="11270" y="19701"/>
                  </a:cubicBezTo>
                  <a:cubicBezTo>
                    <a:pt x="11338" y="19748"/>
                    <a:pt x="11417" y="19770"/>
                    <a:pt x="11497" y="19770"/>
                  </a:cubicBezTo>
                  <a:cubicBezTo>
                    <a:pt x="11635" y="19770"/>
                    <a:pt x="11773" y="19704"/>
                    <a:pt x="11855" y="19587"/>
                  </a:cubicBezTo>
                  <a:cubicBezTo>
                    <a:pt x="12140" y="19159"/>
                    <a:pt x="12611" y="18902"/>
                    <a:pt x="13124" y="18902"/>
                  </a:cubicBezTo>
                  <a:lnTo>
                    <a:pt x="22582" y="18902"/>
                  </a:lnTo>
                  <a:cubicBezTo>
                    <a:pt x="22825" y="18902"/>
                    <a:pt x="23010" y="18717"/>
                    <a:pt x="23010" y="18488"/>
                  </a:cubicBezTo>
                  <a:lnTo>
                    <a:pt x="23010" y="414"/>
                  </a:lnTo>
                  <a:cubicBezTo>
                    <a:pt x="23010" y="186"/>
                    <a:pt x="22825" y="0"/>
                    <a:pt x="22582" y="0"/>
                  </a:cubicBezTo>
                  <a:lnTo>
                    <a:pt x="13124" y="0"/>
                  </a:lnTo>
                  <a:cubicBezTo>
                    <a:pt x="12525" y="0"/>
                    <a:pt x="11954" y="229"/>
                    <a:pt x="11512" y="628"/>
                  </a:cubicBezTo>
                  <a:cubicBezTo>
                    <a:pt x="11084" y="229"/>
                    <a:pt x="10499" y="0"/>
                    <a:pt x="99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66"/>
            <p:cNvSpPr/>
            <p:nvPr/>
          </p:nvSpPr>
          <p:spPr>
            <a:xfrm>
              <a:off x="4010600" y="3087350"/>
              <a:ext cx="192950" cy="21050"/>
            </a:xfrm>
            <a:custGeom>
              <a:rect b="b" l="l" r="r" t="t"/>
              <a:pathLst>
                <a:path extrusionOk="0" h="842" w="7718">
                  <a:moveTo>
                    <a:pt x="557" y="0"/>
                  </a:moveTo>
                  <a:cubicBezTo>
                    <a:pt x="0" y="0"/>
                    <a:pt x="0" y="842"/>
                    <a:pt x="557" y="842"/>
                  </a:cubicBezTo>
                  <a:lnTo>
                    <a:pt x="7162" y="842"/>
                  </a:lnTo>
                  <a:cubicBezTo>
                    <a:pt x="7718" y="842"/>
                    <a:pt x="7718" y="0"/>
                    <a:pt x="7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66"/>
            <p:cNvSpPr/>
            <p:nvPr/>
          </p:nvSpPr>
          <p:spPr>
            <a:xfrm>
              <a:off x="4009850" y="3129375"/>
              <a:ext cx="194100" cy="21150"/>
            </a:xfrm>
            <a:custGeom>
              <a:rect b="b" l="l" r="r" t="t"/>
              <a:pathLst>
                <a:path extrusionOk="0" h="846" w="7764">
                  <a:moveTo>
                    <a:pt x="547" y="1"/>
                  </a:moveTo>
                  <a:cubicBezTo>
                    <a:pt x="1" y="1"/>
                    <a:pt x="1" y="845"/>
                    <a:pt x="547" y="845"/>
                  </a:cubicBezTo>
                  <a:cubicBezTo>
                    <a:pt x="560" y="845"/>
                    <a:pt x="573" y="845"/>
                    <a:pt x="587" y="844"/>
                  </a:cubicBezTo>
                  <a:lnTo>
                    <a:pt x="7192" y="844"/>
                  </a:lnTo>
                  <a:cubicBezTo>
                    <a:pt x="7205" y="845"/>
                    <a:pt x="7218" y="845"/>
                    <a:pt x="7230" y="845"/>
                  </a:cubicBezTo>
                  <a:cubicBezTo>
                    <a:pt x="7763" y="845"/>
                    <a:pt x="7763" y="1"/>
                    <a:pt x="7230" y="1"/>
                  </a:cubicBezTo>
                  <a:cubicBezTo>
                    <a:pt x="7218" y="1"/>
                    <a:pt x="7205" y="1"/>
                    <a:pt x="7192" y="2"/>
                  </a:cubicBezTo>
                  <a:lnTo>
                    <a:pt x="587" y="2"/>
                  </a:lnTo>
                  <a:cubicBezTo>
                    <a:pt x="573" y="1"/>
                    <a:pt x="560" y="1"/>
                    <a:pt x="5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66"/>
            <p:cNvSpPr/>
            <p:nvPr/>
          </p:nvSpPr>
          <p:spPr>
            <a:xfrm>
              <a:off x="4010600" y="3171500"/>
              <a:ext cx="192950" cy="21075"/>
            </a:xfrm>
            <a:custGeom>
              <a:rect b="b" l="l" r="r" t="t"/>
              <a:pathLst>
                <a:path extrusionOk="0" h="843" w="7718">
                  <a:moveTo>
                    <a:pt x="557" y="1"/>
                  </a:moveTo>
                  <a:cubicBezTo>
                    <a:pt x="0" y="1"/>
                    <a:pt x="0" y="842"/>
                    <a:pt x="557" y="842"/>
                  </a:cubicBezTo>
                  <a:lnTo>
                    <a:pt x="7162" y="842"/>
                  </a:lnTo>
                  <a:cubicBezTo>
                    <a:pt x="7718" y="842"/>
                    <a:pt x="7718" y="1"/>
                    <a:pt x="71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66"/>
            <p:cNvSpPr/>
            <p:nvPr/>
          </p:nvSpPr>
          <p:spPr>
            <a:xfrm>
              <a:off x="4010600" y="3213575"/>
              <a:ext cx="192950" cy="21075"/>
            </a:xfrm>
            <a:custGeom>
              <a:rect b="b" l="l" r="r" t="t"/>
              <a:pathLst>
                <a:path extrusionOk="0" h="843" w="7718">
                  <a:moveTo>
                    <a:pt x="557" y="1"/>
                  </a:moveTo>
                  <a:cubicBezTo>
                    <a:pt x="0" y="1"/>
                    <a:pt x="0" y="843"/>
                    <a:pt x="557" y="843"/>
                  </a:cubicBezTo>
                  <a:lnTo>
                    <a:pt x="7162" y="843"/>
                  </a:lnTo>
                  <a:cubicBezTo>
                    <a:pt x="7718" y="843"/>
                    <a:pt x="7718" y="1"/>
                    <a:pt x="71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66"/>
            <p:cNvSpPr/>
            <p:nvPr/>
          </p:nvSpPr>
          <p:spPr>
            <a:xfrm>
              <a:off x="4010600" y="3255675"/>
              <a:ext cx="192950" cy="21050"/>
            </a:xfrm>
            <a:custGeom>
              <a:rect b="b" l="l" r="r" t="t"/>
              <a:pathLst>
                <a:path extrusionOk="0" h="842" w="7718">
                  <a:moveTo>
                    <a:pt x="557" y="0"/>
                  </a:moveTo>
                  <a:cubicBezTo>
                    <a:pt x="0" y="0"/>
                    <a:pt x="0" y="842"/>
                    <a:pt x="557" y="842"/>
                  </a:cubicBezTo>
                  <a:lnTo>
                    <a:pt x="7162" y="842"/>
                  </a:lnTo>
                  <a:cubicBezTo>
                    <a:pt x="7718" y="842"/>
                    <a:pt x="7718" y="0"/>
                    <a:pt x="71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66"/>
            <p:cNvSpPr/>
            <p:nvPr/>
          </p:nvSpPr>
          <p:spPr>
            <a:xfrm>
              <a:off x="4010600" y="3297750"/>
              <a:ext cx="110225" cy="21075"/>
            </a:xfrm>
            <a:custGeom>
              <a:rect b="b" l="l" r="r" t="t"/>
              <a:pathLst>
                <a:path extrusionOk="0" h="843" w="4409">
                  <a:moveTo>
                    <a:pt x="557" y="1"/>
                  </a:moveTo>
                  <a:cubicBezTo>
                    <a:pt x="0" y="1"/>
                    <a:pt x="0" y="842"/>
                    <a:pt x="557" y="842"/>
                  </a:cubicBezTo>
                  <a:lnTo>
                    <a:pt x="3852" y="842"/>
                  </a:lnTo>
                  <a:cubicBezTo>
                    <a:pt x="4408" y="842"/>
                    <a:pt x="4408" y="1"/>
                    <a:pt x="38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66"/>
            <p:cNvSpPr/>
            <p:nvPr/>
          </p:nvSpPr>
          <p:spPr>
            <a:xfrm>
              <a:off x="4013800" y="3339825"/>
              <a:ext cx="186900" cy="108100"/>
            </a:xfrm>
            <a:custGeom>
              <a:rect b="b" l="l" r="r" t="t"/>
              <a:pathLst>
                <a:path extrusionOk="0" h="4324" w="7476">
                  <a:moveTo>
                    <a:pt x="6634" y="843"/>
                  </a:moveTo>
                  <a:lnTo>
                    <a:pt x="6634" y="3482"/>
                  </a:lnTo>
                  <a:lnTo>
                    <a:pt x="857" y="3482"/>
                  </a:lnTo>
                  <a:lnTo>
                    <a:pt x="857" y="843"/>
                  </a:lnTo>
                  <a:close/>
                  <a:moveTo>
                    <a:pt x="429" y="1"/>
                  </a:moveTo>
                  <a:cubicBezTo>
                    <a:pt x="200" y="1"/>
                    <a:pt x="15" y="186"/>
                    <a:pt x="15" y="415"/>
                  </a:cubicBezTo>
                  <a:lnTo>
                    <a:pt x="15" y="3895"/>
                  </a:lnTo>
                  <a:cubicBezTo>
                    <a:pt x="1" y="4138"/>
                    <a:pt x="200" y="4323"/>
                    <a:pt x="429" y="4323"/>
                  </a:cubicBezTo>
                  <a:lnTo>
                    <a:pt x="7048" y="4323"/>
                  </a:lnTo>
                  <a:cubicBezTo>
                    <a:pt x="7276" y="4323"/>
                    <a:pt x="7476" y="4138"/>
                    <a:pt x="7476" y="3895"/>
                  </a:cubicBezTo>
                  <a:lnTo>
                    <a:pt x="7476" y="415"/>
                  </a:lnTo>
                  <a:cubicBezTo>
                    <a:pt x="7461" y="186"/>
                    <a:pt x="7276" y="1"/>
                    <a:pt x="70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66"/>
            <p:cNvSpPr/>
            <p:nvPr/>
          </p:nvSpPr>
          <p:spPr>
            <a:xfrm>
              <a:off x="4276300" y="3258500"/>
              <a:ext cx="187250" cy="21100"/>
            </a:xfrm>
            <a:custGeom>
              <a:rect b="b" l="l" r="r" t="t"/>
              <a:pathLst>
                <a:path extrusionOk="0" h="844" w="7490">
                  <a:moveTo>
                    <a:pt x="432" y="1"/>
                  </a:moveTo>
                  <a:cubicBezTo>
                    <a:pt x="228" y="1"/>
                    <a:pt x="56" y="167"/>
                    <a:pt x="29" y="372"/>
                  </a:cubicBezTo>
                  <a:cubicBezTo>
                    <a:pt x="0" y="615"/>
                    <a:pt x="200" y="843"/>
                    <a:pt x="456" y="843"/>
                  </a:cubicBezTo>
                  <a:lnTo>
                    <a:pt x="7033" y="843"/>
                  </a:lnTo>
                  <a:cubicBezTo>
                    <a:pt x="7247" y="843"/>
                    <a:pt x="7432" y="686"/>
                    <a:pt x="7461" y="472"/>
                  </a:cubicBezTo>
                  <a:cubicBezTo>
                    <a:pt x="7489" y="215"/>
                    <a:pt x="7290" y="1"/>
                    <a:pt x="7047" y="1"/>
                  </a:cubicBezTo>
                  <a:lnTo>
                    <a:pt x="456" y="1"/>
                  </a:lnTo>
                  <a:cubicBezTo>
                    <a:pt x="448" y="1"/>
                    <a:pt x="440" y="1"/>
                    <a:pt x="4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66"/>
            <p:cNvSpPr/>
            <p:nvPr/>
          </p:nvSpPr>
          <p:spPr>
            <a:xfrm>
              <a:off x="4276300" y="3300575"/>
              <a:ext cx="187250" cy="21100"/>
            </a:xfrm>
            <a:custGeom>
              <a:rect b="b" l="l" r="r" t="t"/>
              <a:pathLst>
                <a:path extrusionOk="0" h="844" w="7490">
                  <a:moveTo>
                    <a:pt x="432" y="1"/>
                  </a:moveTo>
                  <a:cubicBezTo>
                    <a:pt x="228" y="1"/>
                    <a:pt x="56" y="167"/>
                    <a:pt x="29" y="373"/>
                  </a:cubicBezTo>
                  <a:cubicBezTo>
                    <a:pt x="0" y="615"/>
                    <a:pt x="200" y="843"/>
                    <a:pt x="456" y="843"/>
                  </a:cubicBezTo>
                  <a:lnTo>
                    <a:pt x="7033" y="843"/>
                  </a:lnTo>
                  <a:cubicBezTo>
                    <a:pt x="7247" y="843"/>
                    <a:pt x="7432" y="686"/>
                    <a:pt x="7461" y="473"/>
                  </a:cubicBezTo>
                  <a:cubicBezTo>
                    <a:pt x="7489" y="216"/>
                    <a:pt x="7290" y="2"/>
                    <a:pt x="7047" y="2"/>
                  </a:cubicBezTo>
                  <a:lnTo>
                    <a:pt x="456" y="2"/>
                  </a:lnTo>
                  <a:cubicBezTo>
                    <a:pt x="448" y="1"/>
                    <a:pt x="440" y="1"/>
                    <a:pt x="4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66"/>
            <p:cNvSpPr/>
            <p:nvPr/>
          </p:nvSpPr>
          <p:spPr>
            <a:xfrm>
              <a:off x="4276300" y="3342325"/>
              <a:ext cx="187250" cy="21100"/>
            </a:xfrm>
            <a:custGeom>
              <a:rect b="b" l="l" r="r" t="t"/>
              <a:pathLst>
                <a:path extrusionOk="0" h="844" w="7490">
                  <a:moveTo>
                    <a:pt x="456" y="1"/>
                  </a:moveTo>
                  <a:cubicBezTo>
                    <a:pt x="243" y="1"/>
                    <a:pt x="57" y="158"/>
                    <a:pt x="29" y="372"/>
                  </a:cubicBezTo>
                  <a:cubicBezTo>
                    <a:pt x="1" y="621"/>
                    <a:pt x="188" y="843"/>
                    <a:pt x="434" y="843"/>
                  </a:cubicBezTo>
                  <a:cubicBezTo>
                    <a:pt x="441" y="843"/>
                    <a:pt x="449" y="843"/>
                    <a:pt x="456" y="842"/>
                  </a:cubicBezTo>
                  <a:lnTo>
                    <a:pt x="7033" y="842"/>
                  </a:lnTo>
                  <a:cubicBezTo>
                    <a:pt x="7042" y="843"/>
                    <a:pt x="7051" y="843"/>
                    <a:pt x="7060" y="843"/>
                  </a:cubicBezTo>
                  <a:cubicBezTo>
                    <a:pt x="7262" y="843"/>
                    <a:pt x="7433" y="691"/>
                    <a:pt x="7461" y="486"/>
                  </a:cubicBezTo>
                  <a:cubicBezTo>
                    <a:pt x="7489" y="229"/>
                    <a:pt x="7290" y="1"/>
                    <a:pt x="70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66"/>
            <p:cNvSpPr/>
            <p:nvPr/>
          </p:nvSpPr>
          <p:spPr>
            <a:xfrm>
              <a:off x="4276300" y="3384750"/>
              <a:ext cx="187250" cy="21100"/>
            </a:xfrm>
            <a:custGeom>
              <a:rect b="b" l="l" r="r" t="t"/>
              <a:pathLst>
                <a:path extrusionOk="0" h="844" w="7490">
                  <a:moveTo>
                    <a:pt x="432" y="1"/>
                  </a:moveTo>
                  <a:cubicBezTo>
                    <a:pt x="228" y="1"/>
                    <a:pt x="56" y="167"/>
                    <a:pt x="29" y="372"/>
                  </a:cubicBezTo>
                  <a:cubicBezTo>
                    <a:pt x="0" y="615"/>
                    <a:pt x="200" y="843"/>
                    <a:pt x="456" y="843"/>
                  </a:cubicBezTo>
                  <a:lnTo>
                    <a:pt x="7033" y="843"/>
                  </a:lnTo>
                  <a:cubicBezTo>
                    <a:pt x="7247" y="843"/>
                    <a:pt x="7432" y="686"/>
                    <a:pt x="7461" y="472"/>
                  </a:cubicBezTo>
                  <a:cubicBezTo>
                    <a:pt x="7489" y="215"/>
                    <a:pt x="7290" y="1"/>
                    <a:pt x="7047" y="1"/>
                  </a:cubicBezTo>
                  <a:lnTo>
                    <a:pt x="456" y="1"/>
                  </a:lnTo>
                  <a:cubicBezTo>
                    <a:pt x="448" y="1"/>
                    <a:pt x="440" y="1"/>
                    <a:pt x="4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66"/>
            <p:cNvSpPr/>
            <p:nvPr/>
          </p:nvSpPr>
          <p:spPr>
            <a:xfrm>
              <a:off x="4276300" y="3426825"/>
              <a:ext cx="104875" cy="21100"/>
            </a:xfrm>
            <a:custGeom>
              <a:rect b="b" l="l" r="r" t="t"/>
              <a:pathLst>
                <a:path extrusionOk="0" h="844" w="4195">
                  <a:moveTo>
                    <a:pt x="432" y="1"/>
                  </a:moveTo>
                  <a:cubicBezTo>
                    <a:pt x="228" y="1"/>
                    <a:pt x="56" y="167"/>
                    <a:pt x="29" y="373"/>
                  </a:cubicBezTo>
                  <a:cubicBezTo>
                    <a:pt x="0" y="615"/>
                    <a:pt x="200" y="843"/>
                    <a:pt x="456" y="843"/>
                  </a:cubicBezTo>
                  <a:lnTo>
                    <a:pt x="3723" y="843"/>
                  </a:lnTo>
                  <a:cubicBezTo>
                    <a:pt x="3952" y="843"/>
                    <a:pt x="4137" y="686"/>
                    <a:pt x="4165" y="472"/>
                  </a:cubicBezTo>
                  <a:cubicBezTo>
                    <a:pt x="4194" y="216"/>
                    <a:pt x="3994" y="2"/>
                    <a:pt x="3752" y="2"/>
                  </a:cubicBezTo>
                  <a:lnTo>
                    <a:pt x="456" y="2"/>
                  </a:lnTo>
                  <a:cubicBezTo>
                    <a:pt x="448" y="1"/>
                    <a:pt x="440" y="1"/>
                    <a:pt x="4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66"/>
            <p:cNvSpPr/>
            <p:nvPr/>
          </p:nvSpPr>
          <p:spPr>
            <a:xfrm>
              <a:off x="4272700" y="3086950"/>
              <a:ext cx="194050" cy="150200"/>
            </a:xfrm>
            <a:custGeom>
              <a:rect b="b" l="l" r="r" t="t"/>
              <a:pathLst>
                <a:path extrusionOk="0" h="6008" w="7762">
                  <a:moveTo>
                    <a:pt x="2384" y="1657"/>
                  </a:moveTo>
                  <a:cubicBezTo>
                    <a:pt x="2755" y="2070"/>
                    <a:pt x="3097" y="2527"/>
                    <a:pt x="3382" y="2998"/>
                  </a:cubicBezTo>
                  <a:cubicBezTo>
                    <a:pt x="3097" y="3483"/>
                    <a:pt x="2755" y="3939"/>
                    <a:pt x="2384" y="4353"/>
                  </a:cubicBezTo>
                  <a:lnTo>
                    <a:pt x="2384" y="1657"/>
                  </a:lnTo>
                  <a:close/>
                  <a:moveTo>
                    <a:pt x="5408" y="1657"/>
                  </a:moveTo>
                  <a:lnTo>
                    <a:pt x="5408" y="4353"/>
                  </a:lnTo>
                  <a:cubicBezTo>
                    <a:pt x="5023" y="3939"/>
                    <a:pt x="4695" y="3483"/>
                    <a:pt x="4395" y="3012"/>
                  </a:cubicBezTo>
                  <a:cubicBezTo>
                    <a:pt x="4695" y="2527"/>
                    <a:pt x="5023" y="2070"/>
                    <a:pt x="5408" y="1657"/>
                  </a:cubicBezTo>
                  <a:close/>
                  <a:moveTo>
                    <a:pt x="547" y="0"/>
                  </a:moveTo>
                  <a:cubicBezTo>
                    <a:pt x="0" y="0"/>
                    <a:pt x="0" y="845"/>
                    <a:pt x="547" y="845"/>
                  </a:cubicBezTo>
                  <a:cubicBezTo>
                    <a:pt x="559" y="845"/>
                    <a:pt x="573" y="844"/>
                    <a:pt x="586" y="843"/>
                  </a:cubicBezTo>
                  <a:cubicBezTo>
                    <a:pt x="914" y="843"/>
                    <a:pt x="1242" y="915"/>
                    <a:pt x="1542" y="1043"/>
                  </a:cubicBezTo>
                  <a:lnTo>
                    <a:pt x="1542" y="4966"/>
                  </a:lnTo>
                  <a:cubicBezTo>
                    <a:pt x="1242" y="5095"/>
                    <a:pt x="914" y="5166"/>
                    <a:pt x="586" y="5166"/>
                  </a:cubicBezTo>
                  <a:lnTo>
                    <a:pt x="600" y="5152"/>
                  </a:lnTo>
                  <a:cubicBezTo>
                    <a:pt x="30" y="5152"/>
                    <a:pt x="30" y="6008"/>
                    <a:pt x="600" y="6008"/>
                  </a:cubicBezTo>
                  <a:cubicBezTo>
                    <a:pt x="1143" y="6008"/>
                    <a:pt x="1670" y="5865"/>
                    <a:pt x="2141" y="5594"/>
                  </a:cubicBezTo>
                  <a:cubicBezTo>
                    <a:pt x="2170" y="5594"/>
                    <a:pt x="2184" y="5580"/>
                    <a:pt x="2212" y="5565"/>
                  </a:cubicBezTo>
                  <a:cubicBezTo>
                    <a:pt x="2926" y="5137"/>
                    <a:pt x="3439" y="4467"/>
                    <a:pt x="3896" y="3782"/>
                  </a:cubicBezTo>
                  <a:cubicBezTo>
                    <a:pt x="4352" y="4467"/>
                    <a:pt x="4880" y="5137"/>
                    <a:pt x="5593" y="5565"/>
                  </a:cubicBezTo>
                  <a:cubicBezTo>
                    <a:pt x="5608" y="5580"/>
                    <a:pt x="5636" y="5594"/>
                    <a:pt x="5650" y="5608"/>
                  </a:cubicBezTo>
                  <a:cubicBezTo>
                    <a:pt x="6121" y="5865"/>
                    <a:pt x="6663" y="6008"/>
                    <a:pt x="7205" y="6008"/>
                  </a:cubicBezTo>
                  <a:cubicBezTo>
                    <a:pt x="7762" y="6008"/>
                    <a:pt x="7762" y="5152"/>
                    <a:pt x="7205" y="5152"/>
                  </a:cubicBezTo>
                  <a:cubicBezTo>
                    <a:pt x="7178" y="5153"/>
                    <a:pt x="7150" y="5153"/>
                    <a:pt x="7122" y="5153"/>
                  </a:cubicBezTo>
                  <a:cubicBezTo>
                    <a:pt x="6822" y="5153"/>
                    <a:pt x="6524" y="5084"/>
                    <a:pt x="6250" y="4966"/>
                  </a:cubicBezTo>
                  <a:lnTo>
                    <a:pt x="6250" y="1043"/>
                  </a:lnTo>
                  <a:cubicBezTo>
                    <a:pt x="6549" y="915"/>
                    <a:pt x="6877" y="843"/>
                    <a:pt x="7191" y="843"/>
                  </a:cubicBezTo>
                  <a:cubicBezTo>
                    <a:pt x="7391" y="843"/>
                    <a:pt x="7562" y="715"/>
                    <a:pt x="7619" y="515"/>
                  </a:cubicBezTo>
                  <a:cubicBezTo>
                    <a:pt x="7676" y="259"/>
                    <a:pt x="7476" y="2"/>
                    <a:pt x="7205" y="2"/>
                  </a:cubicBezTo>
                  <a:cubicBezTo>
                    <a:pt x="6663" y="2"/>
                    <a:pt x="6121" y="130"/>
                    <a:pt x="5650" y="401"/>
                  </a:cubicBezTo>
                  <a:cubicBezTo>
                    <a:pt x="5636" y="415"/>
                    <a:pt x="5608" y="430"/>
                    <a:pt x="5593" y="444"/>
                  </a:cubicBezTo>
                  <a:cubicBezTo>
                    <a:pt x="4880" y="858"/>
                    <a:pt x="4352" y="1528"/>
                    <a:pt x="3896" y="2227"/>
                  </a:cubicBezTo>
                  <a:cubicBezTo>
                    <a:pt x="3439" y="1528"/>
                    <a:pt x="2911" y="858"/>
                    <a:pt x="2212" y="444"/>
                  </a:cubicBezTo>
                  <a:cubicBezTo>
                    <a:pt x="2184" y="430"/>
                    <a:pt x="2170" y="415"/>
                    <a:pt x="2141" y="401"/>
                  </a:cubicBezTo>
                  <a:cubicBezTo>
                    <a:pt x="1670" y="130"/>
                    <a:pt x="1143" y="2"/>
                    <a:pt x="586" y="2"/>
                  </a:cubicBezTo>
                  <a:cubicBezTo>
                    <a:pt x="573" y="1"/>
                    <a:pt x="559" y="0"/>
                    <a:pt x="5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 name="Google Shape;675;p66"/>
          <p:cNvSpPr txBox="1"/>
          <p:nvPr/>
        </p:nvSpPr>
        <p:spPr>
          <a:xfrm>
            <a:off x="6065408" y="1160025"/>
            <a:ext cx="1908300" cy="531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NEPTUNE</a:t>
            </a:r>
            <a:endParaRPr b="1" sz="1600">
              <a:solidFill>
                <a:schemeClr val="dk1"/>
              </a:solidFill>
              <a:latin typeface="Raleway"/>
              <a:ea typeface="Raleway"/>
              <a:cs typeface="Raleway"/>
              <a:sym typeface="Raleway"/>
            </a:endParaRPr>
          </a:p>
        </p:txBody>
      </p:sp>
      <p:sp>
        <p:nvSpPr>
          <p:cNvPr id="676" name="Google Shape;676;p66"/>
          <p:cNvSpPr txBox="1"/>
          <p:nvPr/>
        </p:nvSpPr>
        <p:spPr>
          <a:xfrm>
            <a:off x="6065399" y="1561327"/>
            <a:ext cx="1908300" cy="75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It’s the farthest planet from the Sun</a:t>
            </a:r>
            <a:endParaRPr>
              <a:solidFill>
                <a:schemeClr val="dk1"/>
              </a:solidFill>
              <a:latin typeface="Didact Gothic"/>
              <a:ea typeface="Didact Gothic"/>
              <a:cs typeface="Didact Gothic"/>
              <a:sym typeface="Didact Gothic"/>
            </a:endParaRPr>
          </a:p>
        </p:txBody>
      </p:sp>
      <p:sp>
        <p:nvSpPr>
          <p:cNvPr id="677" name="Google Shape;677;p66"/>
          <p:cNvSpPr txBox="1"/>
          <p:nvPr/>
        </p:nvSpPr>
        <p:spPr>
          <a:xfrm>
            <a:off x="6065408" y="3389372"/>
            <a:ext cx="1908300" cy="531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MERCURY</a:t>
            </a:r>
            <a:endParaRPr b="1" sz="1600">
              <a:solidFill>
                <a:schemeClr val="dk1"/>
              </a:solidFill>
              <a:latin typeface="Raleway"/>
              <a:ea typeface="Raleway"/>
              <a:cs typeface="Raleway"/>
              <a:sym typeface="Raleway"/>
            </a:endParaRPr>
          </a:p>
        </p:txBody>
      </p:sp>
      <p:sp>
        <p:nvSpPr>
          <p:cNvPr id="678" name="Google Shape;678;p66"/>
          <p:cNvSpPr txBox="1"/>
          <p:nvPr/>
        </p:nvSpPr>
        <p:spPr>
          <a:xfrm>
            <a:off x="6065399" y="3790674"/>
            <a:ext cx="1908300" cy="75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Mercury is the closest planet to the Sun</a:t>
            </a:r>
            <a:endParaRPr>
              <a:solidFill>
                <a:schemeClr val="dk1"/>
              </a:solidFill>
              <a:latin typeface="Didact Gothic"/>
              <a:ea typeface="Didact Gothic"/>
              <a:cs typeface="Didact Gothic"/>
              <a:sym typeface="Didact Gothic"/>
            </a:endParaRPr>
          </a:p>
        </p:txBody>
      </p:sp>
      <p:sp>
        <p:nvSpPr>
          <p:cNvPr id="679" name="Google Shape;679;p66"/>
          <p:cNvSpPr txBox="1"/>
          <p:nvPr/>
        </p:nvSpPr>
        <p:spPr>
          <a:xfrm>
            <a:off x="874260" y="2490300"/>
            <a:ext cx="1908300" cy="5316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1600">
                <a:solidFill>
                  <a:schemeClr val="dk1"/>
                </a:solidFill>
                <a:latin typeface="Raleway"/>
                <a:ea typeface="Raleway"/>
                <a:cs typeface="Raleway"/>
                <a:sym typeface="Raleway"/>
              </a:rPr>
              <a:t>VENUS</a:t>
            </a:r>
            <a:endParaRPr b="1" sz="1600">
              <a:solidFill>
                <a:schemeClr val="dk1"/>
              </a:solidFill>
              <a:latin typeface="Raleway"/>
              <a:ea typeface="Raleway"/>
              <a:cs typeface="Raleway"/>
              <a:sym typeface="Raleway"/>
            </a:endParaRPr>
          </a:p>
        </p:txBody>
      </p:sp>
      <p:sp>
        <p:nvSpPr>
          <p:cNvPr id="680" name="Google Shape;680;p66"/>
          <p:cNvSpPr txBox="1"/>
          <p:nvPr/>
        </p:nvSpPr>
        <p:spPr>
          <a:xfrm>
            <a:off x="874251" y="2891601"/>
            <a:ext cx="1908300" cy="753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Didact Gothic"/>
                <a:ea typeface="Didact Gothic"/>
                <a:cs typeface="Didact Gothic"/>
                <a:sym typeface="Didact Gothic"/>
              </a:rPr>
              <a:t>It’s terribly hot, even hotter than Mercury</a:t>
            </a:r>
            <a:endParaRPr>
              <a:solidFill>
                <a:schemeClr val="dk1"/>
              </a:solidFill>
              <a:latin typeface="Didact Gothic"/>
              <a:ea typeface="Didact Gothic"/>
              <a:cs typeface="Didact Gothic"/>
              <a:sym typeface="Didact Gothic"/>
            </a:endParaRPr>
          </a:p>
        </p:txBody>
      </p:sp>
      <p:grpSp>
        <p:nvGrpSpPr>
          <p:cNvPr id="681" name="Google Shape;681;p66"/>
          <p:cNvGrpSpPr/>
          <p:nvPr/>
        </p:nvGrpSpPr>
        <p:grpSpPr>
          <a:xfrm>
            <a:off x="3541699" y="1743834"/>
            <a:ext cx="1986037" cy="1810958"/>
            <a:chOff x="3541699" y="1743834"/>
            <a:chExt cx="1986037" cy="1810958"/>
          </a:xfrm>
        </p:grpSpPr>
        <p:grpSp>
          <p:nvGrpSpPr>
            <p:cNvPr id="682" name="Google Shape;682;p66"/>
            <p:cNvGrpSpPr/>
            <p:nvPr/>
          </p:nvGrpSpPr>
          <p:grpSpPr>
            <a:xfrm>
              <a:off x="4083555" y="2649313"/>
              <a:ext cx="913837" cy="905479"/>
              <a:chOff x="5145025" y="1671328"/>
              <a:chExt cx="536100" cy="531197"/>
            </a:xfrm>
          </p:grpSpPr>
          <p:sp>
            <p:nvSpPr>
              <p:cNvPr id="683" name="Google Shape;683;p66"/>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66"/>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 name="Google Shape;685;p66"/>
            <p:cNvGrpSpPr/>
            <p:nvPr/>
          </p:nvGrpSpPr>
          <p:grpSpPr>
            <a:xfrm>
              <a:off x="4613899" y="2282338"/>
              <a:ext cx="913837" cy="905479"/>
              <a:chOff x="5145025" y="1671328"/>
              <a:chExt cx="536100" cy="531197"/>
            </a:xfrm>
          </p:grpSpPr>
          <p:sp>
            <p:nvSpPr>
              <p:cNvPr id="686" name="Google Shape;686;p66"/>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66"/>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 name="Google Shape;688;p66"/>
            <p:cNvGrpSpPr/>
            <p:nvPr/>
          </p:nvGrpSpPr>
          <p:grpSpPr>
            <a:xfrm>
              <a:off x="4454185" y="1743834"/>
              <a:ext cx="913837" cy="905479"/>
              <a:chOff x="5145025" y="1671328"/>
              <a:chExt cx="536100" cy="531197"/>
            </a:xfrm>
          </p:grpSpPr>
          <p:sp>
            <p:nvSpPr>
              <p:cNvPr id="689" name="Google Shape;689;p66"/>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66"/>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 name="Google Shape;691;p66"/>
            <p:cNvGrpSpPr/>
            <p:nvPr/>
          </p:nvGrpSpPr>
          <p:grpSpPr>
            <a:xfrm>
              <a:off x="3541699" y="2282338"/>
              <a:ext cx="913837" cy="905479"/>
              <a:chOff x="5145025" y="1671328"/>
              <a:chExt cx="536100" cy="531197"/>
            </a:xfrm>
          </p:grpSpPr>
          <p:sp>
            <p:nvSpPr>
              <p:cNvPr id="692" name="Google Shape;692;p66"/>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66"/>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 name="Google Shape;694;p66"/>
            <p:cNvGrpSpPr/>
            <p:nvPr/>
          </p:nvGrpSpPr>
          <p:grpSpPr>
            <a:xfrm>
              <a:off x="3700074" y="1743834"/>
              <a:ext cx="913837" cy="905479"/>
              <a:chOff x="5145025" y="1671328"/>
              <a:chExt cx="536100" cy="531197"/>
            </a:xfrm>
          </p:grpSpPr>
          <p:sp>
            <p:nvSpPr>
              <p:cNvPr id="695" name="Google Shape;695;p66"/>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66"/>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 name="Google Shape;697;p66"/>
            <p:cNvGrpSpPr/>
            <p:nvPr/>
          </p:nvGrpSpPr>
          <p:grpSpPr>
            <a:xfrm>
              <a:off x="4052993" y="2137678"/>
              <a:ext cx="985674" cy="976659"/>
              <a:chOff x="5145025" y="1671328"/>
              <a:chExt cx="536100" cy="531197"/>
            </a:xfrm>
          </p:grpSpPr>
          <p:sp>
            <p:nvSpPr>
              <p:cNvPr id="698" name="Google Shape;698;p66"/>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66"/>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81"/>
                                        </p:tgtEl>
                                        <p:attrNameLst>
                                          <p:attrName>style.visibility</p:attrName>
                                        </p:attrNameLst>
                                      </p:cBhvr>
                                      <p:to>
                                        <p:strVal val="visible"/>
                                      </p:to>
                                    </p:set>
                                    <p:animEffect filter="fade" transition="in">
                                      <p:cBhvr>
                                        <p:cTn dur="1000"/>
                                        <p:tgtEl>
                                          <p:spTgt spid="68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45"/>
                                        </p:tgtEl>
                                        <p:attrNameLst>
                                          <p:attrName>style.visibility</p:attrName>
                                        </p:attrNameLst>
                                      </p:cBhvr>
                                      <p:to>
                                        <p:strVal val="visible"/>
                                      </p:to>
                                    </p:set>
                                    <p:animEffect filter="fade" transition="in">
                                      <p:cBhvr>
                                        <p:cTn dur="1000"/>
                                        <p:tgtEl>
                                          <p:spTgt spid="645"/>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646"/>
                                        </p:tgtEl>
                                        <p:attrNameLst>
                                          <p:attrName>style.visibility</p:attrName>
                                        </p:attrNameLst>
                                      </p:cBhvr>
                                      <p:to>
                                        <p:strVal val="visible"/>
                                      </p:to>
                                    </p:set>
                                    <p:animEffect filter="fade" transition="in">
                                      <p:cBhvr>
                                        <p:cTn dur="1000"/>
                                        <p:tgtEl>
                                          <p:spTgt spid="646"/>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647"/>
                                        </p:tgtEl>
                                        <p:attrNameLst>
                                          <p:attrName>style.visibility</p:attrName>
                                        </p:attrNameLst>
                                      </p:cBhvr>
                                      <p:to>
                                        <p:strVal val="visible"/>
                                      </p:to>
                                    </p:set>
                                    <p:animEffect filter="fade" transition="in">
                                      <p:cBhvr>
                                        <p:cTn dur="1000"/>
                                        <p:tgtEl>
                                          <p:spTgt spid="64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3" name="Shape 703"/>
        <p:cNvGrpSpPr/>
        <p:nvPr/>
      </p:nvGrpSpPr>
      <p:grpSpPr>
        <a:xfrm>
          <a:off x="0" y="0"/>
          <a:ext cx="0" cy="0"/>
          <a:chOff x="0" y="0"/>
          <a:chExt cx="0" cy="0"/>
        </a:xfrm>
      </p:grpSpPr>
      <p:sp>
        <p:nvSpPr>
          <p:cNvPr id="704" name="Google Shape;704;p67"/>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METHODS</a:t>
            </a:r>
            <a:endParaRPr>
              <a:solidFill>
                <a:schemeClr val="dk1"/>
              </a:solidFill>
            </a:endParaRPr>
          </a:p>
        </p:txBody>
      </p:sp>
      <p:sp>
        <p:nvSpPr>
          <p:cNvPr id="705" name="Google Shape;705;p67"/>
          <p:cNvSpPr txBox="1"/>
          <p:nvPr/>
        </p:nvSpPr>
        <p:spPr>
          <a:xfrm>
            <a:off x="5860817" y="1301725"/>
            <a:ext cx="2183700" cy="531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MARS</a:t>
            </a:r>
            <a:endParaRPr b="1" sz="1600">
              <a:solidFill>
                <a:schemeClr val="dk1"/>
              </a:solidFill>
              <a:latin typeface="Raleway"/>
              <a:ea typeface="Raleway"/>
              <a:cs typeface="Raleway"/>
              <a:sym typeface="Raleway"/>
            </a:endParaRPr>
          </a:p>
        </p:txBody>
      </p:sp>
      <p:sp>
        <p:nvSpPr>
          <p:cNvPr id="706" name="Google Shape;706;p67"/>
          <p:cNvSpPr txBox="1"/>
          <p:nvPr/>
        </p:nvSpPr>
        <p:spPr>
          <a:xfrm>
            <a:off x="5860775" y="1757127"/>
            <a:ext cx="2183700" cy="75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Despite being red, Mars is a cold place. It’s full of iron oxide dust</a:t>
            </a:r>
            <a:endParaRPr>
              <a:solidFill>
                <a:schemeClr val="dk1"/>
              </a:solidFill>
              <a:latin typeface="Didact Gothic"/>
              <a:ea typeface="Didact Gothic"/>
              <a:cs typeface="Didact Gothic"/>
              <a:sym typeface="Didact Gothic"/>
            </a:endParaRPr>
          </a:p>
        </p:txBody>
      </p:sp>
      <p:sp>
        <p:nvSpPr>
          <p:cNvPr id="707" name="Google Shape;707;p67"/>
          <p:cNvSpPr txBox="1"/>
          <p:nvPr/>
        </p:nvSpPr>
        <p:spPr>
          <a:xfrm>
            <a:off x="1027925" y="1301725"/>
            <a:ext cx="2183700" cy="5316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1600">
                <a:solidFill>
                  <a:schemeClr val="dk1"/>
                </a:solidFill>
                <a:latin typeface="Raleway"/>
                <a:ea typeface="Raleway"/>
                <a:cs typeface="Raleway"/>
                <a:sym typeface="Raleway"/>
              </a:rPr>
              <a:t>MERCURY</a:t>
            </a:r>
            <a:endParaRPr b="1" sz="1600">
              <a:solidFill>
                <a:schemeClr val="dk1"/>
              </a:solidFill>
              <a:latin typeface="Raleway"/>
              <a:ea typeface="Raleway"/>
              <a:cs typeface="Raleway"/>
              <a:sym typeface="Raleway"/>
            </a:endParaRPr>
          </a:p>
        </p:txBody>
      </p:sp>
      <p:sp>
        <p:nvSpPr>
          <p:cNvPr id="708" name="Google Shape;708;p67"/>
          <p:cNvSpPr txBox="1"/>
          <p:nvPr/>
        </p:nvSpPr>
        <p:spPr>
          <a:xfrm>
            <a:off x="1027875" y="1757125"/>
            <a:ext cx="2183700" cy="753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Didact Gothic"/>
                <a:ea typeface="Didact Gothic"/>
                <a:cs typeface="Didact Gothic"/>
                <a:sym typeface="Didact Gothic"/>
              </a:rPr>
              <a:t>It’s the closest planet to the Sun and the smallest one in the Solar System</a:t>
            </a:r>
            <a:endParaRPr>
              <a:solidFill>
                <a:schemeClr val="dk1"/>
              </a:solidFill>
              <a:latin typeface="Didact Gothic"/>
              <a:ea typeface="Didact Gothic"/>
              <a:cs typeface="Didact Gothic"/>
              <a:sym typeface="Didact Gothic"/>
            </a:endParaRPr>
          </a:p>
        </p:txBody>
      </p:sp>
      <p:sp>
        <p:nvSpPr>
          <p:cNvPr id="709" name="Google Shape;709;p67"/>
          <p:cNvSpPr txBox="1"/>
          <p:nvPr/>
        </p:nvSpPr>
        <p:spPr>
          <a:xfrm>
            <a:off x="5860817" y="2807895"/>
            <a:ext cx="2183700" cy="531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SATURN</a:t>
            </a:r>
            <a:endParaRPr b="1" sz="1600">
              <a:solidFill>
                <a:schemeClr val="dk1"/>
              </a:solidFill>
              <a:latin typeface="Raleway"/>
              <a:ea typeface="Raleway"/>
              <a:cs typeface="Raleway"/>
              <a:sym typeface="Raleway"/>
            </a:endParaRPr>
          </a:p>
        </p:txBody>
      </p:sp>
      <p:sp>
        <p:nvSpPr>
          <p:cNvPr id="710" name="Google Shape;710;p67"/>
          <p:cNvSpPr txBox="1"/>
          <p:nvPr/>
        </p:nvSpPr>
        <p:spPr>
          <a:xfrm>
            <a:off x="5860775" y="3263297"/>
            <a:ext cx="2183700" cy="75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Saturn is a gas giant, composed mostly of hydrogen and helium</a:t>
            </a:r>
            <a:endParaRPr>
              <a:solidFill>
                <a:schemeClr val="dk1"/>
              </a:solidFill>
              <a:latin typeface="Didact Gothic"/>
              <a:ea typeface="Didact Gothic"/>
              <a:cs typeface="Didact Gothic"/>
              <a:sym typeface="Didact Gothic"/>
            </a:endParaRPr>
          </a:p>
        </p:txBody>
      </p:sp>
      <p:sp>
        <p:nvSpPr>
          <p:cNvPr id="711" name="Google Shape;711;p67"/>
          <p:cNvSpPr txBox="1"/>
          <p:nvPr/>
        </p:nvSpPr>
        <p:spPr>
          <a:xfrm>
            <a:off x="1027925" y="2807897"/>
            <a:ext cx="2183700" cy="5316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1600">
                <a:solidFill>
                  <a:schemeClr val="dk1"/>
                </a:solidFill>
                <a:latin typeface="Raleway"/>
                <a:ea typeface="Raleway"/>
                <a:cs typeface="Raleway"/>
                <a:sym typeface="Raleway"/>
              </a:rPr>
              <a:t>VENUS</a:t>
            </a:r>
            <a:endParaRPr b="1" sz="1600">
              <a:solidFill>
                <a:schemeClr val="dk1"/>
              </a:solidFill>
              <a:latin typeface="Raleway"/>
              <a:ea typeface="Raleway"/>
              <a:cs typeface="Raleway"/>
              <a:sym typeface="Raleway"/>
            </a:endParaRPr>
          </a:p>
        </p:txBody>
      </p:sp>
      <p:sp>
        <p:nvSpPr>
          <p:cNvPr id="712" name="Google Shape;712;p67"/>
          <p:cNvSpPr txBox="1"/>
          <p:nvPr/>
        </p:nvSpPr>
        <p:spPr>
          <a:xfrm>
            <a:off x="1027875" y="3263296"/>
            <a:ext cx="2183700" cy="753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Didact Gothic"/>
                <a:ea typeface="Didact Gothic"/>
                <a:cs typeface="Didact Gothic"/>
                <a:sym typeface="Didact Gothic"/>
              </a:rPr>
              <a:t>Venus has a beautiful name and is the second planet from the Sun</a:t>
            </a:r>
            <a:endParaRPr>
              <a:solidFill>
                <a:schemeClr val="dk1"/>
              </a:solidFill>
              <a:latin typeface="Didact Gothic"/>
              <a:ea typeface="Didact Gothic"/>
              <a:cs typeface="Didact Gothic"/>
              <a:sym typeface="Didact Gothic"/>
            </a:endParaRPr>
          </a:p>
        </p:txBody>
      </p:sp>
      <p:sp>
        <p:nvSpPr>
          <p:cNvPr id="713" name="Google Shape;713;p67"/>
          <p:cNvSpPr/>
          <p:nvPr/>
        </p:nvSpPr>
        <p:spPr>
          <a:xfrm>
            <a:off x="3211575" y="1600200"/>
            <a:ext cx="1323610" cy="457200"/>
          </a:xfrm>
          <a:custGeom>
            <a:rect b="b" l="l" r="r" t="t"/>
            <a:pathLst>
              <a:path extrusionOk="0" h="18288" w="51080">
                <a:moveTo>
                  <a:pt x="0" y="0"/>
                </a:moveTo>
                <a:lnTo>
                  <a:pt x="51080" y="0"/>
                </a:lnTo>
                <a:lnTo>
                  <a:pt x="51080" y="18288"/>
                </a:lnTo>
              </a:path>
            </a:pathLst>
          </a:custGeom>
          <a:noFill/>
          <a:ln cap="flat" cmpd="sng" w="9525">
            <a:solidFill>
              <a:schemeClr val="dk1"/>
            </a:solidFill>
            <a:prstDash val="solid"/>
            <a:round/>
            <a:headEnd len="med" w="med" type="none"/>
            <a:tailEnd len="med" w="med" type="none"/>
          </a:ln>
        </p:spPr>
      </p:sp>
      <p:sp>
        <p:nvSpPr>
          <p:cNvPr id="714" name="Google Shape;714;p67"/>
          <p:cNvSpPr/>
          <p:nvPr/>
        </p:nvSpPr>
        <p:spPr>
          <a:xfrm flipH="1" rot="10800000">
            <a:off x="3211575" y="2892973"/>
            <a:ext cx="509012" cy="214427"/>
          </a:xfrm>
          <a:custGeom>
            <a:rect b="b" l="l" r="r" t="t"/>
            <a:pathLst>
              <a:path extrusionOk="0" h="18288" w="51080">
                <a:moveTo>
                  <a:pt x="0" y="0"/>
                </a:moveTo>
                <a:lnTo>
                  <a:pt x="51080" y="0"/>
                </a:lnTo>
                <a:lnTo>
                  <a:pt x="51080" y="18288"/>
                </a:lnTo>
              </a:path>
            </a:pathLst>
          </a:custGeom>
          <a:noFill/>
          <a:ln cap="flat" cmpd="sng" w="9525">
            <a:solidFill>
              <a:schemeClr val="dk1"/>
            </a:solidFill>
            <a:prstDash val="solid"/>
            <a:round/>
            <a:headEnd len="med" w="med" type="none"/>
            <a:tailEnd len="med" w="med" type="none"/>
          </a:ln>
        </p:spPr>
      </p:sp>
      <p:sp>
        <p:nvSpPr>
          <p:cNvPr id="715" name="Google Shape;715;p67"/>
          <p:cNvSpPr/>
          <p:nvPr/>
        </p:nvSpPr>
        <p:spPr>
          <a:xfrm flipH="1">
            <a:off x="5076485" y="1600200"/>
            <a:ext cx="782290" cy="233126"/>
          </a:xfrm>
          <a:custGeom>
            <a:rect b="b" l="l" r="r" t="t"/>
            <a:pathLst>
              <a:path extrusionOk="0" h="18288" w="51080">
                <a:moveTo>
                  <a:pt x="0" y="0"/>
                </a:moveTo>
                <a:lnTo>
                  <a:pt x="51080" y="0"/>
                </a:lnTo>
                <a:lnTo>
                  <a:pt x="51080" y="18288"/>
                </a:lnTo>
              </a:path>
            </a:pathLst>
          </a:custGeom>
          <a:noFill/>
          <a:ln cap="flat" cmpd="sng" w="9525">
            <a:solidFill>
              <a:schemeClr val="dk1"/>
            </a:solidFill>
            <a:prstDash val="solid"/>
            <a:round/>
            <a:headEnd len="med" w="med" type="none"/>
            <a:tailEnd len="med" w="med" type="none"/>
          </a:ln>
        </p:spPr>
      </p:sp>
      <p:sp>
        <p:nvSpPr>
          <p:cNvPr id="716" name="Google Shape;716;p67"/>
          <p:cNvSpPr/>
          <p:nvPr/>
        </p:nvSpPr>
        <p:spPr>
          <a:xfrm rot="10800000">
            <a:off x="5370833" y="2761620"/>
            <a:ext cx="487942" cy="345780"/>
          </a:xfrm>
          <a:custGeom>
            <a:rect b="b" l="l" r="r" t="t"/>
            <a:pathLst>
              <a:path extrusionOk="0" h="18288" w="51080">
                <a:moveTo>
                  <a:pt x="0" y="0"/>
                </a:moveTo>
                <a:lnTo>
                  <a:pt x="51080" y="0"/>
                </a:lnTo>
                <a:lnTo>
                  <a:pt x="51080" y="18288"/>
                </a:lnTo>
              </a:path>
            </a:pathLst>
          </a:custGeom>
          <a:noFill/>
          <a:ln cap="flat" cmpd="sng" w="9525">
            <a:solidFill>
              <a:schemeClr val="dk1"/>
            </a:solidFill>
            <a:prstDash val="solid"/>
            <a:round/>
            <a:headEnd len="med" w="med" type="none"/>
            <a:tailEnd len="med" w="med" type="none"/>
          </a:ln>
        </p:spPr>
      </p:sp>
      <p:grpSp>
        <p:nvGrpSpPr>
          <p:cNvPr id="717" name="Google Shape;717;p67"/>
          <p:cNvGrpSpPr/>
          <p:nvPr/>
        </p:nvGrpSpPr>
        <p:grpSpPr>
          <a:xfrm>
            <a:off x="3491478" y="1799885"/>
            <a:ext cx="2089321" cy="1725644"/>
            <a:chOff x="3491478" y="1799885"/>
            <a:chExt cx="2089321" cy="1725644"/>
          </a:xfrm>
        </p:grpSpPr>
        <p:sp>
          <p:nvSpPr>
            <p:cNvPr id="718" name="Google Shape;718;p67"/>
            <p:cNvSpPr/>
            <p:nvPr/>
          </p:nvSpPr>
          <p:spPr>
            <a:xfrm>
              <a:off x="3963033" y="2106870"/>
              <a:ext cx="1170579" cy="1168767"/>
            </a:xfrm>
            <a:custGeom>
              <a:rect b="b" l="l" r="r" t="t"/>
              <a:pathLst>
                <a:path extrusionOk="0" h="34821" w="34875">
                  <a:moveTo>
                    <a:pt x="17471" y="0"/>
                  </a:moveTo>
                  <a:cubicBezTo>
                    <a:pt x="15053" y="0"/>
                    <a:pt x="12635" y="503"/>
                    <a:pt x="10383" y="1511"/>
                  </a:cubicBezTo>
                  <a:cubicBezTo>
                    <a:pt x="9859" y="1737"/>
                    <a:pt x="9347" y="1999"/>
                    <a:pt x="8859" y="2273"/>
                  </a:cubicBezTo>
                  <a:cubicBezTo>
                    <a:pt x="4799" y="4595"/>
                    <a:pt x="1834" y="8440"/>
                    <a:pt x="644" y="12965"/>
                  </a:cubicBezTo>
                  <a:cubicBezTo>
                    <a:pt x="596" y="13179"/>
                    <a:pt x="537" y="13405"/>
                    <a:pt x="489" y="13619"/>
                  </a:cubicBezTo>
                  <a:cubicBezTo>
                    <a:pt x="429" y="13893"/>
                    <a:pt x="370" y="14167"/>
                    <a:pt x="334" y="14441"/>
                  </a:cubicBezTo>
                  <a:cubicBezTo>
                    <a:pt x="275" y="14786"/>
                    <a:pt x="215" y="15143"/>
                    <a:pt x="179" y="15489"/>
                  </a:cubicBezTo>
                  <a:cubicBezTo>
                    <a:pt x="144" y="15894"/>
                    <a:pt x="108" y="16286"/>
                    <a:pt x="96" y="16691"/>
                  </a:cubicBezTo>
                  <a:cubicBezTo>
                    <a:pt x="1" y="18918"/>
                    <a:pt x="334" y="21132"/>
                    <a:pt x="1084" y="23240"/>
                  </a:cubicBezTo>
                  <a:cubicBezTo>
                    <a:pt x="1203" y="23585"/>
                    <a:pt x="1334" y="23930"/>
                    <a:pt x="1489" y="24276"/>
                  </a:cubicBezTo>
                  <a:cubicBezTo>
                    <a:pt x="1632" y="24633"/>
                    <a:pt x="1787" y="24954"/>
                    <a:pt x="1965" y="25288"/>
                  </a:cubicBezTo>
                  <a:cubicBezTo>
                    <a:pt x="2192" y="25740"/>
                    <a:pt x="2442" y="26181"/>
                    <a:pt x="2704" y="26609"/>
                  </a:cubicBezTo>
                  <a:cubicBezTo>
                    <a:pt x="4478" y="29443"/>
                    <a:pt x="7025" y="31717"/>
                    <a:pt x="10050" y="33158"/>
                  </a:cubicBezTo>
                  <a:cubicBezTo>
                    <a:pt x="10395" y="33312"/>
                    <a:pt x="10728" y="33455"/>
                    <a:pt x="11074" y="33598"/>
                  </a:cubicBezTo>
                  <a:cubicBezTo>
                    <a:pt x="12133" y="34015"/>
                    <a:pt x="13252" y="34336"/>
                    <a:pt x="14372" y="34539"/>
                  </a:cubicBezTo>
                  <a:cubicBezTo>
                    <a:pt x="14741" y="34610"/>
                    <a:pt x="15110" y="34658"/>
                    <a:pt x="15479" y="34705"/>
                  </a:cubicBezTo>
                  <a:cubicBezTo>
                    <a:pt x="15908" y="34753"/>
                    <a:pt x="16336" y="34789"/>
                    <a:pt x="16765" y="34801"/>
                  </a:cubicBezTo>
                  <a:cubicBezTo>
                    <a:pt x="17002" y="34815"/>
                    <a:pt x="17235" y="34820"/>
                    <a:pt x="17466" y="34820"/>
                  </a:cubicBezTo>
                  <a:cubicBezTo>
                    <a:pt x="17630" y="34820"/>
                    <a:pt x="17793" y="34817"/>
                    <a:pt x="17955" y="34813"/>
                  </a:cubicBezTo>
                  <a:cubicBezTo>
                    <a:pt x="18313" y="34801"/>
                    <a:pt x="18670" y="34777"/>
                    <a:pt x="19027" y="34741"/>
                  </a:cubicBezTo>
                  <a:cubicBezTo>
                    <a:pt x="19301" y="34717"/>
                    <a:pt x="19575" y="34693"/>
                    <a:pt x="19849" y="34658"/>
                  </a:cubicBezTo>
                  <a:cubicBezTo>
                    <a:pt x="20075" y="34622"/>
                    <a:pt x="20301" y="34586"/>
                    <a:pt x="20515" y="34551"/>
                  </a:cubicBezTo>
                  <a:cubicBezTo>
                    <a:pt x="23789" y="33967"/>
                    <a:pt x="26826" y="32467"/>
                    <a:pt x="29266" y="30217"/>
                  </a:cubicBezTo>
                  <a:cubicBezTo>
                    <a:pt x="30231" y="29324"/>
                    <a:pt x="31088" y="28324"/>
                    <a:pt x="31838" y="27240"/>
                  </a:cubicBezTo>
                  <a:cubicBezTo>
                    <a:pt x="32160" y="26764"/>
                    <a:pt x="32457" y="26276"/>
                    <a:pt x="32731" y="25776"/>
                  </a:cubicBezTo>
                  <a:cubicBezTo>
                    <a:pt x="33100" y="25097"/>
                    <a:pt x="33422" y="24395"/>
                    <a:pt x="33707" y="23668"/>
                  </a:cubicBezTo>
                  <a:cubicBezTo>
                    <a:pt x="34386" y="21894"/>
                    <a:pt x="34767" y="20025"/>
                    <a:pt x="34850" y="18120"/>
                  </a:cubicBezTo>
                  <a:cubicBezTo>
                    <a:pt x="34862" y="17691"/>
                    <a:pt x="34874" y="17263"/>
                    <a:pt x="34850" y="16834"/>
                  </a:cubicBezTo>
                  <a:cubicBezTo>
                    <a:pt x="34838" y="16465"/>
                    <a:pt x="34815" y="16084"/>
                    <a:pt x="34779" y="15715"/>
                  </a:cubicBezTo>
                  <a:cubicBezTo>
                    <a:pt x="34672" y="14572"/>
                    <a:pt x="34446" y="13441"/>
                    <a:pt x="34112" y="12346"/>
                  </a:cubicBezTo>
                  <a:cubicBezTo>
                    <a:pt x="34005" y="12000"/>
                    <a:pt x="33886" y="11643"/>
                    <a:pt x="33755" y="11298"/>
                  </a:cubicBezTo>
                  <a:cubicBezTo>
                    <a:pt x="32576" y="8155"/>
                    <a:pt x="30528" y="5428"/>
                    <a:pt x="27838" y="3428"/>
                  </a:cubicBezTo>
                  <a:cubicBezTo>
                    <a:pt x="27433" y="3130"/>
                    <a:pt x="27016" y="2844"/>
                    <a:pt x="26599" y="2582"/>
                  </a:cubicBezTo>
                  <a:cubicBezTo>
                    <a:pt x="26278" y="2380"/>
                    <a:pt x="25945" y="2189"/>
                    <a:pt x="25623" y="2023"/>
                  </a:cubicBezTo>
                  <a:cubicBezTo>
                    <a:pt x="25290" y="1844"/>
                    <a:pt x="24956" y="1678"/>
                    <a:pt x="24623" y="1535"/>
                  </a:cubicBezTo>
                  <a:cubicBezTo>
                    <a:pt x="22351" y="512"/>
                    <a:pt x="19910" y="0"/>
                    <a:pt x="17471" y="0"/>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67"/>
            <p:cNvSpPr/>
            <p:nvPr/>
          </p:nvSpPr>
          <p:spPr>
            <a:xfrm>
              <a:off x="3491478" y="2388548"/>
              <a:ext cx="558320" cy="412849"/>
            </a:xfrm>
            <a:custGeom>
              <a:rect b="b" l="l" r="r" t="t"/>
              <a:pathLst>
                <a:path extrusionOk="0" h="12300" w="16634">
                  <a:moveTo>
                    <a:pt x="1072" y="4751"/>
                  </a:moveTo>
                  <a:cubicBezTo>
                    <a:pt x="1286" y="2668"/>
                    <a:pt x="6989" y="1048"/>
                    <a:pt x="16205" y="763"/>
                  </a:cubicBezTo>
                  <a:cubicBezTo>
                    <a:pt x="16336" y="501"/>
                    <a:pt x="16491" y="251"/>
                    <a:pt x="16633" y="1"/>
                  </a:cubicBezTo>
                  <a:cubicBezTo>
                    <a:pt x="7585" y="239"/>
                    <a:pt x="596" y="1727"/>
                    <a:pt x="298" y="4680"/>
                  </a:cubicBezTo>
                  <a:cubicBezTo>
                    <a:pt x="0" y="7525"/>
                    <a:pt x="6096" y="10276"/>
                    <a:pt x="14443" y="12300"/>
                  </a:cubicBezTo>
                  <a:cubicBezTo>
                    <a:pt x="14395" y="12038"/>
                    <a:pt x="14347" y="11764"/>
                    <a:pt x="14312" y="11502"/>
                  </a:cubicBezTo>
                  <a:cubicBezTo>
                    <a:pt x="5823" y="9407"/>
                    <a:pt x="870" y="6775"/>
                    <a:pt x="1072" y="475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67"/>
            <p:cNvSpPr/>
            <p:nvPr/>
          </p:nvSpPr>
          <p:spPr>
            <a:xfrm>
              <a:off x="5090817" y="2500050"/>
              <a:ext cx="489982" cy="409258"/>
            </a:xfrm>
            <a:custGeom>
              <a:rect b="b" l="l" r="r" t="t"/>
              <a:pathLst>
                <a:path extrusionOk="0" h="12193" w="14598">
                  <a:moveTo>
                    <a:pt x="310" y="0"/>
                  </a:moveTo>
                  <a:cubicBezTo>
                    <a:pt x="405" y="274"/>
                    <a:pt x="500" y="548"/>
                    <a:pt x="584" y="834"/>
                  </a:cubicBezTo>
                  <a:cubicBezTo>
                    <a:pt x="8894" y="2918"/>
                    <a:pt x="13728" y="5513"/>
                    <a:pt x="13526" y="7513"/>
                  </a:cubicBezTo>
                  <a:lnTo>
                    <a:pt x="13526" y="7513"/>
                  </a:lnTo>
                  <a:cubicBezTo>
                    <a:pt x="13335" y="9442"/>
                    <a:pt x="8382" y="10990"/>
                    <a:pt x="298" y="11419"/>
                  </a:cubicBezTo>
                  <a:cubicBezTo>
                    <a:pt x="203" y="11680"/>
                    <a:pt x="107" y="11942"/>
                    <a:pt x="0" y="12192"/>
                  </a:cubicBezTo>
                  <a:cubicBezTo>
                    <a:pt x="8049" y="11788"/>
                    <a:pt x="14026" y="10323"/>
                    <a:pt x="14300" y="7597"/>
                  </a:cubicBezTo>
                  <a:cubicBezTo>
                    <a:pt x="14597" y="4763"/>
                    <a:pt x="8585" y="2013"/>
                    <a:pt x="3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67"/>
            <p:cNvSpPr/>
            <p:nvPr/>
          </p:nvSpPr>
          <p:spPr>
            <a:xfrm>
              <a:off x="3971827" y="2774612"/>
              <a:ext cx="1129395" cy="138288"/>
            </a:xfrm>
            <a:custGeom>
              <a:rect b="b" l="l" r="r" t="t"/>
              <a:pathLst>
                <a:path extrusionOk="0" h="4120" w="33648">
                  <a:moveTo>
                    <a:pt x="16169" y="2679"/>
                  </a:moveTo>
                  <a:cubicBezTo>
                    <a:pt x="9954" y="2048"/>
                    <a:pt x="4477" y="1095"/>
                    <a:pt x="1" y="0"/>
                  </a:cubicBezTo>
                  <a:cubicBezTo>
                    <a:pt x="36" y="274"/>
                    <a:pt x="84" y="536"/>
                    <a:pt x="132" y="810"/>
                  </a:cubicBezTo>
                  <a:cubicBezTo>
                    <a:pt x="4954" y="1976"/>
                    <a:pt x="10538" y="2905"/>
                    <a:pt x="16098" y="3465"/>
                  </a:cubicBezTo>
                  <a:cubicBezTo>
                    <a:pt x="20337" y="3893"/>
                    <a:pt x="24635" y="4120"/>
                    <a:pt x="28647" y="4120"/>
                  </a:cubicBezTo>
                  <a:cubicBezTo>
                    <a:pt x="30266" y="4120"/>
                    <a:pt x="31838" y="4084"/>
                    <a:pt x="33350" y="4012"/>
                  </a:cubicBezTo>
                  <a:cubicBezTo>
                    <a:pt x="33445" y="3762"/>
                    <a:pt x="33541" y="3500"/>
                    <a:pt x="33648" y="3239"/>
                  </a:cubicBezTo>
                  <a:cubicBezTo>
                    <a:pt x="28814" y="3489"/>
                    <a:pt x="22885" y="3358"/>
                    <a:pt x="16169" y="267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67"/>
            <p:cNvSpPr/>
            <p:nvPr/>
          </p:nvSpPr>
          <p:spPr>
            <a:xfrm>
              <a:off x="3971827" y="2774612"/>
              <a:ext cx="1129395" cy="138288"/>
            </a:xfrm>
            <a:custGeom>
              <a:rect b="b" l="l" r="r" t="t"/>
              <a:pathLst>
                <a:path extrusionOk="0" h="4120" w="33648">
                  <a:moveTo>
                    <a:pt x="16169" y="2679"/>
                  </a:moveTo>
                  <a:cubicBezTo>
                    <a:pt x="9954" y="2048"/>
                    <a:pt x="4477" y="1095"/>
                    <a:pt x="1" y="0"/>
                  </a:cubicBezTo>
                  <a:cubicBezTo>
                    <a:pt x="36" y="274"/>
                    <a:pt x="84" y="536"/>
                    <a:pt x="132" y="810"/>
                  </a:cubicBezTo>
                  <a:cubicBezTo>
                    <a:pt x="4954" y="1976"/>
                    <a:pt x="10538" y="2905"/>
                    <a:pt x="16098" y="3465"/>
                  </a:cubicBezTo>
                  <a:cubicBezTo>
                    <a:pt x="20337" y="3893"/>
                    <a:pt x="24635" y="4120"/>
                    <a:pt x="28647" y="4120"/>
                  </a:cubicBezTo>
                  <a:cubicBezTo>
                    <a:pt x="30266" y="4120"/>
                    <a:pt x="31838" y="4084"/>
                    <a:pt x="33350" y="4012"/>
                  </a:cubicBezTo>
                  <a:cubicBezTo>
                    <a:pt x="33445" y="3762"/>
                    <a:pt x="33541" y="3500"/>
                    <a:pt x="33648" y="3239"/>
                  </a:cubicBezTo>
                  <a:cubicBezTo>
                    <a:pt x="28814" y="3489"/>
                    <a:pt x="22885" y="3358"/>
                    <a:pt x="16169" y="267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67"/>
            <p:cNvSpPr/>
            <p:nvPr/>
          </p:nvSpPr>
          <p:spPr>
            <a:xfrm>
              <a:off x="4745534" y="2970430"/>
              <a:ext cx="531133" cy="555098"/>
            </a:xfrm>
            <a:custGeom>
              <a:rect b="b" l="l" r="r" t="t"/>
              <a:pathLst>
                <a:path extrusionOk="0" h="16538" w="15824">
                  <a:moveTo>
                    <a:pt x="12264" y="5417"/>
                  </a:moveTo>
                  <a:cubicBezTo>
                    <a:pt x="11478" y="3715"/>
                    <a:pt x="10525" y="1893"/>
                    <a:pt x="9442" y="0"/>
                  </a:cubicBezTo>
                  <a:cubicBezTo>
                    <a:pt x="9287" y="274"/>
                    <a:pt x="9132" y="536"/>
                    <a:pt x="8978" y="786"/>
                  </a:cubicBezTo>
                  <a:cubicBezTo>
                    <a:pt x="9954" y="2524"/>
                    <a:pt x="10823" y="4191"/>
                    <a:pt x="11549" y="5751"/>
                  </a:cubicBezTo>
                  <a:cubicBezTo>
                    <a:pt x="13883" y="10787"/>
                    <a:pt x="14526" y="14359"/>
                    <a:pt x="13288" y="15323"/>
                  </a:cubicBezTo>
                  <a:cubicBezTo>
                    <a:pt x="11680" y="16538"/>
                    <a:pt x="6918" y="13764"/>
                    <a:pt x="774" y="7763"/>
                  </a:cubicBezTo>
                  <a:cubicBezTo>
                    <a:pt x="512" y="7870"/>
                    <a:pt x="262" y="7965"/>
                    <a:pt x="0" y="8061"/>
                  </a:cubicBezTo>
                  <a:cubicBezTo>
                    <a:pt x="5025" y="13014"/>
                    <a:pt x="9656" y="16371"/>
                    <a:pt x="12359" y="16371"/>
                  </a:cubicBezTo>
                  <a:cubicBezTo>
                    <a:pt x="12859" y="16383"/>
                    <a:pt x="13359" y="16240"/>
                    <a:pt x="13764" y="15943"/>
                  </a:cubicBezTo>
                  <a:cubicBezTo>
                    <a:pt x="15824" y="14371"/>
                    <a:pt x="14073" y="9346"/>
                    <a:pt x="12264" y="541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67"/>
            <p:cNvSpPr/>
            <p:nvPr/>
          </p:nvSpPr>
          <p:spPr>
            <a:xfrm>
              <a:off x="3873918" y="1800287"/>
              <a:ext cx="537543" cy="556743"/>
            </a:xfrm>
            <a:custGeom>
              <a:rect b="b" l="l" r="r" t="t"/>
              <a:pathLst>
                <a:path extrusionOk="0" h="16587" w="16015">
                  <a:moveTo>
                    <a:pt x="4275" y="11776"/>
                  </a:moveTo>
                  <a:cubicBezTo>
                    <a:pt x="1941" y="6740"/>
                    <a:pt x="1298" y="3156"/>
                    <a:pt x="2537" y="2203"/>
                  </a:cubicBezTo>
                  <a:cubicBezTo>
                    <a:pt x="2811" y="2013"/>
                    <a:pt x="3144" y="1918"/>
                    <a:pt x="3477" y="1929"/>
                  </a:cubicBezTo>
                  <a:cubicBezTo>
                    <a:pt x="5097" y="1929"/>
                    <a:pt x="7895" y="3501"/>
                    <a:pt x="11324" y="6382"/>
                  </a:cubicBezTo>
                  <a:cubicBezTo>
                    <a:pt x="12550" y="7406"/>
                    <a:pt x="13824" y="8585"/>
                    <a:pt x="15134" y="9859"/>
                  </a:cubicBezTo>
                  <a:cubicBezTo>
                    <a:pt x="15431" y="9776"/>
                    <a:pt x="15717" y="9704"/>
                    <a:pt x="16015" y="9621"/>
                  </a:cubicBezTo>
                  <a:cubicBezTo>
                    <a:pt x="14574" y="8204"/>
                    <a:pt x="13169" y="6906"/>
                    <a:pt x="11824" y="5775"/>
                  </a:cubicBezTo>
                  <a:cubicBezTo>
                    <a:pt x="8502" y="2989"/>
                    <a:pt x="4120" y="1"/>
                    <a:pt x="2060" y="1572"/>
                  </a:cubicBezTo>
                  <a:cubicBezTo>
                    <a:pt x="1" y="3156"/>
                    <a:pt x="1739" y="8168"/>
                    <a:pt x="3561" y="12097"/>
                  </a:cubicBezTo>
                  <a:cubicBezTo>
                    <a:pt x="4216" y="13526"/>
                    <a:pt x="4989" y="15026"/>
                    <a:pt x="5859" y="16586"/>
                  </a:cubicBezTo>
                  <a:cubicBezTo>
                    <a:pt x="6025" y="16348"/>
                    <a:pt x="6192" y="16122"/>
                    <a:pt x="6371" y="15884"/>
                  </a:cubicBezTo>
                  <a:cubicBezTo>
                    <a:pt x="5585" y="14455"/>
                    <a:pt x="4882" y="13086"/>
                    <a:pt x="4275" y="1177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67"/>
            <p:cNvSpPr/>
            <p:nvPr/>
          </p:nvSpPr>
          <p:spPr>
            <a:xfrm>
              <a:off x="4070542" y="2333400"/>
              <a:ext cx="701005" cy="907598"/>
            </a:xfrm>
            <a:custGeom>
              <a:rect b="b" l="l" r="r" t="t"/>
              <a:pathLst>
                <a:path extrusionOk="0" h="27040" w="20885">
                  <a:moveTo>
                    <a:pt x="9930" y="14217"/>
                  </a:moveTo>
                  <a:cubicBezTo>
                    <a:pt x="6192" y="9323"/>
                    <a:pt x="2941" y="4418"/>
                    <a:pt x="513" y="1"/>
                  </a:cubicBezTo>
                  <a:cubicBezTo>
                    <a:pt x="334" y="239"/>
                    <a:pt x="167" y="465"/>
                    <a:pt x="1" y="703"/>
                  </a:cubicBezTo>
                  <a:cubicBezTo>
                    <a:pt x="2429" y="5073"/>
                    <a:pt x="5632" y="9895"/>
                    <a:pt x="9311" y="14693"/>
                  </a:cubicBezTo>
                  <a:cubicBezTo>
                    <a:pt x="12752" y="19193"/>
                    <a:pt x="16526" y="23515"/>
                    <a:pt x="20098" y="27040"/>
                  </a:cubicBezTo>
                  <a:cubicBezTo>
                    <a:pt x="20360" y="26956"/>
                    <a:pt x="20622" y="26849"/>
                    <a:pt x="20884" y="26742"/>
                  </a:cubicBezTo>
                  <a:cubicBezTo>
                    <a:pt x="17538" y="23480"/>
                    <a:pt x="13800" y="19265"/>
                    <a:pt x="9930" y="1421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67"/>
            <p:cNvSpPr/>
            <p:nvPr/>
          </p:nvSpPr>
          <p:spPr>
            <a:xfrm>
              <a:off x="4070542" y="2333400"/>
              <a:ext cx="701005" cy="907598"/>
            </a:xfrm>
            <a:custGeom>
              <a:rect b="b" l="l" r="r" t="t"/>
              <a:pathLst>
                <a:path extrusionOk="0" h="27040" w="20885">
                  <a:moveTo>
                    <a:pt x="9930" y="14217"/>
                  </a:moveTo>
                  <a:cubicBezTo>
                    <a:pt x="6192" y="9323"/>
                    <a:pt x="2941" y="4418"/>
                    <a:pt x="513" y="1"/>
                  </a:cubicBezTo>
                  <a:cubicBezTo>
                    <a:pt x="334" y="239"/>
                    <a:pt x="167" y="465"/>
                    <a:pt x="1" y="703"/>
                  </a:cubicBezTo>
                  <a:cubicBezTo>
                    <a:pt x="2429" y="5073"/>
                    <a:pt x="5632" y="9895"/>
                    <a:pt x="9311" y="14693"/>
                  </a:cubicBezTo>
                  <a:cubicBezTo>
                    <a:pt x="12752" y="19193"/>
                    <a:pt x="16526" y="23515"/>
                    <a:pt x="20098" y="27040"/>
                  </a:cubicBezTo>
                  <a:cubicBezTo>
                    <a:pt x="20360" y="26956"/>
                    <a:pt x="20622" y="26849"/>
                    <a:pt x="20884" y="26742"/>
                  </a:cubicBezTo>
                  <a:cubicBezTo>
                    <a:pt x="17538" y="23480"/>
                    <a:pt x="13800" y="19265"/>
                    <a:pt x="9930" y="1421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67"/>
            <p:cNvSpPr/>
            <p:nvPr/>
          </p:nvSpPr>
          <p:spPr>
            <a:xfrm>
              <a:off x="4744326" y="1799885"/>
              <a:ext cx="565906" cy="618670"/>
            </a:xfrm>
            <a:custGeom>
              <a:rect b="b" l="l" r="r" t="t"/>
              <a:pathLst>
                <a:path extrusionOk="0" h="18432" w="16860">
                  <a:moveTo>
                    <a:pt x="5204" y="6383"/>
                  </a:moveTo>
                  <a:cubicBezTo>
                    <a:pt x="8621" y="3501"/>
                    <a:pt x="11431" y="1930"/>
                    <a:pt x="13038" y="1930"/>
                  </a:cubicBezTo>
                  <a:cubicBezTo>
                    <a:pt x="13371" y="1918"/>
                    <a:pt x="13705" y="2013"/>
                    <a:pt x="13978" y="2203"/>
                  </a:cubicBezTo>
                  <a:cubicBezTo>
                    <a:pt x="15681" y="3501"/>
                    <a:pt x="13967" y="9431"/>
                    <a:pt x="9156" y="17670"/>
                  </a:cubicBezTo>
                  <a:cubicBezTo>
                    <a:pt x="9311" y="17920"/>
                    <a:pt x="9454" y="18182"/>
                    <a:pt x="9585" y="18432"/>
                  </a:cubicBezTo>
                  <a:cubicBezTo>
                    <a:pt x="14312" y="10395"/>
                    <a:pt x="16860" y="3418"/>
                    <a:pt x="14455" y="1584"/>
                  </a:cubicBezTo>
                  <a:cubicBezTo>
                    <a:pt x="12395" y="1"/>
                    <a:pt x="8013" y="3001"/>
                    <a:pt x="4692" y="5787"/>
                  </a:cubicBezTo>
                  <a:cubicBezTo>
                    <a:pt x="3191" y="7049"/>
                    <a:pt x="1620" y="8514"/>
                    <a:pt x="1" y="10145"/>
                  </a:cubicBezTo>
                  <a:cubicBezTo>
                    <a:pt x="274" y="10240"/>
                    <a:pt x="536" y="10335"/>
                    <a:pt x="798" y="10443"/>
                  </a:cubicBezTo>
                  <a:cubicBezTo>
                    <a:pt x="2322" y="8930"/>
                    <a:pt x="3799" y="7573"/>
                    <a:pt x="5204" y="638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67"/>
            <p:cNvSpPr/>
            <p:nvPr/>
          </p:nvSpPr>
          <p:spPr>
            <a:xfrm>
              <a:off x="3897112" y="3032761"/>
              <a:ext cx="513947" cy="491996"/>
            </a:xfrm>
            <a:custGeom>
              <a:rect b="b" l="l" r="r" t="t"/>
              <a:pathLst>
                <a:path extrusionOk="0" h="14658" w="15312">
                  <a:moveTo>
                    <a:pt x="2536" y="13466"/>
                  </a:moveTo>
                  <a:cubicBezTo>
                    <a:pt x="1286" y="12514"/>
                    <a:pt x="1941" y="8942"/>
                    <a:pt x="4263" y="3906"/>
                  </a:cubicBezTo>
                  <a:cubicBezTo>
                    <a:pt x="4739" y="2870"/>
                    <a:pt x="5287" y="1798"/>
                    <a:pt x="5870" y="691"/>
                  </a:cubicBezTo>
                  <a:cubicBezTo>
                    <a:pt x="5691" y="465"/>
                    <a:pt x="5513" y="251"/>
                    <a:pt x="5346" y="0"/>
                  </a:cubicBezTo>
                  <a:cubicBezTo>
                    <a:pt x="4679" y="1239"/>
                    <a:pt x="4084" y="2429"/>
                    <a:pt x="3548" y="3572"/>
                  </a:cubicBezTo>
                  <a:cubicBezTo>
                    <a:pt x="1739" y="7501"/>
                    <a:pt x="0" y="12514"/>
                    <a:pt x="2060" y="14097"/>
                  </a:cubicBezTo>
                  <a:cubicBezTo>
                    <a:pt x="2465" y="14395"/>
                    <a:pt x="2965" y="14538"/>
                    <a:pt x="3465" y="14526"/>
                  </a:cubicBezTo>
                  <a:cubicBezTo>
                    <a:pt x="6084" y="14526"/>
                    <a:pt x="10478" y="11383"/>
                    <a:pt x="15312" y="6704"/>
                  </a:cubicBezTo>
                  <a:cubicBezTo>
                    <a:pt x="15026" y="6644"/>
                    <a:pt x="14740" y="6561"/>
                    <a:pt x="14466" y="6477"/>
                  </a:cubicBezTo>
                  <a:cubicBezTo>
                    <a:pt x="8597" y="12097"/>
                    <a:pt x="4084" y="14657"/>
                    <a:pt x="2536" y="1346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67"/>
            <p:cNvSpPr/>
            <p:nvPr/>
          </p:nvSpPr>
          <p:spPr>
            <a:xfrm>
              <a:off x="4076550" y="2140368"/>
              <a:ext cx="694594" cy="915620"/>
            </a:xfrm>
            <a:custGeom>
              <a:rect b="b" l="l" r="r" t="t"/>
              <a:pathLst>
                <a:path extrusionOk="0" h="27279" w="20694">
                  <a:moveTo>
                    <a:pt x="10430" y="12157"/>
                  </a:moveTo>
                  <a:cubicBezTo>
                    <a:pt x="13835" y="7704"/>
                    <a:pt x="17359" y="3644"/>
                    <a:pt x="20693" y="299"/>
                  </a:cubicBezTo>
                  <a:cubicBezTo>
                    <a:pt x="20431" y="191"/>
                    <a:pt x="20169" y="96"/>
                    <a:pt x="19896" y="1"/>
                  </a:cubicBezTo>
                  <a:cubicBezTo>
                    <a:pt x="16609" y="3311"/>
                    <a:pt x="13145" y="7311"/>
                    <a:pt x="9799" y="11681"/>
                  </a:cubicBezTo>
                  <a:cubicBezTo>
                    <a:pt x="5870" y="16824"/>
                    <a:pt x="2489" y="21992"/>
                    <a:pt x="0" y="26587"/>
                  </a:cubicBezTo>
                  <a:cubicBezTo>
                    <a:pt x="167" y="26826"/>
                    <a:pt x="345" y="27052"/>
                    <a:pt x="524" y="27278"/>
                  </a:cubicBezTo>
                  <a:cubicBezTo>
                    <a:pt x="3001" y="22635"/>
                    <a:pt x="6430" y="17384"/>
                    <a:pt x="10430" y="1215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 name="Google Shape;730;p67"/>
          <p:cNvGrpSpPr/>
          <p:nvPr/>
        </p:nvGrpSpPr>
        <p:grpSpPr>
          <a:xfrm>
            <a:off x="5245842" y="2480079"/>
            <a:ext cx="233412" cy="236181"/>
            <a:chOff x="5844325" y="1775086"/>
            <a:chExt cx="334200" cy="338164"/>
          </a:xfrm>
        </p:grpSpPr>
        <p:sp>
          <p:nvSpPr>
            <p:cNvPr id="731" name="Google Shape;731;p67"/>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67"/>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 name="Google Shape;733;p67"/>
          <p:cNvGrpSpPr/>
          <p:nvPr/>
        </p:nvGrpSpPr>
        <p:grpSpPr>
          <a:xfrm>
            <a:off x="4029437" y="3262127"/>
            <a:ext cx="298922" cy="302467"/>
            <a:chOff x="5844325" y="1775086"/>
            <a:chExt cx="334200" cy="338164"/>
          </a:xfrm>
        </p:grpSpPr>
        <p:sp>
          <p:nvSpPr>
            <p:cNvPr id="734" name="Google Shape;734;p67"/>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67"/>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 name="Google Shape;736;p67"/>
          <p:cNvGrpSpPr/>
          <p:nvPr/>
        </p:nvGrpSpPr>
        <p:grpSpPr>
          <a:xfrm>
            <a:off x="3601576" y="2595174"/>
            <a:ext cx="233412" cy="236181"/>
            <a:chOff x="5844325" y="1775086"/>
            <a:chExt cx="334200" cy="338164"/>
          </a:xfrm>
        </p:grpSpPr>
        <p:sp>
          <p:nvSpPr>
            <p:cNvPr id="737" name="Google Shape;737;p67"/>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67"/>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 name="Google Shape;739;p67"/>
          <p:cNvGrpSpPr/>
          <p:nvPr/>
        </p:nvGrpSpPr>
        <p:grpSpPr>
          <a:xfrm>
            <a:off x="3828752" y="2048547"/>
            <a:ext cx="389290" cy="393952"/>
            <a:chOff x="5844325" y="1775086"/>
            <a:chExt cx="334200" cy="338164"/>
          </a:xfrm>
        </p:grpSpPr>
        <p:sp>
          <p:nvSpPr>
            <p:cNvPr id="740" name="Google Shape;740;p67"/>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67"/>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733"/>
                                        </p:tgtEl>
                                        <p:attrNameLst>
                                          <p:attrName>style.visibility</p:attrName>
                                        </p:attrNameLst>
                                      </p:cBhvr>
                                      <p:to>
                                        <p:strVal val="visible"/>
                                      </p:to>
                                    </p:set>
                                    <p:animEffect filter="fade" transition="in">
                                      <p:cBhvr>
                                        <p:cTn dur="1000"/>
                                        <p:tgtEl>
                                          <p:spTgt spid="73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736"/>
                                        </p:tgtEl>
                                        <p:attrNameLst>
                                          <p:attrName>style.visibility</p:attrName>
                                        </p:attrNameLst>
                                      </p:cBhvr>
                                      <p:to>
                                        <p:strVal val="visible"/>
                                      </p:to>
                                    </p:set>
                                    <p:animEffect filter="fade" transition="in">
                                      <p:cBhvr>
                                        <p:cTn dur="1000"/>
                                        <p:tgtEl>
                                          <p:spTgt spid="736"/>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739"/>
                                        </p:tgtEl>
                                        <p:attrNameLst>
                                          <p:attrName>style.visibility</p:attrName>
                                        </p:attrNameLst>
                                      </p:cBhvr>
                                      <p:to>
                                        <p:strVal val="visible"/>
                                      </p:to>
                                    </p:set>
                                    <p:animEffect filter="fade" transition="in">
                                      <p:cBhvr>
                                        <p:cTn dur="1000"/>
                                        <p:tgtEl>
                                          <p:spTgt spid="739"/>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730"/>
                                        </p:tgtEl>
                                        <p:attrNameLst>
                                          <p:attrName>style.visibility</p:attrName>
                                        </p:attrNameLst>
                                      </p:cBhvr>
                                      <p:to>
                                        <p:strVal val="visible"/>
                                      </p:to>
                                    </p:set>
                                    <p:animEffect filter="fade" transition="in">
                                      <p:cBhvr>
                                        <p:cTn dur="1000"/>
                                        <p:tgtEl>
                                          <p:spTgt spid="730"/>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713"/>
                                        </p:tgtEl>
                                        <p:attrNameLst>
                                          <p:attrName>style.visibility</p:attrName>
                                        </p:attrNameLst>
                                      </p:cBhvr>
                                      <p:to>
                                        <p:strVal val="visible"/>
                                      </p:to>
                                    </p:set>
                                    <p:animEffect filter="fade" transition="in">
                                      <p:cBhvr>
                                        <p:cTn dur="1000"/>
                                        <p:tgtEl>
                                          <p:spTgt spid="713"/>
                                        </p:tgtEl>
                                      </p:cBhvr>
                                    </p:animEffect>
                                  </p:childTnLst>
                                </p:cTn>
                              </p:par>
                              <p:par>
                                <p:cTn fill="hold" nodeType="withEffect" presetClass="entr" presetID="10" presetSubtype="0">
                                  <p:stCondLst>
                                    <p:cond delay="0"/>
                                  </p:stCondLst>
                                  <p:childTnLst>
                                    <p:set>
                                      <p:cBhvr>
                                        <p:cTn dur="1" fill="hold">
                                          <p:stCondLst>
                                            <p:cond delay="0"/>
                                          </p:stCondLst>
                                        </p:cTn>
                                        <p:tgtEl>
                                          <p:spTgt spid="715"/>
                                        </p:tgtEl>
                                        <p:attrNameLst>
                                          <p:attrName>style.visibility</p:attrName>
                                        </p:attrNameLst>
                                      </p:cBhvr>
                                      <p:to>
                                        <p:strVal val="visible"/>
                                      </p:to>
                                    </p:set>
                                    <p:animEffect filter="fade" transition="in">
                                      <p:cBhvr>
                                        <p:cTn dur="1000"/>
                                        <p:tgtEl>
                                          <p:spTgt spid="715"/>
                                        </p:tgtEl>
                                      </p:cBhvr>
                                    </p:animEffect>
                                  </p:childTnLst>
                                </p:cTn>
                              </p:par>
                              <p:par>
                                <p:cTn fill="hold" nodeType="withEffect" presetClass="entr" presetID="10" presetSubtype="0">
                                  <p:stCondLst>
                                    <p:cond delay="0"/>
                                  </p:stCondLst>
                                  <p:childTnLst>
                                    <p:set>
                                      <p:cBhvr>
                                        <p:cTn dur="1" fill="hold">
                                          <p:stCondLst>
                                            <p:cond delay="0"/>
                                          </p:stCondLst>
                                        </p:cTn>
                                        <p:tgtEl>
                                          <p:spTgt spid="716"/>
                                        </p:tgtEl>
                                        <p:attrNameLst>
                                          <p:attrName>style.visibility</p:attrName>
                                        </p:attrNameLst>
                                      </p:cBhvr>
                                      <p:to>
                                        <p:strVal val="visible"/>
                                      </p:to>
                                    </p:set>
                                    <p:animEffect filter="fade" transition="in">
                                      <p:cBhvr>
                                        <p:cTn dur="1000"/>
                                        <p:tgtEl>
                                          <p:spTgt spid="716"/>
                                        </p:tgtEl>
                                      </p:cBhvr>
                                    </p:animEffect>
                                  </p:childTnLst>
                                </p:cTn>
                              </p:par>
                              <p:par>
                                <p:cTn fill="hold" nodeType="withEffect" presetClass="entr" presetID="10" presetSubtype="0">
                                  <p:stCondLst>
                                    <p:cond delay="0"/>
                                  </p:stCondLst>
                                  <p:childTnLst>
                                    <p:set>
                                      <p:cBhvr>
                                        <p:cTn dur="1" fill="hold">
                                          <p:stCondLst>
                                            <p:cond delay="0"/>
                                          </p:stCondLst>
                                        </p:cTn>
                                        <p:tgtEl>
                                          <p:spTgt spid="714"/>
                                        </p:tgtEl>
                                        <p:attrNameLst>
                                          <p:attrName>style.visibility</p:attrName>
                                        </p:attrNameLst>
                                      </p:cBhvr>
                                      <p:to>
                                        <p:strVal val="visible"/>
                                      </p:to>
                                    </p:set>
                                    <p:animEffect filter="fade" transition="in">
                                      <p:cBhvr>
                                        <p:cTn dur="1000"/>
                                        <p:tgtEl>
                                          <p:spTgt spid="7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5" name="Shape 745"/>
        <p:cNvGrpSpPr/>
        <p:nvPr/>
      </p:nvGrpSpPr>
      <p:grpSpPr>
        <a:xfrm>
          <a:off x="0" y="0"/>
          <a:ext cx="0" cy="0"/>
          <a:chOff x="0" y="0"/>
          <a:chExt cx="0" cy="0"/>
        </a:xfrm>
      </p:grpSpPr>
      <p:sp>
        <p:nvSpPr>
          <p:cNvPr id="746" name="Google Shape;746;p68"/>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METHODS</a:t>
            </a:r>
            <a:endParaRPr>
              <a:solidFill>
                <a:schemeClr val="dk1"/>
              </a:solidFill>
            </a:endParaRPr>
          </a:p>
        </p:txBody>
      </p:sp>
      <p:sp>
        <p:nvSpPr>
          <p:cNvPr id="747" name="Google Shape;747;p68"/>
          <p:cNvSpPr txBox="1"/>
          <p:nvPr/>
        </p:nvSpPr>
        <p:spPr>
          <a:xfrm>
            <a:off x="6089424" y="1346261"/>
            <a:ext cx="2183700" cy="385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MARS</a:t>
            </a:r>
            <a:endParaRPr b="1" sz="1600">
              <a:solidFill>
                <a:schemeClr val="dk1"/>
              </a:solidFill>
              <a:latin typeface="Raleway"/>
              <a:ea typeface="Raleway"/>
              <a:cs typeface="Raleway"/>
              <a:sym typeface="Raleway"/>
            </a:endParaRPr>
          </a:p>
        </p:txBody>
      </p:sp>
      <p:sp>
        <p:nvSpPr>
          <p:cNvPr id="748" name="Google Shape;748;p68"/>
          <p:cNvSpPr txBox="1"/>
          <p:nvPr/>
        </p:nvSpPr>
        <p:spPr>
          <a:xfrm>
            <a:off x="6089375" y="1638885"/>
            <a:ext cx="2183700" cy="61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Despite being red, Mars is a cold place</a:t>
            </a:r>
            <a:endParaRPr>
              <a:solidFill>
                <a:schemeClr val="dk1"/>
              </a:solidFill>
              <a:latin typeface="Didact Gothic"/>
              <a:ea typeface="Didact Gothic"/>
              <a:cs typeface="Didact Gothic"/>
              <a:sym typeface="Didact Gothic"/>
            </a:endParaRPr>
          </a:p>
        </p:txBody>
      </p:sp>
      <p:sp>
        <p:nvSpPr>
          <p:cNvPr id="749" name="Google Shape;749;p68"/>
          <p:cNvSpPr txBox="1"/>
          <p:nvPr/>
        </p:nvSpPr>
        <p:spPr>
          <a:xfrm>
            <a:off x="799325" y="1346261"/>
            <a:ext cx="2183700" cy="385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600">
                <a:solidFill>
                  <a:schemeClr val="dk1"/>
                </a:solidFill>
                <a:latin typeface="Raleway"/>
                <a:ea typeface="Raleway"/>
                <a:cs typeface="Raleway"/>
                <a:sym typeface="Raleway"/>
              </a:rPr>
              <a:t>MERCURY</a:t>
            </a:r>
            <a:endParaRPr b="1" sz="1600">
              <a:solidFill>
                <a:schemeClr val="dk1"/>
              </a:solidFill>
              <a:latin typeface="Raleway"/>
              <a:ea typeface="Raleway"/>
              <a:cs typeface="Raleway"/>
              <a:sym typeface="Raleway"/>
            </a:endParaRPr>
          </a:p>
        </p:txBody>
      </p:sp>
      <p:sp>
        <p:nvSpPr>
          <p:cNvPr id="750" name="Google Shape;750;p68"/>
          <p:cNvSpPr txBox="1"/>
          <p:nvPr/>
        </p:nvSpPr>
        <p:spPr>
          <a:xfrm>
            <a:off x="799275" y="1638884"/>
            <a:ext cx="2183700" cy="61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Didact Gothic"/>
                <a:ea typeface="Didact Gothic"/>
                <a:cs typeface="Didact Gothic"/>
                <a:sym typeface="Didact Gothic"/>
              </a:rPr>
              <a:t>It’s the closest planet to the Sun and the smallest</a:t>
            </a:r>
            <a:endParaRPr>
              <a:solidFill>
                <a:schemeClr val="dk1"/>
              </a:solidFill>
              <a:latin typeface="Didact Gothic"/>
              <a:ea typeface="Didact Gothic"/>
              <a:cs typeface="Didact Gothic"/>
              <a:sym typeface="Didact Gothic"/>
            </a:endParaRPr>
          </a:p>
        </p:txBody>
      </p:sp>
      <p:sp>
        <p:nvSpPr>
          <p:cNvPr id="751" name="Google Shape;751;p68"/>
          <p:cNvSpPr txBox="1"/>
          <p:nvPr/>
        </p:nvSpPr>
        <p:spPr>
          <a:xfrm>
            <a:off x="6089424" y="2325286"/>
            <a:ext cx="2183700" cy="385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JUPITER</a:t>
            </a:r>
            <a:endParaRPr b="1" sz="1600">
              <a:solidFill>
                <a:schemeClr val="dk1"/>
              </a:solidFill>
              <a:latin typeface="Raleway"/>
              <a:ea typeface="Raleway"/>
              <a:cs typeface="Raleway"/>
              <a:sym typeface="Raleway"/>
            </a:endParaRPr>
          </a:p>
        </p:txBody>
      </p:sp>
      <p:sp>
        <p:nvSpPr>
          <p:cNvPr id="752" name="Google Shape;752;p68"/>
          <p:cNvSpPr txBox="1"/>
          <p:nvPr/>
        </p:nvSpPr>
        <p:spPr>
          <a:xfrm>
            <a:off x="6089375" y="2617910"/>
            <a:ext cx="2183700" cy="61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Jupiter is the biggest planet in the Solar System</a:t>
            </a:r>
            <a:endParaRPr>
              <a:solidFill>
                <a:schemeClr val="dk1"/>
              </a:solidFill>
              <a:latin typeface="Didact Gothic"/>
              <a:ea typeface="Didact Gothic"/>
              <a:cs typeface="Didact Gothic"/>
              <a:sym typeface="Didact Gothic"/>
            </a:endParaRPr>
          </a:p>
        </p:txBody>
      </p:sp>
      <p:sp>
        <p:nvSpPr>
          <p:cNvPr id="753" name="Google Shape;753;p68"/>
          <p:cNvSpPr txBox="1"/>
          <p:nvPr/>
        </p:nvSpPr>
        <p:spPr>
          <a:xfrm>
            <a:off x="799325" y="2325286"/>
            <a:ext cx="2183700" cy="385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600">
                <a:solidFill>
                  <a:schemeClr val="dk1"/>
                </a:solidFill>
                <a:latin typeface="Raleway"/>
                <a:ea typeface="Raleway"/>
                <a:cs typeface="Raleway"/>
                <a:sym typeface="Raleway"/>
              </a:rPr>
              <a:t>NEPTUNE</a:t>
            </a:r>
            <a:endParaRPr b="1" sz="1600">
              <a:solidFill>
                <a:schemeClr val="dk1"/>
              </a:solidFill>
              <a:latin typeface="Raleway"/>
              <a:ea typeface="Raleway"/>
              <a:cs typeface="Raleway"/>
              <a:sym typeface="Raleway"/>
            </a:endParaRPr>
          </a:p>
        </p:txBody>
      </p:sp>
      <p:sp>
        <p:nvSpPr>
          <p:cNvPr id="754" name="Google Shape;754;p68"/>
          <p:cNvSpPr txBox="1"/>
          <p:nvPr/>
        </p:nvSpPr>
        <p:spPr>
          <a:xfrm>
            <a:off x="799275" y="2617909"/>
            <a:ext cx="2183700" cy="61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Didact Gothic"/>
                <a:ea typeface="Didact Gothic"/>
                <a:cs typeface="Didact Gothic"/>
                <a:sym typeface="Didact Gothic"/>
              </a:rPr>
              <a:t>Neptune is the farthest planet from the Sun</a:t>
            </a:r>
            <a:endParaRPr>
              <a:solidFill>
                <a:schemeClr val="dk1"/>
              </a:solidFill>
              <a:latin typeface="Didact Gothic"/>
              <a:ea typeface="Didact Gothic"/>
              <a:cs typeface="Didact Gothic"/>
              <a:sym typeface="Didact Gothic"/>
            </a:endParaRPr>
          </a:p>
        </p:txBody>
      </p:sp>
      <p:sp>
        <p:nvSpPr>
          <p:cNvPr id="755" name="Google Shape;755;p68"/>
          <p:cNvSpPr txBox="1"/>
          <p:nvPr/>
        </p:nvSpPr>
        <p:spPr>
          <a:xfrm>
            <a:off x="6089424" y="3304311"/>
            <a:ext cx="2183700" cy="385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SATURN</a:t>
            </a:r>
            <a:endParaRPr b="1" sz="1600">
              <a:solidFill>
                <a:schemeClr val="dk1"/>
              </a:solidFill>
              <a:latin typeface="Raleway"/>
              <a:ea typeface="Raleway"/>
              <a:cs typeface="Raleway"/>
              <a:sym typeface="Raleway"/>
            </a:endParaRPr>
          </a:p>
        </p:txBody>
      </p:sp>
      <p:sp>
        <p:nvSpPr>
          <p:cNvPr id="756" name="Google Shape;756;p68"/>
          <p:cNvSpPr txBox="1"/>
          <p:nvPr/>
        </p:nvSpPr>
        <p:spPr>
          <a:xfrm>
            <a:off x="6089375" y="3596935"/>
            <a:ext cx="2183700" cy="61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Saturn is not solid like Earth, but is a gas giant</a:t>
            </a:r>
            <a:endParaRPr>
              <a:solidFill>
                <a:schemeClr val="dk1"/>
              </a:solidFill>
              <a:latin typeface="Didact Gothic"/>
              <a:ea typeface="Didact Gothic"/>
              <a:cs typeface="Didact Gothic"/>
              <a:sym typeface="Didact Gothic"/>
            </a:endParaRPr>
          </a:p>
        </p:txBody>
      </p:sp>
      <p:sp>
        <p:nvSpPr>
          <p:cNvPr id="757" name="Google Shape;757;p68"/>
          <p:cNvSpPr txBox="1"/>
          <p:nvPr/>
        </p:nvSpPr>
        <p:spPr>
          <a:xfrm>
            <a:off x="799325" y="3304311"/>
            <a:ext cx="2183700" cy="385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600">
                <a:solidFill>
                  <a:schemeClr val="dk1"/>
                </a:solidFill>
                <a:latin typeface="Raleway"/>
                <a:ea typeface="Raleway"/>
                <a:cs typeface="Raleway"/>
                <a:sym typeface="Raleway"/>
              </a:rPr>
              <a:t>VENUS</a:t>
            </a:r>
            <a:endParaRPr b="1" sz="1600">
              <a:solidFill>
                <a:schemeClr val="dk1"/>
              </a:solidFill>
              <a:latin typeface="Raleway"/>
              <a:ea typeface="Raleway"/>
              <a:cs typeface="Raleway"/>
              <a:sym typeface="Raleway"/>
            </a:endParaRPr>
          </a:p>
        </p:txBody>
      </p:sp>
      <p:sp>
        <p:nvSpPr>
          <p:cNvPr id="758" name="Google Shape;758;p68"/>
          <p:cNvSpPr txBox="1"/>
          <p:nvPr/>
        </p:nvSpPr>
        <p:spPr>
          <a:xfrm>
            <a:off x="799275" y="3596934"/>
            <a:ext cx="2183700" cy="61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Didact Gothic"/>
                <a:ea typeface="Didact Gothic"/>
                <a:cs typeface="Didact Gothic"/>
                <a:sym typeface="Didact Gothic"/>
              </a:rPr>
              <a:t>Venus has a beautiful name, but it’s terribly hot</a:t>
            </a:r>
            <a:endParaRPr>
              <a:solidFill>
                <a:schemeClr val="dk1"/>
              </a:solidFill>
              <a:latin typeface="Didact Gothic"/>
              <a:ea typeface="Didact Gothic"/>
              <a:cs typeface="Didact Gothic"/>
              <a:sym typeface="Didact Gothic"/>
            </a:endParaRPr>
          </a:p>
        </p:txBody>
      </p:sp>
      <p:grpSp>
        <p:nvGrpSpPr>
          <p:cNvPr id="759" name="Google Shape;759;p68"/>
          <p:cNvGrpSpPr/>
          <p:nvPr/>
        </p:nvGrpSpPr>
        <p:grpSpPr>
          <a:xfrm>
            <a:off x="3204574" y="1273550"/>
            <a:ext cx="2784652" cy="2760600"/>
            <a:chOff x="3204574" y="1273550"/>
            <a:chExt cx="2784652" cy="2760600"/>
          </a:xfrm>
        </p:grpSpPr>
        <p:grpSp>
          <p:nvGrpSpPr>
            <p:cNvPr id="760" name="Google Shape;760;p68"/>
            <p:cNvGrpSpPr/>
            <p:nvPr/>
          </p:nvGrpSpPr>
          <p:grpSpPr>
            <a:xfrm>
              <a:off x="3204574" y="1273550"/>
              <a:ext cx="2784652" cy="2760600"/>
              <a:chOff x="3204574" y="1273550"/>
              <a:chExt cx="2784652" cy="2760600"/>
            </a:xfrm>
          </p:grpSpPr>
          <p:sp>
            <p:nvSpPr>
              <p:cNvPr id="761" name="Google Shape;761;p68"/>
              <p:cNvSpPr/>
              <p:nvPr/>
            </p:nvSpPr>
            <p:spPr>
              <a:xfrm>
                <a:off x="4202988" y="1273550"/>
                <a:ext cx="787800" cy="27606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68"/>
              <p:cNvSpPr/>
              <p:nvPr/>
            </p:nvSpPr>
            <p:spPr>
              <a:xfrm rot="3599880">
                <a:off x="4202998" y="1273560"/>
                <a:ext cx="787753" cy="2760407"/>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68"/>
              <p:cNvSpPr/>
              <p:nvPr/>
            </p:nvSpPr>
            <p:spPr>
              <a:xfrm flipH="1" rot="-3599880">
                <a:off x="4203050" y="1273560"/>
                <a:ext cx="787753" cy="2760407"/>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 name="Google Shape;764;p68"/>
            <p:cNvGrpSpPr/>
            <p:nvPr/>
          </p:nvGrpSpPr>
          <p:grpSpPr>
            <a:xfrm>
              <a:off x="3285225" y="1960853"/>
              <a:ext cx="536100" cy="531197"/>
              <a:chOff x="5145025" y="1671328"/>
              <a:chExt cx="536100" cy="531197"/>
            </a:xfrm>
          </p:grpSpPr>
          <p:sp>
            <p:nvSpPr>
              <p:cNvPr id="765" name="Google Shape;765;p68"/>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68"/>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 name="Google Shape;767;p68"/>
            <p:cNvGrpSpPr/>
            <p:nvPr/>
          </p:nvGrpSpPr>
          <p:grpSpPr>
            <a:xfrm>
              <a:off x="4181929" y="1273552"/>
              <a:ext cx="524928" cy="531188"/>
              <a:chOff x="5844325" y="1775086"/>
              <a:chExt cx="334200" cy="338164"/>
            </a:xfrm>
          </p:grpSpPr>
          <p:sp>
            <p:nvSpPr>
              <p:cNvPr id="768" name="Google Shape;768;p68"/>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68"/>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 name="Google Shape;770;p68"/>
            <p:cNvGrpSpPr/>
            <p:nvPr/>
          </p:nvGrpSpPr>
          <p:grpSpPr>
            <a:xfrm>
              <a:off x="3617354" y="3022102"/>
              <a:ext cx="524928" cy="531188"/>
              <a:chOff x="5844325" y="1775086"/>
              <a:chExt cx="334200" cy="338164"/>
            </a:xfrm>
          </p:grpSpPr>
          <p:sp>
            <p:nvSpPr>
              <p:cNvPr id="771" name="Google Shape;771;p68"/>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68"/>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 name="Google Shape;773;p68"/>
            <p:cNvGrpSpPr/>
            <p:nvPr/>
          </p:nvGrpSpPr>
          <p:grpSpPr>
            <a:xfrm>
              <a:off x="5147679" y="3065727"/>
              <a:ext cx="524928" cy="531188"/>
              <a:chOff x="5844325" y="1775086"/>
              <a:chExt cx="334200" cy="338164"/>
            </a:xfrm>
          </p:grpSpPr>
          <p:sp>
            <p:nvSpPr>
              <p:cNvPr id="774" name="Google Shape;774;p68"/>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68"/>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 name="Google Shape;776;p68"/>
            <p:cNvGrpSpPr/>
            <p:nvPr/>
          </p:nvGrpSpPr>
          <p:grpSpPr>
            <a:xfrm>
              <a:off x="5172275" y="1678378"/>
              <a:ext cx="536100" cy="531197"/>
              <a:chOff x="5145025" y="1671328"/>
              <a:chExt cx="536100" cy="531197"/>
            </a:xfrm>
          </p:grpSpPr>
          <p:sp>
            <p:nvSpPr>
              <p:cNvPr id="777" name="Google Shape;777;p68"/>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68"/>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 name="Google Shape;779;p68"/>
            <p:cNvGrpSpPr/>
            <p:nvPr/>
          </p:nvGrpSpPr>
          <p:grpSpPr>
            <a:xfrm>
              <a:off x="4548000" y="3460703"/>
              <a:ext cx="536100" cy="531197"/>
              <a:chOff x="5145025" y="1671328"/>
              <a:chExt cx="536100" cy="531197"/>
            </a:xfrm>
          </p:grpSpPr>
          <p:sp>
            <p:nvSpPr>
              <p:cNvPr id="780" name="Google Shape;780;p68"/>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68"/>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2" name="Google Shape;782;p68"/>
          <p:cNvGrpSpPr/>
          <p:nvPr/>
        </p:nvGrpSpPr>
        <p:grpSpPr>
          <a:xfrm>
            <a:off x="4317444" y="1396500"/>
            <a:ext cx="264964" cy="318506"/>
            <a:chOff x="6206407" y="1447621"/>
            <a:chExt cx="323522" cy="388896"/>
          </a:xfrm>
        </p:grpSpPr>
        <p:sp>
          <p:nvSpPr>
            <p:cNvPr id="783" name="Google Shape;783;p68"/>
            <p:cNvSpPr/>
            <p:nvPr/>
          </p:nvSpPr>
          <p:spPr>
            <a:xfrm>
              <a:off x="6231244" y="1592393"/>
              <a:ext cx="274505" cy="244123"/>
            </a:xfrm>
            <a:custGeom>
              <a:rect b="b" l="l" r="r" t="t"/>
              <a:pathLst>
                <a:path extrusionOk="0" h="8895" w="10002">
                  <a:moveTo>
                    <a:pt x="1584" y="417"/>
                  </a:moveTo>
                  <a:cubicBezTo>
                    <a:pt x="1703" y="417"/>
                    <a:pt x="1810" y="513"/>
                    <a:pt x="1810" y="643"/>
                  </a:cubicBezTo>
                  <a:lnTo>
                    <a:pt x="1810" y="1632"/>
                  </a:lnTo>
                  <a:lnTo>
                    <a:pt x="417" y="1632"/>
                  </a:lnTo>
                  <a:lnTo>
                    <a:pt x="417" y="643"/>
                  </a:lnTo>
                  <a:cubicBezTo>
                    <a:pt x="417" y="513"/>
                    <a:pt x="512" y="417"/>
                    <a:pt x="643" y="417"/>
                  </a:cubicBezTo>
                  <a:close/>
                  <a:moveTo>
                    <a:pt x="9358" y="417"/>
                  </a:moveTo>
                  <a:cubicBezTo>
                    <a:pt x="9477" y="417"/>
                    <a:pt x="9585" y="513"/>
                    <a:pt x="9585" y="643"/>
                  </a:cubicBezTo>
                  <a:lnTo>
                    <a:pt x="9585" y="1632"/>
                  </a:lnTo>
                  <a:lnTo>
                    <a:pt x="8192" y="1632"/>
                  </a:lnTo>
                  <a:lnTo>
                    <a:pt x="8192" y="643"/>
                  </a:lnTo>
                  <a:cubicBezTo>
                    <a:pt x="8192" y="513"/>
                    <a:pt x="8287" y="417"/>
                    <a:pt x="8418" y="417"/>
                  </a:cubicBezTo>
                  <a:close/>
                  <a:moveTo>
                    <a:pt x="643" y="1"/>
                  </a:moveTo>
                  <a:cubicBezTo>
                    <a:pt x="286" y="1"/>
                    <a:pt x="0" y="286"/>
                    <a:pt x="0" y="643"/>
                  </a:cubicBezTo>
                  <a:lnTo>
                    <a:pt x="0" y="3977"/>
                  </a:lnTo>
                  <a:cubicBezTo>
                    <a:pt x="48" y="6704"/>
                    <a:pt x="2274" y="8894"/>
                    <a:pt x="5001" y="8894"/>
                  </a:cubicBezTo>
                  <a:cubicBezTo>
                    <a:pt x="7727" y="8894"/>
                    <a:pt x="9954" y="6704"/>
                    <a:pt x="10001" y="3977"/>
                  </a:cubicBezTo>
                  <a:lnTo>
                    <a:pt x="10001" y="643"/>
                  </a:lnTo>
                  <a:cubicBezTo>
                    <a:pt x="10001" y="286"/>
                    <a:pt x="9716" y="1"/>
                    <a:pt x="9358" y="1"/>
                  </a:cubicBezTo>
                  <a:lnTo>
                    <a:pt x="8418" y="1"/>
                  </a:lnTo>
                  <a:cubicBezTo>
                    <a:pt x="8061" y="1"/>
                    <a:pt x="7775" y="286"/>
                    <a:pt x="7775" y="643"/>
                  </a:cubicBezTo>
                  <a:lnTo>
                    <a:pt x="7775" y="3942"/>
                  </a:lnTo>
                  <a:cubicBezTo>
                    <a:pt x="7775" y="5477"/>
                    <a:pt x="6549" y="6728"/>
                    <a:pt x="5013" y="6751"/>
                  </a:cubicBezTo>
                  <a:lnTo>
                    <a:pt x="5001" y="6751"/>
                  </a:lnTo>
                  <a:cubicBezTo>
                    <a:pt x="4132" y="6751"/>
                    <a:pt x="3322" y="6358"/>
                    <a:pt x="2798" y="5668"/>
                  </a:cubicBezTo>
                  <a:cubicBezTo>
                    <a:pt x="2753" y="5610"/>
                    <a:pt x="2696" y="5586"/>
                    <a:pt x="2641" y="5586"/>
                  </a:cubicBezTo>
                  <a:cubicBezTo>
                    <a:pt x="2489" y="5586"/>
                    <a:pt x="2346" y="5764"/>
                    <a:pt x="2477" y="5930"/>
                  </a:cubicBezTo>
                  <a:cubicBezTo>
                    <a:pt x="3064" y="6706"/>
                    <a:pt x="3989" y="7168"/>
                    <a:pt x="4964" y="7168"/>
                  </a:cubicBezTo>
                  <a:cubicBezTo>
                    <a:pt x="4976" y="7168"/>
                    <a:pt x="4988" y="7168"/>
                    <a:pt x="5001" y="7168"/>
                  </a:cubicBezTo>
                  <a:lnTo>
                    <a:pt x="5025" y="7168"/>
                  </a:lnTo>
                  <a:cubicBezTo>
                    <a:pt x="6787" y="7144"/>
                    <a:pt x="8192" y="5704"/>
                    <a:pt x="8192" y="3942"/>
                  </a:cubicBezTo>
                  <a:lnTo>
                    <a:pt x="8192" y="2048"/>
                  </a:lnTo>
                  <a:lnTo>
                    <a:pt x="9585" y="2048"/>
                  </a:lnTo>
                  <a:lnTo>
                    <a:pt x="9585" y="3977"/>
                  </a:lnTo>
                  <a:cubicBezTo>
                    <a:pt x="9585" y="6513"/>
                    <a:pt x="7537" y="8561"/>
                    <a:pt x="5001" y="8561"/>
                  </a:cubicBezTo>
                  <a:cubicBezTo>
                    <a:pt x="2465" y="8561"/>
                    <a:pt x="417" y="6513"/>
                    <a:pt x="417" y="3977"/>
                  </a:cubicBezTo>
                  <a:lnTo>
                    <a:pt x="417" y="2048"/>
                  </a:lnTo>
                  <a:lnTo>
                    <a:pt x="1810" y="2048"/>
                  </a:lnTo>
                  <a:lnTo>
                    <a:pt x="1810" y="3977"/>
                  </a:lnTo>
                  <a:cubicBezTo>
                    <a:pt x="1810" y="4358"/>
                    <a:pt x="1881" y="4727"/>
                    <a:pt x="2000" y="5073"/>
                  </a:cubicBezTo>
                  <a:cubicBezTo>
                    <a:pt x="2040" y="5170"/>
                    <a:pt x="2120" y="5212"/>
                    <a:pt x="2198" y="5212"/>
                  </a:cubicBezTo>
                  <a:cubicBezTo>
                    <a:pt x="2331" y="5212"/>
                    <a:pt x="2460" y="5094"/>
                    <a:pt x="2393" y="4930"/>
                  </a:cubicBezTo>
                  <a:cubicBezTo>
                    <a:pt x="2286" y="4620"/>
                    <a:pt x="2227" y="4299"/>
                    <a:pt x="2227" y="3977"/>
                  </a:cubicBezTo>
                  <a:lnTo>
                    <a:pt x="2227" y="643"/>
                  </a:lnTo>
                  <a:cubicBezTo>
                    <a:pt x="2227" y="286"/>
                    <a:pt x="1941" y="1"/>
                    <a:pt x="1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84" name="Google Shape;784;p68"/>
            <p:cNvSpPr/>
            <p:nvPr/>
          </p:nvSpPr>
          <p:spPr>
            <a:xfrm>
              <a:off x="6273070" y="1447621"/>
              <a:ext cx="189865" cy="175868"/>
            </a:xfrm>
            <a:custGeom>
              <a:rect b="b" l="l" r="r" t="t"/>
              <a:pathLst>
                <a:path extrusionOk="0" h="6408" w="6918">
                  <a:moveTo>
                    <a:pt x="3457" y="0"/>
                  </a:moveTo>
                  <a:cubicBezTo>
                    <a:pt x="3001" y="0"/>
                    <a:pt x="2540" y="98"/>
                    <a:pt x="2108" y="299"/>
                  </a:cubicBezTo>
                  <a:cubicBezTo>
                    <a:pt x="738" y="930"/>
                    <a:pt x="0" y="2430"/>
                    <a:pt x="333" y="3894"/>
                  </a:cubicBezTo>
                  <a:cubicBezTo>
                    <a:pt x="653" y="5362"/>
                    <a:pt x="1938" y="6407"/>
                    <a:pt x="3439" y="6407"/>
                  </a:cubicBezTo>
                  <a:cubicBezTo>
                    <a:pt x="3448" y="6407"/>
                    <a:pt x="3456" y="6407"/>
                    <a:pt x="3465" y="6407"/>
                  </a:cubicBezTo>
                  <a:cubicBezTo>
                    <a:pt x="3484" y="6407"/>
                    <a:pt x="3503" y="6407"/>
                    <a:pt x="3522" y="6407"/>
                  </a:cubicBezTo>
                  <a:cubicBezTo>
                    <a:pt x="4110" y="6407"/>
                    <a:pt x="4696" y="6229"/>
                    <a:pt x="5203" y="5895"/>
                  </a:cubicBezTo>
                  <a:cubicBezTo>
                    <a:pt x="5373" y="5765"/>
                    <a:pt x="5258" y="5519"/>
                    <a:pt x="5084" y="5519"/>
                  </a:cubicBezTo>
                  <a:cubicBezTo>
                    <a:pt x="5050" y="5519"/>
                    <a:pt x="5014" y="5528"/>
                    <a:pt x="4977" y="5549"/>
                  </a:cubicBezTo>
                  <a:cubicBezTo>
                    <a:pt x="4504" y="5854"/>
                    <a:pt x="3974" y="6001"/>
                    <a:pt x="3451" y="6001"/>
                  </a:cubicBezTo>
                  <a:cubicBezTo>
                    <a:pt x="2603" y="6001"/>
                    <a:pt x="1771" y="5616"/>
                    <a:pt x="1226" y="4895"/>
                  </a:cubicBezTo>
                  <a:cubicBezTo>
                    <a:pt x="345" y="3728"/>
                    <a:pt x="512" y="2085"/>
                    <a:pt x="1607" y="1108"/>
                  </a:cubicBezTo>
                  <a:cubicBezTo>
                    <a:pt x="2135" y="644"/>
                    <a:pt x="2793" y="414"/>
                    <a:pt x="3450" y="414"/>
                  </a:cubicBezTo>
                  <a:cubicBezTo>
                    <a:pt x="4157" y="414"/>
                    <a:pt x="4863" y="679"/>
                    <a:pt x="5406" y="1204"/>
                  </a:cubicBezTo>
                  <a:cubicBezTo>
                    <a:pt x="6453" y="2228"/>
                    <a:pt x="6537" y="3883"/>
                    <a:pt x="5596" y="5002"/>
                  </a:cubicBezTo>
                  <a:cubicBezTo>
                    <a:pt x="5479" y="5163"/>
                    <a:pt x="5613" y="5338"/>
                    <a:pt x="5767" y="5338"/>
                  </a:cubicBezTo>
                  <a:cubicBezTo>
                    <a:pt x="5818" y="5338"/>
                    <a:pt x="5871" y="5320"/>
                    <a:pt x="5918" y="5276"/>
                  </a:cubicBezTo>
                  <a:cubicBezTo>
                    <a:pt x="6882" y="4121"/>
                    <a:pt x="6918" y="2454"/>
                    <a:pt x="6001" y="1263"/>
                  </a:cubicBezTo>
                  <a:cubicBezTo>
                    <a:pt x="5384" y="444"/>
                    <a:pt x="4431" y="0"/>
                    <a:pt x="3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85" name="Google Shape;785;p68"/>
            <p:cNvSpPr/>
            <p:nvPr/>
          </p:nvSpPr>
          <p:spPr>
            <a:xfrm>
              <a:off x="6466750" y="1500151"/>
              <a:ext cx="18086" cy="71028"/>
            </a:xfrm>
            <a:custGeom>
              <a:rect b="b" l="l" r="r" t="t"/>
              <a:pathLst>
                <a:path extrusionOk="0" h="2588" w="659">
                  <a:moveTo>
                    <a:pt x="259" y="0"/>
                  </a:moveTo>
                  <a:cubicBezTo>
                    <a:pt x="130" y="0"/>
                    <a:pt x="0" y="107"/>
                    <a:pt x="51" y="266"/>
                  </a:cubicBezTo>
                  <a:cubicBezTo>
                    <a:pt x="242" y="945"/>
                    <a:pt x="242" y="1659"/>
                    <a:pt x="51" y="2326"/>
                  </a:cubicBezTo>
                  <a:cubicBezTo>
                    <a:pt x="15" y="2445"/>
                    <a:pt x="87" y="2552"/>
                    <a:pt x="194" y="2588"/>
                  </a:cubicBezTo>
                  <a:lnTo>
                    <a:pt x="254" y="2588"/>
                  </a:lnTo>
                  <a:cubicBezTo>
                    <a:pt x="349" y="2588"/>
                    <a:pt x="420" y="2528"/>
                    <a:pt x="456" y="2445"/>
                  </a:cubicBezTo>
                  <a:cubicBezTo>
                    <a:pt x="658" y="1695"/>
                    <a:pt x="658" y="897"/>
                    <a:pt x="456" y="147"/>
                  </a:cubicBezTo>
                  <a:cubicBezTo>
                    <a:pt x="423" y="44"/>
                    <a:pt x="341"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86" name="Google Shape;786;p68"/>
            <p:cNvSpPr/>
            <p:nvPr/>
          </p:nvSpPr>
          <p:spPr>
            <a:xfrm>
              <a:off x="6509427" y="1487965"/>
              <a:ext cx="20501" cy="95316"/>
            </a:xfrm>
            <a:custGeom>
              <a:rect b="b" l="l" r="r" t="t"/>
              <a:pathLst>
                <a:path extrusionOk="0" h="3473" w="747">
                  <a:moveTo>
                    <a:pt x="256" y="0"/>
                  </a:moveTo>
                  <a:cubicBezTo>
                    <a:pt x="130" y="0"/>
                    <a:pt x="1" y="105"/>
                    <a:pt x="44" y="269"/>
                  </a:cubicBezTo>
                  <a:cubicBezTo>
                    <a:pt x="318" y="1234"/>
                    <a:pt x="318" y="2246"/>
                    <a:pt x="44" y="3210"/>
                  </a:cubicBezTo>
                  <a:cubicBezTo>
                    <a:pt x="20" y="3317"/>
                    <a:pt x="80" y="3436"/>
                    <a:pt x="199" y="3472"/>
                  </a:cubicBezTo>
                  <a:lnTo>
                    <a:pt x="258" y="3472"/>
                  </a:lnTo>
                  <a:cubicBezTo>
                    <a:pt x="342" y="3472"/>
                    <a:pt x="425" y="3413"/>
                    <a:pt x="449" y="3329"/>
                  </a:cubicBezTo>
                  <a:cubicBezTo>
                    <a:pt x="746" y="2293"/>
                    <a:pt x="746" y="1198"/>
                    <a:pt x="449" y="162"/>
                  </a:cubicBezTo>
                  <a:lnTo>
                    <a:pt x="449" y="150"/>
                  </a:lnTo>
                  <a:cubicBezTo>
                    <a:pt x="420" y="46"/>
                    <a:pt x="339" y="0"/>
                    <a:pt x="2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87" name="Google Shape;787;p68"/>
            <p:cNvSpPr/>
            <p:nvPr/>
          </p:nvSpPr>
          <p:spPr>
            <a:xfrm>
              <a:off x="6251169" y="1500041"/>
              <a:ext cx="18196" cy="71137"/>
            </a:xfrm>
            <a:custGeom>
              <a:rect b="b" l="l" r="r" t="t"/>
              <a:pathLst>
                <a:path extrusionOk="0" h="2592" w="663">
                  <a:moveTo>
                    <a:pt x="408" y="1"/>
                  </a:moveTo>
                  <a:cubicBezTo>
                    <a:pt x="325" y="1"/>
                    <a:pt x="243" y="47"/>
                    <a:pt x="215" y="151"/>
                  </a:cubicBezTo>
                  <a:cubicBezTo>
                    <a:pt x="0" y="901"/>
                    <a:pt x="0" y="1699"/>
                    <a:pt x="215" y="2449"/>
                  </a:cubicBezTo>
                  <a:cubicBezTo>
                    <a:pt x="239" y="2532"/>
                    <a:pt x="322" y="2592"/>
                    <a:pt x="417" y="2592"/>
                  </a:cubicBezTo>
                  <a:lnTo>
                    <a:pt x="465" y="2592"/>
                  </a:lnTo>
                  <a:cubicBezTo>
                    <a:pt x="572" y="2556"/>
                    <a:pt x="643" y="2437"/>
                    <a:pt x="620" y="2330"/>
                  </a:cubicBezTo>
                  <a:cubicBezTo>
                    <a:pt x="417" y="1651"/>
                    <a:pt x="417" y="937"/>
                    <a:pt x="620" y="270"/>
                  </a:cubicBezTo>
                  <a:cubicBezTo>
                    <a:pt x="662" y="105"/>
                    <a:pt x="533" y="1"/>
                    <a:pt x="4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88" name="Google Shape;788;p68"/>
            <p:cNvSpPr/>
            <p:nvPr/>
          </p:nvSpPr>
          <p:spPr>
            <a:xfrm>
              <a:off x="6206407" y="1488020"/>
              <a:ext cx="19953" cy="95262"/>
            </a:xfrm>
            <a:custGeom>
              <a:rect b="b" l="l" r="r" t="t"/>
              <a:pathLst>
                <a:path extrusionOk="0" h="3471" w="727">
                  <a:moveTo>
                    <a:pt x="496" y="0"/>
                  </a:moveTo>
                  <a:cubicBezTo>
                    <a:pt x="396" y="0"/>
                    <a:pt x="306" y="59"/>
                    <a:pt x="286" y="160"/>
                  </a:cubicBezTo>
                  <a:cubicBezTo>
                    <a:pt x="0" y="1196"/>
                    <a:pt x="0" y="2291"/>
                    <a:pt x="286" y="3327"/>
                  </a:cubicBezTo>
                  <a:cubicBezTo>
                    <a:pt x="310" y="3411"/>
                    <a:pt x="393" y="3470"/>
                    <a:pt x="488" y="3470"/>
                  </a:cubicBezTo>
                  <a:lnTo>
                    <a:pt x="548" y="3470"/>
                  </a:lnTo>
                  <a:cubicBezTo>
                    <a:pt x="655" y="3434"/>
                    <a:pt x="727" y="3327"/>
                    <a:pt x="691" y="3208"/>
                  </a:cubicBezTo>
                  <a:cubicBezTo>
                    <a:pt x="417" y="2244"/>
                    <a:pt x="417" y="1232"/>
                    <a:pt x="691" y="267"/>
                  </a:cubicBezTo>
                  <a:cubicBezTo>
                    <a:pt x="727" y="160"/>
                    <a:pt x="655" y="41"/>
                    <a:pt x="548" y="5"/>
                  </a:cubicBezTo>
                  <a:cubicBezTo>
                    <a:pt x="531" y="2"/>
                    <a:pt x="513" y="0"/>
                    <a:pt x="4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89" name="Google Shape;789;p68"/>
            <p:cNvSpPr/>
            <p:nvPr/>
          </p:nvSpPr>
          <p:spPr>
            <a:xfrm>
              <a:off x="6331199" y="1474188"/>
              <a:ext cx="73580" cy="119880"/>
            </a:xfrm>
            <a:custGeom>
              <a:rect b="b" l="l" r="r" t="t"/>
              <a:pathLst>
                <a:path extrusionOk="0" h="4368" w="2681">
                  <a:moveTo>
                    <a:pt x="1246" y="1"/>
                  </a:moveTo>
                  <a:cubicBezTo>
                    <a:pt x="1127" y="1"/>
                    <a:pt x="1008" y="68"/>
                    <a:pt x="966" y="212"/>
                  </a:cubicBezTo>
                  <a:lnTo>
                    <a:pt x="609" y="1152"/>
                  </a:lnTo>
                  <a:cubicBezTo>
                    <a:pt x="549" y="1317"/>
                    <a:pt x="681" y="1434"/>
                    <a:pt x="812" y="1434"/>
                  </a:cubicBezTo>
                  <a:cubicBezTo>
                    <a:pt x="889" y="1434"/>
                    <a:pt x="966" y="1393"/>
                    <a:pt x="1002" y="1295"/>
                  </a:cubicBezTo>
                  <a:lnTo>
                    <a:pt x="1168" y="843"/>
                  </a:lnTo>
                  <a:lnTo>
                    <a:pt x="1252" y="1688"/>
                  </a:lnTo>
                  <a:cubicBezTo>
                    <a:pt x="1252" y="1748"/>
                    <a:pt x="1287" y="1807"/>
                    <a:pt x="1335" y="1843"/>
                  </a:cubicBezTo>
                  <a:cubicBezTo>
                    <a:pt x="1373" y="1866"/>
                    <a:pt x="1417" y="1879"/>
                    <a:pt x="1459" y="1879"/>
                  </a:cubicBezTo>
                  <a:cubicBezTo>
                    <a:pt x="1482" y="1879"/>
                    <a:pt x="1504" y="1875"/>
                    <a:pt x="1525" y="1867"/>
                  </a:cubicBezTo>
                  <a:lnTo>
                    <a:pt x="2168" y="1652"/>
                  </a:lnTo>
                  <a:lnTo>
                    <a:pt x="1311" y="3426"/>
                  </a:lnTo>
                  <a:lnTo>
                    <a:pt x="1394" y="2629"/>
                  </a:lnTo>
                  <a:cubicBezTo>
                    <a:pt x="1394" y="2569"/>
                    <a:pt x="1371" y="2498"/>
                    <a:pt x="1323" y="2450"/>
                  </a:cubicBezTo>
                  <a:cubicBezTo>
                    <a:pt x="1283" y="2418"/>
                    <a:pt x="1238" y="2403"/>
                    <a:pt x="1195" y="2403"/>
                  </a:cubicBezTo>
                  <a:cubicBezTo>
                    <a:pt x="1174" y="2403"/>
                    <a:pt x="1152" y="2407"/>
                    <a:pt x="1133" y="2414"/>
                  </a:cubicBezTo>
                  <a:lnTo>
                    <a:pt x="537" y="2557"/>
                  </a:lnTo>
                  <a:lnTo>
                    <a:pt x="656" y="2248"/>
                  </a:lnTo>
                  <a:cubicBezTo>
                    <a:pt x="717" y="2081"/>
                    <a:pt x="580" y="1958"/>
                    <a:pt x="447" y="1958"/>
                  </a:cubicBezTo>
                  <a:cubicBezTo>
                    <a:pt x="372" y="1958"/>
                    <a:pt x="298" y="1998"/>
                    <a:pt x="263" y="2093"/>
                  </a:cubicBezTo>
                  <a:lnTo>
                    <a:pt x="85" y="2557"/>
                  </a:lnTo>
                  <a:cubicBezTo>
                    <a:pt x="0" y="2790"/>
                    <a:pt x="168" y="3022"/>
                    <a:pt x="398" y="3022"/>
                  </a:cubicBezTo>
                  <a:cubicBezTo>
                    <a:pt x="428" y="3022"/>
                    <a:pt x="458" y="3018"/>
                    <a:pt x="490" y="3010"/>
                  </a:cubicBezTo>
                  <a:lnTo>
                    <a:pt x="942" y="2891"/>
                  </a:lnTo>
                  <a:lnTo>
                    <a:pt x="823" y="4034"/>
                  </a:lnTo>
                  <a:cubicBezTo>
                    <a:pt x="811" y="4188"/>
                    <a:pt x="906" y="4319"/>
                    <a:pt x="1049" y="4355"/>
                  </a:cubicBezTo>
                  <a:cubicBezTo>
                    <a:pt x="1073" y="4367"/>
                    <a:pt x="1097" y="4367"/>
                    <a:pt x="1133" y="4367"/>
                  </a:cubicBezTo>
                  <a:cubicBezTo>
                    <a:pt x="1240" y="4367"/>
                    <a:pt x="1347" y="4308"/>
                    <a:pt x="1394" y="4200"/>
                  </a:cubicBezTo>
                  <a:lnTo>
                    <a:pt x="2633" y="1641"/>
                  </a:lnTo>
                  <a:cubicBezTo>
                    <a:pt x="2680" y="1521"/>
                    <a:pt x="2668" y="1379"/>
                    <a:pt x="2573" y="1283"/>
                  </a:cubicBezTo>
                  <a:cubicBezTo>
                    <a:pt x="2514" y="1207"/>
                    <a:pt x="2425" y="1167"/>
                    <a:pt x="2332" y="1167"/>
                  </a:cubicBezTo>
                  <a:cubicBezTo>
                    <a:pt x="2293" y="1167"/>
                    <a:pt x="2254" y="1174"/>
                    <a:pt x="2216" y="1188"/>
                  </a:cubicBezTo>
                  <a:lnTo>
                    <a:pt x="1644" y="1379"/>
                  </a:lnTo>
                  <a:lnTo>
                    <a:pt x="1549" y="295"/>
                  </a:lnTo>
                  <a:cubicBezTo>
                    <a:pt x="1543" y="104"/>
                    <a:pt x="1394" y="1"/>
                    <a:pt x="12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790" name="Google Shape;790;p68"/>
          <p:cNvGrpSpPr/>
          <p:nvPr/>
        </p:nvGrpSpPr>
        <p:grpSpPr>
          <a:xfrm>
            <a:off x="3402550" y="2091850"/>
            <a:ext cx="323585" cy="291353"/>
            <a:chOff x="3274320" y="1447456"/>
            <a:chExt cx="395098" cy="355742"/>
          </a:xfrm>
        </p:grpSpPr>
        <p:sp>
          <p:nvSpPr>
            <p:cNvPr id="791" name="Google Shape;791;p68"/>
            <p:cNvSpPr/>
            <p:nvPr/>
          </p:nvSpPr>
          <p:spPr>
            <a:xfrm>
              <a:off x="3356655" y="1507122"/>
              <a:ext cx="222250" cy="218627"/>
            </a:xfrm>
            <a:custGeom>
              <a:rect b="b" l="l" r="r" t="t"/>
              <a:pathLst>
                <a:path extrusionOk="0" h="7966" w="8098">
                  <a:moveTo>
                    <a:pt x="4053" y="403"/>
                  </a:moveTo>
                  <a:cubicBezTo>
                    <a:pt x="4424" y="403"/>
                    <a:pt x="4796" y="629"/>
                    <a:pt x="4882" y="1095"/>
                  </a:cubicBezTo>
                  <a:cubicBezTo>
                    <a:pt x="4649" y="1046"/>
                    <a:pt x="4416" y="1021"/>
                    <a:pt x="4185" y="1021"/>
                  </a:cubicBezTo>
                  <a:cubicBezTo>
                    <a:pt x="3861" y="1021"/>
                    <a:pt x="3540" y="1070"/>
                    <a:pt x="3227" y="1167"/>
                  </a:cubicBezTo>
                  <a:cubicBezTo>
                    <a:pt x="3264" y="662"/>
                    <a:pt x="3657" y="403"/>
                    <a:pt x="4053" y="403"/>
                  </a:cubicBezTo>
                  <a:close/>
                  <a:moveTo>
                    <a:pt x="1050" y="2700"/>
                  </a:moveTo>
                  <a:cubicBezTo>
                    <a:pt x="1133" y="2700"/>
                    <a:pt x="1213" y="2733"/>
                    <a:pt x="1275" y="2774"/>
                  </a:cubicBezTo>
                  <a:cubicBezTo>
                    <a:pt x="1132" y="3036"/>
                    <a:pt x="1037" y="3310"/>
                    <a:pt x="965" y="3608"/>
                  </a:cubicBezTo>
                  <a:cubicBezTo>
                    <a:pt x="739" y="3572"/>
                    <a:pt x="572" y="3381"/>
                    <a:pt x="572" y="3143"/>
                  </a:cubicBezTo>
                  <a:cubicBezTo>
                    <a:pt x="572" y="2893"/>
                    <a:pt x="775" y="2703"/>
                    <a:pt x="1013" y="2703"/>
                  </a:cubicBezTo>
                  <a:cubicBezTo>
                    <a:pt x="1025" y="2701"/>
                    <a:pt x="1038" y="2700"/>
                    <a:pt x="1050" y="2700"/>
                  </a:cubicBezTo>
                  <a:close/>
                  <a:moveTo>
                    <a:pt x="6895" y="6203"/>
                  </a:moveTo>
                  <a:cubicBezTo>
                    <a:pt x="7299" y="6465"/>
                    <a:pt x="7347" y="7025"/>
                    <a:pt x="7002" y="7358"/>
                  </a:cubicBezTo>
                  <a:cubicBezTo>
                    <a:pt x="6862" y="7488"/>
                    <a:pt x="6687" y="7550"/>
                    <a:pt x="6514" y="7550"/>
                  </a:cubicBezTo>
                  <a:cubicBezTo>
                    <a:pt x="6258" y="7550"/>
                    <a:pt x="6005" y="7416"/>
                    <a:pt x="5871" y="7168"/>
                  </a:cubicBezTo>
                  <a:cubicBezTo>
                    <a:pt x="6275" y="6918"/>
                    <a:pt x="6633" y="6596"/>
                    <a:pt x="6895" y="6203"/>
                  </a:cubicBezTo>
                  <a:close/>
                  <a:moveTo>
                    <a:pt x="4049" y="0"/>
                  </a:moveTo>
                  <a:cubicBezTo>
                    <a:pt x="3370" y="12"/>
                    <a:pt x="2811" y="548"/>
                    <a:pt x="2799" y="1226"/>
                  </a:cubicBezTo>
                  <a:lnTo>
                    <a:pt x="2799" y="1322"/>
                  </a:lnTo>
                  <a:cubicBezTo>
                    <a:pt x="2275" y="1572"/>
                    <a:pt x="1834" y="1941"/>
                    <a:pt x="1501" y="2405"/>
                  </a:cubicBezTo>
                  <a:cubicBezTo>
                    <a:pt x="1352" y="2306"/>
                    <a:pt x="1185" y="2259"/>
                    <a:pt x="1020" y="2259"/>
                  </a:cubicBezTo>
                  <a:cubicBezTo>
                    <a:pt x="670" y="2259"/>
                    <a:pt x="329" y="2469"/>
                    <a:pt x="191" y="2834"/>
                  </a:cubicBezTo>
                  <a:cubicBezTo>
                    <a:pt x="1" y="3358"/>
                    <a:pt x="346" y="3941"/>
                    <a:pt x="906" y="4012"/>
                  </a:cubicBezTo>
                  <a:cubicBezTo>
                    <a:pt x="894" y="4108"/>
                    <a:pt x="894" y="4215"/>
                    <a:pt x="894" y="4310"/>
                  </a:cubicBezTo>
                  <a:cubicBezTo>
                    <a:pt x="894" y="5120"/>
                    <a:pt x="1191" y="5894"/>
                    <a:pt x="1727" y="6501"/>
                  </a:cubicBezTo>
                  <a:cubicBezTo>
                    <a:pt x="1771" y="6547"/>
                    <a:pt x="1822" y="6567"/>
                    <a:pt x="1871" y="6567"/>
                  </a:cubicBezTo>
                  <a:cubicBezTo>
                    <a:pt x="2024" y="6567"/>
                    <a:pt x="2163" y="6380"/>
                    <a:pt x="2037" y="6227"/>
                  </a:cubicBezTo>
                  <a:cubicBezTo>
                    <a:pt x="1037" y="5096"/>
                    <a:pt x="1084" y="3393"/>
                    <a:pt x="2132" y="2310"/>
                  </a:cubicBezTo>
                  <a:cubicBezTo>
                    <a:pt x="2691" y="1738"/>
                    <a:pt x="3437" y="1448"/>
                    <a:pt x="4186" y="1448"/>
                  </a:cubicBezTo>
                  <a:cubicBezTo>
                    <a:pt x="4841" y="1448"/>
                    <a:pt x="5499" y="1670"/>
                    <a:pt x="6037" y="2119"/>
                  </a:cubicBezTo>
                  <a:cubicBezTo>
                    <a:pt x="7192" y="3096"/>
                    <a:pt x="7395" y="4786"/>
                    <a:pt x="6514" y="6001"/>
                  </a:cubicBezTo>
                  <a:cubicBezTo>
                    <a:pt x="5954" y="6772"/>
                    <a:pt x="5074" y="7187"/>
                    <a:pt x="4179" y="7187"/>
                  </a:cubicBezTo>
                  <a:cubicBezTo>
                    <a:pt x="3664" y="7187"/>
                    <a:pt x="3145" y="7050"/>
                    <a:pt x="2680" y="6763"/>
                  </a:cubicBezTo>
                  <a:cubicBezTo>
                    <a:pt x="2644" y="6745"/>
                    <a:pt x="2609" y="6737"/>
                    <a:pt x="2576" y="6737"/>
                  </a:cubicBezTo>
                  <a:cubicBezTo>
                    <a:pt x="2390" y="6737"/>
                    <a:pt x="2272" y="6989"/>
                    <a:pt x="2454" y="7120"/>
                  </a:cubicBezTo>
                  <a:cubicBezTo>
                    <a:pt x="2986" y="7445"/>
                    <a:pt x="3591" y="7613"/>
                    <a:pt x="4198" y="7613"/>
                  </a:cubicBezTo>
                  <a:cubicBezTo>
                    <a:pt x="4636" y="7613"/>
                    <a:pt x="5075" y="7526"/>
                    <a:pt x="5490" y="7346"/>
                  </a:cubicBezTo>
                  <a:cubicBezTo>
                    <a:pt x="5692" y="7727"/>
                    <a:pt x="6085" y="7965"/>
                    <a:pt x="6502" y="7965"/>
                  </a:cubicBezTo>
                  <a:cubicBezTo>
                    <a:pt x="7657" y="7965"/>
                    <a:pt x="8097" y="6453"/>
                    <a:pt x="7121" y="5846"/>
                  </a:cubicBezTo>
                  <a:cubicBezTo>
                    <a:pt x="8049" y="4072"/>
                    <a:pt x="7192" y="1881"/>
                    <a:pt x="5311" y="1214"/>
                  </a:cubicBezTo>
                  <a:cubicBezTo>
                    <a:pt x="5287" y="536"/>
                    <a:pt x="4728" y="0"/>
                    <a:pt x="40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92" name="Google Shape;792;p68"/>
            <p:cNvSpPr/>
            <p:nvPr/>
          </p:nvSpPr>
          <p:spPr>
            <a:xfrm>
              <a:off x="3425295" y="1623104"/>
              <a:ext cx="58074" cy="49538"/>
            </a:xfrm>
            <a:custGeom>
              <a:rect b="b" l="l" r="r" t="t"/>
              <a:pathLst>
                <a:path extrusionOk="0" h="1805" w="2116">
                  <a:moveTo>
                    <a:pt x="905" y="417"/>
                  </a:moveTo>
                  <a:cubicBezTo>
                    <a:pt x="1179" y="417"/>
                    <a:pt x="1393" y="632"/>
                    <a:pt x="1393" y="906"/>
                  </a:cubicBezTo>
                  <a:cubicBezTo>
                    <a:pt x="1393" y="1197"/>
                    <a:pt x="1151" y="1389"/>
                    <a:pt x="899" y="1389"/>
                  </a:cubicBezTo>
                  <a:cubicBezTo>
                    <a:pt x="780" y="1389"/>
                    <a:pt x="659" y="1346"/>
                    <a:pt x="560" y="1251"/>
                  </a:cubicBezTo>
                  <a:cubicBezTo>
                    <a:pt x="262" y="941"/>
                    <a:pt x="476" y="417"/>
                    <a:pt x="905" y="417"/>
                  </a:cubicBezTo>
                  <a:close/>
                  <a:moveTo>
                    <a:pt x="920" y="1"/>
                  </a:moveTo>
                  <a:cubicBezTo>
                    <a:pt x="915" y="1"/>
                    <a:pt x="910" y="1"/>
                    <a:pt x="905" y="1"/>
                  </a:cubicBezTo>
                  <a:cubicBezTo>
                    <a:pt x="405" y="1"/>
                    <a:pt x="0" y="406"/>
                    <a:pt x="0" y="906"/>
                  </a:cubicBezTo>
                  <a:cubicBezTo>
                    <a:pt x="0" y="1445"/>
                    <a:pt x="446" y="1805"/>
                    <a:pt x="912" y="1805"/>
                  </a:cubicBezTo>
                  <a:cubicBezTo>
                    <a:pt x="1135" y="1805"/>
                    <a:pt x="1363" y="1722"/>
                    <a:pt x="1548" y="1537"/>
                  </a:cubicBezTo>
                  <a:cubicBezTo>
                    <a:pt x="2116" y="969"/>
                    <a:pt x="1719" y="1"/>
                    <a:pt x="9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93" name="Google Shape;793;p68"/>
            <p:cNvSpPr/>
            <p:nvPr/>
          </p:nvSpPr>
          <p:spPr>
            <a:xfrm>
              <a:off x="3466462" y="1565772"/>
              <a:ext cx="40536" cy="34828"/>
            </a:xfrm>
            <a:custGeom>
              <a:rect b="b" l="l" r="r" t="t"/>
              <a:pathLst>
                <a:path extrusionOk="0" h="1269" w="1477">
                  <a:moveTo>
                    <a:pt x="631" y="423"/>
                  </a:moveTo>
                  <a:cubicBezTo>
                    <a:pt x="822" y="423"/>
                    <a:pt x="917" y="649"/>
                    <a:pt x="786" y="780"/>
                  </a:cubicBezTo>
                  <a:cubicBezTo>
                    <a:pt x="744" y="822"/>
                    <a:pt x="692" y="841"/>
                    <a:pt x="641" y="841"/>
                  </a:cubicBezTo>
                  <a:cubicBezTo>
                    <a:pt x="533" y="841"/>
                    <a:pt x="429" y="758"/>
                    <a:pt x="429" y="637"/>
                  </a:cubicBezTo>
                  <a:cubicBezTo>
                    <a:pt x="429" y="518"/>
                    <a:pt x="524" y="423"/>
                    <a:pt x="631" y="423"/>
                  </a:cubicBezTo>
                  <a:close/>
                  <a:moveTo>
                    <a:pt x="637" y="0"/>
                  </a:moveTo>
                  <a:cubicBezTo>
                    <a:pt x="311" y="0"/>
                    <a:pt x="0" y="251"/>
                    <a:pt x="0" y="637"/>
                  </a:cubicBezTo>
                  <a:cubicBezTo>
                    <a:pt x="0" y="982"/>
                    <a:pt x="286" y="1268"/>
                    <a:pt x="631" y="1268"/>
                  </a:cubicBezTo>
                  <a:cubicBezTo>
                    <a:pt x="1203" y="1268"/>
                    <a:pt x="1477" y="578"/>
                    <a:pt x="1084" y="185"/>
                  </a:cubicBezTo>
                  <a:cubicBezTo>
                    <a:pt x="953" y="58"/>
                    <a:pt x="793" y="0"/>
                    <a:pt x="6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94" name="Google Shape;794;p68"/>
            <p:cNvSpPr/>
            <p:nvPr/>
          </p:nvSpPr>
          <p:spPr>
            <a:xfrm>
              <a:off x="3482133" y="1552927"/>
              <a:ext cx="187285" cy="250271"/>
            </a:xfrm>
            <a:custGeom>
              <a:rect b="b" l="l" r="r" t="t"/>
              <a:pathLst>
                <a:path extrusionOk="0" h="9119" w="6824">
                  <a:moveTo>
                    <a:pt x="5178" y="1"/>
                  </a:moveTo>
                  <a:cubicBezTo>
                    <a:pt x="5083" y="1"/>
                    <a:pt x="4990" y="51"/>
                    <a:pt x="4942" y="141"/>
                  </a:cubicBezTo>
                  <a:lnTo>
                    <a:pt x="4061" y="1843"/>
                  </a:lnTo>
                  <a:cubicBezTo>
                    <a:pt x="4025" y="1927"/>
                    <a:pt x="4025" y="2034"/>
                    <a:pt x="4085" y="2117"/>
                  </a:cubicBezTo>
                  <a:cubicBezTo>
                    <a:pt x="4137" y="2190"/>
                    <a:pt x="4216" y="2227"/>
                    <a:pt x="4299" y="2227"/>
                  </a:cubicBezTo>
                  <a:cubicBezTo>
                    <a:pt x="4311" y="2227"/>
                    <a:pt x="4323" y="2226"/>
                    <a:pt x="4335" y="2224"/>
                  </a:cubicBezTo>
                  <a:lnTo>
                    <a:pt x="4775" y="2165"/>
                  </a:lnTo>
                  <a:cubicBezTo>
                    <a:pt x="4787" y="2320"/>
                    <a:pt x="4799" y="2486"/>
                    <a:pt x="4799" y="2641"/>
                  </a:cubicBezTo>
                  <a:cubicBezTo>
                    <a:pt x="4799" y="3820"/>
                    <a:pt x="4406" y="4951"/>
                    <a:pt x="3668" y="5868"/>
                  </a:cubicBezTo>
                  <a:cubicBezTo>
                    <a:pt x="2954" y="6761"/>
                    <a:pt x="1953" y="7404"/>
                    <a:pt x="846" y="7677"/>
                  </a:cubicBezTo>
                  <a:cubicBezTo>
                    <a:pt x="1" y="7880"/>
                    <a:pt x="144" y="9118"/>
                    <a:pt x="1013" y="9118"/>
                  </a:cubicBezTo>
                  <a:cubicBezTo>
                    <a:pt x="1072" y="9118"/>
                    <a:pt x="1132" y="9118"/>
                    <a:pt x="1191" y="9106"/>
                  </a:cubicBezTo>
                  <a:cubicBezTo>
                    <a:pt x="3644" y="8511"/>
                    <a:pt x="5549" y="6570"/>
                    <a:pt x="6109" y="4106"/>
                  </a:cubicBezTo>
                  <a:cubicBezTo>
                    <a:pt x="6164" y="3940"/>
                    <a:pt x="6032" y="3835"/>
                    <a:pt x="5902" y="3835"/>
                  </a:cubicBezTo>
                  <a:cubicBezTo>
                    <a:pt x="5807" y="3835"/>
                    <a:pt x="5712" y="3891"/>
                    <a:pt x="5692" y="4022"/>
                  </a:cubicBezTo>
                  <a:cubicBezTo>
                    <a:pt x="5168" y="6320"/>
                    <a:pt x="3382" y="8130"/>
                    <a:pt x="1084" y="8689"/>
                  </a:cubicBezTo>
                  <a:cubicBezTo>
                    <a:pt x="1055" y="8696"/>
                    <a:pt x="1027" y="8700"/>
                    <a:pt x="1001" y="8700"/>
                  </a:cubicBezTo>
                  <a:cubicBezTo>
                    <a:pt x="660" y="8700"/>
                    <a:pt x="554" y="8171"/>
                    <a:pt x="930" y="8082"/>
                  </a:cubicBezTo>
                  <a:cubicBezTo>
                    <a:pt x="2144" y="7796"/>
                    <a:pt x="3216" y="7106"/>
                    <a:pt x="4001" y="6130"/>
                  </a:cubicBezTo>
                  <a:cubicBezTo>
                    <a:pt x="4799" y="5141"/>
                    <a:pt x="5228" y="3915"/>
                    <a:pt x="5216" y="2641"/>
                  </a:cubicBezTo>
                  <a:cubicBezTo>
                    <a:pt x="5216" y="2391"/>
                    <a:pt x="5204" y="2141"/>
                    <a:pt x="5168" y="1903"/>
                  </a:cubicBezTo>
                  <a:cubicBezTo>
                    <a:pt x="5168" y="1843"/>
                    <a:pt x="5132" y="1796"/>
                    <a:pt x="5085" y="1760"/>
                  </a:cubicBezTo>
                  <a:cubicBezTo>
                    <a:pt x="5037" y="1724"/>
                    <a:pt x="4990" y="1712"/>
                    <a:pt x="4930" y="1712"/>
                  </a:cubicBezTo>
                  <a:lnTo>
                    <a:pt x="4585" y="1772"/>
                  </a:lnTo>
                  <a:lnTo>
                    <a:pt x="5216" y="534"/>
                  </a:lnTo>
                  <a:lnTo>
                    <a:pt x="6168" y="1546"/>
                  </a:lnTo>
                  <a:lnTo>
                    <a:pt x="5966" y="1570"/>
                  </a:lnTo>
                  <a:cubicBezTo>
                    <a:pt x="5847" y="1581"/>
                    <a:pt x="5775" y="1689"/>
                    <a:pt x="5787" y="1808"/>
                  </a:cubicBezTo>
                  <a:cubicBezTo>
                    <a:pt x="5823" y="2081"/>
                    <a:pt x="5847" y="2367"/>
                    <a:pt x="5847" y="2641"/>
                  </a:cubicBezTo>
                  <a:cubicBezTo>
                    <a:pt x="5847" y="2808"/>
                    <a:pt x="5847" y="2974"/>
                    <a:pt x="5823" y="3141"/>
                  </a:cubicBezTo>
                  <a:cubicBezTo>
                    <a:pt x="5810" y="3292"/>
                    <a:pt x="5920" y="3369"/>
                    <a:pt x="6030" y="3369"/>
                  </a:cubicBezTo>
                  <a:cubicBezTo>
                    <a:pt x="6129" y="3369"/>
                    <a:pt x="6228" y="3307"/>
                    <a:pt x="6240" y="3177"/>
                  </a:cubicBezTo>
                  <a:cubicBezTo>
                    <a:pt x="6264" y="2998"/>
                    <a:pt x="6264" y="2820"/>
                    <a:pt x="6264" y="2641"/>
                  </a:cubicBezTo>
                  <a:cubicBezTo>
                    <a:pt x="6264" y="2415"/>
                    <a:pt x="6252" y="2189"/>
                    <a:pt x="6228" y="1962"/>
                  </a:cubicBezTo>
                  <a:lnTo>
                    <a:pt x="6525" y="1915"/>
                  </a:lnTo>
                  <a:cubicBezTo>
                    <a:pt x="6740" y="1879"/>
                    <a:pt x="6823" y="1617"/>
                    <a:pt x="6680" y="1462"/>
                  </a:cubicBezTo>
                  <a:lnTo>
                    <a:pt x="6692" y="1462"/>
                  </a:lnTo>
                  <a:lnTo>
                    <a:pt x="5371" y="81"/>
                  </a:lnTo>
                  <a:cubicBezTo>
                    <a:pt x="5316" y="27"/>
                    <a:pt x="5247" y="1"/>
                    <a:pt x="51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95" name="Google Shape;795;p68"/>
            <p:cNvSpPr/>
            <p:nvPr/>
          </p:nvSpPr>
          <p:spPr>
            <a:xfrm>
              <a:off x="3274320" y="1447456"/>
              <a:ext cx="187916" cy="245935"/>
            </a:xfrm>
            <a:custGeom>
              <a:rect b="b" l="l" r="r" t="t"/>
              <a:pathLst>
                <a:path extrusionOk="0" h="8961" w="6847">
                  <a:moveTo>
                    <a:pt x="5817" y="1"/>
                  </a:moveTo>
                  <a:cubicBezTo>
                    <a:pt x="5762" y="1"/>
                    <a:pt x="5704" y="7"/>
                    <a:pt x="5644" y="19"/>
                  </a:cubicBezTo>
                  <a:cubicBezTo>
                    <a:pt x="4203" y="376"/>
                    <a:pt x="2929" y="1186"/>
                    <a:pt x="2001" y="2341"/>
                  </a:cubicBezTo>
                  <a:cubicBezTo>
                    <a:pt x="1060" y="3519"/>
                    <a:pt x="548" y="4972"/>
                    <a:pt x="560" y="6484"/>
                  </a:cubicBezTo>
                  <a:cubicBezTo>
                    <a:pt x="560" y="6710"/>
                    <a:pt x="572" y="6937"/>
                    <a:pt x="596" y="7175"/>
                  </a:cubicBezTo>
                  <a:lnTo>
                    <a:pt x="334" y="7210"/>
                  </a:lnTo>
                  <a:cubicBezTo>
                    <a:pt x="96" y="7234"/>
                    <a:pt x="0" y="7520"/>
                    <a:pt x="167" y="7687"/>
                  </a:cubicBezTo>
                  <a:lnTo>
                    <a:pt x="1215" y="8794"/>
                  </a:lnTo>
                  <a:cubicBezTo>
                    <a:pt x="1310" y="8901"/>
                    <a:pt x="1441" y="8949"/>
                    <a:pt x="1584" y="8961"/>
                  </a:cubicBezTo>
                  <a:lnTo>
                    <a:pt x="1655" y="8961"/>
                  </a:lnTo>
                  <a:cubicBezTo>
                    <a:pt x="1822" y="8937"/>
                    <a:pt x="1953" y="8830"/>
                    <a:pt x="2036" y="8687"/>
                  </a:cubicBezTo>
                  <a:lnTo>
                    <a:pt x="2739" y="7329"/>
                  </a:lnTo>
                  <a:cubicBezTo>
                    <a:pt x="2839" y="7130"/>
                    <a:pt x="2690" y="6909"/>
                    <a:pt x="2486" y="6909"/>
                  </a:cubicBezTo>
                  <a:cubicBezTo>
                    <a:pt x="2472" y="6909"/>
                    <a:pt x="2457" y="6910"/>
                    <a:pt x="2441" y="6913"/>
                  </a:cubicBezTo>
                  <a:lnTo>
                    <a:pt x="2048" y="6972"/>
                  </a:lnTo>
                  <a:cubicBezTo>
                    <a:pt x="2036" y="6806"/>
                    <a:pt x="2025" y="6651"/>
                    <a:pt x="2025" y="6484"/>
                  </a:cubicBezTo>
                  <a:cubicBezTo>
                    <a:pt x="2025" y="5210"/>
                    <a:pt x="2501" y="3972"/>
                    <a:pt x="3358" y="3031"/>
                  </a:cubicBezTo>
                  <a:cubicBezTo>
                    <a:pt x="3517" y="2872"/>
                    <a:pt x="3367" y="2660"/>
                    <a:pt x="3201" y="2660"/>
                  </a:cubicBezTo>
                  <a:cubicBezTo>
                    <a:pt x="3144" y="2660"/>
                    <a:pt x="3085" y="2685"/>
                    <a:pt x="3037" y="2746"/>
                  </a:cubicBezTo>
                  <a:cubicBezTo>
                    <a:pt x="2120" y="3769"/>
                    <a:pt x="1608" y="5103"/>
                    <a:pt x="1608" y="6484"/>
                  </a:cubicBezTo>
                  <a:cubicBezTo>
                    <a:pt x="1608" y="6734"/>
                    <a:pt x="1620" y="6984"/>
                    <a:pt x="1655" y="7234"/>
                  </a:cubicBezTo>
                  <a:cubicBezTo>
                    <a:pt x="1667" y="7282"/>
                    <a:pt x="1691" y="7341"/>
                    <a:pt x="1739" y="7365"/>
                  </a:cubicBezTo>
                  <a:cubicBezTo>
                    <a:pt x="1786" y="7401"/>
                    <a:pt x="1834" y="7413"/>
                    <a:pt x="1894" y="7413"/>
                  </a:cubicBezTo>
                  <a:lnTo>
                    <a:pt x="2251" y="7365"/>
                  </a:lnTo>
                  <a:lnTo>
                    <a:pt x="2251" y="7365"/>
                  </a:lnTo>
                  <a:lnTo>
                    <a:pt x="1667" y="8484"/>
                  </a:lnTo>
                  <a:cubicBezTo>
                    <a:pt x="1655" y="8508"/>
                    <a:pt x="1632" y="8532"/>
                    <a:pt x="1596" y="8532"/>
                  </a:cubicBezTo>
                  <a:cubicBezTo>
                    <a:pt x="1572" y="8532"/>
                    <a:pt x="1548" y="8532"/>
                    <a:pt x="1524" y="8508"/>
                  </a:cubicBezTo>
                  <a:lnTo>
                    <a:pt x="655" y="7591"/>
                  </a:lnTo>
                  <a:lnTo>
                    <a:pt x="858" y="7556"/>
                  </a:lnTo>
                  <a:cubicBezTo>
                    <a:pt x="977" y="7544"/>
                    <a:pt x="1048" y="7437"/>
                    <a:pt x="1036" y="7318"/>
                  </a:cubicBezTo>
                  <a:cubicBezTo>
                    <a:pt x="1001" y="7044"/>
                    <a:pt x="977" y="6758"/>
                    <a:pt x="977" y="6484"/>
                  </a:cubicBezTo>
                  <a:cubicBezTo>
                    <a:pt x="977" y="5067"/>
                    <a:pt x="1453" y="3698"/>
                    <a:pt x="2334" y="2603"/>
                  </a:cubicBezTo>
                  <a:cubicBezTo>
                    <a:pt x="3203" y="1519"/>
                    <a:pt x="4394" y="757"/>
                    <a:pt x="5739" y="436"/>
                  </a:cubicBezTo>
                  <a:cubicBezTo>
                    <a:pt x="5763" y="431"/>
                    <a:pt x="5785" y="429"/>
                    <a:pt x="5807" y="429"/>
                  </a:cubicBezTo>
                  <a:cubicBezTo>
                    <a:pt x="6146" y="429"/>
                    <a:pt x="6241" y="931"/>
                    <a:pt x="5894" y="1043"/>
                  </a:cubicBezTo>
                  <a:cubicBezTo>
                    <a:pt x="5096" y="1233"/>
                    <a:pt x="4358" y="1591"/>
                    <a:pt x="3715" y="2103"/>
                  </a:cubicBezTo>
                  <a:cubicBezTo>
                    <a:pt x="3517" y="2235"/>
                    <a:pt x="3664" y="2495"/>
                    <a:pt x="3846" y="2495"/>
                  </a:cubicBezTo>
                  <a:cubicBezTo>
                    <a:pt x="3893" y="2495"/>
                    <a:pt x="3942" y="2478"/>
                    <a:pt x="3989" y="2436"/>
                  </a:cubicBezTo>
                  <a:cubicBezTo>
                    <a:pt x="4572" y="1960"/>
                    <a:pt x="5251" y="1626"/>
                    <a:pt x="5989" y="1448"/>
                  </a:cubicBezTo>
                  <a:cubicBezTo>
                    <a:pt x="6847" y="1214"/>
                    <a:pt x="6611" y="1"/>
                    <a:pt x="58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796" name="Google Shape;796;p68"/>
          <p:cNvGrpSpPr/>
          <p:nvPr/>
        </p:nvGrpSpPr>
        <p:grpSpPr>
          <a:xfrm>
            <a:off x="4673645" y="3585864"/>
            <a:ext cx="320911" cy="320371"/>
            <a:chOff x="2552160" y="2056406"/>
            <a:chExt cx="391832" cy="391174"/>
          </a:xfrm>
        </p:grpSpPr>
        <p:sp>
          <p:nvSpPr>
            <p:cNvPr id="797" name="Google Shape;797;p68"/>
            <p:cNvSpPr/>
            <p:nvPr/>
          </p:nvSpPr>
          <p:spPr>
            <a:xfrm>
              <a:off x="2582541" y="2056406"/>
              <a:ext cx="331700" cy="391174"/>
            </a:xfrm>
            <a:custGeom>
              <a:rect b="b" l="l" r="r" t="t"/>
              <a:pathLst>
                <a:path extrusionOk="0" h="14253" w="12086">
                  <a:moveTo>
                    <a:pt x="4240" y="0"/>
                  </a:moveTo>
                  <a:cubicBezTo>
                    <a:pt x="3751" y="0"/>
                    <a:pt x="3347" y="393"/>
                    <a:pt x="3347" y="893"/>
                  </a:cubicBezTo>
                  <a:lnTo>
                    <a:pt x="3347" y="1751"/>
                  </a:lnTo>
                  <a:cubicBezTo>
                    <a:pt x="3347" y="2144"/>
                    <a:pt x="3620" y="2489"/>
                    <a:pt x="4001" y="2596"/>
                  </a:cubicBezTo>
                  <a:lnTo>
                    <a:pt x="4001" y="6334"/>
                  </a:lnTo>
                  <a:cubicBezTo>
                    <a:pt x="4001" y="6418"/>
                    <a:pt x="3978" y="6501"/>
                    <a:pt x="3930" y="6561"/>
                  </a:cubicBezTo>
                  <a:lnTo>
                    <a:pt x="3144" y="7680"/>
                  </a:lnTo>
                  <a:cubicBezTo>
                    <a:pt x="3085" y="7775"/>
                    <a:pt x="3108" y="7894"/>
                    <a:pt x="3204" y="7966"/>
                  </a:cubicBezTo>
                  <a:cubicBezTo>
                    <a:pt x="3228" y="7989"/>
                    <a:pt x="3275" y="8001"/>
                    <a:pt x="3323" y="8001"/>
                  </a:cubicBezTo>
                  <a:cubicBezTo>
                    <a:pt x="3382" y="8001"/>
                    <a:pt x="3454" y="7966"/>
                    <a:pt x="3489" y="7918"/>
                  </a:cubicBezTo>
                  <a:lnTo>
                    <a:pt x="4263" y="6799"/>
                  </a:lnTo>
                  <a:cubicBezTo>
                    <a:pt x="4371" y="6668"/>
                    <a:pt x="4418" y="6501"/>
                    <a:pt x="4418" y="6334"/>
                  </a:cubicBezTo>
                  <a:lnTo>
                    <a:pt x="4418" y="2632"/>
                  </a:lnTo>
                  <a:lnTo>
                    <a:pt x="6252" y="2632"/>
                  </a:lnTo>
                  <a:cubicBezTo>
                    <a:pt x="6522" y="2620"/>
                    <a:pt x="6525" y="2215"/>
                    <a:pt x="6263" y="2215"/>
                  </a:cubicBezTo>
                  <a:cubicBezTo>
                    <a:pt x="6259" y="2215"/>
                    <a:pt x="6256" y="2215"/>
                    <a:pt x="6252" y="2215"/>
                  </a:cubicBezTo>
                  <a:lnTo>
                    <a:pt x="4240" y="2215"/>
                  </a:lnTo>
                  <a:cubicBezTo>
                    <a:pt x="3978" y="2215"/>
                    <a:pt x="3763" y="2001"/>
                    <a:pt x="3763" y="1739"/>
                  </a:cubicBezTo>
                  <a:lnTo>
                    <a:pt x="3763" y="881"/>
                  </a:lnTo>
                  <a:cubicBezTo>
                    <a:pt x="3763" y="620"/>
                    <a:pt x="3978" y="417"/>
                    <a:pt x="4240" y="417"/>
                  </a:cubicBezTo>
                  <a:lnTo>
                    <a:pt x="7895" y="417"/>
                  </a:lnTo>
                  <a:cubicBezTo>
                    <a:pt x="8157" y="417"/>
                    <a:pt x="8371" y="631"/>
                    <a:pt x="8371" y="881"/>
                  </a:cubicBezTo>
                  <a:lnTo>
                    <a:pt x="8371" y="1739"/>
                  </a:lnTo>
                  <a:cubicBezTo>
                    <a:pt x="8371" y="2001"/>
                    <a:pt x="8157" y="2203"/>
                    <a:pt x="7895" y="2215"/>
                  </a:cubicBezTo>
                  <a:lnTo>
                    <a:pt x="7145" y="2215"/>
                  </a:lnTo>
                  <a:cubicBezTo>
                    <a:pt x="6859" y="2215"/>
                    <a:pt x="6859" y="2632"/>
                    <a:pt x="7145" y="2632"/>
                  </a:cubicBezTo>
                  <a:lnTo>
                    <a:pt x="7692" y="2632"/>
                  </a:lnTo>
                  <a:lnTo>
                    <a:pt x="7692" y="6334"/>
                  </a:lnTo>
                  <a:cubicBezTo>
                    <a:pt x="7692" y="6501"/>
                    <a:pt x="7740" y="6656"/>
                    <a:pt x="7847" y="6799"/>
                  </a:cubicBezTo>
                  <a:lnTo>
                    <a:pt x="9705" y="9442"/>
                  </a:lnTo>
                  <a:cubicBezTo>
                    <a:pt x="9145" y="9621"/>
                    <a:pt x="8573" y="9728"/>
                    <a:pt x="8002" y="9787"/>
                  </a:cubicBezTo>
                  <a:cubicBezTo>
                    <a:pt x="7740" y="9823"/>
                    <a:pt x="7764" y="10192"/>
                    <a:pt x="8026" y="10204"/>
                  </a:cubicBezTo>
                  <a:lnTo>
                    <a:pt x="8038" y="10204"/>
                  </a:lnTo>
                  <a:cubicBezTo>
                    <a:pt x="8692" y="10144"/>
                    <a:pt x="9324" y="10014"/>
                    <a:pt x="9943" y="9811"/>
                  </a:cubicBezTo>
                  <a:lnTo>
                    <a:pt x="10669" y="10835"/>
                  </a:lnTo>
                  <a:cubicBezTo>
                    <a:pt x="11550" y="12097"/>
                    <a:pt x="10657" y="13835"/>
                    <a:pt x="9109" y="13835"/>
                  </a:cubicBezTo>
                  <a:lnTo>
                    <a:pt x="3001" y="13835"/>
                  </a:lnTo>
                  <a:cubicBezTo>
                    <a:pt x="1453" y="13835"/>
                    <a:pt x="549" y="12097"/>
                    <a:pt x="1442" y="10835"/>
                  </a:cubicBezTo>
                  <a:lnTo>
                    <a:pt x="2001" y="10049"/>
                  </a:lnTo>
                  <a:lnTo>
                    <a:pt x="2275" y="9990"/>
                  </a:lnTo>
                  <a:cubicBezTo>
                    <a:pt x="2743" y="9910"/>
                    <a:pt x="3214" y="9870"/>
                    <a:pt x="3684" y="9870"/>
                  </a:cubicBezTo>
                  <a:cubicBezTo>
                    <a:pt x="4265" y="9870"/>
                    <a:pt x="4845" y="9931"/>
                    <a:pt x="5418" y="10049"/>
                  </a:cubicBezTo>
                  <a:cubicBezTo>
                    <a:pt x="5990" y="10168"/>
                    <a:pt x="6561" y="10240"/>
                    <a:pt x="7133" y="10240"/>
                  </a:cubicBezTo>
                  <a:cubicBezTo>
                    <a:pt x="7419" y="10240"/>
                    <a:pt x="7419" y="9823"/>
                    <a:pt x="7133" y="9823"/>
                  </a:cubicBezTo>
                  <a:cubicBezTo>
                    <a:pt x="6585" y="9823"/>
                    <a:pt x="6037" y="9763"/>
                    <a:pt x="5502" y="9644"/>
                  </a:cubicBezTo>
                  <a:cubicBezTo>
                    <a:pt x="4906" y="9516"/>
                    <a:pt x="4303" y="9453"/>
                    <a:pt x="3699" y="9453"/>
                  </a:cubicBezTo>
                  <a:cubicBezTo>
                    <a:pt x="3240" y="9453"/>
                    <a:pt x="2780" y="9489"/>
                    <a:pt x="2323" y="9561"/>
                  </a:cubicBezTo>
                  <a:lnTo>
                    <a:pt x="2966" y="8644"/>
                  </a:lnTo>
                  <a:cubicBezTo>
                    <a:pt x="3093" y="8483"/>
                    <a:pt x="2948" y="8310"/>
                    <a:pt x="2798" y="8310"/>
                  </a:cubicBezTo>
                  <a:cubicBezTo>
                    <a:pt x="2738" y="8310"/>
                    <a:pt x="2677" y="8338"/>
                    <a:pt x="2632" y="8406"/>
                  </a:cubicBezTo>
                  <a:lnTo>
                    <a:pt x="1084" y="10597"/>
                  </a:lnTo>
                  <a:cubicBezTo>
                    <a:pt x="1" y="12133"/>
                    <a:pt x="1108" y="14252"/>
                    <a:pt x="2989" y="14252"/>
                  </a:cubicBezTo>
                  <a:lnTo>
                    <a:pt x="9097" y="14252"/>
                  </a:lnTo>
                  <a:cubicBezTo>
                    <a:pt x="10978" y="14252"/>
                    <a:pt x="12086" y="12133"/>
                    <a:pt x="11002" y="10597"/>
                  </a:cubicBezTo>
                  <a:lnTo>
                    <a:pt x="8181" y="6561"/>
                  </a:lnTo>
                  <a:cubicBezTo>
                    <a:pt x="8133" y="6501"/>
                    <a:pt x="8109" y="6418"/>
                    <a:pt x="8109" y="6334"/>
                  </a:cubicBezTo>
                  <a:lnTo>
                    <a:pt x="8109" y="2608"/>
                  </a:lnTo>
                  <a:cubicBezTo>
                    <a:pt x="8502" y="2513"/>
                    <a:pt x="8788" y="2155"/>
                    <a:pt x="8788" y="1739"/>
                  </a:cubicBezTo>
                  <a:lnTo>
                    <a:pt x="8788" y="893"/>
                  </a:lnTo>
                  <a:cubicBezTo>
                    <a:pt x="8788" y="393"/>
                    <a:pt x="8383" y="0"/>
                    <a:pt x="78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98" name="Google Shape;798;p68"/>
            <p:cNvSpPr/>
            <p:nvPr/>
          </p:nvSpPr>
          <p:spPr>
            <a:xfrm>
              <a:off x="2847221" y="2191682"/>
              <a:ext cx="26841" cy="11472"/>
            </a:xfrm>
            <a:custGeom>
              <a:rect b="b" l="l" r="r" t="t"/>
              <a:pathLst>
                <a:path extrusionOk="0" h="418" w="978">
                  <a:moveTo>
                    <a:pt x="275" y="1"/>
                  </a:moveTo>
                  <a:cubicBezTo>
                    <a:pt x="1" y="1"/>
                    <a:pt x="1" y="417"/>
                    <a:pt x="275" y="417"/>
                  </a:cubicBezTo>
                  <a:lnTo>
                    <a:pt x="692" y="417"/>
                  </a:lnTo>
                  <a:cubicBezTo>
                    <a:pt x="977" y="417"/>
                    <a:pt x="977" y="1"/>
                    <a:pt x="6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799" name="Google Shape;799;p68"/>
            <p:cNvSpPr/>
            <p:nvPr/>
          </p:nvSpPr>
          <p:spPr>
            <a:xfrm>
              <a:off x="2883174" y="2191682"/>
              <a:ext cx="60818" cy="11472"/>
            </a:xfrm>
            <a:custGeom>
              <a:rect b="b" l="l" r="r" t="t"/>
              <a:pathLst>
                <a:path extrusionOk="0" h="418" w="2216">
                  <a:moveTo>
                    <a:pt x="275" y="1"/>
                  </a:moveTo>
                  <a:cubicBezTo>
                    <a:pt x="1" y="1"/>
                    <a:pt x="1" y="417"/>
                    <a:pt x="275" y="417"/>
                  </a:cubicBezTo>
                  <a:lnTo>
                    <a:pt x="1941" y="417"/>
                  </a:lnTo>
                  <a:cubicBezTo>
                    <a:pt x="2215" y="417"/>
                    <a:pt x="2215" y="1"/>
                    <a:pt x="19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00" name="Google Shape;800;p68"/>
            <p:cNvSpPr/>
            <p:nvPr/>
          </p:nvSpPr>
          <p:spPr>
            <a:xfrm>
              <a:off x="2847221" y="2225001"/>
              <a:ext cx="96771" cy="11472"/>
            </a:xfrm>
            <a:custGeom>
              <a:rect b="b" l="l" r="r" t="t"/>
              <a:pathLst>
                <a:path extrusionOk="0" h="418" w="3526">
                  <a:moveTo>
                    <a:pt x="275" y="1"/>
                  </a:moveTo>
                  <a:cubicBezTo>
                    <a:pt x="1" y="1"/>
                    <a:pt x="1" y="418"/>
                    <a:pt x="275" y="418"/>
                  </a:cubicBezTo>
                  <a:lnTo>
                    <a:pt x="3251" y="418"/>
                  </a:lnTo>
                  <a:cubicBezTo>
                    <a:pt x="3525" y="418"/>
                    <a:pt x="3525" y="1"/>
                    <a:pt x="3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01" name="Google Shape;801;p68"/>
            <p:cNvSpPr/>
            <p:nvPr/>
          </p:nvSpPr>
          <p:spPr>
            <a:xfrm>
              <a:off x="2847221" y="2258346"/>
              <a:ext cx="96771" cy="11472"/>
            </a:xfrm>
            <a:custGeom>
              <a:rect b="b" l="l" r="r" t="t"/>
              <a:pathLst>
                <a:path extrusionOk="0" h="418" w="3526">
                  <a:moveTo>
                    <a:pt x="275" y="0"/>
                  </a:moveTo>
                  <a:cubicBezTo>
                    <a:pt x="1" y="0"/>
                    <a:pt x="1" y="417"/>
                    <a:pt x="275" y="417"/>
                  </a:cubicBezTo>
                  <a:lnTo>
                    <a:pt x="3251" y="417"/>
                  </a:lnTo>
                  <a:cubicBezTo>
                    <a:pt x="3525" y="417"/>
                    <a:pt x="3525" y="0"/>
                    <a:pt x="3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02" name="Google Shape;802;p68"/>
            <p:cNvSpPr/>
            <p:nvPr/>
          </p:nvSpPr>
          <p:spPr>
            <a:xfrm>
              <a:off x="2552160" y="2145602"/>
              <a:ext cx="108847" cy="11472"/>
            </a:xfrm>
            <a:custGeom>
              <a:rect b="b" l="l" r="r" t="t"/>
              <a:pathLst>
                <a:path extrusionOk="0" h="418" w="3966">
                  <a:moveTo>
                    <a:pt x="286" y="1"/>
                  </a:moveTo>
                  <a:cubicBezTo>
                    <a:pt x="1" y="1"/>
                    <a:pt x="1" y="418"/>
                    <a:pt x="286" y="418"/>
                  </a:cubicBezTo>
                  <a:lnTo>
                    <a:pt x="3680" y="418"/>
                  </a:lnTo>
                  <a:cubicBezTo>
                    <a:pt x="3965" y="418"/>
                    <a:pt x="3965" y="1"/>
                    <a:pt x="36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03" name="Google Shape;803;p68"/>
            <p:cNvSpPr/>
            <p:nvPr/>
          </p:nvSpPr>
          <p:spPr>
            <a:xfrm>
              <a:off x="2552160" y="2185809"/>
              <a:ext cx="25524" cy="11445"/>
            </a:xfrm>
            <a:custGeom>
              <a:rect b="b" l="l" r="r" t="t"/>
              <a:pathLst>
                <a:path extrusionOk="0" h="417" w="930">
                  <a:moveTo>
                    <a:pt x="286" y="0"/>
                  </a:moveTo>
                  <a:cubicBezTo>
                    <a:pt x="1" y="0"/>
                    <a:pt x="1" y="417"/>
                    <a:pt x="286" y="417"/>
                  </a:cubicBezTo>
                  <a:lnTo>
                    <a:pt x="655" y="417"/>
                  </a:lnTo>
                  <a:cubicBezTo>
                    <a:pt x="929" y="417"/>
                    <a:pt x="929" y="0"/>
                    <a:pt x="6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04" name="Google Shape;804;p68"/>
            <p:cNvSpPr/>
            <p:nvPr/>
          </p:nvSpPr>
          <p:spPr>
            <a:xfrm>
              <a:off x="2587454" y="2185809"/>
              <a:ext cx="71577" cy="11445"/>
            </a:xfrm>
            <a:custGeom>
              <a:rect b="b" l="l" r="r" t="t"/>
              <a:pathLst>
                <a:path extrusionOk="0" h="417" w="2608">
                  <a:moveTo>
                    <a:pt x="286" y="0"/>
                  </a:moveTo>
                  <a:cubicBezTo>
                    <a:pt x="1" y="0"/>
                    <a:pt x="1" y="417"/>
                    <a:pt x="286" y="417"/>
                  </a:cubicBezTo>
                  <a:lnTo>
                    <a:pt x="2394" y="417"/>
                  </a:lnTo>
                  <a:cubicBezTo>
                    <a:pt x="2513" y="417"/>
                    <a:pt x="2608" y="322"/>
                    <a:pt x="2608" y="203"/>
                  </a:cubicBezTo>
                  <a:cubicBezTo>
                    <a:pt x="2608" y="84"/>
                    <a:pt x="2513" y="0"/>
                    <a:pt x="2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805" name="Google Shape;805;p68"/>
          <p:cNvGrpSpPr/>
          <p:nvPr/>
        </p:nvGrpSpPr>
        <p:grpSpPr>
          <a:xfrm>
            <a:off x="3714823" y="3146637"/>
            <a:ext cx="325766" cy="302974"/>
            <a:chOff x="1822095" y="2056406"/>
            <a:chExt cx="397760" cy="369931"/>
          </a:xfrm>
        </p:grpSpPr>
        <p:sp>
          <p:nvSpPr>
            <p:cNvPr id="806" name="Google Shape;806;p68"/>
            <p:cNvSpPr/>
            <p:nvPr/>
          </p:nvSpPr>
          <p:spPr>
            <a:xfrm>
              <a:off x="1822095" y="2056406"/>
              <a:ext cx="397760" cy="369931"/>
            </a:xfrm>
            <a:custGeom>
              <a:rect b="b" l="l" r="r" t="t"/>
              <a:pathLst>
                <a:path extrusionOk="0" h="13479" w="14493">
                  <a:moveTo>
                    <a:pt x="10052" y="0"/>
                  </a:moveTo>
                  <a:cubicBezTo>
                    <a:pt x="7599" y="0"/>
                    <a:pt x="5611" y="1989"/>
                    <a:pt x="5611" y="4441"/>
                  </a:cubicBezTo>
                  <a:lnTo>
                    <a:pt x="5611" y="6049"/>
                  </a:lnTo>
                  <a:cubicBezTo>
                    <a:pt x="5611" y="6837"/>
                    <a:pt x="4968" y="7409"/>
                    <a:pt x="4255" y="7409"/>
                  </a:cubicBezTo>
                  <a:cubicBezTo>
                    <a:pt x="4054" y="7409"/>
                    <a:pt x="3846" y="7363"/>
                    <a:pt x="3646" y="7263"/>
                  </a:cubicBezTo>
                  <a:lnTo>
                    <a:pt x="3611" y="7251"/>
                  </a:lnTo>
                  <a:cubicBezTo>
                    <a:pt x="3265" y="7080"/>
                    <a:pt x="2911" y="7002"/>
                    <a:pt x="2567" y="7002"/>
                  </a:cubicBezTo>
                  <a:cubicBezTo>
                    <a:pt x="1195" y="7002"/>
                    <a:pt x="1" y="8249"/>
                    <a:pt x="277" y="9763"/>
                  </a:cubicBezTo>
                  <a:cubicBezTo>
                    <a:pt x="396" y="10383"/>
                    <a:pt x="753" y="10918"/>
                    <a:pt x="1265" y="11276"/>
                  </a:cubicBezTo>
                  <a:lnTo>
                    <a:pt x="2611" y="12169"/>
                  </a:lnTo>
                  <a:cubicBezTo>
                    <a:pt x="3670" y="12895"/>
                    <a:pt x="4908" y="13335"/>
                    <a:pt x="6194" y="13443"/>
                  </a:cubicBezTo>
                  <a:cubicBezTo>
                    <a:pt x="6409" y="13466"/>
                    <a:pt x="6623" y="13466"/>
                    <a:pt x="6837" y="13478"/>
                  </a:cubicBezTo>
                  <a:cubicBezTo>
                    <a:pt x="7825" y="13466"/>
                    <a:pt x="8814" y="13276"/>
                    <a:pt x="9730" y="12895"/>
                  </a:cubicBezTo>
                  <a:cubicBezTo>
                    <a:pt x="9961" y="12800"/>
                    <a:pt x="9868" y="12484"/>
                    <a:pt x="9664" y="12484"/>
                  </a:cubicBezTo>
                  <a:cubicBezTo>
                    <a:pt x="9636" y="12484"/>
                    <a:pt x="9607" y="12489"/>
                    <a:pt x="9576" y="12502"/>
                  </a:cubicBezTo>
                  <a:cubicBezTo>
                    <a:pt x="8701" y="12866"/>
                    <a:pt x="7770" y="13051"/>
                    <a:pt x="6828" y="13051"/>
                  </a:cubicBezTo>
                  <a:cubicBezTo>
                    <a:pt x="6629" y="13051"/>
                    <a:pt x="6430" y="13042"/>
                    <a:pt x="6230" y="13026"/>
                  </a:cubicBezTo>
                  <a:cubicBezTo>
                    <a:pt x="5016" y="12919"/>
                    <a:pt x="3849" y="12502"/>
                    <a:pt x="2849" y="11811"/>
                  </a:cubicBezTo>
                  <a:lnTo>
                    <a:pt x="1503" y="10918"/>
                  </a:lnTo>
                  <a:cubicBezTo>
                    <a:pt x="622" y="10311"/>
                    <a:pt x="396" y="9109"/>
                    <a:pt x="1003" y="8239"/>
                  </a:cubicBezTo>
                  <a:cubicBezTo>
                    <a:pt x="1376" y="7713"/>
                    <a:pt x="1969" y="7423"/>
                    <a:pt x="2576" y="7423"/>
                  </a:cubicBezTo>
                  <a:cubicBezTo>
                    <a:pt x="2862" y="7423"/>
                    <a:pt x="3150" y="7487"/>
                    <a:pt x="3420" y="7620"/>
                  </a:cubicBezTo>
                  <a:lnTo>
                    <a:pt x="3456" y="7644"/>
                  </a:lnTo>
                  <a:cubicBezTo>
                    <a:pt x="3714" y="7772"/>
                    <a:pt x="3982" y="7830"/>
                    <a:pt x="4243" y="7830"/>
                  </a:cubicBezTo>
                  <a:cubicBezTo>
                    <a:pt x="5177" y="7830"/>
                    <a:pt x="6028" y="7081"/>
                    <a:pt x="6028" y="6049"/>
                  </a:cubicBezTo>
                  <a:lnTo>
                    <a:pt x="6028" y="4441"/>
                  </a:lnTo>
                  <a:cubicBezTo>
                    <a:pt x="6028" y="2227"/>
                    <a:pt x="7825" y="429"/>
                    <a:pt x="10052" y="429"/>
                  </a:cubicBezTo>
                  <a:cubicBezTo>
                    <a:pt x="12267" y="429"/>
                    <a:pt x="14064" y="2227"/>
                    <a:pt x="14064" y="4441"/>
                  </a:cubicBezTo>
                  <a:lnTo>
                    <a:pt x="14052" y="5953"/>
                  </a:lnTo>
                  <a:cubicBezTo>
                    <a:pt x="14029" y="8513"/>
                    <a:pt x="12636" y="10859"/>
                    <a:pt x="10397" y="12109"/>
                  </a:cubicBezTo>
                  <a:cubicBezTo>
                    <a:pt x="10187" y="12229"/>
                    <a:pt x="10306" y="12510"/>
                    <a:pt x="10491" y="12510"/>
                  </a:cubicBezTo>
                  <a:cubicBezTo>
                    <a:pt x="10525" y="12510"/>
                    <a:pt x="10562" y="12501"/>
                    <a:pt x="10600" y="12478"/>
                  </a:cubicBezTo>
                  <a:cubicBezTo>
                    <a:pt x="12969" y="11157"/>
                    <a:pt x="14445" y="8668"/>
                    <a:pt x="14469" y="5953"/>
                  </a:cubicBezTo>
                  <a:lnTo>
                    <a:pt x="14493" y="4453"/>
                  </a:lnTo>
                  <a:cubicBezTo>
                    <a:pt x="14493" y="2001"/>
                    <a:pt x="12505" y="12"/>
                    <a:pt x="10052" y="12"/>
                  </a:cubicBezTo>
                  <a:lnTo>
                    <a:pt x="1005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07" name="Google Shape;807;p68"/>
            <p:cNvSpPr/>
            <p:nvPr/>
          </p:nvSpPr>
          <p:spPr>
            <a:xfrm>
              <a:off x="1993078" y="2091343"/>
              <a:ext cx="189865" cy="171751"/>
            </a:xfrm>
            <a:custGeom>
              <a:rect b="b" l="l" r="r" t="t"/>
              <a:pathLst>
                <a:path extrusionOk="0" h="6258" w="6918">
                  <a:moveTo>
                    <a:pt x="3787" y="0"/>
                  </a:moveTo>
                  <a:cubicBezTo>
                    <a:pt x="3236" y="0"/>
                    <a:pt x="2670" y="149"/>
                    <a:pt x="2143" y="478"/>
                  </a:cubicBezTo>
                  <a:cubicBezTo>
                    <a:pt x="1934" y="597"/>
                    <a:pt x="2059" y="868"/>
                    <a:pt x="2245" y="868"/>
                  </a:cubicBezTo>
                  <a:cubicBezTo>
                    <a:pt x="2281" y="868"/>
                    <a:pt x="2319" y="858"/>
                    <a:pt x="2357" y="835"/>
                  </a:cubicBezTo>
                  <a:cubicBezTo>
                    <a:pt x="2798" y="565"/>
                    <a:pt x="3287" y="435"/>
                    <a:pt x="3772" y="435"/>
                  </a:cubicBezTo>
                  <a:cubicBezTo>
                    <a:pt x="4611" y="435"/>
                    <a:pt x="5437" y="824"/>
                    <a:pt x="5965" y="1549"/>
                  </a:cubicBezTo>
                  <a:cubicBezTo>
                    <a:pt x="6799" y="2680"/>
                    <a:pt x="6608" y="4276"/>
                    <a:pt x="5536" y="5192"/>
                  </a:cubicBezTo>
                  <a:cubicBezTo>
                    <a:pt x="5029" y="5627"/>
                    <a:pt x="4404" y="5842"/>
                    <a:pt x="3780" y="5842"/>
                  </a:cubicBezTo>
                  <a:cubicBezTo>
                    <a:pt x="3087" y="5842"/>
                    <a:pt x="2396" y="5576"/>
                    <a:pt x="1869" y="5050"/>
                  </a:cubicBezTo>
                  <a:cubicBezTo>
                    <a:pt x="869" y="4049"/>
                    <a:pt x="810" y="2454"/>
                    <a:pt x="1726" y="1382"/>
                  </a:cubicBezTo>
                  <a:cubicBezTo>
                    <a:pt x="1876" y="1224"/>
                    <a:pt x="1727" y="1021"/>
                    <a:pt x="1567" y="1021"/>
                  </a:cubicBezTo>
                  <a:cubicBezTo>
                    <a:pt x="1510" y="1021"/>
                    <a:pt x="1452" y="1046"/>
                    <a:pt x="1405" y="1109"/>
                  </a:cubicBezTo>
                  <a:cubicBezTo>
                    <a:pt x="0" y="2764"/>
                    <a:pt x="667" y="5312"/>
                    <a:pt x="2703" y="6062"/>
                  </a:cubicBezTo>
                  <a:cubicBezTo>
                    <a:pt x="3065" y="6195"/>
                    <a:pt x="3431" y="6257"/>
                    <a:pt x="3788" y="6257"/>
                  </a:cubicBezTo>
                  <a:cubicBezTo>
                    <a:pt x="5441" y="6257"/>
                    <a:pt x="6906" y="4926"/>
                    <a:pt x="6906" y="3145"/>
                  </a:cubicBezTo>
                  <a:lnTo>
                    <a:pt x="6918" y="3145"/>
                  </a:lnTo>
                  <a:cubicBezTo>
                    <a:pt x="6918" y="1303"/>
                    <a:pt x="5416" y="0"/>
                    <a:pt x="37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08" name="Google Shape;808;p68"/>
            <p:cNvSpPr/>
            <p:nvPr/>
          </p:nvSpPr>
          <p:spPr>
            <a:xfrm>
              <a:off x="1838507" y="2270614"/>
              <a:ext cx="108408" cy="85134"/>
            </a:xfrm>
            <a:custGeom>
              <a:rect b="b" l="l" r="r" t="t"/>
              <a:pathLst>
                <a:path extrusionOk="0" h="3102" w="3950">
                  <a:moveTo>
                    <a:pt x="2123" y="0"/>
                  </a:moveTo>
                  <a:cubicBezTo>
                    <a:pt x="1819" y="0"/>
                    <a:pt x="1505" y="93"/>
                    <a:pt x="1215" y="304"/>
                  </a:cubicBezTo>
                  <a:cubicBezTo>
                    <a:pt x="0" y="1185"/>
                    <a:pt x="631" y="3101"/>
                    <a:pt x="2120" y="3101"/>
                  </a:cubicBezTo>
                  <a:cubicBezTo>
                    <a:pt x="2417" y="3101"/>
                    <a:pt x="2703" y="3018"/>
                    <a:pt x="2953" y="2863"/>
                  </a:cubicBezTo>
                  <a:cubicBezTo>
                    <a:pt x="3140" y="2735"/>
                    <a:pt x="3017" y="2468"/>
                    <a:pt x="2841" y="2468"/>
                  </a:cubicBezTo>
                  <a:cubicBezTo>
                    <a:pt x="2805" y="2468"/>
                    <a:pt x="2766" y="2480"/>
                    <a:pt x="2727" y="2506"/>
                  </a:cubicBezTo>
                  <a:cubicBezTo>
                    <a:pt x="2523" y="2632"/>
                    <a:pt x="2315" y="2687"/>
                    <a:pt x="2117" y="2687"/>
                  </a:cubicBezTo>
                  <a:cubicBezTo>
                    <a:pt x="1265" y="2687"/>
                    <a:pt x="599" y="1663"/>
                    <a:pt x="1227" y="851"/>
                  </a:cubicBezTo>
                  <a:cubicBezTo>
                    <a:pt x="1467" y="540"/>
                    <a:pt x="1787" y="406"/>
                    <a:pt x="2100" y="406"/>
                  </a:cubicBezTo>
                  <a:cubicBezTo>
                    <a:pt x="2795" y="406"/>
                    <a:pt x="3462" y="1062"/>
                    <a:pt x="3191" y="1899"/>
                  </a:cubicBezTo>
                  <a:cubicBezTo>
                    <a:pt x="3156" y="2006"/>
                    <a:pt x="3215" y="2125"/>
                    <a:pt x="3334" y="2161"/>
                  </a:cubicBezTo>
                  <a:cubicBezTo>
                    <a:pt x="3355" y="2168"/>
                    <a:pt x="3377" y="2171"/>
                    <a:pt x="3398" y="2171"/>
                  </a:cubicBezTo>
                  <a:cubicBezTo>
                    <a:pt x="3485" y="2171"/>
                    <a:pt x="3567" y="2116"/>
                    <a:pt x="3596" y="2030"/>
                  </a:cubicBezTo>
                  <a:cubicBezTo>
                    <a:pt x="3949" y="943"/>
                    <a:pt x="3089" y="0"/>
                    <a:pt x="21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09" name="Google Shape;809;p68"/>
            <p:cNvSpPr/>
            <p:nvPr/>
          </p:nvSpPr>
          <p:spPr>
            <a:xfrm>
              <a:off x="1974772" y="2261091"/>
              <a:ext cx="78767" cy="61641"/>
            </a:xfrm>
            <a:custGeom>
              <a:rect b="b" l="l" r="r" t="t"/>
              <a:pathLst>
                <a:path extrusionOk="0" h="2246" w="2870">
                  <a:moveTo>
                    <a:pt x="2078" y="423"/>
                  </a:moveTo>
                  <a:cubicBezTo>
                    <a:pt x="2284" y="423"/>
                    <a:pt x="2461" y="620"/>
                    <a:pt x="2405" y="853"/>
                  </a:cubicBezTo>
                  <a:lnTo>
                    <a:pt x="2417" y="853"/>
                  </a:lnTo>
                  <a:cubicBezTo>
                    <a:pt x="2262" y="1413"/>
                    <a:pt x="1751" y="1817"/>
                    <a:pt x="1155" y="1817"/>
                  </a:cubicBezTo>
                  <a:lnTo>
                    <a:pt x="977" y="1817"/>
                  </a:lnTo>
                  <a:cubicBezTo>
                    <a:pt x="560" y="1782"/>
                    <a:pt x="560" y="1162"/>
                    <a:pt x="977" y="1139"/>
                  </a:cubicBezTo>
                  <a:lnTo>
                    <a:pt x="1155" y="1139"/>
                  </a:lnTo>
                  <a:cubicBezTo>
                    <a:pt x="1441" y="1139"/>
                    <a:pt x="1679" y="948"/>
                    <a:pt x="1751" y="674"/>
                  </a:cubicBezTo>
                  <a:cubicBezTo>
                    <a:pt x="1774" y="591"/>
                    <a:pt x="1834" y="520"/>
                    <a:pt x="1905" y="472"/>
                  </a:cubicBezTo>
                  <a:cubicBezTo>
                    <a:pt x="1962" y="438"/>
                    <a:pt x="2021" y="423"/>
                    <a:pt x="2078" y="423"/>
                  </a:cubicBezTo>
                  <a:close/>
                  <a:moveTo>
                    <a:pt x="2082" y="0"/>
                  </a:moveTo>
                  <a:cubicBezTo>
                    <a:pt x="1759" y="0"/>
                    <a:pt x="1439" y="199"/>
                    <a:pt x="1346" y="567"/>
                  </a:cubicBezTo>
                  <a:cubicBezTo>
                    <a:pt x="1322" y="662"/>
                    <a:pt x="1250" y="722"/>
                    <a:pt x="1155" y="722"/>
                  </a:cubicBezTo>
                  <a:lnTo>
                    <a:pt x="977" y="722"/>
                  </a:lnTo>
                  <a:cubicBezTo>
                    <a:pt x="0" y="758"/>
                    <a:pt x="0" y="2198"/>
                    <a:pt x="977" y="2246"/>
                  </a:cubicBezTo>
                  <a:lnTo>
                    <a:pt x="1155" y="2246"/>
                  </a:lnTo>
                  <a:cubicBezTo>
                    <a:pt x="1941" y="2246"/>
                    <a:pt x="2620" y="1710"/>
                    <a:pt x="2822" y="960"/>
                  </a:cubicBezTo>
                  <a:cubicBezTo>
                    <a:pt x="2870" y="758"/>
                    <a:pt x="2846" y="555"/>
                    <a:pt x="2739" y="377"/>
                  </a:cubicBezTo>
                  <a:cubicBezTo>
                    <a:pt x="2587" y="121"/>
                    <a:pt x="2333" y="0"/>
                    <a:pt x="20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10" name="Google Shape;810;p68"/>
            <p:cNvSpPr/>
            <p:nvPr/>
          </p:nvSpPr>
          <p:spPr>
            <a:xfrm>
              <a:off x="2070829" y="2282333"/>
              <a:ext cx="73882" cy="61038"/>
            </a:xfrm>
            <a:custGeom>
              <a:rect b="b" l="l" r="r" t="t"/>
              <a:pathLst>
                <a:path extrusionOk="0" h="2224" w="2692">
                  <a:moveTo>
                    <a:pt x="1734" y="421"/>
                  </a:moveTo>
                  <a:cubicBezTo>
                    <a:pt x="1799" y="421"/>
                    <a:pt x="1864" y="426"/>
                    <a:pt x="1930" y="436"/>
                  </a:cubicBezTo>
                  <a:cubicBezTo>
                    <a:pt x="2353" y="481"/>
                    <a:pt x="2286" y="1088"/>
                    <a:pt x="1915" y="1088"/>
                  </a:cubicBezTo>
                  <a:cubicBezTo>
                    <a:pt x="1890" y="1088"/>
                    <a:pt x="1863" y="1085"/>
                    <a:pt x="1834" y="1079"/>
                  </a:cubicBezTo>
                  <a:cubicBezTo>
                    <a:pt x="1799" y="1073"/>
                    <a:pt x="1764" y="1070"/>
                    <a:pt x="1729" y="1070"/>
                  </a:cubicBezTo>
                  <a:cubicBezTo>
                    <a:pt x="1492" y="1070"/>
                    <a:pt x="1270" y="1206"/>
                    <a:pt x="1156" y="1424"/>
                  </a:cubicBezTo>
                  <a:lnTo>
                    <a:pt x="1048" y="1615"/>
                  </a:lnTo>
                  <a:cubicBezTo>
                    <a:pt x="990" y="1731"/>
                    <a:pt x="880" y="1795"/>
                    <a:pt x="762" y="1795"/>
                  </a:cubicBezTo>
                  <a:cubicBezTo>
                    <a:pt x="711" y="1795"/>
                    <a:pt x="658" y="1783"/>
                    <a:pt x="608" y="1758"/>
                  </a:cubicBezTo>
                  <a:cubicBezTo>
                    <a:pt x="537" y="1710"/>
                    <a:pt x="477" y="1651"/>
                    <a:pt x="453" y="1567"/>
                  </a:cubicBezTo>
                  <a:cubicBezTo>
                    <a:pt x="429" y="1484"/>
                    <a:pt x="441" y="1389"/>
                    <a:pt x="477" y="1317"/>
                  </a:cubicBezTo>
                  <a:lnTo>
                    <a:pt x="584" y="1115"/>
                  </a:lnTo>
                  <a:cubicBezTo>
                    <a:pt x="804" y="685"/>
                    <a:pt x="1255" y="421"/>
                    <a:pt x="1734" y="421"/>
                  </a:cubicBezTo>
                  <a:close/>
                  <a:moveTo>
                    <a:pt x="1745" y="1"/>
                  </a:moveTo>
                  <a:cubicBezTo>
                    <a:pt x="1111" y="1"/>
                    <a:pt x="520" y="347"/>
                    <a:pt x="215" y="924"/>
                  </a:cubicBezTo>
                  <a:lnTo>
                    <a:pt x="108" y="1115"/>
                  </a:lnTo>
                  <a:cubicBezTo>
                    <a:pt x="13" y="1293"/>
                    <a:pt x="1" y="1496"/>
                    <a:pt x="60" y="1686"/>
                  </a:cubicBezTo>
                  <a:cubicBezTo>
                    <a:pt x="120" y="1877"/>
                    <a:pt x="251" y="2043"/>
                    <a:pt x="429" y="2139"/>
                  </a:cubicBezTo>
                  <a:cubicBezTo>
                    <a:pt x="537" y="2196"/>
                    <a:pt x="652" y="2223"/>
                    <a:pt x="767" y="2223"/>
                  </a:cubicBezTo>
                  <a:cubicBezTo>
                    <a:pt x="1035" y="2223"/>
                    <a:pt x="1296" y="2076"/>
                    <a:pt x="1429" y="1817"/>
                  </a:cubicBezTo>
                  <a:lnTo>
                    <a:pt x="1537" y="1615"/>
                  </a:lnTo>
                  <a:cubicBezTo>
                    <a:pt x="1579" y="1540"/>
                    <a:pt x="1661" y="1494"/>
                    <a:pt x="1746" y="1494"/>
                  </a:cubicBezTo>
                  <a:cubicBezTo>
                    <a:pt x="1755" y="1494"/>
                    <a:pt x="1765" y="1495"/>
                    <a:pt x="1775" y="1496"/>
                  </a:cubicBezTo>
                  <a:cubicBezTo>
                    <a:pt x="1812" y="1501"/>
                    <a:pt x="1849" y="1504"/>
                    <a:pt x="1885" y="1504"/>
                  </a:cubicBezTo>
                  <a:cubicBezTo>
                    <a:pt x="2247" y="1504"/>
                    <a:pt x="2566" y="1244"/>
                    <a:pt x="2620" y="877"/>
                  </a:cubicBezTo>
                  <a:cubicBezTo>
                    <a:pt x="2692" y="472"/>
                    <a:pt x="2406" y="79"/>
                    <a:pt x="2001" y="19"/>
                  </a:cubicBezTo>
                  <a:cubicBezTo>
                    <a:pt x="1915" y="7"/>
                    <a:pt x="1830" y="1"/>
                    <a:pt x="17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11" name="Google Shape;811;p68"/>
            <p:cNvSpPr/>
            <p:nvPr/>
          </p:nvSpPr>
          <p:spPr>
            <a:xfrm>
              <a:off x="2163648" y="2249756"/>
              <a:ext cx="20254" cy="18745"/>
            </a:xfrm>
            <a:custGeom>
              <a:rect b="b" l="l" r="r" t="t"/>
              <a:pathLst>
                <a:path extrusionOk="0" h="683" w="738">
                  <a:moveTo>
                    <a:pt x="440" y="0"/>
                  </a:moveTo>
                  <a:cubicBezTo>
                    <a:pt x="382" y="0"/>
                    <a:pt x="322" y="26"/>
                    <a:pt x="274" y="87"/>
                  </a:cubicBezTo>
                  <a:lnTo>
                    <a:pt x="72" y="349"/>
                  </a:lnTo>
                  <a:cubicBezTo>
                    <a:pt x="0" y="432"/>
                    <a:pt x="12" y="563"/>
                    <a:pt x="107" y="647"/>
                  </a:cubicBezTo>
                  <a:cubicBezTo>
                    <a:pt x="143" y="671"/>
                    <a:pt x="191" y="683"/>
                    <a:pt x="238" y="683"/>
                  </a:cubicBezTo>
                  <a:cubicBezTo>
                    <a:pt x="298" y="683"/>
                    <a:pt x="357" y="659"/>
                    <a:pt x="405" y="611"/>
                  </a:cubicBezTo>
                  <a:lnTo>
                    <a:pt x="607" y="349"/>
                  </a:lnTo>
                  <a:cubicBezTo>
                    <a:pt x="737" y="184"/>
                    <a:pt x="596"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12" name="Google Shape;812;p68"/>
            <p:cNvSpPr/>
            <p:nvPr/>
          </p:nvSpPr>
          <p:spPr>
            <a:xfrm>
              <a:off x="2006471" y="2340352"/>
              <a:ext cx="46080" cy="39823"/>
            </a:xfrm>
            <a:custGeom>
              <a:rect b="b" l="l" r="r" t="t"/>
              <a:pathLst>
                <a:path extrusionOk="0" h="1451" w="1679">
                  <a:moveTo>
                    <a:pt x="957" y="425"/>
                  </a:moveTo>
                  <a:cubicBezTo>
                    <a:pt x="1113" y="425"/>
                    <a:pt x="1262" y="549"/>
                    <a:pt x="1262" y="727"/>
                  </a:cubicBezTo>
                  <a:cubicBezTo>
                    <a:pt x="1262" y="894"/>
                    <a:pt x="1131" y="1025"/>
                    <a:pt x="965" y="1025"/>
                  </a:cubicBezTo>
                  <a:cubicBezTo>
                    <a:pt x="703" y="1025"/>
                    <a:pt x="560" y="703"/>
                    <a:pt x="750" y="513"/>
                  </a:cubicBezTo>
                  <a:cubicBezTo>
                    <a:pt x="811" y="452"/>
                    <a:pt x="885" y="425"/>
                    <a:pt x="957" y="425"/>
                  </a:cubicBezTo>
                  <a:close/>
                  <a:moveTo>
                    <a:pt x="965" y="1"/>
                  </a:moveTo>
                  <a:cubicBezTo>
                    <a:pt x="322" y="1"/>
                    <a:pt x="0" y="787"/>
                    <a:pt x="453" y="1239"/>
                  </a:cubicBezTo>
                  <a:cubicBezTo>
                    <a:pt x="599" y="1385"/>
                    <a:pt x="778" y="1451"/>
                    <a:pt x="954" y="1451"/>
                  </a:cubicBezTo>
                  <a:cubicBezTo>
                    <a:pt x="1324" y="1451"/>
                    <a:pt x="1679" y="1163"/>
                    <a:pt x="1679" y="727"/>
                  </a:cubicBezTo>
                  <a:cubicBezTo>
                    <a:pt x="1679" y="322"/>
                    <a:pt x="1358" y="1"/>
                    <a:pt x="9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13" name="Google Shape;813;p68"/>
            <p:cNvSpPr/>
            <p:nvPr/>
          </p:nvSpPr>
          <p:spPr>
            <a:xfrm>
              <a:off x="2071817" y="2354459"/>
              <a:ext cx="17016" cy="16961"/>
            </a:xfrm>
            <a:custGeom>
              <a:rect b="b" l="l" r="r" t="t"/>
              <a:pathLst>
                <a:path extrusionOk="0" h="618" w="620">
                  <a:moveTo>
                    <a:pt x="242" y="1"/>
                  </a:moveTo>
                  <a:cubicBezTo>
                    <a:pt x="196" y="1"/>
                    <a:pt x="148" y="16"/>
                    <a:pt x="108" y="46"/>
                  </a:cubicBezTo>
                  <a:cubicBezTo>
                    <a:pt x="12" y="118"/>
                    <a:pt x="0" y="249"/>
                    <a:pt x="72" y="344"/>
                  </a:cubicBezTo>
                  <a:lnTo>
                    <a:pt x="215" y="535"/>
                  </a:lnTo>
                  <a:cubicBezTo>
                    <a:pt x="250" y="582"/>
                    <a:pt x="322" y="618"/>
                    <a:pt x="381" y="618"/>
                  </a:cubicBezTo>
                  <a:cubicBezTo>
                    <a:pt x="429" y="618"/>
                    <a:pt x="477" y="606"/>
                    <a:pt x="512" y="570"/>
                  </a:cubicBezTo>
                  <a:cubicBezTo>
                    <a:pt x="608" y="499"/>
                    <a:pt x="620" y="368"/>
                    <a:pt x="548" y="273"/>
                  </a:cubicBezTo>
                  <a:lnTo>
                    <a:pt x="405" y="82"/>
                  </a:lnTo>
                  <a:cubicBezTo>
                    <a:pt x="364" y="28"/>
                    <a:pt x="304" y="1"/>
                    <a:pt x="2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14" name="Google Shape;814;p68"/>
            <p:cNvSpPr/>
            <p:nvPr/>
          </p:nvSpPr>
          <p:spPr>
            <a:xfrm>
              <a:off x="1964892" y="2356929"/>
              <a:ext cx="24289" cy="18086"/>
            </a:xfrm>
            <a:custGeom>
              <a:rect b="b" l="l" r="r" t="t"/>
              <a:pathLst>
                <a:path extrusionOk="0" h="659" w="885">
                  <a:moveTo>
                    <a:pt x="312" y="1"/>
                  </a:moveTo>
                  <a:cubicBezTo>
                    <a:pt x="140" y="1"/>
                    <a:pt x="1" y="242"/>
                    <a:pt x="182" y="385"/>
                  </a:cubicBezTo>
                  <a:lnTo>
                    <a:pt x="456" y="611"/>
                  </a:lnTo>
                  <a:cubicBezTo>
                    <a:pt x="491" y="647"/>
                    <a:pt x="539" y="659"/>
                    <a:pt x="587" y="659"/>
                  </a:cubicBezTo>
                  <a:cubicBezTo>
                    <a:pt x="789" y="659"/>
                    <a:pt x="884" y="409"/>
                    <a:pt x="729" y="290"/>
                  </a:cubicBezTo>
                  <a:lnTo>
                    <a:pt x="444" y="52"/>
                  </a:lnTo>
                  <a:cubicBezTo>
                    <a:pt x="401" y="16"/>
                    <a:pt x="355" y="1"/>
                    <a:pt x="3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815" name="Google Shape;815;p68"/>
          <p:cNvGrpSpPr/>
          <p:nvPr/>
        </p:nvGrpSpPr>
        <p:grpSpPr>
          <a:xfrm>
            <a:off x="5237341" y="3208490"/>
            <a:ext cx="367731" cy="267796"/>
            <a:chOff x="7591556" y="2665301"/>
            <a:chExt cx="449000" cy="326980"/>
          </a:xfrm>
        </p:grpSpPr>
        <p:sp>
          <p:nvSpPr>
            <p:cNvPr id="816" name="Google Shape;816;p68"/>
            <p:cNvSpPr/>
            <p:nvPr/>
          </p:nvSpPr>
          <p:spPr>
            <a:xfrm>
              <a:off x="7591556" y="2665301"/>
              <a:ext cx="449000" cy="326980"/>
            </a:xfrm>
            <a:custGeom>
              <a:rect b="b" l="l" r="r" t="t"/>
              <a:pathLst>
                <a:path extrusionOk="0" h="11914" w="16360">
                  <a:moveTo>
                    <a:pt x="8204" y="424"/>
                  </a:moveTo>
                  <a:cubicBezTo>
                    <a:pt x="8204" y="460"/>
                    <a:pt x="8216" y="508"/>
                    <a:pt x="8216" y="555"/>
                  </a:cubicBezTo>
                  <a:cubicBezTo>
                    <a:pt x="8204" y="1032"/>
                    <a:pt x="7835" y="1424"/>
                    <a:pt x="7347" y="1448"/>
                  </a:cubicBezTo>
                  <a:cubicBezTo>
                    <a:pt x="7332" y="1449"/>
                    <a:pt x="7317" y="1449"/>
                    <a:pt x="7302" y="1449"/>
                  </a:cubicBezTo>
                  <a:cubicBezTo>
                    <a:pt x="6845" y="1449"/>
                    <a:pt x="6453" y="1099"/>
                    <a:pt x="6406" y="627"/>
                  </a:cubicBezTo>
                  <a:cubicBezTo>
                    <a:pt x="6871" y="520"/>
                    <a:pt x="7347" y="448"/>
                    <a:pt x="7823" y="424"/>
                  </a:cubicBezTo>
                  <a:close/>
                  <a:moveTo>
                    <a:pt x="12550" y="6919"/>
                  </a:moveTo>
                  <a:cubicBezTo>
                    <a:pt x="12779" y="6919"/>
                    <a:pt x="13008" y="7068"/>
                    <a:pt x="13026" y="7366"/>
                  </a:cubicBezTo>
                  <a:cubicBezTo>
                    <a:pt x="13026" y="7401"/>
                    <a:pt x="13026" y="7437"/>
                    <a:pt x="13014" y="7473"/>
                  </a:cubicBezTo>
                  <a:cubicBezTo>
                    <a:pt x="12789" y="7536"/>
                    <a:pt x="12563" y="7565"/>
                    <a:pt x="12333" y="7565"/>
                  </a:cubicBezTo>
                  <a:cubicBezTo>
                    <a:pt x="12259" y="7565"/>
                    <a:pt x="12185" y="7562"/>
                    <a:pt x="12109" y="7556"/>
                  </a:cubicBezTo>
                  <a:cubicBezTo>
                    <a:pt x="12086" y="7497"/>
                    <a:pt x="12074" y="7437"/>
                    <a:pt x="12074" y="7366"/>
                  </a:cubicBezTo>
                  <a:cubicBezTo>
                    <a:pt x="12092" y="7068"/>
                    <a:pt x="12321" y="6919"/>
                    <a:pt x="12550" y="6919"/>
                  </a:cubicBezTo>
                  <a:close/>
                  <a:moveTo>
                    <a:pt x="9597" y="10961"/>
                  </a:moveTo>
                  <a:cubicBezTo>
                    <a:pt x="9383" y="11295"/>
                    <a:pt x="9002" y="11497"/>
                    <a:pt x="8597" y="11497"/>
                  </a:cubicBezTo>
                  <a:lnTo>
                    <a:pt x="7752" y="11497"/>
                  </a:lnTo>
                  <a:cubicBezTo>
                    <a:pt x="7347" y="11497"/>
                    <a:pt x="6966" y="11295"/>
                    <a:pt x="6752" y="10961"/>
                  </a:cubicBezTo>
                  <a:close/>
                  <a:moveTo>
                    <a:pt x="8150" y="0"/>
                  </a:moveTo>
                  <a:cubicBezTo>
                    <a:pt x="8037" y="0"/>
                    <a:pt x="7924" y="3"/>
                    <a:pt x="7811" y="8"/>
                  </a:cubicBezTo>
                  <a:cubicBezTo>
                    <a:pt x="6109" y="91"/>
                    <a:pt x="4478" y="722"/>
                    <a:pt x="3180" y="1829"/>
                  </a:cubicBezTo>
                  <a:lnTo>
                    <a:pt x="2132" y="2698"/>
                  </a:lnTo>
                  <a:cubicBezTo>
                    <a:pt x="1" y="4484"/>
                    <a:pt x="1251" y="7961"/>
                    <a:pt x="4037" y="7985"/>
                  </a:cubicBezTo>
                  <a:cubicBezTo>
                    <a:pt x="4180" y="7985"/>
                    <a:pt x="4323" y="7973"/>
                    <a:pt x="4466" y="7949"/>
                  </a:cubicBezTo>
                  <a:lnTo>
                    <a:pt x="6895" y="7628"/>
                  </a:lnTo>
                  <a:cubicBezTo>
                    <a:pt x="6966" y="7616"/>
                    <a:pt x="7026" y="7604"/>
                    <a:pt x="7085" y="7604"/>
                  </a:cubicBezTo>
                  <a:lnTo>
                    <a:pt x="7085" y="8187"/>
                  </a:lnTo>
                  <a:cubicBezTo>
                    <a:pt x="7085" y="8378"/>
                    <a:pt x="7026" y="8568"/>
                    <a:pt x="6906" y="8735"/>
                  </a:cubicBezTo>
                  <a:lnTo>
                    <a:pt x="6454" y="9354"/>
                  </a:lnTo>
                  <a:cubicBezTo>
                    <a:pt x="6144" y="9783"/>
                    <a:pt x="6061" y="10318"/>
                    <a:pt x="6228" y="10807"/>
                  </a:cubicBezTo>
                  <a:cubicBezTo>
                    <a:pt x="6442" y="11461"/>
                    <a:pt x="7061" y="11914"/>
                    <a:pt x="7752" y="11914"/>
                  </a:cubicBezTo>
                  <a:lnTo>
                    <a:pt x="8609" y="11914"/>
                  </a:lnTo>
                  <a:cubicBezTo>
                    <a:pt x="9895" y="11914"/>
                    <a:pt x="10657" y="10473"/>
                    <a:pt x="9943" y="9402"/>
                  </a:cubicBezTo>
                  <a:cubicBezTo>
                    <a:pt x="9898" y="9337"/>
                    <a:pt x="9839" y="9310"/>
                    <a:pt x="9780" y="9310"/>
                  </a:cubicBezTo>
                  <a:cubicBezTo>
                    <a:pt x="9631" y="9310"/>
                    <a:pt x="9487" y="9478"/>
                    <a:pt x="9597" y="9640"/>
                  </a:cubicBezTo>
                  <a:cubicBezTo>
                    <a:pt x="9776" y="9902"/>
                    <a:pt x="9847" y="10223"/>
                    <a:pt x="9776" y="10533"/>
                  </a:cubicBezTo>
                  <a:lnTo>
                    <a:pt x="6585" y="10533"/>
                  </a:lnTo>
                  <a:cubicBezTo>
                    <a:pt x="6514" y="10211"/>
                    <a:pt x="6597" y="9866"/>
                    <a:pt x="6799" y="9592"/>
                  </a:cubicBezTo>
                  <a:lnTo>
                    <a:pt x="7252" y="8973"/>
                  </a:lnTo>
                  <a:cubicBezTo>
                    <a:pt x="7418" y="8747"/>
                    <a:pt x="7514" y="8461"/>
                    <a:pt x="7514" y="8175"/>
                  </a:cubicBezTo>
                  <a:lnTo>
                    <a:pt x="7514" y="7556"/>
                  </a:lnTo>
                  <a:cubicBezTo>
                    <a:pt x="7734" y="7538"/>
                    <a:pt x="7957" y="7529"/>
                    <a:pt x="8182" y="7529"/>
                  </a:cubicBezTo>
                  <a:cubicBezTo>
                    <a:pt x="8407" y="7529"/>
                    <a:pt x="8633" y="7538"/>
                    <a:pt x="8859" y="7556"/>
                  </a:cubicBezTo>
                  <a:lnTo>
                    <a:pt x="8859" y="8175"/>
                  </a:lnTo>
                  <a:cubicBezTo>
                    <a:pt x="8859" y="8437"/>
                    <a:pt x="8931" y="8687"/>
                    <a:pt x="9073" y="8913"/>
                  </a:cubicBezTo>
                  <a:cubicBezTo>
                    <a:pt x="9109" y="8973"/>
                    <a:pt x="9181" y="9009"/>
                    <a:pt x="9252" y="9009"/>
                  </a:cubicBezTo>
                  <a:cubicBezTo>
                    <a:pt x="9288" y="9009"/>
                    <a:pt x="9323" y="8997"/>
                    <a:pt x="9359" y="8973"/>
                  </a:cubicBezTo>
                  <a:cubicBezTo>
                    <a:pt x="9454" y="8913"/>
                    <a:pt x="9490" y="8782"/>
                    <a:pt x="9431" y="8687"/>
                  </a:cubicBezTo>
                  <a:cubicBezTo>
                    <a:pt x="9323" y="8532"/>
                    <a:pt x="9276" y="8354"/>
                    <a:pt x="9276" y="8175"/>
                  </a:cubicBezTo>
                  <a:lnTo>
                    <a:pt x="9276" y="7592"/>
                  </a:lnTo>
                  <a:cubicBezTo>
                    <a:pt x="9347" y="7592"/>
                    <a:pt x="9407" y="7616"/>
                    <a:pt x="9466" y="7616"/>
                  </a:cubicBezTo>
                  <a:lnTo>
                    <a:pt x="11907" y="7949"/>
                  </a:lnTo>
                  <a:cubicBezTo>
                    <a:pt x="12050" y="7973"/>
                    <a:pt x="12193" y="7973"/>
                    <a:pt x="12336" y="7973"/>
                  </a:cubicBezTo>
                  <a:cubicBezTo>
                    <a:pt x="15110" y="7949"/>
                    <a:pt x="16360" y="4484"/>
                    <a:pt x="14229" y="2686"/>
                  </a:cubicBezTo>
                  <a:lnTo>
                    <a:pt x="14229" y="2686"/>
                  </a:lnTo>
                  <a:lnTo>
                    <a:pt x="14217" y="2698"/>
                  </a:lnTo>
                  <a:lnTo>
                    <a:pt x="13276" y="1901"/>
                  </a:lnTo>
                  <a:cubicBezTo>
                    <a:pt x="13232" y="1864"/>
                    <a:pt x="13186" y="1848"/>
                    <a:pt x="13142" y="1848"/>
                  </a:cubicBezTo>
                  <a:cubicBezTo>
                    <a:pt x="12974" y="1848"/>
                    <a:pt x="12844" y="2080"/>
                    <a:pt x="13014" y="2222"/>
                  </a:cubicBezTo>
                  <a:lnTo>
                    <a:pt x="13955" y="3020"/>
                  </a:lnTo>
                  <a:cubicBezTo>
                    <a:pt x="14407" y="3389"/>
                    <a:pt x="14717" y="3901"/>
                    <a:pt x="14836" y="4472"/>
                  </a:cubicBezTo>
                  <a:cubicBezTo>
                    <a:pt x="15038" y="5544"/>
                    <a:pt x="14550" y="6639"/>
                    <a:pt x="13622" y="7211"/>
                  </a:cubicBezTo>
                  <a:cubicBezTo>
                    <a:pt x="13562" y="7247"/>
                    <a:pt x="13503" y="7282"/>
                    <a:pt x="13443" y="7306"/>
                  </a:cubicBezTo>
                  <a:cubicBezTo>
                    <a:pt x="13420" y="6825"/>
                    <a:pt x="13027" y="6449"/>
                    <a:pt x="12537" y="6449"/>
                  </a:cubicBezTo>
                  <a:cubicBezTo>
                    <a:pt x="12530" y="6449"/>
                    <a:pt x="12522" y="6449"/>
                    <a:pt x="12514" y="6449"/>
                  </a:cubicBezTo>
                  <a:cubicBezTo>
                    <a:pt x="12026" y="6461"/>
                    <a:pt x="11633" y="6877"/>
                    <a:pt x="11657" y="7366"/>
                  </a:cubicBezTo>
                  <a:cubicBezTo>
                    <a:pt x="11657" y="7413"/>
                    <a:pt x="11657" y="7461"/>
                    <a:pt x="11657" y="7497"/>
                  </a:cubicBezTo>
                  <a:lnTo>
                    <a:pt x="9514" y="7211"/>
                  </a:lnTo>
                  <a:cubicBezTo>
                    <a:pt x="9067" y="7151"/>
                    <a:pt x="8621" y="7122"/>
                    <a:pt x="8174" y="7122"/>
                  </a:cubicBezTo>
                  <a:cubicBezTo>
                    <a:pt x="7728" y="7122"/>
                    <a:pt x="7282" y="7151"/>
                    <a:pt x="6835" y="7211"/>
                  </a:cubicBezTo>
                  <a:lnTo>
                    <a:pt x="4394" y="7544"/>
                  </a:lnTo>
                  <a:cubicBezTo>
                    <a:pt x="4275" y="7562"/>
                    <a:pt x="4155" y="7570"/>
                    <a:pt x="4035" y="7570"/>
                  </a:cubicBezTo>
                  <a:cubicBezTo>
                    <a:pt x="3579" y="7570"/>
                    <a:pt x="3123" y="7446"/>
                    <a:pt x="2727" y="7211"/>
                  </a:cubicBezTo>
                  <a:cubicBezTo>
                    <a:pt x="2120" y="6830"/>
                    <a:pt x="1680" y="6223"/>
                    <a:pt x="1537" y="5520"/>
                  </a:cubicBezTo>
                  <a:lnTo>
                    <a:pt x="1537" y="5520"/>
                  </a:lnTo>
                  <a:cubicBezTo>
                    <a:pt x="1810" y="5659"/>
                    <a:pt x="2108" y="5728"/>
                    <a:pt x="2404" y="5728"/>
                  </a:cubicBezTo>
                  <a:cubicBezTo>
                    <a:pt x="2819" y="5728"/>
                    <a:pt x="3233" y="5593"/>
                    <a:pt x="3573" y="5330"/>
                  </a:cubicBezTo>
                  <a:cubicBezTo>
                    <a:pt x="3746" y="5195"/>
                    <a:pt x="3615" y="4966"/>
                    <a:pt x="3445" y="4966"/>
                  </a:cubicBezTo>
                  <a:cubicBezTo>
                    <a:pt x="3406" y="4966"/>
                    <a:pt x="3363" y="4979"/>
                    <a:pt x="3323" y="5008"/>
                  </a:cubicBezTo>
                  <a:cubicBezTo>
                    <a:pt x="3055" y="5212"/>
                    <a:pt x="2735" y="5313"/>
                    <a:pt x="2416" y="5313"/>
                  </a:cubicBezTo>
                  <a:cubicBezTo>
                    <a:pt x="2083" y="5313"/>
                    <a:pt x="1751" y="5203"/>
                    <a:pt x="1477" y="4984"/>
                  </a:cubicBezTo>
                  <a:cubicBezTo>
                    <a:pt x="1465" y="4818"/>
                    <a:pt x="1489" y="4639"/>
                    <a:pt x="1513" y="4472"/>
                  </a:cubicBezTo>
                  <a:cubicBezTo>
                    <a:pt x="1632" y="3901"/>
                    <a:pt x="1942" y="3389"/>
                    <a:pt x="2394" y="3020"/>
                  </a:cubicBezTo>
                  <a:lnTo>
                    <a:pt x="3073" y="2448"/>
                  </a:lnTo>
                  <a:cubicBezTo>
                    <a:pt x="3787" y="2806"/>
                    <a:pt x="4108" y="3651"/>
                    <a:pt x="3799" y="4389"/>
                  </a:cubicBezTo>
                  <a:cubicBezTo>
                    <a:pt x="3763" y="4496"/>
                    <a:pt x="3811" y="4615"/>
                    <a:pt x="3918" y="4663"/>
                  </a:cubicBezTo>
                  <a:cubicBezTo>
                    <a:pt x="3942" y="4663"/>
                    <a:pt x="3966" y="4675"/>
                    <a:pt x="4001" y="4675"/>
                  </a:cubicBezTo>
                  <a:cubicBezTo>
                    <a:pt x="4085" y="4675"/>
                    <a:pt x="4156" y="4627"/>
                    <a:pt x="4192" y="4544"/>
                  </a:cubicBezTo>
                  <a:cubicBezTo>
                    <a:pt x="4549" y="3675"/>
                    <a:pt x="4228" y="2663"/>
                    <a:pt x="3418" y="2163"/>
                  </a:cubicBezTo>
                  <a:lnTo>
                    <a:pt x="3442" y="2139"/>
                  </a:lnTo>
                  <a:cubicBezTo>
                    <a:pt x="4192" y="1508"/>
                    <a:pt x="5061" y="1032"/>
                    <a:pt x="6002" y="746"/>
                  </a:cubicBezTo>
                  <a:cubicBezTo>
                    <a:pt x="6093" y="1405"/>
                    <a:pt x="6661" y="1880"/>
                    <a:pt x="7314" y="1880"/>
                  </a:cubicBezTo>
                  <a:cubicBezTo>
                    <a:pt x="7344" y="1880"/>
                    <a:pt x="7375" y="1879"/>
                    <a:pt x="7407" y="1877"/>
                  </a:cubicBezTo>
                  <a:cubicBezTo>
                    <a:pt x="8097" y="1829"/>
                    <a:pt x="8633" y="1246"/>
                    <a:pt x="8633" y="543"/>
                  </a:cubicBezTo>
                  <a:lnTo>
                    <a:pt x="8633" y="436"/>
                  </a:lnTo>
                  <a:cubicBezTo>
                    <a:pt x="9954" y="520"/>
                    <a:pt x="11228" y="948"/>
                    <a:pt x="12324" y="1698"/>
                  </a:cubicBezTo>
                  <a:cubicBezTo>
                    <a:pt x="12364" y="1726"/>
                    <a:pt x="12404" y="1737"/>
                    <a:pt x="12442" y="1737"/>
                  </a:cubicBezTo>
                  <a:cubicBezTo>
                    <a:pt x="12620" y="1737"/>
                    <a:pt x="12748" y="1481"/>
                    <a:pt x="12562" y="1353"/>
                  </a:cubicBezTo>
                  <a:cubicBezTo>
                    <a:pt x="11859" y="865"/>
                    <a:pt x="11086" y="508"/>
                    <a:pt x="10264" y="281"/>
                  </a:cubicBezTo>
                  <a:cubicBezTo>
                    <a:pt x="9576" y="97"/>
                    <a:pt x="8861" y="0"/>
                    <a:pt x="81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17" name="Google Shape;817;p68"/>
            <p:cNvSpPr/>
            <p:nvPr/>
          </p:nvSpPr>
          <p:spPr>
            <a:xfrm>
              <a:off x="7738277" y="2801428"/>
              <a:ext cx="54286" cy="46766"/>
            </a:xfrm>
            <a:custGeom>
              <a:rect b="b" l="l" r="r" t="t"/>
              <a:pathLst>
                <a:path extrusionOk="0" h="1704" w="1978">
                  <a:moveTo>
                    <a:pt x="846" y="429"/>
                  </a:moveTo>
                  <a:cubicBezTo>
                    <a:pt x="1227" y="429"/>
                    <a:pt x="1418" y="894"/>
                    <a:pt x="1144" y="1167"/>
                  </a:cubicBezTo>
                  <a:cubicBezTo>
                    <a:pt x="1056" y="1251"/>
                    <a:pt x="951" y="1288"/>
                    <a:pt x="848" y="1288"/>
                  </a:cubicBezTo>
                  <a:cubicBezTo>
                    <a:pt x="627" y="1288"/>
                    <a:pt x="417" y="1117"/>
                    <a:pt x="417" y="858"/>
                  </a:cubicBezTo>
                  <a:cubicBezTo>
                    <a:pt x="406" y="620"/>
                    <a:pt x="608" y="429"/>
                    <a:pt x="846" y="429"/>
                  </a:cubicBezTo>
                  <a:close/>
                  <a:moveTo>
                    <a:pt x="846" y="1"/>
                  </a:moveTo>
                  <a:cubicBezTo>
                    <a:pt x="370" y="1"/>
                    <a:pt x="1" y="382"/>
                    <a:pt x="1" y="858"/>
                  </a:cubicBezTo>
                  <a:cubicBezTo>
                    <a:pt x="1" y="1365"/>
                    <a:pt x="415" y="1704"/>
                    <a:pt x="849" y="1704"/>
                  </a:cubicBezTo>
                  <a:cubicBezTo>
                    <a:pt x="1056" y="1704"/>
                    <a:pt x="1268" y="1626"/>
                    <a:pt x="1441" y="1453"/>
                  </a:cubicBezTo>
                  <a:cubicBezTo>
                    <a:pt x="1977" y="917"/>
                    <a:pt x="1596" y="1"/>
                    <a:pt x="8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18" name="Google Shape;818;p68"/>
            <p:cNvSpPr/>
            <p:nvPr/>
          </p:nvSpPr>
          <p:spPr>
            <a:xfrm>
              <a:off x="7824234" y="2727903"/>
              <a:ext cx="109478" cy="93807"/>
            </a:xfrm>
            <a:custGeom>
              <a:rect b="b" l="l" r="r" t="t"/>
              <a:pathLst>
                <a:path extrusionOk="0" h="3418" w="3989">
                  <a:moveTo>
                    <a:pt x="1715" y="429"/>
                  </a:moveTo>
                  <a:cubicBezTo>
                    <a:pt x="2858" y="429"/>
                    <a:pt x="3429" y="1810"/>
                    <a:pt x="2619" y="2620"/>
                  </a:cubicBezTo>
                  <a:cubicBezTo>
                    <a:pt x="2357" y="2882"/>
                    <a:pt x="2035" y="3000"/>
                    <a:pt x="1719" y="3000"/>
                  </a:cubicBezTo>
                  <a:cubicBezTo>
                    <a:pt x="1060" y="3000"/>
                    <a:pt x="429" y="2488"/>
                    <a:pt x="429" y="1715"/>
                  </a:cubicBezTo>
                  <a:cubicBezTo>
                    <a:pt x="429" y="1001"/>
                    <a:pt x="1000" y="429"/>
                    <a:pt x="1715" y="429"/>
                  </a:cubicBezTo>
                  <a:close/>
                  <a:moveTo>
                    <a:pt x="1721" y="0"/>
                  </a:moveTo>
                  <a:cubicBezTo>
                    <a:pt x="841" y="0"/>
                    <a:pt x="0" y="683"/>
                    <a:pt x="0" y="1715"/>
                  </a:cubicBezTo>
                  <a:cubicBezTo>
                    <a:pt x="0" y="2656"/>
                    <a:pt x="774" y="3418"/>
                    <a:pt x="1715" y="3418"/>
                  </a:cubicBezTo>
                  <a:cubicBezTo>
                    <a:pt x="3227" y="3418"/>
                    <a:pt x="3989" y="1584"/>
                    <a:pt x="2917" y="501"/>
                  </a:cubicBezTo>
                  <a:cubicBezTo>
                    <a:pt x="2568" y="155"/>
                    <a:pt x="2140" y="0"/>
                    <a:pt x="17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19" name="Google Shape;819;p68"/>
            <p:cNvSpPr/>
            <p:nvPr/>
          </p:nvSpPr>
          <p:spPr>
            <a:xfrm>
              <a:off x="7758531" y="2763856"/>
              <a:ext cx="22587" cy="11774"/>
            </a:xfrm>
            <a:custGeom>
              <a:rect b="b" l="l" r="r" t="t"/>
              <a:pathLst>
                <a:path extrusionOk="0" h="429" w="823">
                  <a:moveTo>
                    <a:pt x="263" y="0"/>
                  </a:moveTo>
                  <a:cubicBezTo>
                    <a:pt x="1" y="24"/>
                    <a:pt x="1" y="405"/>
                    <a:pt x="263" y="429"/>
                  </a:cubicBezTo>
                  <a:lnTo>
                    <a:pt x="561" y="429"/>
                  </a:lnTo>
                  <a:cubicBezTo>
                    <a:pt x="822" y="405"/>
                    <a:pt x="822" y="24"/>
                    <a:pt x="5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20" name="Google Shape;820;p68"/>
            <p:cNvSpPr/>
            <p:nvPr/>
          </p:nvSpPr>
          <p:spPr>
            <a:xfrm>
              <a:off x="7815068" y="2828873"/>
              <a:ext cx="22587" cy="11472"/>
            </a:xfrm>
            <a:custGeom>
              <a:rect b="b" l="l" r="r" t="t"/>
              <a:pathLst>
                <a:path extrusionOk="0" h="418" w="823">
                  <a:moveTo>
                    <a:pt x="275" y="1"/>
                  </a:moveTo>
                  <a:cubicBezTo>
                    <a:pt x="1" y="1"/>
                    <a:pt x="1" y="417"/>
                    <a:pt x="275" y="417"/>
                  </a:cubicBezTo>
                  <a:lnTo>
                    <a:pt x="548" y="417"/>
                  </a:lnTo>
                  <a:cubicBezTo>
                    <a:pt x="822" y="417"/>
                    <a:pt x="822" y="1"/>
                    <a:pt x="5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21" name="Google Shape;821;p68"/>
            <p:cNvSpPr/>
            <p:nvPr/>
          </p:nvSpPr>
          <p:spPr>
            <a:xfrm>
              <a:off x="7947737" y="2789983"/>
              <a:ext cx="26512" cy="11472"/>
            </a:xfrm>
            <a:custGeom>
              <a:rect b="b" l="l" r="r" t="t"/>
              <a:pathLst>
                <a:path extrusionOk="0" h="418" w="966">
                  <a:moveTo>
                    <a:pt x="263" y="1"/>
                  </a:moveTo>
                  <a:cubicBezTo>
                    <a:pt x="1" y="25"/>
                    <a:pt x="1" y="406"/>
                    <a:pt x="263" y="418"/>
                  </a:cubicBezTo>
                  <a:lnTo>
                    <a:pt x="703" y="418"/>
                  </a:lnTo>
                  <a:cubicBezTo>
                    <a:pt x="965" y="406"/>
                    <a:pt x="965" y="25"/>
                    <a:pt x="7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22" name="Google Shape;822;p68"/>
            <p:cNvSpPr/>
            <p:nvPr/>
          </p:nvSpPr>
          <p:spPr>
            <a:xfrm>
              <a:off x="7696643" y="2843227"/>
              <a:ext cx="19760" cy="11527"/>
            </a:xfrm>
            <a:custGeom>
              <a:rect b="b" l="l" r="r" t="t"/>
              <a:pathLst>
                <a:path extrusionOk="0" h="420" w="720">
                  <a:moveTo>
                    <a:pt x="270" y="1"/>
                  </a:moveTo>
                  <a:cubicBezTo>
                    <a:pt x="1" y="1"/>
                    <a:pt x="1" y="419"/>
                    <a:pt x="270" y="419"/>
                  </a:cubicBezTo>
                  <a:cubicBezTo>
                    <a:pt x="277" y="419"/>
                    <a:pt x="284" y="419"/>
                    <a:pt x="291" y="418"/>
                  </a:cubicBezTo>
                  <a:lnTo>
                    <a:pt x="470" y="418"/>
                  </a:lnTo>
                  <a:cubicBezTo>
                    <a:pt x="720" y="394"/>
                    <a:pt x="720" y="25"/>
                    <a:pt x="470" y="2"/>
                  </a:cubicBezTo>
                  <a:lnTo>
                    <a:pt x="291" y="2"/>
                  </a:lnTo>
                  <a:cubicBezTo>
                    <a:pt x="284" y="1"/>
                    <a:pt x="277" y="1"/>
                    <a:pt x="2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823" name="Google Shape;823;p68"/>
          <p:cNvGrpSpPr/>
          <p:nvPr/>
        </p:nvGrpSpPr>
        <p:grpSpPr>
          <a:xfrm>
            <a:off x="5328385" y="1804757"/>
            <a:ext cx="268179" cy="320371"/>
            <a:chOff x="3308297" y="2665163"/>
            <a:chExt cx="327446" cy="391174"/>
          </a:xfrm>
        </p:grpSpPr>
        <p:sp>
          <p:nvSpPr>
            <p:cNvPr id="824" name="Google Shape;824;p68"/>
            <p:cNvSpPr/>
            <p:nvPr/>
          </p:nvSpPr>
          <p:spPr>
            <a:xfrm>
              <a:off x="3338678" y="2665493"/>
              <a:ext cx="125835" cy="390186"/>
            </a:xfrm>
            <a:custGeom>
              <a:rect b="b" l="l" r="r" t="t"/>
              <a:pathLst>
                <a:path extrusionOk="0" h="14217" w="4585">
                  <a:moveTo>
                    <a:pt x="3823" y="1"/>
                  </a:moveTo>
                  <a:cubicBezTo>
                    <a:pt x="3394" y="1"/>
                    <a:pt x="3049" y="346"/>
                    <a:pt x="3049" y="774"/>
                  </a:cubicBezTo>
                  <a:lnTo>
                    <a:pt x="3049" y="4573"/>
                  </a:lnTo>
                  <a:cubicBezTo>
                    <a:pt x="3049" y="5299"/>
                    <a:pt x="2477" y="5882"/>
                    <a:pt x="1763" y="5906"/>
                  </a:cubicBezTo>
                  <a:cubicBezTo>
                    <a:pt x="1756" y="5906"/>
                    <a:pt x="1749" y="5906"/>
                    <a:pt x="1742" y="5906"/>
                  </a:cubicBezTo>
                  <a:cubicBezTo>
                    <a:pt x="1025" y="5906"/>
                    <a:pt x="430" y="5316"/>
                    <a:pt x="442" y="4596"/>
                  </a:cubicBezTo>
                  <a:lnTo>
                    <a:pt x="442" y="3096"/>
                  </a:lnTo>
                  <a:cubicBezTo>
                    <a:pt x="453" y="2947"/>
                    <a:pt x="340" y="2873"/>
                    <a:pt x="227" y="2873"/>
                  </a:cubicBezTo>
                  <a:cubicBezTo>
                    <a:pt x="114" y="2873"/>
                    <a:pt x="1" y="2947"/>
                    <a:pt x="13" y="3096"/>
                  </a:cubicBezTo>
                  <a:lnTo>
                    <a:pt x="13" y="4596"/>
                  </a:lnTo>
                  <a:cubicBezTo>
                    <a:pt x="13" y="5561"/>
                    <a:pt x="799" y="6335"/>
                    <a:pt x="1763" y="6335"/>
                  </a:cubicBezTo>
                  <a:cubicBezTo>
                    <a:pt x="2716" y="6299"/>
                    <a:pt x="3466" y="5525"/>
                    <a:pt x="3466" y="4584"/>
                  </a:cubicBezTo>
                  <a:lnTo>
                    <a:pt x="3466" y="774"/>
                  </a:lnTo>
                  <a:cubicBezTo>
                    <a:pt x="3466" y="542"/>
                    <a:pt x="3638" y="426"/>
                    <a:pt x="3811" y="426"/>
                  </a:cubicBezTo>
                  <a:cubicBezTo>
                    <a:pt x="3984" y="426"/>
                    <a:pt x="4156" y="542"/>
                    <a:pt x="4156" y="774"/>
                  </a:cubicBezTo>
                  <a:lnTo>
                    <a:pt x="4156" y="4596"/>
                  </a:lnTo>
                  <a:cubicBezTo>
                    <a:pt x="4156" y="5501"/>
                    <a:pt x="3656" y="6335"/>
                    <a:pt x="2847" y="6751"/>
                  </a:cubicBezTo>
                  <a:cubicBezTo>
                    <a:pt x="2549" y="6906"/>
                    <a:pt x="2549" y="7311"/>
                    <a:pt x="2847" y="7466"/>
                  </a:cubicBezTo>
                  <a:cubicBezTo>
                    <a:pt x="3656" y="7871"/>
                    <a:pt x="4156" y="8704"/>
                    <a:pt x="4156" y="9621"/>
                  </a:cubicBezTo>
                  <a:lnTo>
                    <a:pt x="4156" y="13443"/>
                  </a:lnTo>
                  <a:cubicBezTo>
                    <a:pt x="4156" y="13675"/>
                    <a:pt x="3984" y="13791"/>
                    <a:pt x="3811" y="13791"/>
                  </a:cubicBezTo>
                  <a:cubicBezTo>
                    <a:pt x="3638" y="13791"/>
                    <a:pt x="3466" y="13675"/>
                    <a:pt x="3466" y="13443"/>
                  </a:cubicBezTo>
                  <a:lnTo>
                    <a:pt x="3466" y="12216"/>
                  </a:lnTo>
                  <a:cubicBezTo>
                    <a:pt x="3454" y="12085"/>
                    <a:pt x="3353" y="12020"/>
                    <a:pt x="3253" y="12020"/>
                  </a:cubicBezTo>
                  <a:cubicBezTo>
                    <a:pt x="3153" y="12020"/>
                    <a:pt x="3055" y="12085"/>
                    <a:pt x="3049" y="12216"/>
                  </a:cubicBezTo>
                  <a:lnTo>
                    <a:pt x="3049" y="13443"/>
                  </a:lnTo>
                  <a:cubicBezTo>
                    <a:pt x="3049" y="13871"/>
                    <a:pt x="3382" y="14217"/>
                    <a:pt x="3811" y="14217"/>
                  </a:cubicBezTo>
                  <a:cubicBezTo>
                    <a:pt x="4240" y="14217"/>
                    <a:pt x="4573" y="13871"/>
                    <a:pt x="4573" y="13443"/>
                  </a:cubicBezTo>
                  <a:lnTo>
                    <a:pt x="4573" y="9621"/>
                  </a:lnTo>
                  <a:cubicBezTo>
                    <a:pt x="4585" y="8573"/>
                    <a:pt x="4001" y="7597"/>
                    <a:pt x="3073" y="7109"/>
                  </a:cubicBezTo>
                  <a:cubicBezTo>
                    <a:pt x="4001" y="6620"/>
                    <a:pt x="4585" y="5656"/>
                    <a:pt x="4585" y="4596"/>
                  </a:cubicBezTo>
                  <a:lnTo>
                    <a:pt x="4585" y="774"/>
                  </a:lnTo>
                  <a:cubicBezTo>
                    <a:pt x="4585" y="346"/>
                    <a:pt x="4240" y="1"/>
                    <a:pt x="38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25" name="Google Shape;825;p68"/>
            <p:cNvSpPr/>
            <p:nvPr/>
          </p:nvSpPr>
          <p:spPr>
            <a:xfrm>
              <a:off x="3308297" y="2665657"/>
              <a:ext cx="125835" cy="390021"/>
            </a:xfrm>
            <a:custGeom>
              <a:rect b="b" l="l" r="r" t="t"/>
              <a:pathLst>
                <a:path extrusionOk="0" h="14211" w="4585">
                  <a:moveTo>
                    <a:pt x="769" y="1"/>
                  </a:moveTo>
                  <a:cubicBezTo>
                    <a:pt x="385" y="1"/>
                    <a:pt x="1" y="257"/>
                    <a:pt x="1" y="768"/>
                  </a:cubicBezTo>
                  <a:lnTo>
                    <a:pt x="1" y="4590"/>
                  </a:lnTo>
                  <a:cubicBezTo>
                    <a:pt x="1" y="5650"/>
                    <a:pt x="584" y="6614"/>
                    <a:pt x="1513" y="7103"/>
                  </a:cubicBezTo>
                  <a:cubicBezTo>
                    <a:pt x="584" y="7591"/>
                    <a:pt x="1" y="8555"/>
                    <a:pt x="1" y="9615"/>
                  </a:cubicBezTo>
                  <a:lnTo>
                    <a:pt x="1" y="13437"/>
                  </a:lnTo>
                  <a:cubicBezTo>
                    <a:pt x="1" y="13865"/>
                    <a:pt x="346" y="14211"/>
                    <a:pt x="775" y="14211"/>
                  </a:cubicBezTo>
                  <a:cubicBezTo>
                    <a:pt x="1191" y="14211"/>
                    <a:pt x="1537" y="13865"/>
                    <a:pt x="1537" y="13437"/>
                  </a:cubicBezTo>
                  <a:lnTo>
                    <a:pt x="1537" y="9615"/>
                  </a:lnTo>
                  <a:cubicBezTo>
                    <a:pt x="1537" y="8896"/>
                    <a:pt x="2120" y="8305"/>
                    <a:pt x="2837" y="8305"/>
                  </a:cubicBezTo>
                  <a:cubicBezTo>
                    <a:pt x="2844" y="8305"/>
                    <a:pt x="2851" y="8305"/>
                    <a:pt x="2858" y="8305"/>
                  </a:cubicBezTo>
                  <a:cubicBezTo>
                    <a:pt x="3584" y="8329"/>
                    <a:pt x="4156" y="8912"/>
                    <a:pt x="4156" y="9639"/>
                  </a:cubicBezTo>
                  <a:lnTo>
                    <a:pt x="4156" y="11317"/>
                  </a:lnTo>
                  <a:cubicBezTo>
                    <a:pt x="4138" y="11466"/>
                    <a:pt x="4248" y="11541"/>
                    <a:pt x="4360" y="11541"/>
                  </a:cubicBezTo>
                  <a:cubicBezTo>
                    <a:pt x="4471" y="11541"/>
                    <a:pt x="4585" y="11466"/>
                    <a:pt x="4573" y="11317"/>
                  </a:cubicBezTo>
                  <a:lnTo>
                    <a:pt x="4573" y="9639"/>
                  </a:lnTo>
                  <a:cubicBezTo>
                    <a:pt x="4573" y="8686"/>
                    <a:pt x="3823" y="7912"/>
                    <a:pt x="2870" y="7888"/>
                  </a:cubicBezTo>
                  <a:cubicBezTo>
                    <a:pt x="2863" y="7888"/>
                    <a:pt x="2855" y="7888"/>
                    <a:pt x="2848" y="7888"/>
                  </a:cubicBezTo>
                  <a:cubicBezTo>
                    <a:pt x="1894" y="7888"/>
                    <a:pt x="1120" y="8658"/>
                    <a:pt x="1120" y="9615"/>
                  </a:cubicBezTo>
                  <a:lnTo>
                    <a:pt x="1120" y="13437"/>
                  </a:lnTo>
                  <a:cubicBezTo>
                    <a:pt x="1120" y="13669"/>
                    <a:pt x="944" y="13785"/>
                    <a:pt x="769" y="13785"/>
                  </a:cubicBezTo>
                  <a:cubicBezTo>
                    <a:pt x="593" y="13785"/>
                    <a:pt x="417" y="13669"/>
                    <a:pt x="417" y="13437"/>
                  </a:cubicBezTo>
                  <a:lnTo>
                    <a:pt x="417" y="9615"/>
                  </a:lnTo>
                  <a:cubicBezTo>
                    <a:pt x="417" y="8698"/>
                    <a:pt x="929" y="7865"/>
                    <a:pt x="1739" y="7460"/>
                  </a:cubicBezTo>
                  <a:cubicBezTo>
                    <a:pt x="2025" y="7305"/>
                    <a:pt x="2025" y="6900"/>
                    <a:pt x="1739" y="6745"/>
                  </a:cubicBezTo>
                  <a:cubicBezTo>
                    <a:pt x="929" y="6329"/>
                    <a:pt x="417" y="5495"/>
                    <a:pt x="417" y="4590"/>
                  </a:cubicBezTo>
                  <a:lnTo>
                    <a:pt x="417" y="768"/>
                  </a:lnTo>
                  <a:cubicBezTo>
                    <a:pt x="417" y="536"/>
                    <a:pt x="593" y="420"/>
                    <a:pt x="769" y="420"/>
                  </a:cubicBezTo>
                  <a:cubicBezTo>
                    <a:pt x="944" y="420"/>
                    <a:pt x="1120" y="536"/>
                    <a:pt x="1120" y="768"/>
                  </a:cubicBezTo>
                  <a:lnTo>
                    <a:pt x="1120" y="2197"/>
                  </a:lnTo>
                  <a:cubicBezTo>
                    <a:pt x="1132" y="2322"/>
                    <a:pt x="1230" y="2385"/>
                    <a:pt x="1328" y="2385"/>
                  </a:cubicBezTo>
                  <a:cubicBezTo>
                    <a:pt x="1426" y="2385"/>
                    <a:pt x="1525" y="2322"/>
                    <a:pt x="1537" y="2197"/>
                  </a:cubicBezTo>
                  <a:lnTo>
                    <a:pt x="1537" y="768"/>
                  </a:lnTo>
                  <a:cubicBezTo>
                    <a:pt x="1537" y="257"/>
                    <a:pt x="1153" y="1"/>
                    <a:pt x="7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26" name="Google Shape;826;p68"/>
            <p:cNvSpPr/>
            <p:nvPr/>
          </p:nvSpPr>
          <p:spPr>
            <a:xfrm>
              <a:off x="3479856" y="2665163"/>
              <a:ext cx="155888" cy="391174"/>
            </a:xfrm>
            <a:custGeom>
              <a:rect b="b" l="l" r="r" t="t"/>
              <a:pathLst>
                <a:path extrusionOk="0" h="14253" w="5680">
                  <a:moveTo>
                    <a:pt x="4918" y="1"/>
                  </a:moveTo>
                  <a:cubicBezTo>
                    <a:pt x="4920" y="1"/>
                    <a:pt x="4922" y="1"/>
                    <a:pt x="4924" y="1"/>
                  </a:cubicBezTo>
                  <a:lnTo>
                    <a:pt x="4924" y="1"/>
                  </a:lnTo>
                  <a:cubicBezTo>
                    <a:pt x="4926" y="1"/>
                    <a:pt x="4928" y="1"/>
                    <a:pt x="4930" y="1"/>
                  </a:cubicBezTo>
                  <a:close/>
                  <a:moveTo>
                    <a:pt x="4924" y="1"/>
                  </a:moveTo>
                  <a:lnTo>
                    <a:pt x="4924" y="1"/>
                  </a:lnTo>
                  <a:cubicBezTo>
                    <a:pt x="4498" y="4"/>
                    <a:pt x="4156" y="348"/>
                    <a:pt x="4156" y="775"/>
                  </a:cubicBezTo>
                  <a:lnTo>
                    <a:pt x="4156" y="4573"/>
                  </a:lnTo>
                  <a:cubicBezTo>
                    <a:pt x="4156" y="5299"/>
                    <a:pt x="3584" y="5882"/>
                    <a:pt x="2870" y="5906"/>
                  </a:cubicBezTo>
                  <a:cubicBezTo>
                    <a:pt x="2863" y="5906"/>
                    <a:pt x="2856" y="5906"/>
                    <a:pt x="2848" y="5906"/>
                  </a:cubicBezTo>
                  <a:cubicBezTo>
                    <a:pt x="2132" y="5906"/>
                    <a:pt x="1548" y="5316"/>
                    <a:pt x="1536" y="4596"/>
                  </a:cubicBezTo>
                  <a:lnTo>
                    <a:pt x="1536" y="775"/>
                  </a:lnTo>
                  <a:cubicBezTo>
                    <a:pt x="1536" y="263"/>
                    <a:pt x="1155" y="7"/>
                    <a:pt x="774" y="7"/>
                  </a:cubicBezTo>
                  <a:cubicBezTo>
                    <a:pt x="393" y="7"/>
                    <a:pt x="12" y="263"/>
                    <a:pt x="12" y="775"/>
                  </a:cubicBezTo>
                  <a:lnTo>
                    <a:pt x="12" y="4596"/>
                  </a:lnTo>
                  <a:cubicBezTo>
                    <a:pt x="0" y="5216"/>
                    <a:pt x="203" y="5811"/>
                    <a:pt x="572" y="6299"/>
                  </a:cubicBezTo>
                  <a:cubicBezTo>
                    <a:pt x="941" y="6787"/>
                    <a:pt x="1441" y="7133"/>
                    <a:pt x="2025" y="7311"/>
                  </a:cubicBezTo>
                  <a:cubicBezTo>
                    <a:pt x="2060" y="7323"/>
                    <a:pt x="2084" y="7359"/>
                    <a:pt x="2084" y="7406"/>
                  </a:cubicBezTo>
                  <a:lnTo>
                    <a:pt x="2084" y="11514"/>
                  </a:lnTo>
                  <a:cubicBezTo>
                    <a:pt x="2072" y="11663"/>
                    <a:pt x="2182" y="11737"/>
                    <a:pt x="2292" y="11737"/>
                  </a:cubicBezTo>
                  <a:cubicBezTo>
                    <a:pt x="2403" y="11737"/>
                    <a:pt x="2513" y="11663"/>
                    <a:pt x="2501" y="11514"/>
                  </a:cubicBezTo>
                  <a:lnTo>
                    <a:pt x="2501" y="7406"/>
                  </a:lnTo>
                  <a:cubicBezTo>
                    <a:pt x="2501" y="7180"/>
                    <a:pt x="2358" y="6978"/>
                    <a:pt x="2144" y="6918"/>
                  </a:cubicBezTo>
                  <a:cubicBezTo>
                    <a:pt x="1655" y="6763"/>
                    <a:pt x="1215" y="6466"/>
                    <a:pt x="917" y="6049"/>
                  </a:cubicBezTo>
                  <a:cubicBezTo>
                    <a:pt x="596" y="5632"/>
                    <a:pt x="429" y="5120"/>
                    <a:pt x="429" y="4596"/>
                  </a:cubicBezTo>
                  <a:lnTo>
                    <a:pt x="429" y="775"/>
                  </a:lnTo>
                  <a:cubicBezTo>
                    <a:pt x="429" y="542"/>
                    <a:pt x="602" y="426"/>
                    <a:pt x="774" y="426"/>
                  </a:cubicBezTo>
                  <a:cubicBezTo>
                    <a:pt x="947" y="426"/>
                    <a:pt x="1120" y="542"/>
                    <a:pt x="1120" y="775"/>
                  </a:cubicBezTo>
                  <a:lnTo>
                    <a:pt x="1120" y="4596"/>
                  </a:lnTo>
                  <a:cubicBezTo>
                    <a:pt x="1120" y="5554"/>
                    <a:pt x="1905" y="6323"/>
                    <a:pt x="2860" y="6323"/>
                  </a:cubicBezTo>
                  <a:cubicBezTo>
                    <a:pt x="2867" y="6323"/>
                    <a:pt x="2874" y="6323"/>
                    <a:pt x="2882" y="6323"/>
                  </a:cubicBezTo>
                  <a:cubicBezTo>
                    <a:pt x="3822" y="6299"/>
                    <a:pt x="4572" y="5525"/>
                    <a:pt x="4572" y="4573"/>
                  </a:cubicBezTo>
                  <a:lnTo>
                    <a:pt x="4572" y="775"/>
                  </a:lnTo>
                  <a:cubicBezTo>
                    <a:pt x="4572" y="542"/>
                    <a:pt x="4748" y="426"/>
                    <a:pt x="4924" y="426"/>
                  </a:cubicBezTo>
                  <a:cubicBezTo>
                    <a:pt x="5099" y="426"/>
                    <a:pt x="5275" y="542"/>
                    <a:pt x="5275" y="775"/>
                  </a:cubicBezTo>
                  <a:lnTo>
                    <a:pt x="5275" y="4596"/>
                  </a:lnTo>
                  <a:cubicBezTo>
                    <a:pt x="5275" y="5120"/>
                    <a:pt x="5108" y="5632"/>
                    <a:pt x="4787" y="6049"/>
                  </a:cubicBezTo>
                  <a:cubicBezTo>
                    <a:pt x="4477" y="6466"/>
                    <a:pt x="4049" y="6763"/>
                    <a:pt x="3560" y="6918"/>
                  </a:cubicBezTo>
                  <a:cubicBezTo>
                    <a:pt x="3346" y="6978"/>
                    <a:pt x="3191" y="7180"/>
                    <a:pt x="3203" y="7406"/>
                  </a:cubicBezTo>
                  <a:lnTo>
                    <a:pt x="3203" y="13490"/>
                  </a:lnTo>
                  <a:cubicBezTo>
                    <a:pt x="3203" y="13681"/>
                    <a:pt x="3037" y="13836"/>
                    <a:pt x="2834" y="13836"/>
                  </a:cubicBezTo>
                  <a:cubicBezTo>
                    <a:pt x="2644" y="13824"/>
                    <a:pt x="2501" y="13657"/>
                    <a:pt x="2501" y="13467"/>
                  </a:cubicBezTo>
                  <a:lnTo>
                    <a:pt x="2501" y="12407"/>
                  </a:lnTo>
                  <a:cubicBezTo>
                    <a:pt x="2489" y="12276"/>
                    <a:pt x="2391" y="12211"/>
                    <a:pt x="2292" y="12211"/>
                  </a:cubicBezTo>
                  <a:cubicBezTo>
                    <a:pt x="2194" y="12211"/>
                    <a:pt x="2096" y="12276"/>
                    <a:pt x="2084" y="12407"/>
                  </a:cubicBezTo>
                  <a:lnTo>
                    <a:pt x="2084" y="13467"/>
                  </a:lnTo>
                  <a:cubicBezTo>
                    <a:pt x="2084" y="13883"/>
                    <a:pt x="2406" y="14229"/>
                    <a:pt x="2822" y="14252"/>
                  </a:cubicBezTo>
                  <a:lnTo>
                    <a:pt x="2846" y="14252"/>
                  </a:lnTo>
                  <a:cubicBezTo>
                    <a:pt x="3263" y="14252"/>
                    <a:pt x="3608" y="13907"/>
                    <a:pt x="3608" y="13490"/>
                  </a:cubicBezTo>
                  <a:lnTo>
                    <a:pt x="3608" y="7406"/>
                  </a:lnTo>
                  <a:cubicBezTo>
                    <a:pt x="3608" y="7359"/>
                    <a:pt x="3632" y="7323"/>
                    <a:pt x="3668" y="7311"/>
                  </a:cubicBezTo>
                  <a:cubicBezTo>
                    <a:pt x="4251" y="7133"/>
                    <a:pt x="4751" y="6787"/>
                    <a:pt x="5108" y="6299"/>
                  </a:cubicBezTo>
                  <a:cubicBezTo>
                    <a:pt x="5477" y="5811"/>
                    <a:pt x="5680" y="5216"/>
                    <a:pt x="5680" y="4596"/>
                  </a:cubicBezTo>
                  <a:lnTo>
                    <a:pt x="5680" y="775"/>
                  </a:lnTo>
                  <a:cubicBezTo>
                    <a:pt x="5680" y="348"/>
                    <a:pt x="5338" y="4"/>
                    <a:pt x="49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827" name="Google Shape;827;p68"/>
          <p:cNvGrpSpPr/>
          <p:nvPr/>
        </p:nvGrpSpPr>
        <p:grpSpPr>
          <a:xfrm>
            <a:off x="4458197" y="2464196"/>
            <a:ext cx="374514" cy="391174"/>
            <a:chOff x="2576997" y="2665163"/>
            <a:chExt cx="374514" cy="391174"/>
          </a:xfrm>
        </p:grpSpPr>
        <p:sp>
          <p:nvSpPr>
            <p:cNvPr id="828" name="Google Shape;828;p68"/>
            <p:cNvSpPr/>
            <p:nvPr/>
          </p:nvSpPr>
          <p:spPr>
            <a:xfrm>
              <a:off x="2576997" y="2781667"/>
              <a:ext cx="258834" cy="274670"/>
            </a:xfrm>
            <a:custGeom>
              <a:rect b="b" l="l" r="r" t="t"/>
              <a:pathLst>
                <a:path extrusionOk="0" h="10008" w="9431">
                  <a:moveTo>
                    <a:pt x="209" y="0"/>
                  </a:moveTo>
                  <a:cubicBezTo>
                    <a:pt x="111" y="0"/>
                    <a:pt x="12" y="66"/>
                    <a:pt x="1" y="197"/>
                  </a:cubicBezTo>
                  <a:lnTo>
                    <a:pt x="1" y="8841"/>
                  </a:lnTo>
                  <a:cubicBezTo>
                    <a:pt x="1" y="9484"/>
                    <a:pt x="524" y="10007"/>
                    <a:pt x="1167" y="10007"/>
                  </a:cubicBezTo>
                  <a:lnTo>
                    <a:pt x="8252" y="10007"/>
                  </a:lnTo>
                  <a:cubicBezTo>
                    <a:pt x="8906" y="10007"/>
                    <a:pt x="9430" y="9484"/>
                    <a:pt x="9430" y="8841"/>
                  </a:cubicBezTo>
                  <a:lnTo>
                    <a:pt x="9430" y="7483"/>
                  </a:lnTo>
                  <a:cubicBezTo>
                    <a:pt x="9430" y="7364"/>
                    <a:pt x="9335" y="7269"/>
                    <a:pt x="9216" y="7269"/>
                  </a:cubicBezTo>
                  <a:cubicBezTo>
                    <a:pt x="9109" y="7269"/>
                    <a:pt x="9014" y="7364"/>
                    <a:pt x="9014" y="7483"/>
                  </a:cubicBezTo>
                  <a:lnTo>
                    <a:pt x="9014" y="8841"/>
                  </a:lnTo>
                  <a:cubicBezTo>
                    <a:pt x="9014" y="9257"/>
                    <a:pt x="8668" y="9591"/>
                    <a:pt x="8252" y="9591"/>
                  </a:cubicBezTo>
                  <a:lnTo>
                    <a:pt x="1167" y="9591"/>
                  </a:lnTo>
                  <a:cubicBezTo>
                    <a:pt x="751" y="9591"/>
                    <a:pt x="417" y="9257"/>
                    <a:pt x="417" y="8841"/>
                  </a:cubicBezTo>
                  <a:lnTo>
                    <a:pt x="417" y="197"/>
                  </a:lnTo>
                  <a:cubicBezTo>
                    <a:pt x="405" y="66"/>
                    <a:pt x="307" y="0"/>
                    <a:pt x="2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29" name="Google Shape;829;p68"/>
            <p:cNvSpPr/>
            <p:nvPr/>
          </p:nvSpPr>
          <p:spPr>
            <a:xfrm>
              <a:off x="2823865" y="2868750"/>
              <a:ext cx="12295" cy="99845"/>
            </a:xfrm>
            <a:custGeom>
              <a:rect b="b" l="l" r="r" t="t"/>
              <a:pathLst>
                <a:path extrusionOk="0" h="3638" w="448">
                  <a:moveTo>
                    <a:pt x="221" y="0"/>
                  </a:moveTo>
                  <a:cubicBezTo>
                    <a:pt x="114" y="0"/>
                    <a:pt x="19" y="96"/>
                    <a:pt x="19" y="215"/>
                  </a:cubicBezTo>
                  <a:lnTo>
                    <a:pt x="19" y="3405"/>
                  </a:lnTo>
                  <a:cubicBezTo>
                    <a:pt x="1" y="3560"/>
                    <a:pt x="111" y="3638"/>
                    <a:pt x="222" y="3638"/>
                  </a:cubicBezTo>
                  <a:cubicBezTo>
                    <a:pt x="334" y="3638"/>
                    <a:pt x="447" y="3560"/>
                    <a:pt x="435" y="3405"/>
                  </a:cubicBezTo>
                  <a:lnTo>
                    <a:pt x="435" y="215"/>
                  </a:lnTo>
                  <a:cubicBezTo>
                    <a:pt x="435" y="96"/>
                    <a:pt x="340" y="0"/>
                    <a:pt x="2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30" name="Google Shape;830;p68"/>
            <p:cNvSpPr/>
            <p:nvPr/>
          </p:nvSpPr>
          <p:spPr>
            <a:xfrm>
              <a:off x="2576997" y="2665795"/>
              <a:ext cx="185748" cy="102342"/>
            </a:xfrm>
            <a:custGeom>
              <a:rect b="b" l="l" r="r" t="t"/>
              <a:pathLst>
                <a:path extrusionOk="0" h="3729" w="6768">
                  <a:moveTo>
                    <a:pt x="6488" y="1"/>
                  </a:moveTo>
                  <a:cubicBezTo>
                    <a:pt x="6481" y="1"/>
                    <a:pt x="6473" y="1"/>
                    <a:pt x="6466" y="1"/>
                  </a:cubicBezTo>
                  <a:lnTo>
                    <a:pt x="1167" y="1"/>
                  </a:lnTo>
                  <a:cubicBezTo>
                    <a:pt x="524" y="1"/>
                    <a:pt x="1" y="525"/>
                    <a:pt x="1" y="1168"/>
                  </a:cubicBezTo>
                  <a:lnTo>
                    <a:pt x="1" y="3526"/>
                  </a:lnTo>
                  <a:cubicBezTo>
                    <a:pt x="1" y="3633"/>
                    <a:pt x="96" y="3728"/>
                    <a:pt x="203" y="3728"/>
                  </a:cubicBezTo>
                  <a:cubicBezTo>
                    <a:pt x="322" y="3728"/>
                    <a:pt x="417" y="3633"/>
                    <a:pt x="417" y="3526"/>
                  </a:cubicBezTo>
                  <a:lnTo>
                    <a:pt x="417" y="1168"/>
                  </a:lnTo>
                  <a:cubicBezTo>
                    <a:pt x="417" y="752"/>
                    <a:pt x="751" y="418"/>
                    <a:pt x="1167" y="418"/>
                  </a:cubicBezTo>
                  <a:lnTo>
                    <a:pt x="6466" y="418"/>
                  </a:lnTo>
                  <a:cubicBezTo>
                    <a:pt x="6473" y="419"/>
                    <a:pt x="6481" y="419"/>
                    <a:pt x="6488" y="419"/>
                  </a:cubicBezTo>
                  <a:cubicBezTo>
                    <a:pt x="6768" y="419"/>
                    <a:pt x="6768" y="1"/>
                    <a:pt x="64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31" name="Google Shape;831;p68"/>
            <p:cNvSpPr/>
            <p:nvPr/>
          </p:nvSpPr>
          <p:spPr>
            <a:xfrm>
              <a:off x="2700198" y="2691154"/>
              <a:ext cx="11445" cy="340510"/>
            </a:xfrm>
            <a:custGeom>
              <a:rect b="b" l="l" r="r" t="t"/>
              <a:pathLst>
                <a:path extrusionOk="0" h="12407" w="417">
                  <a:moveTo>
                    <a:pt x="204" y="0"/>
                  </a:moveTo>
                  <a:cubicBezTo>
                    <a:pt x="104" y="0"/>
                    <a:pt x="6" y="66"/>
                    <a:pt x="0" y="197"/>
                  </a:cubicBezTo>
                  <a:lnTo>
                    <a:pt x="0" y="12210"/>
                  </a:lnTo>
                  <a:cubicBezTo>
                    <a:pt x="6" y="12341"/>
                    <a:pt x="104" y="12407"/>
                    <a:pt x="204" y="12407"/>
                  </a:cubicBezTo>
                  <a:cubicBezTo>
                    <a:pt x="304" y="12407"/>
                    <a:pt x="405" y="12341"/>
                    <a:pt x="417" y="12210"/>
                  </a:cubicBezTo>
                  <a:lnTo>
                    <a:pt x="417" y="197"/>
                  </a:lnTo>
                  <a:cubicBezTo>
                    <a:pt x="405" y="66"/>
                    <a:pt x="304" y="0"/>
                    <a:pt x="2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32" name="Google Shape;832;p68"/>
            <p:cNvSpPr/>
            <p:nvPr/>
          </p:nvSpPr>
          <p:spPr>
            <a:xfrm>
              <a:off x="2603454" y="2718764"/>
              <a:ext cx="80743" cy="46409"/>
            </a:xfrm>
            <a:custGeom>
              <a:rect b="b" l="l" r="r" t="t"/>
              <a:pathLst>
                <a:path extrusionOk="0" h="1691" w="2942">
                  <a:moveTo>
                    <a:pt x="1263" y="417"/>
                  </a:moveTo>
                  <a:lnTo>
                    <a:pt x="1263" y="1274"/>
                  </a:lnTo>
                  <a:lnTo>
                    <a:pt x="858" y="1274"/>
                  </a:lnTo>
                  <a:cubicBezTo>
                    <a:pt x="620" y="1274"/>
                    <a:pt x="418" y="1084"/>
                    <a:pt x="418" y="846"/>
                  </a:cubicBezTo>
                  <a:cubicBezTo>
                    <a:pt x="418" y="608"/>
                    <a:pt x="620" y="417"/>
                    <a:pt x="858" y="417"/>
                  </a:cubicBezTo>
                  <a:close/>
                  <a:moveTo>
                    <a:pt x="2096" y="417"/>
                  </a:moveTo>
                  <a:cubicBezTo>
                    <a:pt x="2668" y="417"/>
                    <a:pt x="2668" y="1274"/>
                    <a:pt x="2096" y="1274"/>
                  </a:cubicBezTo>
                  <a:lnTo>
                    <a:pt x="1680" y="1274"/>
                  </a:lnTo>
                  <a:lnTo>
                    <a:pt x="1680" y="417"/>
                  </a:lnTo>
                  <a:close/>
                  <a:moveTo>
                    <a:pt x="858" y="0"/>
                  </a:moveTo>
                  <a:cubicBezTo>
                    <a:pt x="382" y="0"/>
                    <a:pt x="1" y="381"/>
                    <a:pt x="1" y="846"/>
                  </a:cubicBezTo>
                  <a:cubicBezTo>
                    <a:pt x="1" y="1310"/>
                    <a:pt x="382" y="1691"/>
                    <a:pt x="858" y="1691"/>
                  </a:cubicBezTo>
                  <a:lnTo>
                    <a:pt x="2096" y="1691"/>
                  </a:lnTo>
                  <a:cubicBezTo>
                    <a:pt x="2561" y="1691"/>
                    <a:pt x="2942" y="1310"/>
                    <a:pt x="2942" y="846"/>
                  </a:cubicBezTo>
                  <a:cubicBezTo>
                    <a:pt x="2942" y="381"/>
                    <a:pt x="2561" y="0"/>
                    <a:pt x="2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33" name="Google Shape;833;p68"/>
            <p:cNvSpPr/>
            <p:nvPr/>
          </p:nvSpPr>
          <p:spPr>
            <a:xfrm>
              <a:off x="2603454" y="2793579"/>
              <a:ext cx="80743" cy="46437"/>
            </a:xfrm>
            <a:custGeom>
              <a:rect b="b" l="l" r="r" t="t"/>
              <a:pathLst>
                <a:path extrusionOk="0" h="1692" w="2942">
                  <a:moveTo>
                    <a:pt x="1263" y="418"/>
                  </a:moveTo>
                  <a:lnTo>
                    <a:pt x="1263" y="1275"/>
                  </a:lnTo>
                  <a:lnTo>
                    <a:pt x="858" y="1275"/>
                  </a:lnTo>
                  <a:cubicBezTo>
                    <a:pt x="620" y="1275"/>
                    <a:pt x="418" y="1084"/>
                    <a:pt x="418" y="846"/>
                  </a:cubicBezTo>
                  <a:cubicBezTo>
                    <a:pt x="418" y="608"/>
                    <a:pt x="620" y="418"/>
                    <a:pt x="858" y="418"/>
                  </a:cubicBezTo>
                  <a:close/>
                  <a:moveTo>
                    <a:pt x="2130" y="417"/>
                  </a:moveTo>
                  <a:cubicBezTo>
                    <a:pt x="2692" y="417"/>
                    <a:pt x="2692" y="1276"/>
                    <a:pt x="2130" y="1276"/>
                  </a:cubicBezTo>
                  <a:cubicBezTo>
                    <a:pt x="2119" y="1276"/>
                    <a:pt x="2108" y="1275"/>
                    <a:pt x="2096" y="1275"/>
                  </a:cubicBezTo>
                  <a:lnTo>
                    <a:pt x="1680" y="1275"/>
                  </a:lnTo>
                  <a:lnTo>
                    <a:pt x="1680" y="418"/>
                  </a:lnTo>
                  <a:lnTo>
                    <a:pt x="2096" y="418"/>
                  </a:lnTo>
                  <a:cubicBezTo>
                    <a:pt x="2108" y="417"/>
                    <a:pt x="2119" y="417"/>
                    <a:pt x="2130" y="417"/>
                  </a:cubicBezTo>
                  <a:close/>
                  <a:moveTo>
                    <a:pt x="858" y="1"/>
                  </a:moveTo>
                  <a:cubicBezTo>
                    <a:pt x="382" y="1"/>
                    <a:pt x="1" y="382"/>
                    <a:pt x="1" y="846"/>
                  </a:cubicBezTo>
                  <a:cubicBezTo>
                    <a:pt x="1" y="1311"/>
                    <a:pt x="382" y="1692"/>
                    <a:pt x="858" y="1692"/>
                  </a:cubicBezTo>
                  <a:lnTo>
                    <a:pt x="2096" y="1692"/>
                  </a:lnTo>
                  <a:cubicBezTo>
                    <a:pt x="2561" y="1692"/>
                    <a:pt x="2942" y="1311"/>
                    <a:pt x="2942" y="846"/>
                  </a:cubicBezTo>
                  <a:cubicBezTo>
                    <a:pt x="2942" y="382"/>
                    <a:pt x="2561" y="1"/>
                    <a:pt x="2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34" name="Google Shape;834;p68"/>
            <p:cNvSpPr/>
            <p:nvPr/>
          </p:nvSpPr>
          <p:spPr>
            <a:xfrm>
              <a:off x="2596922" y="2868421"/>
              <a:ext cx="86315" cy="46739"/>
            </a:xfrm>
            <a:custGeom>
              <a:rect b="b" l="l" r="r" t="t"/>
              <a:pathLst>
                <a:path extrusionOk="0" h="1703" w="3145">
                  <a:moveTo>
                    <a:pt x="1501" y="417"/>
                  </a:moveTo>
                  <a:lnTo>
                    <a:pt x="1501" y="1286"/>
                  </a:lnTo>
                  <a:lnTo>
                    <a:pt x="1096" y="1286"/>
                  </a:lnTo>
                  <a:cubicBezTo>
                    <a:pt x="858" y="1274"/>
                    <a:pt x="656" y="1084"/>
                    <a:pt x="656" y="846"/>
                  </a:cubicBezTo>
                  <a:cubicBezTo>
                    <a:pt x="656" y="608"/>
                    <a:pt x="858" y="417"/>
                    <a:pt x="1096" y="417"/>
                  </a:cubicBezTo>
                  <a:close/>
                  <a:moveTo>
                    <a:pt x="2378" y="427"/>
                  </a:moveTo>
                  <a:cubicBezTo>
                    <a:pt x="2930" y="427"/>
                    <a:pt x="2927" y="1287"/>
                    <a:pt x="2368" y="1287"/>
                  </a:cubicBezTo>
                  <a:cubicBezTo>
                    <a:pt x="2357" y="1287"/>
                    <a:pt x="2346" y="1287"/>
                    <a:pt x="2334" y="1286"/>
                  </a:cubicBezTo>
                  <a:lnTo>
                    <a:pt x="1918" y="1286"/>
                  </a:lnTo>
                  <a:lnTo>
                    <a:pt x="1918" y="429"/>
                  </a:lnTo>
                  <a:lnTo>
                    <a:pt x="2334" y="429"/>
                  </a:lnTo>
                  <a:cubicBezTo>
                    <a:pt x="2349" y="428"/>
                    <a:pt x="2364" y="427"/>
                    <a:pt x="2378" y="427"/>
                  </a:cubicBezTo>
                  <a:close/>
                  <a:moveTo>
                    <a:pt x="1096" y="0"/>
                  </a:moveTo>
                  <a:cubicBezTo>
                    <a:pt x="1" y="48"/>
                    <a:pt x="1" y="1655"/>
                    <a:pt x="1096" y="1703"/>
                  </a:cubicBezTo>
                  <a:lnTo>
                    <a:pt x="2334" y="1703"/>
                  </a:lnTo>
                  <a:cubicBezTo>
                    <a:pt x="2787" y="1679"/>
                    <a:pt x="3144" y="1310"/>
                    <a:pt x="3144" y="846"/>
                  </a:cubicBezTo>
                  <a:cubicBezTo>
                    <a:pt x="3144" y="393"/>
                    <a:pt x="2787" y="24"/>
                    <a:pt x="2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35" name="Google Shape;835;p68"/>
            <p:cNvSpPr/>
            <p:nvPr/>
          </p:nvSpPr>
          <p:spPr>
            <a:xfrm>
              <a:off x="2603454" y="2943236"/>
              <a:ext cx="80743" cy="46766"/>
            </a:xfrm>
            <a:custGeom>
              <a:rect b="b" l="l" r="r" t="t"/>
              <a:pathLst>
                <a:path extrusionOk="0" h="1704" w="2942">
                  <a:moveTo>
                    <a:pt x="1263" y="418"/>
                  </a:moveTo>
                  <a:lnTo>
                    <a:pt x="1263" y="1287"/>
                  </a:lnTo>
                  <a:lnTo>
                    <a:pt x="858" y="1287"/>
                  </a:lnTo>
                  <a:cubicBezTo>
                    <a:pt x="620" y="1287"/>
                    <a:pt x="418" y="1084"/>
                    <a:pt x="418" y="858"/>
                  </a:cubicBezTo>
                  <a:cubicBezTo>
                    <a:pt x="418" y="620"/>
                    <a:pt x="620" y="418"/>
                    <a:pt x="858" y="418"/>
                  </a:cubicBezTo>
                  <a:close/>
                  <a:moveTo>
                    <a:pt x="2130" y="417"/>
                  </a:moveTo>
                  <a:cubicBezTo>
                    <a:pt x="2693" y="417"/>
                    <a:pt x="2693" y="1288"/>
                    <a:pt x="2130" y="1288"/>
                  </a:cubicBezTo>
                  <a:cubicBezTo>
                    <a:pt x="2119" y="1288"/>
                    <a:pt x="2108" y="1287"/>
                    <a:pt x="2096" y="1287"/>
                  </a:cubicBezTo>
                  <a:lnTo>
                    <a:pt x="1680" y="1287"/>
                  </a:lnTo>
                  <a:lnTo>
                    <a:pt x="1680" y="418"/>
                  </a:lnTo>
                  <a:lnTo>
                    <a:pt x="2096" y="418"/>
                  </a:lnTo>
                  <a:cubicBezTo>
                    <a:pt x="2108" y="417"/>
                    <a:pt x="2119" y="417"/>
                    <a:pt x="2130" y="417"/>
                  </a:cubicBezTo>
                  <a:close/>
                  <a:moveTo>
                    <a:pt x="858" y="1"/>
                  </a:moveTo>
                  <a:cubicBezTo>
                    <a:pt x="382" y="1"/>
                    <a:pt x="1" y="382"/>
                    <a:pt x="1" y="858"/>
                  </a:cubicBezTo>
                  <a:cubicBezTo>
                    <a:pt x="1" y="1322"/>
                    <a:pt x="382" y="1703"/>
                    <a:pt x="858" y="1703"/>
                  </a:cubicBezTo>
                  <a:lnTo>
                    <a:pt x="2096" y="1703"/>
                  </a:lnTo>
                  <a:cubicBezTo>
                    <a:pt x="2561" y="1703"/>
                    <a:pt x="2942" y="1322"/>
                    <a:pt x="2942" y="858"/>
                  </a:cubicBezTo>
                  <a:cubicBezTo>
                    <a:pt x="2942" y="382"/>
                    <a:pt x="2561" y="1"/>
                    <a:pt x="2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36" name="Google Shape;836;p68"/>
            <p:cNvSpPr/>
            <p:nvPr/>
          </p:nvSpPr>
          <p:spPr>
            <a:xfrm>
              <a:off x="2720782" y="2868421"/>
              <a:ext cx="86287" cy="46739"/>
            </a:xfrm>
            <a:custGeom>
              <a:rect b="b" l="l" r="r" t="t"/>
              <a:pathLst>
                <a:path extrusionOk="0" h="1703" w="3144">
                  <a:moveTo>
                    <a:pt x="1500" y="417"/>
                  </a:moveTo>
                  <a:lnTo>
                    <a:pt x="1500" y="1286"/>
                  </a:lnTo>
                  <a:lnTo>
                    <a:pt x="1084" y="1286"/>
                  </a:lnTo>
                  <a:cubicBezTo>
                    <a:pt x="846" y="1274"/>
                    <a:pt x="655" y="1084"/>
                    <a:pt x="655" y="846"/>
                  </a:cubicBezTo>
                  <a:cubicBezTo>
                    <a:pt x="655" y="608"/>
                    <a:pt x="846" y="417"/>
                    <a:pt x="1084" y="417"/>
                  </a:cubicBezTo>
                  <a:close/>
                  <a:moveTo>
                    <a:pt x="2366" y="427"/>
                  </a:moveTo>
                  <a:cubicBezTo>
                    <a:pt x="2918" y="427"/>
                    <a:pt x="2915" y="1287"/>
                    <a:pt x="2355" y="1287"/>
                  </a:cubicBezTo>
                  <a:cubicBezTo>
                    <a:pt x="2344" y="1287"/>
                    <a:pt x="2333" y="1287"/>
                    <a:pt x="2322" y="1286"/>
                  </a:cubicBezTo>
                  <a:lnTo>
                    <a:pt x="1917" y="1286"/>
                  </a:lnTo>
                  <a:lnTo>
                    <a:pt x="1917" y="429"/>
                  </a:lnTo>
                  <a:lnTo>
                    <a:pt x="2322" y="429"/>
                  </a:lnTo>
                  <a:cubicBezTo>
                    <a:pt x="2337" y="428"/>
                    <a:pt x="2352" y="427"/>
                    <a:pt x="2366" y="427"/>
                  </a:cubicBezTo>
                  <a:close/>
                  <a:moveTo>
                    <a:pt x="1084" y="0"/>
                  </a:moveTo>
                  <a:cubicBezTo>
                    <a:pt x="0" y="48"/>
                    <a:pt x="0" y="1655"/>
                    <a:pt x="1084" y="1703"/>
                  </a:cubicBezTo>
                  <a:lnTo>
                    <a:pt x="2322" y="1703"/>
                  </a:lnTo>
                  <a:cubicBezTo>
                    <a:pt x="2774" y="1679"/>
                    <a:pt x="3144" y="1310"/>
                    <a:pt x="3144" y="846"/>
                  </a:cubicBezTo>
                  <a:cubicBezTo>
                    <a:pt x="3144" y="393"/>
                    <a:pt x="2774" y="24"/>
                    <a:pt x="2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37" name="Google Shape;837;p68"/>
            <p:cNvSpPr/>
            <p:nvPr/>
          </p:nvSpPr>
          <p:spPr>
            <a:xfrm>
              <a:off x="2727314" y="2943236"/>
              <a:ext cx="80414" cy="46766"/>
            </a:xfrm>
            <a:custGeom>
              <a:rect b="b" l="l" r="r" t="t"/>
              <a:pathLst>
                <a:path extrusionOk="0" h="1704" w="2930">
                  <a:moveTo>
                    <a:pt x="1262" y="418"/>
                  </a:moveTo>
                  <a:lnTo>
                    <a:pt x="1262" y="1287"/>
                  </a:lnTo>
                  <a:lnTo>
                    <a:pt x="846" y="1287"/>
                  </a:lnTo>
                  <a:cubicBezTo>
                    <a:pt x="608" y="1287"/>
                    <a:pt x="417" y="1096"/>
                    <a:pt x="417" y="858"/>
                  </a:cubicBezTo>
                  <a:cubicBezTo>
                    <a:pt x="417" y="620"/>
                    <a:pt x="608" y="418"/>
                    <a:pt x="846" y="418"/>
                  </a:cubicBezTo>
                  <a:close/>
                  <a:moveTo>
                    <a:pt x="2117" y="417"/>
                  </a:moveTo>
                  <a:cubicBezTo>
                    <a:pt x="2680" y="417"/>
                    <a:pt x="2680" y="1288"/>
                    <a:pt x="2117" y="1288"/>
                  </a:cubicBezTo>
                  <a:cubicBezTo>
                    <a:pt x="2106" y="1288"/>
                    <a:pt x="2095" y="1287"/>
                    <a:pt x="2084" y="1287"/>
                  </a:cubicBezTo>
                  <a:lnTo>
                    <a:pt x="1679" y="1287"/>
                  </a:lnTo>
                  <a:lnTo>
                    <a:pt x="1679" y="418"/>
                  </a:lnTo>
                  <a:lnTo>
                    <a:pt x="2084" y="418"/>
                  </a:lnTo>
                  <a:cubicBezTo>
                    <a:pt x="2095" y="417"/>
                    <a:pt x="2106" y="417"/>
                    <a:pt x="2117" y="417"/>
                  </a:cubicBezTo>
                  <a:close/>
                  <a:moveTo>
                    <a:pt x="846" y="1"/>
                  </a:moveTo>
                  <a:cubicBezTo>
                    <a:pt x="381" y="1"/>
                    <a:pt x="0" y="382"/>
                    <a:pt x="0" y="858"/>
                  </a:cubicBezTo>
                  <a:cubicBezTo>
                    <a:pt x="0" y="1322"/>
                    <a:pt x="381" y="1703"/>
                    <a:pt x="846" y="1703"/>
                  </a:cubicBezTo>
                  <a:lnTo>
                    <a:pt x="2084" y="1703"/>
                  </a:lnTo>
                  <a:cubicBezTo>
                    <a:pt x="2560" y="1703"/>
                    <a:pt x="2929" y="1322"/>
                    <a:pt x="2929" y="858"/>
                  </a:cubicBezTo>
                  <a:cubicBezTo>
                    <a:pt x="2929" y="382"/>
                    <a:pt x="2560" y="1"/>
                    <a:pt x="20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38" name="Google Shape;838;p68"/>
            <p:cNvSpPr/>
            <p:nvPr/>
          </p:nvSpPr>
          <p:spPr>
            <a:xfrm>
              <a:off x="2714579" y="2665163"/>
              <a:ext cx="236933" cy="192307"/>
            </a:xfrm>
            <a:custGeom>
              <a:rect b="b" l="l" r="r" t="t"/>
              <a:pathLst>
                <a:path extrusionOk="0" h="7007" w="8633">
                  <a:moveTo>
                    <a:pt x="3965" y="1"/>
                  </a:moveTo>
                  <a:cubicBezTo>
                    <a:pt x="1667" y="13"/>
                    <a:pt x="0" y="2191"/>
                    <a:pt x="583" y="4406"/>
                  </a:cubicBezTo>
                  <a:cubicBezTo>
                    <a:pt x="1014" y="6009"/>
                    <a:pt x="2456" y="7007"/>
                    <a:pt x="3978" y="7007"/>
                  </a:cubicBezTo>
                  <a:cubicBezTo>
                    <a:pt x="4558" y="7007"/>
                    <a:pt x="5151" y="6861"/>
                    <a:pt x="5703" y="6549"/>
                  </a:cubicBezTo>
                  <a:cubicBezTo>
                    <a:pt x="5904" y="6439"/>
                    <a:pt x="5783" y="6160"/>
                    <a:pt x="5598" y="6160"/>
                  </a:cubicBezTo>
                  <a:cubicBezTo>
                    <a:pt x="5563" y="6160"/>
                    <a:pt x="5526" y="6169"/>
                    <a:pt x="5489" y="6192"/>
                  </a:cubicBezTo>
                  <a:cubicBezTo>
                    <a:pt x="5009" y="6465"/>
                    <a:pt x="4481" y="6598"/>
                    <a:pt x="3958" y="6598"/>
                  </a:cubicBezTo>
                  <a:cubicBezTo>
                    <a:pt x="3156" y="6598"/>
                    <a:pt x="2365" y="6285"/>
                    <a:pt x="1774" y="5680"/>
                  </a:cubicBezTo>
                  <a:cubicBezTo>
                    <a:pt x="786" y="4692"/>
                    <a:pt x="595" y="3168"/>
                    <a:pt x="1298" y="1965"/>
                  </a:cubicBezTo>
                  <a:cubicBezTo>
                    <a:pt x="1859" y="994"/>
                    <a:pt x="2878" y="427"/>
                    <a:pt x="3951" y="427"/>
                  </a:cubicBezTo>
                  <a:cubicBezTo>
                    <a:pt x="4220" y="427"/>
                    <a:pt x="4493" y="462"/>
                    <a:pt x="4763" y="536"/>
                  </a:cubicBezTo>
                  <a:cubicBezTo>
                    <a:pt x="6108" y="894"/>
                    <a:pt x="7049" y="2120"/>
                    <a:pt x="7049" y="3513"/>
                  </a:cubicBezTo>
                  <a:cubicBezTo>
                    <a:pt x="7049" y="4323"/>
                    <a:pt x="6727" y="5108"/>
                    <a:pt x="6156" y="5680"/>
                  </a:cubicBezTo>
                  <a:cubicBezTo>
                    <a:pt x="6001" y="5835"/>
                    <a:pt x="6138" y="6045"/>
                    <a:pt x="6302" y="6045"/>
                  </a:cubicBezTo>
                  <a:cubicBezTo>
                    <a:pt x="6353" y="6045"/>
                    <a:pt x="6406" y="6025"/>
                    <a:pt x="6453" y="5978"/>
                  </a:cubicBezTo>
                  <a:cubicBezTo>
                    <a:pt x="8632" y="3763"/>
                    <a:pt x="7072" y="13"/>
                    <a:pt x="3965" y="13"/>
                  </a:cubicBezTo>
                  <a:lnTo>
                    <a:pt x="3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839" name="Google Shape;839;p68"/>
            <p:cNvSpPr/>
            <p:nvPr/>
          </p:nvSpPr>
          <p:spPr>
            <a:xfrm>
              <a:off x="2765874" y="2704026"/>
              <a:ext cx="115049" cy="114748"/>
            </a:xfrm>
            <a:custGeom>
              <a:rect b="b" l="l" r="r" t="t"/>
              <a:pathLst>
                <a:path extrusionOk="0" h="4181" w="4192">
                  <a:moveTo>
                    <a:pt x="2501" y="418"/>
                  </a:moveTo>
                  <a:lnTo>
                    <a:pt x="2501" y="1359"/>
                  </a:lnTo>
                  <a:cubicBezTo>
                    <a:pt x="2501" y="1537"/>
                    <a:pt x="2644" y="1692"/>
                    <a:pt x="2834" y="1692"/>
                  </a:cubicBezTo>
                  <a:lnTo>
                    <a:pt x="3775" y="1692"/>
                  </a:lnTo>
                  <a:lnTo>
                    <a:pt x="3775" y="2490"/>
                  </a:lnTo>
                  <a:lnTo>
                    <a:pt x="2834" y="2490"/>
                  </a:lnTo>
                  <a:cubicBezTo>
                    <a:pt x="2644" y="2490"/>
                    <a:pt x="2489" y="2657"/>
                    <a:pt x="2501" y="2847"/>
                  </a:cubicBezTo>
                  <a:lnTo>
                    <a:pt x="2501" y="3776"/>
                  </a:lnTo>
                  <a:lnTo>
                    <a:pt x="1691" y="3776"/>
                  </a:lnTo>
                  <a:lnTo>
                    <a:pt x="1691" y="2847"/>
                  </a:lnTo>
                  <a:cubicBezTo>
                    <a:pt x="1691" y="2657"/>
                    <a:pt x="1536" y="2502"/>
                    <a:pt x="1358" y="2502"/>
                  </a:cubicBezTo>
                  <a:lnTo>
                    <a:pt x="417" y="2502"/>
                  </a:lnTo>
                  <a:lnTo>
                    <a:pt x="417" y="1692"/>
                  </a:lnTo>
                  <a:lnTo>
                    <a:pt x="1358" y="1692"/>
                  </a:lnTo>
                  <a:cubicBezTo>
                    <a:pt x="1536" y="1692"/>
                    <a:pt x="1691" y="1549"/>
                    <a:pt x="1691" y="1359"/>
                  </a:cubicBezTo>
                  <a:lnTo>
                    <a:pt x="1691" y="418"/>
                  </a:lnTo>
                  <a:close/>
                  <a:moveTo>
                    <a:pt x="1599" y="1"/>
                  </a:moveTo>
                  <a:cubicBezTo>
                    <a:pt x="1419" y="1"/>
                    <a:pt x="1286" y="151"/>
                    <a:pt x="1286" y="335"/>
                  </a:cubicBezTo>
                  <a:lnTo>
                    <a:pt x="1286" y="1275"/>
                  </a:lnTo>
                  <a:lnTo>
                    <a:pt x="346" y="1275"/>
                  </a:lnTo>
                  <a:cubicBezTo>
                    <a:pt x="155" y="1275"/>
                    <a:pt x="0" y="1418"/>
                    <a:pt x="0" y="1609"/>
                  </a:cubicBezTo>
                  <a:lnTo>
                    <a:pt x="0" y="2573"/>
                  </a:lnTo>
                  <a:cubicBezTo>
                    <a:pt x="0" y="2764"/>
                    <a:pt x="155" y="2919"/>
                    <a:pt x="346" y="2919"/>
                  </a:cubicBezTo>
                  <a:lnTo>
                    <a:pt x="1286" y="2919"/>
                  </a:lnTo>
                  <a:lnTo>
                    <a:pt x="1286" y="3847"/>
                  </a:lnTo>
                  <a:cubicBezTo>
                    <a:pt x="1286" y="4038"/>
                    <a:pt x="1441" y="4181"/>
                    <a:pt x="1620" y="4181"/>
                  </a:cubicBezTo>
                  <a:lnTo>
                    <a:pt x="2584" y="4181"/>
                  </a:lnTo>
                  <a:cubicBezTo>
                    <a:pt x="2774" y="4181"/>
                    <a:pt x="2917" y="4026"/>
                    <a:pt x="2917" y="3847"/>
                  </a:cubicBezTo>
                  <a:lnTo>
                    <a:pt x="2917" y="2907"/>
                  </a:lnTo>
                  <a:lnTo>
                    <a:pt x="3858" y="2907"/>
                  </a:lnTo>
                  <a:cubicBezTo>
                    <a:pt x="4037" y="2907"/>
                    <a:pt x="4191" y="2752"/>
                    <a:pt x="4191" y="2573"/>
                  </a:cubicBezTo>
                  <a:lnTo>
                    <a:pt x="4191" y="1609"/>
                  </a:lnTo>
                  <a:cubicBezTo>
                    <a:pt x="4191" y="1418"/>
                    <a:pt x="4037" y="1275"/>
                    <a:pt x="3858" y="1275"/>
                  </a:cubicBezTo>
                  <a:lnTo>
                    <a:pt x="2917" y="1275"/>
                  </a:lnTo>
                  <a:lnTo>
                    <a:pt x="2917" y="335"/>
                  </a:lnTo>
                  <a:cubicBezTo>
                    <a:pt x="2917" y="144"/>
                    <a:pt x="2763" y="2"/>
                    <a:pt x="2572" y="2"/>
                  </a:cubicBezTo>
                  <a:lnTo>
                    <a:pt x="1620" y="2"/>
                  </a:lnTo>
                  <a:cubicBezTo>
                    <a:pt x="1613" y="1"/>
                    <a:pt x="1606" y="1"/>
                    <a:pt x="15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cxnSp>
        <p:nvCxnSpPr>
          <p:cNvPr id="840" name="Google Shape;840;p68"/>
          <p:cNvCxnSpPr/>
          <p:nvPr/>
        </p:nvCxnSpPr>
        <p:spPr>
          <a:xfrm>
            <a:off x="2974419" y="1539161"/>
            <a:ext cx="1145700" cy="0"/>
          </a:xfrm>
          <a:prstGeom prst="straightConnector1">
            <a:avLst/>
          </a:prstGeom>
          <a:noFill/>
          <a:ln cap="flat" cmpd="sng" w="9525">
            <a:solidFill>
              <a:schemeClr val="dk1"/>
            </a:solidFill>
            <a:prstDash val="solid"/>
            <a:round/>
            <a:headEnd len="med" w="med" type="none"/>
            <a:tailEnd len="med" w="med" type="none"/>
          </a:ln>
        </p:spPr>
      </p:cxnSp>
      <p:sp>
        <p:nvSpPr>
          <p:cNvPr id="841" name="Google Shape;841;p68"/>
          <p:cNvSpPr/>
          <p:nvPr/>
        </p:nvSpPr>
        <p:spPr>
          <a:xfrm>
            <a:off x="2974425" y="2464200"/>
            <a:ext cx="394150" cy="47773"/>
          </a:xfrm>
          <a:custGeom>
            <a:rect b="b" l="l" r="r" t="t"/>
            <a:pathLst>
              <a:path extrusionOk="0" h="2523" w="15766">
                <a:moveTo>
                  <a:pt x="0" y="2523"/>
                </a:moveTo>
                <a:lnTo>
                  <a:pt x="15766" y="2523"/>
                </a:lnTo>
                <a:lnTo>
                  <a:pt x="15766" y="0"/>
                </a:lnTo>
              </a:path>
            </a:pathLst>
          </a:custGeom>
          <a:noFill/>
          <a:ln cap="flat" cmpd="sng" w="9525">
            <a:solidFill>
              <a:schemeClr val="dk1"/>
            </a:solidFill>
            <a:prstDash val="solid"/>
            <a:round/>
            <a:headEnd len="med" w="med" type="none"/>
            <a:tailEnd len="med" w="med" type="none"/>
          </a:ln>
        </p:spPr>
      </p:sp>
      <p:cxnSp>
        <p:nvCxnSpPr>
          <p:cNvPr id="842" name="Google Shape;842;p68"/>
          <p:cNvCxnSpPr/>
          <p:nvPr/>
        </p:nvCxnSpPr>
        <p:spPr>
          <a:xfrm>
            <a:off x="2974419" y="3497211"/>
            <a:ext cx="646500" cy="0"/>
          </a:xfrm>
          <a:prstGeom prst="straightConnector1">
            <a:avLst/>
          </a:prstGeom>
          <a:noFill/>
          <a:ln cap="flat" cmpd="sng" w="9525">
            <a:solidFill>
              <a:schemeClr val="dk1"/>
            </a:solidFill>
            <a:prstDash val="solid"/>
            <a:round/>
            <a:headEnd len="med" w="med" type="none"/>
            <a:tailEnd len="med" w="med" type="none"/>
          </a:ln>
        </p:spPr>
      </p:cxnSp>
      <p:sp>
        <p:nvSpPr>
          <p:cNvPr id="843" name="Google Shape;843;p68"/>
          <p:cNvSpPr/>
          <p:nvPr/>
        </p:nvSpPr>
        <p:spPr>
          <a:xfrm rot="10800000">
            <a:off x="5454252" y="1539150"/>
            <a:ext cx="635173" cy="110974"/>
          </a:xfrm>
          <a:custGeom>
            <a:rect b="b" l="l" r="r" t="t"/>
            <a:pathLst>
              <a:path extrusionOk="0" h="2523" w="15766">
                <a:moveTo>
                  <a:pt x="0" y="2523"/>
                </a:moveTo>
                <a:lnTo>
                  <a:pt x="15766" y="2523"/>
                </a:lnTo>
                <a:lnTo>
                  <a:pt x="15766" y="0"/>
                </a:lnTo>
              </a:path>
            </a:pathLst>
          </a:custGeom>
          <a:noFill/>
          <a:ln cap="flat" cmpd="sng" w="9525">
            <a:solidFill>
              <a:schemeClr val="dk1"/>
            </a:solidFill>
            <a:prstDash val="solid"/>
            <a:round/>
            <a:headEnd len="med" w="med" type="none"/>
            <a:tailEnd len="med" w="med" type="none"/>
          </a:ln>
        </p:spPr>
      </p:sp>
      <p:sp>
        <p:nvSpPr>
          <p:cNvPr id="844" name="Google Shape;844;p68"/>
          <p:cNvSpPr/>
          <p:nvPr/>
        </p:nvSpPr>
        <p:spPr>
          <a:xfrm>
            <a:off x="5150075" y="3505200"/>
            <a:ext cx="961700" cy="257500"/>
          </a:xfrm>
          <a:custGeom>
            <a:rect b="b" l="l" r="r" t="t"/>
            <a:pathLst>
              <a:path extrusionOk="0" h="10300" w="38468">
                <a:moveTo>
                  <a:pt x="38468" y="0"/>
                </a:moveTo>
                <a:lnTo>
                  <a:pt x="31321" y="0"/>
                </a:lnTo>
                <a:lnTo>
                  <a:pt x="31321" y="10300"/>
                </a:lnTo>
                <a:lnTo>
                  <a:pt x="0" y="10300"/>
                </a:lnTo>
              </a:path>
            </a:pathLst>
          </a:custGeom>
          <a:noFill/>
          <a:ln cap="flat" cmpd="sng" w="9525">
            <a:solidFill>
              <a:schemeClr val="dk1"/>
            </a:solidFill>
            <a:prstDash val="solid"/>
            <a:round/>
            <a:headEnd len="med" w="med" type="none"/>
            <a:tailEnd len="med" w="med" type="none"/>
          </a:ln>
        </p:spPr>
      </p:sp>
      <p:sp>
        <p:nvSpPr>
          <p:cNvPr id="845" name="Google Shape;845;p68"/>
          <p:cNvSpPr/>
          <p:nvPr/>
        </p:nvSpPr>
        <p:spPr>
          <a:xfrm rot="10800000">
            <a:off x="5454252" y="2522174"/>
            <a:ext cx="635173" cy="510050"/>
          </a:xfrm>
          <a:custGeom>
            <a:rect b="b" l="l" r="r" t="t"/>
            <a:pathLst>
              <a:path extrusionOk="0" h="2523" w="15766">
                <a:moveTo>
                  <a:pt x="0" y="2523"/>
                </a:moveTo>
                <a:lnTo>
                  <a:pt x="15766" y="2523"/>
                </a:lnTo>
                <a:lnTo>
                  <a:pt x="15766" y="0"/>
                </a:lnTo>
              </a:path>
            </a:pathLst>
          </a:custGeom>
          <a:noFill/>
          <a:ln cap="flat" cmpd="sng" w="9525">
            <a:solidFill>
              <a:schemeClr val="dk1"/>
            </a:solidFill>
            <a:prstDash val="solid"/>
            <a:round/>
            <a:headEnd len="med" w="med" type="none"/>
            <a:tailEnd len="med" w="med" type="none"/>
          </a:ln>
        </p:spPr>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827"/>
                                        </p:tgtEl>
                                        <p:attrNameLst>
                                          <p:attrName>style.visibility</p:attrName>
                                        </p:attrNameLst>
                                      </p:cBhvr>
                                      <p:to>
                                        <p:strVal val="visible"/>
                                      </p:to>
                                    </p:set>
                                    <p:animEffect filter="fade" transition="in">
                                      <p:cBhvr>
                                        <p:cTn dur="1000"/>
                                        <p:tgtEl>
                                          <p:spTgt spid="827"/>
                                        </p:tgtEl>
                                      </p:cBhvr>
                                    </p:animEffect>
                                  </p:childTnLst>
                                </p:cTn>
                              </p:par>
                              <p:par>
                                <p:cTn fill="hold" nodeType="withEffect" presetClass="entr" presetID="10" presetSubtype="0">
                                  <p:stCondLst>
                                    <p:cond delay="0"/>
                                  </p:stCondLst>
                                  <p:childTnLst>
                                    <p:set>
                                      <p:cBhvr>
                                        <p:cTn dur="1" fill="hold">
                                          <p:stCondLst>
                                            <p:cond delay="0"/>
                                          </p:stCondLst>
                                        </p:cTn>
                                        <p:tgtEl>
                                          <p:spTgt spid="840"/>
                                        </p:tgtEl>
                                        <p:attrNameLst>
                                          <p:attrName>style.visibility</p:attrName>
                                        </p:attrNameLst>
                                      </p:cBhvr>
                                      <p:to>
                                        <p:strVal val="visible"/>
                                      </p:to>
                                    </p:set>
                                    <p:animEffect filter="fade" transition="in">
                                      <p:cBhvr>
                                        <p:cTn dur="1000"/>
                                        <p:tgtEl>
                                          <p:spTgt spid="840"/>
                                        </p:tgtEl>
                                      </p:cBhvr>
                                    </p:animEffect>
                                  </p:childTnLst>
                                </p:cTn>
                              </p:par>
                              <p:par>
                                <p:cTn fill="hold" nodeType="withEffect" presetClass="entr" presetID="10" presetSubtype="0">
                                  <p:stCondLst>
                                    <p:cond delay="0"/>
                                  </p:stCondLst>
                                  <p:childTnLst>
                                    <p:set>
                                      <p:cBhvr>
                                        <p:cTn dur="1" fill="hold">
                                          <p:stCondLst>
                                            <p:cond delay="0"/>
                                          </p:stCondLst>
                                        </p:cTn>
                                        <p:tgtEl>
                                          <p:spTgt spid="841"/>
                                        </p:tgtEl>
                                        <p:attrNameLst>
                                          <p:attrName>style.visibility</p:attrName>
                                        </p:attrNameLst>
                                      </p:cBhvr>
                                      <p:to>
                                        <p:strVal val="visible"/>
                                      </p:to>
                                    </p:set>
                                    <p:animEffect filter="fade" transition="in">
                                      <p:cBhvr>
                                        <p:cTn dur="1000"/>
                                        <p:tgtEl>
                                          <p:spTgt spid="841"/>
                                        </p:tgtEl>
                                      </p:cBhvr>
                                    </p:animEffect>
                                  </p:childTnLst>
                                </p:cTn>
                              </p:par>
                              <p:par>
                                <p:cTn fill="hold" nodeType="withEffect" presetClass="entr" presetID="10" presetSubtype="0">
                                  <p:stCondLst>
                                    <p:cond delay="0"/>
                                  </p:stCondLst>
                                  <p:childTnLst>
                                    <p:set>
                                      <p:cBhvr>
                                        <p:cTn dur="1" fill="hold">
                                          <p:stCondLst>
                                            <p:cond delay="0"/>
                                          </p:stCondLst>
                                        </p:cTn>
                                        <p:tgtEl>
                                          <p:spTgt spid="842"/>
                                        </p:tgtEl>
                                        <p:attrNameLst>
                                          <p:attrName>style.visibility</p:attrName>
                                        </p:attrNameLst>
                                      </p:cBhvr>
                                      <p:to>
                                        <p:strVal val="visible"/>
                                      </p:to>
                                    </p:set>
                                    <p:animEffect filter="fade" transition="in">
                                      <p:cBhvr>
                                        <p:cTn dur="1000"/>
                                        <p:tgtEl>
                                          <p:spTgt spid="842"/>
                                        </p:tgtEl>
                                      </p:cBhvr>
                                    </p:animEffect>
                                  </p:childTnLst>
                                </p:cTn>
                              </p:par>
                              <p:par>
                                <p:cTn fill="hold" nodeType="withEffect" presetClass="entr" presetID="10" presetSubtype="0">
                                  <p:stCondLst>
                                    <p:cond delay="0"/>
                                  </p:stCondLst>
                                  <p:childTnLst>
                                    <p:set>
                                      <p:cBhvr>
                                        <p:cTn dur="1" fill="hold">
                                          <p:stCondLst>
                                            <p:cond delay="0"/>
                                          </p:stCondLst>
                                        </p:cTn>
                                        <p:tgtEl>
                                          <p:spTgt spid="843"/>
                                        </p:tgtEl>
                                        <p:attrNameLst>
                                          <p:attrName>style.visibility</p:attrName>
                                        </p:attrNameLst>
                                      </p:cBhvr>
                                      <p:to>
                                        <p:strVal val="visible"/>
                                      </p:to>
                                    </p:set>
                                    <p:animEffect filter="fade" transition="in">
                                      <p:cBhvr>
                                        <p:cTn dur="1000"/>
                                        <p:tgtEl>
                                          <p:spTgt spid="843"/>
                                        </p:tgtEl>
                                      </p:cBhvr>
                                    </p:animEffect>
                                  </p:childTnLst>
                                </p:cTn>
                              </p:par>
                              <p:par>
                                <p:cTn fill="hold" nodeType="withEffect" presetClass="entr" presetID="10" presetSubtype="0">
                                  <p:stCondLst>
                                    <p:cond delay="0"/>
                                  </p:stCondLst>
                                  <p:childTnLst>
                                    <p:set>
                                      <p:cBhvr>
                                        <p:cTn dur="1" fill="hold">
                                          <p:stCondLst>
                                            <p:cond delay="0"/>
                                          </p:stCondLst>
                                        </p:cTn>
                                        <p:tgtEl>
                                          <p:spTgt spid="845"/>
                                        </p:tgtEl>
                                        <p:attrNameLst>
                                          <p:attrName>style.visibility</p:attrName>
                                        </p:attrNameLst>
                                      </p:cBhvr>
                                      <p:to>
                                        <p:strVal val="visible"/>
                                      </p:to>
                                    </p:set>
                                    <p:animEffect filter="fade" transition="in">
                                      <p:cBhvr>
                                        <p:cTn dur="1000"/>
                                        <p:tgtEl>
                                          <p:spTgt spid="845"/>
                                        </p:tgtEl>
                                      </p:cBhvr>
                                    </p:animEffect>
                                  </p:childTnLst>
                                </p:cTn>
                              </p:par>
                              <p:par>
                                <p:cTn fill="hold" nodeType="withEffect" presetClass="entr" presetID="10" presetSubtype="0">
                                  <p:stCondLst>
                                    <p:cond delay="0"/>
                                  </p:stCondLst>
                                  <p:childTnLst>
                                    <p:set>
                                      <p:cBhvr>
                                        <p:cTn dur="1" fill="hold">
                                          <p:stCondLst>
                                            <p:cond delay="0"/>
                                          </p:stCondLst>
                                        </p:cTn>
                                        <p:tgtEl>
                                          <p:spTgt spid="844"/>
                                        </p:tgtEl>
                                        <p:attrNameLst>
                                          <p:attrName>style.visibility</p:attrName>
                                        </p:attrNameLst>
                                      </p:cBhvr>
                                      <p:to>
                                        <p:strVal val="visible"/>
                                      </p:to>
                                    </p:set>
                                    <p:animEffect filter="fade" transition="in">
                                      <p:cBhvr>
                                        <p:cTn dur="1000"/>
                                        <p:tgtEl>
                                          <p:spTgt spid="84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9" name="Shape 849"/>
        <p:cNvGrpSpPr/>
        <p:nvPr/>
      </p:nvGrpSpPr>
      <p:grpSpPr>
        <a:xfrm>
          <a:off x="0" y="0"/>
          <a:ext cx="0" cy="0"/>
          <a:chOff x="0" y="0"/>
          <a:chExt cx="0" cy="0"/>
        </a:xfrm>
      </p:grpSpPr>
      <p:sp>
        <p:nvSpPr>
          <p:cNvPr id="850" name="Google Shape;850;p69"/>
          <p:cNvSpPr txBox="1"/>
          <p:nvPr>
            <p:ph type="title"/>
          </p:nvPr>
        </p:nvSpPr>
        <p:spPr>
          <a:xfrm>
            <a:off x="2538525" y="1686200"/>
            <a:ext cx="4066800" cy="187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
        <p:nvSpPr>
          <p:cNvPr id="851" name="Google Shape;851;p69"/>
          <p:cNvSpPr/>
          <p:nvPr/>
        </p:nvSpPr>
        <p:spPr>
          <a:xfrm>
            <a:off x="2260750" y="2184950"/>
            <a:ext cx="4622629" cy="1465056"/>
          </a:xfrm>
          <a:custGeom>
            <a:rect b="b" l="l" r="r" t="t"/>
            <a:pathLst>
              <a:path extrusionOk="0" h="39814" w="117729">
                <a:moveTo>
                  <a:pt x="5905" y="190"/>
                </a:moveTo>
                <a:lnTo>
                  <a:pt x="0" y="190"/>
                </a:lnTo>
                <a:lnTo>
                  <a:pt x="0" y="39814"/>
                </a:lnTo>
                <a:lnTo>
                  <a:pt x="117729" y="39814"/>
                </a:lnTo>
                <a:lnTo>
                  <a:pt x="117729" y="0"/>
                </a:lnTo>
                <a:lnTo>
                  <a:pt x="111061" y="0"/>
                </a:lnTo>
              </a:path>
            </a:pathLst>
          </a:custGeom>
          <a:noFill/>
          <a:ln cap="flat" cmpd="sng" w="9525">
            <a:solidFill>
              <a:schemeClr val="dk1"/>
            </a:solidFill>
            <a:prstDash val="solid"/>
            <a:round/>
            <a:headEnd len="med" w="med" type="none"/>
            <a:tailEnd len="med" w="med" type="none"/>
          </a:ln>
        </p:spPr>
      </p:sp>
    </p:spTree>
  </p:cSld>
  <p:clrMapOvr>
    <a:masterClrMapping/>
  </p:clrMapOvr>
  <mc:AlternateContent>
    <mc:Choice Requires="p14">
      <p:transition spd="slow" p14:dur="1000">
        <p:push/>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850"/>
                                        </p:tgtEl>
                                        <p:attrNameLst>
                                          <p:attrName>style.visibility</p:attrName>
                                        </p:attrNameLst>
                                      </p:cBhvr>
                                      <p:to>
                                        <p:strVal val="visible"/>
                                      </p:to>
                                    </p:set>
                                    <p:animEffect filter="fade" transition="in">
                                      <p:cBhvr>
                                        <p:cTn dur="1000"/>
                                        <p:tgtEl>
                                          <p:spTgt spid="85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 name="Shape 295"/>
        <p:cNvGrpSpPr/>
        <p:nvPr/>
      </p:nvGrpSpPr>
      <p:grpSpPr>
        <a:xfrm>
          <a:off x="0" y="0"/>
          <a:ext cx="0" cy="0"/>
          <a:chOff x="0" y="0"/>
          <a:chExt cx="0" cy="0"/>
        </a:xfrm>
      </p:grpSpPr>
      <p:sp>
        <p:nvSpPr>
          <p:cNvPr id="296" name="Google Shape;296;p52"/>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297" name="Google Shape;297;p52"/>
          <p:cNvSpPr txBox="1"/>
          <p:nvPr>
            <p:ph idx="1" type="body"/>
          </p:nvPr>
        </p:nvSpPr>
        <p:spPr>
          <a:xfrm>
            <a:off x="758775" y="1021101"/>
            <a:ext cx="7626300" cy="355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latin typeface="Didact Gothic"/>
                <a:ea typeface="Didact Gothic"/>
                <a:cs typeface="Didact Gothic"/>
                <a:sym typeface="Didact Gothic"/>
              </a:rPr>
              <a:t>Here’s what you’ll find in this </a:t>
            </a:r>
            <a:r>
              <a:rPr b="1" lang="en">
                <a:uFill>
                  <a:noFill/>
                </a:uFill>
                <a:latin typeface="Didact Gothic"/>
                <a:ea typeface="Didact Gothic"/>
                <a:cs typeface="Didact Gothic"/>
                <a:sym typeface="Didact Gothic"/>
                <a:hlinkClick r:id="rId3"/>
              </a:rPr>
              <a:t>Slidesgo</a:t>
            </a:r>
            <a:r>
              <a:rPr b="1" lang="en">
                <a:latin typeface="Didact Gothic"/>
                <a:ea typeface="Didact Gothic"/>
                <a:cs typeface="Didact Gothic"/>
                <a:sym typeface="Didact Gothic"/>
              </a:rPr>
              <a:t> </a:t>
            </a:r>
            <a:r>
              <a:rPr lang="en">
                <a:latin typeface="Didact Gothic"/>
                <a:ea typeface="Didact Gothic"/>
                <a:cs typeface="Didact Gothic"/>
                <a:sym typeface="Didact Gothic"/>
              </a:rPr>
              <a:t>template: </a:t>
            </a:r>
            <a:endParaRPr>
              <a:latin typeface="Didact Gothic"/>
              <a:ea typeface="Didact Gothic"/>
              <a:cs typeface="Didact Gothic"/>
              <a:sym typeface="Didact Gothic"/>
            </a:endParaRPr>
          </a:p>
          <a:p>
            <a:pPr indent="-304800" lvl="0" marL="457200" rtl="0" algn="l">
              <a:spcBef>
                <a:spcPts val="1600"/>
              </a:spcBef>
              <a:spcAft>
                <a:spcPts val="0"/>
              </a:spcAft>
              <a:buClr>
                <a:schemeClr val="dk2"/>
              </a:buClr>
              <a:buSzPts val="1200"/>
              <a:buFont typeface="Didact Gothic"/>
              <a:buAutoNum type="arabicPeriod"/>
            </a:pPr>
            <a:r>
              <a:rPr lang="en">
                <a:latin typeface="Didact Gothic"/>
                <a:ea typeface="Didact Gothic"/>
                <a:cs typeface="Didact Gothic"/>
                <a:sym typeface="Didact Gothic"/>
              </a:rPr>
              <a:t>A slide structure based on a breakthrough, which you can easily adapt to your needs. For more info on how to edit the template, please visit </a:t>
            </a:r>
            <a:r>
              <a:rPr b="1" lang="en">
                <a:uFill>
                  <a:noFill/>
                </a:uFill>
                <a:latin typeface="Didact Gothic"/>
                <a:ea typeface="Didact Gothic"/>
                <a:cs typeface="Didact Gothic"/>
                <a:sym typeface="Didact Gothic"/>
                <a:hlinkClick r:id="rId4"/>
              </a:rPr>
              <a:t>Slidesgo School</a:t>
            </a:r>
            <a:r>
              <a:rPr lang="en">
                <a:latin typeface="Didact Gothic"/>
                <a:ea typeface="Didact Gothic"/>
                <a:cs typeface="Didact Gothic"/>
                <a:sym typeface="Didact Gothic"/>
              </a:rPr>
              <a:t> or read our </a:t>
            </a:r>
            <a:r>
              <a:rPr b="1" lang="en">
                <a:uFill>
                  <a:noFill/>
                </a:uFill>
                <a:latin typeface="Didact Gothic"/>
                <a:ea typeface="Didact Gothic"/>
                <a:cs typeface="Didact Gothic"/>
                <a:sym typeface="Didact Gothic"/>
                <a:hlinkClick r:id="rId5"/>
              </a:rPr>
              <a:t>FAQs</a:t>
            </a:r>
            <a:r>
              <a:rPr lang="en">
                <a:latin typeface="Didact Gothic"/>
                <a:ea typeface="Didact Gothic"/>
                <a:cs typeface="Didact Gothic"/>
                <a:sym typeface="Didact Gothic"/>
              </a:rPr>
              <a:t>.</a:t>
            </a:r>
            <a:endParaRPr>
              <a:latin typeface="Didact Gothic"/>
              <a:ea typeface="Didact Gothic"/>
              <a:cs typeface="Didact Gothic"/>
              <a:sym typeface="Didact Gothic"/>
            </a:endParaRPr>
          </a:p>
          <a:p>
            <a:pPr indent="-304800" lvl="0" marL="457200" rtl="0" algn="l">
              <a:spcBef>
                <a:spcPts val="0"/>
              </a:spcBef>
              <a:spcAft>
                <a:spcPts val="0"/>
              </a:spcAft>
              <a:buClr>
                <a:schemeClr val="dk2"/>
              </a:buClr>
              <a:buSzPts val="1200"/>
              <a:buFont typeface="Didact Gothic"/>
              <a:buAutoNum type="arabicPeriod"/>
            </a:pPr>
            <a:r>
              <a:rPr lang="en">
                <a:latin typeface="Didact Gothic"/>
                <a:ea typeface="Didact Gothic"/>
                <a:cs typeface="Didact Gothic"/>
                <a:sym typeface="Didact Gothic"/>
              </a:rPr>
              <a:t>An assortment of graphic resources that are suitable for use in the presentation can be found in the </a:t>
            </a:r>
            <a:r>
              <a:rPr b="1" lang="en">
                <a:latin typeface="Didact Gothic"/>
                <a:ea typeface="Didact Gothic"/>
                <a:cs typeface="Didact Gothic"/>
                <a:sym typeface="Didact Gothic"/>
              </a:rPr>
              <a:t>a</a:t>
            </a:r>
            <a:r>
              <a:rPr b="1" lang="en">
                <a:uFill>
                  <a:noFill/>
                </a:uFill>
                <a:latin typeface="Didact Gothic"/>
                <a:ea typeface="Didact Gothic"/>
                <a:cs typeface="Didact Gothic"/>
                <a:sym typeface="Didact Gothic"/>
                <a:hlinkClick action="ppaction://hlinksldjump" r:id="rId6"/>
              </a:rPr>
              <a:t>lternative resources</a:t>
            </a:r>
            <a:r>
              <a:rPr lang="en">
                <a:latin typeface="Didact Gothic"/>
                <a:ea typeface="Didact Gothic"/>
                <a:cs typeface="Didact Gothic"/>
                <a:sym typeface="Didact Gothic"/>
              </a:rPr>
              <a:t> slides.</a:t>
            </a:r>
            <a:endParaRPr>
              <a:latin typeface="Didact Gothic"/>
              <a:ea typeface="Didact Gothic"/>
              <a:cs typeface="Didact Gothic"/>
              <a:sym typeface="Didact Gothic"/>
            </a:endParaRPr>
          </a:p>
          <a:p>
            <a:pPr indent="-304800" lvl="0" marL="457200" rtl="0" algn="l">
              <a:spcBef>
                <a:spcPts val="0"/>
              </a:spcBef>
              <a:spcAft>
                <a:spcPts val="0"/>
              </a:spcAft>
              <a:buClr>
                <a:schemeClr val="dk2"/>
              </a:buClr>
              <a:buSzPts val="1200"/>
              <a:buFont typeface="Didact Gothic"/>
              <a:buAutoNum type="arabicPeriod"/>
            </a:pPr>
            <a:r>
              <a:rPr lang="en">
                <a:latin typeface="Didact Gothic"/>
                <a:ea typeface="Didact Gothic"/>
                <a:cs typeface="Didact Gothic"/>
                <a:sym typeface="Didact Gothic"/>
              </a:rPr>
              <a:t>A </a:t>
            </a:r>
            <a:r>
              <a:rPr b="1" lang="en">
                <a:uFill>
                  <a:noFill/>
                </a:uFill>
                <a:latin typeface="Didact Gothic"/>
                <a:ea typeface="Didact Gothic"/>
                <a:cs typeface="Didact Gothic"/>
                <a:sym typeface="Didact Gothic"/>
                <a:hlinkClick action="ppaction://hlinksldjump" r:id="rId7"/>
              </a:rPr>
              <a:t>thanks</a:t>
            </a:r>
            <a:r>
              <a:rPr lang="en">
                <a:uFill>
                  <a:noFill/>
                </a:uFill>
                <a:latin typeface="Didact Gothic"/>
                <a:ea typeface="Didact Gothic"/>
                <a:cs typeface="Didact Gothic"/>
                <a:sym typeface="Didact Gothic"/>
                <a:hlinkClick action="ppaction://hlinksldjump" r:id="rId8"/>
              </a:rPr>
              <a:t> </a:t>
            </a:r>
            <a:r>
              <a:rPr lang="en">
                <a:latin typeface="Didact Gothic"/>
                <a:ea typeface="Didact Gothic"/>
                <a:cs typeface="Didact Gothic"/>
                <a:sym typeface="Didact Gothic"/>
              </a:rPr>
              <a:t>slide, which you must keep so that proper credits for our design are given.</a:t>
            </a:r>
            <a:endParaRPr>
              <a:latin typeface="Didact Gothic"/>
              <a:ea typeface="Didact Gothic"/>
              <a:cs typeface="Didact Gothic"/>
              <a:sym typeface="Didact Gothic"/>
            </a:endParaRPr>
          </a:p>
          <a:p>
            <a:pPr indent="-304800" lvl="0" marL="457200" rtl="0" algn="l">
              <a:spcBef>
                <a:spcPts val="0"/>
              </a:spcBef>
              <a:spcAft>
                <a:spcPts val="0"/>
              </a:spcAft>
              <a:buClr>
                <a:schemeClr val="dk2"/>
              </a:buClr>
              <a:buSzPts val="1200"/>
              <a:buFont typeface="Didact Gothic"/>
              <a:buAutoNum type="arabicPeriod"/>
            </a:pPr>
            <a:r>
              <a:rPr lang="en">
                <a:latin typeface="Didact Gothic"/>
                <a:ea typeface="Didact Gothic"/>
                <a:cs typeface="Didact Gothic"/>
                <a:sym typeface="Didact Gothic"/>
              </a:rPr>
              <a:t>A </a:t>
            </a:r>
            <a:r>
              <a:rPr b="1" lang="en">
                <a:uFill>
                  <a:noFill/>
                </a:uFill>
                <a:latin typeface="Didact Gothic"/>
                <a:ea typeface="Didact Gothic"/>
                <a:cs typeface="Didact Gothic"/>
                <a:sym typeface="Didact Gothic"/>
                <a:hlinkClick action="ppaction://hlinksldjump" r:id="rId9"/>
              </a:rPr>
              <a:t>resources</a:t>
            </a:r>
            <a:r>
              <a:rPr lang="en">
                <a:uFill>
                  <a:noFill/>
                </a:uFill>
                <a:latin typeface="Didact Gothic"/>
                <a:ea typeface="Didact Gothic"/>
                <a:cs typeface="Didact Gothic"/>
                <a:sym typeface="Didact Gothic"/>
                <a:hlinkClick action="ppaction://hlinksldjump" r:id="rId10"/>
              </a:rPr>
              <a:t> </a:t>
            </a:r>
            <a:r>
              <a:rPr lang="en">
                <a:latin typeface="Didact Gothic"/>
                <a:ea typeface="Didact Gothic"/>
                <a:cs typeface="Didact Gothic"/>
                <a:sym typeface="Didact Gothic"/>
              </a:rPr>
              <a:t>slide, where you’ll find links to all the elements used in the template.</a:t>
            </a:r>
            <a:endParaRPr>
              <a:latin typeface="Didact Gothic"/>
              <a:ea typeface="Didact Gothic"/>
              <a:cs typeface="Didact Gothic"/>
              <a:sym typeface="Didact Gothic"/>
            </a:endParaRPr>
          </a:p>
          <a:p>
            <a:pPr indent="-304800" lvl="0" marL="457200" rtl="0" algn="l">
              <a:spcBef>
                <a:spcPts val="0"/>
              </a:spcBef>
              <a:spcAft>
                <a:spcPts val="0"/>
              </a:spcAft>
              <a:buClr>
                <a:schemeClr val="dk2"/>
              </a:buClr>
              <a:buSzPts val="1200"/>
              <a:buFont typeface="Didact Gothic"/>
              <a:buAutoNum type="arabicPeriod"/>
            </a:pPr>
            <a:r>
              <a:rPr b="1" lang="en">
                <a:uFill>
                  <a:noFill/>
                </a:uFill>
                <a:latin typeface="Didact Gothic"/>
                <a:ea typeface="Didact Gothic"/>
                <a:cs typeface="Didact Gothic"/>
                <a:sym typeface="Didact Gothic"/>
                <a:hlinkClick/>
              </a:rPr>
              <a:t>Instructions for use</a:t>
            </a:r>
            <a:r>
              <a:rPr lang="en">
                <a:latin typeface="Didact Gothic"/>
                <a:ea typeface="Didact Gothic"/>
                <a:cs typeface="Didact Gothic"/>
                <a:sym typeface="Didact Gothic"/>
              </a:rPr>
              <a:t>.</a:t>
            </a:r>
            <a:endParaRPr>
              <a:latin typeface="Didact Gothic"/>
              <a:ea typeface="Didact Gothic"/>
              <a:cs typeface="Didact Gothic"/>
              <a:sym typeface="Didact Gothic"/>
            </a:endParaRPr>
          </a:p>
          <a:p>
            <a:pPr indent="-304800" lvl="0" marL="457200" rtl="0" algn="l">
              <a:spcBef>
                <a:spcPts val="0"/>
              </a:spcBef>
              <a:spcAft>
                <a:spcPts val="0"/>
              </a:spcAft>
              <a:buClr>
                <a:schemeClr val="dk2"/>
              </a:buClr>
              <a:buSzPts val="1200"/>
              <a:buFont typeface="Didact Gothic"/>
              <a:buAutoNum type="arabicPeriod"/>
            </a:pPr>
            <a:r>
              <a:rPr lang="en">
                <a:latin typeface="Didact Gothic"/>
                <a:ea typeface="Didact Gothic"/>
                <a:cs typeface="Didact Gothic"/>
                <a:sym typeface="Didact Gothic"/>
              </a:rPr>
              <a:t>Final slides with: </a:t>
            </a:r>
            <a:endParaRPr>
              <a:latin typeface="Didact Gothic"/>
              <a:ea typeface="Didact Gothic"/>
              <a:cs typeface="Didact Gothic"/>
              <a:sym typeface="Didact Gothic"/>
            </a:endParaRPr>
          </a:p>
          <a:p>
            <a:pPr indent="-304800" lvl="0" marL="914400" rtl="0" algn="l">
              <a:spcBef>
                <a:spcPts val="0"/>
              </a:spcBef>
              <a:spcAft>
                <a:spcPts val="0"/>
              </a:spcAft>
              <a:buClr>
                <a:schemeClr val="dk2"/>
              </a:buClr>
              <a:buSzPts val="1200"/>
              <a:buFont typeface="Didact Gothic"/>
              <a:buAutoNum type="arabicPeriod"/>
            </a:pPr>
            <a:r>
              <a:rPr lang="en">
                <a:latin typeface="Didact Gothic"/>
                <a:ea typeface="Didact Gothic"/>
                <a:cs typeface="Didact Gothic"/>
                <a:sym typeface="Didact Gothic"/>
              </a:rPr>
              <a:t>The</a:t>
            </a:r>
            <a:r>
              <a:rPr lang="en">
                <a:uFill>
                  <a:noFill/>
                </a:uFill>
                <a:latin typeface="Didact Gothic"/>
                <a:ea typeface="Didact Gothic"/>
                <a:cs typeface="Didact Gothic"/>
                <a:sym typeface="Didact Gothic"/>
                <a:hlinkClick action="ppaction://hlinksldjump" r:id="rId11"/>
              </a:rPr>
              <a:t> </a:t>
            </a:r>
            <a:r>
              <a:rPr b="1" lang="en">
                <a:uFill>
                  <a:noFill/>
                </a:uFill>
                <a:latin typeface="Didact Gothic"/>
                <a:ea typeface="Didact Gothic"/>
                <a:cs typeface="Didact Gothic"/>
                <a:sym typeface="Didact Gothic"/>
                <a:hlinkClick action="ppaction://hlinksldjump" r:id="rId12"/>
              </a:rPr>
              <a:t>fonts and colors</a:t>
            </a:r>
            <a:r>
              <a:rPr lang="en">
                <a:latin typeface="Didact Gothic"/>
                <a:ea typeface="Didact Gothic"/>
                <a:cs typeface="Didact Gothic"/>
                <a:sym typeface="Didact Gothic"/>
              </a:rPr>
              <a:t> used in the template.</a:t>
            </a:r>
            <a:endParaRPr>
              <a:latin typeface="Didact Gothic"/>
              <a:ea typeface="Didact Gothic"/>
              <a:cs typeface="Didact Gothic"/>
              <a:sym typeface="Didact Gothic"/>
            </a:endParaRPr>
          </a:p>
          <a:p>
            <a:pPr indent="-304800" lvl="0" marL="914400" rtl="0" algn="l">
              <a:spcBef>
                <a:spcPts val="0"/>
              </a:spcBef>
              <a:spcAft>
                <a:spcPts val="0"/>
              </a:spcAft>
              <a:buClr>
                <a:schemeClr val="dk2"/>
              </a:buClr>
              <a:buSzPts val="1200"/>
              <a:buFont typeface="Didact Gothic"/>
              <a:buAutoNum type="arabicPeriod"/>
            </a:pPr>
            <a:r>
              <a:rPr lang="en">
                <a:latin typeface="Didact Gothic"/>
                <a:ea typeface="Didact Gothic"/>
                <a:cs typeface="Didact Gothic"/>
                <a:sym typeface="Didact Gothic"/>
              </a:rPr>
              <a:t>A selection of </a:t>
            </a:r>
            <a:r>
              <a:rPr b="1" lang="en">
                <a:uFill>
                  <a:noFill/>
                </a:uFill>
                <a:latin typeface="Didact Gothic"/>
                <a:ea typeface="Didact Gothic"/>
                <a:cs typeface="Didact Gothic"/>
                <a:sym typeface="Didact Gothic"/>
                <a:hlinkClick action="ppaction://hlinksldjump" r:id="rId13"/>
              </a:rPr>
              <a:t>illustrations</a:t>
            </a:r>
            <a:r>
              <a:rPr lang="en">
                <a:latin typeface="Didact Gothic"/>
                <a:ea typeface="Didact Gothic"/>
                <a:cs typeface="Didact Gothic"/>
                <a:sym typeface="Didact Gothic"/>
              </a:rPr>
              <a:t>. You can also customize and animate them as you wish with the online editor. Visit </a:t>
            </a:r>
            <a:r>
              <a:rPr b="1" lang="en">
                <a:uFill>
                  <a:noFill/>
                </a:uFill>
                <a:latin typeface="Didact Gothic"/>
                <a:ea typeface="Didact Gothic"/>
                <a:cs typeface="Didact Gothic"/>
                <a:sym typeface="Didact Gothic"/>
                <a:hlinkClick r:id="rId14"/>
              </a:rPr>
              <a:t>Storyset</a:t>
            </a:r>
            <a:r>
              <a:rPr lang="en">
                <a:uFill>
                  <a:noFill/>
                </a:uFill>
                <a:latin typeface="Didact Gothic"/>
                <a:ea typeface="Didact Gothic"/>
                <a:cs typeface="Didact Gothic"/>
                <a:sym typeface="Didact Gothic"/>
                <a:hlinkClick r:id="rId15"/>
              </a:rPr>
              <a:t> </a:t>
            </a:r>
            <a:r>
              <a:rPr lang="en">
                <a:latin typeface="Didact Gothic"/>
                <a:ea typeface="Didact Gothic"/>
                <a:cs typeface="Didact Gothic"/>
                <a:sym typeface="Didact Gothic"/>
              </a:rPr>
              <a:t>to find more. </a:t>
            </a:r>
            <a:endParaRPr>
              <a:latin typeface="Didact Gothic"/>
              <a:ea typeface="Didact Gothic"/>
              <a:cs typeface="Didact Gothic"/>
              <a:sym typeface="Didact Gothic"/>
            </a:endParaRPr>
          </a:p>
          <a:p>
            <a:pPr indent="-304800" lvl="0" marL="914400" rtl="0" algn="l">
              <a:spcBef>
                <a:spcPts val="0"/>
              </a:spcBef>
              <a:spcAft>
                <a:spcPts val="0"/>
              </a:spcAft>
              <a:buClr>
                <a:schemeClr val="dk2"/>
              </a:buClr>
              <a:buSzPts val="1200"/>
              <a:buFont typeface="Didact Gothic"/>
              <a:buAutoNum type="arabicPeriod"/>
            </a:pPr>
            <a:r>
              <a:rPr lang="en">
                <a:latin typeface="Didact Gothic"/>
                <a:ea typeface="Didact Gothic"/>
                <a:cs typeface="Didact Gothic"/>
                <a:sym typeface="Didact Gothic"/>
              </a:rPr>
              <a:t>More</a:t>
            </a:r>
            <a:r>
              <a:rPr lang="en">
                <a:uFill>
                  <a:noFill/>
                </a:uFill>
                <a:latin typeface="Didact Gothic"/>
                <a:ea typeface="Didact Gothic"/>
                <a:cs typeface="Didact Gothic"/>
                <a:sym typeface="Didact Gothic"/>
                <a:hlinkClick action="ppaction://hlinksldjump" r:id="rId16"/>
              </a:rPr>
              <a:t> </a:t>
            </a:r>
            <a:r>
              <a:rPr b="1" lang="en">
                <a:uFill>
                  <a:noFill/>
                </a:uFill>
                <a:latin typeface="Didact Gothic"/>
                <a:ea typeface="Didact Gothic"/>
                <a:cs typeface="Didact Gothic"/>
                <a:sym typeface="Didact Gothic"/>
                <a:hlinkClick action="ppaction://hlinksldjump" r:id="rId17"/>
              </a:rPr>
              <a:t>infographic resources</a:t>
            </a:r>
            <a:r>
              <a:rPr lang="en">
                <a:latin typeface="Didact Gothic"/>
                <a:ea typeface="Didact Gothic"/>
                <a:cs typeface="Didact Gothic"/>
                <a:sym typeface="Didact Gothic"/>
              </a:rPr>
              <a:t>, whose size and color can be edited. </a:t>
            </a:r>
            <a:endParaRPr>
              <a:latin typeface="Didact Gothic"/>
              <a:ea typeface="Didact Gothic"/>
              <a:cs typeface="Didact Gothic"/>
              <a:sym typeface="Didact Gothic"/>
            </a:endParaRPr>
          </a:p>
          <a:p>
            <a:pPr indent="-304800" lvl="0" marL="914400" rtl="0" algn="l">
              <a:spcBef>
                <a:spcPts val="0"/>
              </a:spcBef>
              <a:spcAft>
                <a:spcPts val="0"/>
              </a:spcAft>
              <a:buClr>
                <a:schemeClr val="dk2"/>
              </a:buClr>
              <a:buSzPts val="1200"/>
              <a:buFont typeface="Didact Gothic"/>
              <a:buAutoNum type="arabicPeriod"/>
            </a:pPr>
            <a:r>
              <a:rPr lang="en">
                <a:latin typeface="Didact Gothic"/>
                <a:ea typeface="Didact Gothic"/>
                <a:cs typeface="Didact Gothic"/>
                <a:sym typeface="Didact Gothic"/>
              </a:rPr>
              <a:t>Sets of </a:t>
            </a:r>
            <a:r>
              <a:rPr b="1" lang="en">
                <a:uFill>
                  <a:noFill/>
                </a:uFill>
                <a:latin typeface="Didact Gothic"/>
                <a:ea typeface="Didact Gothic"/>
                <a:cs typeface="Didact Gothic"/>
                <a:sym typeface="Didact Gothic"/>
                <a:hlinkClick action="ppaction://hlinksldjump" r:id="rId18"/>
              </a:rPr>
              <a:t>customizable icons</a:t>
            </a:r>
            <a:r>
              <a:rPr lang="en">
                <a:latin typeface="Didact Gothic"/>
                <a:ea typeface="Didact Gothic"/>
                <a:cs typeface="Didact Gothic"/>
                <a:sym typeface="Didact Gothic"/>
              </a:rPr>
              <a:t> of the following themes: general, business, avatar, creative process, education, help &amp; support, medical, nature, performing arts, SEO &amp; marketing, and teamwork.</a:t>
            </a:r>
            <a:endParaRPr>
              <a:latin typeface="Didact Gothic"/>
              <a:ea typeface="Didact Gothic"/>
              <a:cs typeface="Didact Gothic"/>
              <a:sym typeface="Didact Gothic"/>
            </a:endParaRPr>
          </a:p>
          <a:p>
            <a:pPr indent="0" lvl="0" marL="0" rtl="0" algn="l">
              <a:spcBef>
                <a:spcPts val="1600"/>
              </a:spcBef>
              <a:spcAft>
                <a:spcPts val="0"/>
              </a:spcAft>
              <a:buNone/>
            </a:pPr>
            <a:r>
              <a:rPr lang="en">
                <a:latin typeface="Didact Gothic"/>
                <a:ea typeface="Didact Gothic"/>
                <a:cs typeface="Didact Gothic"/>
                <a:sym typeface="Didact Gothic"/>
              </a:rPr>
              <a:t>You can delete this slide when you’re done editing the presentation.</a:t>
            </a:r>
            <a:endParaRPr>
              <a:latin typeface="Didact Gothic"/>
              <a:ea typeface="Didact Gothic"/>
              <a:cs typeface="Didact Gothic"/>
              <a:sym typeface="Didact Gothic"/>
            </a:endParaRPr>
          </a:p>
          <a:p>
            <a:pPr indent="0" lvl="0" marL="0" rtl="0" algn="l">
              <a:lnSpc>
                <a:spcPct val="115000"/>
              </a:lnSpc>
              <a:spcBef>
                <a:spcPts val="0"/>
              </a:spcBef>
              <a:spcAft>
                <a:spcPts val="0"/>
              </a:spcAft>
              <a:buNone/>
            </a:pPr>
            <a:r>
              <a:t/>
            </a:r>
            <a:endParaRPr>
              <a:latin typeface="Didact Gothic"/>
              <a:ea typeface="Didact Gothic"/>
              <a:cs typeface="Didact Gothic"/>
              <a:sym typeface="Didact Gothic"/>
            </a:endParaRPr>
          </a:p>
          <a:p>
            <a:pPr indent="0" lvl="0" marL="0" rtl="0" algn="l">
              <a:spcBef>
                <a:spcPts val="1600"/>
              </a:spcBef>
              <a:spcAft>
                <a:spcPts val="0"/>
              </a:spcAft>
              <a:buNone/>
            </a:pPr>
            <a:r>
              <a:t/>
            </a:r>
            <a:endParaRPr>
              <a:latin typeface="Didact Gothic"/>
              <a:ea typeface="Didact Gothic"/>
              <a:cs typeface="Didact Gothic"/>
              <a:sym typeface="Didact Gothic"/>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5" name="Shape 855"/>
        <p:cNvGrpSpPr/>
        <p:nvPr/>
      </p:nvGrpSpPr>
      <p:grpSpPr>
        <a:xfrm>
          <a:off x="0" y="0"/>
          <a:ext cx="0" cy="0"/>
          <a:chOff x="0" y="0"/>
          <a:chExt cx="0" cy="0"/>
        </a:xfrm>
      </p:grpSpPr>
      <p:sp>
        <p:nvSpPr>
          <p:cNvPr id="856" name="Google Shape;856;p70"/>
          <p:cNvSpPr txBox="1"/>
          <p:nvPr>
            <p:ph type="title"/>
          </p:nvPr>
        </p:nvSpPr>
        <p:spPr>
          <a:xfrm>
            <a:off x="1612025" y="1371600"/>
            <a:ext cx="4284300" cy="250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TWO </a:t>
            </a:r>
            <a:r>
              <a:rPr lang="en"/>
              <a:t>AWESOME WORDS</a:t>
            </a:r>
            <a:endParaRPr/>
          </a:p>
        </p:txBody>
      </p:sp>
      <p:grpSp>
        <p:nvGrpSpPr>
          <p:cNvPr id="857" name="Google Shape;857;p70"/>
          <p:cNvGrpSpPr/>
          <p:nvPr/>
        </p:nvGrpSpPr>
        <p:grpSpPr>
          <a:xfrm>
            <a:off x="1912853" y="1175923"/>
            <a:ext cx="4929459" cy="2914946"/>
            <a:chOff x="1912825" y="1175929"/>
            <a:chExt cx="4046510" cy="2914946"/>
          </a:xfrm>
        </p:grpSpPr>
        <p:cxnSp>
          <p:nvCxnSpPr>
            <p:cNvPr id="858" name="Google Shape;858;p70"/>
            <p:cNvCxnSpPr/>
            <p:nvPr/>
          </p:nvCxnSpPr>
          <p:spPr>
            <a:xfrm rot="10800000">
              <a:off x="5959300" y="1392575"/>
              <a:ext cx="0" cy="2483400"/>
            </a:xfrm>
            <a:prstGeom prst="straightConnector1">
              <a:avLst/>
            </a:prstGeom>
            <a:noFill/>
            <a:ln cap="flat" cmpd="sng" w="9525">
              <a:solidFill>
                <a:schemeClr val="dk1"/>
              </a:solidFill>
              <a:prstDash val="solid"/>
              <a:round/>
              <a:headEnd len="med" w="med" type="none"/>
              <a:tailEnd len="med" w="med" type="none"/>
            </a:ln>
          </p:spPr>
        </p:cxnSp>
        <p:sp>
          <p:nvSpPr>
            <p:cNvPr id="859" name="Google Shape;859;p70"/>
            <p:cNvSpPr/>
            <p:nvPr/>
          </p:nvSpPr>
          <p:spPr>
            <a:xfrm flipH="1" rot="-5400000">
              <a:off x="3827734" y="-738981"/>
              <a:ext cx="216691" cy="4046510"/>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sp>
          <p:nvSpPr>
            <p:cNvPr id="860" name="Google Shape;860;p70"/>
            <p:cNvSpPr/>
            <p:nvPr/>
          </p:nvSpPr>
          <p:spPr>
            <a:xfrm rot="-5400000">
              <a:off x="3827712" y="1959317"/>
              <a:ext cx="216671" cy="4046444"/>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grpSp>
        <p:nvGrpSpPr>
          <p:cNvPr id="861" name="Google Shape;861;p70"/>
          <p:cNvGrpSpPr/>
          <p:nvPr/>
        </p:nvGrpSpPr>
        <p:grpSpPr>
          <a:xfrm>
            <a:off x="6329439" y="793557"/>
            <a:ext cx="1541829" cy="1544809"/>
            <a:chOff x="6760050" y="1086775"/>
            <a:chExt cx="1190050" cy="1192350"/>
          </a:xfrm>
        </p:grpSpPr>
        <p:sp>
          <p:nvSpPr>
            <p:cNvPr id="862" name="Google Shape;862;p70"/>
            <p:cNvSpPr/>
            <p:nvPr/>
          </p:nvSpPr>
          <p:spPr>
            <a:xfrm>
              <a:off x="6918100" y="1086775"/>
              <a:ext cx="674225" cy="568725"/>
            </a:xfrm>
            <a:custGeom>
              <a:rect b="b" l="l" r="r" t="t"/>
              <a:pathLst>
                <a:path extrusionOk="0" h="22749" w="26969">
                  <a:moveTo>
                    <a:pt x="13605" y="1"/>
                  </a:moveTo>
                  <a:cubicBezTo>
                    <a:pt x="12976" y="1"/>
                    <a:pt x="12341" y="45"/>
                    <a:pt x="11705" y="137"/>
                  </a:cubicBezTo>
                  <a:cubicBezTo>
                    <a:pt x="10907" y="256"/>
                    <a:pt x="10121" y="446"/>
                    <a:pt x="9359" y="708"/>
                  </a:cubicBezTo>
                  <a:cubicBezTo>
                    <a:pt x="6025" y="1827"/>
                    <a:pt x="3275" y="4244"/>
                    <a:pt x="1715" y="7400"/>
                  </a:cubicBezTo>
                  <a:cubicBezTo>
                    <a:pt x="370" y="10126"/>
                    <a:pt x="1" y="13234"/>
                    <a:pt x="668" y="16198"/>
                  </a:cubicBezTo>
                  <a:cubicBezTo>
                    <a:pt x="1156" y="18365"/>
                    <a:pt x="2311" y="20389"/>
                    <a:pt x="3739" y="22080"/>
                  </a:cubicBezTo>
                  <a:cubicBezTo>
                    <a:pt x="3739" y="22080"/>
                    <a:pt x="4851" y="22749"/>
                    <a:pt x="8204" y="22749"/>
                  </a:cubicBezTo>
                  <a:cubicBezTo>
                    <a:pt x="9710" y="22749"/>
                    <a:pt x="11668" y="22614"/>
                    <a:pt x="14181" y="22223"/>
                  </a:cubicBezTo>
                  <a:cubicBezTo>
                    <a:pt x="15372" y="22044"/>
                    <a:pt x="19003" y="20842"/>
                    <a:pt x="20122" y="20258"/>
                  </a:cubicBezTo>
                  <a:cubicBezTo>
                    <a:pt x="26123" y="17115"/>
                    <a:pt x="26790" y="14103"/>
                    <a:pt x="26790" y="14103"/>
                  </a:cubicBezTo>
                  <a:cubicBezTo>
                    <a:pt x="26969" y="11900"/>
                    <a:pt x="26576" y="9686"/>
                    <a:pt x="25659" y="7685"/>
                  </a:cubicBezTo>
                  <a:cubicBezTo>
                    <a:pt x="23454" y="2946"/>
                    <a:pt x="18718" y="1"/>
                    <a:pt x="13605" y="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70"/>
            <p:cNvSpPr/>
            <p:nvPr/>
          </p:nvSpPr>
          <p:spPr>
            <a:xfrm>
              <a:off x="7449425" y="1490550"/>
              <a:ext cx="500675" cy="543375"/>
            </a:xfrm>
            <a:custGeom>
              <a:rect b="b" l="l" r="r" t="t"/>
              <a:pathLst>
                <a:path extrusionOk="0" h="21735" w="20027">
                  <a:moveTo>
                    <a:pt x="8707" y="1"/>
                  </a:moveTo>
                  <a:cubicBezTo>
                    <a:pt x="8480" y="1"/>
                    <a:pt x="8253" y="8"/>
                    <a:pt x="8025" y="23"/>
                  </a:cubicBezTo>
                  <a:cubicBezTo>
                    <a:pt x="8025" y="23"/>
                    <a:pt x="5537" y="523"/>
                    <a:pt x="2870" y="5393"/>
                  </a:cubicBezTo>
                  <a:cubicBezTo>
                    <a:pt x="2370" y="6310"/>
                    <a:pt x="1334" y="9263"/>
                    <a:pt x="1167" y="10239"/>
                  </a:cubicBezTo>
                  <a:cubicBezTo>
                    <a:pt x="1" y="16883"/>
                    <a:pt x="1191" y="18835"/>
                    <a:pt x="1191" y="18835"/>
                  </a:cubicBezTo>
                  <a:cubicBezTo>
                    <a:pt x="2548" y="20026"/>
                    <a:pt x="4132" y="20990"/>
                    <a:pt x="5906" y="21419"/>
                  </a:cubicBezTo>
                  <a:cubicBezTo>
                    <a:pt x="6761" y="21630"/>
                    <a:pt x="7635" y="21734"/>
                    <a:pt x="8506" y="21734"/>
                  </a:cubicBezTo>
                  <a:cubicBezTo>
                    <a:pt x="10096" y="21734"/>
                    <a:pt x="11679" y="21385"/>
                    <a:pt x="13133" y="20693"/>
                  </a:cubicBezTo>
                  <a:cubicBezTo>
                    <a:pt x="15753" y="19466"/>
                    <a:pt x="17765" y="17240"/>
                    <a:pt x="18741" y="14525"/>
                  </a:cubicBezTo>
                  <a:cubicBezTo>
                    <a:pt x="18967" y="13906"/>
                    <a:pt x="19134" y="13263"/>
                    <a:pt x="19241" y="12608"/>
                  </a:cubicBezTo>
                  <a:cubicBezTo>
                    <a:pt x="20027" y="7858"/>
                    <a:pt x="17598" y="3155"/>
                    <a:pt x="13264" y="1047"/>
                  </a:cubicBezTo>
                  <a:cubicBezTo>
                    <a:pt x="11838" y="360"/>
                    <a:pt x="10285" y="1"/>
                    <a:pt x="8707" y="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70"/>
            <p:cNvSpPr/>
            <p:nvPr/>
          </p:nvSpPr>
          <p:spPr>
            <a:xfrm>
              <a:off x="6947575" y="1275925"/>
              <a:ext cx="822450" cy="822450"/>
            </a:xfrm>
            <a:custGeom>
              <a:rect b="b" l="l" r="r" t="t"/>
              <a:pathLst>
                <a:path extrusionOk="0" h="32898" w="32898">
                  <a:moveTo>
                    <a:pt x="32898" y="15824"/>
                  </a:moveTo>
                  <a:cubicBezTo>
                    <a:pt x="32898" y="22229"/>
                    <a:pt x="29040" y="28004"/>
                    <a:pt x="23123" y="30444"/>
                  </a:cubicBezTo>
                  <a:cubicBezTo>
                    <a:pt x="17217" y="32897"/>
                    <a:pt x="10407" y="31540"/>
                    <a:pt x="5882" y="27015"/>
                  </a:cubicBezTo>
                  <a:cubicBezTo>
                    <a:pt x="1346" y="22491"/>
                    <a:pt x="1" y="15681"/>
                    <a:pt x="2441" y="9763"/>
                  </a:cubicBezTo>
                  <a:cubicBezTo>
                    <a:pt x="4894" y="3858"/>
                    <a:pt x="10669" y="0"/>
                    <a:pt x="17074" y="0"/>
                  </a:cubicBezTo>
                  <a:cubicBezTo>
                    <a:pt x="25813" y="0"/>
                    <a:pt x="32898" y="7084"/>
                    <a:pt x="32898" y="15824"/>
                  </a:cubicBezTo>
                  <a:close/>
                </a:path>
              </a:pathLst>
            </a:custGeom>
            <a:solidFill>
              <a:srgbClr val="BFC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70"/>
            <p:cNvSpPr/>
            <p:nvPr/>
          </p:nvSpPr>
          <p:spPr>
            <a:xfrm>
              <a:off x="6947575" y="1275925"/>
              <a:ext cx="822450" cy="822450"/>
            </a:xfrm>
            <a:custGeom>
              <a:rect b="b" l="l" r="r" t="t"/>
              <a:pathLst>
                <a:path extrusionOk="0" h="32898" w="32898">
                  <a:moveTo>
                    <a:pt x="32898" y="15824"/>
                  </a:moveTo>
                  <a:cubicBezTo>
                    <a:pt x="32898" y="22229"/>
                    <a:pt x="29040" y="28004"/>
                    <a:pt x="23123" y="30444"/>
                  </a:cubicBezTo>
                  <a:cubicBezTo>
                    <a:pt x="17217" y="32897"/>
                    <a:pt x="10407" y="31540"/>
                    <a:pt x="5882" y="27015"/>
                  </a:cubicBezTo>
                  <a:cubicBezTo>
                    <a:pt x="1346" y="22491"/>
                    <a:pt x="1" y="15681"/>
                    <a:pt x="2441" y="9763"/>
                  </a:cubicBezTo>
                  <a:cubicBezTo>
                    <a:pt x="4894" y="3858"/>
                    <a:pt x="10669" y="0"/>
                    <a:pt x="17074" y="0"/>
                  </a:cubicBezTo>
                  <a:cubicBezTo>
                    <a:pt x="25813" y="0"/>
                    <a:pt x="32898" y="7084"/>
                    <a:pt x="32898" y="15824"/>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70"/>
            <p:cNvSpPr/>
            <p:nvPr/>
          </p:nvSpPr>
          <p:spPr>
            <a:xfrm>
              <a:off x="6760050" y="1644425"/>
              <a:ext cx="667375" cy="634700"/>
            </a:xfrm>
            <a:custGeom>
              <a:rect b="b" l="l" r="r" t="t"/>
              <a:pathLst>
                <a:path extrusionOk="0" h="25388" w="26695">
                  <a:moveTo>
                    <a:pt x="9538" y="0"/>
                  </a:moveTo>
                  <a:cubicBezTo>
                    <a:pt x="9025" y="0"/>
                    <a:pt x="8764" y="72"/>
                    <a:pt x="8764" y="72"/>
                  </a:cubicBezTo>
                  <a:cubicBezTo>
                    <a:pt x="6728" y="929"/>
                    <a:pt x="4954" y="2298"/>
                    <a:pt x="3608" y="4048"/>
                  </a:cubicBezTo>
                  <a:cubicBezTo>
                    <a:pt x="501" y="8108"/>
                    <a:pt x="1" y="13585"/>
                    <a:pt x="2322" y="18133"/>
                  </a:cubicBezTo>
                  <a:cubicBezTo>
                    <a:pt x="4597" y="22589"/>
                    <a:pt x="9180" y="25388"/>
                    <a:pt x="14168" y="25388"/>
                  </a:cubicBezTo>
                  <a:cubicBezTo>
                    <a:pt x="14271" y="25388"/>
                    <a:pt x="14375" y="25387"/>
                    <a:pt x="14479" y="25384"/>
                  </a:cubicBezTo>
                  <a:lnTo>
                    <a:pt x="14467" y="25384"/>
                  </a:lnTo>
                  <a:cubicBezTo>
                    <a:pt x="17503" y="25313"/>
                    <a:pt x="20432" y="24194"/>
                    <a:pt x="22742" y="22229"/>
                  </a:cubicBezTo>
                  <a:cubicBezTo>
                    <a:pt x="24432" y="20788"/>
                    <a:pt x="25694" y="18824"/>
                    <a:pt x="26528" y="16776"/>
                  </a:cubicBezTo>
                  <a:cubicBezTo>
                    <a:pt x="26528" y="16776"/>
                    <a:pt x="26694" y="14061"/>
                    <a:pt x="21813" y="7453"/>
                  </a:cubicBezTo>
                  <a:cubicBezTo>
                    <a:pt x="21099" y="6489"/>
                    <a:pt x="18348" y="3834"/>
                    <a:pt x="17312" y="3108"/>
                  </a:cubicBezTo>
                  <a:cubicBezTo>
                    <a:pt x="13391" y="401"/>
                    <a:pt x="10755" y="0"/>
                    <a:pt x="9538" y="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mc:AlternateContent>
    <mc:Choice Requires="p14">
      <p:transition spd="slow" p14:dur="1000">
        <p:push/>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856"/>
                                        </p:tgtEl>
                                        <p:attrNameLst>
                                          <p:attrName>style.visibility</p:attrName>
                                        </p:attrNameLst>
                                      </p:cBhvr>
                                      <p:to>
                                        <p:strVal val="visible"/>
                                      </p:to>
                                    </p:set>
                                    <p:animEffect filter="fade" transition="in">
                                      <p:cBhvr>
                                        <p:cTn dur="1000"/>
                                        <p:tgtEl>
                                          <p:spTgt spid="85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861"/>
                                        </p:tgtEl>
                                        <p:attrNameLst>
                                          <p:attrName>style.visibility</p:attrName>
                                        </p:attrNameLst>
                                      </p:cBhvr>
                                      <p:to>
                                        <p:strVal val="visible"/>
                                      </p:to>
                                    </p:set>
                                    <p:animEffect filter="fade" transition="in">
                                      <p:cBhvr>
                                        <p:cTn dur="1000"/>
                                        <p:tgtEl>
                                          <p:spTgt spid="8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0" name="Shape 870"/>
        <p:cNvGrpSpPr/>
        <p:nvPr/>
      </p:nvGrpSpPr>
      <p:grpSpPr>
        <a:xfrm>
          <a:off x="0" y="0"/>
          <a:ext cx="0" cy="0"/>
          <a:chOff x="0" y="0"/>
          <a:chExt cx="0" cy="0"/>
        </a:xfrm>
      </p:grpSpPr>
      <p:sp>
        <p:nvSpPr>
          <p:cNvPr id="871" name="Google Shape;871;p71"/>
          <p:cNvSpPr txBox="1"/>
          <p:nvPr>
            <p:ph type="title"/>
          </p:nvPr>
        </p:nvSpPr>
        <p:spPr>
          <a:xfrm>
            <a:off x="3757970" y="1399200"/>
            <a:ext cx="4009200" cy="234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THREE AWESOME WORDS</a:t>
            </a:r>
            <a:endParaRPr/>
          </a:p>
        </p:txBody>
      </p:sp>
      <p:grpSp>
        <p:nvGrpSpPr>
          <p:cNvPr id="872" name="Google Shape;872;p71"/>
          <p:cNvGrpSpPr/>
          <p:nvPr/>
        </p:nvGrpSpPr>
        <p:grpSpPr>
          <a:xfrm>
            <a:off x="3550988" y="1222088"/>
            <a:ext cx="4423185" cy="2699315"/>
            <a:chOff x="3458450" y="1236150"/>
            <a:chExt cx="4423185" cy="2699315"/>
          </a:xfrm>
        </p:grpSpPr>
        <p:sp>
          <p:nvSpPr>
            <p:cNvPr id="873" name="Google Shape;873;p71"/>
            <p:cNvSpPr/>
            <p:nvPr/>
          </p:nvSpPr>
          <p:spPr>
            <a:xfrm>
              <a:off x="3458450" y="1236150"/>
              <a:ext cx="299535" cy="2699315"/>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sp>
          <p:nvSpPr>
            <p:cNvPr id="874" name="Google Shape;874;p71"/>
            <p:cNvSpPr/>
            <p:nvPr/>
          </p:nvSpPr>
          <p:spPr>
            <a:xfrm rot="10800000">
              <a:off x="7582100" y="1236150"/>
              <a:ext cx="299535" cy="2699315"/>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grpSp>
        <p:nvGrpSpPr>
          <p:cNvPr id="875" name="Google Shape;875;p71"/>
          <p:cNvGrpSpPr/>
          <p:nvPr/>
        </p:nvGrpSpPr>
        <p:grpSpPr>
          <a:xfrm>
            <a:off x="760958" y="976817"/>
            <a:ext cx="3207632" cy="3190479"/>
            <a:chOff x="760958" y="976817"/>
            <a:chExt cx="3207632" cy="3190479"/>
          </a:xfrm>
        </p:grpSpPr>
        <p:grpSp>
          <p:nvGrpSpPr>
            <p:cNvPr id="876" name="Google Shape;876;p71"/>
            <p:cNvGrpSpPr/>
            <p:nvPr/>
          </p:nvGrpSpPr>
          <p:grpSpPr>
            <a:xfrm rot="-796709">
              <a:off x="1029335" y="1248152"/>
              <a:ext cx="2670878" cy="2647809"/>
              <a:chOff x="3204574" y="1273550"/>
              <a:chExt cx="2784652" cy="2760600"/>
            </a:xfrm>
          </p:grpSpPr>
          <p:sp>
            <p:nvSpPr>
              <p:cNvPr id="877" name="Google Shape;877;p71"/>
              <p:cNvSpPr/>
              <p:nvPr/>
            </p:nvSpPr>
            <p:spPr>
              <a:xfrm>
                <a:off x="4202988" y="1273550"/>
                <a:ext cx="787800" cy="27606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71"/>
              <p:cNvSpPr/>
              <p:nvPr/>
            </p:nvSpPr>
            <p:spPr>
              <a:xfrm rot="3599880">
                <a:off x="4202998" y="1273560"/>
                <a:ext cx="787753" cy="2760407"/>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71"/>
              <p:cNvSpPr/>
              <p:nvPr/>
            </p:nvSpPr>
            <p:spPr>
              <a:xfrm flipH="1" rot="-3599880">
                <a:off x="4203050" y="1273560"/>
                <a:ext cx="787753" cy="2760407"/>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 name="Google Shape;880;p71"/>
            <p:cNvGrpSpPr/>
            <p:nvPr/>
          </p:nvGrpSpPr>
          <p:grpSpPr>
            <a:xfrm rot="-796709">
              <a:off x="1039296" y="2148243"/>
              <a:ext cx="514197" cy="509494"/>
              <a:chOff x="5145025" y="1671328"/>
              <a:chExt cx="536100" cy="531197"/>
            </a:xfrm>
          </p:grpSpPr>
          <p:sp>
            <p:nvSpPr>
              <p:cNvPr id="881" name="Google Shape;881;p71"/>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71"/>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 name="Google Shape;883;p71"/>
            <p:cNvGrpSpPr/>
            <p:nvPr/>
          </p:nvGrpSpPr>
          <p:grpSpPr>
            <a:xfrm rot="-796709">
              <a:off x="2554499" y="3187235"/>
              <a:ext cx="503481" cy="509485"/>
              <a:chOff x="6093993" y="3113991"/>
              <a:chExt cx="334200" cy="338164"/>
            </a:xfrm>
          </p:grpSpPr>
          <p:sp>
            <p:nvSpPr>
              <p:cNvPr id="884" name="Google Shape;884;p71"/>
              <p:cNvSpPr/>
              <p:nvPr/>
            </p:nvSpPr>
            <p:spPr>
              <a:xfrm>
                <a:off x="6103893" y="3127854"/>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71"/>
              <p:cNvSpPr/>
              <p:nvPr/>
            </p:nvSpPr>
            <p:spPr>
              <a:xfrm rot="-1881191">
                <a:off x="6124260" y="3161724"/>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 name="Google Shape;886;p71"/>
            <p:cNvGrpSpPr/>
            <p:nvPr/>
          </p:nvGrpSpPr>
          <p:grpSpPr>
            <a:xfrm rot="-796709">
              <a:off x="2738628" y="1468836"/>
              <a:ext cx="514197" cy="509494"/>
              <a:chOff x="5145025" y="1671328"/>
              <a:chExt cx="536100" cy="531197"/>
            </a:xfrm>
          </p:grpSpPr>
          <p:sp>
            <p:nvSpPr>
              <p:cNvPr id="887" name="Google Shape;887;p71"/>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71"/>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2" name="Shape 892"/>
        <p:cNvGrpSpPr/>
        <p:nvPr/>
      </p:nvGrpSpPr>
      <p:grpSpPr>
        <a:xfrm>
          <a:off x="0" y="0"/>
          <a:ext cx="0" cy="0"/>
          <a:chOff x="0" y="0"/>
          <a:chExt cx="0" cy="0"/>
        </a:xfrm>
      </p:grpSpPr>
      <p:sp>
        <p:nvSpPr>
          <p:cNvPr id="893" name="Google Shape;893;p72"/>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RESEARCH AND PUBLICATIONS</a:t>
            </a:r>
            <a:endParaRPr>
              <a:solidFill>
                <a:schemeClr val="dk1"/>
              </a:solidFill>
            </a:endParaRPr>
          </a:p>
        </p:txBody>
      </p:sp>
      <p:cxnSp>
        <p:nvCxnSpPr>
          <p:cNvPr id="894" name="Google Shape;894;p72"/>
          <p:cNvCxnSpPr/>
          <p:nvPr/>
        </p:nvCxnSpPr>
        <p:spPr>
          <a:xfrm>
            <a:off x="1217400" y="2135150"/>
            <a:ext cx="1979100" cy="0"/>
          </a:xfrm>
          <a:prstGeom prst="straightConnector1">
            <a:avLst/>
          </a:prstGeom>
          <a:noFill/>
          <a:ln cap="flat" cmpd="sng" w="9525">
            <a:solidFill>
              <a:schemeClr val="dk1"/>
            </a:solidFill>
            <a:prstDash val="solid"/>
            <a:round/>
            <a:headEnd len="med" w="med" type="none"/>
            <a:tailEnd len="med" w="med" type="none"/>
          </a:ln>
        </p:spPr>
      </p:cxnSp>
      <p:sp>
        <p:nvSpPr>
          <p:cNvPr id="895" name="Google Shape;895;p72"/>
          <p:cNvSpPr txBox="1"/>
          <p:nvPr>
            <p:ph idx="2" type="title"/>
          </p:nvPr>
        </p:nvSpPr>
        <p:spPr>
          <a:xfrm>
            <a:off x="3582439" y="1573433"/>
            <a:ext cx="1233300" cy="53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2.</a:t>
            </a:r>
            <a:endParaRPr/>
          </a:p>
        </p:txBody>
      </p:sp>
      <p:sp>
        <p:nvSpPr>
          <p:cNvPr id="896" name="Google Shape;896;p72"/>
          <p:cNvSpPr txBox="1"/>
          <p:nvPr>
            <p:ph idx="3" type="title"/>
          </p:nvPr>
        </p:nvSpPr>
        <p:spPr>
          <a:xfrm>
            <a:off x="3678940" y="2890350"/>
            <a:ext cx="1979100" cy="531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b</a:t>
            </a:r>
            <a:r>
              <a:rPr lang="en"/>
              <a:t>y MOON</a:t>
            </a:r>
            <a:endParaRPr/>
          </a:p>
        </p:txBody>
      </p:sp>
      <p:sp>
        <p:nvSpPr>
          <p:cNvPr id="897" name="Google Shape;897;p72"/>
          <p:cNvSpPr txBox="1"/>
          <p:nvPr>
            <p:ph idx="4" type="title"/>
          </p:nvPr>
        </p:nvSpPr>
        <p:spPr>
          <a:xfrm>
            <a:off x="3483050" y="2213250"/>
            <a:ext cx="2175000" cy="999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It’s an astronomical body orbiting Earth and is the planet's only satellite</a:t>
            </a:r>
            <a:endParaRPr/>
          </a:p>
        </p:txBody>
      </p:sp>
      <p:sp>
        <p:nvSpPr>
          <p:cNvPr id="898" name="Google Shape;898;p72"/>
          <p:cNvSpPr txBox="1"/>
          <p:nvPr>
            <p:ph idx="5" type="title"/>
          </p:nvPr>
        </p:nvSpPr>
        <p:spPr>
          <a:xfrm>
            <a:off x="1217405" y="1573433"/>
            <a:ext cx="1233300" cy="53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1.</a:t>
            </a:r>
            <a:endParaRPr/>
          </a:p>
        </p:txBody>
      </p:sp>
      <p:sp>
        <p:nvSpPr>
          <p:cNvPr id="899" name="Google Shape;899;p72"/>
          <p:cNvSpPr txBox="1"/>
          <p:nvPr>
            <p:ph idx="6" type="title"/>
          </p:nvPr>
        </p:nvSpPr>
        <p:spPr>
          <a:xfrm>
            <a:off x="1314043" y="2890350"/>
            <a:ext cx="1979100" cy="531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by NEPTUNE</a:t>
            </a:r>
            <a:endParaRPr/>
          </a:p>
        </p:txBody>
      </p:sp>
      <p:sp>
        <p:nvSpPr>
          <p:cNvPr id="900" name="Google Shape;900;p72"/>
          <p:cNvSpPr txBox="1"/>
          <p:nvPr>
            <p:ph idx="7" type="title"/>
          </p:nvPr>
        </p:nvSpPr>
        <p:spPr>
          <a:xfrm>
            <a:off x="1118100" y="2213250"/>
            <a:ext cx="2175000" cy="999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The reason why Neptune is blue is due to the presence of gas methane</a:t>
            </a:r>
            <a:endParaRPr/>
          </a:p>
        </p:txBody>
      </p:sp>
      <p:sp>
        <p:nvSpPr>
          <p:cNvPr id="901" name="Google Shape;901;p72"/>
          <p:cNvSpPr txBox="1"/>
          <p:nvPr>
            <p:ph idx="8" type="title"/>
          </p:nvPr>
        </p:nvSpPr>
        <p:spPr>
          <a:xfrm>
            <a:off x="5947497" y="1573433"/>
            <a:ext cx="1233300" cy="53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a:t>
            </a:r>
            <a:endParaRPr/>
          </a:p>
        </p:txBody>
      </p:sp>
      <p:sp>
        <p:nvSpPr>
          <p:cNvPr id="902" name="Google Shape;902;p72"/>
          <p:cNvSpPr txBox="1"/>
          <p:nvPr>
            <p:ph idx="9" type="title"/>
          </p:nvPr>
        </p:nvSpPr>
        <p:spPr>
          <a:xfrm>
            <a:off x="6043990" y="2890350"/>
            <a:ext cx="1979100" cy="531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b</a:t>
            </a:r>
            <a:r>
              <a:rPr lang="en"/>
              <a:t>y MERCURY</a:t>
            </a:r>
            <a:endParaRPr/>
          </a:p>
        </p:txBody>
      </p:sp>
      <p:sp>
        <p:nvSpPr>
          <p:cNvPr id="903" name="Google Shape;903;p72"/>
          <p:cNvSpPr txBox="1"/>
          <p:nvPr>
            <p:ph idx="13" type="title"/>
          </p:nvPr>
        </p:nvSpPr>
        <p:spPr>
          <a:xfrm>
            <a:off x="5848150" y="2213250"/>
            <a:ext cx="2175000" cy="999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 is the closest planet to the Sun and the smallest of them all</a:t>
            </a:r>
            <a:endParaRPr/>
          </a:p>
        </p:txBody>
      </p:sp>
      <p:cxnSp>
        <p:nvCxnSpPr>
          <p:cNvPr id="904" name="Google Shape;904;p72"/>
          <p:cNvCxnSpPr/>
          <p:nvPr/>
        </p:nvCxnSpPr>
        <p:spPr>
          <a:xfrm>
            <a:off x="3582450" y="2135150"/>
            <a:ext cx="1979100" cy="0"/>
          </a:xfrm>
          <a:prstGeom prst="straightConnector1">
            <a:avLst/>
          </a:prstGeom>
          <a:noFill/>
          <a:ln cap="flat" cmpd="sng" w="9525">
            <a:solidFill>
              <a:schemeClr val="dk1"/>
            </a:solidFill>
            <a:prstDash val="solid"/>
            <a:round/>
            <a:headEnd len="med" w="med" type="none"/>
            <a:tailEnd len="med" w="med" type="none"/>
          </a:ln>
        </p:spPr>
      </p:cxnSp>
      <p:cxnSp>
        <p:nvCxnSpPr>
          <p:cNvPr id="905" name="Google Shape;905;p72"/>
          <p:cNvCxnSpPr/>
          <p:nvPr/>
        </p:nvCxnSpPr>
        <p:spPr>
          <a:xfrm>
            <a:off x="5947500" y="2135150"/>
            <a:ext cx="19791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899"/>
                                        </p:tgtEl>
                                        <p:attrNameLst>
                                          <p:attrName>style.visibility</p:attrName>
                                        </p:attrNameLst>
                                      </p:cBhvr>
                                      <p:to>
                                        <p:strVal val="visible"/>
                                      </p:to>
                                    </p:set>
                                    <p:animEffect filter="fade" transition="in">
                                      <p:cBhvr>
                                        <p:cTn dur="1000"/>
                                        <p:tgtEl>
                                          <p:spTgt spid="899"/>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896"/>
                                        </p:tgtEl>
                                        <p:attrNameLst>
                                          <p:attrName>style.visibility</p:attrName>
                                        </p:attrNameLst>
                                      </p:cBhvr>
                                      <p:to>
                                        <p:strVal val="visible"/>
                                      </p:to>
                                    </p:set>
                                    <p:animEffect filter="fade" transition="in">
                                      <p:cBhvr>
                                        <p:cTn dur="1000"/>
                                        <p:tgtEl>
                                          <p:spTgt spid="896"/>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902"/>
                                        </p:tgtEl>
                                        <p:attrNameLst>
                                          <p:attrName>style.visibility</p:attrName>
                                        </p:attrNameLst>
                                      </p:cBhvr>
                                      <p:to>
                                        <p:strVal val="visible"/>
                                      </p:to>
                                    </p:set>
                                    <p:animEffect filter="fade" transition="in">
                                      <p:cBhvr>
                                        <p:cTn dur="1000"/>
                                        <p:tgtEl>
                                          <p:spTgt spid="90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9" name="Shape 909"/>
        <p:cNvGrpSpPr/>
        <p:nvPr/>
      </p:nvGrpSpPr>
      <p:grpSpPr>
        <a:xfrm>
          <a:off x="0" y="0"/>
          <a:ext cx="0" cy="0"/>
          <a:chOff x="0" y="0"/>
          <a:chExt cx="0" cy="0"/>
        </a:xfrm>
      </p:grpSpPr>
      <p:sp>
        <p:nvSpPr>
          <p:cNvPr id="910" name="Google Shape;910;p73"/>
          <p:cNvSpPr txBox="1"/>
          <p:nvPr>
            <p:ph idx="1" type="body"/>
          </p:nvPr>
        </p:nvSpPr>
        <p:spPr>
          <a:xfrm>
            <a:off x="653350" y="2296175"/>
            <a:ext cx="5446500" cy="19089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SzPts val="1200"/>
              <a:buChar char="■"/>
            </a:pPr>
            <a:r>
              <a:rPr lang="en">
                <a:solidFill>
                  <a:schemeClr val="dk1"/>
                </a:solidFill>
              </a:rPr>
              <a:t>Here you can list your reference websites or publications</a:t>
            </a:r>
            <a:endParaRPr>
              <a:solidFill>
                <a:schemeClr val="dk1"/>
              </a:solidFill>
            </a:endParaRPr>
          </a:p>
          <a:p>
            <a:pPr indent="-304800" lvl="0" marL="457200" rtl="0" algn="l">
              <a:spcBef>
                <a:spcPts val="0"/>
              </a:spcBef>
              <a:spcAft>
                <a:spcPts val="0"/>
              </a:spcAft>
              <a:buSzPts val="1200"/>
              <a:buChar char="■"/>
            </a:pPr>
            <a:r>
              <a:rPr lang="en">
                <a:solidFill>
                  <a:schemeClr val="dk1"/>
                </a:solidFill>
              </a:rPr>
              <a:t>Here you can list your reference websites or publications</a:t>
            </a:r>
            <a:endParaRPr>
              <a:solidFill>
                <a:schemeClr val="dk1"/>
              </a:solidFill>
            </a:endParaRPr>
          </a:p>
          <a:p>
            <a:pPr indent="-304800" lvl="0" marL="457200" rtl="0" algn="l">
              <a:spcBef>
                <a:spcPts val="0"/>
              </a:spcBef>
              <a:spcAft>
                <a:spcPts val="0"/>
              </a:spcAft>
              <a:buSzPts val="1200"/>
              <a:buChar char="■"/>
            </a:pPr>
            <a:r>
              <a:rPr lang="en">
                <a:solidFill>
                  <a:schemeClr val="dk1"/>
                </a:solidFill>
              </a:rPr>
              <a:t>Here you can list your reference websites or publications</a:t>
            </a:r>
            <a:endParaRPr>
              <a:solidFill>
                <a:schemeClr val="dk1"/>
              </a:solidFill>
            </a:endParaRPr>
          </a:p>
          <a:p>
            <a:pPr indent="-304800" lvl="0" marL="457200" rtl="0" algn="l">
              <a:spcBef>
                <a:spcPts val="0"/>
              </a:spcBef>
              <a:spcAft>
                <a:spcPts val="0"/>
              </a:spcAft>
              <a:buSzPts val="1200"/>
              <a:buChar char="■"/>
            </a:pPr>
            <a:r>
              <a:rPr lang="en">
                <a:solidFill>
                  <a:schemeClr val="dk1"/>
                </a:solidFill>
              </a:rPr>
              <a:t>Here you can list your reference websites or publications</a:t>
            </a:r>
            <a:endParaRPr>
              <a:solidFill>
                <a:schemeClr val="dk1"/>
              </a:solidFill>
            </a:endParaRPr>
          </a:p>
          <a:p>
            <a:pPr indent="-304800" lvl="0" marL="457200" rtl="0" algn="l">
              <a:spcBef>
                <a:spcPts val="0"/>
              </a:spcBef>
              <a:spcAft>
                <a:spcPts val="0"/>
              </a:spcAft>
              <a:buSzPts val="1200"/>
              <a:buChar char="■"/>
            </a:pPr>
            <a:r>
              <a:rPr lang="en">
                <a:solidFill>
                  <a:schemeClr val="dk1"/>
                </a:solidFill>
              </a:rPr>
              <a:t>Here you can list your reference websites or publications</a:t>
            </a:r>
            <a:endParaRPr>
              <a:solidFill>
                <a:schemeClr val="dk1"/>
              </a:solidFill>
            </a:endParaRPr>
          </a:p>
          <a:p>
            <a:pPr indent="-304800" lvl="0" marL="457200" rtl="0" algn="l">
              <a:spcBef>
                <a:spcPts val="0"/>
              </a:spcBef>
              <a:spcAft>
                <a:spcPts val="0"/>
              </a:spcAft>
              <a:buSzPts val="1200"/>
              <a:buChar char="■"/>
            </a:pPr>
            <a:r>
              <a:rPr lang="en">
                <a:solidFill>
                  <a:schemeClr val="dk1"/>
                </a:solidFill>
              </a:rPr>
              <a:t>Here you can list your reference websites or publications</a:t>
            </a:r>
            <a:endParaRPr>
              <a:solidFill>
                <a:schemeClr val="dk1"/>
              </a:solidFill>
            </a:endParaRPr>
          </a:p>
        </p:txBody>
      </p:sp>
      <p:cxnSp>
        <p:nvCxnSpPr>
          <p:cNvPr id="911" name="Google Shape;911;p73"/>
          <p:cNvCxnSpPr/>
          <p:nvPr/>
        </p:nvCxnSpPr>
        <p:spPr>
          <a:xfrm>
            <a:off x="880775" y="2144825"/>
            <a:ext cx="4599000" cy="0"/>
          </a:xfrm>
          <a:prstGeom prst="straightConnector1">
            <a:avLst/>
          </a:prstGeom>
          <a:noFill/>
          <a:ln cap="flat" cmpd="sng" w="9525">
            <a:solidFill>
              <a:schemeClr val="dk1"/>
            </a:solidFill>
            <a:prstDash val="solid"/>
            <a:round/>
            <a:headEnd len="med" w="med" type="none"/>
            <a:tailEnd len="med" w="med" type="none"/>
          </a:ln>
        </p:spPr>
      </p:cxnSp>
      <p:sp>
        <p:nvSpPr>
          <p:cNvPr id="912" name="Google Shape;912;p73"/>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RESEARCH RESOURCES</a:t>
            </a:r>
            <a:endParaRPr/>
          </a:p>
        </p:txBody>
      </p:sp>
      <p:grpSp>
        <p:nvGrpSpPr>
          <p:cNvPr id="913" name="Google Shape;913;p73"/>
          <p:cNvGrpSpPr/>
          <p:nvPr/>
        </p:nvGrpSpPr>
        <p:grpSpPr>
          <a:xfrm>
            <a:off x="6195461" y="3733412"/>
            <a:ext cx="1123590" cy="725095"/>
            <a:chOff x="6195461" y="3733412"/>
            <a:chExt cx="1123590" cy="725095"/>
          </a:xfrm>
        </p:grpSpPr>
        <p:sp>
          <p:nvSpPr>
            <p:cNvPr id="914" name="Google Shape;914;p73"/>
            <p:cNvSpPr/>
            <p:nvPr/>
          </p:nvSpPr>
          <p:spPr>
            <a:xfrm rot="9594513">
              <a:off x="6615045" y="4049723"/>
              <a:ext cx="311773" cy="73458"/>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 name="Google Shape;915;p73"/>
            <p:cNvGrpSpPr/>
            <p:nvPr/>
          </p:nvGrpSpPr>
          <p:grpSpPr>
            <a:xfrm rot="-4045861">
              <a:off x="6253523" y="3994603"/>
              <a:ext cx="408133" cy="398115"/>
              <a:chOff x="5844325" y="1775086"/>
              <a:chExt cx="334200" cy="338164"/>
            </a:xfrm>
          </p:grpSpPr>
          <p:sp>
            <p:nvSpPr>
              <p:cNvPr id="916" name="Google Shape;916;p73"/>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73"/>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 name="Google Shape;918;p73"/>
            <p:cNvGrpSpPr/>
            <p:nvPr/>
          </p:nvGrpSpPr>
          <p:grpSpPr>
            <a:xfrm rot="-4045795">
              <a:off x="6849941" y="3797257"/>
              <a:ext cx="408138" cy="404405"/>
              <a:chOff x="5145025" y="1671328"/>
              <a:chExt cx="536100" cy="531197"/>
            </a:xfrm>
          </p:grpSpPr>
          <p:sp>
            <p:nvSpPr>
              <p:cNvPr id="919" name="Google Shape;919;p73"/>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73"/>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1" name="Google Shape;921;p73"/>
          <p:cNvGrpSpPr/>
          <p:nvPr/>
        </p:nvGrpSpPr>
        <p:grpSpPr>
          <a:xfrm>
            <a:off x="6486305" y="2101863"/>
            <a:ext cx="1898777" cy="1631537"/>
            <a:chOff x="155005" y="513288"/>
            <a:chExt cx="1898777" cy="1631537"/>
          </a:xfrm>
        </p:grpSpPr>
        <p:grpSp>
          <p:nvGrpSpPr>
            <p:cNvPr id="922" name="Google Shape;922;p73"/>
            <p:cNvGrpSpPr/>
            <p:nvPr/>
          </p:nvGrpSpPr>
          <p:grpSpPr>
            <a:xfrm>
              <a:off x="155005" y="513288"/>
              <a:ext cx="726416" cy="719878"/>
              <a:chOff x="5145025" y="1671328"/>
              <a:chExt cx="536100" cy="531197"/>
            </a:xfrm>
          </p:grpSpPr>
          <p:sp>
            <p:nvSpPr>
              <p:cNvPr id="923" name="Google Shape;923;p73"/>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73"/>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 name="Google Shape;925;p73"/>
            <p:cNvGrpSpPr/>
            <p:nvPr/>
          </p:nvGrpSpPr>
          <p:grpSpPr>
            <a:xfrm>
              <a:off x="1582925" y="1678274"/>
              <a:ext cx="470857" cy="466550"/>
              <a:chOff x="5145025" y="1671328"/>
              <a:chExt cx="536100" cy="531197"/>
            </a:xfrm>
          </p:grpSpPr>
          <p:sp>
            <p:nvSpPr>
              <p:cNvPr id="926" name="Google Shape;926;p73"/>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73"/>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 name="Google Shape;928;p73"/>
            <p:cNvSpPr/>
            <p:nvPr/>
          </p:nvSpPr>
          <p:spPr>
            <a:xfrm rot="545417">
              <a:off x="811391" y="951649"/>
              <a:ext cx="432937" cy="73490"/>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73"/>
            <p:cNvSpPr/>
            <p:nvPr/>
          </p:nvSpPr>
          <p:spPr>
            <a:xfrm rot="4176737">
              <a:off x="1415992" y="1489564"/>
              <a:ext cx="489995" cy="7377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0" name="Google Shape;930;p73"/>
            <p:cNvGrpSpPr/>
            <p:nvPr/>
          </p:nvGrpSpPr>
          <p:grpSpPr>
            <a:xfrm>
              <a:off x="1179105" y="749212"/>
              <a:ext cx="601627" cy="608830"/>
              <a:chOff x="5844325" y="1775086"/>
              <a:chExt cx="334200" cy="338164"/>
            </a:xfrm>
          </p:grpSpPr>
          <p:sp>
            <p:nvSpPr>
              <p:cNvPr id="931" name="Google Shape;931;p73"/>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73"/>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921"/>
                                        </p:tgtEl>
                                        <p:attrNameLst>
                                          <p:attrName>style.visibility</p:attrName>
                                        </p:attrNameLst>
                                      </p:cBhvr>
                                      <p:to>
                                        <p:strVal val="visible"/>
                                      </p:to>
                                    </p:set>
                                    <p:animEffect filter="fade" transition="in">
                                      <p:cBhvr>
                                        <p:cTn dur="1000"/>
                                        <p:tgtEl>
                                          <p:spTgt spid="92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913"/>
                                        </p:tgtEl>
                                        <p:attrNameLst>
                                          <p:attrName>style.visibility</p:attrName>
                                        </p:attrNameLst>
                                      </p:cBhvr>
                                      <p:to>
                                        <p:strVal val="visible"/>
                                      </p:to>
                                    </p:set>
                                    <p:animEffect filter="fade" transition="in">
                                      <p:cBhvr>
                                        <p:cTn dur="1000"/>
                                        <p:tgtEl>
                                          <p:spTgt spid="91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6" name="Shape 936"/>
        <p:cNvGrpSpPr/>
        <p:nvPr/>
      </p:nvGrpSpPr>
      <p:grpSpPr>
        <a:xfrm>
          <a:off x="0" y="0"/>
          <a:ext cx="0" cy="0"/>
          <a:chOff x="0" y="0"/>
          <a:chExt cx="0" cy="0"/>
        </a:xfrm>
      </p:grpSpPr>
      <p:sp>
        <p:nvSpPr>
          <p:cNvPr id="937" name="Google Shape;937;p74"/>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FACTORS TO CONSIDER</a:t>
            </a:r>
            <a:endParaRPr/>
          </a:p>
        </p:txBody>
      </p:sp>
      <p:sp>
        <p:nvSpPr>
          <p:cNvPr id="938" name="Google Shape;938;p74"/>
          <p:cNvSpPr txBox="1"/>
          <p:nvPr>
            <p:ph idx="2" type="title"/>
          </p:nvPr>
        </p:nvSpPr>
        <p:spPr>
          <a:xfrm>
            <a:off x="1302328" y="1616625"/>
            <a:ext cx="1844400" cy="33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939" name="Google Shape;939;p74"/>
          <p:cNvSpPr txBox="1"/>
          <p:nvPr>
            <p:ph idx="3" type="title"/>
          </p:nvPr>
        </p:nvSpPr>
        <p:spPr>
          <a:xfrm>
            <a:off x="1302325" y="1946925"/>
            <a:ext cx="1844400" cy="7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a:t>
            </a:r>
            <a:r>
              <a:rPr lang="en"/>
              <a:t>s the farthest planet from the Sun</a:t>
            </a:r>
            <a:endParaRPr/>
          </a:p>
        </p:txBody>
      </p:sp>
      <p:sp>
        <p:nvSpPr>
          <p:cNvPr id="940" name="Google Shape;940;p74"/>
          <p:cNvSpPr txBox="1"/>
          <p:nvPr>
            <p:ph idx="4" type="title"/>
          </p:nvPr>
        </p:nvSpPr>
        <p:spPr>
          <a:xfrm>
            <a:off x="1302325" y="3018525"/>
            <a:ext cx="1844400" cy="33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941" name="Google Shape;941;p74"/>
          <p:cNvSpPr txBox="1"/>
          <p:nvPr>
            <p:ph idx="5" type="title"/>
          </p:nvPr>
        </p:nvSpPr>
        <p:spPr>
          <a:xfrm>
            <a:off x="1302325" y="3348825"/>
            <a:ext cx="1844400" cy="7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second planet from the Sun</a:t>
            </a:r>
            <a:endParaRPr/>
          </a:p>
        </p:txBody>
      </p:sp>
      <p:sp>
        <p:nvSpPr>
          <p:cNvPr id="942" name="Google Shape;942;p74"/>
          <p:cNvSpPr txBox="1"/>
          <p:nvPr>
            <p:ph idx="6" type="title"/>
          </p:nvPr>
        </p:nvSpPr>
        <p:spPr>
          <a:xfrm>
            <a:off x="757525" y="1603995"/>
            <a:ext cx="544800" cy="330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1.</a:t>
            </a:r>
            <a:endParaRPr/>
          </a:p>
        </p:txBody>
      </p:sp>
      <p:sp>
        <p:nvSpPr>
          <p:cNvPr id="943" name="Google Shape;943;p74"/>
          <p:cNvSpPr txBox="1"/>
          <p:nvPr>
            <p:ph idx="7" type="title"/>
          </p:nvPr>
        </p:nvSpPr>
        <p:spPr>
          <a:xfrm>
            <a:off x="757525" y="3005895"/>
            <a:ext cx="544800" cy="330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2.</a:t>
            </a:r>
            <a:endParaRPr/>
          </a:p>
        </p:txBody>
      </p:sp>
      <p:sp>
        <p:nvSpPr>
          <p:cNvPr id="944" name="Google Shape;944;p74"/>
          <p:cNvSpPr txBox="1"/>
          <p:nvPr>
            <p:ph idx="8" type="title"/>
          </p:nvPr>
        </p:nvSpPr>
        <p:spPr>
          <a:xfrm>
            <a:off x="3918328" y="1616625"/>
            <a:ext cx="1844400" cy="33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945" name="Google Shape;945;p74"/>
          <p:cNvSpPr txBox="1"/>
          <p:nvPr>
            <p:ph idx="9" type="title"/>
          </p:nvPr>
        </p:nvSpPr>
        <p:spPr>
          <a:xfrm>
            <a:off x="3918325" y="1946925"/>
            <a:ext cx="1844400" cy="7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946" name="Google Shape;946;p74"/>
          <p:cNvSpPr txBox="1"/>
          <p:nvPr>
            <p:ph idx="13" type="title"/>
          </p:nvPr>
        </p:nvSpPr>
        <p:spPr>
          <a:xfrm>
            <a:off x="3918325" y="3018525"/>
            <a:ext cx="1844400" cy="33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947" name="Google Shape;947;p74"/>
          <p:cNvSpPr txBox="1"/>
          <p:nvPr>
            <p:ph idx="14" type="title"/>
          </p:nvPr>
        </p:nvSpPr>
        <p:spPr>
          <a:xfrm>
            <a:off x="3918325" y="3348825"/>
            <a:ext cx="1844400" cy="7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a:t>
            </a:r>
            <a:r>
              <a:rPr lang="en"/>
              <a:t>s the biggest planet in the Solar System</a:t>
            </a:r>
            <a:endParaRPr/>
          </a:p>
        </p:txBody>
      </p:sp>
      <p:sp>
        <p:nvSpPr>
          <p:cNvPr id="948" name="Google Shape;948;p74"/>
          <p:cNvSpPr txBox="1"/>
          <p:nvPr>
            <p:ph idx="15" type="title"/>
          </p:nvPr>
        </p:nvSpPr>
        <p:spPr>
          <a:xfrm>
            <a:off x="3375328" y="1603995"/>
            <a:ext cx="544800" cy="330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a:t>
            </a:r>
            <a:endParaRPr/>
          </a:p>
        </p:txBody>
      </p:sp>
      <p:sp>
        <p:nvSpPr>
          <p:cNvPr id="949" name="Google Shape;949;p74"/>
          <p:cNvSpPr txBox="1"/>
          <p:nvPr>
            <p:ph idx="16" type="title"/>
          </p:nvPr>
        </p:nvSpPr>
        <p:spPr>
          <a:xfrm>
            <a:off x="3375325" y="3005895"/>
            <a:ext cx="544800" cy="330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4.</a:t>
            </a:r>
            <a:endParaRPr/>
          </a:p>
        </p:txBody>
      </p:sp>
      <p:sp>
        <p:nvSpPr>
          <p:cNvPr id="950" name="Google Shape;950;p74"/>
          <p:cNvSpPr txBox="1"/>
          <p:nvPr>
            <p:ph idx="17" type="title"/>
          </p:nvPr>
        </p:nvSpPr>
        <p:spPr>
          <a:xfrm>
            <a:off x="6542075" y="1616625"/>
            <a:ext cx="1844400" cy="330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951" name="Google Shape;951;p74"/>
          <p:cNvSpPr txBox="1"/>
          <p:nvPr>
            <p:ph idx="18" type="title"/>
          </p:nvPr>
        </p:nvSpPr>
        <p:spPr>
          <a:xfrm>
            <a:off x="6542075" y="1946925"/>
            <a:ext cx="1844400" cy="753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952" name="Google Shape;952;p74"/>
          <p:cNvSpPr txBox="1"/>
          <p:nvPr>
            <p:ph idx="19" type="title"/>
          </p:nvPr>
        </p:nvSpPr>
        <p:spPr>
          <a:xfrm>
            <a:off x="6542075" y="3018525"/>
            <a:ext cx="1844400" cy="30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953" name="Google Shape;953;p74"/>
          <p:cNvSpPr txBox="1"/>
          <p:nvPr>
            <p:ph idx="20" type="title"/>
          </p:nvPr>
        </p:nvSpPr>
        <p:spPr>
          <a:xfrm>
            <a:off x="6542075" y="3321525"/>
            <a:ext cx="1844400" cy="78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954" name="Google Shape;954;p74"/>
          <p:cNvSpPr txBox="1"/>
          <p:nvPr>
            <p:ph idx="21" type="title"/>
          </p:nvPr>
        </p:nvSpPr>
        <p:spPr>
          <a:xfrm>
            <a:off x="5991327" y="1603995"/>
            <a:ext cx="544800" cy="330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5.</a:t>
            </a:r>
            <a:endParaRPr/>
          </a:p>
        </p:txBody>
      </p:sp>
      <p:sp>
        <p:nvSpPr>
          <p:cNvPr id="955" name="Google Shape;955;p74"/>
          <p:cNvSpPr txBox="1"/>
          <p:nvPr>
            <p:ph idx="22" type="title"/>
          </p:nvPr>
        </p:nvSpPr>
        <p:spPr>
          <a:xfrm>
            <a:off x="5991325" y="3005895"/>
            <a:ext cx="544800" cy="303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6.</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942"/>
                                        </p:tgtEl>
                                        <p:attrNameLst>
                                          <p:attrName>style.visibility</p:attrName>
                                        </p:attrNameLst>
                                      </p:cBhvr>
                                      <p:to>
                                        <p:strVal val="visible"/>
                                      </p:to>
                                    </p:set>
                                    <p:animEffect filter="fade" transition="in">
                                      <p:cBhvr>
                                        <p:cTn dur="1000"/>
                                        <p:tgtEl>
                                          <p:spTgt spid="942"/>
                                        </p:tgtEl>
                                      </p:cBhvr>
                                    </p:animEffect>
                                  </p:childTnLst>
                                </p:cTn>
                              </p:par>
                              <p:par>
                                <p:cTn fill="hold" nodeType="withEffect" presetClass="entr" presetID="10" presetSubtype="0">
                                  <p:stCondLst>
                                    <p:cond delay="0"/>
                                  </p:stCondLst>
                                  <p:childTnLst>
                                    <p:set>
                                      <p:cBhvr>
                                        <p:cTn dur="1" fill="hold">
                                          <p:stCondLst>
                                            <p:cond delay="0"/>
                                          </p:stCondLst>
                                        </p:cTn>
                                        <p:tgtEl>
                                          <p:spTgt spid="943"/>
                                        </p:tgtEl>
                                        <p:attrNameLst>
                                          <p:attrName>style.visibility</p:attrName>
                                        </p:attrNameLst>
                                      </p:cBhvr>
                                      <p:to>
                                        <p:strVal val="visible"/>
                                      </p:to>
                                    </p:set>
                                    <p:animEffect filter="fade" transition="in">
                                      <p:cBhvr>
                                        <p:cTn dur="1000"/>
                                        <p:tgtEl>
                                          <p:spTgt spid="943"/>
                                        </p:tgtEl>
                                      </p:cBhvr>
                                    </p:animEffect>
                                  </p:childTnLst>
                                </p:cTn>
                              </p:par>
                              <p:par>
                                <p:cTn fill="hold" nodeType="withEffect" presetClass="entr" presetID="10" presetSubtype="0">
                                  <p:stCondLst>
                                    <p:cond delay="0"/>
                                  </p:stCondLst>
                                  <p:childTnLst>
                                    <p:set>
                                      <p:cBhvr>
                                        <p:cTn dur="1" fill="hold">
                                          <p:stCondLst>
                                            <p:cond delay="0"/>
                                          </p:stCondLst>
                                        </p:cTn>
                                        <p:tgtEl>
                                          <p:spTgt spid="948"/>
                                        </p:tgtEl>
                                        <p:attrNameLst>
                                          <p:attrName>style.visibility</p:attrName>
                                        </p:attrNameLst>
                                      </p:cBhvr>
                                      <p:to>
                                        <p:strVal val="visible"/>
                                      </p:to>
                                    </p:set>
                                    <p:animEffect filter="fade" transition="in">
                                      <p:cBhvr>
                                        <p:cTn dur="1000"/>
                                        <p:tgtEl>
                                          <p:spTgt spid="948"/>
                                        </p:tgtEl>
                                      </p:cBhvr>
                                    </p:animEffect>
                                  </p:childTnLst>
                                </p:cTn>
                              </p:par>
                              <p:par>
                                <p:cTn fill="hold" nodeType="withEffect" presetClass="entr" presetID="10" presetSubtype="0">
                                  <p:stCondLst>
                                    <p:cond delay="0"/>
                                  </p:stCondLst>
                                  <p:childTnLst>
                                    <p:set>
                                      <p:cBhvr>
                                        <p:cTn dur="1" fill="hold">
                                          <p:stCondLst>
                                            <p:cond delay="0"/>
                                          </p:stCondLst>
                                        </p:cTn>
                                        <p:tgtEl>
                                          <p:spTgt spid="949"/>
                                        </p:tgtEl>
                                        <p:attrNameLst>
                                          <p:attrName>style.visibility</p:attrName>
                                        </p:attrNameLst>
                                      </p:cBhvr>
                                      <p:to>
                                        <p:strVal val="visible"/>
                                      </p:to>
                                    </p:set>
                                    <p:animEffect filter="fade" transition="in">
                                      <p:cBhvr>
                                        <p:cTn dur="1000"/>
                                        <p:tgtEl>
                                          <p:spTgt spid="949"/>
                                        </p:tgtEl>
                                      </p:cBhvr>
                                    </p:animEffect>
                                  </p:childTnLst>
                                </p:cTn>
                              </p:par>
                              <p:par>
                                <p:cTn fill="hold" nodeType="withEffect" presetClass="entr" presetID="10" presetSubtype="0">
                                  <p:stCondLst>
                                    <p:cond delay="0"/>
                                  </p:stCondLst>
                                  <p:childTnLst>
                                    <p:set>
                                      <p:cBhvr>
                                        <p:cTn dur="1" fill="hold">
                                          <p:stCondLst>
                                            <p:cond delay="0"/>
                                          </p:stCondLst>
                                        </p:cTn>
                                        <p:tgtEl>
                                          <p:spTgt spid="954"/>
                                        </p:tgtEl>
                                        <p:attrNameLst>
                                          <p:attrName>style.visibility</p:attrName>
                                        </p:attrNameLst>
                                      </p:cBhvr>
                                      <p:to>
                                        <p:strVal val="visible"/>
                                      </p:to>
                                    </p:set>
                                    <p:animEffect filter="fade" transition="in">
                                      <p:cBhvr>
                                        <p:cTn dur="1000"/>
                                        <p:tgtEl>
                                          <p:spTgt spid="954"/>
                                        </p:tgtEl>
                                      </p:cBhvr>
                                    </p:animEffect>
                                  </p:childTnLst>
                                </p:cTn>
                              </p:par>
                              <p:par>
                                <p:cTn fill="hold" nodeType="withEffect" presetClass="entr" presetID="10" presetSubtype="0">
                                  <p:stCondLst>
                                    <p:cond delay="0"/>
                                  </p:stCondLst>
                                  <p:childTnLst>
                                    <p:set>
                                      <p:cBhvr>
                                        <p:cTn dur="1" fill="hold">
                                          <p:stCondLst>
                                            <p:cond delay="0"/>
                                          </p:stCondLst>
                                        </p:cTn>
                                        <p:tgtEl>
                                          <p:spTgt spid="955"/>
                                        </p:tgtEl>
                                        <p:attrNameLst>
                                          <p:attrName>style.visibility</p:attrName>
                                        </p:attrNameLst>
                                      </p:cBhvr>
                                      <p:to>
                                        <p:strVal val="visible"/>
                                      </p:to>
                                    </p:set>
                                    <p:animEffect filter="fade" transition="in">
                                      <p:cBhvr>
                                        <p:cTn dur="1000"/>
                                        <p:tgtEl>
                                          <p:spTgt spid="95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9" name="Shape 959"/>
        <p:cNvGrpSpPr/>
        <p:nvPr/>
      </p:nvGrpSpPr>
      <p:grpSpPr>
        <a:xfrm>
          <a:off x="0" y="0"/>
          <a:ext cx="0" cy="0"/>
          <a:chOff x="0" y="0"/>
          <a:chExt cx="0" cy="0"/>
        </a:xfrm>
      </p:grpSpPr>
      <p:sp>
        <p:nvSpPr>
          <p:cNvPr id="960" name="Google Shape;960;p75"/>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FACTORS TO CONSIDER</a:t>
            </a:r>
            <a:endParaRPr/>
          </a:p>
        </p:txBody>
      </p:sp>
      <p:sp>
        <p:nvSpPr>
          <p:cNvPr id="961" name="Google Shape;961;p75"/>
          <p:cNvSpPr txBox="1"/>
          <p:nvPr>
            <p:ph idx="2" type="title"/>
          </p:nvPr>
        </p:nvSpPr>
        <p:spPr>
          <a:xfrm>
            <a:off x="1278000" y="1592175"/>
            <a:ext cx="18912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962" name="Google Shape;962;p75"/>
          <p:cNvSpPr txBox="1"/>
          <p:nvPr>
            <p:ph idx="3" type="title"/>
          </p:nvPr>
        </p:nvSpPr>
        <p:spPr>
          <a:xfrm>
            <a:off x="1278000" y="1987141"/>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963" name="Google Shape;963;p75"/>
          <p:cNvSpPr txBox="1"/>
          <p:nvPr>
            <p:ph idx="4" type="title"/>
          </p:nvPr>
        </p:nvSpPr>
        <p:spPr>
          <a:xfrm>
            <a:off x="1278000" y="3167775"/>
            <a:ext cx="18912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964" name="Google Shape;964;p75"/>
          <p:cNvSpPr txBox="1"/>
          <p:nvPr>
            <p:ph idx="5" type="title"/>
          </p:nvPr>
        </p:nvSpPr>
        <p:spPr>
          <a:xfrm>
            <a:off x="1278000" y="3562741"/>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second planet from the Sun</a:t>
            </a:r>
            <a:endParaRPr/>
          </a:p>
        </p:txBody>
      </p:sp>
      <p:sp>
        <p:nvSpPr>
          <p:cNvPr id="965" name="Google Shape;965;p75"/>
          <p:cNvSpPr txBox="1"/>
          <p:nvPr>
            <p:ph idx="6" type="title"/>
          </p:nvPr>
        </p:nvSpPr>
        <p:spPr>
          <a:xfrm>
            <a:off x="3626410" y="1592175"/>
            <a:ext cx="18912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966" name="Google Shape;966;p75"/>
          <p:cNvSpPr txBox="1"/>
          <p:nvPr>
            <p:ph idx="7" type="title"/>
          </p:nvPr>
        </p:nvSpPr>
        <p:spPr>
          <a:xfrm>
            <a:off x="3626410" y="1987141"/>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967" name="Google Shape;967;p75"/>
          <p:cNvSpPr txBox="1"/>
          <p:nvPr>
            <p:ph idx="8" type="title"/>
          </p:nvPr>
        </p:nvSpPr>
        <p:spPr>
          <a:xfrm>
            <a:off x="3626410" y="3167775"/>
            <a:ext cx="18912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968" name="Google Shape;968;p75"/>
          <p:cNvSpPr txBox="1"/>
          <p:nvPr>
            <p:ph idx="9" type="title"/>
          </p:nvPr>
        </p:nvSpPr>
        <p:spPr>
          <a:xfrm>
            <a:off x="3626410" y="3562741"/>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a:t>
            </a:r>
            <a:r>
              <a:rPr lang="en"/>
              <a:t>s the biggest planet in the Solar System</a:t>
            </a:r>
            <a:endParaRPr/>
          </a:p>
        </p:txBody>
      </p:sp>
      <p:sp>
        <p:nvSpPr>
          <p:cNvPr id="969" name="Google Shape;969;p75"/>
          <p:cNvSpPr txBox="1"/>
          <p:nvPr>
            <p:ph idx="13" type="title"/>
          </p:nvPr>
        </p:nvSpPr>
        <p:spPr>
          <a:xfrm>
            <a:off x="5974807" y="1592175"/>
            <a:ext cx="18912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970" name="Google Shape;970;p75"/>
          <p:cNvSpPr txBox="1"/>
          <p:nvPr>
            <p:ph idx="14" type="title"/>
          </p:nvPr>
        </p:nvSpPr>
        <p:spPr>
          <a:xfrm>
            <a:off x="5974807" y="1987141"/>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sp>
        <p:nvSpPr>
          <p:cNvPr id="971" name="Google Shape;971;p75"/>
          <p:cNvSpPr txBox="1"/>
          <p:nvPr>
            <p:ph idx="15" type="title"/>
          </p:nvPr>
        </p:nvSpPr>
        <p:spPr>
          <a:xfrm>
            <a:off x="5974807" y="3167775"/>
            <a:ext cx="18912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972" name="Google Shape;972;p75"/>
          <p:cNvSpPr txBox="1"/>
          <p:nvPr>
            <p:ph idx="16" type="title"/>
          </p:nvPr>
        </p:nvSpPr>
        <p:spPr>
          <a:xfrm>
            <a:off x="5974807" y="3562741"/>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grpSp>
        <p:nvGrpSpPr>
          <p:cNvPr id="973" name="Google Shape;973;p75"/>
          <p:cNvGrpSpPr/>
          <p:nvPr/>
        </p:nvGrpSpPr>
        <p:grpSpPr>
          <a:xfrm>
            <a:off x="6770394" y="1201353"/>
            <a:ext cx="300001" cy="391009"/>
            <a:chOff x="5494044" y="2665328"/>
            <a:chExt cx="300001" cy="391009"/>
          </a:xfrm>
        </p:grpSpPr>
        <p:sp>
          <p:nvSpPr>
            <p:cNvPr id="974" name="Google Shape;974;p75"/>
            <p:cNvSpPr/>
            <p:nvPr/>
          </p:nvSpPr>
          <p:spPr>
            <a:xfrm>
              <a:off x="5494044" y="2789434"/>
              <a:ext cx="300001" cy="266903"/>
            </a:xfrm>
            <a:custGeom>
              <a:rect b="b" l="l" r="r" t="t"/>
              <a:pathLst>
                <a:path extrusionOk="0" h="9725" w="10931">
                  <a:moveTo>
                    <a:pt x="1828" y="0"/>
                  </a:moveTo>
                  <a:cubicBezTo>
                    <a:pt x="1764" y="0"/>
                    <a:pt x="1700" y="31"/>
                    <a:pt x="1656" y="104"/>
                  </a:cubicBezTo>
                  <a:cubicBezTo>
                    <a:pt x="560" y="1890"/>
                    <a:pt x="1" y="3295"/>
                    <a:pt x="1" y="4271"/>
                  </a:cubicBezTo>
                  <a:cubicBezTo>
                    <a:pt x="1" y="7284"/>
                    <a:pt x="2453" y="9724"/>
                    <a:pt x="5466" y="9724"/>
                  </a:cubicBezTo>
                  <a:cubicBezTo>
                    <a:pt x="8478" y="9724"/>
                    <a:pt x="10931" y="7284"/>
                    <a:pt x="10931" y="4271"/>
                  </a:cubicBezTo>
                  <a:cubicBezTo>
                    <a:pt x="10907" y="3712"/>
                    <a:pt x="10788" y="3176"/>
                    <a:pt x="10585" y="2664"/>
                  </a:cubicBezTo>
                  <a:cubicBezTo>
                    <a:pt x="10551" y="2569"/>
                    <a:pt x="10477" y="2529"/>
                    <a:pt x="10401" y="2529"/>
                  </a:cubicBezTo>
                  <a:cubicBezTo>
                    <a:pt x="10269" y="2529"/>
                    <a:pt x="10132" y="2652"/>
                    <a:pt x="10192" y="2819"/>
                  </a:cubicBezTo>
                  <a:cubicBezTo>
                    <a:pt x="10383" y="3283"/>
                    <a:pt x="10490" y="3771"/>
                    <a:pt x="10514" y="4271"/>
                  </a:cubicBezTo>
                  <a:cubicBezTo>
                    <a:pt x="10514" y="7057"/>
                    <a:pt x="8252" y="9308"/>
                    <a:pt x="5466" y="9308"/>
                  </a:cubicBezTo>
                  <a:cubicBezTo>
                    <a:pt x="2680" y="9308"/>
                    <a:pt x="417" y="7057"/>
                    <a:pt x="417" y="4271"/>
                  </a:cubicBezTo>
                  <a:cubicBezTo>
                    <a:pt x="417" y="3378"/>
                    <a:pt x="953" y="2033"/>
                    <a:pt x="2013" y="319"/>
                  </a:cubicBezTo>
                  <a:cubicBezTo>
                    <a:pt x="2112" y="154"/>
                    <a:pt x="1971" y="0"/>
                    <a:pt x="18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75" name="Google Shape;975;p75"/>
            <p:cNvSpPr/>
            <p:nvPr/>
          </p:nvSpPr>
          <p:spPr>
            <a:xfrm>
              <a:off x="5551239" y="2665328"/>
              <a:ext cx="172849" cy="114144"/>
            </a:xfrm>
            <a:custGeom>
              <a:rect b="b" l="l" r="r" t="t"/>
              <a:pathLst>
                <a:path extrusionOk="0" h="4159" w="6298">
                  <a:moveTo>
                    <a:pt x="3382" y="1"/>
                  </a:moveTo>
                  <a:cubicBezTo>
                    <a:pt x="3090" y="1"/>
                    <a:pt x="2798" y="126"/>
                    <a:pt x="2596" y="376"/>
                  </a:cubicBezTo>
                  <a:cubicBezTo>
                    <a:pt x="1941" y="1197"/>
                    <a:pt x="965" y="2459"/>
                    <a:pt x="72" y="3840"/>
                  </a:cubicBezTo>
                  <a:cubicBezTo>
                    <a:pt x="0" y="3936"/>
                    <a:pt x="36" y="4067"/>
                    <a:pt x="131" y="4126"/>
                  </a:cubicBezTo>
                  <a:lnTo>
                    <a:pt x="119" y="4126"/>
                  </a:lnTo>
                  <a:cubicBezTo>
                    <a:pt x="154" y="4148"/>
                    <a:pt x="194" y="4159"/>
                    <a:pt x="233" y="4159"/>
                  </a:cubicBezTo>
                  <a:cubicBezTo>
                    <a:pt x="301" y="4159"/>
                    <a:pt x="367" y="4127"/>
                    <a:pt x="405" y="4067"/>
                  </a:cubicBezTo>
                  <a:cubicBezTo>
                    <a:pt x="1298" y="2709"/>
                    <a:pt x="2262" y="1459"/>
                    <a:pt x="2917" y="638"/>
                  </a:cubicBezTo>
                  <a:cubicBezTo>
                    <a:pt x="3036" y="495"/>
                    <a:pt x="3209" y="423"/>
                    <a:pt x="3382" y="423"/>
                  </a:cubicBezTo>
                  <a:cubicBezTo>
                    <a:pt x="3554" y="423"/>
                    <a:pt x="3727" y="495"/>
                    <a:pt x="3846" y="638"/>
                  </a:cubicBezTo>
                  <a:cubicBezTo>
                    <a:pt x="4346" y="1269"/>
                    <a:pt x="5108" y="2245"/>
                    <a:pt x="5858" y="3340"/>
                  </a:cubicBezTo>
                  <a:cubicBezTo>
                    <a:pt x="5905" y="3397"/>
                    <a:pt x="5963" y="3421"/>
                    <a:pt x="6020" y="3421"/>
                  </a:cubicBezTo>
                  <a:cubicBezTo>
                    <a:pt x="6164" y="3421"/>
                    <a:pt x="6297" y="3265"/>
                    <a:pt x="6203" y="3102"/>
                  </a:cubicBezTo>
                  <a:cubicBezTo>
                    <a:pt x="5441" y="1995"/>
                    <a:pt x="4679" y="1019"/>
                    <a:pt x="4167" y="376"/>
                  </a:cubicBezTo>
                  <a:cubicBezTo>
                    <a:pt x="3965" y="126"/>
                    <a:pt x="3673" y="1"/>
                    <a:pt x="33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76" name="Google Shape;976;p75"/>
            <p:cNvSpPr/>
            <p:nvPr/>
          </p:nvSpPr>
          <p:spPr>
            <a:xfrm>
              <a:off x="5543720" y="2770717"/>
              <a:ext cx="231361" cy="249585"/>
            </a:xfrm>
            <a:custGeom>
              <a:rect b="b" l="l" r="r" t="t"/>
              <a:pathLst>
                <a:path extrusionOk="0" h="9094" w="8430">
                  <a:moveTo>
                    <a:pt x="7704" y="417"/>
                  </a:moveTo>
                  <a:lnTo>
                    <a:pt x="3870" y="4013"/>
                  </a:lnTo>
                  <a:lnTo>
                    <a:pt x="3870" y="3108"/>
                  </a:lnTo>
                  <a:cubicBezTo>
                    <a:pt x="3870" y="1620"/>
                    <a:pt x="5072" y="417"/>
                    <a:pt x="6561" y="417"/>
                  </a:cubicBezTo>
                  <a:close/>
                  <a:moveTo>
                    <a:pt x="2001" y="3798"/>
                  </a:moveTo>
                  <a:cubicBezTo>
                    <a:pt x="2798" y="3798"/>
                    <a:pt x="3441" y="4441"/>
                    <a:pt x="3441" y="5239"/>
                  </a:cubicBezTo>
                  <a:lnTo>
                    <a:pt x="3441" y="6215"/>
                  </a:lnTo>
                  <a:lnTo>
                    <a:pt x="2763" y="5608"/>
                  </a:lnTo>
                  <a:cubicBezTo>
                    <a:pt x="2716" y="5556"/>
                    <a:pt x="2662" y="5534"/>
                    <a:pt x="2611" y="5534"/>
                  </a:cubicBezTo>
                  <a:cubicBezTo>
                    <a:pt x="2442" y="5534"/>
                    <a:pt x="2297" y="5772"/>
                    <a:pt x="2489" y="5918"/>
                  </a:cubicBezTo>
                  <a:lnTo>
                    <a:pt x="3108" y="6477"/>
                  </a:lnTo>
                  <a:lnTo>
                    <a:pt x="1870" y="6477"/>
                  </a:lnTo>
                  <a:cubicBezTo>
                    <a:pt x="1072" y="6477"/>
                    <a:pt x="417" y="5834"/>
                    <a:pt x="417" y="5037"/>
                  </a:cubicBezTo>
                  <a:lnTo>
                    <a:pt x="417" y="4060"/>
                  </a:lnTo>
                  <a:lnTo>
                    <a:pt x="1810" y="5322"/>
                  </a:lnTo>
                  <a:cubicBezTo>
                    <a:pt x="1849" y="5361"/>
                    <a:pt x="1900" y="5379"/>
                    <a:pt x="1952" y="5379"/>
                  </a:cubicBezTo>
                  <a:cubicBezTo>
                    <a:pt x="2011" y="5379"/>
                    <a:pt x="2070" y="5355"/>
                    <a:pt x="2108" y="5311"/>
                  </a:cubicBezTo>
                  <a:cubicBezTo>
                    <a:pt x="2191" y="5227"/>
                    <a:pt x="2179" y="5084"/>
                    <a:pt x="2096" y="5013"/>
                  </a:cubicBezTo>
                  <a:lnTo>
                    <a:pt x="750" y="3798"/>
                  </a:lnTo>
                  <a:close/>
                  <a:moveTo>
                    <a:pt x="5453" y="6215"/>
                  </a:moveTo>
                  <a:lnTo>
                    <a:pt x="5453" y="6561"/>
                  </a:lnTo>
                  <a:cubicBezTo>
                    <a:pt x="5453" y="7073"/>
                    <a:pt x="5037" y="7478"/>
                    <a:pt x="4537" y="7478"/>
                  </a:cubicBezTo>
                  <a:lnTo>
                    <a:pt x="3858" y="7478"/>
                  </a:lnTo>
                  <a:lnTo>
                    <a:pt x="3858" y="7132"/>
                  </a:lnTo>
                  <a:cubicBezTo>
                    <a:pt x="3870" y="6620"/>
                    <a:pt x="4275" y="6215"/>
                    <a:pt x="4775" y="6215"/>
                  </a:cubicBezTo>
                  <a:close/>
                  <a:moveTo>
                    <a:pt x="6573" y="0"/>
                  </a:moveTo>
                  <a:cubicBezTo>
                    <a:pt x="4858" y="0"/>
                    <a:pt x="3465" y="1393"/>
                    <a:pt x="3465" y="3120"/>
                  </a:cubicBezTo>
                  <a:lnTo>
                    <a:pt x="3441" y="3108"/>
                  </a:lnTo>
                  <a:lnTo>
                    <a:pt x="3441" y="4084"/>
                  </a:lnTo>
                  <a:cubicBezTo>
                    <a:pt x="3096" y="3632"/>
                    <a:pt x="2560" y="3370"/>
                    <a:pt x="1989" y="3370"/>
                  </a:cubicBezTo>
                  <a:lnTo>
                    <a:pt x="524" y="3370"/>
                  </a:lnTo>
                  <a:cubicBezTo>
                    <a:pt x="238" y="3370"/>
                    <a:pt x="0" y="3608"/>
                    <a:pt x="0" y="3906"/>
                  </a:cubicBezTo>
                  <a:lnTo>
                    <a:pt x="0" y="5037"/>
                  </a:lnTo>
                  <a:cubicBezTo>
                    <a:pt x="0" y="6061"/>
                    <a:pt x="834" y="6894"/>
                    <a:pt x="1858" y="6894"/>
                  </a:cubicBezTo>
                  <a:lnTo>
                    <a:pt x="3441" y="6894"/>
                  </a:lnTo>
                  <a:lnTo>
                    <a:pt x="3441" y="8871"/>
                  </a:lnTo>
                  <a:cubicBezTo>
                    <a:pt x="3429" y="9019"/>
                    <a:pt x="3542" y="9094"/>
                    <a:pt x="3656" y="9094"/>
                  </a:cubicBezTo>
                  <a:cubicBezTo>
                    <a:pt x="3769" y="9094"/>
                    <a:pt x="3882" y="9019"/>
                    <a:pt x="3870" y="8871"/>
                  </a:cubicBezTo>
                  <a:lnTo>
                    <a:pt x="3870" y="7894"/>
                  </a:lnTo>
                  <a:lnTo>
                    <a:pt x="4537" y="7894"/>
                  </a:lnTo>
                  <a:cubicBezTo>
                    <a:pt x="5275" y="7894"/>
                    <a:pt x="5870" y="7299"/>
                    <a:pt x="5882" y="6561"/>
                  </a:cubicBezTo>
                  <a:lnTo>
                    <a:pt x="5882" y="6168"/>
                  </a:lnTo>
                  <a:cubicBezTo>
                    <a:pt x="5882" y="5965"/>
                    <a:pt x="5715" y="5799"/>
                    <a:pt x="5501" y="5799"/>
                  </a:cubicBezTo>
                  <a:lnTo>
                    <a:pt x="4787" y="5799"/>
                  </a:lnTo>
                  <a:cubicBezTo>
                    <a:pt x="4441" y="5799"/>
                    <a:pt x="4120" y="5930"/>
                    <a:pt x="3870" y="6168"/>
                  </a:cubicBezTo>
                  <a:lnTo>
                    <a:pt x="3870" y="4715"/>
                  </a:lnTo>
                  <a:lnTo>
                    <a:pt x="5322" y="4715"/>
                  </a:lnTo>
                  <a:cubicBezTo>
                    <a:pt x="6096" y="4715"/>
                    <a:pt x="6835" y="4430"/>
                    <a:pt x="7406" y="3918"/>
                  </a:cubicBezTo>
                  <a:cubicBezTo>
                    <a:pt x="7557" y="3766"/>
                    <a:pt x="7423" y="3547"/>
                    <a:pt x="7254" y="3547"/>
                  </a:cubicBezTo>
                  <a:cubicBezTo>
                    <a:pt x="7210" y="3547"/>
                    <a:pt x="7164" y="3562"/>
                    <a:pt x="7120" y="3596"/>
                  </a:cubicBezTo>
                  <a:cubicBezTo>
                    <a:pt x="6632" y="4049"/>
                    <a:pt x="5989" y="4299"/>
                    <a:pt x="5322" y="4299"/>
                  </a:cubicBezTo>
                  <a:lnTo>
                    <a:pt x="4191" y="4299"/>
                  </a:lnTo>
                  <a:lnTo>
                    <a:pt x="8013" y="691"/>
                  </a:lnTo>
                  <a:lnTo>
                    <a:pt x="8013" y="1608"/>
                  </a:lnTo>
                  <a:cubicBezTo>
                    <a:pt x="8013" y="2060"/>
                    <a:pt x="7894" y="2513"/>
                    <a:pt x="7668" y="2917"/>
                  </a:cubicBezTo>
                  <a:cubicBezTo>
                    <a:pt x="7578" y="3080"/>
                    <a:pt x="7723" y="3226"/>
                    <a:pt x="7865" y="3226"/>
                  </a:cubicBezTo>
                  <a:cubicBezTo>
                    <a:pt x="7930" y="3226"/>
                    <a:pt x="7996" y="3195"/>
                    <a:pt x="8037" y="3120"/>
                  </a:cubicBezTo>
                  <a:cubicBezTo>
                    <a:pt x="8299" y="2655"/>
                    <a:pt x="8430" y="2132"/>
                    <a:pt x="8430" y="1608"/>
                  </a:cubicBezTo>
                  <a:lnTo>
                    <a:pt x="8430" y="453"/>
                  </a:lnTo>
                  <a:cubicBezTo>
                    <a:pt x="8430" y="203"/>
                    <a:pt x="8228" y="0"/>
                    <a:pt x="79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977" name="Google Shape;977;p75"/>
          <p:cNvGrpSpPr/>
          <p:nvPr/>
        </p:nvGrpSpPr>
        <p:grpSpPr>
          <a:xfrm>
            <a:off x="4366117" y="2819396"/>
            <a:ext cx="411757" cy="391064"/>
            <a:chOff x="4706867" y="2665246"/>
            <a:chExt cx="411757" cy="391064"/>
          </a:xfrm>
        </p:grpSpPr>
        <p:sp>
          <p:nvSpPr>
            <p:cNvPr id="978" name="Google Shape;978;p75"/>
            <p:cNvSpPr/>
            <p:nvPr/>
          </p:nvSpPr>
          <p:spPr>
            <a:xfrm>
              <a:off x="4706867" y="2716376"/>
              <a:ext cx="377451" cy="339934"/>
            </a:xfrm>
            <a:custGeom>
              <a:rect b="b" l="l" r="r" t="t"/>
              <a:pathLst>
                <a:path extrusionOk="0" h="12386" w="13753">
                  <a:moveTo>
                    <a:pt x="6844" y="1"/>
                  </a:moveTo>
                  <a:cubicBezTo>
                    <a:pt x="4911" y="1"/>
                    <a:pt x="3021" y="907"/>
                    <a:pt x="1822" y="2576"/>
                  </a:cubicBezTo>
                  <a:cubicBezTo>
                    <a:pt x="0" y="5112"/>
                    <a:pt x="346" y="8600"/>
                    <a:pt x="2632" y="10731"/>
                  </a:cubicBezTo>
                  <a:cubicBezTo>
                    <a:pt x="3818" y="11831"/>
                    <a:pt x="5330" y="12386"/>
                    <a:pt x="6846" y="12386"/>
                  </a:cubicBezTo>
                  <a:cubicBezTo>
                    <a:pt x="8252" y="12386"/>
                    <a:pt x="9660" y="11908"/>
                    <a:pt x="10811" y="10946"/>
                  </a:cubicBezTo>
                  <a:cubicBezTo>
                    <a:pt x="13216" y="8946"/>
                    <a:pt x="13752" y="5481"/>
                    <a:pt x="12061" y="2861"/>
                  </a:cubicBezTo>
                  <a:cubicBezTo>
                    <a:pt x="12023" y="2793"/>
                    <a:pt x="11955" y="2758"/>
                    <a:pt x="11887" y="2758"/>
                  </a:cubicBezTo>
                  <a:cubicBezTo>
                    <a:pt x="11848" y="2758"/>
                    <a:pt x="11810" y="2769"/>
                    <a:pt x="11776" y="2790"/>
                  </a:cubicBezTo>
                  <a:cubicBezTo>
                    <a:pt x="11680" y="2861"/>
                    <a:pt x="11645" y="2992"/>
                    <a:pt x="11716" y="3088"/>
                  </a:cubicBezTo>
                  <a:cubicBezTo>
                    <a:pt x="13133" y="5302"/>
                    <a:pt x="12871" y="8207"/>
                    <a:pt x="11061" y="10136"/>
                  </a:cubicBezTo>
                  <a:cubicBezTo>
                    <a:pt x="9940" y="11339"/>
                    <a:pt x="8397" y="11973"/>
                    <a:pt x="6834" y="11973"/>
                  </a:cubicBezTo>
                  <a:cubicBezTo>
                    <a:pt x="5891" y="11973"/>
                    <a:pt x="4941" y="11742"/>
                    <a:pt x="4072" y="11267"/>
                  </a:cubicBezTo>
                  <a:cubicBezTo>
                    <a:pt x="1763" y="9993"/>
                    <a:pt x="596" y="7326"/>
                    <a:pt x="1251" y="4766"/>
                  </a:cubicBezTo>
                  <a:cubicBezTo>
                    <a:pt x="1905" y="2207"/>
                    <a:pt x="4203" y="421"/>
                    <a:pt x="6847" y="421"/>
                  </a:cubicBezTo>
                  <a:cubicBezTo>
                    <a:pt x="7811" y="421"/>
                    <a:pt x="8752" y="659"/>
                    <a:pt x="9597" y="1111"/>
                  </a:cubicBezTo>
                  <a:cubicBezTo>
                    <a:pt x="9632" y="1131"/>
                    <a:pt x="9668" y="1140"/>
                    <a:pt x="9703" y="1140"/>
                  </a:cubicBezTo>
                  <a:cubicBezTo>
                    <a:pt x="9775" y="1140"/>
                    <a:pt x="9842" y="1100"/>
                    <a:pt x="9883" y="1028"/>
                  </a:cubicBezTo>
                  <a:cubicBezTo>
                    <a:pt x="9942" y="933"/>
                    <a:pt x="9906" y="802"/>
                    <a:pt x="9799" y="754"/>
                  </a:cubicBezTo>
                  <a:cubicBezTo>
                    <a:pt x="8863" y="245"/>
                    <a:pt x="7848" y="1"/>
                    <a:pt x="68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79" name="Google Shape;979;p75"/>
            <p:cNvSpPr/>
            <p:nvPr/>
          </p:nvSpPr>
          <p:spPr>
            <a:xfrm>
              <a:off x="4709501" y="2749365"/>
              <a:ext cx="356840" cy="274313"/>
            </a:xfrm>
            <a:custGeom>
              <a:rect b="b" l="l" r="r" t="t"/>
              <a:pathLst>
                <a:path extrusionOk="0" h="9995" w="13002">
                  <a:moveTo>
                    <a:pt x="6754" y="0"/>
                  </a:moveTo>
                  <a:cubicBezTo>
                    <a:pt x="5626" y="0"/>
                    <a:pt x="4508" y="383"/>
                    <a:pt x="3595" y="1124"/>
                  </a:cubicBezTo>
                  <a:cubicBezTo>
                    <a:pt x="0" y="3938"/>
                    <a:pt x="2102" y="9995"/>
                    <a:pt x="6657" y="9995"/>
                  </a:cubicBezTo>
                  <a:cubicBezTo>
                    <a:pt x="6688" y="9995"/>
                    <a:pt x="6719" y="9994"/>
                    <a:pt x="6751" y="9994"/>
                  </a:cubicBezTo>
                  <a:cubicBezTo>
                    <a:pt x="10596" y="9982"/>
                    <a:pt x="13001" y="5815"/>
                    <a:pt x="11073" y="2481"/>
                  </a:cubicBezTo>
                  <a:cubicBezTo>
                    <a:pt x="11027" y="2398"/>
                    <a:pt x="10957" y="2364"/>
                    <a:pt x="10888" y="2364"/>
                  </a:cubicBezTo>
                  <a:cubicBezTo>
                    <a:pt x="10737" y="2364"/>
                    <a:pt x="10589" y="2524"/>
                    <a:pt x="10703" y="2695"/>
                  </a:cubicBezTo>
                  <a:cubicBezTo>
                    <a:pt x="12477" y="5743"/>
                    <a:pt x="10275" y="9577"/>
                    <a:pt x="6751" y="9577"/>
                  </a:cubicBezTo>
                  <a:cubicBezTo>
                    <a:pt x="6724" y="9578"/>
                    <a:pt x="6697" y="9578"/>
                    <a:pt x="6670" y="9578"/>
                  </a:cubicBezTo>
                  <a:cubicBezTo>
                    <a:pt x="2487" y="9578"/>
                    <a:pt x="556" y="4024"/>
                    <a:pt x="3857" y="1433"/>
                  </a:cubicBezTo>
                  <a:cubicBezTo>
                    <a:pt x="4685" y="762"/>
                    <a:pt x="5705" y="413"/>
                    <a:pt x="6738" y="413"/>
                  </a:cubicBezTo>
                  <a:cubicBezTo>
                    <a:pt x="7353" y="413"/>
                    <a:pt x="7973" y="537"/>
                    <a:pt x="8560" y="790"/>
                  </a:cubicBezTo>
                  <a:cubicBezTo>
                    <a:pt x="8584" y="798"/>
                    <a:pt x="8609" y="802"/>
                    <a:pt x="8634" y="802"/>
                  </a:cubicBezTo>
                  <a:cubicBezTo>
                    <a:pt x="8717" y="802"/>
                    <a:pt x="8797" y="757"/>
                    <a:pt x="8834" y="683"/>
                  </a:cubicBezTo>
                  <a:cubicBezTo>
                    <a:pt x="8882" y="576"/>
                    <a:pt x="8834" y="445"/>
                    <a:pt x="8727" y="409"/>
                  </a:cubicBezTo>
                  <a:cubicBezTo>
                    <a:pt x="8094" y="135"/>
                    <a:pt x="7422" y="0"/>
                    <a:pt x="67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80" name="Google Shape;980;p75"/>
            <p:cNvSpPr/>
            <p:nvPr/>
          </p:nvSpPr>
          <p:spPr>
            <a:xfrm>
              <a:off x="4872854" y="2665246"/>
              <a:ext cx="245770" cy="224390"/>
            </a:xfrm>
            <a:custGeom>
              <a:rect b="b" l="l" r="r" t="t"/>
              <a:pathLst>
                <a:path extrusionOk="0" h="8176" w="8955">
                  <a:moveTo>
                    <a:pt x="5656" y="2367"/>
                  </a:moveTo>
                  <a:lnTo>
                    <a:pt x="6252" y="3034"/>
                  </a:lnTo>
                  <a:lnTo>
                    <a:pt x="2513" y="6439"/>
                  </a:lnTo>
                  <a:cubicBezTo>
                    <a:pt x="2323" y="6618"/>
                    <a:pt x="2084" y="6737"/>
                    <a:pt x="1834" y="6784"/>
                  </a:cubicBezTo>
                  <a:cubicBezTo>
                    <a:pt x="1787" y="6796"/>
                    <a:pt x="1763" y="6808"/>
                    <a:pt x="1727" y="6832"/>
                  </a:cubicBezTo>
                  <a:lnTo>
                    <a:pt x="787" y="7689"/>
                  </a:lnTo>
                  <a:cubicBezTo>
                    <a:pt x="751" y="7737"/>
                    <a:pt x="691" y="7749"/>
                    <a:pt x="632" y="7749"/>
                  </a:cubicBezTo>
                  <a:cubicBezTo>
                    <a:pt x="584" y="7749"/>
                    <a:pt x="525" y="7725"/>
                    <a:pt x="489" y="7677"/>
                  </a:cubicBezTo>
                  <a:cubicBezTo>
                    <a:pt x="453" y="7641"/>
                    <a:pt x="429" y="7582"/>
                    <a:pt x="429" y="7534"/>
                  </a:cubicBezTo>
                  <a:cubicBezTo>
                    <a:pt x="441" y="7475"/>
                    <a:pt x="465" y="7415"/>
                    <a:pt x="501" y="7380"/>
                  </a:cubicBezTo>
                  <a:lnTo>
                    <a:pt x="1453" y="6522"/>
                  </a:lnTo>
                  <a:cubicBezTo>
                    <a:pt x="1477" y="6498"/>
                    <a:pt x="1501" y="6463"/>
                    <a:pt x="1513" y="6427"/>
                  </a:cubicBezTo>
                  <a:cubicBezTo>
                    <a:pt x="1584" y="6189"/>
                    <a:pt x="1715" y="5975"/>
                    <a:pt x="1906" y="5808"/>
                  </a:cubicBezTo>
                  <a:lnTo>
                    <a:pt x="2037" y="5951"/>
                  </a:lnTo>
                  <a:cubicBezTo>
                    <a:pt x="2073" y="5998"/>
                    <a:pt x="2132" y="6022"/>
                    <a:pt x="2180" y="6022"/>
                  </a:cubicBezTo>
                  <a:cubicBezTo>
                    <a:pt x="2239" y="6022"/>
                    <a:pt x="2287" y="6010"/>
                    <a:pt x="2323" y="5975"/>
                  </a:cubicBezTo>
                  <a:cubicBezTo>
                    <a:pt x="2406" y="5891"/>
                    <a:pt x="2418" y="5760"/>
                    <a:pt x="2334" y="5677"/>
                  </a:cubicBezTo>
                  <a:lnTo>
                    <a:pt x="2203" y="5522"/>
                  </a:lnTo>
                  <a:lnTo>
                    <a:pt x="2918" y="4879"/>
                  </a:lnTo>
                  <a:lnTo>
                    <a:pt x="3049" y="5022"/>
                  </a:lnTo>
                  <a:cubicBezTo>
                    <a:pt x="3085" y="5070"/>
                    <a:pt x="3144" y="5094"/>
                    <a:pt x="3204" y="5094"/>
                  </a:cubicBezTo>
                  <a:cubicBezTo>
                    <a:pt x="3251" y="5094"/>
                    <a:pt x="3299" y="5082"/>
                    <a:pt x="3346" y="5046"/>
                  </a:cubicBezTo>
                  <a:cubicBezTo>
                    <a:pt x="3430" y="4963"/>
                    <a:pt x="3430" y="4832"/>
                    <a:pt x="3358" y="4748"/>
                  </a:cubicBezTo>
                  <a:lnTo>
                    <a:pt x="3216" y="4593"/>
                  </a:lnTo>
                  <a:lnTo>
                    <a:pt x="3942" y="3951"/>
                  </a:lnTo>
                  <a:lnTo>
                    <a:pt x="4073" y="4093"/>
                  </a:lnTo>
                  <a:cubicBezTo>
                    <a:pt x="4108" y="4141"/>
                    <a:pt x="4156" y="4165"/>
                    <a:pt x="4216" y="4165"/>
                  </a:cubicBezTo>
                  <a:cubicBezTo>
                    <a:pt x="4275" y="4165"/>
                    <a:pt x="4323" y="4153"/>
                    <a:pt x="4359" y="4117"/>
                  </a:cubicBezTo>
                  <a:cubicBezTo>
                    <a:pt x="4442" y="4034"/>
                    <a:pt x="4454" y="3903"/>
                    <a:pt x="4370" y="3820"/>
                  </a:cubicBezTo>
                  <a:lnTo>
                    <a:pt x="4239" y="3665"/>
                  </a:lnTo>
                  <a:lnTo>
                    <a:pt x="4954" y="3022"/>
                  </a:lnTo>
                  <a:lnTo>
                    <a:pt x="5085" y="3165"/>
                  </a:lnTo>
                  <a:cubicBezTo>
                    <a:pt x="5121" y="3212"/>
                    <a:pt x="5180" y="3236"/>
                    <a:pt x="5240" y="3236"/>
                  </a:cubicBezTo>
                  <a:cubicBezTo>
                    <a:pt x="5418" y="3236"/>
                    <a:pt x="5513" y="3022"/>
                    <a:pt x="5382" y="2891"/>
                  </a:cubicBezTo>
                  <a:lnTo>
                    <a:pt x="5251" y="2736"/>
                  </a:lnTo>
                  <a:lnTo>
                    <a:pt x="5656" y="2367"/>
                  </a:lnTo>
                  <a:close/>
                  <a:moveTo>
                    <a:pt x="7771" y="1"/>
                  </a:moveTo>
                  <a:cubicBezTo>
                    <a:pt x="7514" y="1"/>
                    <a:pt x="7256" y="94"/>
                    <a:pt x="7049" y="283"/>
                  </a:cubicBezTo>
                  <a:lnTo>
                    <a:pt x="5561" y="1629"/>
                  </a:lnTo>
                  <a:cubicBezTo>
                    <a:pt x="5454" y="1736"/>
                    <a:pt x="5406" y="1879"/>
                    <a:pt x="5430" y="2022"/>
                  </a:cubicBezTo>
                  <a:lnTo>
                    <a:pt x="1632" y="5475"/>
                  </a:lnTo>
                  <a:cubicBezTo>
                    <a:pt x="1406" y="5677"/>
                    <a:pt x="1227" y="5951"/>
                    <a:pt x="1120" y="6237"/>
                  </a:cubicBezTo>
                  <a:lnTo>
                    <a:pt x="215" y="7058"/>
                  </a:lnTo>
                  <a:cubicBezTo>
                    <a:pt x="96" y="7177"/>
                    <a:pt x="13" y="7332"/>
                    <a:pt x="13" y="7511"/>
                  </a:cubicBezTo>
                  <a:cubicBezTo>
                    <a:pt x="1" y="7677"/>
                    <a:pt x="60" y="7844"/>
                    <a:pt x="179" y="7963"/>
                  </a:cubicBezTo>
                  <a:cubicBezTo>
                    <a:pt x="301" y="8103"/>
                    <a:pt x="473" y="8175"/>
                    <a:pt x="647" y="8175"/>
                  </a:cubicBezTo>
                  <a:cubicBezTo>
                    <a:pt x="798" y="8175"/>
                    <a:pt x="951" y="8121"/>
                    <a:pt x="1072" y="8011"/>
                  </a:cubicBezTo>
                  <a:lnTo>
                    <a:pt x="1977" y="7189"/>
                  </a:lnTo>
                  <a:cubicBezTo>
                    <a:pt x="2275" y="7118"/>
                    <a:pt x="2561" y="6963"/>
                    <a:pt x="2787" y="6760"/>
                  </a:cubicBezTo>
                  <a:lnTo>
                    <a:pt x="6597" y="3308"/>
                  </a:lnTo>
                  <a:cubicBezTo>
                    <a:pt x="6636" y="3322"/>
                    <a:pt x="6677" y="3329"/>
                    <a:pt x="6719" y="3329"/>
                  </a:cubicBezTo>
                  <a:cubicBezTo>
                    <a:pt x="6816" y="3329"/>
                    <a:pt x="6915" y="3291"/>
                    <a:pt x="6990" y="3224"/>
                  </a:cubicBezTo>
                  <a:lnTo>
                    <a:pt x="7645" y="2641"/>
                  </a:lnTo>
                  <a:cubicBezTo>
                    <a:pt x="7786" y="2491"/>
                    <a:pt x="7660" y="2281"/>
                    <a:pt x="7495" y="2281"/>
                  </a:cubicBezTo>
                  <a:cubicBezTo>
                    <a:pt x="7451" y="2281"/>
                    <a:pt x="7404" y="2296"/>
                    <a:pt x="7359" y="2331"/>
                  </a:cubicBezTo>
                  <a:lnTo>
                    <a:pt x="6716" y="2927"/>
                  </a:lnTo>
                  <a:lnTo>
                    <a:pt x="5847" y="1962"/>
                  </a:lnTo>
                  <a:lnTo>
                    <a:pt x="7335" y="617"/>
                  </a:lnTo>
                  <a:cubicBezTo>
                    <a:pt x="7455" y="508"/>
                    <a:pt x="7605" y="449"/>
                    <a:pt x="7757" y="449"/>
                  </a:cubicBezTo>
                  <a:cubicBezTo>
                    <a:pt x="7771" y="449"/>
                    <a:pt x="7785" y="449"/>
                    <a:pt x="7799" y="450"/>
                  </a:cubicBezTo>
                  <a:cubicBezTo>
                    <a:pt x="8383" y="474"/>
                    <a:pt x="8633" y="1188"/>
                    <a:pt x="8204" y="1581"/>
                  </a:cubicBezTo>
                  <a:lnTo>
                    <a:pt x="8038" y="1736"/>
                  </a:lnTo>
                  <a:cubicBezTo>
                    <a:pt x="7896" y="1887"/>
                    <a:pt x="8024" y="2091"/>
                    <a:pt x="8184" y="2091"/>
                  </a:cubicBezTo>
                  <a:cubicBezTo>
                    <a:pt x="8226" y="2091"/>
                    <a:pt x="8270" y="2077"/>
                    <a:pt x="8311" y="2046"/>
                  </a:cubicBezTo>
                  <a:lnTo>
                    <a:pt x="8490" y="1879"/>
                  </a:lnTo>
                  <a:cubicBezTo>
                    <a:pt x="8931" y="1474"/>
                    <a:pt x="8954" y="795"/>
                    <a:pt x="8561" y="367"/>
                  </a:cubicBezTo>
                  <a:lnTo>
                    <a:pt x="8561" y="355"/>
                  </a:lnTo>
                  <a:cubicBezTo>
                    <a:pt x="8353" y="121"/>
                    <a:pt x="8063" y="1"/>
                    <a:pt x="77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81" name="Google Shape;981;p75"/>
            <p:cNvSpPr/>
            <p:nvPr/>
          </p:nvSpPr>
          <p:spPr>
            <a:xfrm>
              <a:off x="4905541" y="2874953"/>
              <a:ext cx="54259" cy="42842"/>
            </a:xfrm>
            <a:custGeom>
              <a:rect b="b" l="l" r="r" t="t"/>
              <a:pathLst>
                <a:path extrusionOk="0" h="1561" w="1977">
                  <a:moveTo>
                    <a:pt x="1189" y="0"/>
                  </a:moveTo>
                  <a:cubicBezTo>
                    <a:pt x="1182" y="0"/>
                    <a:pt x="1175" y="0"/>
                    <a:pt x="1167" y="0"/>
                  </a:cubicBezTo>
                  <a:lnTo>
                    <a:pt x="846" y="0"/>
                  </a:lnTo>
                  <a:cubicBezTo>
                    <a:pt x="572" y="0"/>
                    <a:pt x="572" y="417"/>
                    <a:pt x="846" y="417"/>
                  </a:cubicBezTo>
                  <a:lnTo>
                    <a:pt x="1167" y="417"/>
                  </a:lnTo>
                  <a:cubicBezTo>
                    <a:pt x="1179" y="416"/>
                    <a:pt x="1190" y="416"/>
                    <a:pt x="1201" y="416"/>
                  </a:cubicBezTo>
                  <a:cubicBezTo>
                    <a:pt x="1672" y="416"/>
                    <a:pt x="1668" y="1144"/>
                    <a:pt x="1190" y="1144"/>
                  </a:cubicBezTo>
                  <a:cubicBezTo>
                    <a:pt x="1182" y="1144"/>
                    <a:pt x="1175" y="1144"/>
                    <a:pt x="1167" y="1143"/>
                  </a:cubicBezTo>
                  <a:lnTo>
                    <a:pt x="274" y="1143"/>
                  </a:lnTo>
                  <a:cubicBezTo>
                    <a:pt x="0" y="1143"/>
                    <a:pt x="0" y="1560"/>
                    <a:pt x="274" y="1560"/>
                  </a:cubicBezTo>
                  <a:lnTo>
                    <a:pt x="1167" y="1560"/>
                  </a:lnTo>
                  <a:cubicBezTo>
                    <a:pt x="1175" y="1560"/>
                    <a:pt x="1182" y="1560"/>
                    <a:pt x="1189" y="1560"/>
                  </a:cubicBezTo>
                  <a:cubicBezTo>
                    <a:pt x="1620" y="1560"/>
                    <a:pt x="1977" y="1219"/>
                    <a:pt x="1977" y="774"/>
                  </a:cubicBezTo>
                  <a:cubicBezTo>
                    <a:pt x="1977" y="341"/>
                    <a:pt x="1620" y="0"/>
                    <a:pt x="11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82" name="Google Shape;982;p75"/>
            <p:cNvSpPr/>
            <p:nvPr/>
          </p:nvSpPr>
          <p:spPr>
            <a:xfrm>
              <a:off x="4810115" y="2824317"/>
              <a:ext cx="86315" cy="93478"/>
            </a:xfrm>
            <a:custGeom>
              <a:rect b="b" l="l" r="r" t="t"/>
              <a:pathLst>
                <a:path extrusionOk="0" h="3406" w="3145">
                  <a:moveTo>
                    <a:pt x="858" y="0"/>
                  </a:moveTo>
                  <a:cubicBezTo>
                    <a:pt x="382" y="0"/>
                    <a:pt x="1" y="381"/>
                    <a:pt x="1" y="857"/>
                  </a:cubicBezTo>
                  <a:cubicBezTo>
                    <a:pt x="1" y="1326"/>
                    <a:pt x="371" y="1715"/>
                    <a:pt x="837" y="1715"/>
                  </a:cubicBezTo>
                  <a:cubicBezTo>
                    <a:pt x="844" y="1715"/>
                    <a:pt x="851" y="1715"/>
                    <a:pt x="858" y="1715"/>
                  </a:cubicBezTo>
                  <a:lnTo>
                    <a:pt x="1084" y="1715"/>
                  </a:lnTo>
                  <a:cubicBezTo>
                    <a:pt x="1394" y="1726"/>
                    <a:pt x="1394" y="2179"/>
                    <a:pt x="1084" y="2179"/>
                  </a:cubicBezTo>
                  <a:cubicBezTo>
                    <a:pt x="751" y="2179"/>
                    <a:pt x="489" y="2441"/>
                    <a:pt x="489" y="2774"/>
                  </a:cubicBezTo>
                  <a:lnTo>
                    <a:pt x="489" y="2786"/>
                  </a:lnTo>
                  <a:cubicBezTo>
                    <a:pt x="489" y="3131"/>
                    <a:pt x="763" y="3405"/>
                    <a:pt x="1096" y="3405"/>
                  </a:cubicBezTo>
                  <a:lnTo>
                    <a:pt x="2870" y="3405"/>
                  </a:lnTo>
                  <a:cubicBezTo>
                    <a:pt x="3144" y="3405"/>
                    <a:pt x="3144" y="2988"/>
                    <a:pt x="2870" y="2988"/>
                  </a:cubicBezTo>
                  <a:lnTo>
                    <a:pt x="1108" y="2988"/>
                  </a:lnTo>
                  <a:cubicBezTo>
                    <a:pt x="989" y="2988"/>
                    <a:pt x="906" y="2893"/>
                    <a:pt x="906" y="2786"/>
                  </a:cubicBezTo>
                  <a:lnTo>
                    <a:pt x="906" y="2774"/>
                  </a:lnTo>
                  <a:cubicBezTo>
                    <a:pt x="906" y="2667"/>
                    <a:pt x="989" y="2584"/>
                    <a:pt x="1096" y="2584"/>
                  </a:cubicBezTo>
                  <a:cubicBezTo>
                    <a:pt x="1953" y="2584"/>
                    <a:pt x="1953" y="1298"/>
                    <a:pt x="1096" y="1298"/>
                  </a:cubicBezTo>
                  <a:lnTo>
                    <a:pt x="858" y="1298"/>
                  </a:lnTo>
                  <a:cubicBezTo>
                    <a:pt x="263" y="1298"/>
                    <a:pt x="263" y="405"/>
                    <a:pt x="858" y="405"/>
                  </a:cubicBezTo>
                  <a:lnTo>
                    <a:pt x="858" y="417"/>
                  </a:lnTo>
                  <a:lnTo>
                    <a:pt x="2192" y="417"/>
                  </a:lnTo>
                  <a:cubicBezTo>
                    <a:pt x="2477" y="417"/>
                    <a:pt x="2477" y="0"/>
                    <a:pt x="21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83" name="Google Shape;983;p75"/>
            <p:cNvSpPr/>
            <p:nvPr/>
          </p:nvSpPr>
          <p:spPr>
            <a:xfrm>
              <a:off x="4866322" y="2781448"/>
              <a:ext cx="40234" cy="35075"/>
            </a:xfrm>
            <a:custGeom>
              <a:rect b="b" l="l" r="r" t="t"/>
              <a:pathLst>
                <a:path extrusionOk="0" h="1278" w="1466">
                  <a:moveTo>
                    <a:pt x="739" y="419"/>
                  </a:moveTo>
                  <a:cubicBezTo>
                    <a:pt x="894" y="419"/>
                    <a:pt x="1037" y="514"/>
                    <a:pt x="1037" y="645"/>
                  </a:cubicBezTo>
                  <a:cubicBezTo>
                    <a:pt x="1037" y="764"/>
                    <a:pt x="894" y="860"/>
                    <a:pt x="739" y="860"/>
                  </a:cubicBezTo>
                  <a:cubicBezTo>
                    <a:pt x="584" y="860"/>
                    <a:pt x="429" y="764"/>
                    <a:pt x="429" y="645"/>
                  </a:cubicBezTo>
                  <a:cubicBezTo>
                    <a:pt x="429" y="526"/>
                    <a:pt x="572" y="419"/>
                    <a:pt x="739" y="419"/>
                  </a:cubicBezTo>
                  <a:close/>
                  <a:moveTo>
                    <a:pt x="782" y="1"/>
                  </a:moveTo>
                  <a:cubicBezTo>
                    <a:pt x="768" y="1"/>
                    <a:pt x="753" y="1"/>
                    <a:pt x="739" y="2"/>
                  </a:cubicBezTo>
                  <a:cubicBezTo>
                    <a:pt x="334" y="2"/>
                    <a:pt x="1" y="288"/>
                    <a:pt x="1" y="645"/>
                  </a:cubicBezTo>
                  <a:cubicBezTo>
                    <a:pt x="1" y="991"/>
                    <a:pt x="334" y="1276"/>
                    <a:pt x="739" y="1276"/>
                  </a:cubicBezTo>
                  <a:cubicBezTo>
                    <a:pt x="753" y="1277"/>
                    <a:pt x="768" y="1278"/>
                    <a:pt x="782" y="1278"/>
                  </a:cubicBezTo>
                  <a:cubicBezTo>
                    <a:pt x="1133" y="1278"/>
                    <a:pt x="1431" y="1000"/>
                    <a:pt x="1465" y="645"/>
                  </a:cubicBezTo>
                  <a:cubicBezTo>
                    <a:pt x="1431" y="279"/>
                    <a:pt x="1133" y="1"/>
                    <a:pt x="7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84" name="Google Shape;984;p75"/>
            <p:cNvSpPr/>
            <p:nvPr/>
          </p:nvSpPr>
          <p:spPr>
            <a:xfrm>
              <a:off x="4888882" y="2941535"/>
              <a:ext cx="49675" cy="40948"/>
            </a:xfrm>
            <a:custGeom>
              <a:rect b="b" l="l" r="r" t="t"/>
              <a:pathLst>
                <a:path extrusionOk="0" h="1492" w="1810">
                  <a:moveTo>
                    <a:pt x="983" y="407"/>
                  </a:moveTo>
                  <a:cubicBezTo>
                    <a:pt x="1113" y="407"/>
                    <a:pt x="1219" y="476"/>
                    <a:pt x="1274" y="587"/>
                  </a:cubicBezTo>
                  <a:cubicBezTo>
                    <a:pt x="1346" y="753"/>
                    <a:pt x="1203" y="956"/>
                    <a:pt x="977" y="1039"/>
                  </a:cubicBezTo>
                  <a:cubicBezTo>
                    <a:pt x="914" y="1060"/>
                    <a:pt x="848" y="1073"/>
                    <a:pt x="782" y="1073"/>
                  </a:cubicBezTo>
                  <a:cubicBezTo>
                    <a:pt x="735" y="1073"/>
                    <a:pt x="688" y="1066"/>
                    <a:pt x="643" y="1051"/>
                  </a:cubicBezTo>
                  <a:cubicBezTo>
                    <a:pt x="560" y="1027"/>
                    <a:pt x="500" y="968"/>
                    <a:pt x="465" y="896"/>
                  </a:cubicBezTo>
                  <a:cubicBezTo>
                    <a:pt x="441" y="825"/>
                    <a:pt x="453" y="742"/>
                    <a:pt x="488" y="670"/>
                  </a:cubicBezTo>
                  <a:cubicBezTo>
                    <a:pt x="596" y="515"/>
                    <a:pt x="762" y="420"/>
                    <a:pt x="953" y="420"/>
                  </a:cubicBezTo>
                  <a:lnTo>
                    <a:pt x="953" y="408"/>
                  </a:lnTo>
                  <a:cubicBezTo>
                    <a:pt x="963" y="407"/>
                    <a:pt x="973" y="407"/>
                    <a:pt x="983" y="407"/>
                  </a:cubicBezTo>
                  <a:close/>
                  <a:moveTo>
                    <a:pt x="957" y="0"/>
                  </a:moveTo>
                  <a:cubicBezTo>
                    <a:pt x="847" y="0"/>
                    <a:pt x="732" y="20"/>
                    <a:pt x="619" y="63"/>
                  </a:cubicBezTo>
                  <a:cubicBezTo>
                    <a:pt x="417" y="134"/>
                    <a:pt x="250" y="265"/>
                    <a:pt x="131" y="456"/>
                  </a:cubicBezTo>
                  <a:lnTo>
                    <a:pt x="143" y="456"/>
                  </a:lnTo>
                  <a:cubicBezTo>
                    <a:pt x="24" y="634"/>
                    <a:pt x="0" y="849"/>
                    <a:pt x="72" y="1051"/>
                  </a:cubicBezTo>
                  <a:cubicBezTo>
                    <a:pt x="155" y="1242"/>
                    <a:pt x="310" y="1384"/>
                    <a:pt x="512" y="1456"/>
                  </a:cubicBezTo>
                  <a:cubicBezTo>
                    <a:pt x="596" y="1480"/>
                    <a:pt x="691" y="1492"/>
                    <a:pt x="786" y="1492"/>
                  </a:cubicBezTo>
                  <a:cubicBezTo>
                    <a:pt x="905" y="1492"/>
                    <a:pt x="1024" y="1468"/>
                    <a:pt x="1131" y="1432"/>
                  </a:cubicBezTo>
                  <a:cubicBezTo>
                    <a:pt x="1572" y="1265"/>
                    <a:pt x="1810" y="825"/>
                    <a:pt x="1667" y="444"/>
                  </a:cubicBezTo>
                  <a:cubicBezTo>
                    <a:pt x="1561" y="169"/>
                    <a:pt x="1277" y="0"/>
                    <a:pt x="9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85" name="Google Shape;985;p75"/>
            <p:cNvSpPr/>
            <p:nvPr/>
          </p:nvSpPr>
          <p:spPr>
            <a:xfrm>
              <a:off x="4970229" y="2891063"/>
              <a:ext cx="20611" cy="17976"/>
            </a:xfrm>
            <a:custGeom>
              <a:rect b="b" l="l" r="r" t="t"/>
              <a:pathLst>
                <a:path extrusionOk="0" h="655" w="751">
                  <a:moveTo>
                    <a:pt x="450" y="1"/>
                  </a:moveTo>
                  <a:cubicBezTo>
                    <a:pt x="399" y="1"/>
                    <a:pt x="346" y="21"/>
                    <a:pt x="299" y="68"/>
                  </a:cubicBezTo>
                  <a:lnTo>
                    <a:pt x="84" y="295"/>
                  </a:lnTo>
                  <a:cubicBezTo>
                    <a:pt x="1" y="378"/>
                    <a:pt x="1" y="509"/>
                    <a:pt x="84" y="592"/>
                  </a:cubicBezTo>
                  <a:cubicBezTo>
                    <a:pt x="120" y="634"/>
                    <a:pt x="174" y="655"/>
                    <a:pt x="229" y="655"/>
                  </a:cubicBezTo>
                  <a:cubicBezTo>
                    <a:pt x="284" y="655"/>
                    <a:pt x="340" y="634"/>
                    <a:pt x="382" y="592"/>
                  </a:cubicBezTo>
                  <a:lnTo>
                    <a:pt x="596" y="366"/>
                  </a:lnTo>
                  <a:cubicBezTo>
                    <a:pt x="751" y="211"/>
                    <a:pt x="613" y="1"/>
                    <a:pt x="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86" name="Google Shape;986;p75"/>
            <p:cNvSpPr/>
            <p:nvPr/>
          </p:nvSpPr>
          <p:spPr>
            <a:xfrm>
              <a:off x="4963368" y="2937089"/>
              <a:ext cx="17345" cy="14683"/>
            </a:xfrm>
            <a:custGeom>
              <a:rect b="b" l="l" r="r" t="t"/>
              <a:pathLst>
                <a:path extrusionOk="0" h="535" w="632">
                  <a:moveTo>
                    <a:pt x="247" y="0"/>
                  </a:moveTo>
                  <a:cubicBezTo>
                    <a:pt x="185" y="0"/>
                    <a:pt x="125" y="28"/>
                    <a:pt x="84" y="82"/>
                  </a:cubicBezTo>
                  <a:cubicBezTo>
                    <a:pt x="1" y="165"/>
                    <a:pt x="25" y="308"/>
                    <a:pt x="108" y="380"/>
                  </a:cubicBezTo>
                  <a:lnTo>
                    <a:pt x="263" y="487"/>
                  </a:lnTo>
                  <a:cubicBezTo>
                    <a:pt x="299" y="523"/>
                    <a:pt x="346" y="534"/>
                    <a:pt x="394" y="534"/>
                  </a:cubicBezTo>
                  <a:cubicBezTo>
                    <a:pt x="453" y="534"/>
                    <a:pt x="513" y="511"/>
                    <a:pt x="560" y="463"/>
                  </a:cubicBezTo>
                  <a:cubicBezTo>
                    <a:pt x="632" y="368"/>
                    <a:pt x="620" y="237"/>
                    <a:pt x="525" y="165"/>
                  </a:cubicBezTo>
                  <a:lnTo>
                    <a:pt x="382" y="46"/>
                  </a:lnTo>
                  <a:cubicBezTo>
                    <a:pt x="341" y="16"/>
                    <a:pt x="294" y="0"/>
                    <a:pt x="2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87" name="Google Shape;987;p75"/>
            <p:cNvSpPr/>
            <p:nvPr/>
          </p:nvSpPr>
          <p:spPr>
            <a:xfrm>
              <a:off x="4792138" y="2897595"/>
              <a:ext cx="17345" cy="20062"/>
            </a:xfrm>
            <a:custGeom>
              <a:rect b="b" l="l" r="r" t="t"/>
              <a:pathLst>
                <a:path extrusionOk="0" h="731" w="632">
                  <a:moveTo>
                    <a:pt x="251" y="0"/>
                  </a:moveTo>
                  <a:cubicBezTo>
                    <a:pt x="219" y="0"/>
                    <a:pt x="187" y="7"/>
                    <a:pt x="156" y="21"/>
                  </a:cubicBezTo>
                  <a:cubicBezTo>
                    <a:pt x="49" y="68"/>
                    <a:pt x="1" y="188"/>
                    <a:pt x="61" y="295"/>
                  </a:cubicBezTo>
                  <a:lnTo>
                    <a:pt x="203" y="616"/>
                  </a:lnTo>
                  <a:cubicBezTo>
                    <a:pt x="238" y="686"/>
                    <a:pt x="311" y="730"/>
                    <a:pt x="390" y="730"/>
                  </a:cubicBezTo>
                  <a:cubicBezTo>
                    <a:pt x="419" y="730"/>
                    <a:pt x="449" y="724"/>
                    <a:pt x="477" y="711"/>
                  </a:cubicBezTo>
                  <a:cubicBezTo>
                    <a:pt x="584" y="664"/>
                    <a:pt x="632" y="545"/>
                    <a:pt x="584" y="438"/>
                  </a:cubicBezTo>
                  <a:lnTo>
                    <a:pt x="430" y="116"/>
                  </a:lnTo>
                  <a:cubicBezTo>
                    <a:pt x="396" y="40"/>
                    <a:pt x="326" y="0"/>
                    <a:pt x="2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88" name="Google Shape;988;p75"/>
            <p:cNvSpPr/>
            <p:nvPr/>
          </p:nvSpPr>
          <p:spPr>
            <a:xfrm>
              <a:off x="4841814" y="2956108"/>
              <a:ext cx="17482" cy="16906"/>
            </a:xfrm>
            <a:custGeom>
              <a:rect b="b" l="l" r="r" t="t"/>
              <a:pathLst>
                <a:path extrusionOk="0" h="616" w="637">
                  <a:moveTo>
                    <a:pt x="357" y="1"/>
                  </a:moveTo>
                  <a:cubicBezTo>
                    <a:pt x="290" y="1"/>
                    <a:pt x="222" y="34"/>
                    <a:pt x="179" y="115"/>
                  </a:cubicBezTo>
                  <a:lnTo>
                    <a:pt x="72" y="306"/>
                  </a:lnTo>
                  <a:cubicBezTo>
                    <a:pt x="1" y="449"/>
                    <a:pt x="96" y="615"/>
                    <a:pt x="251" y="615"/>
                  </a:cubicBezTo>
                  <a:cubicBezTo>
                    <a:pt x="334" y="615"/>
                    <a:pt x="406" y="580"/>
                    <a:pt x="441" y="508"/>
                  </a:cubicBezTo>
                  <a:lnTo>
                    <a:pt x="548" y="306"/>
                  </a:lnTo>
                  <a:cubicBezTo>
                    <a:pt x="637" y="145"/>
                    <a:pt x="497" y="1"/>
                    <a:pt x="3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989" name="Google Shape;989;p75"/>
          <p:cNvGrpSpPr/>
          <p:nvPr/>
        </p:nvGrpSpPr>
        <p:grpSpPr>
          <a:xfrm>
            <a:off x="6742296" y="2819423"/>
            <a:ext cx="356209" cy="391009"/>
            <a:chOff x="4019671" y="3274086"/>
            <a:chExt cx="356209" cy="391009"/>
          </a:xfrm>
        </p:grpSpPr>
        <p:sp>
          <p:nvSpPr>
            <p:cNvPr id="990" name="Google Shape;990;p75"/>
            <p:cNvSpPr/>
            <p:nvPr/>
          </p:nvSpPr>
          <p:spPr>
            <a:xfrm>
              <a:off x="4227485" y="3361498"/>
              <a:ext cx="50691" cy="43226"/>
            </a:xfrm>
            <a:custGeom>
              <a:rect b="b" l="l" r="r" t="t"/>
              <a:pathLst>
                <a:path extrusionOk="0" h="1575" w="1847">
                  <a:moveTo>
                    <a:pt x="1061" y="413"/>
                  </a:moveTo>
                  <a:cubicBezTo>
                    <a:pt x="1251" y="413"/>
                    <a:pt x="1430" y="562"/>
                    <a:pt x="1430" y="787"/>
                  </a:cubicBezTo>
                  <a:cubicBezTo>
                    <a:pt x="1430" y="989"/>
                    <a:pt x="1263" y="1156"/>
                    <a:pt x="1061" y="1156"/>
                  </a:cubicBezTo>
                  <a:cubicBezTo>
                    <a:pt x="727" y="1156"/>
                    <a:pt x="572" y="751"/>
                    <a:pt x="799" y="525"/>
                  </a:cubicBezTo>
                  <a:cubicBezTo>
                    <a:pt x="876" y="447"/>
                    <a:pt x="970" y="413"/>
                    <a:pt x="1061" y="413"/>
                  </a:cubicBezTo>
                  <a:close/>
                  <a:moveTo>
                    <a:pt x="1061" y="1"/>
                  </a:moveTo>
                  <a:cubicBezTo>
                    <a:pt x="358" y="1"/>
                    <a:pt x="1" y="846"/>
                    <a:pt x="501" y="1346"/>
                  </a:cubicBezTo>
                  <a:cubicBezTo>
                    <a:pt x="662" y="1504"/>
                    <a:pt x="860" y="1574"/>
                    <a:pt x="1053" y="1574"/>
                  </a:cubicBezTo>
                  <a:cubicBezTo>
                    <a:pt x="1459" y="1574"/>
                    <a:pt x="1846" y="1263"/>
                    <a:pt x="1846" y="787"/>
                  </a:cubicBezTo>
                  <a:cubicBezTo>
                    <a:pt x="1846" y="358"/>
                    <a:pt x="1489" y="1"/>
                    <a:pt x="10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91" name="Google Shape;991;p75"/>
            <p:cNvSpPr/>
            <p:nvPr/>
          </p:nvSpPr>
          <p:spPr>
            <a:xfrm>
              <a:off x="4019671" y="3274086"/>
              <a:ext cx="356209" cy="391009"/>
            </a:xfrm>
            <a:custGeom>
              <a:rect b="b" l="l" r="r" t="t"/>
              <a:pathLst>
                <a:path extrusionOk="0" h="14247" w="12979">
                  <a:moveTo>
                    <a:pt x="8639" y="421"/>
                  </a:moveTo>
                  <a:cubicBezTo>
                    <a:pt x="8778" y="421"/>
                    <a:pt x="8918" y="513"/>
                    <a:pt x="8918" y="697"/>
                  </a:cubicBezTo>
                  <a:lnTo>
                    <a:pt x="8918" y="2162"/>
                  </a:lnTo>
                  <a:cubicBezTo>
                    <a:pt x="8823" y="2150"/>
                    <a:pt x="8728" y="2144"/>
                    <a:pt x="8634" y="2144"/>
                  </a:cubicBezTo>
                  <a:cubicBezTo>
                    <a:pt x="8540" y="2144"/>
                    <a:pt x="8448" y="2150"/>
                    <a:pt x="8359" y="2162"/>
                  </a:cubicBezTo>
                  <a:lnTo>
                    <a:pt x="8359" y="697"/>
                  </a:lnTo>
                  <a:cubicBezTo>
                    <a:pt x="8359" y="513"/>
                    <a:pt x="8499" y="421"/>
                    <a:pt x="8639" y="421"/>
                  </a:cubicBezTo>
                  <a:close/>
                  <a:moveTo>
                    <a:pt x="4870" y="2341"/>
                  </a:moveTo>
                  <a:lnTo>
                    <a:pt x="4787" y="2591"/>
                  </a:lnTo>
                  <a:cubicBezTo>
                    <a:pt x="4775" y="2614"/>
                    <a:pt x="4775" y="2626"/>
                    <a:pt x="4775" y="2650"/>
                  </a:cubicBezTo>
                  <a:lnTo>
                    <a:pt x="4775" y="3329"/>
                  </a:lnTo>
                  <a:lnTo>
                    <a:pt x="3203" y="3329"/>
                  </a:lnTo>
                  <a:lnTo>
                    <a:pt x="3203" y="2650"/>
                  </a:lnTo>
                  <a:cubicBezTo>
                    <a:pt x="3203" y="2626"/>
                    <a:pt x="3191" y="2614"/>
                    <a:pt x="3191" y="2591"/>
                  </a:cubicBezTo>
                  <a:lnTo>
                    <a:pt x="3108" y="2341"/>
                  </a:lnTo>
                  <a:close/>
                  <a:moveTo>
                    <a:pt x="12121" y="3745"/>
                  </a:moveTo>
                  <a:cubicBezTo>
                    <a:pt x="12407" y="3769"/>
                    <a:pt x="12407" y="4174"/>
                    <a:pt x="12121" y="4198"/>
                  </a:cubicBezTo>
                  <a:lnTo>
                    <a:pt x="10454" y="4198"/>
                  </a:lnTo>
                  <a:cubicBezTo>
                    <a:pt x="10454" y="4126"/>
                    <a:pt x="10466" y="4043"/>
                    <a:pt x="10466" y="3972"/>
                  </a:cubicBezTo>
                  <a:cubicBezTo>
                    <a:pt x="10466" y="3900"/>
                    <a:pt x="10454" y="3817"/>
                    <a:pt x="10454" y="3745"/>
                  </a:cubicBezTo>
                  <a:close/>
                  <a:moveTo>
                    <a:pt x="825" y="3744"/>
                  </a:moveTo>
                  <a:cubicBezTo>
                    <a:pt x="836" y="3744"/>
                    <a:pt x="847" y="3744"/>
                    <a:pt x="858" y="3745"/>
                  </a:cubicBezTo>
                  <a:lnTo>
                    <a:pt x="6811" y="3745"/>
                  </a:lnTo>
                  <a:cubicBezTo>
                    <a:pt x="6787" y="3888"/>
                    <a:pt x="6787" y="4043"/>
                    <a:pt x="6811" y="4198"/>
                  </a:cubicBezTo>
                  <a:lnTo>
                    <a:pt x="858" y="4198"/>
                  </a:lnTo>
                  <a:cubicBezTo>
                    <a:pt x="850" y="4198"/>
                    <a:pt x="843" y="4199"/>
                    <a:pt x="836" y="4199"/>
                  </a:cubicBezTo>
                  <a:cubicBezTo>
                    <a:pt x="535" y="4199"/>
                    <a:pt x="532" y="3744"/>
                    <a:pt x="825" y="3744"/>
                  </a:cubicBezTo>
                  <a:close/>
                  <a:moveTo>
                    <a:pt x="6216" y="6508"/>
                  </a:moveTo>
                  <a:cubicBezTo>
                    <a:pt x="6335" y="6758"/>
                    <a:pt x="6347" y="7043"/>
                    <a:pt x="6228" y="7305"/>
                  </a:cubicBezTo>
                  <a:lnTo>
                    <a:pt x="6239" y="7305"/>
                  </a:lnTo>
                  <a:cubicBezTo>
                    <a:pt x="6097" y="7651"/>
                    <a:pt x="5751" y="7877"/>
                    <a:pt x="5370" y="7877"/>
                  </a:cubicBezTo>
                  <a:lnTo>
                    <a:pt x="2620" y="7877"/>
                  </a:lnTo>
                  <a:cubicBezTo>
                    <a:pt x="2239" y="7877"/>
                    <a:pt x="1894" y="7651"/>
                    <a:pt x="1739" y="7305"/>
                  </a:cubicBezTo>
                  <a:cubicBezTo>
                    <a:pt x="1691" y="7198"/>
                    <a:pt x="1667" y="7091"/>
                    <a:pt x="1667" y="6972"/>
                  </a:cubicBezTo>
                  <a:lnTo>
                    <a:pt x="2215" y="6770"/>
                  </a:lnTo>
                  <a:cubicBezTo>
                    <a:pt x="2477" y="6670"/>
                    <a:pt x="2756" y="6619"/>
                    <a:pt x="3035" y="6619"/>
                  </a:cubicBezTo>
                  <a:cubicBezTo>
                    <a:pt x="3289" y="6619"/>
                    <a:pt x="3543" y="6661"/>
                    <a:pt x="3787" y="6746"/>
                  </a:cubicBezTo>
                  <a:cubicBezTo>
                    <a:pt x="4072" y="6843"/>
                    <a:pt x="4365" y="6890"/>
                    <a:pt x="4658" y="6890"/>
                  </a:cubicBezTo>
                  <a:cubicBezTo>
                    <a:pt x="4978" y="6890"/>
                    <a:pt x="5298" y="6834"/>
                    <a:pt x="5608" y="6722"/>
                  </a:cubicBezTo>
                  <a:lnTo>
                    <a:pt x="6216" y="6508"/>
                  </a:lnTo>
                  <a:close/>
                  <a:moveTo>
                    <a:pt x="3983" y="9490"/>
                  </a:moveTo>
                  <a:cubicBezTo>
                    <a:pt x="4078" y="9490"/>
                    <a:pt x="4174" y="9532"/>
                    <a:pt x="4239" y="9615"/>
                  </a:cubicBezTo>
                  <a:cubicBezTo>
                    <a:pt x="4715" y="10270"/>
                    <a:pt x="4775" y="10544"/>
                    <a:pt x="4775" y="10639"/>
                  </a:cubicBezTo>
                  <a:cubicBezTo>
                    <a:pt x="4775" y="10782"/>
                    <a:pt x="4739" y="10913"/>
                    <a:pt x="4668" y="11032"/>
                  </a:cubicBezTo>
                  <a:cubicBezTo>
                    <a:pt x="4608" y="10818"/>
                    <a:pt x="4501" y="10603"/>
                    <a:pt x="4358" y="10437"/>
                  </a:cubicBezTo>
                  <a:cubicBezTo>
                    <a:pt x="4263" y="10312"/>
                    <a:pt x="4123" y="10249"/>
                    <a:pt x="3983" y="10249"/>
                  </a:cubicBezTo>
                  <a:cubicBezTo>
                    <a:pt x="3843" y="10249"/>
                    <a:pt x="3703" y="10312"/>
                    <a:pt x="3608" y="10437"/>
                  </a:cubicBezTo>
                  <a:cubicBezTo>
                    <a:pt x="3465" y="10603"/>
                    <a:pt x="3358" y="10818"/>
                    <a:pt x="3299" y="11032"/>
                  </a:cubicBezTo>
                  <a:cubicBezTo>
                    <a:pt x="3227" y="10913"/>
                    <a:pt x="3191" y="10782"/>
                    <a:pt x="3191" y="10639"/>
                  </a:cubicBezTo>
                  <a:cubicBezTo>
                    <a:pt x="3191" y="10544"/>
                    <a:pt x="3239" y="10270"/>
                    <a:pt x="3727" y="9615"/>
                  </a:cubicBezTo>
                  <a:cubicBezTo>
                    <a:pt x="3793" y="9532"/>
                    <a:pt x="3888" y="9490"/>
                    <a:pt x="3983" y="9490"/>
                  </a:cubicBezTo>
                  <a:close/>
                  <a:moveTo>
                    <a:pt x="3989" y="10663"/>
                  </a:moveTo>
                  <a:cubicBezTo>
                    <a:pt x="4001" y="10663"/>
                    <a:pt x="4013" y="10675"/>
                    <a:pt x="4013" y="10687"/>
                  </a:cubicBezTo>
                  <a:cubicBezTo>
                    <a:pt x="4251" y="10996"/>
                    <a:pt x="4251" y="11103"/>
                    <a:pt x="4251" y="11115"/>
                  </a:cubicBezTo>
                  <a:cubicBezTo>
                    <a:pt x="4251" y="11258"/>
                    <a:pt x="4132" y="11389"/>
                    <a:pt x="3989" y="11389"/>
                  </a:cubicBezTo>
                  <a:cubicBezTo>
                    <a:pt x="3834" y="11377"/>
                    <a:pt x="3715" y="11258"/>
                    <a:pt x="3715" y="11115"/>
                  </a:cubicBezTo>
                  <a:cubicBezTo>
                    <a:pt x="3715" y="11115"/>
                    <a:pt x="3715" y="10996"/>
                    <a:pt x="3953" y="10687"/>
                  </a:cubicBezTo>
                  <a:cubicBezTo>
                    <a:pt x="3953" y="10675"/>
                    <a:pt x="3965" y="10663"/>
                    <a:pt x="3989" y="10663"/>
                  </a:cubicBezTo>
                  <a:close/>
                  <a:moveTo>
                    <a:pt x="5132" y="11842"/>
                  </a:moveTo>
                  <a:cubicBezTo>
                    <a:pt x="5370" y="11842"/>
                    <a:pt x="5549" y="12032"/>
                    <a:pt x="5549" y="12258"/>
                  </a:cubicBezTo>
                  <a:lnTo>
                    <a:pt x="5549" y="12461"/>
                  </a:lnTo>
                  <a:lnTo>
                    <a:pt x="2418" y="12461"/>
                  </a:lnTo>
                  <a:lnTo>
                    <a:pt x="2418" y="12258"/>
                  </a:lnTo>
                  <a:cubicBezTo>
                    <a:pt x="2418" y="12032"/>
                    <a:pt x="2596" y="11842"/>
                    <a:pt x="2834" y="11842"/>
                  </a:cubicBezTo>
                  <a:close/>
                  <a:moveTo>
                    <a:pt x="9478" y="11925"/>
                  </a:moveTo>
                  <a:cubicBezTo>
                    <a:pt x="9609" y="11925"/>
                    <a:pt x="9716" y="12032"/>
                    <a:pt x="9728" y="12175"/>
                  </a:cubicBezTo>
                  <a:lnTo>
                    <a:pt x="9716" y="12175"/>
                  </a:lnTo>
                  <a:lnTo>
                    <a:pt x="9716" y="12461"/>
                  </a:lnTo>
                  <a:lnTo>
                    <a:pt x="7549" y="12461"/>
                  </a:lnTo>
                  <a:lnTo>
                    <a:pt x="7549" y="12175"/>
                  </a:lnTo>
                  <a:cubicBezTo>
                    <a:pt x="7549" y="12032"/>
                    <a:pt x="7656" y="11925"/>
                    <a:pt x="7787" y="11925"/>
                  </a:cubicBezTo>
                  <a:close/>
                  <a:moveTo>
                    <a:pt x="10561" y="12878"/>
                  </a:moveTo>
                  <a:cubicBezTo>
                    <a:pt x="10681" y="12878"/>
                    <a:pt x="10788" y="12985"/>
                    <a:pt x="10788" y="13116"/>
                  </a:cubicBezTo>
                  <a:lnTo>
                    <a:pt x="10788" y="13592"/>
                  </a:lnTo>
                  <a:cubicBezTo>
                    <a:pt x="10788" y="13723"/>
                    <a:pt x="10681" y="13830"/>
                    <a:pt x="10550" y="13830"/>
                  </a:cubicBezTo>
                  <a:lnTo>
                    <a:pt x="751" y="13830"/>
                  </a:lnTo>
                  <a:cubicBezTo>
                    <a:pt x="620" y="13830"/>
                    <a:pt x="513" y="13723"/>
                    <a:pt x="513" y="13592"/>
                  </a:cubicBezTo>
                  <a:lnTo>
                    <a:pt x="513" y="13116"/>
                  </a:lnTo>
                  <a:cubicBezTo>
                    <a:pt x="513" y="12985"/>
                    <a:pt x="620" y="12878"/>
                    <a:pt x="751" y="12878"/>
                  </a:cubicBezTo>
                  <a:close/>
                  <a:moveTo>
                    <a:pt x="8633" y="1"/>
                  </a:moveTo>
                  <a:cubicBezTo>
                    <a:pt x="8281" y="1"/>
                    <a:pt x="7930" y="233"/>
                    <a:pt x="7930" y="697"/>
                  </a:cubicBezTo>
                  <a:lnTo>
                    <a:pt x="7930" y="2281"/>
                  </a:lnTo>
                  <a:cubicBezTo>
                    <a:pt x="7466" y="2471"/>
                    <a:pt x="7097" y="2852"/>
                    <a:pt x="6918" y="3317"/>
                  </a:cubicBezTo>
                  <a:lnTo>
                    <a:pt x="5204" y="3317"/>
                  </a:lnTo>
                  <a:lnTo>
                    <a:pt x="5204" y="2686"/>
                  </a:lnTo>
                  <a:lnTo>
                    <a:pt x="5299" y="2388"/>
                  </a:lnTo>
                  <a:cubicBezTo>
                    <a:pt x="5370" y="2162"/>
                    <a:pt x="5204" y="1924"/>
                    <a:pt x="4966" y="1924"/>
                  </a:cubicBezTo>
                  <a:lnTo>
                    <a:pt x="3025" y="1924"/>
                  </a:lnTo>
                  <a:cubicBezTo>
                    <a:pt x="2787" y="1924"/>
                    <a:pt x="2608" y="2162"/>
                    <a:pt x="2691" y="2388"/>
                  </a:cubicBezTo>
                  <a:lnTo>
                    <a:pt x="2787" y="2686"/>
                  </a:lnTo>
                  <a:lnTo>
                    <a:pt x="2787" y="3317"/>
                  </a:lnTo>
                  <a:lnTo>
                    <a:pt x="858" y="3317"/>
                  </a:lnTo>
                  <a:cubicBezTo>
                    <a:pt x="1" y="3317"/>
                    <a:pt x="1" y="4615"/>
                    <a:pt x="858" y="4615"/>
                  </a:cubicBezTo>
                  <a:lnTo>
                    <a:pt x="2787" y="4615"/>
                  </a:lnTo>
                  <a:lnTo>
                    <a:pt x="2787" y="4734"/>
                  </a:lnTo>
                  <a:cubicBezTo>
                    <a:pt x="2787" y="4746"/>
                    <a:pt x="2775" y="4757"/>
                    <a:pt x="2763" y="4769"/>
                  </a:cubicBezTo>
                  <a:lnTo>
                    <a:pt x="2513" y="5043"/>
                  </a:lnTo>
                  <a:cubicBezTo>
                    <a:pt x="2382" y="5174"/>
                    <a:pt x="2477" y="5389"/>
                    <a:pt x="2656" y="5389"/>
                  </a:cubicBezTo>
                  <a:cubicBezTo>
                    <a:pt x="2715" y="5389"/>
                    <a:pt x="2775" y="5365"/>
                    <a:pt x="2810" y="5329"/>
                  </a:cubicBezTo>
                  <a:lnTo>
                    <a:pt x="3061" y="5055"/>
                  </a:lnTo>
                  <a:cubicBezTo>
                    <a:pt x="3144" y="4972"/>
                    <a:pt x="3191" y="4853"/>
                    <a:pt x="3191" y="4734"/>
                  </a:cubicBezTo>
                  <a:lnTo>
                    <a:pt x="3191" y="4615"/>
                  </a:lnTo>
                  <a:lnTo>
                    <a:pt x="4763" y="4615"/>
                  </a:lnTo>
                  <a:lnTo>
                    <a:pt x="4763" y="4734"/>
                  </a:lnTo>
                  <a:cubicBezTo>
                    <a:pt x="4763" y="4853"/>
                    <a:pt x="4811" y="4972"/>
                    <a:pt x="4894" y="5055"/>
                  </a:cubicBezTo>
                  <a:lnTo>
                    <a:pt x="5942" y="6151"/>
                  </a:lnTo>
                  <a:lnTo>
                    <a:pt x="5466" y="6329"/>
                  </a:lnTo>
                  <a:cubicBezTo>
                    <a:pt x="5207" y="6421"/>
                    <a:pt x="4936" y="6469"/>
                    <a:pt x="4665" y="6469"/>
                  </a:cubicBezTo>
                  <a:cubicBezTo>
                    <a:pt x="4412" y="6469"/>
                    <a:pt x="4159" y="6427"/>
                    <a:pt x="3918" y="6341"/>
                  </a:cubicBezTo>
                  <a:cubicBezTo>
                    <a:pt x="3637" y="6245"/>
                    <a:pt x="3340" y="6198"/>
                    <a:pt x="3042" y="6198"/>
                  </a:cubicBezTo>
                  <a:cubicBezTo>
                    <a:pt x="2709" y="6198"/>
                    <a:pt x="2375" y="6257"/>
                    <a:pt x="2060" y="6377"/>
                  </a:cubicBezTo>
                  <a:lnTo>
                    <a:pt x="1763" y="6484"/>
                  </a:lnTo>
                  <a:cubicBezTo>
                    <a:pt x="1810" y="6412"/>
                    <a:pt x="1858" y="6341"/>
                    <a:pt x="1918" y="6270"/>
                  </a:cubicBezTo>
                  <a:lnTo>
                    <a:pt x="2191" y="5972"/>
                  </a:lnTo>
                  <a:cubicBezTo>
                    <a:pt x="2332" y="5859"/>
                    <a:pt x="2155" y="5629"/>
                    <a:pt x="2004" y="5629"/>
                  </a:cubicBezTo>
                  <a:cubicBezTo>
                    <a:pt x="1963" y="5629"/>
                    <a:pt x="1924" y="5646"/>
                    <a:pt x="1894" y="5686"/>
                  </a:cubicBezTo>
                  <a:lnTo>
                    <a:pt x="1620" y="5984"/>
                  </a:lnTo>
                  <a:cubicBezTo>
                    <a:pt x="798" y="6853"/>
                    <a:pt x="1406" y="8294"/>
                    <a:pt x="2608" y="8294"/>
                  </a:cubicBezTo>
                  <a:lnTo>
                    <a:pt x="5358" y="8294"/>
                  </a:lnTo>
                  <a:cubicBezTo>
                    <a:pt x="6561" y="8294"/>
                    <a:pt x="7180" y="6853"/>
                    <a:pt x="6347" y="5984"/>
                  </a:cubicBezTo>
                  <a:lnTo>
                    <a:pt x="5204" y="4769"/>
                  </a:lnTo>
                  <a:cubicBezTo>
                    <a:pt x="5192" y="4757"/>
                    <a:pt x="5192" y="4746"/>
                    <a:pt x="5192" y="4734"/>
                  </a:cubicBezTo>
                  <a:lnTo>
                    <a:pt x="5192" y="4615"/>
                  </a:lnTo>
                  <a:lnTo>
                    <a:pt x="6918" y="4615"/>
                  </a:lnTo>
                  <a:cubicBezTo>
                    <a:pt x="7097" y="5091"/>
                    <a:pt x="7466" y="5460"/>
                    <a:pt x="7930" y="5662"/>
                  </a:cubicBezTo>
                  <a:lnTo>
                    <a:pt x="7930" y="11508"/>
                  </a:lnTo>
                  <a:lnTo>
                    <a:pt x="7787" y="11508"/>
                  </a:lnTo>
                  <a:cubicBezTo>
                    <a:pt x="7418" y="11508"/>
                    <a:pt x="7121" y="11806"/>
                    <a:pt x="7121" y="12163"/>
                  </a:cubicBezTo>
                  <a:lnTo>
                    <a:pt x="7121" y="12461"/>
                  </a:lnTo>
                  <a:lnTo>
                    <a:pt x="5966" y="12461"/>
                  </a:lnTo>
                  <a:lnTo>
                    <a:pt x="5966" y="12258"/>
                  </a:lnTo>
                  <a:cubicBezTo>
                    <a:pt x="5966" y="11794"/>
                    <a:pt x="5597" y="11425"/>
                    <a:pt x="5132" y="11425"/>
                  </a:cubicBezTo>
                  <a:lnTo>
                    <a:pt x="4906" y="11425"/>
                  </a:lnTo>
                  <a:cubicBezTo>
                    <a:pt x="5096" y="11211"/>
                    <a:pt x="5192" y="10925"/>
                    <a:pt x="5204" y="10639"/>
                  </a:cubicBezTo>
                  <a:cubicBezTo>
                    <a:pt x="5204" y="10341"/>
                    <a:pt x="5001" y="9925"/>
                    <a:pt x="4585" y="9365"/>
                  </a:cubicBezTo>
                  <a:cubicBezTo>
                    <a:pt x="4436" y="9163"/>
                    <a:pt x="4212" y="9062"/>
                    <a:pt x="3991" y="9062"/>
                  </a:cubicBezTo>
                  <a:cubicBezTo>
                    <a:pt x="3769" y="9062"/>
                    <a:pt x="3549" y="9163"/>
                    <a:pt x="3406" y="9365"/>
                  </a:cubicBezTo>
                  <a:cubicBezTo>
                    <a:pt x="2989" y="9925"/>
                    <a:pt x="2787" y="10341"/>
                    <a:pt x="2787" y="10639"/>
                  </a:cubicBezTo>
                  <a:cubicBezTo>
                    <a:pt x="2787" y="10925"/>
                    <a:pt x="2894" y="11211"/>
                    <a:pt x="3084" y="11425"/>
                  </a:cubicBezTo>
                  <a:lnTo>
                    <a:pt x="2834" y="11425"/>
                  </a:lnTo>
                  <a:cubicBezTo>
                    <a:pt x="2370" y="11425"/>
                    <a:pt x="2001" y="11794"/>
                    <a:pt x="2001" y="12258"/>
                  </a:cubicBezTo>
                  <a:lnTo>
                    <a:pt x="2001" y="12461"/>
                  </a:lnTo>
                  <a:lnTo>
                    <a:pt x="751" y="12461"/>
                  </a:lnTo>
                  <a:cubicBezTo>
                    <a:pt x="382" y="12461"/>
                    <a:pt x="96" y="12747"/>
                    <a:pt x="96" y="13116"/>
                  </a:cubicBezTo>
                  <a:lnTo>
                    <a:pt x="96" y="13592"/>
                  </a:lnTo>
                  <a:cubicBezTo>
                    <a:pt x="96" y="13949"/>
                    <a:pt x="382" y="14247"/>
                    <a:pt x="751" y="14247"/>
                  </a:cubicBezTo>
                  <a:lnTo>
                    <a:pt x="10561" y="14247"/>
                  </a:lnTo>
                  <a:cubicBezTo>
                    <a:pt x="10919" y="14247"/>
                    <a:pt x="11216" y="13949"/>
                    <a:pt x="11216" y="13592"/>
                  </a:cubicBezTo>
                  <a:lnTo>
                    <a:pt x="11216" y="13116"/>
                  </a:lnTo>
                  <a:cubicBezTo>
                    <a:pt x="11216" y="12747"/>
                    <a:pt x="10919" y="12461"/>
                    <a:pt x="10561" y="12461"/>
                  </a:cubicBezTo>
                  <a:lnTo>
                    <a:pt x="10145" y="12461"/>
                  </a:lnTo>
                  <a:lnTo>
                    <a:pt x="10145" y="12163"/>
                  </a:lnTo>
                  <a:cubicBezTo>
                    <a:pt x="10145" y="11806"/>
                    <a:pt x="9847" y="11508"/>
                    <a:pt x="9490" y="11508"/>
                  </a:cubicBezTo>
                  <a:lnTo>
                    <a:pt x="9335" y="11508"/>
                  </a:lnTo>
                  <a:lnTo>
                    <a:pt x="9335" y="9949"/>
                  </a:lnTo>
                  <a:cubicBezTo>
                    <a:pt x="9347" y="9800"/>
                    <a:pt x="9237" y="9725"/>
                    <a:pt x="9127" y="9725"/>
                  </a:cubicBezTo>
                  <a:cubicBezTo>
                    <a:pt x="9017" y="9725"/>
                    <a:pt x="8906" y="9800"/>
                    <a:pt x="8918" y="9949"/>
                  </a:cubicBezTo>
                  <a:lnTo>
                    <a:pt x="8918" y="11508"/>
                  </a:lnTo>
                  <a:lnTo>
                    <a:pt x="8359" y="11508"/>
                  </a:lnTo>
                  <a:lnTo>
                    <a:pt x="8359" y="5781"/>
                  </a:lnTo>
                  <a:cubicBezTo>
                    <a:pt x="8448" y="5793"/>
                    <a:pt x="8540" y="5799"/>
                    <a:pt x="8634" y="5799"/>
                  </a:cubicBezTo>
                  <a:cubicBezTo>
                    <a:pt x="8728" y="5799"/>
                    <a:pt x="8823" y="5793"/>
                    <a:pt x="8918" y="5781"/>
                  </a:cubicBezTo>
                  <a:lnTo>
                    <a:pt x="8918" y="9056"/>
                  </a:lnTo>
                  <a:cubicBezTo>
                    <a:pt x="8901" y="9204"/>
                    <a:pt x="9011" y="9279"/>
                    <a:pt x="9122" y="9279"/>
                  </a:cubicBezTo>
                  <a:cubicBezTo>
                    <a:pt x="9234" y="9279"/>
                    <a:pt x="9347" y="9204"/>
                    <a:pt x="9335" y="9056"/>
                  </a:cubicBezTo>
                  <a:lnTo>
                    <a:pt x="9335" y="5662"/>
                  </a:lnTo>
                  <a:cubicBezTo>
                    <a:pt x="9799" y="5472"/>
                    <a:pt x="10169" y="5091"/>
                    <a:pt x="10347" y="4627"/>
                  </a:cubicBezTo>
                  <a:lnTo>
                    <a:pt x="12121" y="4627"/>
                  </a:lnTo>
                  <a:cubicBezTo>
                    <a:pt x="12978" y="4627"/>
                    <a:pt x="12978" y="3329"/>
                    <a:pt x="12121" y="3329"/>
                  </a:cubicBezTo>
                  <a:lnTo>
                    <a:pt x="10347" y="3329"/>
                  </a:lnTo>
                  <a:cubicBezTo>
                    <a:pt x="10323" y="3269"/>
                    <a:pt x="10300" y="3210"/>
                    <a:pt x="10276" y="3150"/>
                  </a:cubicBezTo>
                  <a:cubicBezTo>
                    <a:pt x="10232" y="3067"/>
                    <a:pt x="10163" y="3033"/>
                    <a:pt x="10094" y="3033"/>
                  </a:cubicBezTo>
                  <a:cubicBezTo>
                    <a:pt x="9954" y="3033"/>
                    <a:pt x="9815" y="3173"/>
                    <a:pt x="9895" y="3341"/>
                  </a:cubicBezTo>
                  <a:cubicBezTo>
                    <a:pt x="9990" y="3531"/>
                    <a:pt x="10049" y="3757"/>
                    <a:pt x="10049" y="3972"/>
                  </a:cubicBezTo>
                  <a:cubicBezTo>
                    <a:pt x="10049" y="4852"/>
                    <a:pt x="9336" y="5383"/>
                    <a:pt x="8615" y="5383"/>
                  </a:cubicBezTo>
                  <a:cubicBezTo>
                    <a:pt x="8147" y="5383"/>
                    <a:pt x="7676" y="5159"/>
                    <a:pt x="7394" y="4662"/>
                  </a:cubicBezTo>
                  <a:cubicBezTo>
                    <a:pt x="6831" y="3641"/>
                    <a:pt x="7645" y="2551"/>
                    <a:pt x="8628" y="2551"/>
                  </a:cubicBezTo>
                  <a:cubicBezTo>
                    <a:pt x="8871" y="2551"/>
                    <a:pt x="9125" y="2618"/>
                    <a:pt x="9371" y="2769"/>
                  </a:cubicBezTo>
                  <a:cubicBezTo>
                    <a:pt x="9409" y="2792"/>
                    <a:pt x="9447" y="2802"/>
                    <a:pt x="9483" y="2802"/>
                  </a:cubicBezTo>
                  <a:cubicBezTo>
                    <a:pt x="9666" y="2802"/>
                    <a:pt x="9785" y="2532"/>
                    <a:pt x="9585" y="2412"/>
                  </a:cubicBezTo>
                  <a:cubicBezTo>
                    <a:pt x="9502" y="2364"/>
                    <a:pt x="9418" y="2317"/>
                    <a:pt x="9335" y="2281"/>
                  </a:cubicBezTo>
                  <a:lnTo>
                    <a:pt x="9335" y="697"/>
                  </a:lnTo>
                  <a:cubicBezTo>
                    <a:pt x="9335" y="233"/>
                    <a:pt x="8984" y="1"/>
                    <a:pt x="86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992" name="Google Shape;992;p75"/>
          <p:cNvGrpSpPr/>
          <p:nvPr/>
        </p:nvGrpSpPr>
        <p:grpSpPr>
          <a:xfrm>
            <a:off x="2054707" y="1201513"/>
            <a:ext cx="393122" cy="390652"/>
            <a:chOff x="2550870" y="3274113"/>
            <a:chExt cx="393122" cy="390652"/>
          </a:xfrm>
        </p:grpSpPr>
        <p:sp>
          <p:nvSpPr>
            <p:cNvPr id="993" name="Google Shape;993;p75"/>
            <p:cNvSpPr/>
            <p:nvPr/>
          </p:nvSpPr>
          <p:spPr>
            <a:xfrm>
              <a:off x="2550870" y="3274662"/>
              <a:ext cx="393122" cy="390103"/>
            </a:xfrm>
            <a:custGeom>
              <a:rect b="b" l="l" r="r" t="t"/>
              <a:pathLst>
                <a:path extrusionOk="0" h="14214" w="14324">
                  <a:moveTo>
                    <a:pt x="4393" y="545"/>
                  </a:moveTo>
                  <a:lnTo>
                    <a:pt x="4393" y="3343"/>
                  </a:lnTo>
                  <a:lnTo>
                    <a:pt x="3060" y="2141"/>
                  </a:lnTo>
                  <a:lnTo>
                    <a:pt x="4393" y="545"/>
                  </a:lnTo>
                  <a:close/>
                  <a:moveTo>
                    <a:pt x="4798" y="545"/>
                  </a:moveTo>
                  <a:lnTo>
                    <a:pt x="6132" y="2153"/>
                  </a:lnTo>
                  <a:lnTo>
                    <a:pt x="4798" y="3343"/>
                  </a:lnTo>
                  <a:lnTo>
                    <a:pt x="4798" y="545"/>
                  </a:lnTo>
                  <a:close/>
                  <a:moveTo>
                    <a:pt x="6406" y="2474"/>
                  </a:moveTo>
                  <a:lnTo>
                    <a:pt x="7132" y="3355"/>
                  </a:lnTo>
                  <a:lnTo>
                    <a:pt x="7159" y="3391"/>
                  </a:lnTo>
                  <a:lnTo>
                    <a:pt x="7025" y="3391"/>
                  </a:lnTo>
                  <a:cubicBezTo>
                    <a:pt x="6239" y="3391"/>
                    <a:pt x="5477" y="3593"/>
                    <a:pt x="4810" y="3986"/>
                  </a:cubicBezTo>
                  <a:lnTo>
                    <a:pt x="4810" y="3915"/>
                  </a:lnTo>
                  <a:lnTo>
                    <a:pt x="6406" y="2474"/>
                  </a:lnTo>
                  <a:close/>
                  <a:moveTo>
                    <a:pt x="2798" y="2462"/>
                  </a:moveTo>
                  <a:lnTo>
                    <a:pt x="4393" y="3903"/>
                  </a:lnTo>
                  <a:lnTo>
                    <a:pt x="4393" y="4236"/>
                  </a:lnTo>
                  <a:cubicBezTo>
                    <a:pt x="3965" y="4546"/>
                    <a:pt x="3608" y="4927"/>
                    <a:pt x="3310" y="5368"/>
                  </a:cubicBezTo>
                  <a:lnTo>
                    <a:pt x="1655" y="3879"/>
                  </a:lnTo>
                  <a:cubicBezTo>
                    <a:pt x="1786" y="3689"/>
                    <a:pt x="1917" y="3510"/>
                    <a:pt x="2072" y="3332"/>
                  </a:cubicBezTo>
                  <a:lnTo>
                    <a:pt x="2798" y="2462"/>
                  </a:lnTo>
                  <a:close/>
                  <a:moveTo>
                    <a:pt x="7025" y="3796"/>
                  </a:moveTo>
                  <a:cubicBezTo>
                    <a:pt x="8668" y="3796"/>
                    <a:pt x="10132" y="4784"/>
                    <a:pt x="10763" y="6296"/>
                  </a:cubicBezTo>
                  <a:cubicBezTo>
                    <a:pt x="11394" y="7808"/>
                    <a:pt x="11049" y="9547"/>
                    <a:pt x="9882" y="10701"/>
                  </a:cubicBezTo>
                  <a:cubicBezTo>
                    <a:pt x="9108" y="11476"/>
                    <a:pt x="8072" y="11886"/>
                    <a:pt x="7017" y="11886"/>
                  </a:cubicBezTo>
                  <a:cubicBezTo>
                    <a:pt x="6499" y="11886"/>
                    <a:pt x="5975" y="11787"/>
                    <a:pt x="5477" y="11583"/>
                  </a:cubicBezTo>
                  <a:cubicBezTo>
                    <a:pt x="3965" y="10952"/>
                    <a:pt x="2977" y="9475"/>
                    <a:pt x="2977" y="7844"/>
                  </a:cubicBezTo>
                  <a:cubicBezTo>
                    <a:pt x="2988" y="5606"/>
                    <a:pt x="4798" y="3796"/>
                    <a:pt x="7025" y="3796"/>
                  </a:cubicBezTo>
                  <a:close/>
                  <a:moveTo>
                    <a:pt x="595" y="6475"/>
                  </a:moveTo>
                  <a:lnTo>
                    <a:pt x="2584" y="8273"/>
                  </a:lnTo>
                  <a:cubicBezTo>
                    <a:pt x="2703" y="9535"/>
                    <a:pt x="3369" y="10690"/>
                    <a:pt x="4393" y="11440"/>
                  </a:cubicBezTo>
                  <a:lnTo>
                    <a:pt x="4393" y="12333"/>
                  </a:lnTo>
                  <a:lnTo>
                    <a:pt x="595" y="8916"/>
                  </a:lnTo>
                  <a:cubicBezTo>
                    <a:pt x="452" y="8106"/>
                    <a:pt x="452" y="7284"/>
                    <a:pt x="595" y="6475"/>
                  </a:cubicBezTo>
                  <a:close/>
                  <a:moveTo>
                    <a:pt x="4810" y="11714"/>
                  </a:moveTo>
                  <a:cubicBezTo>
                    <a:pt x="4953" y="11797"/>
                    <a:pt x="5108" y="11868"/>
                    <a:pt x="5263" y="11940"/>
                  </a:cubicBezTo>
                  <a:lnTo>
                    <a:pt x="4810" y="12345"/>
                  </a:lnTo>
                  <a:lnTo>
                    <a:pt x="4810" y="11714"/>
                  </a:lnTo>
                  <a:close/>
                  <a:moveTo>
                    <a:pt x="762" y="9630"/>
                  </a:moveTo>
                  <a:lnTo>
                    <a:pt x="4393" y="12904"/>
                  </a:lnTo>
                  <a:lnTo>
                    <a:pt x="4393" y="13785"/>
                  </a:lnTo>
                  <a:cubicBezTo>
                    <a:pt x="4215" y="13749"/>
                    <a:pt x="4036" y="13690"/>
                    <a:pt x="3881" y="13607"/>
                  </a:cubicBezTo>
                  <a:cubicBezTo>
                    <a:pt x="2512" y="12821"/>
                    <a:pt x="1453" y="11571"/>
                    <a:pt x="917" y="10094"/>
                  </a:cubicBezTo>
                  <a:lnTo>
                    <a:pt x="905" y="10094"/>
                  </a:lnTo>
                  <a:cubicBezTo>
                    <a:pt x="845" y="9939"/>
                    <a:pt x="798" y="9785"/>
                    <a:pt x="762" y="9630"/>
                  </a:cubicBezTo>
                  <a:close/>
                  <a:moveTo>
                    <a:pt x="5703" y="12106"/>
                  </a:moveTo>
                  <a:cubicBezTo>
                    <a:pt x="6108" y="12225"/>
                    <a:pt x="6525" y="12297"/>
                    <a:pt x="6953" y="12309"/>
                  </a:cubicBezTo>
                  <a:cubicBezTo>
                    <a:pt x="6477" y="12821"/>
                    <a:pt x="5929" y="13249"/>
                    <a:pt x="5322" y="13607"/>
                  </a:cubicBezTo>
                  <a:cubicBezTo>
                    <a:pt x="5167" y="13690"/>
                    <a:pt x="4989" y="13749"/>
                    <a:pt x="4810" y="13785"/>
                  </a:cubicBezTo>
                  <a:lnTo>
                    <a:pt x="4810" y="12904"/>
                  </a:lnTo>
                  <a:lnTo>
                    <a:pt x="5703" y="12106"/>
                  </a:lnTo>
                  <a:close/>
                  <a:moveTo>
                    <a:pt x="4602" y="1"/>
                  </a:moveTo>
                  <a:cubicBezTo>
                    <a:pt x="4423" y="1"/>
                    <a:pt x="4245" y="75"/>
                    <a:pt x="4120" y="224"/>
                  </a:cubicBezTo>
                  <a:lnTo>
                    <a:pt x="1738" y="3070"/>
                  </a:lnTo>
                  <a:cubicBezTo>
                    <a:pt x="1548" y="3296"/>
                    <a:pt x="1369" y="3546"/>
                    <a:pt x="1214" y="3796"/>
                  </a:cubicBezTo>
                  <a:lnTo>
                    <a:pt x="1203" y="3808"/>
                  </a:lnTo>
                  <a:cubicBezTo>
                    <a:pt x="1036" y="4070"/>
                    <a:pt x="881" y="4344"/>
                    <a:pt x="738" y="4629"/>
                  </a:cubicBezTo>
                  <a:cubicBezTo>
                    <a:pt x="691" y="4736"/>
                    <a:pt x="738" y="4856"/>
                    <a:pt x="845" y="4915"/>
                  </a:cubicBezTo>
                  <a:cubicBezTo>
                    <a:pt x="869" y="4927"/>
                    <a:pt x="905" y="4927"/>
                    <a:pt x="929" y="4927"/>
                  </a:cubicBezTo>
                  <a:cubicBezTo>
                    <a:pt x="1012" y="4927"/>
                    <a:pt x="1083" y="4879"/>
                    <a:pt x="1119" y="4808"/>
                  </a:cubicBezTo>
                  <a:cubicBezTo>
                    <a:pt x="1214" y="4617"/>
                    <a:pt x="1310" y="4427"/>
                    <a:pt x="1417" y="4236"/>
                  </a:cubicBezTo>
                  <a:lnTo>
                    <a:pt x="3084" y="5737"/>
                  </a:lnTo>
                  <a:cubicBezTo>
                    <a:pt x="2762" y="6344"/>
                    <a:pt x="2572" y="7011"/>
                    <a:pt x="2560" y="7701"/>
                  </a:cubicBezTo>
                  <a:lnTo>
                    <a:pt x="691" y="6010"/>
                  </a:lnTo>
                  <a:cubicBezTo>
                    <a:pt x="726" y="5879"/>
                    <a:pt x="762" y="5749"/>
                    <a:pt x="810" y="5618"/>
                  </a:cubicBezTo>
                  <a:cubicBezTo>
                    <a:pt x="845" y="5510"/>
                    <a:pt x="786" y="5391"/>
                    <a:pt x="667" y="5356"/>
                  </a:cubicBezTo>
                  <a:cubicBezTo>
                    <a:pt x="648" y="5349"/>
                    <a:pt x="628" y="5346"/>
                    <a:pt x="609" y="5346"/>
                  </a:cubicBezTo>
                  <a:cubicBezTo>
                    <a:pt x="520" y="5346"/>
                    <a:pt x="434" y="5410"/>
                    <a:pt x="405" y="5498"/>
                  </a:cubicBezTo>
                  <a:cubicBezTo>
                    <a:pt x="357" y="5665"/>
                    <a:pt x="310" y="5832"/>
                    <a:pt x="262" y="6010"/>
                  </a:cubicBezTo>
                  <a:cubicBezTo>
                    <a:pt x="262" y="6022"/>
                    <a:pt x="250" y="6034"/>
                    <a:pt x="250" y="6046"/>
                  </a:cubicBezTo>
                  <a:cubicBezTo>
                    <a:pt x="24" y="7034"/>
                    <a:pt x="0" y="8046"/>
                    <a:pt x="191" y="9047"/>
                  </a:cubicBezTo>
                  <a:cubicBezTo>
                    <a:pt x="191" y="9058"/>
                    <a:pt x="191" y="9070"/>
                    <a:pt x="191" y="9082"/>
                  </a:cubicBezTo>
                  <a:cubicBezTo>
                    <a:pt x="583" y="11142"/>
                    <a:pt x="1857" y="12916"/>
                    <a:pt x="3667" y="13964"/>
                  </a:cubicBezTo>
                  <a:cubicBezTo>
                    <a:pt x="3953" y="14130"/>
                    <a:pt x="4274" y="14214"/>
                    <a:pt x="4596" y="14214"/>
                  </a:cubicBezTo>
                  <a:cubicBezTo>
                    <a:pt x="4917" y="14214"/>
                    <a:pt x="5239" y="14130"/>
                    <a:pt x="5525" y="13964"/>
                  </a:cubicBezTo>
                  <a:cubicBezTo>
                    <a:pt x="6287" y="13535"/>
                    <a:pt x="6965" y="12952"/>
                    <a:pt x="7525" y="12273"/>
                  </a:cubicBezTo>
                  <a:cubicBezTo>
                    <a:pt x="8418" y="12178"/>
                    <a:pt x="9263" y="11809"/>
                    <a:pt x="9942" y="11225"/>
                  </a:cubicBezTo>
                  <a:lnTo>
                    <a:pt x="13085" y="14023"/>
                  </a:lnTo>
                  <a:cubicBezTo>
                    <a:pt x="13192" y="14119"/>
                    <a:pt x="13347" y="14178"/>
                    <a:pt x="13502" y="14178"/>
                  </a:cubicBezTo>
                  <a:lnTo>
                    <a:pt x="13537" y="14178"/>
                  </a:lnTo>
                  <a:cubicBezTo>
                    <a:pt x="13704" y="14166"/>
                    <a:pt x="13847" y="14095"/>
                    <a:pt x="13966" y="13964"/>
                  </a:cubicBezTo>
                  <a:lnTo>
                    <a:pt x="14157" y="13749"/>
                  </a:lnTo>
                  <a:cubicBezTo>
                    <a:pt x="14264" y="13619"/>
                    <a:pt x="14323" y="13464"/>
                    <a:pt x="14311" y="13297"/>
                  </a:cubicBezTo>
                  <a:lnTo>
                    <a:pt x="14311" y="13297"/>
                  </a:lnTo>
                  <a:lnTo>
                    <a:pt x="14311" y="13309"/>
                  </a:lnTo>
                  <a:cubicBezTo>
                    <a:pt x="14299" y="13142"/>
                    <a:pt x="14228" y="12987"/>
                    <a:pt x="14109" y="12880"/>
                  </a:cubicBezTo>
                  <a:lnTo>
                    <a:pt x="12073" y="11071"/>
                  </a:lnTo>
                  <a:cubicBezTo>
                    <a:pt x="12028" y="11023"/>
                    <a:pt x="11977" y="11003"/>
                    <a:pt x="11928" y="11003"/>
                  </a:cubicBezTo>
                  <a:cubicBezTo>
                    <a:pt x="11759" y="11003"/>
                    <a:pt x="11614" y="11242"/>
                    <a:pt x="11799" y="11380"/>
                  </a:cubicBezTo>
                  <a:lnTo>
                    <a:pt x="13835" y="13190"/>
                  </a:lnTo>
                  <a:cubicBezTo>
                    <a:pt x="13871" y="13226"/>
                    <a:pt x="13895" y="13273"/>
                    <a:pt x="13895" y="13333"/>
                  </a:cubicBezTo>
                  <a:cubicBezTo>
                    <a:pt x="13895" y="13380"/>
                    <a:pt x="13883" y="13440"/>
                    <a:pt x="13847" y="13476"/>
                  </a:cubicBezTo>
                  <a:lnTo>
                    <a:pt x="13645" y="13702"/>
                  </a:lnTo>
                  <a:cubicBezTo>
                    <a:pt x="13607" y="13745"/>
                    <a:pt x="13554" y="13766"/>
                    <a:pt x="13500" y="13766"/>
                  </a:cubicBezTo>
                  <a:cubicBezTo>
                    <a:pt x="13450" y="13766"/>
                    <a:pt x="13399" y="13748"/>
                    <a:pt x="13359" y="13714"/>
                  </a:cubicBezTo>
                  <a:lnTo>
                    <a:pt x="10239" y="10940"/>
                  </a:lnTo>
                  <a:cubicBezTo>
                    <a:pt x="10406" y="10773"/>
                    <a:pt x="10549" y="10594"/>
                    <a:pt x="10680" y="10392"/>
                  </a:cubicBezTo>
                  <a:lnTo>
                    <a:pt x="11132" y="10797"/>
                  </a:lnTo>
                  <a:cubicBezTo>
                    <a:pt x="11168" y="10821"/>
                    <a:pt x="11216" y="10844"/>
                    <a:pt x="11263" y="10844"/>
                  </a:cubicBezTo>
                  <a:cubicBezTo>
                    <a:pt x="11466" y="10844"/>
                    <a:pt x="11549" y="10606"/>
                    <a:pt x="11406" y="10475"/>
                  </a:cubicBezTo>
                  <a:lnTo>
                    <a:pt x="10906" y="10035"/>
                  </a:lnTo>
                  <a:cubicBezTo>
                    <a:pt x="12430" y="7332"/>
                    <a:pt x="10799" y="3939"/>
                    <a:pt x="7751" y="3439"/>
                  </a:cubicBezTo>
                  <a:cubicBezTo>
                    <a:pt x="7656" y="3320"/>
                    <a:pt x="7560" y="3189"/>
                    <a:pt x="7453" y="3070"/>
                  </a:cubicBezTo>
                  <a:lnTo>
                    <a:pt x="5084" y="224"/>
                  </a:lnTo>
                  <a:cubicBezTo>
                    <a:pt x="4959" y="75"/>
                    <a:pt x="4780" y="1"/>
                    <a:pt x="4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94" name="Google Shape;994;p75"/>
            <p:cNvSpPr/>
            <p:nvPr/>
          </p:nvSpPr>
          <p:spPr>
            <a:xfrm>
              <a:off x="2649205" y="3395118"/>
              <a:ext cx="220932" cy="189261"/>
            </a:xfrm>
            <a:custGeom>
              <a:rect b="b" l="l" r="r" t="t"/>
              <a:pathLst>
                <a:path extrusionOk="0" h="6896" w="8050">
                  <a:moveTo>
                    <a:pt x="2843" y="493"/>
                  </a:moveTo>
                  <a:lnTo>
                    <a:pt x="1227" y="1955"/>
                  </a:lnTo>
                  <a:lnTo>
                    <a:pt x="1227" y="1395"/>
                  </a:lnTo>
                  <a:cubicBezTo>
                    <a:pt x="1652" y="935"/>
                    <a:pt x="2218" y="615"/>
                    <a:pt x="2843" y="493"/>
                  </a:cubicBezTo>
                  <a:close/>
                  <a:moveTo>
                    <a:pt x="810" y="1979"/>
                  </a:moveTo>
                  <a:lnTo>
                    <a:pt x="810" y="4943"/>
                  </a:lnTo>
                  <a:cubicBezTo>
                    <a:pt x="287" y="4026"/>
                    <a:pt x="287" y="2895"/>
                    <a:pt x="810" y="1979"/>
                  </a:cubicBezTo>
                  <a:close/>
                  <a:moveTo>
                    <a:pt x="3537" y="431"/>
                  </a:moveTo>
                  <a:cubicBezTo>
                    <a:pt x="3906" y="443"/>
                    <a:pt x="4263" y="526"/>
                    <a:pt x="4609" y="657"/>
                  </a:cubicBezTo>
                  <a:cubicBezTo>
                    <a:pt x="4739" y="967"/>
                    <a:pt x="4847" y="1288"/>
                    <a:pt x="4930" y="1621"/>
                  </a:cubicBezTo>
                  <a:lnTo>
                    <a:pt x="1227" y="4955"/>
                  </a:lnTo>
                  <a:lnTo>
                    <a:pt x="1227" y="2514"/>
                  </a:lnTo>
                  <a:lnTo>
                    <a:pt x="3537" y="431"/>
                  </a:lnTo>
                  <a:close/>
                  <a:moveTo>
                    <a:pt x="5180" y="967"/>
                  </a:moveTo>
                  <a:lnTo>
                    <a:pt x="5180" y="967"/>
                  </a:lnTo>
                  <a:cubicBezTo>
                    <a:pt x="5990" y="1538"/>
                    <a:pt x="6466" y="2467"/>
                    <a:pt x="6466" y="3455"/>
                  </a:cubicBezTo>
                  <a:cubicBezTo>
                    <a:pt x="6466" y="4503"/>
                    <a:pt x="5918" y="5467"/>
                    <a:pt x="5037" y="6027"/>
                  </a:cubicBezTo>
                  <a:cubicBezTo>
                    <a:pt x="5335" y="5289"/>
                    <a:pt x="5501" y="4503"/>
                    <a:pt x="5549" y="3705"/>
                  </a:cubicBezTo>
                  <a:cubicBezTo>
                    <a:pt x="5549" y="3568"/>
                    <a:pt x="5442" y="3496"/>
                    <a:pt x="5336" y="3496"/>
                  </a:cubicBezTo>
                  <a:cubicBezTo>
                    <a:pt x="5239" y="3496"/>
                    <a:pt x="5144" y="3556"/>
                    <a:pt x="5132" y="3681"/>
                  </a:cubicBezTo>
                  <a:cubicBezTo>
                    <a:pt x="5109" y="3967"/>
                    <a:pt x="5085" y="4241"/>
                    <a:pt x="5037" y="4515"/>
                  </a:cubicBezTo>
                  <a:lnTo>
                    <a:pt x="2918" y="6420"/>
                  </a:lnTo>
                  <a:cubicBezTo>
                    <a:pt x="2275" y="6312"/>
                    <a:pt x="1680" y="5991"/>
                    <a:pt x="1227" y="5503"/>
                  </a:cubicBezTo>
                  <a:lnTo>
                    <a:pt x="5037" y="2086"/>
                  </a:lnTo>
                  <a:cubicBezTo>
                    <a:pt x="5073" y="2312"/>
                    <a:pt x="5109" y="2538"/>
                    <a:pt x="5120" y="2776"/>
                  </a:cubicBezTo>
                  <a:cubicBezTo>
                    <a:pt x="5132" y="2883"/>
                    <a:pt x="5216" y="2967"/>
                    <a:pt x="5335" y="2967"/>
                  </a:cubicBezTo>
                  <a:lnTo>
                    <a:pt x="5347" y="2967"/>
                  </a:lnTo>
                  <a:cubicBezTo>
                    <a:pt x="5466" y="2955"/>
                    <a:pt x="5549" y="2848"/>
                    <a:pt x="5537" y="2741"/>
                  </a:cubicBezTo>
                  <a:cubicBezTo>
                    <a:pt x="5513" y="2372"/>
                    <a:pt x="5454" y="2002"/>
                    <a:pt x="5371" y="1645"/>
                  </a:cubicBezTo>
                  <a:lnTo>
                    <a:pt x="5371" y="1633"/>
                  </a:lnTo>
                  <a:cubicBezTo>
                    <a:pt x="5311" y="1407"/>
                    <a:pt x="5251" y="1181"/>
                    <a:pt x="5180" y="967"/>
                  </a:cubicBezTo>
                  <a:close/>
                  <a:moveTo>
                    <a:pt x="4870" y="5241"/>
                  </a:moveTo>
                  <a:lnTo>
                    <a:pt x="4870" y="5241"/>
                  </a:lnTo>
                  <a:cubicBezTo>
                    <a:pt x="4751" y="5598"/>
                    <a:pt x="4620" y="5955"/>
                    <a:pt x="4454" y="6301"/>
                  </a:cubicBezTo>
                  <a:cubicBezTo>
                    <a:pt x="4144" y="6408"/>
                    <a:pt x="3823" y="6467"/>
                    <a:pt x="3489" y="6479"/>
                  </a:cubicBezTo>
                  <a:lnTo>
                    <a:pt x="4870" y="5241"/>
                  </a:lnTo>
                  <a:close/>
                  <a:moveTo>
                    <a:pt x="3474" y="0"/>
                  </a:moveTo>
                  <a:cubicBezTo>
                    <a:pt x="1703" y="0"/>
                    <a:pt x="1" y="1376"/>
                    <a:pt x="1" y="3455"/>
                  </a:cubicBezTo>
                  <a:cubicBezTo>
                    <a:pt x="1" y="5348"/>
                    <a:pt x="1549" y="6896"/>
                    <a:pt x="3442" y="6896"/>
                  </a:cubicBezTo>
                  <a:cubicBezTo>
                    <a:pt x="6514" y="6896"/>
                    <a:pt x="8049" y="3193"/>
                    <a:pt x="5882" y="1014"/>
                  </a:cubicBezTo>
                  <a:cubicBezTo>
                    <a:pt x="5182" y="314"/>
                    <a:pt x="4320" y="0"/>
                    <a:pt x="34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95" name="Google Shape;995;p75"/>
            <p:cNvSpPr/>
            <p:nvPr/>
          </p:nvSpPr>
          <p:spPr>
            <a:xfrm>
              <a:off x="2763267" y="3274113"/>
              <a:ext cx="160773" cy="69683"/>
            </a:xfrm>
            <a:custGeom>
              <a:rect b="b" l="l" r="r" t="t"/>
              <a:pathLst>
                <a:path extrusionOk="0" h="2539" w="5858">
                  <a:moveTo>
                    <a:pt x="4977" y="423"/>
                  </a:moveTo>
                  <a:cubicBezTo>
                    <a:pt x="5394" y="423"/>
                    <a:pt x="5596" y="923"/>
                    <a:pt x="5310" y="1208"/>
                  </a:cubicBezTo>
                  <a:cubicBezTo>
                    <a:pt x="5212" y="1306"/>
                    <a:pt x="5093" y="1350"/>
                    <a:pt x="4976" y="1350"/>
                  </a:cubicBezTo>
                  <a:cubicBezTo>
                    <a:pt x="4738" y="1350"/>
                    <a:pt x="4513" y="1167"/>
                    <a:pt x="4513" y="887"/>
                  </a:cubicBezTo>
                  <a:cubicBezTo>
                    <a:pt x="4513" y="625"/>
                    <a:pt x="4727" y="423"/>
                    <a:pt x="4977" y="423"/>
                  </a:cubicBezTo>
                  <a:close/>
                  <a:moveTo>
                    <a:pt x="4967" y="0"/>
                  </a:moveTo>
                  <a:cubicBezTo>
                    <a:pt x="4600" y="0"/>
                    <a:pt x="4233" y="215"/>
                    <a:pt x="4120" y="673"/>
                  </a:cubicBezTo>
                  <a:lnTo>
                    <a:pt x="1500" y="673"/>
                  </a:lnTo>
                  <a:cubicBezTo>
                    <a:pt x="1429" y="673"/>
                    <a:pt x="1381" y="696"/>
                    <a:pt x="1334" y="744"/>
                  </a:cubicBezTo>
                  <a:lnTo>
                    <a:pt x="83" y="2185"/>
                  </a:lnTo>
                  <a:cubicBezTo>
                    <a:pt x="0" y="2280"/>
                    <a:pt x="12" y="2411"/>
                    <a:pt x="107" y="2482"/>
                  </a:cubicBezTo>
                  <a:cubicBezTo>
                    <a:pt x="145" y="2520"/>
                    <a:pt x="192" y="2538"/>
                    <a:pt x="240" y="2538"/>
                  </a:cubicBezTo>
                  <a:cubicBezTo>
                    <a:pt x="299" y="2538"/>
                    <a:pt x="359" y="2511"/>
                    <a:pt x="405" y="2459"/>
                  </a:cubicBezTo>
                  <a:lnTo>
                    <a:pt x="1596" y="1089"/>
                  </a:lnTo>
                  <a:lnTo>
                    <a:pt x="4120" y="1089"/>
                  </a:lnTo>
                  <a:cubicBezTo>
                    <a:pt x="4233" y="1553"/>
                    <a:pt x="4600" y="1768"/>
                    <a:pt x="4968" y="1768"/>
                  </a:cubicBezTo>
                  <a:cubicBezTo>
                    <a:pt x="5412" y="1768"/>
                    <a:pt x="5858" y="1454"/>
                    <a:pt x="5858" y="887"/>
                  </a:cubicBezTo>
                  <a:cubicBezTo>
                    <a:pt x="5858" y="313"/>
                    <a:pt x="5412" y="0"/>
                    <a:pt x="49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96" name="Google Shape;996;p75"/>
            <p:cNvSpPr/>
            <p:nvPr/>
          </p:nvSpPr>
          <p:spPr>
            <a:xfrm>
              <a:off x="2835008" y="3335645"/>
              <a:ext cx="69244" cy="11527"/>
            </a:xfrm>
            <a:custGeom>
              <a:rect b="b" l="l" r="r" t="t"/>
              <a:pathLst>
                <a:path extrusionOk="0" h="420" w="2523">
                  <a:moveTo>
                    <a:pt x="260" y="0"/>
                  </a:moveTo>
                  <a:cubicBezTo>
                    <a:pt x="1" y="0"/>
                    <a:pt x="4" y="420"/>
                    <a:pt x="270" y="420"/>
                  </a:cubicBezTo>
                  <a:cubicBezTo>
                    <a:pt x="277" y="420"/>
                    <a:pt x="284" y="420"/>
                    <a:pt x="291" y="419"/>
                  </a:cubicBezTo>
                  <a:lnTo>
                    <a:pt x="2232" y="419"/>
                  </a:lnTo>
                  <a:cubicBezTo>
                    <a:pt x="2239" y="420"/>
                    <a:pt x="2246" y="420"/>
                    <a:pt x="2253" y="420"/>
                  </a:cubicBezTo>
                  <a:cubicBezTo>
                    <a:pt x="2519" y="420"/>
                    <a:pt x="2522" y="0"/>
                    <a:pt x="2263" y="0"/>
                  </a:cubicBezTo>
                  <a:cubicBezTo>
                    <a:pt x="2253" y="0"/>
                    <a:pt x="2243" y="1"/>
                    <a:pt x="2232" y="2"/>
                  </a:cubicBezTo>
                  <a:lnTo>
                    <a:pt x="291" y="2"/>
                  </a:lnTo>
                  <a:cubicBezTo>
                    <a:pt x="280" y="1"/>
                    <a:pt x="270"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97" name="Google Shape;997;p75"/>
            <p:cNvSpPr/>
            <p:nvPr/>
          </p:nvSpPr>
          <p:spPr>
            <a:xfrm>
              <a:off x="2835008" y="3363748"/>
              <a:ext cx="69244" cy="11527"/>
            </a:xfrm>
            <a:custGeom>
              <a:rect b="b" l="l" r="r" t="t"/>
              <a:pathLst>
                <a:path extrusionOk="0" h="420" w="2523">
                  <a:moveTo>
                    <a:pt x="260" y="0"/>
                  </a:moveTo>
                  <a:cubicBezTo>
                    <a:pt x="1" y="0"/>
                    <a:pt x="4" y="420"/>
                    <a:pt x="270" y="420"/>
                  </a:cubicBezTo>
                  <a:cubicBezTo>
                    <a:pt x="277" y="420"/>
                    <a:pt x="284" y="419"/>
                    <a:pt x="291" y="419"/>
                  </a:cubicBezTo>
                  <a:lnTo>
                    <a:pt x="2232" y="419"/>
                  </a:lnTo>
                  <a:cubicBezTo>
                    <a:pt x="2239" y="419"/>
                    <a:pt x="2246" y="420"/>
                    <a:pt x="2253" y="420"/>
                  </a:cubicBezTo>
                  <a:cubicBezTo>
                    <a:pt x="2519" y="420"/>
                    <a:pt x="2522" y="0"/>
                    <a:pt x="2263" y="0"/>
                  </a:cubicBezTo>
                  <a:cubicBezTo>
                    <a:pt x="2253" y="0"/>
                    <a:pt x="2243" y="1"/>
                    <a:pt x="2232" y="2"/>
                  </a:cubicBezTo>
                  <a:lnTo>
                    <a:pt x="291" y="2"/>
                  </a:lnTo>
                  <a:cubicBezTo>
                    <a:pt x="280" y="1"/>
                    <a:pt x="270"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998" name="Google Shape;998;p75"/>
            <p:cNvSpPr/>
            <p:nvPr/>
          </p:nvSpPr>
          <p:spPr>
            <a:xfrm>
              <a:off x="2851475" y="3391550"/>
              <a:ext cx="53106" cy="11527"/>
            </a:xfrm>
            <a:custGeom>
              <a:rect b="b" l="l" r="r" t="t"/>
              <a:pathLst>
                <a:path extrusionOk="0" h="420" w="1935">
                  <a:moveTo>
                    <a:pt x="1654" y="0"/>
                  </a:moveTo>
                  <a:cubicBezTo>
                    <a:pt x="1647" y="0"/>
                    <a:pt x="1639" y="1"/>
                    <a:pt x="1632" y="1"/>
                  </a:cubicBezTo>
                  <a:lnTo>
                    <a:pt x="251" y="1"/>
                  </a:lnTo>
                  <a:cubicBezTo>
                    <a:pt x="1" y="25"/>
                    <a:pt x="1" y="406"/>
                    <a:pt x="251" y="418"/>
                  </a:cubicBezTo>
                  <a:lnTo>
                    <a:pt x="1632" y="418"/>
                  </a:lnTo>
                  <a:cubicBezTo>
                    <a:pt x="1643" y="419"/>
                    <a:pt x="1654" y="420"/>
                    <a:pt x="1664" y="420"/>
                  </a:cubicBezTo>
                  <a:cubicBezTo>
                    <a:pt x="1934" y="420"/>
                    <a:pt x="1931" y="0"/>
                    <a:pt x="1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999" name="Google Shape;999;p75"/>
          <p:cNvGrpSpPr/>
          <p:nvPr/>
        </p:nvGrpSpPr>
        <p:grpSpPr>
          <a:xfrm>
            <a:off x="4384093" y="1201620"/>
            <a:ext cx="375804" cy="390460"/>
            <a:chOff x="2922393" y="3883008"/>
            <a:chExt cx="375804" cy="390460"/>
          </a:xfrm>
        </p:grpSpPr>
        <p:sp>
          <p:nvSpPr>
            <p:cNvPr id="1000" name="Google Shape;1000;p75"/>
            <p:cNvSpPr/>
            <p:nvPr/>
          </p:nvSpPr>
          <p:spPr>
            <a:xfrm>
              <a:off x="3008323" y="3944787"/>
              <a:ext cx="100998" cy="223704"/>
            </a:xfrm>
            <a:custGeom>
              <a:rect b="b" l="l" r="r" t="t"/>
              <a:pathLst>
                <a:path extrusionOk="0" h="8151" w="3680">
                  <a:moveTo>
                    <a:pt x="1387" y="412"/>
                  </a:moveTo>
                  <a:cubicBezTo>
                    <a:pt x="1608" y="412"/>
                    <a:pt x="1832" y="494"/>
                    <a:pt x="2013" y="679"/>
                  </a:cubicBezTo>
                  <a:cubicBezTo>
                    <a:pt x="2584" y="1251"/>
                    <a:pt x="2180" y="2227"/>
                    <a:pt x="1370" y="2227"/>
                  </a:cubicBezTo>
                  <a:cubicBezTo>
                    <a:pt x="882" y="2215"/>
                    <a:pt x="477" y="1810"/>
                    <a:pt x="477" y="1322"/>
                  </a:cubicBezTo>
                  <a:cubicBezTo>
                    <a:pt x="477" y="774"/>
                    <a:pt x="924" y="412"/>
                    <a:pt x="1387" y="412"/>
                  </a:cubicBezTo>
                  <a:close/>
                  <a:moveTo>
                    <a:pt x="1370" y="0"/>
                  </a:moveTo>
                  <a:cubicBezTo>
                    <a:pt x="691" y="0"/>
                    <a:pt x="120" y="524"/>
                    <a:pt x="60" y="1215"/>
                  </a:cubicBezTo>
                  <a:cubicBezTo>
                    <a:pt x="1" y="1905"/>
                    <a:pt x="489" y="2513"/>
                    <a:pt x="1168" y="2620"/>
                  </a:cubicBezTo>
                  <a:lnTo>
                    <a:pt x="1168" y="3370"/>
                  </a:lnTo>
                  <a:cubicBezTo>
                    <a:pt x="1168" y="3429"/>
                    <a:pt x="1203" y="3501"/>
                    <a:pt x="1251" y="3537"/>
                  </a:cubicBezTo>
                  <a:lnTo>
                    <a:pt x="3263" y="4977"/>
                  </a:lnTo>
                  <a:lnTo>
                    <a:pt x="3263" y="7954"/>
                  </a:lnTo>
                  <a:cubicBezTo>
                    <a:pt x="3275" y="8085"/>
                    <a:pt x="3373" y="8150"/>
                    <a:pt x="3471" y="8150"/>
                  </a:cubicBezTo>
                  <a:cubicBezTo>
                    <a:pt x="3570" y="8150"/>
                    <a:pt x="3668" y="8085"/>
                    <a:pt x="3680" y="7954"/>
                  </a:cubicBezTo>
                  <a:lnTo>
                    <a:pt x="3680" y="2263"/>
                  </a:lnTo>
                  <a:cubicBezTo>
                    <a:pt x="3680" y="2144"/>
                    <a:pt x="3585" y="2048"/>
                    <a:pt x="3465" y="2048"/>
                  </a:cubicBezTo>
                  <a:cubicBezTo>
                    <a:pt x="3358" y="2048"/>
                    <a:pt x="3263" y="2144"/>
                    <a:pt x="3263" y="2263"/>
                  </a:cubicBezTo>
                  <a:lnTo>
                    <a:pt x="3263" y="4465"/>
                  </a:lnTo>
                  <a:lnTo>
                    <a:pt x="1584" y="3263"/>
                  </a:lnTo>
                  <a:lnTo>
                    <a:pt x="1584" y="2620"/>
                  </a:lnTo>
                  <a:cubicBezTo>
                    <a:pt x="2263" y="2513"/>
                    <a:pt x="2751" y="1905"/>
                    <a:pt x="2692" y="1215"/>
                  </a:cubicBezTo>
                  <a:cubicBezTo>
                    <a:pt x="2632" y="524"/>
                    <a:pt x="2061" y="0"/>
                    <a:pt x="13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01" name="Google Shape;1001;p75"/>
            <p:cNvSpPr/>
            <p:nvPr/>
          </p:nvSpPr>
          <p:spPr>
            <a:xfrm>
              <a:off x="3008323" y="4071253"/>
              <a:ext cx="100998" cy="202215"/>
            </a:xfrm>
            <a:custGeom>
              <a:rect b="b" l="l" r="r" t="t"/>
              <a:pathLst>
                <a:path extrusionOk="0" h="7368" w="3680">
                  <a:moveTo>
                    <a:pt x="1381" y="411"/>
                  </a:moveTo>
                  <a:cubicBezTo>
                    <a:pt x="1602" y="411"/>
                    <a:pt x="1828" y="494"/>
                    <a:pt x="2013" y="679"/>
                  </a:cubicBezTo>
                  <a:cubicBezTo>
                    <a:pt x="2584" y="1250"/>
                    <a:pt x="2180" y="2227"/>
                    <a:pt x="1370" y="2227"/>
                  </a:cubicBezTo>
                  <a:cubicBezTo>
                    <a:pt x="882" y="2215"/>
                    <a:pt x="477" y="1822"/>
                    <a:pt x="477" y="1322"/>
                  </a:cubicBezTo>
                  <a:cubicBezTo>
                    <a:pt x="477" y="774"/>
                    <a:pt x="919" y="411"/>
                    <a:pt x="1381" y="411"/>
                  </a:cubicBezTo>
                  <a:close/>
                  <a:moveTo>
                    <a:pt x="1370" y="0"/>
                  </a:moveTo>
                  <a:cubicBezTo>
                    <a:pt x="691" y="0"/>
                    <a:pt x="120" y="524"/>
                    <a:pt x="60" y="1215"/>
                  </a:cubicBezTo>
                  <a:cubicBezTo>
                    <a:pt x="1" y="1905"/>
                    <a:pt x="489" y="2512"/>
                    <a:pt x="1168" y="2620"/>
                  </a:cubicBezTo>
                  <a:lnTo>
                    <a:pt x="1168" y="3370"/>
                  </a:lnTo>
                  <a:cubicBezTo>
                    <a:pt x="1168" y="3429"/>
                    <a:pt x="1203" y="3501"/>
                    <a:pt x="1251" y="3536"/>
                  </a:cubicBezTo>
                  <a:lnTo>
                    <a:pt x="3263" y="4977"/>
                  </a:lnTo>
                  <a:lnTo>
                    <a:pt x="3263" y="7180"/>
                  </a:lnTo>
                  <a:cubicBezTo>
                    <a:pt x="3275" y="7305"/>
                    <a:pt x="3373" y="7367"/>
                    <a:pt x="3471" y="7367"/>
                  </a:cubicBezTo>
                  <a:cubicBezTo>
                    <a:pt x="3570" y="7367"/>
                    <a:pt x="3668" y="7305"/>
                    <a:pt x="3680" y="7180"/>
                  </a:cubicBezTo>
                  <a:lnTo>
                    <a:pt x="3680" y="4239"/>
                  </a:lnTo>
                  <a:cubicBezTo>
                    <a:pt x="3680" y="4120"/>
                    <a:pt x="3585" y="4036"/>
                    <a:pt x="3465" y="4036"/>
                  </a:cubicBezTo>
                  <a:cubicBezTo>
                    <a:pt x="3358" y="4036"/>
                    <a:pt x="3263" y="4120"/>
                    <a:pt x="3263" y="4239"/>
                  </a:cubicBezTo>
                  <a:lnTo>
                    <a:pt x="3263" y="4477"/>
                  </a:lnTo>
                  <a:lnTo>
                    <a:pt x="1584" y="3262"/>
                  </a:lnTo>
                  <a:lnTo>
                    <a:pt x="1584" y="2620"/>
                  </a:lnTo>
                  <a:cubicBezTo>
                    <a:pt x="2263" y="2512"/>
                    <a:pt x="2751" y="1905"/>
                    <a:pt x="2692" y="1215"/>
                  </a:cubicBezTo>
                  <a:cubicBezTo>
                    <a:pt x="2632" y="524"/>
                    <a:pt x="2061" y="0"/>
                    <a:pt x="13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02" name="Google Shape;1002;p75"/>
            <p:cNvSpPr/>
            <p:nvPr/>
          </p:nvSpPr>
          <p:spPr>
            <a:xfrm>
              <a:off x="3059645" y="3883008"/>
              <a:ext cx="162420" cy="390460"/>
            </a:xfrm>
            <a:custGeom>
              <a:rect b="b" l="l" r="r" t="t"/>
              <a:pathLst>
                <a:path extrusionOk="0" h="14227" w="5918">
                  <a:moveTo>
                    <a:pt x="2022" y="414"/>
                  </a:moveTo>
                  <a:cubicBezTo>
                    <a:pt x="2274" y="414"/>
                    <a:pt x="2530" y="507"/>
                    <a:pt x="2738" y="716"/>
                  </a:cubicBezTo>
                  <a:cubicBezTo>
                    <a:pt x="3381" y="1370"/>
                    <a:pt x="2929" y="2478"/>
                    <a:pt x="2012" y="2478"/>
                  </a:cubicBezTo>
                  <a:cubicBezTo>
                    <a:pt x="1441" y="2478"/>
                    <a:pt x="988" y="2013"/>
                    <a:pt x="988" y="1442"/>
                  </a:cubicBezTo>
                  <a:cubicBezTo>
                    <a:pt x="988" y="822"/>
                    <a:pt x="1495" y="414"/>
                    <a:pt x="2022" y="414"/>
                  </a:cubicBezTo>
                  <a:close/>
                  <a:moveTo>
                    <a:pt x="4562" y="3706"/>
                  </a:moveTo>
                  <a:cubicBezTo>
                    <a:pt x="4783" y="3706"/>
                    <a:pt x="5008" y="3787"/>
                    <a:pt x="5191" y="3966"/>
                  </a:cubicBezTo>
                  <a:cubicBezTo>
                    <a:pt x="5751" y="4537"/>
                    <a:pt x="5346" y="5514"/>
                    <a:pt x="4548" y="5514"/>
                  </a:cubicBezTo>
                  <a:cubicBezTo>
                    <a:pt x="4048" y="5514"/>
                    <a:pt x="3643" y="5109"/>
                    <a:pt x="3643" y="4609"/>
                  </a:cubicBezTo>
                  <a:cubicBezTo>
                    <a:pt x="3643" y="4067"/>
                    <a:pt x="4094" y="3706"/>
                    <a:pt x="4562" y="3706"/>
                  </a:cubicBezTo>
                  <a:close/>
                  <a:moveTo>
                    <a:pt x="2026" y="1"/>
                  </a:moveTo>
                  <a:cubicBezTo>
                    <a:pt x="2018" y="1"/>
                    <a:pt x="2009" y="1"/>
                    <a:pt x="2000" y="1"/>
                  </a:cubicBezTo>
                  <a:cubicBezTo>
                    <a:pt x="464" y="13"/>
                    <a:pt x="0" y="2085"/>
                    <a:pt x="1393" y="2752"/>
                  </a:cubicBezTo>
                  <a:lnTo>
                    <a:pt x="1393" y="3621"/>
                  </a:lnTo>
                  <a:cubicBezTo>
                    <a:pt x="1381" y="3770"/>
                    <a:pt x="1491" y="3844"/>
                    <a:pt x="1601" y="3844"/>
                  </a:cubicBezTo>
                  <a:cubicBezTo>
                    <a:pt x="1712" y="3844"/>
                    <a:pt x="1822" y="3770"/>
                    <a:pt x="1810" y="3621"/>
                  </a:cubicBezTo>
                  <a:lnTo>
                    <a:pt x="1810" y="2871"/>
                  </a:lnTo>
                  <a:cubicBezTo>
                    <a:pt x="1881" y="2882"/>
                    <a:pt x="1941" y="2894"/>
                    <a:pt x="2012" y="2894"/>
                  </a:cubicBezTo>
                  <a:cubicBezTo>
                    <a:pt x="2096" y="2894"/>
                    <a:pt x="2167" y="2882"/>
                    <a:pt x="2250" y="2871"/>
                  </a:cubicBezTo>
                  <a:lnTo>
                    <a:pt x="2250" y="14039"/>
                  </a:lnTo>
                  <a:cubicBezTo>
                    <a:pt x="2256" y="14164"/>
                    <a:pt x="2354" y="14226"/>
                    <a:pt x="2454" y="14226"/>
                  </a:cubicBezTo>
                  <a:cubicBezTo>
                    <a:pt x="2554" y="14226"/>
                    <a:pt x="2655" y="14164"/>
                    <a:pt x="2667" y="14039"/>
                  </a:cubicBezTo>
                  <a:lnTo>
                    <a:pt x="2667" y="12884"/>
                  </a:lnTo>
                  <a:lnTo>
                    <a:pt x="4667" y="11431"/>
                  </a:lnTo>
                  <a:cubicBezTo>
                    <a:pt x="4727" y="11395"/>
                    <a:pt x="4751" y="11336"/>
                    <a:pt x="4751" y="11264"/>
                  </a:cubicBezTo>
                  <a:lnTo>
                    <a:pt x="4751" y="10514"/>
                  </a:lnTo>
                  <a:cubicBezTo>
                    <a:pt x="5227" y="10443"/>
                    <a:pt x="5620" y="10121"/>
                    <a:pt x="5786" y="9669"/>
                  </a:cubicBezTo>
                  <a:cubicBezTo>
                    <a:pt x="5846" y="9505"/>
                    <a:pt x="5714" y="9387"/>
                    <a:pt x="5583" y="9387"/>
                  </a:cubicBezTo>
                  <a:cubicBezTo>
                    <a:pt x="5506" y="9387"/>
                    <a:pt x="5429" y="9429"/>
                    <a:pt x="5394" y="9526"/>
                  </a:cubicBezTo>
                  <a:cubicBezTo>
                    <a:pt x="5247" y="9929"/>
                    <a:pt x="4903" y="10116"/>
                    <a:pt x="4558" y="10116"/>
                  </a:cubicBezTo>
                  <a:cubicBezTo>
                    <a:pt x="4118" y="10116"/>
                    <a:pt x="3677" y="9812"/>
                    <a:pt x="3643" y="9264"/>
                  </a:cubicBezTo>
                  <a:cubicBezTo>
                    <a:pt x="3607" y="8671"/>
                    <a:pt x="4081" y="8307"/>
                    <a:pt x="4557" y="8307"/>
                  </a:cubicBezTo>
                  <a:cubicBezTo>
                    <a:pt x="4864" y="8307"/>
                    <a:pt x="5173" y="8459"/>
                    <a:pt x="5346" y="8800"/>
                  </a:cubicBezTo>
                  <a:cubicBezTo>
                    <a:pt x="5389" y="8883"/>
                    <a:pt x="5459" y="8917"/>
                    <a:pt x="5528" y="8917"/>
                  </a:cubicBezTo>
                  <a:cubicBezTo>
                    <a:pt x="5667" y="8917"/>
                    <a:pt x="5803" y="8777"/>
                    <a:pt x="5715" y="8609"/>
                  </a:cubicBezTo>
                  <a:cubicBezTo>
                    <a:pt x="5477" y="8133"/>
                    <a:pt x="5012" y="7886"/>
                    <a:pt x="4544" y="7886"/>
                  </a:cubicBezTo>
                  <a:cubicBezTo>
                    <a:pt x="4146" y="7886"/>
                    <a:pt x="3745" y="8064"/>
                    <a:pt x="3477" y="8431"/>
                  </a:cubicBezTo>
                  <a:cubicBezTo>
                    <a:pt x="2893" y="9229"/>
                    <a:pt x="3370" y="10360"/>
                    <a:pt x="4334" y="10514"/>
                  </a:cubicBezTo>
                  <a:lnTo>
                    <a:pt x="4334" y="11157"/>
                  </a:lnTo>
                  <a:lnTo>
                    <a:pt x="2667" y="12372"/>
                  </a:lnTo>
                  <a:lnTo>
                    <a:pt x="2667" y="8276"/>
                  </a:lnTo>
                  <a:lnTo>
                    <a:pt x="4667" y="6835"/>
                  </a:lnTo>
                  <a:cubicBezTo>
                    <a:pt x="4727" y="6788"/>
                    <a:pt x="4751" y="6728"/>
                    <a:pt x="4751" y="6669"/>
                  </a:cubicBezTo>
                  <a:lnTo>
                    <a:pt x="4751" y="5919"/>
                  </a:lnTo>
                  <a:cubicBezTo>
                    <a:pt x="5429" y="5811"/>
                    <a:pt x="5917" y="5192"/>
                    <a:pt x="5858" y="4514"/>
                  </a:cubicBezTo>
                  <a:cubicBezTo>
                    <a:pt x="5810" y="3823"/>
                    <a:pt x="5239" y="3299"/>
                    <a:pt x="4548" y="3299"/>
                  </a:cubicBezTo>
                  <a:cubicBezTo>
                    <a:pt x="3858" y="3299"/>
                    <a:pt x="3286" y="3823"/>
                    <a:pt x="3227" y="4514"/>
                  </a:cubicBezTo>
                  <a:cubicBezTo>
                    <a:pt x="3179" y="5192"/>
                    <a:pt x="3655" y="5811"/>
                    <a:pt x="4334" y="5919"/>
                  </a:cubicBezTo>
                  <a:lnTo>
                    <a:pt x="4334" y="6562"/>
                  </a:lnTo>
                  <a:lnTo>
                    <a:pt x="2667" y="7764"/>
                  </a:lnTo>
                  <a:lnTo>
                    <a:pt x="2667" y="2740"/>
                  </a:lnTo>
                  <a:cubicBezTo>
                    <a:pt x="4028" y="2053"/>
                    <a:pt x="3530" y="1"/>
                    <a:pt x="20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03" name="Google Shape;1003;p75"/>
            <p:cNvSpPr/>
            <p:nvPr/>
          </p:nvSpPr>
          <p:spPr>
            <a:xfrm>
              <a:off x="3220720" y="3912429"/>
              <a:ext cx="77477" cy="11472"/>
            </a:xfrm>
            <a:custGeom>
              <a:rect b="b" l="l" r="r" t="t"/>
              <a:pathLst>
                <a:path extrusionOk="0" h="418" w="2823">
                  <a:moveTo>
                    <a:pt x="287" y="1"/>
                  </a:moveTo>
                  <a:cubicBezTo>
                    <a:pt x="1" y="1"/>
                    <a:pt x="1" y="417"/>
                    <a:pt x="287" y="417"/>
                  </a:cubicBezTo>
                  <a:lnTo>
                    <a:pt x="2537" y="417"/>
                  </a:lnTo>
                  <a:cubicBezTo>
                    <a:pt x="2823" y="417"/>
                    <a:pt x="2823" y="1"/>
                    <a:pt x="2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04" name="Google Shape;1004;p75"/>
            <p:cNvSpPr/>
            <p:nvPr/>
          </p:nvSpPr>
          <p:spPr>
            <a:xfrm>
              <a:off x="3220720" y="3942179"/>
              <a:ext cx="77477" cy="11445"/>
            </a:xfrm>
            <a:custGeom>
              <a:rect b="b" l="l" r="r" t="t"/>
              <a:pathLst>
                <a:path extrusionOk="0" h="417" w="2823">
                  <a:moveTo>
                    <a:pt x="287" y="0"/>
                  </a:moveTo>
                  <a:cubicBezTo>
                    <a:pt x="1" y="0"/>
                    <a:pt x="1" y="417"/>
                    <a:pt x="287" y="417"/>
                  </a:cubicBezTo>
                  <a:lnTo>
                    <a:pt x="2537" y="417"/>
                  </a:lnTo>
                  <a:cubicBezTo>
                    <a:pt x="2823" y="417"/>
                    <a:pt x="2823" y="0"/>
                    <a:pt x="2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05" name="Google Shape;1005;p75"/>
            <p:cNvSpPr/>
            <p:nvPr/>
          </p:nvSpPr>
          <p:spPr>
            <a:xfrm>
              <a:off x="2922393" y="4101635"/>
              <a:ext cx="77477" cy="11472"/>
            </a:xfrm>
            <a:custGeom>
              <a:rect b="b" l="l" r="r" t="t"/>
              <a:pathLst>
                <a:path extrusionOk="0" h="418" w="2823">
                  <a:moveTo>
                    <a:pt x="286" y="0"/>
                  </a:moveTo>
                  <a:cubicBezTo>
                    <a:pt x="0" y="0"/>
                    <a:pt x="0" y="417"/>
                    <a:pt x="286" y="417"/>
                  </a:cubicBezTo>
                  <a:lnTo>
                    <a:pt x="2536" y="417"/>
                  </a:lnTo>
                  <a:cubicBezTo>
                    <a:pt x="2822" y="417"/>
                    <a:pt x="2822" y="0"/>
                    <a:pt x="2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06" name="Google Shape;1006;p75"/>
            <p:cNvSpPr/>
            <p:nvPr/>
          </p:nvSpPr>
          <p:spPr>
            <a:xfrm>
              <a:off x="2922393" y="4162727"/>
              <a:ext cx="77477" cy="11472"/>
            </a:xfrm>
            <a:custGeom>
              <a:rect b="b" l="l" r="r" t="t"/>
              <a:pathLst>
                <a:path extrusionOk="0" h="418" w="2823">
                  <a:moveTo>
                    <a:pt x="2548" y="1"/>
                  </a:moveTo>
                  <a:cubicBezTo>
                    <a:pt x="2544" y="1"/>
                    <a:pt x="2540" y="1"/>
                    <a:pt x="2536" y="1"/>
                  </a:cubicBezTo>
                  <a:lnTo>
                    <a:pt x="286" y="1"/>
                  </a:lnTo>
                  <a:cubicBezTo>
                    <a:pt x="0" y="1"/>
                    <a:pt x="0" y="418"/>
                    <a:pt x="286" y="418"/>
                  </a:cubicBezTo>
                  <a:lnTo>
                    <a:pt x="2536" y="418"/>
                  </a:lnTo>
                  <a:cubicBezTo>
                    <a:pt x="2818" y="406"/>
                    <a:pt x="2822" y="1"/>
                    <a:pt x="2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07" name="Google Shape;1007;p75"/>
            <p:cNvSpPr/>
            <p:nvPr/>
          </p:nvSpPr>
          <p:spPr>
            <a:xfrm>
              <a:off x="2922393" y="4131358"/>
              <a:ext cx="77477" cy="11472"/>
            </a:xfrm>
            <a:custGeom>
              <a:rect b="b" l="l" r="r" t="t"/>
              <a:pathLst>
                <a:path extrusionOk="0" h="418" w="2823">
                  <a:moveTo>
                    <a:pt x="2548" y="1"/>
                  </a:moveTo>
                  <a:cubicBezTo>
                    <a:pt x="2544" y="1"/>
                    <a:pt x="2540" y="1"/>
                    <a:pt x="2536" y="1"/>
                  </a:cubicBezTo>
                  <a:lnTo>
                    <a:pt x="286" y="1"/>
                  </a:lnTo>
                  <a:cubicBezTo>
                    <a:pt x="0" y="1"/>
                    <a:pt x="0" y="418"/>
                    <a:pt x="286" y="418"/>
                  </a:cubicBezTo>
                  <a:lnTo>
                    <a:pt x="2536" y="418"/>
                  </a:lnTo>
                  <a:cubicBezTo>
                    <a:pt x="2818" y="406"/>
                    <a:pt x="2822" y="1"/>
                    <a:pt x="2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008" name="Google Shape;1008;p75"/>
          <p:cNvGrpSpPr/>
          <p:nvPr/>
        </p:nvGrpSpPr>
        <p:grpSpPr>
          <a:xfrm>
            <a:off x="2014294" y="2862071"/>
            <a:ext cx="418619" cy="305710"/>
            <a:chOff x="1446044" y="3882871"/>
            <a:chExt cx="418619" cy="305710"/>
          </a:xfrm>
        </p:grpSpPr>
        <p:sp>
          <p:nvSpPr>
            <p:cNvPr id="1009" name="Google Shape;1009;p75"/>
            <p:cNvSpPr/>
            <p:nvPr/>
          </p:nvSpPr>
          <p:spPr>
            <a:xfrm>
              <a:off x="1446044" y="3882871"/>
              <a:ext cx="418619" cy="305710"/>
            </a:xfrm>
            <a:custGeom>
              <a:rect b="b" l="l" r="r" t="t"/>
              <a:pathLst>
                <a:path extrusionOk="0" h="11139" w="15253">
                  <a:moveTo>
                    <a:pt x="4801" y="1"/>
                  </a:moveTo>
                  <a:cubicBezTo>
                    <a:pt x="4336" y="1"/>
                    <a:pt x="3861" y="82"/>
                    <a:pt x="3394" y="256"/>
                  </a:cubicBezTo>
                  <a:cubicBezTo>
                    <a:pt x="965" y="1149"/>
                    <a:pt x="1" y="4078"/>
                    <a:pt x="1418" y="6245"/>
                  </a:cubicBezTo>
                  <a:cubicBezTo>
                    <a:pt x="1464" y="6317"/>
                    <a:pt x="1528" y="6346"/>
                    <a:pt x="1590" y="6346"/>
                  </a:cubicBezTo>
                  <a:cubicBezTo>
                    <a:pt x="1735" y="6346"/>
                    <a:pt x="1871" y="6185"/>
                    <a:pt x="1763" y="6019"/>
                  </a:cubicBezTo>
                  <a:cubicBezTo>
                    <a:pt x="489" y="4078"/>
                    <a:pt x="1358" y="1447"/>
                    <a:pt x="3537" y="637"/>
                  </a:cubicBezTo>
                  <a:cubicBezTo>
                    <a:pt x="3951" y="486"/>
                    <a:pt x="4373" y="414"/>
                    <a:pt x="4785" y="414"/>
                  </a:cubicBezTo>
                  <a:cubicBezTo>
                    <a:pt x="6542" y="414"/>
                    <a:pt x="8142" y="1705"/>
                    <a:pt x="8383" y="3566"/>
                  </a:cubicBezTo>
                  <a:cubicBezTo>
                    <a:pt x="8427" y="3842"/>
                    <a:pt x="8665" y="4025"/>
                    <a:pt x="8916" y="4025"/>
                  </a:cubicBezTo>
                  <a:cubicBezTo>
                    <a:pt x="9001" y="4025"/>
                    <a:pt x="9088" y="4004"/>
                    <a:pt x="9169" y="3959"/>
                  </a:cubicBezTo>
                  <a:cubicBezTo>
                    <a:pt x="9730" y="3635"/>
                    <a:pt x="10352" y="3477"/>
                    <a:pt x="10971" y="3477"/>
                  </a:cubicBezTo>
                  <a:cubicBezTo>
                    <a:pt x="11809" y="3477"/>
                    <a:pt x="12641" y="3767"/>
                    <a:pt x="13312" y="4328"/>
                  </a:cubicBezTo>
                  <a:cubicBezTo>
                    <a:pt x="15253" y="5983"/>
                    <a:pt x="14943" y="9055"/>
                    <a:pt x="12705" y="10269"/>
                  </a:cubicBezTo>
                  <a:cubicBezTo>
                    <a:pt x="12146" y="10577"/>
                    <a:pt x="11553" y="10719"/>
                    <a:pt x="10973" y="10719"/>
                  </a:cubicBezTo>
                  <a:cubicBezTo>
                    <a:pt x="9244" y="10719"/>
                    <a:pt x="7632" y="9457"/>
                    <a:pt x="7383" y="7567"/>
                  </a:cubicBezTo>
                  <a:cubicBezTo>
                    <a:pt x="7347" y="7291"/>
                    <a:pt x="7112" y="7108"/>
                    <a:pt x="6861" y="7108"/>
                  </a:cubicBezTo>
                  <a:cubicBezTo>
                    <a:pt x="6776" y="7108"/>
                    <a:pt x="6690" y="7129"/>
                    <a:pt x="6609" y="7174"/>
                  </a:cubicBezTo>
                  <a:cubicBezTo>
                    <a:pt x="6042" y="7501"/>
                    <a:pt x="5414" y="7663"/>
                    <a:pt x="4790" y="7663"/>
                  </a:cubicBezTo>
                  <a:cubicBezTo>
                    <a:pt x="3985" y="7663"/>
                    <a:pt x="3188" y="7394"/>
                    <a:pt x="2537" y="6864"/>
                  </a:cubicBezTo>
                  <a:cubicBezTo>
                    <a:pt x="2454" y="6805"/>
                    <a:pt x="2382" y="6745"/>
                    <a:pt x="2311" y="6674"/>
                  </a:cubicBezTo>
                  <a:cubicBezTo>
                    <a:pt x="2269" y="6644"/>
                    <a:pt x="2226" y="6631"/>
                    <a:pt x="2185" y="6631"/>
                  </a:cubicBezTo>
                  <a:cubicBezTo>
                    <a:pt x="2027" y="6631"/>
                    <a:pt x="1902" y="6820"/>
                    <a:pt x="2025" y="6971"/>
                  </a:cubicBezTo>
                  <a:cubicBezTo>
                    <a:pt x="2096" y="7043"/>
                    <a:pt x="2192" y="7114"/>
                    <a:pt x="2275" y="7186"/>
                  </a:cubicBezTo>
                  <a:cubicBezTo>
                    <a:pt x="3004" y="7773"/>
                    <a:pt x="3902" y="8073"/>
                    <a:pt x="4805" y="8073"/>
                  </a:cubicBezTo>
                  <a:cubicBezTo>
                    <a:pt x="5495" y="8073"/>
                    <a:pt x="6188" y="7898"/>
                    <a:pt x="6811" y="7543"/>
                  </a:cubicBezTo>
                  <a:cubicBezTo>
                    <a:pt x="6823" y="7531"/>
                    <a:pt x="6841" y="7525"/>
                    <a:pt x="6859" y="7525"/>
                  </a:cubicBezTo>
                  <a:cubicBezTo>
                    <a:pt x="6877" y="7525"/>
                    <a:pt x="6895" y="7531"/>
                    <a:pt x="6907" y="7543"/>
                  </a:cubicBezTo>
                  <a:cubicBezTo>
                    <a:pt x="6942" y="7555"/>
                    <a:pt x="6966" y="7579"/>
                    <a:pt x="6966" y="7614"/>
                  </a:cubicBezTo>
                  <a:cubicBezTo>
                    <a:pt x="7228" y="9626"/>
                    <a:pt x="8943" y="11127"/>
                    <a:pt x="10967" y="11139"/>
                  </a:cubicBezTo>
                  <a:cubicBezTo>
                    <a:pt x="11086" y="11139"/>
                    <a:pt x="11205" y="11139"/>
                    <a:pt x="11336" y="11115"/>
                  </a:cubicBezTo>
                  <a:cubicBezTo>
                    <a:pt x="13538" y="10924"/>
                    <a:pt x="15181" y="8983"/>
                    <a:pt x="14991" y="6769"/>
                  </a:cubicBezTo>
                  <a:cubicBezTo>
                    <a:pt x="14908" y="5697"/>
                    <a:pt x="14408" y="4709"/>
                    <a:pt x="13586" y="4019"/>
                  </a:cubicBezTo>
                  <a:cubicBezTo>
                    <a:pt x="12840" y="3389"/>
                    <a:pt x="11913" y="3066"/>
                    <a:pt x="10979" y="3066"/>
                  </a:cubicBezTo>
                  <a:cubicBezTo>
                    <a:pt x="10288" y="3066"/>
                    <a:pt x="9594" y="3243"/>
                    <a:pt x="8966" y="3602"/>
                  </a:cubicBezTo>
                  <a:cubicBezTo>
                    <a:pt x="8949" y="3608"/>
                    <a:pt x="8931" y="3611"/>
                    <a:pt x="8913" y="3611"/>
                  </a:cubicBezTo>
                  <a:cubicBezTo>
                    <a:pt x="8895" y="3611"/>
                    <a:pt x="8877" y="3608"/>
                    <a:pt x="8859" y="3602"/>
                  </a:cubicBezTo>
                  <a:cubicBezTo>
                    <a:pt x="8824" y="3578"/>
                    <a:pt x="8800" y="3554"/>
                    <a:pt x="8800" y="3519"/>
                  </a:cubicBezTo>
                  <a:cubicBezTo>
                    <a:pt x="8530" y="1441"/>
                    <a:pt x="6754" y="1"/>
                    <a:pt x="48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10" name="Google Shape;1010;p75"/>
            <p:cNvSpPr/>
            <p:nvPr/>
          </p:nvSpPr>
          <p:spPr>
            <a:xfrm>
              <a:off x="1484933" y="3908751"/>
              <a:ext cx="350335" cy="253208"/>
            </a:xfrm>
            <a:custGeom>
              <a:rect b="b" l="l" r="r" t="t"/>
              <a:pathLst>
                <a:path extrusionOk="0" h="9226" w="12765">
                  <a:moveTo>
                    <a:pt x="3388" y="0"/>
                  </a:moveTo>
                  <a:cubicBezTo>
                    <a:pt x="2222" y="0"/>
                    <a:pt x="1141" y="653"/>
                    <a:pt x="608" y="1718"/>
                  </a:cubicBezTo>
                  <a:cubicBezTo>
                    <a:pt x="1" y="2945"/>
                    <a:pt x="275" y="4409"/>
                    <a:pt x="1263" y="5350"/>
                  </a:cubicBezTo>
                  <a:cubicBezTo>
                    <a:pt x="1850" y="5901"/>
                    <a:pt x="2613" y="6188"/>
                    <a:pt x="3383" y="6188"/>
                  </a:cubicBezTo>
                  <a:cubicBezTo>
                    <a:pt x="3910" y="6188"/>
                    <a:pt x="4439" y="6054"/>
                    <a:pt x="4918" y="5778"/>
                  </a:cubicBezTo>
                  <a:cubicBezTo>
                    <a:pt x="5086" y="5679"/>
                    <a:pt x="5268" y="5633"/>
                    <a:pt x="5445" y="5633"/>
                  </a:cubicBezTo>
                  <a:cubicBezTo>
                    <a:pt x="5947" y="5633"/>
                    <a:pt x="6419" y="5998"/>
                    <a:pt x="6490" y="6552"/>
                  </a:cubicBezTo>
                  <a:cubicBezTo>
                    <a:pt x="6690" y="8096"/>
                    <a:pt x="8019" y="9225"/>
                    <a:pt x="9539" y="9225"/>
                  </a:cubicBezTo>
                  <a:cubicBezTo>
                    <a:pt x="9649" y="9225"/>
                    <a:pt x="9760" y="9219"/>
                    <a:pt x="9871" y="9207"/>
                  </a:cubicBezTo>
                  <a:cubicBezTo>
                    <a:pt x="11538" y="9029"/>
                    <a:pt x="12764" y="7564"/>
                    <a:pt x="12633" y="5897"/>
                  </a:cubicBezTo>
                  <a:cubicBezTo>
                    <a:pt x="12610" y="5635"/>
                    <a:pt x="12550" y="5373"/>
                    <a:pt x="12467" y="5123"/>
                  </a:cubicBezTo>
                  <a:cubicBezTo>
                    <a:pt x="12436" y="5026"/>
                    <a:pt x="12360" y="4984"/>
                    <a:pt x="12282" y="4984"/>
                  </a:cubicBezTo>
                  <a:cubicBezTo>
                    <a:pt x="12151" y="4984"/>
                    <a:pt x="12014" y="5102"/>
                    <a:pt x="12074" y="5266"/>
                  </a:cubicBezTo>
                  <a:cubicBezTo>
                    <a:pt x="12621" y="6767"/>
                    <a:pt x="11740" y="8421"/>
                    <a:pt x="10181" y="8791"/>
                  </a:cubicBezTo>
                  <a:cubicBezTo>
                    <a:pt x="9972" y="8840"/>
                    <a:pt x="9764" y="8864"/>
                    <a:pt x="9559" y="8864"/>
                  </a:cubicBezTo>
                  <a:cubicBezTo>
                    <a:pt x="8234" y="8864"/>
                    <a:pt x="7060" y="7875"/>
                    <a:pt x="6895" y="6493"/>
                  </a:cubicBezTo>
                  <a:cubicBezTo>
                    <a:pt x="6797" y="5723"/>
                    <a:pt x="6142" y="5217"/>
                    <a:pt x="5440" y="5217"/>
                  </a:cubicBezTo>
                  <a:cubicBezTo>
                    <a:pt x="5197" y="5217"/>
                    <a:pt x="4948" y="5277"/>
                    <a:pt x="4716" y="5409"/>
                  </a:cubicBezTo>
                  <a:cubicBezTo>
                    <a:pt x="4267" y="5669"/>
                    <a:pt x="3807" y="5785"/>
                    <a:pt x="3365" y="5785"/>
                  </a:cubicBezTo>
                  <a:cubicBezTo>
                    <a:pt x="1540" y="5785"/>
                    <a:pt x="28" y="3816"/>
                    <a:pt x="977" y="1909"/>
                  </a:cubicBezTo>
                  <a:cubicBezTo>
                    <a:pt x="1478" y="886"/>
                    <a:pt x="2419" y="412"/>
                    <a:pt x="3355" y="412"/>
                  </a:cubicBezTo>
                  <a:cubicBezTo>
                    <a:pt x="4599" y="412"/>
                    <a:pt x="5835" y="1248"/>
                    <a:pt x="6025" y="2742"/>
                  </a:cubicBezTo>
                  <a:cubicBezTo>
                    <a:pt x="6133" y="3480"/>
                    <a:pt x="6752" y="4016"/>
                    <a:pt x="7490" y="4028"/>
                  </a:cubicBezTo>
                  <a:cubicBezTo>
                    <a:pt x="7740" y="4016"/>
                    <a:pt x="7990" y="3957"/>
                    <a:pt x="8216" y="3826"/>
                  </a:cubicBezTo>
                  <a:cubicBezTo>
                    <a:pt x="8631" y="3588"/>
                    <a:pt x="9090" y="3471"/>
                    <a:pt x="9548" y="3471"/>
                  </a:cubicBezTo>
                  <a:cubicBezTo>
                    <a:pt x="10169" y="3471"/>
                    <a:pt x="10788" y="3687"/>
                    <a:pt x="11288" y="4111"/>
                  </a:cubicBezTo>
                  <a:cubicBezTo>
                    <a:pt x="11431" y="4230"/>
                    <a:pt x="11574" y="4373"/>
                    <a:pt x="11693" y="4528"/>
                  </a:cubicBezTo>
                  <a:cubicBezTo>
                    <a:pt x="11729" y="4586"/>
                    <a:pt x="11795" y="4617"/>
                    <a:pt x="11864" y="4617"/>
                  </a:cubicBezTo>
                  <a:cubicBezTo>
                    <a:pt x="11908" y="4617"/>
                    <a:pt x="11953" y="4604"/>
                    <a:pt x="11990" y="4576"/>
                  </a:cubicBezTo>
                  <a:lnTo>
                    <a:pt x="11979" y="4576"/>
                  </a:lnTo>
                  <a:cubicBezTo>
                    <a:pt x="12074" y="4504"/>
                    <a:pt x="12098" y="4373"/>
                    <a:pt x="12014" y="4278"/>
                  </a:cubicBezTo>
                  <a:cubicBezTo>
                    <a:pt x="11411" y="3484"/>
                    <a:pt x="10490" y="3057"/>
                    <a:pt x="9551" y="3057"/>
                  </a:cubicBezTo>
                  <a:cubicBezTo>
                    <a:pt x="9027" y="3057"/>
                    <a:pt x="8496" y="3191"/>
                    <a:pt x="8014" y="3468"/>
                  </a:cubicBezTo>
                  <a:cubicBezTo>
                    <a:pt x="7847" y="3552"/>
                    <a:pt x="7668" y="3611"/>
                    <a:pt x="7490" y="3611"/>
                  </a:cubicBezTo>
                  <a:cubicBezTo>
                    <a:pt x="6954" y="3599"/>
                    <a:pt x="6514" y="3218"/>
                    <a:pt x="6442" y="2695"/>
                  </a:cubicBezTo>
                  <a:cubicBezTo>
                    <a:pt x="6264" y="1337"/>
                    <a:pt x="5228" y="266"/>
                    <a:pt x="3882" y="39"/>
                  </a:cubicBezTo>
                  <a:cubicBezTo>
                    <a:pt x="3717" y="13"/>
                    <a:pt x="3552" y="0"/>
                    <a:pt x="33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11" name="Google Shape;1011;p75"/>
            <p:cNvSpPr/>
            <p:nvPr/>
          </p:nvSpPr>
          <p:spPr>
            <a:xfrm>
              <a:off x="1534362" y="3952087"/>
              <a:ext cx="89169" cy="87577"/>
            </a:xfrm>
            <a:custGeom>
              <a:rect b="b" l="l" r="r" t="t"/>
              <a:pathLst>
                <a:path extrusionOk="0" h="3191" w="3249">
                  <a:moveTo>
                    <a:pt x="1392" y="0"/>
                  </a:moveTo>
                  <a:cubicBezTo>
                    <a:pt x="379" y="0"/>
                    <a:pt x="1" y="1508"/>
                    <a:pt x="1057" y="1937"/>
                  </a:cubicBezTo>
                  <a:cubicBezTo>
                    <a:pt x="1153" y="1973"/>
                    <a:pt x="1224" y="2068"/>
                    <a:pt x="1224" y="2175"/>
                  </a:cubicBezTo>
                  <a:cubicBezTo>
                    <a:pt x="1212" y="2663"/>
                    <a:pt x="1545" y="3092"/>
                    <a:pt x="2034" y="3175"/>
                  </a:cubicBezTo>
                  <a:cubicBezTo>
                    <a:pt x="2093" y="3186"/>
                    <a:pt x="2153" y="3191"/>
                    <a:pt x="2211" y="3191"/>
                  </a:cubicBezTo>
                  <a:cubicBezTo>
                    <a:pt x="2690" y="3191"/>
                    <a:pt x="3117" y="2855"/>
                    <a:pt x="3212" y="2378"/>
                  </a:cubicBezTo>
                  <a:cubicBezTo>
                    <a:pt x="3248" y="2128"/>
                    <a:pt x="3248" y="1878"/>
                    <a:pt x="3212" y="1628"/>
                  </a:cubicBezTo>
                  <a:cubicBezTo>
                    <a:pt x="3190" y="1528"/>
                    <a:pt x="3097" y="1460"/>
                    <a:pt x="2988" y="1460"/>
                  </a:cubicBezTo>
                  <a:cubicBezTo>
                    <a:pt x="2980" y="1460"/>
                    <a:pt x="2971" y="1460"/>
                    <a:pt x="2962" y="1461"/>
                  </a:cubicBezTo>
                  <a:cubicBezTo>
                    <a:pt x="2843" y="1485"/>
                    <a:pt x="2772" y="1592"/>
                    <a:pt x="2796" y="1711"/>
                  </a:cubicBezTo>
                  <a:cubicBezTo>
                    <a:pt x="2831" y="1901"/>
                    <a:pt x="2831" y="2104"/>
                    <a:pt x="2796" y="2306"/>
                  </a:cubicBezTo>
                  <a:cubicBezTo>
                    <a:pt x="2748" y="2580"/>
                    <a:pt x="2510" y="2782"/>
                    <a:pt x="2224" y="2782"/>
                  </a:cubicBezTo>
                  <a:cubicBezTo>
                    <a:pt x="2188" y="2782"/>
                    <a:pt x="2153" y="2771"/>
                    <a:pt x="2117" y="2771"/>
                  </a:cubicBezTo>
                  <a:cubicBezTo>
                    <a:pt x="1831" y="2711"/>
                    <a:pt x="1629" y="2461"/>
                    <a:pt x="1641" y="2175"/>
                  </a:cubicBezTo>
                  <a:cubicBezTo>
                    <a:pt x="1641" y="1901"/>
                    <a:pt x="1486" y="1651"/>
                    <a:pt x="1224" y="1544"/>
                  </a:cubicBezTo>
                  <a:cubicBezTo>
                    <a:pt x="596" y="1302"/>
                    <a:pt x="824" y="419"/>
                    <a:pt x="1417" y="419"/>
                  </a:cubicBezTo>
                  <a:cubicBezTo>
                    <a:pt x="1466" y="419"/>
                    <a:pt x="1516" y="424"/>
                    <a:pt x="1569" y="437"/>
                  </a:cubicBezTo>
                  <a:cubicBezTo>
                    <a:pt x="1915" y="508"/>
                    <a:pt x="2236" y="711"/>
                    <a:pt x="2462" y="985"/>
                  </a:cubicBezTo>
                  <a:cubicBezTo>
                    <a:pt x="2509" y="1041"/>
                    <a:pt x="2566" y="1064"/>
                    <a:pt x="2621" y="1064"/>
                  </a:cubicBezTo>
                  <a:cubicBezTo>
                    <a:pt x="2775" y="1064"/>
                    <a:pt x="2915" y="881"/>
                    <a:pt x="2784" y="723"/>
                  </a:cubicBezTo>
                  <a:cubicBezTo>
                    <a:pt x="2498" y="365"/>
                    <a:pt x="2105" y="127"/>
                    <a:pt x="1653" y="32"/>
                  </a:cubicBezTo>
                  <a:cubicBezTo>
                    <a:pt x="1562" y="10"/>
                    <a:pt x="1474" y="0"/>
                    <a:pt x="13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12" name="Google Shape;1012;p75"/>
            <p:cNvSpPr/>
            <p:nvPr/>
          </p:nvSpPr>
          <p:spPr>
            <a:xfrm>
              <a:off x="1694394" y="4030031"/>
              <a:ext cx="90212" cy="52749"/>
            </a:xfrm>
            <a:custGeom>
              <a:rect b="b" l="l" r="r" t="t"/>
              <a:pathLst>
                <a:path extrusionOk="0" h="1922" w="3287">
                  <a:moveTo>
                    <a:pt x="1801" y="415"/>
                  </a:moveTo>
                  <a:cubicBezTo>
                    <a:pt x="2110" y="415"/>
                    <a:pt x="2417" y="532"/>
                    <a:pt x="2656" y="764"/>
                  </a:cubicBezTo>
                  <a:cubicBezTo>
                    <a:pt x="3002" y="1055"/>
                    <a:pt x="2708" y="1506"/>
                    <a:pt x="2374" y="1506"/>
                  </a:cubicBezTo>
                  <a:cubicBezTo>
                    <a:pt x="2272" y="1506"/>
                    <a:pt x="2165" y="1463"/>
                    <a:pt x="2072" y="1359"/>
                  </a:cubicBezTo>
                  <a:cubicBezTo>
                    <a:pt x="1998" y="1285"/>
                    <a:pt x="1898" y="1246"/>
                    <a:pt x="1797" y="1246"/>
                  </a:cubicBezTo>
                  <a:cubicBezTo>
                    <a:pt x="1704" y="1246"/>
                    <a:pt x="1611" y="1279"/>
                    <a:pt x="1537" y="1347"/>
                  </a:cubicBezTo>
                  <a:lnTo>
                    <a:pt x="1513" y="1371"/>
                  </a:lnTo>
                  <a:cubicBezTo>
                    <a:pt x="1430" y="1437"/>
                    <a:pt x="1330" y="1470"/>
                    <a:pt x="1231" y="1470"/>
                  </a:cubicBezTo>
                  <a:cubicBezTo>
                    <a:pt x="1115" y="1470"/>
                    <a:pt x="1001" y="1425"/>
                    <a:pt x="918" y="1335"/>
                  </a:cubicBezTo>
                  <a:cubicBezTo>
                    <a:pt x="846" y="1252"/>
                    <a:pt x="810" y="1145"/>
                    <a:pt x="822" y="1038"/>
                  </a:cubicBezTo>
                  <a:cubicBezTo>
                    <a:pt x="822" y="919"/>
                    <a:pt x="870" y="824"/>
                    <a:pt x="953" y="752"/>
                  </a:cubicBezTo>
                  <a:lnTo>
                    <a:pt x="977" y="728"/>
                  </a:lnTo>
                  <a:cubicBezTo>
                    <a:pt x="1215" y="520"/>
                    <a:pt x="1508" y="415"/>
                    <a:pt x="1801" y="415"/>
                  </a:cubicBezTo>
                  <a:close/>
                  <a:moveTo>
                    <a:pt x="1801" y="0"/>
                  </a:moveTo>
                  <a:cubicBezTo>
                    <a:pt x="1409" y="0"/>
                    <a:pt x="1017" y="140"/>
                    <a:pt x="703" y="419"/>
                  </a:cubicBezTo>
                  <a:lnTo>
                    <a:pt x="679" y="443"/>
                  </a:lnTo>
                  <a:cubicBezTo>
                    <a:pt x="1" y="1019"/>
                    <a:pt x="549" y="1922"/>
                    <a:pt x="1218" y="1922"/>
                  </a:cubicBezTo>
                  <a:cubicBezTo>
                    <a:pt x="1406" y="1922"/>
                    <a:pt x="1604" y="1850"/>
                    <a:pt x="1787" y="1681"/>
                  </a:cubicBezTo>
                  <a:lnTo>
                    <a:pt x="1799" y="1669"/>
                  </a:lnTo>
                  <a:cubicBezTo>
                    <a:pt x="1961" y="1819"/>
                    <a:pt x="2165" y="1894"/>
                    <a:pt x="2369" y="1894"/>
                  </a:cubicBezTo>
                  <a:cubicBezTo>
                    <a:pt x="2584" y="1894"/>
                    <a:pt x="2800" y="1810"/>
                    <a:pt x="2965" y="1645"/>
                  </a:cubicBezTo>
                  <a:cubicBezTo>
                    <a:pt x="3287" y="1312"/>
                    <a:pt x="3275" y="788"/>
                    <a:pt x="2942" y="466"/>
                  </a:cubicBezTo>
                  <a:cubicBezTo>
                    <a:pt x="2624" y="155"/>
                    <a:pt x="2213" y="0"/>
                    <a:pt x="18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13" name="Google Shape;1013;p75"/>
            <p:cNvSpPr/>
            <p:nvPr/>
          </p:nvSpPr>
          <p:spPr>
            <a:xfrm>
              <a:off x="1786883" y="4080310"/>
              <a:ext cx="16549" cy="16110"/>
            </a:xfrm>
            <a:custGeom>
              <a:rect b="b" l="l" r="r" t="t"/>
              <a:pathLst>
                <a:path extrusionOk="0" h="587" w="603">
                  <a:moveTo>
                    <a:pt x="324" y="0"/>
                  </a:moveTo>
                  <a:cubicBezTo>
                    <a:pt x="262" y="0"/>
                    <a:pt x="199" y="29"/>
                    <a:pt x="155" y="99"/>
                  </a:cubicBezTo>
                  <a:lnTo>
                    <a:pt x="60" y="277"/>
                  </a:lnTo>
                  <a:cubicBezTo>
                    <a:pt x="0" y="373"/>
                    <a:pt x="36" y="504"/>
                    <a:pt x="131" y="551"/>
                  </a:cubicBezTo>
                  <a:cubicBezTo>
                    <a:pt x="167" y="575"/>
                    <a:pt x="203" y="587"/>
                    <a:pt x="238" y="587"/>
                  </a:cubicBezTo>
                  <a:cubicBezTo>
                    <a:pt x="310" y="587"/>
                    <a:pt x="381" y="539"/>
                    <a:pt x="417" y="480"/>
                  </a:cubicBezTo>
                  <a:lnTo>
                    <a:pt x="512" y="313"/>
                  </a:lnTo>
                  <a:cubicBezTo>
                    <a:pt x="603" y="148"/>
                    <a:pt x="465" y="0"/>
                    <a:pt x="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14" name="Google Shape;1014;p75"/>
            <p:cNvSpPr/>
            <p:nvPr/>
          </p:nvSpPr>
          <p:spPr>
            <a:xfrm>
              <a:off x="1732103" y="4101799"/>
              <a:ext cx="28653" cy="17510"/>
            </a:xfrm>
            <a:custGeom>
              <a:rect b="b" l="l" r="r" t="t"/>
              <a:pathLst>
                <a:path extrusionOk="0" h="638" w="1044">
                  <a:moveTo>
                    <a:pt x="303" y="0"/>
                  </a:moveTo>
                  <a:cubicBezTo>
                    <a:pt x="105" y="0"/>
                    <a:pt x="0" y="310"/>
                    <a:pt x="234" y="411"/>
                  </a:cubicBezTo>
                  <a:lnTo>
                    <a:pt x="663" y="614"/>
                  </a:lnTo>
                  <a:cubicBezTo>
                    <a:pt x="687" y="625"/>
                    <a:pt x="722" y="637"/>
                    <a:pt x="746" y="637"/>
                  </a:cubicBezTo>
                  <a:cubicBezTo>
                    <a:pt x="972" y="637"/>
                    <a:pt x="1044" y="328"/>
                    <a:pt x="841" y="233"/>
                  </a:cubicBezTo>
                  <a:lnTo>
                    <a:pt x="413" y="30"/>
                  </a:lnTo>
                  <a:cubicBezTo>
                    <a:pt x="374" y="9"/>
                    <a:pt x="337" y="0"/>
                    <a:pt x="3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15" name="Google Shape;1015;p75"/>
            <p:cNvSpPr/>
            <p:nvPr/>
          </p:nvSpPr>
          <p:spPr>
            <a:xfrm>
              <a:off x="1528406" y="3997948"/>
              <a:ext cx="14711" cy="20721"/>
            </a:xfrm>
            <a:custGeom>
              <a:rect b="b" l="l" r="r" t="t"/>
              <a:pathLst>
                <a:path extrusionOk="0" h="755" w="536">
                  <a:moveTo>
                    <a:pt x="292" y="0"/>
                  </a:moveTo>
                  <a:cubicBezTo>
                    <a:pt x="206" y="0"/>
                    <a:pt x="121" y="49"/>
                    <a:pt x="96" y="159"/>
                  </a:cubicBezTo>
                  <a:lnTo>
                    <a:pt x="96" y="171"/>
                  </a:lnTo>
                  <a:lnTo>
                    <a:pt x="24" y="504"/>
                  </a:lnTo>
                  <a:cubicBezTo>
                    <a:pt x="0" y="611"/>
                    <a:pt x="72" y="730"/>
                    <a:pt x="191" y="754"/>
                  </a:cubicBezTo>
                  <a:lnTo>
                    <a:pt x="227" y="754"/>
                  </a:lnTo>
                  <a:cubicBezTo>
                    <a:pt x="334" y="754"/>
                    <a:pt x="417" y="683"/>
                    <a:pt x="429" y="588"/>
                  </a:cubicBezTo>
                  <a:lnTo>
                    <a:pt x="500" y="254"/>
                  </a:lnTo>
                  <a:cubicBezTo>
                    <a:pt x="535" y="95"/>
                    <a:pt x="413" y="0"/>
                    <a:pt x="2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16" name="Google Shape;1016;p75"/>
            <p:cNvSpPr/>
            <p:nvPr/>
          </p:nvSpPr>
          <p:spPr>
            <a:xfrm>
              <a:off x="1646694" y="4028329"/>
              <a:ext cx="23465" cy="13201"/>
            </a:xfrm>
            <a:custGeom>
              <a:rect b="b" l="l" r="r" t="t"/>
              <a:pathLst>
                <a:path extrusionOk="0" h="481" w="855">
                  <a:moveTo>
                    <a:pt x="568" y="0"/>
                  </a:moveTo>
                  <a:cubicBezTo>
                    <a:pt x="554" y="0"/>
                    <a:pt x="540" y="2"/>
                    <a:pt x="524" y="4"/>
                  </a:cubicBezTo>
                  <a:lnTo>
                    <a:pt x="239" y="64"/>
                  </a:lnTo>
                  <a:cubicBezTo>
                    <a:pt x="0" y="124"/>
                    <a:pt x="48" y="481"/>
                    <a:pt x="286" y="481"/>
                  </a:cubicBezTo>
                  <a:lnTo>
                    <a:pt x="334" y="481"/>
                  </a:lnTo>
                  <a:lnTo>
                    <a:pt x="620" y="409"/>
                  </a:lnTo>
                  <a:cubicBezTo>
                    <a:pt x="855" y="342"/>
                    <a:pt x="795" y="0"/>
                    <a:pt x="5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017" name="Google Shape;1017;p75"/>
            <p:cNvSpPr/>
            <p:nvPr/>
          </p:nvSpPr>
          <p:spPr>
            <a:xfrm>
              <a:off x="1642111" y="4046223"/>
              <a:ext cx="51322" cy="43994"/>
            </a:xfrm>
            <a:custGeom>
              <a:rect b="b" l="l" r="r" t="t"/>
              <a:pathLst>
                <a:path extrusionOk="0" h="1603" w="1870">
                  <a:moveTo>
                    <a:pt x="798" y="412"/>
                  </a:moveTo>
                  <a:cubicBezTo>
                    <a:pt x="1144" y="412"/>
                    <a:pt x="1322" y="829"/>
                    <a:pt x="1072" y="1067"/>
                  </a:cubicBezTo>
                  <a:cubicBezTo>
                    <a:pt x="995" y="1144"/>
                    <a:pt x="900" y="1179"/>
                    <a:pt x="805" y="1179"/>
                  </a:cubicBezTo>
                  <a:cubicBezTo>
                    <a:pt x="608" y="1179"/>
                    <a:pt x="417" y="1027"/>
                    <a:pt x="417" y="793"/>
                  </a:cubicBezTo>
                  <a:cubicBezTo>
                    <a:pt x="417" y="579"/>
                    <a:pt x="596" y="412"/>
                    <a:pt x="798" y="412"/>
                  </a:cubicBezTo>
                  <a:close/>
                  <a:moveTo>
                    <a:pt x="814" y="0"/>
                  </a:moveTo>
                  <a:cubicBezTo>
                    <a:pt x="400" y="0"/>
                    <a:pt x="1" y="321"/>
                    <a:pt x="1" y="805"/>
                  </a:cubicBezTo>
                  <a:cubicBezTo>
                    <a:pt x="1" y="1246"/>
                    <a:pt x="358" y="1603"/>
                    <a:pt x="798" y="1603"/>
                  </a:cubicBezTo>
                  <a:cubicBezTo>
                    <a:pt x="1513" y="1603"/>
                    <a:pt x="1870" y="745"/>
                    <a:pt x="1370" y="234"/>
                  </a:cubicBezTo>
                  <a:cubicBezTo>
                    <a:pt x="1209" y="73"/>
                    <a:pt x="1010" y="0"/>
                    <a:pt x="8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018" name="Google Shape;1018;p75"/>
          <p:cNvGrpSpPr/>
          <p:nvPr/>
        </p:nvGrpSpPr>
        <p:grpSpPr>
          <a:xfrm>
            <a:off x="956499" y="1411301"/>
            <a:ext cx="7230993" cy="1631342"/>
            <a:chOff x="713400" y="1411364"/>
            <a:chExt cx="7717175" cy="1665484"/>
          </a:xfrm>
        </p:grpSpPr>
        <p:grpSp>
          <p:nvGrpSpPr>
            <p:cNvPr id="1019" name="Google Shape;1019;p75"/>
            <p:cNvGrpSpPr/>
            <p:nvPr/>
          </p:nvGrpSpPr>
          <p:grpSpPr>
            <a:xfrm>
              <a:off x="713400" y="1411364"/>
              <a:ext cx="7717175" cy="1665484"/>
              <a:chOff x="713401" y="1978912"/>
              <a:chExt cx="7717175" cy="1843573"/>
            </a:xfrm>
          </p:grpSpPr>
          <p:grpSp>
            <p:nvGrpSpPr>
              <p:cNvPr id="1020" name="Google Shape;1020;p75"/>
              <p:cNvGrpSpPr/>
              <p:nvPr/>
            </p:nvGrpSpPr>
            <p:grpSpPr>
              <a:xfrm>
                <a:off x="713401" y="1978912"/>
                <a:ext cx="5894124" cy="1843573"/>
                <a:chOff x="713401" y="1978912"/>
                <a:chExt cx="5894124" cy="1843573"/>
              </a:xfrm>
            </p:grpSpPr>
            <p:cxnSp>
              <p:nvCxnSpPr>
                <p:cNvPr id="1021" name="Google Shape;1021;p75"/>
                <p:cNvCxnSpPr/>
                <p:nvPr/>
              </p:nvCxnSpPr>
              <p:spPr>
                <a:xfrm>
                  <a:off x="2555725" y="1985300"/>
                  <a:ext cx="1538100" cy="0"/>
                </a:xfrm>
                <a:prstGeom prst="straightConnector1">
                  <a:avLst/>
                </a:prstGeom>
                <a:noFill/>
                <a:ln cap="flat" cmpd="sng" w="9525">
                  <a:solidFill>
                    <a:schemeClr val="dk1"/>
                  </a:solidFill>
                  <a:prstDash val="solid"/>
                  <a:round/>
                  <a:headEnd len="med" w="med" type="none"/>
                  <a:tailEnd len="med" w="med" type="none"/>
                </a:ln>
              </p:spPr>
            </p:cxnSp>
            <p:cxnSp>
              <p:nvCxnSpPr>
                <p:cNvPr id="1022" name="Google Shape;1022;p75"/>
                <p:cNvCxnSpPr/>
                <p:nvPr/>
              </p:nvCxnSpPr>
              <p:spPr>
                <a:xfrm>
                  <a:off x="5050225" y="1985300"/>
                  <a:ext cx="1557300" cy="0"/>
                </a:xfrm>
                <a:prstGeom prst="straightConnector1">
                  <a:avLst/>
                </a:prstGeom>
                <a:noFill/>
                <a:ln cap="flat" cmpd="sng" w="9525">
                  <a:solidFill>
                    <a:schemeClr val="dk1"/>
                  </a:solidFill>
                  <a:prstDash val="solid"/>
                  <a:round/>
                  <a:headEnd len="med" w="med" type="none"/>
                  <a:tailEnd len="med" w="med" type="none"/>
                </a:ln>
              </p:spPr>
            </p:cxnSp>
            <p:sp>
              <p:nvSpPr>
                <p:cNvPr id="1023" name="Google Shape;1023;p75"/>
                <p:cNvSpPr/>
                <p:nvPr/>
              </p:nvSpPr>
              <p:spPr>
                <a:xfrm>
                  <a:off x="713401" y="1978912"/>
                  <a:ext cx="847387" cy="184357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sp>
            <p:nvSpPr>
              <p:cNvPr id="1024" name="Google Shape;1024;p75"/>
              <p:cNvSpPr/>
              <p:nvPr/>
            </p:nvSpPr>
            <p:spPr>
              <a:xfrm flipH="1">
                <a:off x="7583189" y="1978912"/>
                <a:ext cx="847387" cy="184357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grpSp>
          <p:nvGrpSpPr>
            <p:cNvPr id="1025" name="Google Shape;1025;p75"/>
            <p:cNvGrpSpPr/>
            <p:nvPr/>
          </p:nvGrpSpPr>
          <p:grpSpPr>
            <a:xfrm>
              <a:off x="2555724" y="3072510"/>
              <a:ext cx="4051800" cy="0"/>
              <a:chOff x="2555725" y="1985300"/>
              <a:chExt cx="4051800" cy="0"/>
            </a:xfrm>
          </p:grpSpPr>
          <p:cxnSp>
            <p:nvCxnSpPr>
              <p:cNvPr id="1026" name="Google Shape;1026;p75"/>
              <p:cNvCxnSpPr/>
              <p:nvPr/>
            </p:nvCxnSpPr>
            <p:spPr>
              <a:xfrm>
                <a:off x="2555725" y="1985300"/>
                <a:ext cx="1538100" cy="0"/>
              </a:xfrm>
              <a:prstGeom prst="straightConnector1">
                <a:avLst/>
              </a:prstGeom>
              <a:noFill/>
              <a:ln cap="flat" cmpd="sng" w="9525">
                <a:solidFill>
                  <a:schemeClr val="dk1"/>
                </a:solidFill>
                <a:prstDash val="solid"/>
                <a:round/>
                <a:headEnd len="med" w="med" type="none"/>
                <a:tailEnd len="med" w="med" type="none"/>
              </a:ln>
            </p:spPr>
          </p:cxnSp>
          <p:cxnSp>
            <p:nvCxnSpPr>
              <p:cNvPr id="1027" name="Google Shape;1027;p75"/>
              <p:cNvCxnSpPr/>
              <p:nvPr/>
            </p:nvCxnSpPr>
            <p:spPr>
              <a:xfrm>
                <a:off x="5050225" y="1985300"/>
                <a:ext cx="1557300"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973"/>
                                        </p:tgtEl>
                                        <p:attrNameLst>
                                          <p:attrName>style.visibility</p:attrName>
                                        </p:attrNameLst>
                                      </p:cBhvr>
                                      <p:to>
                                        <p:strVal val="visible"/>
                                      </p:to>
                                    </p:set>
                                    <p:animEffect filter="fade" transition="in">
                                      <p:cBhvr>
                                        <p:cTn dur="1000"/>
                                        <p:tgtEl>
                                          <p:spTgt spid="973"/>
                                        </p:tgtEl>
                                      </p:cBhvr>
                                    </p:animEffect>
                                  </p:childTnLst>
                                </p:cTn>
                              </p:par>
                              <p:par>
                                <p:cTn fill="hold" nodeType="withEffect" presetClass="entr" presetID="10" presetSubtype="0">
                                  <p:stCondLst>
                                    <p:cond delay="0"/>
                                  </p:stCondLst>
                                  <p:childTnLst>
                                    <p:set>
                                      <p:cBhvr>
                                        <p:cTn dur="1" fill="hold">
                                          <p:stCondLst>
                                            <p:cond delay="0"/>
                                          </p:stCondLst>
                                        </p:cTn>
                                        <p:tgtEl>
                                          <p:spTgt spid="977"/>
                                        </p:tgtEl>
                                        <p:attrNameLst>
                                          <p:attrName>style.visibility</p:attrName>
                                        </p:attrNameLst>
                                      </p:cBhvr>
                                      <p:to>
                                        <p:strVal val="visible"/>
                                      </p:to>
                                    </p:set>
                                    <p:animEffect filter="fade" transition="in">
                                      <p:cBhvr>
                                        <p:cTn dur="1000"/>
                                        <p:tgtEl>
                                          <p:spTgt spid="977"/>
                                        </p:tgtEl>
                                      </p:cBhvr>
                                    </p:animEffect>
                                  </p:childTnLst>
                                </p:cTn>
                              </p:par>
                              <p:par>
                                <p:cTn fill="hold" nodeType="withEffect" presetClass="entr" presetID="10" presetSubtype="0">
                                  <p:stCondLst>
                                    <p:cond delay="0"/>
                                  </p:stCondLst>
                                  <p:childTnLst>
                                    <p:set>
                                      <p:cBhvr>
                                        <p:cTn dur="1" fill="hold">
                                          <p:stCondLst>
                                            <p:cond delay="0"/>
                                          </p:stCondLst>
                                        </p:cTn>
                                        <p:tgtEl>
                                          <p:spTgt spid="989"/>
                                        </p:tgtEl>
                                        <p:attrNameLst>
                                          <p:attrName>style.visibility</p:attrName>
                                        </p:attrNameLst>
                                      </p:cBhvr>
                                      <p:to>
                                        <p:strVal val="visible"/>
                                      </p:to>
                                    </p:set>
                                    <p:animEffect filter="fade" transition="in">
                                      <p:cBhvr>
                                        <p:cTn dur="1000"/>
                                        <p:tgtEl>
                                          <p:spTgt spid="989"/>
                                        </p:tgtEl>
                                      </p:cBhvr>
                                    </p:animEffect>
                                  </p:childTnLst>
                                </p:cTn>
                              </p:par>
                              <p:par>
                                <p:cTn fill="hold" nodeType="withEffect" presetClass="entr" presetID="10" presetSubtype="0">
                                  <p:stCondLst>
                                    <p:cond delay="0"/>
                                  </p:stCondLst>
                                  <p:childTnLst>
                                    <p:set>
                                      <p:cBhvr>
                                        <p:cTn dur="1" fill="hold">
                                          <p:stCondLst>
                                            <p:cond delay="0"/>
                                          </p:stCondLst>
                                        </p:cTn>
                                        <p:tgtEl>
                                          <p:spTgt spid="992"/>
                                        </p:tgtEl>
                                        <p:attrNameLst>
                                          <p:attrName>style.visibility</p:attrName>
                                        </p:attrNameLst>
                                      </p:cBhvr>
                                      <p:to>
                                        <p:strVal val="visible"/>
                                      </p:to>
                                    </p:set>
                                    <p:animEffect filter="fade" transition="in">
                                      <p:cBhvr>
                                        <p:cTn dur="1000"/>
                                        <p:tgtEl>
                                          <p:spTgt spid="992"/>
                                        </p:tgtEl>
                                      </p:cBhvr>
                                    </p:animEffect>
                                  </p:childTnLst>
                                </p:cTn>
                              </p:par>
                              <p:par>
                                <p:cTn fill="hold" nodeType="withEffect" presetClass="entr" presetID="10" presetSubtype="0">
                                  <p:stCondLst>
                                    <p:cond delay="0"/>
                                  </p:stCondLst>
                                  <p:childTnLst>
                                    <p:set>
                                      <p:cBhvr>
                                        <p:cTn dur="1" fill="hold">
                                          <p:stCondLst>
                                            <p:cond delay="0"/>
                                          </p:stCondLst>
                                        </p:cTn>
                                        <p:tgtEl>
                                          <p:spTgt spid="999"/>
                                        </p:tgtEl>
                                        <p:attrNameLst>
                                          <p:attrName>style.visibility</p:attrName>
                                        </p:attrNameLst>
                                      </p:cBhvr>
                                      <p:to>
                                        <p:strVal val="visible"/>
                                      </p:to>
                                    </p:set>
                                    <p:animEffect filter="fade" transition="in">
                                      <p:cBhvr>
                                        <p:cTn dur="1000"/>
                                        <p:tgtEl>
                                          <p:spTgt spid="999"/>
                                        </p:tgtEl>
                                      </p:cBhvr>
                                    </p:animEffect>
                                  </p:childTnLst>
                                </p:cTn>
                              </p:par>
                              <p:par>
                                <p:cTn fill="hold" nodeType="withEffect" presetClass="entr" presetID="10" presetSubtype="0">
                                  <p:stCondLst>
                                    <p:cond delay="0"/>
                                  </p:stCondLst>
                                  <p:childTnLst>
                                    <p:set>
                                      <p:cBhvr>
                                        <p:cTn dur="1" fill="hold">
                                          <p:stCondLst>
                                            <p:cond delay="0"/>
                                          </p:stCondLst>
                                        </p:cTn>
                                        <p:tgtEl>
                                          <p:spTgt spid="1008"/>
                                        </p:tgtEl>
                                        <p:attrNameLst>
                                          <p:attrName>style.visibility</p:attrName>
                                        </p:attrNameLst>
                                      </p:cBhvr>
                                      <p:to>
                                        <p:strVal val="visible"/>
                                      </p:to>
                                    </p:set>
                                    <p:animEffect filter="fade" transition="in">
                                      <p:cBhvr>
                                        <p:cTn dur="1000"/>
                                        <p:tgtEl>
                                          <p:spTgt spid="1008"/>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018"/>
                                        </p:tgtEl>
                                        <p:attrNameLst>
                                          <p:attrName>style.visibility</p:attrName>
                                        </p:attrNameLst>
                                      </p:cBhvr>
                                      <p:to>
                                        <p:strVal val="visible"/>
                                      </p:to>
                                    </p:set>
                                    <p:animEffect filter="fade" transition="in">
                                      <p:cBhvr>
                                        <p:cTn dur="1000"/>
                                        <p:tgtEl>
                                          <p:spTgt spid="101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1" name="Shape 1031"/>
        <p:cNvGrpSpPr/>
        <p:nvPr/>
      </p:nvGrpSpPr>
      <p:grpSpPr>
        <a:xfrm>
          <a:off x="0" y="0"/>
          <a:ext cx="0" cy="0"/>
          <a:chOff x="0" y="0"/>
          <a:chExt cx="0" cy="0"/>
        </a:xfrm>
      </p:grpSpPr>
      <p:sp>
        <p:nvSpPr>
          <p:cNvPr id="1032" name="Google Shape;1032;p76"/>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FACTORS TO CONSIDER</a:t>
            </a:r>
            <a:endParaRPr/>
          </a:p>
        </p:txBody>
      </p:sp>
      <p:sp>
        <p:nvSpPr>
          <p:cNvPr id="1033" name="Google Shape;1033;p76"/>
          <p:cNvSpPr txBox="1"/>
          <p:nvPr>
            <p:ph idx="2" type="title"/>
          </p:nvPr>
        </p:nvSpPr>
        <p:spPr>
          <a:xfrm>
            <a:off x="1201800" y="1535196"/>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a:t>
            </a:r>
            <a:r>
              <a:rPr lang="en"/>
              <a:t>s the closest planet to the Sun</a:t>
            </a:r>
            <a:endParaRPr/>
          </a:p>
        </p:txBody>
      </p:sp>
      <p:sp>
        <p:nvSpPr>
          <p:cNvPr id="1034" name="Google Shape;1034;p76"/>
          <p:cNvSpPr txBox="1"/>
          <p:nvPr>
            <p:ph idx="3" type="title"/>
          </p:nvPr>
        </p:nvSpPr>
        <p:spPr>
          <a:xfrm>
            <a:off x="1201800" y="2745696"/>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1035" name="Google Shape;1035;p76"/>
          <p:cNvSpPr txBox="1"/>
          <p:nvPr>
            <p:ph idx="13" type="title"/>
          </p:nvPr>
        </p:nvSpPr>
        <p:spPr>
          <a:xfrm>
            <a:off x="6051007" y="3956196"/>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Moon is Earth’s only natural satellite</a:t>
            </a:r>
            <a:endParaRPr/>
          </a:p>
        </p:txBody>
      </p:sp>
      <p:sp>
        <p:nvSpPr>
          <p:cNvPr id="1036" name="Google Shape;1036;p76"/>
          <p:cNvSpPr txBox="1"/>
          <p:nvPr>
            <p:ph idx="4" type="title"/>
          </p:nvPr>
        </p:nvSpPr>
        <p:spPr>
          <a:xfrm>
            <a:off x="3626410" y="1535196"/>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1037" name="Google Shape;1037;p76"/>
          <p:cNvSpPr txBox="1"/>
          <p:nvPr>
            <p:ph idx="5" type="title"/>
          </p:nvPr>
        </p:nvSpPr>
        <p:spPr>
          <a:xfrm>
            <a:off x="3626410" y="2745696"/>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038" name="Google Shape;1038;p76"/>
          <p:cNvSpPr txBox="1"/>
          <p:nvPr>
            <p:ph idx="6" type="title"/>
          </p:nvPr>
        </p:nvSpPr>
        <p:spPr>
          <a:xfrm>
            <a:off x="6051007" y="1535196"/>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1039" name="Google Shape;1039;p76"/>
          <p:cNvSpPr txBox="1"/>
          <p:nvPr>
            <p:ph idx="7" type="title"/>
          </p:nvPr>
        </p:nvSpPr>
        <p:spPr>
          <a:xfrm>
            <a:off x="6051007" y="2745696"/>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a:t>
            </a:r>
            <a:r>
              <a:rPr lang="en"/>
              <a:t>arth is the only planet that has life</a:t>
            </a:r>
            <a:endParaRPr/>
          </a:p>
        </p:txBody>
      </p:sp>
      <p:sp>
        <p:nvSpPr>
          <p:cNvPr id="1040" name="Google Shape;1040;p76"/>
          <p:cNvSpPr txBox="1"/>
          <p:nvPr>
            <p:ph idx="8" type="title"/>
          </p:nvPr>
        </p:nvSpPr>
        <p:spPr>
          <a:xfrm>
            <a:off x="1201800" y="3956196"/>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Ceres is located in the main asteroid belt</a:t>
            </a:r>
            <a:endParaRPr/>
          </a:p>
        </p:txBody>
      </p:sp>
      <p:sp>
        <p:nvSpPr>
          <p:cNvPr id="1041" name="Google Shape;1041;p76"/>
          <p:cNvSpPr txBox="1"/>
          <p:nvPr>
            <p:ph idx="9" type="title"/>
          </p:nvPr>
        </p:nvSpPr>
        <p:spPr>
          <a:xfrm>
            <a:off x="3626410" y="3956196"/>
            <a:ext cx="18912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Sirius is the brightest star in the night sky</a:t>
            </a:r>
            <a:endParaRPr/>
          </a:p>
        </p:txBody>
      </p:sp>
      <p:grpSp>
        <p:nvGrpSpPr>
          <p:cNvPr id="1042" name="Google Shape;1042;p76"/>
          <p:cNvGrpSpPr/>
          <p:nvPr/>
        </p:nvGrpSpPr>
        <p:grpSpPr>
          <a:xfrm>
            <a:off x="4382166" y="2343687"/>
            <a:ext cx="379688" cy="380008"/>
            <a:chOff x="5972502" y="2904309"/>
            <a:chExt cx="379688" cy="380008"/>
          </a:xfrm>
        </p:grpSpPr>
        <p:sp>
          <p:nvSpPr>
            <p:cNvPr id="1043" name="Google Shape;1043;p76"/>
            <p:cNvSpPr/>
            <p:nvPr/>
          </p:nvSpPr>
          <p:spPr>
            <a:xfrm>
              <a:off x="5972605" y="3005102"/>
              <a:ext cx="11078" cy="279215"/>
            </a:xfrm>
            <a:custGeom>
              <a:rect b="b" l="l" r="r" t="t"/>
              <a:pathLst>
                <a:path extrusionOk="0" h="10837" w="430">
                  <a:moveTo>
                    <a:pt x="1" y="1"/>
                  </a:moveTo>
                  <a:lnTo>
                    <a:pt x="1" y="10836"/>
                  </a:lnTo>
                  <a:lnTo>
                    <a:pt x="429" y="10836"/>
                  </a:lnTo>
                  <a:lnTo>
                    <a:pt x="42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76"/>
            <p:cNvSpPr/>
            <p:nvPr/>
          </p:nvSpPr>
          <p:spPr>
            <a:xfrm>
              <a:off x="5972502" y="2904309"/>
              <a:ext cx="188942" cy="380008"/>
            </a:xfrm>
            <a:custGeom>
              <a:rect b="b" l="l" r="r" t="t"/>
              <a:pathLst>
                <a:path extrusionOk="0" h="14749" w="7334">
                  <a:moveTo>
                    <a:pt x="2308" y="3318"/>
                  </a:moveTo>
                  <a:lnTo>
                    <a:pt x="2308" y="9228"/>
                  </a:lnTo>
                  <a:lnTo>
                    <a:pt x="1585" y="9228"/>
                  </a:lnTo>
                  <a:lnTo>
                    <a:pt x="1585" y="3318"/>
                  </a:lnTo>
                  <a:close/>
                  <a:moveTo>
                    <a:pt x="795" y="1"/>
                  </a:moveTo>
                  <a:cubicBezTo>
                    <a:pt x="352" y="1"/>
                    <a:pt x="0" y="353"/>
                    <a:pt x="0" y="791"/>
                  </a:cubicBezTo>
                  <a:lnTo>
                    <a:pt x="0" y="3479"/>
                  </a:lnTo>
                  <a:lnTo>
                    <a:pt x="433" y="3479"/>
                  </a:lnTo>
                  <a:lnTo>
                    <a:pt x="433" y="791"/>
                  </a:lnTo>
                  <a:cubicBezTo>
                    <a:pt x="433" y="591"/>
                    <a:pt x="595" y="434"/>
                    <a:pt x="795" y="434"/>
                  </a:cubicBezTo>
                  <a:cubicBezTo>
                    <a:pt x="990" y="434"/>
                    <a:pt x="1152" y="591"/>
                    <a:pt x="1152" y="791"/>
                  </a:cubicBezTo>
                  <a:lnTo>
                    <a:pt x="1152" y="14748"/>
                  </a:lnTo>
                  <a:lnTo>
                    <a:pt x="1585" y="14748"/>
                  </a:lnTo>
                  <a:lnTo>
                    <a:pt x="1585" y="9661"/>
                  </a:lnTo>
                  <a:lnTo>
                    <a:pt x="2308" y="9661"/>
                  </a:lnTo>
                  <a:lnTo>
                    <a:pt x="2308" y="10741"/>
                  </a:lnTo>
                  <a:cubicBezTo>
                    <a:pt x="2308" y="11098"/>
                    <a:pt x="2598" y="11388"/>
                    <a:pt x="2955" y="11388"/>
                  </a:cubicBezTo>
                  <a:lnTo>
                    <a:pt x="5001" y="11388"/>
                  </a:lnTo>
                  <a:lnTo>
                    <a:pt x="5001" y="10955"/>
                  </a:lnTo>
                  <a:lnTo>
                    <a:pt x="2955" y="10955"/>
                  </a:lnTo>
                  <a:cubicBezTo>
                    <a:pt x="2836" y="10955"/>
                    <a:pt x="2741" y="10860"/>
                    <a:pt x="2741" y="10741"/>
                  </a:cubicBezTo>
                  <a:lnTo>
                    <a:pt x="2741" y="1800"/>
                  </a:lnTo>
                  <a:cubicBezTo>
                    <a:pt x="2741" y="1681"/>
                    <a:pt x="2836" y="1586"/>
                    <a:pt x="2955" y="1586"/>
                  </a:cubicBezTo>
                  <a:lnTo>
                    <a:pt x="7333" y="1586"/>
                  </a:lnTo>
                  <a:lnTo>
                    <a:pt x="7333" y="1153"/>
                  </a:lnTo>
                  <a:lnTo>
                    <a:pt x="2955" y="1153"/>
                  </a:lnTo>
                  <a:cubicBezTo>
                    <a:pt x="2598" y="1153"/>
                    <a:pt x="2308" y="1443"/>
                    <a:pt x="2308" y="1800"/>
                  </a:cubicBezTo>
                  <a:lnTo>
                    <a:pt x="2308" y="2885"/>
                  </a:lnTo>
                  <a:lnTo>
                    <a:pt x="1585" y="2885"/>
                  </a:lnTo>
                  <a:lnTo>
                    <a:pt x="1585" y="791"/>
                  </a:lnTo>
                  <a:cubicBezTo>
                    <a:pt x="1585" y="353"/>
                    <a:pt x="1233" y="1"/>
                    <a:pt x="7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76"/>
            <p:cNvSpPr/>
            <p:nvPr/>
          </p:nvSpPr>
          <p:spPr>
            <a:xfrm>
              <a:off x="6172574" y="2933990"/>
              <a:ext cx="179487" cy="59363"/>
            </a:xfrm>
            <a:custGeom>
              <a:rect b="b" l="l" r="r" t="t"/>
              <a:pathLst>
                <a:path extrusionOk="0" h="2304" w="6967">
                  <a:moveTo>
                    <a:pt x="0" y="1"/>
                  </a:moveTo>
                  <a:lnTo>
                    <a:pt x="0" y="434"/>
                  </a:lnTo>
                  <a:lnTo>
                    <a:pt x="6320" y="434"/>
                  </a:lnTo>
                  <a:cubicBezTo>
                    <a:pt x="6439" y="434"/>
                    <a:pt x="6539" y="529"/>
                    <a:pt x="6539" y="648"/>
                  </a:cubicBezTo>
                  <a:lnTo>
                    <a:pt x="6539" y="2304"/>
                  </a:lnTo>
                  <a:lnTo>
                    <a:pt x="6967" y="2304"/>
                  </a:lnTo>
                  <a:lnTo>
                    <a:pt x="6967" y="648"/>
                  </a:lnTo>
                  <a:cubicBezTo>
                    <a:pt x="6967" y="291"/>
                    <a:pt x="6677" y="1"/>
                    <a:pt x="63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76"/>
            <p:cNvSpPr/>
            <p:nvPr/>
          </p:nvSpPr>
          <p:spPr>
            <a:xfrm>
              <a:off x="6112495" y="3004354"/>
              <a:ext cx="239694" cy="193392"/>
            </a:xfrm>
            <a:custGeom>
              <a:rect b="b" l="l" r="r" t="t"/>
              <a:pathLst>
                <a:path extrusionOk="0" h="7506" w="9304">
                  <a:moveTo>
                    <a:pt x="8871" y="1"/>
                  </a:moveTo>
                  <a:lnTo>
                    <a:pt x="8871" y="6858"/>
                  </a:lnTo>
                  <a:cubicBezTo>
                    <a:pt x="8871" y="6977"/>
                    <a:pt x="8771" y="7072"/>
                    <a:pt x="8652" y="7072"/>
                  </a:cubicBezTo>
                  <a:lnTo>
                    <a:pt x="0" y="7072"/>
                  </a:lnTo>
                  <a:lnTo>
                    <a:pt x="0" y="7505"/>
                  </a:lnTo>
                  <a:lnTo>
                    <a:pt x="8652" y="7505"/>
                  </a:lnTo>
                  <a:cubicBezTo>
                    <a:pt x="9009" y="7505"/>
                    <a:pt x="9299" y="7215"/>
                    <a:pt x="9304" y="6858"/>
                  </a:cubicBezTo>
                  <a:lnTo>
                    <a:pt x="93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76"/>
            <p:cNvSpPr/>
            <p:nvPr/>
          </p:nvSpPr>
          <p:spPr>
            <a:xfrm>
              <a:off x="6104767" y="2978615"/>
              <a:ext cx="174592" cy="174635"/>
            </a:xfrm>
            <a:custGeom>
              <a:rect b="b" l="l" r="r" t="t"/>
              <a:pathLst>
                <a:path extrusionOk="0" h="6778" w="6777">
                  <a:moveTo>
                    <a:pt x="4469" y="434"/>
                  </a:moveTo>
                  <a:lnTo>
                    <a:pt x="4469" y="2304"/>
                  </a:lnTo>
                  <a:lnTo>
                    <a:pt x="6344" y="2304"/>
                  </a:lnTo>
                  <a:lnTo>
                    <a:pt x="6344" y="4469"/>
                  </a:lnTo>
                  <a:lnTo>
                    <a:pt x="4469" y="4469"/>
                  </a:lnTo>
                  <a:lnTo>
                    <a:pt x="4469" y="6344"/>
                  </a:lnTo>
                  <a:lnTo>
                    <a:pt x="2304" y="6344"/>
                  </a:lnTo>
                  <a:lnTo>
                    <a:pt x="2304" y="4469"/>
                  </a:lnTo>
                  <a:lnTo>
                    <a:pt x="429" y="4469"/>
                  </a:lnTo>
                  <a:lnTo>
                    <a:pt x="429" y="2304"/>
                  </a:lnTo>
                  <a:lnTo>
                    <a:pt x="2304" y="2304"/>
                  </a:lnTo>
                  <a:lnTo>
                    <a:pt x="2304" y="434"/>
                  </a:lnTo>
                  <a:close/>
                  <a:moveTo>
                    <a:pt x="1876" y="1"/>
                  </a:moveTo>
                  <a:lnTo>
                    <a:pt x="1876" y="1876"/>
                  </a:lnTo>
                  <a:lnTo>
                    <a:pt x="1" y="1876"/>
                  </a:lnTo>
                  <a:lnTo>
                    <a:pt x="1" y="4902"/>
                  </a:lnTo>
                  <a:lnTo>
                    <a:pt x="1876" y="4902"/>
                  </a:lnTo>
                  <a:lnTo>
                    <a:pt x="1876" y="6777"/>
                  </a:lnTo>
                  <a:lnTo>
                    <a:pt x="4902" y="6777"/>
                  </a:lnTo>
                  <a:lnTo>
                    <a:pt x="4902" y="4902"/>
                  </a:lnTo>
                  <a:lnTo>
                    <a:pt x="6777" y="4902"/>
                  </a:lnTo>
                  <a:lnTo>
                    <a:pt x="6777" y="1876"/>
                  </a:lnTo>
                  <a:lnTo>
                    <a:pt x="4902" y="1876"/>
                  </a:lnTo>
                  <a:lnTo>
                    <a:pt x="49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76"/>
            <p:cNvSpPr/>
            <p:nvPr/>
          </p:nvSpPr>
          <p:spPr>
            <a:xfrm>
              <a:off x="6294559" y="2956303"/>
              <a:ext cx="35320" cy="35221"/>
            </a:xfrm>
            <a:custGeom>
              <a:rect b="b" l="l" r="r" t="t"/>
              <a:pathLst>
                <a:path extrusionOk="0" h="1367" w="1371">
                  <a:moveTo>
                    <a:pt x="0" y="1"/>
                  </a:moveTo>
                  <a:lnTo>
                    <a:pt x="0" y="434"/>
                  </a:lnTo>
                  <a:lnTo>
                    <a:pt x="938" y="434"/>
                  </a:lnTo>
                  <a:lnTo>
                    <a:pt x="938" y="1366"/>
                  </a:lnTo>
                  <a:lnTo>
                    <a:pt x="1371" y="1366"/>
                  </a:lnTo>
                  <a:lnTo>
                    <a:pt x="13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76"/>
            <p:cNvSpPr/>
            <p:nvPr/>
          </p:nvSpPr>
          <p:spPr>
            <a:xfrm>
              <a:off x="6318698" y="3002654"/>
              <a:ext cx="11181" cy="11182"/>
            </a:xfrm>
            <a:custGeom>
              <a:rect b="b" l="l" r="r" t="t"/>
              <a:pathLst>
                <a:path extrusionOk="0" h="434" w="434">
                  <a:moveTo>
                    <a:pt x="1" y="0"/>
                  </a:moveTo>
                  <a:lnTo>
                    <a:pt x="1" y="433"/>
                  </a:lnTo>
                  <a:lnTo>
                    <a:pt x="434" y="433"/>
                  </a:lnTo>
                  <a:lnTo>
                    <a:pt x="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76"/>
            <p:cNvSpPr/>
            <p:nvPr/>
          </p:nvSpPr>
          <p:spPr>
            <a:xfrm>
              <a:off x="6272249" y="2956303"/>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76"/>
            <p:cNvSpPr/>
            <p:nvPr/>
          </p:nvSpPr>
          <p:spPr>
            <a:xfrm>
              <a:off x="6054143" y="3140213"/>
              <a:ext cx="35320" cy="35221"/>
            </a:xfrm>
            <a:custGeom>
              <a:rect b="b" l="l" r="r" t="t"/>
              <a:pathLst>
                <a:path extrusionOk="0" h="1367" w="1371">
                  <a:moveTo>
                    <a:pt x="0" y="1"/>
                  </a:moveTo>
                  <a:lnTo>
                    <a:pt x="5" y="1366"/>
                  </a:lnTo>
                  <a:lnTo>
                    <a:pt x="1371" y="1366"/>
                  </a:lnTo>
                  <a:lnTo>
                    <a:pt x="1371" y="938"/>
                  </a:lnTo>
                  <a:lnTo>
                    <a:pt x="433" y="938"/>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76"/>
            <p:cNvSpPr/>
            <p:nvPr/>
          </p:nvSpPr>
          <p:spPr>
            <a:xfrm>
              <a:off x="6054272" y="3117901"/>
              <a:ext cx="11052" cy="11182"/>
            </a:xfrm>
            <a:custGeom>
              <a:rect b="b" l="l" r="r" t="t"/>
              <a:pathLst>
                <a:path extrusionOk="0" h="434" w="429">
                  <a:moveTo>
                    <a:pt x="0" y="1"/>
                  </a:moveTo>
                  <a:lnTo>
                    <a:pt x="0" y="434"/>
                  </a:lnTo>
                  <a:lnTo>
                    <a:pt x="428" y="434"/>
                  </a:lnTo>
                  <a:lnTo>
                    <a:pt x="4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76"/>
            <p:cNvSpPr/>
            <p:nvPr/>
          </p:nvSpPr>
          <p:spPr>
            <a:xfrm>
              <a:off x="6100593" y="3164381"/>
              <a:ext cx="11181" cy="11053"/>
            </a:xfrm>
            <a:custGeom>
              <a:rect b="b" l="l" r="r" t="t"/>
              <a:pathLst>
                <a:path extrusionOk="0" h="429" w="434">
                  <a:moveTo>
                    <a:pt x="1" y="0"/>
                  </a:moveTo>
                  <a:lnTo>
                    <a:pt x="1" y="428"/>
                  </a:lnTo>
                  <a:lnTo>
                    <a:pt x="434" y="428"/>
                  </a:lnTo>
                  <a:lnTo>
                    <a:pt x="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 name="Google Shape;1054;p76"/>
          <p:cNvGrpSpPr/>
          <p:nvPr/>
        </p:nvGrpSpPr>
        <p:grpSpPr>
          <a:xfrm>
            <a:off x="4440029" y="3553259"/>
            <a:ext cx="263963" cy="379982"/>
            <a:chOff x="6030365" y="3513548"/>
            <a:chExt cx="263963" cy="379982"/>
          </a:xfrm>
        </p:grpSpPr>
        <p:sp>
          <p:nvSpPr>
            <p:cNvPr id="1055" name="Google Shape;1055;p76"/>
            <p:cNvSpPr/>
            <p:nvPr/>
          </p:nvSpPr>
          <p:spPr>
            <a:xfrm>
              <a:off x="6030365" y="3649639"/>
              <a:ext cx="121985" cy="243788"/>
            </a:xfrm>
            <a:custGeom>
              <a:rect b="b" l="l" r="r" t="t"/>
              <a:pathLst>
                <a:path extrusionOk="0" h="9462" w="4735">
                  <a:moveTo>
                    <a:pt x="0" y="1"/>
                  </a:moveTo>
                  <a:lnTo>
                    <a:pt x="0" y="8095"/>
                  </a:lnTo>
                  <a:cubicBezTo>
                    <a:pt x="5" y="8847"/>
                    <a:pt x="614" y="9461"/>
                    <a:pt x="1371" y="9461"/>
                  </a:cubicBezTo>
                  <a:lnTo>
                    <a:pt x="4735" y="9461"/>
                  </a:lnTo>
                  <a:lnTo>
                    <a:pt x="4735" y="9033"/>
                  </a:lnTo>
                  <a:lnTo>
                    <a:pt x="1371" y="9033"/>
                  </a:lnTo>
                  <a:cubicBezTo>
                    <a:pt x="852" y="9033"/>
                    <a:pt x="433" y="8609"/>
                    <a:pt x="433" y="8095"/>
                  </a:cubicBez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76"/>
            <p:cNvSpPr/>
            <p:nvPr/>
          </p:nvSpPr>
          <p:spPr>
            <a:xfrm>
              <a:off x="6240355" y="3513548"/>
              <a:ext cx="53972" cy="312066"/>
            </a:xfrm>
            <a:custGeom>
              <a:rect b="b" l="l" r="r" t="t"/>
              <a:pathLst>
                <a:path extrusionOk="0" h="12112" w="2095">
                  <a:moveTo>
                    <a:pt x="1" y="1"/>
                  </a:moveTo>
                  <a:lnTo>
                    <a:pt x="1" y="429"/>
                  </a:lnTo>
                  <a:lnTo>
                    <a:pt x="724" y="429"/>
                  </a:lnTo>
                  <a:cubicBezTo>
                    <a:pt x="1243" y="434"/>
                    <a:pt x="1662" y="853"/>
                    <a:pt x="1662" y="1371"/>
                  </a:cubicBezTo>
                  <a:lnTo>
                    <a:pt x="1662" y="12112"/>
                  </a:lnTo>
                  <a:lnTo>
                    <a:pt x="2095" y="12112"/>
                  </a:lnTo>
                  <a:lnTo>
                    <a:pt x="2095" y="1371"/>
                  </a:lnTo>
                  <a:cubicBezTo>
                    <a:pt x="2095" y="615"/>
                    <a:pt x="1481"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76"/>
            <p:cNvSpPr/>
            <p:nvPr/>
          </p:nvSpPr>
          <p:spPr>
            <a:xfrm>
              <a:off x="6163608" y="3836873"/>
              <a:ext cx="130590" cy="56657"/>
            </a:xfrm>
            <a:custGeom>
              <a:rect b="b" l="l" r="r" t="t"/>
              <a:pathLst>
                <a:path extrusionOk="0" h="2199" w="5069">
                  <a:moveTo>
                    <a:pt x="4636" y="0"/>
                  </a:moveTo>
                  <a:lnTo>
                    <a:pt x="4641" y="828"/>
                  </a:lnTo>
                  <a:cubicBezTo>
                    <a:pt x="4641" y="1347"/>
                    <a:pt x="4222" y="1766"/>
                    <a:pt x="3703" y="1766"/>
                  </a:cubicBezTo>
                  <a:lnTo>
                    <a:pt x="1" y="1766"/>
                  </a:lnTo>
                  <a:lnTo>
                    <a:pt x="1" y="2199"/>
                  </a:lnTo>
                  <a:lnTo>
                    <a:pt x="3703" y="2199"/>
                  </a:lnTo>
                  <a:cubicBezTo>
                    <a:pt x="4455" y="2194"/>
                    <a:pt x="5069" y="1585"/>
                    <a:pt x="5069" y="833"/>
                  </a:cubicBezTo>
                  <a:lnTo>
                    <a:pt x="50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76"/>
            <p:cNvSpPr/>
            <p:nvPr/>
          </p:nvSpPr>
          <p:spPr>
            <a:xfrm>
              <a:off x="6030365" y="3513548"/>
              <a:ext cx="198990" cy="124857"/>
            </a:xfrm>
            <a:custGeom>
              <a:rect b="b" l="l" r="r" t="t"/>
              <a:pathLst>
                <a:path extrusionOk="0" h="4846" w="7724">
                  <a:moveTo>
                    <a:pt x="1371" y="1"/>
                  </a:moveTo>
                  <a:cubicBezTo>
                    <a:pt x="614" y="1"/>
                    <a:pt x="5" y="610"/>
                    <a:pt x="0" y="1366"/>
                  </a:cubicBezTo>
                  <a:lnTo>
                    <a:pt x="0" y="4845"/>
                  </a:lnTo>
                  <a:lnTo>
                    <a:pt x="433" y="4845"/>
                  </a:lnTo>
                  <a:lnTo>
                    <a:pt x="433" y="1371"/>
                  </a:lnTo>
                  <a:cubicBezTo>
                    <a:pt x="433" y="853"/>
                    <a:pt x="852" y="434"/>
                    <a:pt x="1371" y="429"/>
                  </a:cubicBezTo>
                  <a:lnTo>
                    <a:pt x="7723" y="429"/>
                  </a:lnTo>
                  <a:lnTo>
                    <a:pt x="772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76"/>
            <p:cNvSpPr/>
            <p:nvPr/>
          </p:nvSpPr>
          <p:spPr>
            <a:xfrm>
              <a:off x="6057930" y="3543229"/>
              <a:ext cx="82285" cy="77888"/>
            </a:xfrm>
            <a:custGeom>
              <a:rect b="b" l="l" r="r" t="t"/>
              <a:pathLst>
                <a:path extrusionOk="0" h="3023" w="3194">
                  <a:moveTo>
                    <a:pt x="2228" y="435"/>
                  </a:moveTo>
                  <a:cubicBezTo>
                    <a:pt x="2342" y="435"/>
                    <a:pt x="2456" y="479"/>
                    <a:pt x="2542" y="567"/>
                  </a:cubicBezTo>
                  <a:cubicBezTo>
                    <a:pt x="2718" y="738"/>
                    <a:pt x="2718" y="1023"/>
                    <a:pt x="2547" y="1200"/>
                  </a:cubicBezTo>
                  <a:lnTo>
                    <a:pt x="2066" y="1675"/>
                  </a:lnTo>
                  <a:lnTo>
                    <a:pt x="1433" y="1043"/>
                  </a:lnTo>
                  <a:lnTo>
                    <a:pt x="1914" y="567"/>
                  </a:lnTo>
                  <a:cubicBezTo>
                    <a:pt x="1999" y="479"/>
                    <a:pt x="2114" y="435"/>
                    <a:pt x="2228" y="435"/>
                  </a:cubicBezTo>
                  <a:close/>
                  <a:moveTo>
                    <a:pt x="1124" y="1352"/>
                  </a:moveTo>
                  <a:lnTo>
                    <a:pt x="1757" y="1985"/>
                  </a:lnTo>
                  <a:lnTo>
                    <a:pt x="1281" y="2461"/>
                  </a:lnTo>
                  <a:cubicBezTo>
                    <a:pt x="1193" y="2549"/>
                    <a:pt x="1077" y="2593"/>
                    <a:pt x="963" y="2593"/>
                  </a:cubicBezTo>
                  <a:cubicBezTo>
                    <a:pt x="848" y="2593"/>
                    <a:pt x="734" y="2549"/>
                    <a:pt x="648" y="2461"/>
                  </a:cubicBezTo>
                  <a:cubicBezTo>
                    <a:pt x="472" y="2289"/>
                    <a:pt x="472" y="2004"/>
                    <a:pt x="648" y="1828"/>
                  </a:cubicBezTo>
                  <a:lnTo>
                    <a:pt x="1124" y="1352"/>
                  </a:lnTo>
                  <a:close/>
                  <a:moveTo>
                    <a:pt x="2230" y="0"/>
                  </a:moveTo>
                  <a:cubicBezTo>
                    <a:pt x="2004" y="0"/>
                    <a:pt x="1778" y="86"/>
                    <a:pt x="1604" y="257"/>
                  </a:cubicBezTo>
                  <a:lnTo>
                    <a:pt x="339" y="1523"/>
                  </a:lnTo>
                  <a:cubicBezTo>
                    <a:pt x="1" y="1866"/>
                    <a:pt x="1" y="2423"/>
                    <a:pt x="343" y="2765"/>
                  </a:cubicBezTo>
                  <a:cubicBezTo>
                    <a:pt x="515" y="2937"/>
                    <a:pt x="741" y="3023"/>
                    <a:pt x="967" y="3023"/>
                  </a:cubicBezTo>
                  <a:cubicBezTo>
                    <a:pt x="1191" y="3023"/>
                    <a:pt x="1415" y="2938"/>
                    <a:pt x="1585" y="2770"/>
                  </a:cubicBezTo>
                  <a:lnTo>
                    <a:pt x="2851" y="1504"/>
                  </a:lnTo>
                  <a:cubicBezTo>
                    <a:pt x="3194" y="1161"/>
                    <a:pt x="3194" y="605"/>
                    <a:pt x="2851" y="257"/>
                  </a:cubicBezTo>
                  <a:cubicBezTo>
                    <a:pt x="2680" y="86"/>
                    <a:pt x="2455" y="0"/>
                    <a:pt x="22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76"/>
            <p:cNvSpPr/>
            <p:nvPr/>
          </p:nvSpPr>
          <p:spPr>
            <a:xfrm>
              <a:off x="6184450" y="3543332"/>
              <a:ext cx="82285" cy="77785"/>
            </a:xfrm>
            <a:custGeom>
              <a:rect b="b" l="l" r="r" t="t"/>
              <a:pathLst>
                <a:path extrusionOk="0" h="3019" w="3194">
                  <a:moveTo>
                    <a:pt x="2228" y="431"/>
                  </a:moveTo>
                  <a:cubicBezTo>
                    <a:pt x="2343" y="431"/>
                    <a:pt x="2459" y="475"/>
                    <a:pt x="2547" y="563"/>
                  </a:cubicBezTo>
                  <a:cubicBezTo>
                    <a:pt x="2718" y="734"/>
                    <a:pt x="2718" y="1019"/>
                    <a:pt x="2547" y="1196"/>
                  </a:cubicBezTo>
                  <a:lnTo>
                    <a:pt x="2066" y="1671"/>
                  </a:lnTo>
                  <a:lnTo>
                    <a:pt x="1433" y="1039"/>
                  </a:lnTo>
                  <a:lnTo>
                    <a:pt x="1914" y="563"/>
                  </a:lnTo>
                  <a:cubicBezTo>
                    <a:pt x="1999" y="475"/>
                    <a:pt x="2114" y="431"/>
                    <a:pt x="2228" y="431"/>
                  </a:cubicBezTo>
                  <a:close/>
                  <a:moveTo>
                    <a:pt x="1129" y="1348"/>
                  </a:moveTo>
                  <a:lnTo>
                    <a:pt x="1762" y="1981"/>
                  </a:lnTo>
                  <a:lnTo>
                    <a:pt x="1281" y="2457"/>
                  </a:lnTo>
                  <a:cubicBezTo>
                    <a:pt x="1193" y="2545"/>
                    <a:pt x="1077" y="2589"/>
                    <a:pt x="963" y="2589"/>
                  </a:cubicBezTo>
                  <a:cubicBezTo>
                    <a:pt x="848" y="2589"/>
                    <a:pt x="734" y="2545"/>
                    <a:pt x="648" y="2457"/>
                  </a:cubicBezTo>
                  <a:cubicBezTo>
                    <a:pt x="472" y="2285"/>
                    <a:pt x="472" y="2000"/>
                    <a:pt x="648" y="1824"/>
                  </a:cubicBezTo>
                  <a:lnTo>
                    <a:pt x="1129" y="1348"/>
                  </a:lnTo>
                  <a:close/>
                  <a:moveTo>
                    <a:pt x="2225" y="1"/>
                  </a:moveTo>
                  <a:cubicBezTo>
                    <a:pt x="2001" y="1"/>
                    <a:pt x="1778" y="85"/>
                    <a:pt x="1604" y="253"/>
                  </a:cubicBezTo>
                  <a:lnTo>
                    <a:pt x="343" y="1519"/>
                  </a:lnTo>
                  <a:cubicBezTo>
                    <a:pt x="1" y="1862"/>
                    <a:pt x="1" y="2419"/>
                    <a:pt x="343" y="2761"/>
                  </a:cubicBezTo>
                  <a:cubicBezTo>
                    <a:pt x="515" y="2933"/>
                    <a:pt x="741" y="3019"/>
                    <a:pt x="967" y="3019"/>
                  </a:cubicBezTo>
                  <a:cubicBezTo>
                    <a:pt x="1191" y="3019"/>
                    <a:pt x="1415" y="2934"/>
                    <a:pt x="1585" y="2766"/>
                  </a:cubicBezTo>
                  <a:lnTo>
                    <a:pt x="2851" y="1500"/>
                  </a:lnTo>
                  <a:cubicBezTo>
                    <a:pt x="3194" y="1157"/>
                    <a:pt x="3189" y="601"/>
                    <a:pt x="2846" y="258"/>
                  </a:cubicBezTo>
                  <a:cubicBezTo>
                    <a:pt x="2675" y="86"/>
                    <a:pt x="2450" y="1"/>
                    <a:pt x="22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76"/>
            <p:cNvSpPr/>
            <p:nvPr/>
          </p:nvSpPr>
          <p:spPr>
            <a:xfrm>
              <a:off x="6052469" y="3785858"/>
              <a:ext cx="87747" cy="77888"/>
            </a:xfrm>
            <a:custGeom>
              <a:rect b="b" l="l" r="r" t="t"/>
              <a:pathLst>
                <a:path extrusionOk="0" h="3023" w="3406">
                  <a:moveTo>
                    <a:pt x="2444" y="430"/>
                  </a:moveTo>
                  <a:cubicBezTo>
                    <a:pt x="2559" y="430"/>
                    <a:pt x="2673" y="474"/>
                    <a:pt x="2759" y="562"/>
                  </a:cubicBezTo>
                  <a:cubicBezTo>
                    <a:pt x="2935" y="738"/>
                    <a:pt x="2935" y="1019"/>
                    <a:pt x="2759" y="1195"/>
                  </a:cubicBezTo>
                  <a:lnTo>
                    <a:pt x="2283" y="1676"/>
                  </a:lnTo>
                  <a:lnTo>
                    <a:pt x="1650" y="1043"/>
                  </a:lnTo>
                  <a:lnTo>
                    <a:pt x="2126" y="562"/>
                  </a:lnTo>
                  <a:cubicBezTo>
                    <a:pt x="2214" y="474"/>
                    <a:pt x="2329" y="430"/>
                    <a:pt x="2444" y="430"/>
                  </a:cubicBezTo>
                  <a:close/>
                  <a:moveTo>
                    <a:pt x="1341" y="1347"/>
                  </a:moveTo>
                  <a:lnTo>
                    <a:pt x="1974" y="1980"/>
                  </a:lnTo>
                  <a:lnTo>
                    <a:pt x="1493" y="2461"/>
                  </a:lnTo>
                  <a:cubicBezTo>
                    <a:pt x="1407" y="2549"/>
                    <a:pt x="1293" y="2593"/>
                    <a:pt x="1178" y="2593"/>
                  </a:cubicBezTo>
                  <a:cubicBezTo>
                    <a:pt x="1063" y="2593"/>
                    <a:pt x="948" y="2549"/>
                    <a:pt x="860" y="2461"/>
                  </a:cubicBezTo>
                  <a:cubicBezTo>
                    <a:pt x="689" y="2285"/>
                    <a:pt x="689" y="2004"/>
                    <a:pt x="860" y="1828"/>
                  </a:cubicBezTo>
                  <a:lnTo>
                    <a:pt x="1341" y="1347"/>
                  </a:lnTo>
                  <a:close/>
                  <a:moveTo>
                    <a:pt x="2439" y="1"/>
                  </a:moveTo>
                  <a:cubicBezTo>
                    <a:pt x="2215" y="1"/>
                    <a:pt x="1990" y="86"/>
                    <a:pt x="1816" y="258"/>
                  </a:cubicBezTo>
                  <a:lnTo>
                    <a:pt x="555" y="1524"/>
                  </a:lnTo>
                  <a:cubicBezTo>
                    <a:pt x="0" y="2074"/>
                    <a:pt x="387" y="3023"/>
                    <a:pt x="1168" y="3023"/>
                  </a:cubicBezTo>
                  <a:cubicBezTo>
                    <a:pt x="1170" y="3023"/>
                    <a:pt x="1172" y="3023"/>
                    <a:pt x="1174" y="3023"/>
                  </a:cubicBezTo>
                  <a:cubicBezTo>
                    <a:pt x="1407" y="3023"/>
                    <a:pt x="1631" y="2932"/>
                    <a:pt x="1797" y="2766"/>
                  </a:cubicBezTo>
                  <a:lnTo>
                    <a:pt x="3063" y="1500"/>
                  </a:lnTo>
                  <a:cubicBezTo>
                    <a:pt x="3406" y="1157"/>
                    <a:pt x="3401" y="600"/>
                    <a:pt x="3059" y="258"/>
                  </a:cubicBezTo>
                  <a:cubicBezTo>
                    <a:pt x="2887" y="86"/>
                    <a:pt x="2664" y="1"/>
                    <a:pt x="24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76"/>
            <p:cNvSpPr/>
            <p:nvPr/>
          </p:nvSpPr>
          <p:spPr>
            <a:xfrm>
              <a:off x="6184347" y="3785858"/>
              <a:ext cx="82388" cy="77888"/>
            </a:xfrm>
            <a:custGeom>
              <a:rect b="b" l="l" r="r" t="t"/>
              <a:pathLst>
                <a:path extrusionOk="0" h="3023" w="3198">
                  <a:moveTo>
                    <a:pt x="2232" y="430"/>
                  </a:moveTo>
                  <a:cubicBezTo>
                    <a:pt x="2347" y="430"/>
                    <a:pt x="2463" y="474"/>
                    <a:pt x="2551" y="562"/>
                  </a:cubicBezTo>
                  <a:cubicBezTo>
                    <a:pt x="2722" y="738"/>
                    <a:pt x="2722" y="1019"/>
                    <a:pt x="2551" y="1195"/>
                  </a:cubicBezTo>
                  <a:lnTo>
                    <a:pt x="2070" y="1676"/>
                  </a:lnTo>
                  <a:lnTo>
                    <a:pt x="1437" y="1043"/>
                  </a:lnTo>
                  <a:lnTo>
                    <a:pt x="1918" y="562"/>
                  </a:lnTo>
                  <a:cubicBezTo>
                    <a:pt x="2003" y="474"/>
                    <a:pt x="2118" y="430"/>
                    <a:pt x="2232" y="430"/>
                  </a:cubicBezTo>
                  <a:close/>
                  <a:moveTo>
                    <a:pt x="1133" y="1347"/>
                  </a:moveTo>
                  <a:lnTo>
                    <a:pt x="1766" y="1980"/>
                  </a:lnTo>
                  <a:lnTo>
                    <a:pt x="1285" y="2461"/>
                  </a:lnTo>
                  <a:cubicBezTo>
                    <a:pt x="1197" y="2547"/>
                    <a:pt x="1083" y="2589"/>
                    <a:pt x="968" y="2589"/>
                  </a:cubicBezTo>
                  <a:cubicBezTo>
                    <a:pt x="854" y="2589"/>
                    <a:pt x="740" y="2547"/>
                    <a:pt x="652" y="2461"/>
                  </a:cubicBezTo>
                  <a:cubicBezTo>
                    <a:pt x="476" y="2285"/>
                    <a:pt x="476" y="1999"/>
                    <a:pt x="652" y="1828"/>
                  </a:cubicBezTo>
                  <a:lnTo>
                    <a:pt x="1133" y="1347"/>
                  </a:lnTo>
                  <a:close/>
                  <a:moveTo>
                    <a:pt x="2231" y="1"/>
                  </a:moveTo>
                  <a:cubicBezTo>
                    <a:pt x="2007" y="1"/>
                    <a:pt x="1782" y="86"/>
                    <a:pt x="1608" y="258"/>
                  </a:cubicBezTo>
                  <a:lnTo>
                    <a:pt x="347" y="1524"/>
                  </a:lnTo>
                  <a:cubicBezTo>
                    <a:pt x="0" y="1866"/>
                    <a:pt x="0" y="2423"/>
                    <a:pt x="347" y="2766"/>
                  </a:cubicBezTo>
                  <a:cubicBezTo>
                    <a:pt x="519" y="2937"/>
                    <a:pt x="744" y="3023"/>
                    <a:pt x="968" y="3023"/>
                  </a:cubicBezTo>
                  <a:cubicBezTo>
                    <a:pt x="1193" y="3023"/>
                    <a:pt x="1418" y="2937"/>
                    <a:pt x="1589" y="2766"/>
                  </a:cubicBezTo>
                  <a:lnTo>
                    <a:pt x="2855" y="1500"/>
                  </a:lnTo>
                  <a:cubicBezTo>
                    <a:pt x="3198" y="1157"/>
                    <a:pt x="3193" y="600"/>
                    <a:pt x="2850" y="258"/>
                  </a:cubicBezTo>
                  <a:cubicBezTo>
                    <a:pt x="2679" y="86"/>
                    <a:pt x="2456" y="1"/>
                    <a:pt x="22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76"/>
            <p:cNvSpPr/>
            <p:nvPr/>
          </p:nvSpPr>
          <p:spPr>
            <a:xfrm>
              <a:off x="6057930" y="3664479"/>
              <a:ext cx="87696" cy="77939"/>
            </a:xfrm>
            <a:custGeom>
              <a:rect b="b" l="l" r="r" t="t"/>
              <a:pathLst>
                <a:path extrusionOk="0" h="3025" w="3404">
                  <a:moveTo>
                    <a:pt x="2226" y="435"/>
                  </a:moveTo>
                  <a:cubicBezTo>
                    <a:pt x="2340" y="435"/>
                    <a:pt x="2454" y="479"/>
                    <a:pt x="2542" y="567"/>
                  </a:cubicBezTo>
                  <a:cubicBezTo>
                    <a:pt x="2718" y="738"/>
                    <a:pt x="2718" y="1024"/>
                    <a:pt x="2542" y="1200"/>
                  </a:cubicBezTo>
                  <a:lnTo>
                    <a:pt x="2061" y="1680"/>
                  </a:lnTo>
                  <a:lnTo>
                    <a:pt x="1428" y="1043"/>
                  </a:lnTo>
                  <a:lnTo>
                    <a:pt x="1909" y="567"/>
                  </a:lnTo>
                  <a:cubicBezTo>
                    <a:pt x="1997" y="479"/>
                    <a:pt x="2111" y="435"/>
                    <a:pt x="2226" y="435"/>
                  </a:cubicBezTo>
                  <a:close/>
                  <a:moveTo>
                    <a:pt x="1124" y="1352"/>
                  </a:moveTo>
                  <a:lnTo>
                    <a:pt x="1757" y="1985"/>
                  </a:lnTo>
                  <a:lnTo>
                    <a:pt x="1276" y="2466"/>
                  </a:lnTo>
                  <a:cubicBezTo>
                    <a:pt x="1188" y="2551"/>
                    <a:pt x="1074" y="2594"/>
                    <a:pt x="960" y="2594"/>
                  </a:cubicBezTo>
                  <a:cubicBezTo>
                    <a:pt x="845" y="2594"/>
                    <a:pt x="731" y="2551"/>
                    <a:pt x="643" y="2466"/>
                  </a:cubicBezTo>
                  <a:cubicBezTo>
                    <a:pt x="467" y="2290"/>
                    <a:pt x="467" y="2004"/>
                    <a:pt x="643" y="1833"/>
                  </a:cubicBezTo>
                  <a:lnTo>
                    <a:pt x="1124" y="1352"/>
                  </a:lnTo>
                  <a:close/>
                  <a:moveTo>
                    <a:pt x="2228" y="1"/>
                  </a:moveTo>
                  <a:cubicBezTo>
                    <a:pt x="1995" y="1"/>
                    <a:pt x="1771" y="96"/>
                    <a:pt x="1604" y="258"/>
                  </a:cubicBezTo>
                  <a:lnTo>
                    <a:pt x="339" y="1523"/>
                  </a:lnTo>
                  <a:cubicBezTo>
                    <a:pt x="1" y="1871"/>
                    <a:pt x="1" y="2423"/>
                    <a:pt x="343" y="2765"/>
                  </a:cubicBezTo>
                  <a:cubicBezTo>
                    <a:pt x="516" y="2938"/>
                    <a:pt x="743" y="3025"/>
                    <a:pt x="969" y="3025"/>
                  </a:cubicBezTo>
                  <a:cubicBezTo>
                    <a:pt x="1192" y="3025"/>
                    <a:pt x="1415" y="2940"/>
                    <a:pt x="1585" y="2770"/>
                  </a:cubicBezTo>
                  <a:lnTo>
                    <a:pt x="2851" y="1504"/>
                  </a:lnTo>
                  <a:cubicBezTo>
                    <a:pt x="3403" y="952"/>
                    <a:pt x="3013" y="1"/>
                    <a:pt x="22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76"/>
            <p:cNvSpPr/>
            <p:nvPr/>
          </p:nvSpPr>
          <p:spPr>
            <a:xfrm>
              <a:off x="6178937" y="3664402"/>
              <a:ext cx="87927" cy="78094"/>
            </a:xfrm>
            <a:custGeom>
              <a:rect b="b" l="l" r="r" t="t"/>
              <a:pathLst>
                <a:path extrusionOk="0" h="3031" w="3413">
                  <a:moveTo>
                    <a:pt x="2446" y="438"/>
                  </a:moveTo>
                  <a:cubicBezTo>
                    <a:pt x="2561" y="438"/>
                    <a:pt x="2675" y="482"/>
                    <a:pt x="2761" y="570"/>
                  </a:cubicBezTo>
                  <a:cubicBezTo>
                    <a:pt x="2937" y="741"/>
                    <a:pt x="2937" y="1027"/>
                    <a:pt x="2761" y="1203"/>
                  </a:cubicBezTo>
                  <a:lnTo>
                    <a:pt x="2280" y="1679"/>
                  </a:lnTo>
                  <a:lnTo>
                    <a:pt x="1647" y="1046"/>
                  </a:lnTo>
                  <a:lnTo>
                    <a:pt x="2128" y="570"/>
                  </a:lnTo>
                  <a:cubicBezTo>
                    <a:pt x="2216" y="482"/>
                    <a:pt x="2331" y="438"/>
                    <a:pt x="2446" y="438"/>
                  </a:cubicBezTo>
                  <a:close/>
                  <a:moveTo>
                    <a:pt x="1343" y="1355"/>
                  </a:moveTo>
                  <a:lnTo>
                    <a:pt x="1976" y="1988"/>
                  </a:lnTo>
                  <a:lnTo>
                    <a:pt x="1495" y="2469"/>
                  </a:lnTo>
                  <a:cubicBezTo>
                    <a:pt x="1409" y="2554"/>
                    <a:pt x="1295" y="2597"/>
                    <a:pt x="1180" y="2597"/>
                  </a:cubicBezTo>
                  <a:cubicBezTo>
                    <a:pt x="1065" y="2597"/>
                    <a:pt x="950" y="2554"/>
                    <a:pt x="862" y="2469"/>
                  </a:cubicBezTo>
                  <a:cubicBezTo>
                    <a:pt x="691" y="2293"/>
                    <a:pt x="691" y="2007"/>
                    <a:pt x="862" y="1836"/>
                  </a:cubicBezTo>
                  <a:lnTo>
                    <a:pt x="1343" y="1355"/>
                  </a:lnTo>
                  <a:close/>
                  <a:moveTo>
                    <a:pt x="2442" y="0"/>
                  </a:moveTo>
                  <a:cubicBezTo>
                    <a:pt x="2216" y="0"/>
                    <a:pt x="1990" y="87"/>
                    <a:pt x="1818" y="261"/>
                  </a:cubicBezTo>
                  <a:lnTo>
                    <a:pt x="557" y="1526"/>
                  </a:lnTo>
                  <a:cubicBezTo>
                    <a:pt x="1" y="2083"/>
                    <a:pt x="396" y="3030"/>
                    <a:pt x="1176" y="3030"/>
                  </a:cubicBezTo>
                  <a:cubicBezTo>
                    <a:pt x="1409" y="3030"/>
                    <a:pt x="1638" y="2940"/>
                    <a:pt x="1799" y="2773"/>
                  </a:cubicBezTo>
                  <a:lnTo>
                    <a:pt x="3065" y="1507"/>
                  </a:lnTo>
                  <a:cubicBezTo>
                    <a:pt x="3413" y="1165"/>
                    <a:pt x="3413" y="603"/>
                    <a:pt x="3070" y="261"/>
                  </a:cubicBezTo>
                  <a:cubicBezTo>
                    <a:pt x="2896" y="87"/>
                    <a:pt x="2669" y="0"/>
                    <a:pt x="24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76"/>
            <p:cNvSpPr/>
            <p:nvPr/>
          </p:nvSpPr>
          <p:spPr>
            <a:xfrm>
              <a:off x="6156755" y="3547403"/>
              <a:ext cx="11181" cy="66834"/>
            </a:xfrm>
            <a:custGeom>
              <a:rect b="b" l="l" r="r" t="t"/>
              <a:pathLst>
                <a:path extrusionOk="0" h="2594" w="434">
                  <a:moveTo>
                    <a:pt x="0" y="0"/>
                  </a:moveTo>
                  <a:lnTo>
                    <a:pt x="0" y="2594"/>
                  </a:lnTo>
                  <a:lnTo>
                    <a:pt x="433" y="2594"/>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6"/>
            <p:cNvSpPr/>
            <p:nvPr/>
          </p:nvSpPr>
          <p:spPr>
            <a:xfrm>
              <a:off x="6156755" y="3625368"/>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76"/>
            <p:cNvSpPr/>
            <p:nvPr/>
          </p:nvSpPr>
          <p:spPr>
            <a:xfrm>
              <a:off x="6156755" y="3792738"/>
              <a:ext cx="11181" cy="66963"/>
            </a:xfrm>
            <a:custGeom>
              <a:rect b="b" l="l" r="r" t="t"/>
              <a:pathLst>
                <a:path extrusionOk="0" h="2599" w="434">
                  <a:moveTo>
                    <a:pt x="0" y="0"/>
                  </a:moveTo>
                  <a:lnTo>
                    <a:pt x="0" y="2598"/>
                  </a:lnTo>
                  <a:lnTo>
                    <a:pt x="433" y="2598"/>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76"/>
            <p:cNvSpPr/>
            <p:nvPr/>
          </p:nvSpPr>
          <p:spPr>
            <a:xfrm>
              <a:off x="6156755" y="3669993"/>
              <a:ext cx="11181" cy="66989"/>
            </a:xfrm>
            <a:custGeom>
              <a:rect b="b" l="l" r="r" t="t"/>
              <a:pathLst>
                <a:path extrusionOk="0" h="2600" w="434">
                  <a:moveTo>
                    <a:pt x="0" y="1"/>
                  </a:moveTo>
                  <a:lnTo>
                    <a:pt x="0" y="2599"/>
                  </a:lnTo>
                  <a:lnTo>
                    <a:pt x="433" y="2599"/>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76"/>
            <p:cNvSpPr/>
            <p:nvPr/>
          </p:nvSpPr>
          <p:spPr>
            <a:xfrm>
              <a:off x="6156755" y="3647681"/>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76"/>
            <p:cNvSpPr/>
            <p:nvPr/>
          </p:nvSpPr>
          <p:spPr>
            <a:xfrm>
              <a:off x="6156755" y="3748113"/>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76"/>
            <p:cNvSpPr/>
            <p:nvPr/>
          </p:nvSpPr>
          <p:spPr>
            <a:xfrm>
              <a:off x="6156755" y="3770528"/>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 name="Google Shape;1072;p76"/>
          <p:cNvGrpSpPr/>
          <p:nvPr/>
        </p:nvGrpSpPr>
        <p:grpSpPr>
          <a:xfrm>
            <a:off x="1954020" y="2368215"/>
            <a:ext cx="386772" cy="330951"/>
            <a:chOff x="2792508" y="2928708"/>
            <a:chExt cx="386772" cy="330951"/>
          </a:xfrm>
        </p:grpSpPr>
        <p:sp>
          <p:nvSpPr>
            <p:cNvPr id="1073" name="Google Shape;1073;p76"/>
            <p:cNvSpPr/>
            <p:nvPr/>
          </p:nvSpPr>
          <p:spPr>
            <a:xfrm>
              <a:off x="2792508" y="3040297"/>
              <a:ext cx="195847" cy="219363"/>
            </a:xfrm>
            <a:custGeom>
              <a:rect b="b" l="l" r="r" t="t"/>
              <a:pathLst>
                <a:path extrusionOk="0" h="8514" w="7602">
                  <a:moveTo>
                    <a:pt x="2574" y="0"/>
                  </a:moveTo>
                  <a:lnTo>
                    <a:pt x="2574" y="3046"/>
                  </a:lnTo>
                  <a:lnTo>
                    <a:pt x="404" y="6910"/>
                  </a:lnTo>
                  <a:cubicBezTo>
                    <a:pt x="0" y="7627"/>
                    <a:pt x="525" y="8514"/>
                    <a:pt x="1349" y="8514"/>
                  </a:cubicBezTo>
                  <a:cubicBezTo>
                    <a:pt x="1351" y="8514"/>
                    <a:pt x="1353" y="8514"/>
                    <a:pt x="1355" y="8514"/>
                  </a:cubicBezTo>
                  <a:lnTo>
                    <a:pt x="1703" y="8514"/>
                  </a:lnTo>
                  <a:lnTo>
                    <a:pt x="1703" y="8081"/>
                  </a:lnTo>
                  <a:lnTo>
                    <a:pt x="1355" y="8081"/>
                  </a:lnTo>
                  <a:cubicBezTo>
                    <a:pt x="994" y="8081"/>
                    <a:pt x="699" y="7790"/>
                    <a:pt x="699" y="7429"/>
                  </a:cubicBezTo>
                  <a:cubicBezTo>
                    <a:pt x="699" y="7319"/>
                    <a:pt x="727" y="7214"/>
                    <a:pt x="780" y="7119"/>
                  </a:cubicBezTo>
                  <a:lnTo>
                    <a:pt x="2136" y="4702"/>
                  </a:lnTo>
                  <a:lnTo>
                    <a:pt x="5462" y="4702"/>
                  </a:lnTo>
                  <a:lnTo>
                    <a:pt x="6818" y="7114"/>
                  </a:lnTo>
                  <a:cubicBezTo>
                    <a:pt x="6876" y="7210"/>
                    <a:pt x="6904" y="7319"/>
                    <a:pt x="6904" y="7429"/>
                  </a:cubicBezTo>
                  <a:cubicBezTo>
                    <a:pt x="6899" y="7790"/>
                    <a:pt x="6604" y="8081"/>
                    <a:pt x="6247" y="8081"/>
                  </a:cubicBezTo>
                  <a:lnTo>
                    <a:pt x="2136" y="8081"/>
                  </a:lnTo>
                  <a:lnTo>
                    <a:pt x="2136" y="8514"/>
                  </a:lnTo>
                  <a:lnTo>
                    <a:pt x="6247" y="8514"/>
                  </a:lnTo>
                  <a:cubicBezTo>
                    <a:pt x="6252" y="8514"/>
                    <a:pt x="6256" y="8514"/>
                    <a:pt x="6261" y="8514"/>
                  </a:cubicBezTo>
                  <a:cubicBezTo>
                    <a:pt x="7081" y="8514"/>
                    <a:pt x="7602" y="7625"/>
                    <a:pt x="7199" y="6905"/>
                  </a:cubicBezTo>
                  <a:lnTo>
                    <a:pt x="5029" y="3046"/>
                  </a:lnTo>
                  <a:lnTo>
                    <a:pt x="5029" y="1961"/>
                  </a:lnTo>
                  <a:lnTo>
                    <a:pt x="4596" y="1961"/>
                  </a:lnTo>
                  <a:lnTo>
                    <a:pt x="4596" y="3160"/>
                  </a:lnTo>
                  <a:lnTo>
                    <a:pt x="5220" y="4274"/>
                  </a:lnTo>
                  <a:lnTo>
                    <a:pt x="2383" y="4274"/>
                  </a:lnTo>
                  <a:lnTo>
                    <a:pt x="3007" y="3160"/>
                  </a:lnTo>
                  <a:lnTo>
                    <a:pt x="3007" y="433"/>
                  </a:lnTo>
                  <a:lnTo>
                    <a:pt x="4596" y="433"/>
                  </a:lnTo>
                  <a:lnTo>
                    <a:pt x="4596" y="1528"/>
                  </a:lnTo>
                  <a:lnTo>
                    <a:pt x="5029" y="1528"/>
                  </a:lnTo>
                  <a:lnTo>
                    <a:pt x="50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76"/>
            <p:cNvSpPr/>
            <p:nvPr/>
          </p:nvSpPr>
          <p:spPr>
            <a:xfrm>
              <a:off x="2849494" y="3017984"/>
              <a:ext cx="81899" cy="11182"/>
            </a:xfrm>
            <a:custGeom>
              <a:rect b="b" l="l" r="r" t="t"/>
              <a:pathLst>
                <a:path extrusionOk="0" h="434" w="3179">
                  <a:moveTo>
                    <a:pt x="0" y="0"/>
                  </a:moveTo>
                  <a:lnTo>
                    <a:pt x="0" y="433"/>
                  </a:lnTo>
                  <a:lnTo>
                    <a:pt x="3179" y="433"/>
                  </a:lnTo>
                  <a:lnTo>
                    <a:pt x="31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76"/>
            <p:cNvSpPr/>
            <p:nvPr/>
          </p:nvSpPr>
          <p:spPr>
            <a:xfrm>
              <a:off x="3071516" y="3017984"/>
              <a:ext cx="107765" cy="241676"/>
            </a:xfrm>
            <a:custGeom>
              <a:rect b="b" l="l" r="r" t="t"/>
              <a:pathLst>
                <a:path extrusionOk="0" h="9380" w="4183">
                  <a:moveTo>
                    <a:pt x="2165" y="3322"/>
                  </a:moveTo>
                  <a:lnTo>
                    <a:pt x="2165" y="6134"/>
                  </a:lnTo>
                  <a:cubicBezTo>
                    <a:pt x="2165" y="6572"/>
                    <a:pt x="1808" y="6929"/>
                    <a:pt x="1371" y="6929"/>
                  </a:cubicBezTo>
                  <a:cubicBezTo>
                    <a:pt x="933" y="6929"/>
                    <a:pt x="576" y="6572"/>
                    <a:pt x="576" y="6134"/>
                  </a:cubicBezTo>
                  <a:lnTo>
                    <a:pt x="576" y="3322"/>
                  </a:lnTo>
                  <a:close/>
                  <a:moveTo>
                    <a:pt x="3755" y="8518"/>
                  </a:moveTo>
                  <a:lnTo>
                    <a:pt x="3755" y="8951"/>
                  </a:lnTo>
                  <a:lnTo>
                    <a:pt x="433" y="8951"/>
                  </a:lnTo>
                  <a:lnTo>
                    <a:pt x="433" y="8518"/>
                  </a:lnTo>
                  <a:close/>
                  <a:moveTo>
                    <a:pt x="143" y="0"/>
                  </a:moveTo>
                  <a:lnTo>
                    <a:pt x="143" y="1371"/>
                  </a:lnTo>
                  <a:lnTo>
                    <a:pt x="576" y="1371"/>
                  </a:lnTo>
                  <a:lnTo>
                    <a:pt x="576" y="433"/>
                  </a:lnTo>
                  <a:lnTo>
                    <a:pt x="2165" y="433"/>
                  </a:lnTo>
                  <a:lnTo>
                    <a:pt x="2165" y="2889"/>
                  </a:lnTo>
                  <a:lnTo>
                    <a:pt x="576" y="2889"/>
                  </a:lnTo>
                  <a:lnTo>
                    <a:pt x="576" y="1804"/>
                  </a:lnTo>
                  <a:lnTo>
                    <a:pt x="143" y="1804"/>
                  </a:lnTo>
                  <a:lnTo>
                    <a:pt x="143" y="6134"/>
                  </a:lnTo>
                  <a:cubicBezTo>
                    <a:pt x="143" y="6810"/>
                    <a:pt x="695" y="7362"/>
                    <a:pt x="1371" y="7362"/>
                  </a:cubicBezTo>
                  <a:cubicBezTo>
                    <a:pt x="2046" y="7362"/>
                    <a:pt x="2598" y="6810"/>
                    <a:pt x="2598" y="6134"/>
                  </a:cubicBezTo>
                  <a:lnTo>
                    <a:pt x="2598" y="2456"/>
                  </a:lnTo>
                  <a:lnTo>
                    <a:pt x="2960" y="2456"/>
                  </a:lnTo>
                  <a:cubicBezTo>
                    <a:pt x="3155" y="2456"/>
                    <a:pt x="3317" y="2617"/>
                    <a:pt x="3317" y="2817"/>
                  </a:cubicBezTo>
                  <a:lnTo>
                    <a:pt x="3317" y="8080"/>
                  </a:lnTo>
                  <a:lnTo>
                    <a:pt x="0" y="8080"/>
                  </a:lnTo>
                  <a:lnTo>
                    <a:pt x="0" y="9380"/>
                  </a:lnTo>
                  <a:lnTo>
                    <a:pt x="4183" y="9380"/>
                  </a:lnTo>
                  <a:lnTo>
                    <a:pt x="4183" y="8085"/>
                  </a:lnTo>
                  <a:lnTo>
                    <a:pt x="3755" y="8085"/>
                  </a:lnTo>
                  <a:lnTo>
                    <a:pt x="3755" y="2817"/>
                  </a:lnTo>
                  <a:cubicBezTo>
                    <a:pt x="3750" y="2380"/>
                    <a:pt x="3398" y="2023"/>
                    <a:pt x="2960" y="2023"/>
                  </a:cubicBezTo>
                  <a:lnTo>
                    <a:pt x="2598" y="2023"/>
                  </a:lnTo>
                  <a:lnTo>
                    <a:pt x="259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76"/>
            <p:cNvSpPr/>
            <p:nvPr/>
          </p:nvSpPr>
          <p:spPr>
            <a:xfrm>
              <a:off x="2884918" y="2928708"/>
              <a:ext cx="227431" cy="63305"/>
            </a:xfrm>
            <a:custGeom>
              <a:rect b="b" l="l" r="r" t="t"/>
              <a:pathLst>
                <a:path extrusionOk="0" h="2457" w="8828">
                  <a:moveTo>
                    <a:pt x="3360" y="1"/>
                  </a:moveTo>
                  <a:cubicBezTo>
                    <a:pt x="2955" y="1"/>
                    <a:pt x="2622" y="334"/>
                    <a:pt x="2622" y="738"/>
                  </a:cubicBezTo>
                  <a:lnTo>
                    <a:pt x="2622" y="1719"/>
                  </a:lnTo>
                  <a:cubicBezTo>
                    <a:pt x="2622" y="1890"/>
                    <a:pt x="2489" y="2023"/>
                    <a:pt x="2323" y="2023"/>
                  </a:cubicBezTo>
                  <a:cubicBezTo>
                    <a:pt x="2156" y="2023"/>
                    <a:pt x="2018" y="1890"/>
                    <a:pt x="2018" y="1719"/>
                  </a:cubicBezTo>
                  <a:lnTo>
                    <a:pt x="2018" y="738"/>
                  </a:lnTo>
                  <a:cubicBezTo>
                    <a:pt x="2018" y="334"/>
                    <a:pt x="1690" y="6"/>
                    <a:pt x="1280" y="6"/>
                  </a:cubicBezTo>
                  <a:lnTo>
                    <a:pt x="733" y="6"/>
                  </a:lnTo>
                  <a:cubicBezTo>
                    <a:pt x="329" y="6"/>
                    <a:pt x="0" y="334"/>
                    <a:pt x="0" y="738"/>
                  </a:cubicBezTo>
                  <a:lnTo>
                    <a:pt x="0" y="2123"/>
                  </a:lnTo>
                  <a:lnTo>
                    <a:pt x="433" y="2123"/>
                  </a:lnTo>
                  <a:lnTo>
                    <a:pt x="433" y="738"/>
                  </a:lnTo>
                  <a:cubicBezTo>
                    <a:pt x="433" y="572"/>
                    <a:pt x="567" y="439"/>
                    <a:pt x="733" y="439"/>
                  </a:cubicBezTo>
                  <a:lnTo>
                    <a:pt x="1280" y="439"/>
                  </a:lnTo>
                  <a:cubicBezTo>
                    <a:pt x="1447" y="439"/>
                    <a:pt x="1585" y="572"/>
                    <a:pt x="1585" y="738"/>
                  </a:cubicBezTo>
                  <a:lnTo>
                    <a:pt x="1585" y="1719"/>
                  </a:lnTo>
                  <a:cubicBezTo>
                    <a:pt x="1585" y="2128"/>
                    <a:pt x="1913" y="2456"/>
                    <a:pt x="2323" y="2456"/>
                  </a:cubicBezTo>
                  <a:cubicBezTo>
                    <a:pt x="2727" y="2456"/>
                    <a:pt x="3055" y="2128"/>
                    <a:pt x="3055" y="1719"/>
                  </a:cubicBezTo>
                  <a:lnTo>
                    <a:pt x="3055" y="738"/>
                  </a:lnTo>
                  <a:cubicBezTo>
                    <a:pt x="3055" y="536"/>
                    <a:pt x="3208" y="435"/>
                    <a:pt x="3360" y="435"/>
                  </a:cubicBezTo>
                  <a:cubicBezTo>
                    <a:pt x="3512" y="435"/>
                    <a:pt x="3665" y="536"/>
                    <a:pt x="3665" y="738"/>
                  </a:cubicBezTo>
                  <a:lnTo>
                    <a:pt x="3665" y="1719"/>
                  </a:lnTo>
                  <a:cubicBezTo>
                    <a:pt x="3665" y="2128"/>
                    <a:pt x="3993" y="2456"/>
                    <a:pt x="4397" y="2456"/>
                  </a:cubicBezTo>
                  <a:cubicBezTo>
                    <a:pt x="4807" y="2456"/>
                    <a:pt x="5135" y="2128"/>
                    <a:pt x="5135" y="1719"/>
                  </a:cubicBezTo>
                  <a:lnTo>
                    <a:pt x="5135" y="738"/>
                  </a:lnTo>
                  <a:cubicBezTo>
                    <a:pt x="5135" y="536"/>
                    <a:pt x="5287" y="435"/>
                    <a:pt x="5440" y="435"/>
                  </a:cubicBezTo>
                  <a:cubicBezTo>
                    <a:pt x="5592" y="435"/>
                    <a:pt x="5744" y="536"/>
                    <a:pt x="5744" y="738"/>
                  </a:cubicBezTo>
                  <a:lnTo>
                    <a:pt x="5744" y="1719"/>
                  </a:lnTo>
                  <a:cubicBezTo>
                    <a:pt x="5744" y="2128"/>
                    <a:pt x="6072" y="2456"/>
                    <a:pt x="6477" y="2456"/>
                  </a:cubicBezTo>
                  <a:cubicBezTo>
                    <a:pt x="6886" y="2456"/>
                    <a:pt x="7214" y="2128"/>
                    <a:pt x="7214" y="1719"/>
                  </a:cubicBezTo>
                  <a:lnTo>
                    <a:pt x="7214" y="738"/>
                  </a:lnTo>
                  <a:cubicBezTo>
                    <a:pt x="7214" y="572"/>
                    <a:pt x="7348" y="434"/>
                    <a:pt x="7519" y="434"/>
                  </a:cubicBezTo>
                  <a:lnTo>
                    <a:pt x="8095" y="434"/>
                  </a:lnTo>
                  <a:cubicBezTo>
                    <a:pt x="8261" y="434"/>
                    <a:pt x="8395" y="572"/>
                    <a:pt x="8395" y="738"/>
                  </a:cubicBezTo>
                  <a:lnTo>
                    <a:pt x="8395" y="2123"/>
                  </a:lnTo>
                  <a:lnTo>
                    <a:pt x="8828" y="2123"/>
                  </a:lnTo>
                  <a:lnTo>
                    <a:pt x="8828" y="738"/>
                  </a:lnTo>
                  <a:cubicBezTo>
                    <a:pt x="8828" y="334"/>
                    <a:pt x="8499" y="6"/>
                    <a:pt x="8095" y="6"/>
                  </a:cubicBezTo>
                  <a:lnTo>
                    <a:pt x="7519" y="6"/>
                  </a:lnTo>
                  <a:cubicBezTo>
                    <a:pt x="7110" y="6"/>
                    <a:pt x="6781" y="334"/>
                    <a:pt x="6781" y="738"/>
                  </a:cubicBezTo>
                  <a:lnTo>
                    <a:pt x="6781" y="1719"/>
                  </a:lnTo>
                  <a:cubicBezTo>
                    <a:pt x="6781" y="1890"/>
                    <a:pt x="6643" y="2023"/>
                    <a:pt x="6477" y="2023"/>
                  </a:cubicBezTo>
                  <a:cubicBezTo>
                    <a:pt x="6310" y="2023"/>
                    <a:pt x="6177" y="1890"/>
                    <a:pt x="6177" y="1719"/>
                  </a:cubicBezTo>
                  <a:lnTo>
                    <a:pt x="6177" y="738"/>
                  </a:lnTo>
                  <a:cubicBezTo>
                    <a:pt x="6177" y="334"/>
                    <a:pt x="5844" y="1"/>
                    <a:pt x="5440" y="1"/>
                  </a:cubicBezTo>
                  <a:cubicBezTo>
                    <a:pt x="5030" y="1"/>
                    <a:pt x="4702" y="334"/>
                    <a:pt x="4702" y="738"/>
                  </a:cubicBezTo>
                  <a:lnTo>
                    <a:pt x="4702" y="1719"/>
                  </a:lnTo>
                  <a:cubicBezTo>
                    <a:pt x="4702" y="1890"/>
                    <a:pt x="4569" y="2023"/>
                    <a:pt x="4397" y="2023"/>
                  </a:cubicBezTo>
                  <a:cubicBezTo>
                    <a:pt x="4231" y="2023"/>
                    <a:pt x="4098" y="1890"/>
                    <a:pt x="4098" y="1719"/>
                  </a:cubicBezTo>
                  <a:lnTo>
                    <a:pt x="4098" y="738"/>
                  </a:lnTo>
                  <a:cubicBezTo>
                    <a:pt x="4098" y="334"/>
                    <a:pt x="3764" y="1"/>
                    <a:pt x="33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76"/>
            <p:cNvSpPr/>
            <p:nvPr/>
          </p:nvSpPr>
          <p:spPr>
            <a:xfrm>
              <a:off x="2884789" y="2994564"/>
              <a:ext cx="11181" cy="11182"/>
            </a:xfrm>
            <a:custGeom>
              <a:rect b="b" l="l" r="r" t="t"/>
              <a:pathLst>
                <a:path extrusionOk="0" h="434" w="434">
                  <a:moveTo>
                    <a:pt x="1" y="0"/>
                  </a:moveTo>
                  <a:lnTo>
                    <a:pt x="1" y="433"/>
                  </a:lnTo>
                  <a:lnTo>
                    <a:pt x="434" y="433"/>
                  </a:lnTo>
                  <a:lnTo>
                    <a:pt x="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76"/>
            <p:cNvSpPr/>
            <p:nvPr/>
          </p:nvSpPr>
          <p:spPr>
            <a:xfrm>
              <a:off x="3101297" y="2994564"/>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6"/>
            <p:cNvSpPr/>
            <p:nvPr/>
          </p:nvSpPr>
          <p:spPr>
            <a:xfrm>
              <a:off x="3104981" y="3134442"/>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6"/>
            <p:cNvSpPr/>
            <p:nvPr/>
          </p:nvSpPr>
          <p:spPr>
            <a:xfrm>
              <a:off x="3097484" y="3159717"/>
              <a:ext cx="11181" cy="11182"/>
            </a:xfrm>
            <a:custGeom>
              <a:rect b="b" l="l" r="r" t="t"/>
              <a:pathLst>
                <a:path extrusionOk="0" h="434" w="434">
                  <a:moveTo>
                    <a:pt x="1" y="0"/>
                  </a:moveTo>
                  <a:lnTo>
                    <a:pt x="1" y="433"/>
                  </a:lnTo>
                  <a:lnTo>
                    <a:pt x="434" y="433"/>
                  </a:lnTo>
                  <a:lnTo>
                    <a:pt x="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76"/>
            <p:cNvSpPr/>
            <p:nvPr/>
          </p:nvSpPr>
          <p:spPr>
            <a:xfrm>
              <a:off x="2859903" y="3180175"/>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6"/>
            <p:cNvSpPr/>
            <p:nvPr/>
          </p:nvSpPr>
          <p:spPr>
            <a:xfrm>
              <a:off x="2842873" y="3220291"/>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76"/>
            <p:cNvSpPr/>
            <p:nvPr/>
          </p:nvSpPr>
          <p:spPr>
            <a:xfrm>
              <a:off x="2905270" y="3187543"/>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76"/>
            <p:cNvSpPr/>
            <p:nvPr/>
          </p:nvSpPr>
          <p:spPr>
            <a:xfrm>
              <a:off x="2920213" y="3218075"/>
              <a:ext cx="11181" cy="11182"/>
            </a:xfrm>
            <a:custGeom>
              <a:rect b="b" l="l" r="r" t="t"/>
              <a:pathLst>
                <a:path extrusionOk="0" h="434" w="434">
                  <a:moveTo>
                    <a:pt x="1" y="0"/>
                  </a:moveTo>
                  <a:lnTo>
                    <a:pt x="1" y="433"/>
                  </a:lnTo>
                  <a:lnTo>
                    <a:pt x="434" y="433"/>
                  </a:lnTo>
                  <a:lnTo>
                    <a:pt x="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76"/>
            <p:cNvSpPr/>
            <p:nvPr/>
          </p:nvSpPr>
          <p:spPr>
            <a:xfrm>
              <a:off x="2880744" y="3212793"/>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 name="Google Shape;1086;p76"/>
          <p:cNvGrpSpPr/>
          <p:nvPr/>
        </p:nvGrpSpPr>
        <p:grpSpPr>
          <a:xfrm>
            <a:off x="6806570" y="2357059"/>
            <a:ext cx="380074" cy="353264"/>
            <a:chOff x="5972244" y="2337015"/>
            <a:chExt cx="380074" cy="353264"/>
          </a:xfrm>
        </p:grpSpPr>
        <p:sp>
          <p:nvSpPr>
            <p:cNvPr id="1087" name="Google Shape;1087;p76"/>
            <p:cNvSpPr/>
            <p:nvPr/>
          </p:nvSpPr>
          <p:spPr>
            <a:xfrm>
              <a:off x="6253468" y="2337015"/>
              <a:ext cx="98851" cy="85488"/>
            </a:xfrm>
            <a:custGeom>
              <a:rect b="b" l="l" r="r" t="t"/>
              <a:pathLst>
                <a:path extrusionOk="0" h="3318" w="3837">
                  <a:moveTo>
                    <a:pt x="1" y="1"/>
                  </a:moveTo>
                  <a:lnTo>
                    <a:pt x="1" y="434"/>
                  </a:lnTo>
                  <a:lnTo>
                    <a:pt x="2756" y="434"/>
                  </a:lnTo>
                  <a:cubicBezTo>
                    <a:pt x="3113" y="434"/>
                    <a:pt x="3403" y="724"/>
                    <a:pt x="3403" y="1081"/>
                  </a:cubicBezTo>
                  <a:lnTo>
                    <a:pt x="3403" y="3317"/>
                  </a:lnTo>
                  <a:lnTo>
                    <a:pt x="3836" y="3317"/>
                  </a:lnTo>
                  <a:lnTo>
                    <a:pt x="3836" y="1081"/>
                  </a:lnTo>
                  <a:cubicBezTo>
                    <a:pt x="3836" y="486"/>
                    <a:pt x="3351" y="1"/>
                    <a:pt x="2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6"/>
            <p:cNvSpPr/>
            <p:nvPr/>
          </p:nvSpPr>
          <p:spPr>
            <a:xfrm>
              <a:off x="5972244" y="2337015"/>
              <a:ext cx="270094" cy="271486"/>
            </a:xfrm>
            <a:custGeom>
              <a:rect b="b" l="l" r="r" t="t"/>
              <a:pathLst>
                <a:path extrusionOk="0" h="10537" w="10484">
                  <a:moveTo>
                    <a:pt x="1085" y="1"/>
                  </a:moveTo>
                  <a:cubicBezTo>
                    <a:pt x="486" y="1"/>
                    <a:pt x="0" y="486"/>
                    <a:pt x="0" y="1081"/>
                  </a:cubicBezTo>
                  <a:lnTo>
                    <a:pt x="0" y="9451"/>
                  </a:lnTo>
                  <a:cubicBezTo>
                    <a:pt x="0" y="10051"/>
                    <a:pt x="486" y="10531"/>
                    <a:pt x="1085" y="10536"/>
                  </a:cubicBezTo>
                  <a:lnTo>
                    <a:pt x="2689" y="10536"/>
                  </a:lnTo>
                  <a:lnTo>
                    <a:pt x="2689" y="10103"/>
                  </a:lnTo>
                  <a:lnTo>
                    <a:pt x="1085" y="10103"/>
                  </a:lnTo>
                  <a:cubicBezTo>
                    <a:pt x="724" y="10098"/>
                    <a:pt x="438" y="9808"/>
                    <a:pt x="438" y="9451"/>
                  </a:cubicBezTo>
                  <a:lnTo>
                    <a:pt x="438" y="8228"/>
                  </a:lnTo>
                  <a:lnTo>
                    <a:pt x="4578" y="8228"/>
                  </a:lnTo>
                  <a:lnTo>
                    <a:pt x="4578" y="7795"/>
                  </a:lnTo>
                  <a:lnTo>
                    <a:pt x="438" y="7795"/>
                  </a:lnTo>
                  <a:lnTo>
                    <a:pt x="438" y="1081"/>
                  </a:lnTo>
                  <a:cubicBezTo>
                    <a:pt x="438" y="724"/>
                    <a:pt x="724" y="434"/>
                    <a:pt x="1085" y="434"/>
                  </a:cubicBezTo>
                  <a:lnTo>
                    <a:pt x="10484" y="434"/>
                  </a:lnTo>
                  <a:lnTo>
                    <a:pt x="104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76"/>
            <p:cNvSpPr/>
            <p:nvPr/>
          </p:nvSpPr>
          <p:spPr>
            <a:xfrm>
              <a:off x="6052778" y="2433634"/>
              <a:ext cx="299541" cy="256645"/>
            </a:xfrm>
            <a:custGeom>
              <a:rect b="b" l="l" r="r" t="t"/>
              <a:pathLst>
                <a:path extrusionOk="0" h="9961" w="11627">
                  <a:moveTo>
                    <a:pt x="5792" y="6786"/>
                  </a:moveTo>
                  <a:lnTo>
                    <a:pt x="6021" y="8371"/>
                  </a:lnTo>
                  <a:lnTo>
                    <a:pt x="3717" y="8371"/>
                  </a:lnTo>
                  <a:lnTo>
                    <a:pt x="3717" y="8804"/>
                  </a:lnTo>
                  <a:lnTo>
                    <a:pt x="7139" y="8804"/>
                  </a:lnTo>
                  <a:cubicBezTo>
                    <a:pt x="7339" y="8804"/>
                    <a:pt x="7496" y="8966"/>
                    <a:pt x="7501" y="9166"/>
                  </a:cubicBezTo>
                  <a:lnTo>
                    <a:pt x="7501" y="9527"/>
                  </a:lnTo>
                  <a:lnTo>
                    <a:pt x="1005" y="9527"/>
                  </a:lnTo>
                  <a:lnTo>
                    <a:pt x="1005" y="9166"/>
                  </a:lnTo>
                  <a:cubicBezTo>
                    <a:pt x="1005" y="8966"/>
                    <a:pt x="1167" y="8804"/>
                    <a:pt x="1367" y="8804"/>
                  </a:cubicBezTo>
                  <a:lnTo>
                    <a:pt x="3284" y="8804"/>
                  </a:lnTo>
                  <a:lnTo>
                    <a:pt x="3284" y="8371"/>
                  </a:lnTo>
                  <a:lnTo>
                    <a:pt x="2480" y="8371"/>
                  </a:lnTo>
                  <a:lnTo>
                    <a:pt x="2704" y="6786"/>
                  </a:lnTo>
                  <a:close/>
                  <a:moveTo>
                    <a:pt x="11193" y="0"/>
                  </a:moveTo>
                  <a:lnTo>
                    <a:pt x="11193" y="4040"/>
                  </a:lnTo>
                  <a:lnTo>
                    <a:pt x="1885" y="4040"/>
                  </a:lnTo>
                  <a:lnTo>
                    <a:pt x="1885" y="4478"/>
                  </a:lnTo>
                  <a:lnTo>
                    <a:pt x="11193" y="4478"/>
                  </a:lnTo>
                  <a:lnTo>
                    <a:pt x="11193" y="5706"/>
                  </a:lnTo>
                  <a:cubicBezTo>
                    <a:pt x="11193" y="6063"/>
                    <a:pt x="10898" y="6353"/>
                    <a:pt x="10541" y="6353"/>
                  </a:cubicBezTo>
                  <a:lnTo>
                    <a:pt x="1" y="6353"/>
                  </a:lnTo>
                  <a:lnTo>
                    <a:pt x="1" y="6786"/>
                  </a:lnTo>
                  <a:lnTo>
                    <a:pt x="2271" y="6786"/>
                  </a:lnTo>
                  <a:lnTo>
                    <a:pt x="2042" y="8376"/>
                  </a:lnTo>
                  <a:lnTo>
                    <a:pt x="1367" y="8376"/>
                  </a:lnTo>
                  <a:cubicBezTo>
                    <a:pt x="929" y="8376"/>
                    <a:pt x="572" y="8733"/>
                    <a:pt x="572" y="9170"/>
                  </a:cubicBezTo>
                  <a:lnTo>
                    <a:pt x="572" y="9960"/>
                  </a:lnTo>
                  <a:lnTo>
                    <a:pt x="7934" y="9960"/>
                  </a:lnTo>
                  <a:lnTo>
                    <a:pt x="7934" y="9166"/>
                  </a:lnTo>
                  <a:cubicBezTo>
                    <a:pt x="7934" y="8728"/>
                    <a:pt x="7577" y="8371"/>
                    <a:pt x="7139" y="8371"/>
                  </a:cubicBezTo>
                  <a:lnTo>
                    <a:pt x="6458" y="8371"/>
                  </a:lnTo>
                  <a:lnTo>
                    <a:pt x="6235" y="6786"/>
                  </a:lnTo>
                  <a:lnTo>
                    <a:pt x="10546" y="6786"/>
                  </a:lnTo>
                  <a:cubicBezTo>
                    <a:pt x="11141" y="6781"/>
                    <a:pt x="11626" y="6301"/>
                    <a:pt x="11626" y="5701"/>
                  </a:cubicBezTo>
                  <a:lnTo>
                    <a:pt x="116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76"/>
            <p:cNvSpPr/>
            <p:nvPr/>
          </p:nvSpPr>
          <p:spPr>
            <a:xfrm>
              <a:off x="6156755" y="2567509"/>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76"/>
            <p:cNvSpPr/>
            <p:nvPr/>
          </p:nvSpPr>
          <p:spPr>
            <a:xfrm>
              <a:off x="6003262" y="2376126"/>
              <a:ext cx="200716" cy="122384"/>
            </a:xfrm>
            <a:custGeom>
              <a:rect b="b" l="l" r="r" t="t"/>
              <a:pathLst>
                <a:path extrusionOk="0" h="4750" w="7791">
                  <a:moveTo>
                    <a:pt x="4150" y="1"/>
                  </a:moveTo>
                  <a:lnTo>
                    <a:pt x="3189" y="2718"/>
                  </a:lnTo>
                  <a:lnTo>
                    <a:pt x="2427" y="1409"/>
                  </a:lnTo>
                  <a:lnTo>
                    <a:pt x="1537" y="2494"/>
                  </a:lnTo>
                  <a:lnTo>
                    <a:pt x="0" y="2494"/>
                  </a:lnTo>
                  <a:lnTo>
                    <a:pt x="0" y="2927"/>
                  </a:lnTo>
                  <a:lnTo>
                    <a:pt x="1747" y="2927"/>
                  </a:lnTo>
                  <a:lnTo>
                    <a:pt x="2370" y="2166"/>
                  </a:lnTo>
                  <a:lnTo>
                    <a:pt x="3289" y="3741"/>
                  </a:lnTo>
                  <a:lnTo>
                    <a:pt x="4102" y="1438"/>
                  </a:lnTo>
                  <a:lnTo>
                    <a:pt x="5026" y="4750"/>
                  </a:lnTo>
                  <a:lnTo>
                    <a:pt x="6039" y="2927"/>
                  </a:lnTo>
                  <a:lnTo>
                    <a:pt x="7790" y="2927"/>
                  </a:lnTo>
                  <a:lnTo>
                    <a:pt x="7790" y="2494"/>
                  </a:lnTo>
                  <a:lnTo>
                    <a:pt x="5787" y="2494"/>
                  </a:lnTo>
                  <a:lnTo>
                    <a:pt x="5159" y="3617"/>
                  </a:lnTo>
                  <a:lnTo>
                    <a:pt x="41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76"/>
            <p:cNvSpPr/>
            <p:nvPr/>
          </p:nvSpPr>
          <p:spPr>
            <a:xfrm>
              <a:off x="6227731" y="2370484"/>
              <a:ext cx="89267" cy="11182"/>
            </a:xfrm>
            <a:custGeom>
              <a:rect b="b" l="l" r="r" t="t"/>
              <a:pathLst>
                <a:path extrusionOk="0" h="434" w="3465">
                  <a:moveTo>
                    <a:pt x="1" y="1"/>
                  </a:moveTo>
                  <a:lnTo>
                    <a:pt x="1" y="434"/>
                  </a:lnTo>
                  <a:lnTo>
                    <a:pt x="3465" y="434"/>
                  </a:lnTo>
                  <a:lnTo>
                    <a:pt x="34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76"/>
            <p:cNvSpPr/>
            <p:nvPr/>
          </p:nvSpPr>
          <p:spPr>
            <a:xfrm>
              <a:off x="6227731" y="2504385"/>
              <a:ext cx="89267" cy="11053"/>
            </a:xfrm>
            <a:custGeom>
              <a:rect b="b" l="l" r="r" t="t"/>
              <a:pathLst>
                <a:path extrusionOk="0" h="429" w="3465">
                  <a:moveTo>
                    <a:pt x="1" y="0"/>
                  </a:moveTo>
                  <a:lnTo>
                    <a:pt x="1" y="428"/>
                  </a:lnTo>
                  <a:lnTo>
                    <a:pt x="3465" y="428"/>
                  </a:lnTo>
                  <a:lnTo>
                    <a:pt x="34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76"/>
            <p:cNvSpPr/>
            <p:nvPr/>
          </p:nvSpPr>
          <p:spPr>
            <a:xfrm>
              <a:off x="6227731" y="2415109"/>
              <a:ext cx="89267" cy="11182"/>
            </a:xfrm>
            <a:custGeom>
              <a:rect b="b" l="l" r="r" t="t"/>
              <a:pathLst>
                <a:path extrusionOk="0" h="434" w="3465">
                  <a:moveTo>
                    <a:pt x="1" y="1"/>
                  </a:moveTo>
                  <a:lnTo>
                    <a:pt x="1" y="434"/>
                  </a:lnTo>
                  <a:lnTo>
                    <a:pt x="3465" y="434"/>
                  </a:lnTo>
                  <a:lnTo>
                    <a:pt x="34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76"/>
            <p:cNvSpPr/>
            <p:nvPr/>
          </p:nvSpPr>
          <p:spPr>
            <a:xfrm>
              <a:off x="6227731" y="2459734"/>
              <a:ext cx="89267" cy="11182"/>
            </a:xfrm>
            <a:custGeom>
              <a:rect b="b" l="l" r="r" t="t"/>
              <a:pathLst>
                <a:path extrusionOk="0" h="434" w="3465">
                  <a:moveTo>
                    <a:pt x="1" y="1"/>
                  </a:moveTo>
                  <a:lnTo>
                    <a:pt x="1" y="434"/>
                  </a:lnTo>
                  <a:lnTo>
                    <a:pt x="3465" y="434"/>
                  </a:lnTo>
                  <a:lnTo>
                    <a:pt x="34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76"/>
            <p:cNvSpPr/>
            <p:nvPr/>
          </p:nvSpPr>
          <p:spPr>
            <a:xfrm>
              <a:off x="6244399" y="2392796"/>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6"/>
            <p:cNvSpPr/>
            <p:nvPr/>
          </p:nvSpPr>
          <p:spPr>
            <a:xfrm>
              <a:off x="6266839" y="2392796"/>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76"/>
            <p:cNvSpPr/>
            <p:nvPr/>
          </p:nvSpPr>
          <p:spPr>
            <a:xfrm>
              <a:off x="6289020" y="2392796"/>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76"/>
            <p:cNvSpPr/>
            <p:nvPr/>
          </p:nvSpPr>
          <p:spPr>
            <a:xfrm>
              <a:off x="6266839" y="2437421"/>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76"/>
            <p:cNvSpPr/>
            <p:nvPr/>
          </p:nvSpPr>
          <p:spPr>
            <a:xfrm>
              <a:off x="6289020" y="2437421"/>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76"/>
            <p:cNvSpPr/>
            <p:nvPr/>
          </p:nvSpPr>
          <p:spPr>
            <a:xfrm>
              <a:off x="6244399" y="2437421"/>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76"/>
            <p:cNvSpPr/>
            <p:nvPr/>
          </p:nvSpPr>
          <p:spPr>
            <a:xfrm>
              <a:off x="6266839" y="2482072"/>
              <a:ext cx="11181" cy="11053"/>
            </a:xfrm>
            <a:custGeom>
              <a:rect b="b" l="l" r="r" t="t"/>
              <a:pathLst>
                <a:path extrusionOk="0" h="429" w="434">
                  <a:moveTo>
                    <a:pt x="1" y="0"/>
                  </a:moveTo>
                  <a:lnTo>
                    <a:pt x="1" y="428"/>
                  </a:lnTo>
                  <a:lnTo>
                    <a:pt x="434" y="428"/>
                  </a:lnTo>
                  <a:lnTo>
                    <a:pt x="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76"/>
            <p:cNvSpPr/>
            <p:nvPr/>
          </p:nvSpPr>
          <p:spPr>
            <a:xfrm>
              <a:off x="6289020" y="2482072"/>
              <a:ext cx="11181" cy="11053"/>
            </a:xfrm>
            <a:custGeom>
              <a:rect b="b" l="l" r="r" t="t"/>
              <a:pathLst>
                <a:path extrusionOk="0" h="429" w="434">
                  <a:moveTo>
                    <a:pt x="1" y="0"/>
                  </a:moveTo>
                  <a:lnTo>
                    <a:pt x="1" y="428"/>
                  </a:lnTo>
                  <a:lnTo>
                    <a:pt x="434" y="428"/>
                  </a:lnTo>
                  <a:lnTo>
                    <a:pt x="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76"/>
            <p:cNvSpPr/>
            <p:nvPr/>
          </p:nvSpPr>
          <p:spPr>
            <a:xfrm>
              <a:off x="6244399" y="2482072"/>
              <a:ext cx="11181" cy="11053"/>
            </a:xfrm>
            <a:custGeom>
              <a:rect b="b" l="l" r="r" t="t"/>
              <a:pathLst>
                <a:path extrusionOk="0" h="429" w="434">
                  <a:moveTo>
                    <a:pt x="1" y="0"/>
                  </a:moveTo>
                  <a:lnTo>
                    <a:pt x="1" y="428"/>
                  </a:lnTo>
                  <a:lnTo>
                    <a:pt x="434" y="428"/>
                  </a:lnTo>
                  <a:lnTo>
                    <a:pt x="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 name="Google Shape;1105;p76"/>
          <p:cNvGrpSpPr/>
          <p:nvPr/>
        </p:nvGrpSpPr>
        <p:grpSpPr>
          <a:xfrm>
            <a:off x="2000600" y="3553259"/>
            <a:ext cx="293641" cy="379982"/>
            <a:chOff x="2842487" y="3513548"/>
            <a:chExt cx="293641" cy="379982"/>
          </a:xfrm>
        </p:grpSpPr>
        <p:sp>
          <p:nvSpPr>
            <p:cNvPr id="1106" name="Google Shape;1106;p76"/>
            <p:cNvSpPr/>
            <p:nvPr/>
          </p:nvSpPr>
          <p:spPr>
            <a:xfrm>
              <a:off x="2842487" y="3513548"/>
              <a:ext cx="293641" cy="379982"/>
            </a:xfrm>
            <a:custGeom>
              <a:rect b="b" l="l" r="r" t="t"/>
              <a:pathLst>
                <a:path extrusionOk="0" h="14748" w="11398">
                  <a:moveTo>
                    <a:pt x="1081" y="434"/>
                  </a:moveTo>
                  <a:cubicBezTo>
                    <a:pt x="1276" y="434"/>
                    <a:pt x="1371" y="667"/>
                    <a:pt x="1233" y="800"/>
                  </a:cubicBezTo>
                  <a:cubicBezTo>
                    <a:pt x="1190" y="845"/>
                    <a:pt x="1136" y="865"/>
                    <a:pt x="1083" y="865"/>
                  </a:cubicBezTo>
                  <a:cubicBezTo>
                    <a:pt x="973" y="865"/>
                    <a:pt x="867" y="779"/>
                    <a:pt x="867" y="648"/>
                  </a:cubicBezTo>
                  <a:cubicBezTo>
                    <a:pt x="867" y="529"/>
                    <a:pt x="962" y="434"/>
                    <a:pt x="1081" y="434"/>
                  </a:cubicBezTo>
                  <a:close/>
                  <a:moveTo>
                    <a:pt x="5388" y="3318"/>
                  </a:moveTo>
                  <a:cubicBezTo>
                    <a:pt x="5583" y="3318"/>
                    <a:pt x="5745" y="3479"/>
                    <a:pt x="5745" y="3679"/>
                  </a:cubicBezTo>
                  <a:cubicBezTo>
                    <a:pt x="5745" y="3879"/>
                    <a:pt x="5583" y="4041"/>
                    <a:pt x="5388" y="4041"/>
                  </a:cubicBezTo>
                  <a:lnTo>
                    <a:pt x="4983" y="4041"/>
                  </a:lnTo>
                  <a:cubicBezTo>
                    <a:pt x="4783" y="4041"/>
                    <a:pt x="4621" y="3879"/>
                    <a:pt x="4621" y="3679"/>
                  </a:cubicBezTo>
                  <a:cubicBezTo>
                    <a:pt x="4621" y="3479"/>
                    <a:pt x="4783" y="3318"/>
                    <a:pt x="4983" y="3318"/>
                  </a:cubicBezTo>
                  <a:close/>
                  <a:moveTo>
                    <a:pt x="7867" y="3318"/>
                  </a:moveTo>
                  <a:cubicBezTo>
                    <a:pt x="8062" y="3318"/>
                    <a:pt x="8224" y="3479"/>
                    <a:pt x="8224" y="3679"/>
                  </a:cubicBezTo>
                  <a:cubicBezTo>
                    <a:pt x="8224" y="3879"/>
                    <a:pt x="8062" y="4041"/>
                    <a:pt x="7867" y="4041"/>
                  </a:cubicBezTo>
                  <a:lnTo>
                    <a:pt x="7462" y="4041"/>
                  </a:lnTo>
                  <a:cubicBezTo>
                    <a:pt x="7263" y="4041"/>
                    <a:pt x="7101" y="3879"/>
                    <a:pt x="7101" y="3679"/>
                  </a:cubicBezTo>
                  <a:cubicBezTo>
                    <a:pt x="7101" y="3479"/>
                    <a:pt x="7263" y="3318"/>
                    <a:pt x="7462" y="3318"/>
                  </a:cubicBezTo>
                  <a:close/>
                  <a:moveTo>
                    <a:pt x="1876" y="3027"/>
                  </a:moveTo>
                  <a:lnTo>
                    <a:pt x="1876" y="4326"/>
                  </a:lnTo>
                  <a:lnTo>
                    <a:pt x="867" y="4326"/>
                  </a:lnTo>
                  <a:lnTo>
                    <a:pt x="867" y="3027"/>
                  </a:lnTo>
                  <a:close/>
                  <a:moveTo>
                    <a:pt x="1081" y="1"/>
                  </a:moveTo>
                  <a:cubicBezTo>
                    <a:pt x="767" y="1"/>
                    <a:pt x="496" y="224"/>
                    <a:pt x="443" y="538"/>
                  </a:cubicBezTo>
                  <a:cubicBezTo>
                    <a:pt x="391" y="848"/>
                    <a:pt x="567" y="1157"/>
                    <a:pt x="867" y="1262"/>
                  </a:cubicBezTo>
                  <a:lnTo>
                    <a:pt x="867" y="2599"/>
                  </a:lnTo>
                  <a:lnTo>
                    <a:pt x="434" y="2599"/>
                  </a:lnTo>
                  <a:lnTo>
                    <a:pt x="434" y="4759"/>
                  </a:lnTo>
                  <a:lnTo>
                    <a:pt x="867" y="4759"/>
                  </a:lnTo>
                  <a:lnTo>
                    <a:pt x="867" y="13449"/>
                  </a:lnTo>
                  <a:lnTo>
                    <a:pt x="1" y="13449"/>
                  </a:lnTo>
                  <a:lnTo>
                    <a:pt x="1" y="14748"/>
                  </a:lnTo>
                  <a:lnTo>
                    <a:pt x="10751" y="14748"/>
                  </a:lnTo>
                  <a:cubicBezTo>
                    <a:pt x="11108" y="14748"/>
                    <a:pt x="11398" y="14458"/>
                    <a:pt x="11398" y="14101"/>
                  </a:cubicBezTo>
                  <a:cubicBezTo>
                    <a:pt x="11398" y="13739"/>
                    <a:pt x="11108" y="13449"/>
                    <a:pt x="10751" y="13449"/>
                  </a:cubicBezTo>
                  <a:lnTo>
                    <a:pt x="3970" y="13449"/>
                  </a:lnTo>
                  <a:lnTo>
                    <a:pt x="3970" y="13882"/>
                  </a:lnTo>
                  <a:lnTo>
                    <a:pt x="10751" y="13882"/>
                  </a:lnTo>
                  <a:cubicBezTo>
                    <a:pt x="11041" y="13882"/>
                    <a:pt x="11041" y="14315"/>
                    <a:pt x="10751" y="14315"/>
                  </a:cubicBezTo>
                  <a:lnTo>
                    <a:pt x="434" y="14315"/>
                  </a:lnTo>
                  <a:lnTo>
                    <a:pt x="434" y="13882"/>
                  </a:lnTo>
                  <a:lnTo>
                    <a:pt x="3537" y="13882"/>
                  </a:lnTo>
                  <a:lnTo>
                    <a:pt x="3537" y="13449"/>
                  </a:lnTo>
                  <a:lnTo>
                    <a:pt x="1300" y="13449"/>
                  </a:lnTo>
                  <a:lnTo>
                    <a:pt x="1300" y="4759"/>
                  </a:lnTo>
                  <a:lnTo>
                    <a:pt x="2309" y="4759"/>
                  </a:lnTo>
                  <a:lnTo>
                    <a:pt x="2309" y="3893"/>
                  </a:lnTo>
                  <a:lnTo>
                    <a:pt x="4212" y="3893"/>
                  </a:lnTo>
                  <a:cubicBezTo>
                    <a:pt x="4312" y="4236"/>
                    <a:pt x="4621" y="4469"/>
                    <a:pt x="4978" y="4474"/>
                  </a:cubicBezTo>
                  <a:lnTo>
                    <a:pt x="5050" y="4474"/>
                  </a:lnTo>
                  <a:lnTo>
                    <a:pt x="5050" y="4978"/>
                  </a:lnTo>
                  <a:cubicBezTo>
                    <a:pt x="3537" y="5535"/>
                    <a:pt x="2513" y="6948"/>
                    <a:pt x="2452" y="8562"/>
                  </a:cubicBezTo>
                  <a:cubicBezTo>
                    <a:pt x="2394" y="10170"/>
                    <a:pt x="3318" y="11655"/>
                    <a:pt x="4788" y="12321"/>
                  </a:cubicBezTo>
                  <a:lnTo>
                    <a:pt x="4964" y="11926"/>
                  </a:lnTo>
                  <a:cubicBezTo>
                    <a:pt x="3441" y="11236"/>
                    <a:pt x="2609" y="9580"/>
                    <a:pt x="2965" y="7948"/>
                  </a:cubicBezTo>
                  <a:lnTo>
                    <a:pt x="2965" y="7948"/>
                  </a:lnTo>
                  <a:cubicBezTo>
                    <a:pt x="3056" y="7981"/>
                    <a:pt x="3137" y="8033"/>
                    <a:pt x="3213" y="8095"/>
                  </a:cubicBezTo>
                  <a:cubicBezTo>
                    <a:pt x="3375" y="8219"/>
                    <a:pt x="3575" y="8371"/>
                    <a:pt x="3955" y="8371"/>
                  </a:cubicBezTo>
                  <a:cubicBezTo>
                    <a:pt x="4336" y="8371"/>
                    <a:pt x="4541" y="8219"/>
                    <a:pt x="4702" y="8095"/>
                  </a:cubicBezTo>
                  <a:cubicBezTo>
                    <a:pt x="4845" y="7986"/>
                    <a:pt x="4955" y="7905"/>
                    <a:pt x="5188" y="7905"/>
                  </a:cubicBezTo>
                  <a:cubicBezTo>
                    <a:pt x="5426" y="7905"/>
                    <a:pt x="5530" y="7986"/>
                    <a:pt x="5673" y="8095"/>
                  </a:cubicBezTo>
                  <a:cubicBezTo>
                    <a:pt x="5835" y="8219"/>
                    <a:pt x="6040" y="8371"/>
                    <a:pt x="6420" y="8371"/>
                  </a:cubicBezTo>
                  <a:cubicBezTo>
                    <a:pt x="6801" y="8371"/>
                    <a:pt x="7001" y="8219"/>
                    <a:pt x="7163" y="8095"/>
                  </a:cubicBezTo>
                  <a:cubicBezTo>
                    <a:pt x="7310" y="7986"/>
                    <a:pt x="7415" y="7905"/>
                    <a:pt x="7653" y="7905"/>
                  </a:cubicBezTo>
                  <a:cubicBezTo>
                    <a:pt x="7886" y="7905"/>
                    <a:pt x="7991" y="7986"/>
                    <a:pt x="8138" y="8095"/>
                  </a:cubicBezTo>
                  <a:cubicBezTo>
                    <a:pt x="8300" y="8219"/>
                    <a:pt x="8505" y="8371"/>
                    <a:pt x="8881" y="8371"/>
                  </a:cubicBezTo>
                  <a:cubicBezTo>
                    <a:pt x="9261" y="8371"/>
                    <a:pt x="9466" y="8219"/>
                    <a:pt x="9628" y="8095"/>
                  </a:cubicBezTo>
                  <a:cubicBezTo>
                    <a:pt x="9704" y="8033"/>
                    <a:pt x="9785" y="7981"/>
                    <a:pt x="9875" y="7943"/>
                  </a:cubicBezTo>
                  <a:lnTo>
                    <a:pt x="9875" y="7943"/>
                  </a:lnTo>
                  <a:cubicBezTo>
                    <a:pt x="10369" y="10227"/>
                    <a:pt x="8587" y="12241"/>
                    <a:pt x="6432" y="12241"/>
                  </a:cubicBezTo>
                  <a:cubicBezTo>
                    <a:pt x="6077" y="12241"/>
                    <a:pt x="5712" y="12186"/>
                    <a:pt x="5345" y="12069"/>
                  </a:cubicBezTo>
                  <a:lnTo>
                    <a:pt x="5212" y="12483"/>
                  </a:lnTo>
                  <a:cubicBezTo>
                    <a:pt x="5610" y="12610"/>
                    <a:pt x="6017" y="12671"/>
                    <a:pt x="6419" y="12671"/>
                  </a:cubicBezTo>
                  <a:cubicBezTo>
                    <a:pt x="7758" y="12671"/>
                    <a:pt x="9041" y="11991"/>
                    <a:pt x="9780" y="10812"/>
                  </a:cubicBezTo>
                  <a:cubicBezTo>
                    <a:pt x="10741" y="9280"/>
                    <a:pt x="10546" y="7291"/>
                    <a:pt x="9304" y="5973"/>
                  </a:cubicBezTo>
                  <a:lnTo>
                    <a:pt x="8985" y="6273"/>
                  </a:lnTo>
                  <a:cubicBezTo>
                    <a:pt x="9328" y="6630"/>
                    <a:pt x="9590" y="7058"/>
                    <a:pt x="9756" y="7529"/>
                  </a:cubicBezTo>
                  <a:cubicBezTo>
                    <a:pt x="9613" y="7577"/>
                    <a:pt x="9485" y="7653"/>
                    <a:pt x="9366" y="7748"/>
                  </a:cubicBezTo>
                  <a:cubicBezTo>
                    <a:pt x="9223" y="7857"/>
                    <a:pt x="9118" y="7938"/>
                    <a:pt x="8881" y="7938"/>
                  </a:cubicBezTo>
                  <a:cubicBezTo>
                    <a:pt x="8647" y="7938"/>
                    <a:pt x="8543" y="7857"/>
                    <a:pt x="8395" y="7748"/>
                  </a:cubicBezTo>
                  <a:cubicBezTo>
                    <a:pt x="8233" y="7629"/>
                    <a:pt x="8029" y="7477"/>
                    <a:pt x="7648" y="7477"/>
                  </a:cubicBezTo>
                  <a:cubicBezTo>
                    <a:pt x="7272" y="7477"/>
                    <a:pt x="7067" y="7629"/>
                    <a:pt x="6906" y="7748"/>
                  </a:cubicBezTo>
                  <a:cubicBezTo>
                    <a:pt x="6758" y="7857"/>
                    <a:pt x="6653" y="7938"/>
                    <a:pt x="6420" y="7938"/>
                  </a:cubicBezTo>
                  <a:cubicBezTo>
                    <a:pt x="6182" y="7938"/>
                    <a:pt x="6078" y="7857"/>
                    <a:pt x="5935" y="7748"/>
                  </a:cubicBezTo>
                  <a:cubicBezTo>
                    <a:pt x="5768" y="7629"/>
                    <a:pt x="5568" y="7477"/>
                    <a:pt x="5188" y="7477"/>
                  </a:cubicBezTo>
                  <a:cubicBezTo>
                    <a:pt x="4807" y="7477"/>
                    <a:pt x="4602" y="7629"/>
                    <a:pt x="4441" y="7748"/>
                  </a:cubicBezTo>
                  <a:cubicBezTo>
                    <a:pt x="4298" y="7857"/>
                    <a:pt x="4193" y="7938"/>
                    <a:pt x="3955" y="7938"/>
                  </a:cubicBezTo>
                  <a:cubicBezTo>
                    <a:pt x="3722" y="7938"/>
                    <a:pt x="3617" y="7857"/>
                    <a:pt x="3470" y="7748"/>
                  </a:cubicBezTo>
                  <a:cubicBezTo>
                    <a:pt x="3356" y="7653"/>
                    <a:pt x="3222" y="7577"/>
                    <a:pt x="3084" y="7529"/>
                  </a:cubicBezTo>
                  <a:cubicBezTo>
                    <a:pt x="3446" y="6487"/>
                    <a:pt x="4279" y="5673"/>
                    <a:pt x="5331" y="5335"/>
                  </a:cubicBezTo>
                  <a:lnTo>
                    <a:pt x="5483" y="5288"/>
                  </a:lnTo>
                  <a:lnTo>
                    <a:pt x="5483" y="4464"/>
                  </a:lnTo>
                  <a:cubicBezTo>
                    <a:pt x="5878" y="4417"/>
                    <a:pt x="6173" y="4079"/>
                    <a:pt x="6173" y="3679"/>
                  </a:cubicBezTo>
                  <a:cubicBezTo>
                    <a:pt x="6173" y="3279"/>
                    <a:pt x="5878" y="2942"/>
                    <a:pt x="5483" y="2894"/>
                  </a:cubicBezTo>
                  <a:lnTo>
                    <a:pt x="5483" y="2280"/>
                  </a:lnTo>
                  <a:lnTo>
                    <a:pt x="7358" y="2280"/>
                  </a:lnTo>
                  <a:lnTo>
                    <a:pt x="7358" y="2894"/>
                  </a:lnTo>
                  <a:cubicBezTo>
                    <a:pt x="6963" y="2946"/>
                    <a:pt x="6663" y="3284"/>
                    <a:pt x="6663" y="3679"/>
                  </a:cubicBezTo>
                  <a:cubicBezTo>
                    <a:pt x="6663" y="4079"/>
                    <a:pt x="6963" y="4417"/>
                    <a:pt x="7358" y="4469"/>
                  </a:cubicBezTo>
                  <a:lnTo>
                    <a:pt x="7358" y="5292"/>
                  </a:lnTo>
                  <a:lnTo>
                    <a:pt x="7505" y="5340"/>
                  </a:lnTo>
                  <a:cubicBezTo>
                    <a:pt x="7938" y="5478"/>
                    <a:pt x="8343" y="5702"/>
                    <a:pt x="8690" y="5992"/>
                  </a:cubicBezTo>
                  <a:lnTo>
                    <a:pt x="8971" y="5664"/>
                  </a:lnTo>
                  <a:cubicBezTo>
                    <a:pt x="8619" y="5369"/>
                    <a:pt x="8219" y="5135"/>
                    <a:pt x="7791" y="4978"/>
                  </a:cubicBezTo>
                  <a:lnTo>
                    <a:pt x="7791" y="4474"/>
                  </a:lnTo>
                  <a:lnTo>
                    <a:pt x="7862" y="4474"/>
                  </a:lnTo>
                  <a:cubicBezTo>
                    <a:pt x="8300" y="4474"/>
                    <a:pt x="8657" y="4117"/>
                    <a:pt x="8657" y="3679"/>
                  </a:cubicBezTo>
                  <a:cubicBezTo>
                    <a:pt x="8657" y="3241"/>
                    <a:pt x="8300" y="2885"/>
                    <a:pt x="7862" y="2885"/>
                  </a:cubicBezTo>
                  <a:lnTo>
                    <a:pt x="7791" y="2885"/>
                  </a:lnTo>
                  <a:lnTo>
                    <a:pt x="7791" y="2242"/>
                  </a:lnTo>
                  <a:cubicBezTo>
                    <a:pt x="8086" y="2133"/>
                    <a:pt x="8267" y="1828"/>
                    <a:pt x="8214" y="1519"/>
                  </a:cubicBezTo>
                  <a:cubicBezTo>
                    <a:pt x="8157" y="1205"/>
                    <a:pt x="7891" y="976"/>
                    <a:pt x="7572" y="976"/>
                  </a:cubicBezTo>
                  <a:lnTo>
                    <a:pt x="6915" y="976"/>
                  </a:lnTo>
                  <a:lnTo>
                    <a:pt x="6915" y="1409"/>
                  </a:lnTo>
                  <a:lnTo>
                    <a:pt x="7572" y="1409"/>
                  </a:lnTo>
                  <a:cubicBezTo>
                    <a:pt x="7862" y="1409"/>
                    <a:pt x="7862" y="1842"/>
                    <a:pt x="7572" y="1842"/>
                  </a:cubicBezTo>
                  <a:lnTo>
                    <a:pt x="5269" y="1842"/>
                  </a:lnTo>
                  <a:cubicBezTo>
                    <a:pt x="4978" y="1842"/>
                    <a:pt x="4978" y="1409"/>
                    <a:pt x="5269" y="1409"/>
                  </a:cubicBezTo>
                  <a:lnTo>
                    <a:pt x="6482" y="1409"/>
                  </a:lnTo>
                  <a:lnTo>
                    <a:pt x="6482" y="976"/>
                  </a:lnTo>
                  <a:lnTo>
                    <a:pt x="5269" y="976"/>
                  </a:lnTo>
                  <a:cubicBezTo>
                    <a:pt x="4950" y="976"/>
                    <a:pt x="4679" y="1205"/>
                    <a:pt x="4626" y="1519"/>
                  </a:cubicBezTo>
                  <a:cubicBezTo>
                    <a:pt x="4574" y="1828"/>
                    <a:pt x="4750" y="2133"/>
                    <a:pt x="5050" y="2242"/>
                  </a:cubicBezTo>
                  <a:lnTo>
                    <a:pt x="5050" y="2885"/>
                  </a:lnTo>
                  <a:lnTo>
                    <a:pt x="4978" y="2885"/>
                  </a:lnTo>
                  <a:cubicBezTo>
                    <a:pt x="4621" y="2885"/>
                    <a:pt x="4312" y="3118"/>
                    <a:pt x="4212" y="3460"/>
                  </a:cubicBezTo>
                  <a:lnTo>
                    <a:pt x="2309" y="3460"/>
                  </a:lnTo>
                  <a:lnTo>
                    <a:pt x="2309" y="2599"/>
                  </a:lnTo>
                  <a:lnTo>
                    <a:pt x="1300" y="2599"/>
                  </a:lnTo>
                  <a:lnTo>
                    <a:pt x="1300" y="1262"/>
                  </a:lnTo>
                  <a:cubicBezTo>
                    <a:pt x="1600" y="1157"/>
                    <a:pt x="1776" y="848"/>
                    <a:pt x="1723" y="538"/>
                  </a:cubicBezTo>
                  <a:cubicBezTo>
                    <a:pt x="1671" y="224"/>
                    <a:pt x="1400" y="1"/>
                    <a:pt x="10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6"/>
            <p:cNvSpPr/>
            <p:nvPr/>
          </p:nvSpPr>
          <p:spPr>
            <a:xfrm>
              <a:off x="2940462" y="3744067"/>
              <a:ext cx="47815" cy="40863"/>
            </a:xfrm>
            <a:custGeom>
              <a:rect b="b" l="l" r="r" t="t"/>
              <a:pathLst>
                <a:path extrusionOk="0" h="1586" w="1856">
                  <a:moveTo>
                    <a:pt x="1058" y="431"/>
                  </a:moveTo>
                  <a:cubicBezTo>
                    <a:pt x="1244" y="431"/>
                    <a:pt x="1423" y="576"/>
                    <a:pt x="1423" y="795"/>
                  </a:cubicBezTo>
                  <a:cubicBezTo>
                    <a:pt x="1423" y="990"/>
                    <a:pt x="1261" y="1152"/>
                    <a:pt x="1061" y="1152"/>
                  </a:cubicBezTo>
                  <a:cubicBezTo>
                    <a:pt x="738" y="1152"/>
                    <a:pt x="581" y="766"/>
                    <a:pt x="804" y="538"/>
                  </a:cubicBezTo>
                  <a:cubicBezTo>
                    <a:pt x="878" y="464"/>
                    <a:pt x="969" y="431"/>
                    <a:pt x="1058" y="431"/>
                  </a:cubicBezTo>
                  <a:close/>
                  <a:moveTo>
                    <a:pt x="1061" y="0"/>
                  </a:moveTo>
                  <a:cubicBezTo>
                    <a:pt x="352" y="0"/>
                    <a:pt x="0" y="852"/>
                    <a:pt x="500" y="1352"/>
                  </a:cubicBezTo>
                  <a:cubicBezTo>
                    <a:pt x="662" y="1513"/>
                    <a:pt x="861" y="1586"/>
                    <a:pt x="1057" y="1586"/>
                  </a:cubicBezTo>
                  <a:cubicBezTo>
                    <a:pt x="1465" y="1586"/>
                    <a:pt x="1856" y="1271"/>
                    <a:pt x="1856" y="795"/>
                  </a:cubicBezTo>
                  <a:cubicBezTo>
                    <a:pt x="1851" y="352"/>
                    <a:pt x="1499" y="0"/>
                    <a:pt x="10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76"/>
            <p:cNvSpPr/>
            <p:nvPr/>
          </p:nvSpPr>
          <p:spPr>
            <a:xfrm>
              <a:off x="3014993" y="3770039"/>
              <a:ext cx="42560" cy="36509"/>
            </a:xfrm>
            <a:custGeom>
              <a:rect b="b" l="l" r="r" t="t"/>
              <a:pathLst>
                <a:path extrusionOk="0" h="1417" w="1652">
                  <a:moveTo>
                    <a:pt x="707" y="434"/>
                  </a:moveTo>
                  <a:cubicBezTo>
                    <a:pt x="948" y="436"/>
                    <a:pt x="1070" y="730"/>
                    <a:pt x="900" y="900"/>
                  </a:cubicBezTo>
                  <a:cubicBezTo>
                    <a:pt x="844" y="958"/>
                    <a:pt x="775" y="983"/>
                    <a:pt x="707" y="983"/>
                  </a:cubicBezTo>
                  <a:cubicBezTo>
                    <a:pt x="568" y="983"/>
                    <a:pt x="433" y="874"/>
                    <a:pt x="433" y="710"/>
                  </a:cubicBezTo>
                  <a:cubicBezTo>
                    <a:pt x="433" y="558"/>
                    <a:pt x="556" y="435"/>
                    <a:pt x="707" y="434"/>
                  </a:cubicBezTo>
                  <a:close/>
                  <a:moveTo>
                    <a:pt x="705" y="1"/>
                  </a:moveTo>
                  <a:cubicBezTo>
                    <a:pt x="314" y="1"/>
                    <a:pt x="0" y="320"/>
                    <a:pt x="0" y="710"/>
                  </a:cubicBezTo>
                  <a:cubicBezTo>
                    <a:pt x="0" y="1135"/>
                    <a:pt x="349" y="1417"/>
                    <a:pt x="712" y="1417"/>
                  </a:cubicBezTo>
                  <a:cubicBezTo>
                    <a:pt x="885" y="1417"/>
                    <a:pt x="1061" y="1353"/>
                    <a:pt x="1204" y="1210"/>
                  </a:cubicBezTo>
                  <a:cubicBezTo>
                    <a:pt x="1652" y="762"/>
                    <a:pt x="1337" y="1"/>
                    <a:pt x="7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76"/>
            <p:cNvSpPr/>
            <p:nvPr/>
          </p:nvSpPr>
          <p:spPr>
            <a:xfrm>
              <a:off x="3029085" y="3661542"/>
              <a:ext cx="27489" cy="21488"/>
            </a:xfrm>
            <a:custGeom>
              <a:rect b="b" l="l" r="r" t="t"/>
              <a:pathLst>
                <a:path extrusionOk="0" h="834" w="1067">
                  <a:moveTo>
                    <a:pt x="134" y="0"/>
                  </a:moveTo>
                  <a:lnTo>
                    <a:pt x="1" y="414"/>
                  </a:lnTo>
                  <a:cubicBezTo>
                    <a:pt x="291" y="510"/>
                    <a:pt x="562" y="648"/>
                    <a:pt x="805" y="833"/>
                  </a:cubicBezTo>
                  <a:lnTo>
                    <a:pt x="1066" y="486"/>
                  </a:lnTo>
                  <a:cubicBezTo>
                    <a:pt x="786" y="272"/>
                    <a:pt x="472" y="11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76"/>
            <p:cNvSpPr/>
            <p:nvPr/>
          </p:nvSpPr>
          <p:spPr>
            <a:xfrm>
              <a:off x="3057398" y="3682128"/>
              <a:ext cx="15715" cy="15742"/>
            </a:xfrm>
            <a:custGeom>
              <a:rect b="b" l="l" r="r" t="t"/>
              <a:pathLst>
                <a:path extrusionOk="0" h="611" w="610">
                  <a:moveTo>
                    <a:pt x="315" y="1"/>
                  </a:moveTo>
                  <a:lnTo>
                    <a:pt x="1" y="301"/>
                  </a:lnTo>
                  <a:cubicBezTo>
                    <a:pt x="96" y="396"/>
                    <a:pt x="182" y="501"/>
                    <a:pt x="258" y="610"/>
                  </a:cubicBezTo>
                  <a:lnTo>
                    <a:pt x="610" y="358"/>
                  </a:lnTo>
                  <a:cubicBezTo>
                    <a:pt x="519" y="234"/>
                    <a:pt x="420" y="115"/>
                    <a:pt x="3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6"/>
            <p:cNvSpPr/>
            <p:nvPr/>
          </p:nvSpPr>
          <p:spPr>
            <a:xfrm>
              <a:off x="2987169" y="3796783"/>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76"/>
            <p:cNvSpPr/>
            <p:nvPr/>
          </p:nvSpPr>
          <p:spPr>
            <a:xfrm>
              <a:off x="3009351" y="3747726"/>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76"/>
            <p:cNvSpPr/>
            <p:nvPr/>
          </p:nvSpPr>
          <p:spPr>
            <a:xfrm>
              <a:off x="3061443" y="3755224"/>
              <a:ext cx="11181" cy="11182"/>
            </a:xfrm>
            <a:custGeom>
              <a:rect b="b" l="l" r="r" t="t"/>
              <a:pathLst>
                <a:path extrusionOk="0" h="434" w="434">
                  <a:moveTo>
                    <a:pt x="1" y="0"/>
                  </a:moveTo>
                  <a:lnTo>
                    <a:pt x="1" y="433"/>
                  </a:lnTo>
                  <a:lnTo>
                    <a:pt x="434" y="433"/>
                  </a:lnTo>
                  <a:lnTo>
                    <a:pt x="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 name="Google Shape;1114;p76"/>
          <p:cNvGrpSpPr/>
          <p:nvPr/>
        </p:nvGrpSpPr>
        <p:grpSpPr>
          <a:xfrm>
            <a:off x="6806570" y="1134042"/>
            <a:ext cx="380074" cy="378797"/>
            <a:chOff x="3433891" y="2323617"/>
            <a:chExt cx="380074" cy="378797"/>
          </a:xfrm>
        </p:grpSpPr>
        <p:sp>
          <p:nvSpPr>
            <p:cNvPr id="1115" name="Google Shape;1115;p76"/>
            <p:cNvSpPr/>
            <p:nvPr/>
          </p:nvSpPr>
          <p:spPr>
            <a:xfrm>
              <a:off x="3617784" y="2369273"/>
              <a:ext cx="15354" cy="15330"/>
            </a:xfrm>
            <a:custGeom>
              <a:rect b="b" l="l" r="r" t="t"/>
              <a:pathLst>
                <a:path extrusionOk="0" h="595" w="596">
                  <a:moveTo>
                    <a:pt x="358" y="0"/>
                  </a:moveTo>
                  <a:lnTo>
                    <a:pt x="1" y="248"/>
                  </a:lnTo>
                  <a:cubicBezTo>
                    <a:pt x="77" y="357"/>
                    <a:pt x="148" y="471"/>
                    <a:pt x="215" y="595"/>
                  </a:cubicBezTo>
                  <a:lnTo>
                    <a:pt x="596" y="386"/>
                  </a:lnTo>
                  <a:cubicBezTo>
                    <a:pt x="524" y="252"/>
                    <a:pt x="443" y="124"/>
                    <a:pt x="3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76"/>
            <p:cNvSpPr/>
            <p:nvPr/>
          </p:nvSpPr>
          <p:spPr>
            <a:xfrm>
              <a:off x="3433891" y="2323617"/>
              <a:ext cx="185876" cy="227015"/>
            </a:xfrm>
            <a:custGeom>
              <a:rect b="b" l="l" r="r" t="t"/>
              <a:pathLst>
                <a:path extrusionOk="0" h="8811" w="7215">
                  <a:moveTo>
                    <a:pt x="4118" y="0"/>
                  </a:moveTo>
                  <a:cubicBezTo>
                    <a:pt x="3633" y="0"/>
                    <a:pt x="3143" y="86"/>
                    <a:pt x="2670" y="264"/>
                  </a:cubicBezTo>
                  <a:cubicBezTo>
                    <a:pt x="1067" y="863"/>
                    <a:pt x="1" y="2400"/>
                    <a:pt x="1" y="4113"/>
                  </a:cubicBezTo>
                  <a:lnTo>
                    <a:pt x="1" y="8810"/>
                  </a:lnTo>
                  <a:lnTo>
                    <a:pt x="434" y="8810"/>
                  </a:lnTo>
                  <a:lnTo>
                    <a:pt x="434" y="4113"/>
                  </a:lnTo>
                  <a:cubicBezTo>
                    <a:pt x="434" y="2581"/>
                    <a:pt x="1386" y="1206"/>
                    <a:pt x="2823" y="668"/>
                  </a:cubicBezTo>
                  <a:cubicBezTo>
                    <a:pt x="3244" y="511"/>
                    <a:pt x="3680" y="434"/>
                    <a:pt x="4112" y="434"/>
                  </a:cubicBezTo>
                  <a:cubicBezTo>
                    <a:pt x="5156" y="434"/>
                    <a:pt x="6173" y="878"/>
                    <a:pt x="6887" y="1696"/>
                  </a:cubicBezTo>
                  <a:lnTo>
                    <a:pt x="7215" y="1410"/>
                  </a:lnTo>
                  <a:cubicBezTo>
                    <a:pt x="6419" y="496"/>
                    <a:pt x="5283" y="0"/>
                    <a:pt x="41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76"/>
            <p:cNvSpPr/>
            <p:nvPr/>
          </p:nvSpPr>
          <p:spPr>
            <a:xfrm>
              <a:off x="3433891" y="2561634"/>
              <a:ext cx="11181" cy="11182"/>
            </a:xfrm>
            <a:custGeom>
              <a:rect b="b" l="l" r="r" t="t"/>
              <a:pathLst>
                <a:path extrusionOk="0" h="434" w="434">
                  <a:moveTo>
                    <a:pt x="1" y="0"/>
                  </a:moveTo>
                  <a:lnTo>
                    <a:pt x="1" y="433"/>
                  </a:lnTo>
                  <a:lnTo>
                    <a:pt x="434" y="433"/>
                  </a:lnTo>
                  <a:lnTo>
                    <a:pt x="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76"/>
            <p:cNvSpPr/>
            <p:nvPr/>
          </p:nvSpPr>
          <p:spPr>
            <a:xfrm>
              <a:off x="3456330" y="2345956"/>
              <a:ext cx="167250" cy="335357"/>
            </a:xfrm>
            <a:custGeom>
              <a:rect b="b" l="l" r="r" t="t"/>
              <a:pathLst>
                <a:path extrusionOk="0" h="13016" w="6492">
                  <a:moveTo>
                    <a:pt x="3246" y="434"/>
                  </a:moveTo>
                  <a:cubicBezTo>
                    <a:pt x="3593" y="434"/>
                    <a:pt x="3941" y="496"/>
                    <a:pt x="4269" y="624"/>
                  </a:cubicBezTo>
                  <a:cubicBezTo>
                    <a:pt x="3946" y="886"/>
                    <a:pt x="3603" y="1119"/>
                    <a:pt x="3246" y="1329"/>
                  </a:cubicBezTo>
                  <a:cubicBezTo>
                    <a:pt x="2884" y="1119"/>
                    <a:pt x="2542" y="886"/>
                    <a:pt x="2223" y="624"/>
                  </a:cubicBezTo>
                  <a:cubicBezTo>
                    <a:pt x="2546" y="496"/>
                    <a:pt x="2894" y="434"/>
                    <a:pt x="3246" y="434"/>
                  </a:cubicBezTo>
                  <a:close/>
                  <a:moveTo>
                    <a:pt x="3246" y="1838"/>
                  </a:moveTo>
                  <a:cubicBezTo>
                    <a:pt x="3670" y="2095"/>
                    <a:pt x="4079" y="2352"/>
                    <a:pt x="4402" y="2656"/>
                  </a:cubicBezTo>
                  <a:lnTo>
                    <a:pt x="2094" y="2656"/>
                  </a:lnTo>
                  <a:cubicBezTo>
                    <a:pt x="2413" y="2352"/>
                    <a:pt x="2822" y="2095"/>
                    <a:pt x="3246" y="1838"/>
                  </a:cubicBezTo>
                  <a:close/>
                  <a:moveTo>
                    <a:pt x="4764" y="3089"/>
                  </a:moveTo>
                  <a:cubicBezTo>
                    <a:pt x="4907" y="3303"/>
                    <a:pt x="5002" y="3551"/>
                    <a:pt x="5031" y="3808"/>
                  </a:cubicBezTo>
                  <a:lnTo>
                    <a:pt x="4402" y="3808"/>
                  </a:lnTo>
                  <a:lnTo>
                    <a:pt x="4402" y="4241"/>
                  </a:lnTo>
                  <a:lnTo>
                    <a:pt x="5035" y="4241"/>
                  </a:lnTo>
                  <a:cubicBezTo>
                    <a:pt x="5011" y="4498"/>
                    <a:pt x="4926" y="4745"/>
                    <a:pt x="4788" y="4964"/>
                  </a:cubicBezTo>
                  <a:lnTo>
                    <a:pt x="1695" y="4964"/>
                  </a:lnTo>
                  <a:cubicBezTo>
                    <a:pt x="1561" y="4745"/>
                    <a:pt x="1476" y="4498"/>
                    <a:pt x="1447" y="4241"/>
                  </a:cubicBezTo>
                  <a:lnTo>
                    <a:pt x="2085" y="4241"/>
                  </a:lnTo>
                  <a:lnTo>
                    <a:pt x="2085" y="3808"/>
                  </a:lnTo>
                  <a:lnTo>
                    <a:pt x="1457" y="3808"/>
                  </a:lnTo>
                  <a:cubicBezTo>
                    <a:pt x="1490" y="3551"/>
                    <a:pt x="1580" y="3303"/>
                    <a:pt x="1723" y="3089"/>
                  </a:cubicBezTo>
                  <a:close/>
                  <a:moveTo>
                    <a:pt x="4440" y="5397"/>
                  </a:moveTo>
                  <a:cubicBezTo>
                    <a:pt x="4112" y="5716"/>
                    <a:pt x="3689" y="5983"/>
                    <a:pt x="3246" y="6254"/>
                  </a:cubicBezTo>
                  <a:cubicBezTo>
                    <a:pt x="2803" y="5983"/>
                    <a:pt x="2380" y="5716"/>
                    <a:pt x="2052" y="5397"/>
                  </a:cubicBezTo>
                  <a:close/>
                  <a:moveTo>
                    <a:pt x="3246" y="6763"/>
                  </a:moveTo>
                  <a:cubicBezTo>
                    <a:pt x="3689" y="7034"/>
                    <a:pt x="4112" y="7301"/>
                    <a:pt x="4440" y="7620"/>
                  </a:cubicBezTo>
                  <a:lnTo>
                    <a:pt x="2056" y="7620"/>
                  </a:lnTo>
                  <a:cubicBezTo>
                    <a:pt x="2380" y="7301"/>
                    <a:pt x="2803" y="7034"/>
                    <a:pt x="3246" y="6763"/>
                  </a:cubicBezTo>
                  <a:close/>
                  <a:moveTo>
                    <a:pt x="4793" y="8053"/>
                  </a:moveTo>
                  <a:cubicBezTo>
                    <a:pt x="4926" y="8271"/>
                    <a:pt x="5011" y="8519"/>
                    <a:pt x="5040" y="8776"/>
                  </a:cubicBezTo>
                  <a:lnTo>
                    <a:pt x="4402" y="8776"/>
                  </a:lnTo>
                  <a:lnTo>
                    <a:pt x="4402" y="9209"/>
                  </a:lnTo>
                  <a:lnTo>
                    <a:pt x="5031" y="9209"/>
                  </a:lnTo>
                  <a:cubicBezTo>
                    <a:pt x="4997" y="9466"/>
                    <a:pt x="4907" y="9713"/>
                    <a:pt x="4764" y="9928"/>
                  </a:cubicBezTo>
                  <a:lnTo>
                    <a:pt x="1723" y="9928"/>
                  </a:lnTo>
                  <a:cubicBezTo>
                    <a:pt x="1580" y="9713"/>
                    <a:pt x="1490" y="9466"/>
                    <a:pt x="1457" y="9209"/>
                  </a:cubicBezTo>
                  <a:lnTo>
                    <a:pt x="2090" y="9209"/>
                  </a:lnTo>
                  <a:lnTo>
                    <a:pt x="2090" y="8776"/>
                  </a:lnTo>
                  <a:lnTo>
                    <a:pt x="1452" y="8776"/>
                  </a:lnTo>
                  <a:cubicBezTo>
                    <a:pt x="1476" y="8519"/>
                    <a:pt x="1561" y="8271"/>
                    <a:pt x="1699" y="8053"/>
                  </a:cubicBezTo>
                  <a:close/>
                  <a:moveTo>
                    <a:pt x="4402" y="10361"/>
                  </a:moveTo>
                  <a:cubicBezTo>
                    <a:pt x="4079" y="10665"/>
                    <a:pt x="3670" y="10922"/>
                    <a:pt x="3246" y="11179"/>
                  </a:cubicBezTo>
                  <a:cubicBezTo>
                    <a:pt x="2822" y="10922"/>
                    <a:pt x="2413" y="10665"/>
                    <a:pt x="2094" y="10361"/>
                  </a:cubicBezTo>
                  <a:close/>
                  <a:moveTo>
                    <a:pt x="1804" y="829"/>
                  </a:moveTo>
                  <a:cubicBezTo>
                    <a:pt x="2123" y="1114"/>
                    <a:pt x="2466" y="1367"/>
                    <a:pt x="2832" y="1581"/>
                  </a:cubicBezTo>
                  <a:cubicBezTo>
                    <a:pt x="1895" y="2166"/>
                    <a:pt x="1009" y="2823"/>
                    <a:pt x="1009" y="4046"/>
                  </a:cubicBezTo>
                  <a:cubicBezTo>
                    <a:pt x="1009" y="5269"/>
                    <a:pt x="1890" y="5925"/>
                    <a:pt x="2832" y="6506"/>
                  </a:cubicBezTo>
                  <a:cubicBezTo>
                    <a:pt x="1895" y="7091"/>
                    <a:pt x="1009" y="7748"/>
                    <a:pt x="1009" y="8971"/>
                  </a:cubicBezTo>
                  <a:cubicBezTo>
                    <a:pt x="1009" y="10194"/>
                    <a:pt x="1890" y="10851"/>
                    <a:pt x="2832" y="11436"/>
                  </a:cubicBezTo>
                  <a:cubicBezTo>
                    <a:pt x="2466" y="11650"/>
                    <a:pt x="2123" y="11902"/>
                    <a:pt x="1804" y="12183"/>
                  </a:cubicBezTo>
                  <a:cubicBezTo>
                    <a:pt x="952" y="11679"/>
                    <a:pt x="429" y="10760"/>
                    <a:pt x="429" y="9770"/>
                  </a:cubicBezTo>
                  <a:lnTo>
                    <a:pt x="434" y="9770"/>
                  </a:lnTo>
                  <a:lnTo>
                    <a:pt x="434" y="3246"/>
                  </a:lnTo>
                  <a:cubicBezTo>
                    <a:pt x="434" y="2257"/>
                    <a:pt x="952" y="1338"/>
                    <a:pt x="1804" y="829"/>
                  </a:cubicBezTo>
                  <a:close/>
                  <a:moveTo>
                    <a:pt x="4688" y="834"/>
                  </a:moveTo>
                  <a:cubicBezTo>
                    <a:pt x="5540" y="1338"/>
                    <a:pt x="6063" y="2257"/>
                    <a:pt x="6063" y="3246"/>
                  </a:cubicBezTo>
                  <a:lnTo>
                    <a:pt x="6063" y="9770"/>
                  </a:lnTo>
                  <a:cubicBezTo>
                    <a:pt x="6063" y="10760"/>
                    <a:pt x="5540" y="11679"/>
                    <a:pt x="4688" y="12188"/>
                  </a:cubicBezTo>
                  <a:cubicBezTo>
                    <a:pt x="4374" y="11902"/>
                    <a:pt x="4026" y="11650"/>
                    <a:pt x="3660" y="11436"/>
                  </a:cubicBezTo>
                  <a:cubicBezTo>
                    <a:pt x="4602" y="10851"/>
                    <a:pt x="5483" y="10194"/>
                    <a:pt x="5483" y="8971"/>
                  </a:cubicBezTo>
                  <a:cubicBezTo>
                    <a:pt x="5483" y="7748"/>
                    <a:pt x="4602" y="7091"/>
                    <a:pt x="3660" y="6511"/>
                  </a:cubicBezTo>
                  <a:cubicBezTo>
                    <a:pt x="4602" y="5925"/>
                    <a:pt x="5483" y="5269"/>
                    <a:pt x="5483" y="4046"/>
                  </a:cubicBezTo>
                  <a:cubicBezTo>
                    <a:pt x="5483" y="2823"/>
                    <a:pt x="4602" y="2166"/>
                    <a:pt x="3660" y="1581"/>
                  </a:cubicBezTo>
                  <a:cubicBezTo>
                    <a:pt x="4026" y="1367"/>
                    <a:pt x="4374" y="1114"/>
                    <a:pt x="4688" y="834"/>
                  </a:cubicBezTo>
                  <a:close/>
                  <a:moveTo>
                    <a:pt x="3246" y="11688"/>
                  </a:moveTo>
                  <a:cubicBezTo>
                    <a:pt x="3608" y="11898"/>
                    <a:pt x="3946" y="12131"/>
                    <a:pt x="4269" y="12392"/>
                  </a:cubicBezTo>
                  <a:cubicBezTo>
                    <a:pt x="3946" y="12521"/>
                    <a:pt x="3593" y="12583"/>
                    <a:pt x="3246" y="12583"/>
                  </a:cubicBezTo>
                  <a:cubicBezTo>
                    <a:pt x="2899" y="12583"/>
                    <a:pt x="2551" y="12521"/>
                    <a:pt x="2223" y="12392"/>
                  </a:cubicBezTo>
                  <a:cubicBezTo>
                    <a:pt x="2546" y="12131"/>
                    <a:pt x="2889" y="11898"/>
                    <a:pt x="3246" y="11688"/>
                  </a:cubicBezTo>
                  <a:close/>
                  <a:moveTo>
                    <a:pt x="3246" y="1"/>
                  </a:moveTo>
                  <a:cubicBezTo>
                    <a:pt x="1452" y="1"/>
                    <a:pt x="1" y="1457"/>
                    <a:pt x="1" y="3246"/>
                  </a:cubicBezTo>
                  <a:lnTo>
                    <a:pt x="1" y="9770"/>
                  </a:lnTo>
                  <a:cubicBezTo>
                    <a:pt x="1" y="11564"/>
                    <a:pt x="1452" y="13016"/>
                    <a:pt x="3246" y="13016"/>
                  </a:cubicBezTo>
                  <a:cubicBezTo>
                    <a:pt x="5040" y="13016"/>
                    <a:pt x="6491" y="11564"/>
                    <a:pt x="6491" y="9770"/>
                  </a:cubicBezTo>
                  <a:lnTo>
                    <a:pt x="6491" y="3246"/>
                  </a:lnTo>
                  <a:cubicBezTo>
                    <a:pt x="6491" y="1452"/>
                    <a:pt x="5035" y="1"/>
                    <a:pt x="32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76"/>
            <p:cNvSpPr/>
            <p:nvPr/>
          </p:nvSpPr>
          <p:spPr>
            <a:xfrm>
              <a:off x="3660343" y="2399186"/>
              <a:ext cx="153622" cy="127897"/>
            </a:xfrm>
            <a:custGeom>
              <a:rect b="b" l="l" r="r" t="t"/>
              <a:pathLst>
                <a:path extrusionOk="0" h="4964" w="5963">
                  <a:moveTo>
                    <a:pt x="2279" y="1404"/>
                  </a:moveTo>
                  <a:lnTo>
                    <a:pt x="3222" y="1942"/>
                  </a:lnTo>
                  <a:lnTo>
                    <a:pt x="3222" y="3017"/>
                  </a:lnTo>
                  <a:lnTo>
                    <a:pt x="2279" y="3555"/>
                  </a:lnTo>
                  <a:lnTo>
                    <a:pt x="1342" y="3022"/>
                  </a:lnTo>
                  <a:lnTo>
                    <a:pt x="1342" y="1942"/>
                  </a:lnTo>
                  <a:lnTo>
                    <a:pt x="2279" y="1404"/>
                  </a:lnTo>
                  <a:close/>
                  <a:moveTo>
                    <a:pt x="4592" y="1404"/>
                  </a:moveTo>
                  <a:lnTo>
                    <a:pt x="5530" y="1942"/>
                  </a:lnTo>
                  <a:lnTo>
                    <a:pt x="5530" y="3017"/>
                  </a:lnTo>
                  <a:lnTo>
                    <a:pt x="4592" y="3555"/>
                  </a:lnTo>
                  <a:lnTo>
                    <a:pt x="3655" y="3022"/>
                  </a:lnTo>
                  <a:lnTo>
                    <a:pt x="3655" y="1942"/>
                  </a:lnTo>
                  <a:lnTo>
                    <a:pt x="4592" y="1404"/>
                  </a:lnTo>
                  <a:close/>
                  <a:moveTo>
                    <a:pt x="2065" y="0"/>
                  </a:moveTo>
                  <a:lnTo>
                    <a:pt x="2065" y="1028"/>
                  </a:lnTo>
                  <a:lnTo>
                    <a:pt x="1133" y="1561"/>
                  </a:lnTo>
                  <a:lnTo>
                    <a:pt x="238" y="971"/>
                  </a:lnTo>
                  <a:lnTo>
                    <a:pt x="0" y="1333"/>
                  </a:lnTo>
                  <a:lnTo>
                    <a:pt x="909" y="1932"/>
                  </a:lnTo>
                  <a:lnTo>
                    <a:pt x="909" y="3027"/>
                  </a:lnTo>
                  <a:lnTo>
                    <a:pt x="0" y="3626"/>
                  </a:lnTo>
                  <a:lnTo>
                    <a:pt x="238" y="3988"/>
                  </a:lnTo>
                  <a:lnTo>
                    <a:pt x="1133" y="3398"/>
                  </a:lnTo>
                  <a:lnTo>
                    <a:pt x="2279" y="4059"/>
                  </a:lnTo>
                  <a:lnTo>
                    <a:pt x="3436" y="3393"/>
                  </a:lnTo>
                  <a:lnTo>
                    <a:pt x="4373" y="3931"/>
                  </a:lnTo>
                  <a:lnTo>
                    <a:pt x="4373" y="4963"/>
                  </a:lnTo>
                  <a:lnTo>
                    <a:pt x="4811" y="4963"/>
                  </a:lnTo>
                  <a:lnTo>
                    <a:pt x="4811" y="3931"/>
                  </a:lnTo>
                  <a:lnTo>
                    <a:pt x="5963" y="3269"/>
                  </a:lnTo>
                  <a:lnTo>
                    <a:pt x="5963" y="1690"/>
                  </a:lnTo>
                  <a:lnTo>
                    <a:pt x="4592" y="904"/>
                  </a:lnTo>
                  <a:lnTo>
                    <a:pt x="3436" y="1566"/>
                  </a:lnTo>
                  <a:lnTo>
                    <a:pt x="2498" y="1028"/>
                  </a:lnTo>
                  <a:lnTo>
                    <a:pt x="249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76"/>
            <p:cNvSpPr/>
            <p:nvPr/>
          </p:nvSpPr>
          <p:spPr>
            <a:xfrm>
              <a:off x="3724698" y="2377234"/>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76"/>
            <p:cNvSpPr/>
            <p:nvPr/>
          </p:nvSpPr>
          <p:spPr>
            <a:xfrm>
              <a:off x="3702388" y="2377234"/>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76"/>
            <p:cNvSpPr/>
            <p:nvPr/>
          </p:nvSpPr>
          <p:spPr>
            <a:xfrm>
              <a:off x="3761848" y="2537853"/>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6"/>
            <p:cNvSpPr/>
            <p:nvPr/>
          </p:nvSpPr>
          <p:spPr>
            <a:xfrm>
              <a:off x="3784287" y="2537853"/>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76"/>
            <p:cNvSpPr/>
            <p:nvPr/>
          </p:nvSpPr>
          <p:spPr>
            <a:xfrm>
              <a:off x="3434020" y="2389859"/>
              <a:ext cx="287767" cy="312555"/>
            </a:xfrm>
            <a:custGeom>
              <a:rect b="b" l="l" r="r" t="t"/>
              <a:pathLst>
                <a:path extrusionOk="0" h="12131" w="11170">
                  <a:moveTo>
                    <a:pt x="7924" y="1"/>
                  </a:moveTo>
                  <a:lnTo>
                    <a:pt x="7524" y="162"/>
                  </a:lnTo>
                  <a:cubicBezTo>
                    <a:pt x="7700" y="600"/>
                    <a:pt x="7790" y="1071"/>
                    <a:pt x="7790" y="1542"/>
                  </a:cubicBezTo>
                  <a:lnTo>
                    <a:pt x="7790" y="8066"/>
                  </a:lnTo>
                  <a:cubicBezTo>
                    <a:pt x="7767" y="10079"/>
                    <a:pt x="6125" y="11697"/>
                    <a:pt x="4112" y="11697"/>
                  </a:cubicBezTo>
                  <a:cubicBezTo>
                    <a:pt x="2099" y="11697"/>
                    <a:pt x="457" y="10079"/>
                    <a:pt x="434" y="8066"/>
                  </a:cubicBezTo>
                  <a:lnTo>
                    <a:pt x="434" y="7533"/>
                  </a:lnTo>
                  <a:lnTo>
                    <a:pt x="1" y="7533"/>
                  </a:lnTo>
                  <a:lnTo>
                    <a:pt x="1" y="8066"/>
                  </a:lnTo>
                  <a:cubicBezTo>
                    <a:pt x="24" y="10317"/>
                    <a:pt x="1856" y="12130"/>
                    <a:pt x="4112" y="12130"/>
                  </a:cubicBezTo>
                  <a:cubicBezTo>
                    <a:pt x="6363" y="12130"/>
                    <a:pt x="8195" y="10317"/>
                    <a:pt x="8224" y="8066"/>
                  </a:cubicBezTo>
                  <a:lnTo>
                    <a:pt x="8224" y="7043"/>
                  </a:lnTo>
                  <a:lnTo>
                    <a:pt x="9922" y="7043"/>
                  </a:lnTo>
                  <a:lnTo>
                    <a:pt x="11169" y="5701"/>
                  </a:lnTo>
                  <a:lnTo>
                    <a:pt x="10850" y="5406"/>
                  </a:lnTo>
                  <a:lnTo>
                    <a:pt x="9732" y="6610"/>
                  </a:lnTo>
                  <a:lnTo>
                    <a:pt x="8224" y="6610"/>
                  </a:lnTo>
                  <a:lnTo>
                    <a:pt x="8224" y="1542"/>
                  </a:lnTo>
                  <a:cubicBezTo>
                    <a:pt x="8224" y="1014"/>
                    <a:pt x="8124" y="491"/>
                    <a:pt x="79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76"/>
            <p:cNvSpPr/>
            <p:nvPr/>
          </p:nvSpPr>
          <p:spPr>
            <a:xfrm>
              <a:off x="3773003" y="2457544"/>
              <a:ext cx="11310" cy="11053"/>
            </a:xfrm>
            <a:custGeom>
              <a:rect b="b" l="l" r="r" t="t"/>
              <a:pathLst>
                <a:path extrusionOk="0" h="429" w="439">
                  <a:moveTo>
                    <a:pt x="0" y="0"/>
                  </a:moveTo>
                  <a:lnTo>
                    <a:pt x="5" y="429"/>
                  </a:lnTo>
                  <a:lnTo>
                    <a:pt x="438" y="429"/>
                  </a:lnTo>
                  <a:lnTo>
                    <a:pt x="4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76"/>
            <p:cNvSpPr/>
            <p:nvPr/>
          </p:nvSpPr>
          <p:spPr>
            <a:xfrm>
              <a:off x="3713543" y="2457544"/>
              <a:ext cx="11181" cy="11053"/>
            </a:xfrm>
            <a:custGeom>
              <a:rect b="b" l="l" r="r" t="t"/>
              <a:pathLst>
                <a:path extrusionOk="0" h="429" w="434">
                  <a:moveTo>
                    <a:pt x="0" y="0"/>
                  </a:moveTo>
                  <a:lnTo>
                    <a:pt x="0" y="429"/>
                  </a:lnTo>
                  <a:lnTo>
                    <a:pt x="433" y="429"/>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6"/>
            <p:cNvSpPr/>
            <p:nvPr/>
          </p:nvSpPr>
          <p:spPr>
            <a:xfrm>
              <a:off x="3545468" y="2444043"/>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76"/>
            <p:cNvSpPr/>
            <p:nvPr/>
          </p:nvSpPr>
          <p:spPr>
            <a:xfrm>
              <a:off x="3523158" y="2444043"/>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76"/>
            <p:cNvSpPr/>
            <p:nvPr/>
          </p:nvSpPr>
          <p:spPr>
            <a:xfrm>
              <a:off x="3523158" y="2572043"/>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76"/>
            <p:cNvSpPr/>
            <p:nvPr/>
          </p:nvSpPr>
          <p:spPr>
            <a:xfrm>
              <a:off x="3545468" y="2572043"/>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 name="Google Shape;1131;p76"/>
          <p:cNvGrpSpPr/>
          <p:nvPr/>
        </p:nvGrpSpPr>
        <p:grpSpPr>
          <a:xfrm>
            <a:off x="1957379" y="1134068"/>
            <a:ext cx="380074" cy="379982"/>
            <a:chOff x="2164779" y="2323643"/>
            <a:chExt cx="380074" cy="379982"/>
          </a:xfrm>
        </p:grpSpPr>
        <p:sp>
          <p:nvSpPr>
            <p:cNvPr id="1132" name="Google Shape;1132;p76"/>
            <p:cNvSpPr/>
            <p:nvPr/>
          </p:nvSpPr>
          <p:spPr>
            <a:xfrm>
              <a:off x="2164779" y="2473595"/>
              <a:ext cx="380074" cy="230030"/>
            </a:xfrm>
            <a:custGeom>
              <a:rect b="b" l="l" r="r" t="t"/>
              <a:pathLst>
                <a:path extrusionOk="0" h="8928" w="14753">
                  <a:moveTo>
                    <a:pt x="14010" y="6620"/>
                  </a:moveTo>
                  <a:lnTo>
                    <a:pt x="12440" y="8190"/>
                  </a:lnTo>
                  <a:lnTo>
                    <a:pt x="12440" y="6620"/>
                  </a:lnTo>
                  <a:close/>
                  <a:moveTo>
                    <a:pt x="14320" y="1"/>
                  </a:moveTo>
                  <a:lnTo>
                    <a:pt x="14315" y="6187"/>
                  </a:lnTo>
                  <a:lnTo>
                    <a:pt x="12007" y="6187"/>
                  </a:lnTo>
                  <a:lnTo>
                    <a:pt x="12007" y="8495"/>
                  </a:lnTo>
                  <a:lnTo>
                    <a:pt x="434" y="8495"/>
                  </a:lnTo>
                  <a:lnTo>
                    <a:pt x="434" y="6720"/>
                  </a:lnTo>
                  <a:lnTo>
                    <a:pt x="1" y="6720"/>
                  </a:lnTo>
                  <a:lnTo>
                    <a:pt x="1" y="8928"/>
                  </a:lnTo>
                  <a:lnTo>
                    <a:pt x="12311" y="8928"/>
                  </a:lnTo>
                  <a:lnTo>
                    <a:pt x="14753" y="6492"/>
                  </a:lnTo>
                  <a:lnTo>
                    <a:pt x="1475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76"/>
            <p:cNvSpPr/>
            <p:nvPr/>
          </p:nvSpPr>
          <p:spPr>
            <a:xfrm>
              <a:off x="2164779" y="2323643"/>
              <a:ext cx="380074" cy="311937"/>
            </a:xfrm>
            <a:custGeom>
              <a:rect b="b" l="l" r="r" t="t"/>
              <a:pathLst>
                <a:path extrusionOk="0" h="12107" w="14753">
                  <a:moveTo>
                    <a:pt x="2175" y="434"/>
                  </a:moveTo>
                  <a:cubicBezTo>
                    <a:pt x="2375" y="434"/>
                    <a:pt x="2537" y="596"/>
                    <a:pt x="2537" y="796"/>
                  </a:cubicBezTo>
                  <a:lnTo>
                    <a:pt x="2537" y="1947"/>
                  </a:lnTo>
                  <a:cubicBezTo>
                    <a:pt x="2537" y="2147"/>
                    <a:pt x="2375" y="2309"/>
                    <a:pt x="2175" y="2309"/>
                  </a:cubicBezTo>
                  <a:cubicBezTo>
                    <a:pt x="1976" y="2309"/>
                    <a:pt x="1814" y="2147"/>
                    <a:pt x="1814" y="1947"/>
                  </a:cubicBezTo>
                  <a:lnTo>
                    <a:pt x="1814" y="796"/>
                  </a:lnTo>
                  <a:cubicBezTo>
                    <a:pt x="1814" y="596"/>
                    <a:pt x="1976" y="434"/>
                    <a:pt x="2175" y="434"/>
                  </a:cubicBezTo>
                  <a:close/>
                  <a:moveTo>
                    <a:pt x="4774" y="434"/>
                  </a:moveTo>
                  <a:cubicBezTo>
                    <a:pt x="4974" y="434"/>
                    <a:pt x="5135" y="596"/>
                    <a:pt x="5135" y="796"/>
                  </a:cubicBezTo>
                  <a:lnTo>
                    <a:pt x="5135" y="1947"/>
                  </a:lnTo>
                  <a:cubicBezTo>
                    <a:pt x="5135" y="2147"/>
                    <a:pt x="4974" y="2309"/>
                    <a:pt x="4774" y="2309"/>
                  </a:cubicBezTo>
                  <a:cubicBezTo>
                    <a:pt x="4574" y="2309"/>
                    <a:pt x="4412" y="2147"/>
                    <a:pt x="4412" y="1947"/>
                  </a:cubicBezTo>
                  <a:lnTo>
                    <a:pt x="4412" y="796"/>
                  </a:lnTo>
                  <a:cubicBezTo>
                    <a:pt x="4412" y="596"/>
                    <a:pt x="4574" y="434"/>
                    <a:pt x="4774" y="434"/>
                  </a:cubicBezTo>
                  <a:close/>
                  <a:moveTo>
                    <a:pt x="7372" y="434"/>
                  </a:moveTo>
                  <a:cubicBezTo>
                    <a:pt x="7572" y="434"/>
                    <a:pt x="7734" y="596"/>
                    <a:pt x="7734" y="796"/>
                  </a:cubicBezTo>
                  <a:lnTo>
                    <a:pt x="7734" y="1947"/>
                  </a:lnTo>
                  <a:cubicBezTo>
                    <a:pt x="7734" y="2147"/>
                    <a:pt x="7572" y="2309"/>
                    <a:pt x="7372" y="2309"/>
                  </a:cubicBezTo>
                  <a:cubicBezTo>
                    <a:pt x="7172" y="2309"/>
                    <a:pt x="7010" y="2147"/>
                    <a:pt x="7010" y="1947"/>
                  </a:cubicBezTo>
                  <a:lnTo>
                    <a:pt x="7010" y="796"/>
                  </a:lnTo>
                  <a:cubicBezTo>
                    <a:pt x="7010" y="596"/>
                    <a:pt x="7172" y="434"/>
                    <a:pt x="7372" y="434"/>
                  </a:cubicBezTo>
                  <a:close/>
                  <a:moveTo>
                    <a:pt x="9970" y="434"/>
                  </a:moveTo>
                  <a:cubicBezTo>
                    <a:pt x="10170" y="434"/>
                    <a:pt x="10327" y="596"/>
                    <a:pt x="10327" y="796"/>
                  </a:cubicBezTo>
                  <a:lnTo>
                    <a:pt x="10327" y="1947"/>
                  </a:lnTo>
                  <a:cubicBezTo>
                    <a:pt x="10327" y="2147"/>
                    <a:pt x="10170" y="2309"/>
                    <a:pt x="9970" y="2309"/>
                  </a:cubicBezTo>
                  <a:cubicBezTo>
                    <a:pt x="9770" y="2309"/>
                    <a:pt x="9609" y="2147"/>
                    <a:pt x="9609" y="1947"/>
                  </a:cubicBezTo>
                  <a:lnTo>
                    <a:pt x="9609" y="796"/>
                  </a:lnTo>
                  <a:cubicBezTo>
                    <a:pt x="9609" y="596"/>
                    <a:pt x="9770" y="434"/>
                    <a:pt x="9970" y="434"/>
                  </a:cubicBezTo>
                  <a:close/>
                  <a:moveTo>
                    <a:pt x="12568" y="434"/>
                  </a:moveTo>
                  <a:cubicBezTo>
                    <a:pt x="12764" y="434"/>
                    <a:pt x="12925" y="596"/>
                    <a:pt x="12925" y="796"/>
                  </a:cubicBezTo>
                  <a:lnTo>
                    <a:pt x="12925" y="1947"/>
                  </a:lnTo>
                  <a:cubicBezTo>
                    <a:pt x="12925" y="2147"/>
                    <a:pt x="12764" y="2309"/>
                    <a:pt x="12568" y="2309"/>
                  </a:cubicBezTo>
                  <a:cubicBezTo>
                    <a:pt x="12369" y="2309"/>
                    <a:pt x="12207" y="2147"/>
                    <a:pt x="12207" y="1947"/>
                  </a:cubicBezTo>
                  <a:lnTo>
                    <a:pt x="12207" y="796"/>
                  </a:lnTo>
                  <a:cubicBezTo>
                    <a:pt x="12207" y="596"/>
                    <a:pt x="12369" y="434"/>
                    <a:pt x="12568" y="434"/>
                  </a:cubicBezTo>
                  <a:close/>
                  <a:moveTo>
                    <a:pt x="2175" y="1"/>
                  </a:moveTo>
                  <a:cubicBezTo>
                    <a:pt x="1733" y="1"/>
                    <a:pt x="1381" y="353"/>
                    <a:pt x="1381" y="796"/>
                  </a:cubicBezTo>
                  <a:lnTo>
                    <a:pt x="1381" y="1152"/>
                  </a:lnTo>
                  <a:lnTo>
                    <a:pt x="1" y="1152"/>
                  </a:lnTo>
                  <a:lnTo>
                    <a:pt x="1" y="12107"/>
                  </a:lnTo>
                  <a:lnTo>
                    <a:pt x="434" y="12107"/>
                  </a:lnTo>
                  <a:lnTo>
                    <a:pt x="434" y="4764"/>
                  </a:lnTo>
                  <a:lnTo>
                    <a:pt x="10603" y="4764"/>
                  </a:lnTo>
                  <a:lnTo>
                    <a:pt x="10603" y="4331"/>
                  </a:lnTo>
                  <a:lnTo>
                    <a:pt x="434" y="4331"/>
                  </a:lnTo>
                  <a:lnTo>
                    <a:pt x="434" y="1585"/>
                  </a:lnTo>
                  <a:lnTo>
                    <a:pt x="1386" y="1585"/>
                  </a:lnTo>
                  <a:lnTo>
                    <a:pt x="1386" y="1947"/>
                  </a:lnTo>
                  <a:cubicBezTo>
                    <a:pt x="1386" y="2385"/>
                    <a:pt x="1738" y="2742"/>
                    <a:pt x="2175" y="2742"/>
                  </a:cubicBezTo>
                  <a:cubicBezTo>
                    <a:pt x="2618" y="2742"/>
                    <a:pt x="2970" y="2385"/>
                    <a:pt x="2970" y="1947"/>
                  </a:cubicBezTo>
                  <a:lnTo>
                    <a:pt x="2970" y="1585"/>
                  </a:lnTo>
                  <a:lnTo>
                    <a:pt x="3984" y="1585"/>
                  </a:lnTo>
                  <a:lnTo>
                    <a:pt x="3984" y="1947"/>
                  </a:lnTo>
                  <a:cubicBezTo>
                    <a:pt x="3984" y="2385"/>
                    <a:pt x="4336" y="2742"/>
                    <a:pt x="4778" y="2742"/>
                  </a:cubicBezTo>
                  <a:cubicBezTo>
                    <a:pt x="5216" y="2742"/>
                    <a:pt x="5568" y="2385"/>
                    <a:pt x="5568" y="1947"/>
                  </a:cubicBezTo>
                  <a:lnTo>
                    <a:pt x="5568" y="1585"/>
                  </a:lnTo>
                  <a:lnTo>
                    <a:pt x="6582" y="1585"/>
                  </a:lnTo>
                  <a:lnTo>
                    <a:pt x="6582" y="1947"/>
                  </a:lnTo>
                  <a:cubicBezTo>
                    <a:pt x="6582" y="2385"/>
                    <a:pt x="6939" y="2742"/>
                    <a:pt x="7377" y="2742"/>
                  </a:cubicBezTo>
                  <a:cubicBezTo>
                    <a:pt x="7815" y="2742"/>
                    <a:pt x="8171" y="2385"/>
                    <a:pt x="8171" y="1947"/>
                  </a:cubicBezTo>
                  <a:lnTo>
                    <a:pt x="8171" y="1585"/>
                  </a:lnTo>
                  <a:lnTo>
                    <a:pt x="9180" y="1585"/>
                  </a:lnTo>
                  <a:lnTo>
                    <a:pt x="9180" y="1947"/>
                  </a:lnTo>
                  <a:cubicBezTo>
                    <a:pt x="9180" y="2385"/>
                    <a:pt x="9537" y="2742"/>
                    <a:pt x="9975" y="2742"/>
                  </a:cubicBezTo>
                  <a:cubicBezTo>
                    <a:pt x="10413" y="2742"/>
                    <a:pt x="10770" y="2385"/>
                    <a:pt x="10770" y="1947"/>
                  </a:cubicBezTo>
                  <a:lnTo>
                    <a:pt x="10770" y="1585"/>
                  </a:lnTo>
                  <a:lnTo>
                    <a:pt x="11779" y="1585"/>
                  </a:lnTo>
                  <a:lnTo>
                    <a:pt x="11779" y="1947"/>
                  </a:lnTo>
                  <a:cubicBezTo>
                    <a:pt x="11779" y="2385"/>
                    <a:pt x="12135" y="2742"/>
                    <a:pt x="12573" y="2742"/>
                  </a:cubicBezTo>
                  <a:cubicBezTo>
                    <a:pt x="13011" y="2742"/>
                    <a:pt x="13368" y="2385"/>
                    <a:pt x="13368" y="1947"/>
                  </a:cubicBezTo>
                  <a:lnTo>
                    <a:pt x="13368" y="1585"/>
                  </a:lnTo>
                  <a:lnTo>
                    <a:pt x="14320" y="1585"/>
                  </a:lnTo>
                  <a:lnTo>
                    <a:pt x="14320" y="4331"/>
                  </a:lnTo>
                  <a:lnTo>
                    <a:pt x="11041" y="4331"/>
                  </a:lnTo>
                  <a:lnTo>
                    <a:pt x="11041" y="4764"/>
                  </a:lnTo>
                  <a:lnTo>
                    <a:pt x="14320" y="4764"/>
                  </a:lnTo>
                  <a:lnTo>
                    <a:pt x="14320" y="5388"/>
                  </a:lnTo>
                  <a:lnTo>
                    <a:pt x="14753" y="5388"/>
                  </a:lnTo>
                  <a:lnTo>
                    <a:pt x="14753" y="1152"/>
                  </a:lnTo>
                  <a:lnTo>
                    <a:pt x="13363" y="1152"/>
                  </a:lnTo>
                  <a:lnTo>
                    <a:pt x="13363" y="796"/>
                  </a:lnTo>
                  <a:cubicBezTo>
                    <a:pt x="13363" y="353"/>
                    <a:pt x="13006" y="1"/>
                    <a:pt x="12568" y="1"/>
                  </a:cubicBezTo>
                  <a:cubicBezTo>
                    <a:pt x="12131" y="1"/>
                    <a:pt x="11774" y="353"/>
                    <a:pt x="11774" y="796"/>
                  </a:cubicBezTo>
                  <a:lnTo>
                    <a:pt x="11774" y="1152"/>
                  </a:lnTo>
                  <a:lnTo>
                    <a:pt x="10765" y="1152"/>
                  </a:lnTo>
                  <a:lnTo>
                    <a:pt x="10765" y="796"/>
                  </a:lnTo>
                  <a:cubicBezTo>
                    <a:pt x="10765" y="353"/>
                    <a:pt x="10408" y="1"/>
                    <a:pt x="9970" y="1"/>
                  </a:cubicBezTo>
                  <a:cubicBezTo>
                    <a:pt x="9532" y="1"/>
                    <a:pt x="9176" y="353"/>
                    <a:pt x="9176" y="796"/>
                  </a:cubicBezTo>
                  <a:lnTo>
                    <a:pt x="9176" y="1152"/>
                  </a:lnTo>
                  <a:lnTo>
                    <a:pt x="8167" y="1152"/>
                  </a:lnTo>
                  <a:lnTo>
                    <a:pt x="8167" y="796"/>
                  </a:lnTo>
                  <a:cubicBezTo>
                    <a:pt x="8167" y="353"/>
                    <a:pt x="7810" y="1"/>
                    <a:pt x="7372" y="1"/>
                  </a:cubicBezTo>
                  <a:cubicBezTo>
                    <a:pt x="6934" y="1"/>
                    <a:pt x="6577" y="353"/>
                    <a:pt x="6577" y="796"/>
                  </a:cubicBezTo>
                  <a:lnTo>
                    <a:pt x="6577" y="1152"/>
                  </a:lnTo>
                  <a:lnTo>
                    <a:pt x="5564" y="1152"/>
                  </a:lnTo>
                  <a:lnTo>
                    <a:pt x="5564" y="796"/>
                  </a:lnTo>
                  <a:cubicBezTo>
                    <a:pt x="5568" y="353"/>
                    <a:pt x="5212" y="1"/>
                    <a:pt x="4774" y="1"/>
                  </a:cubicBezTo>
                  <a:cubicBezTo>
                    <a:pt x="4336" y="1"/>
                    <a:pt x="3979" y="353"/>
                    <a:pt x="3979" y="796"/>
                  </a:cubicBezTo>
                  <a:lnTo>
                    <a:pt x="3979" y="1152"/>
                  </a:lnTo>
                  <a:lnTo>
                    <a:pt x="2965" y="1152"/>
                  </a:lnTo>
                  <a:lnTo>
                    <a:pt x="2965" y="796"/>
                  </a:lnTo>
                  <a:cubicBezTo>
                    <a:pt x="2965" y="353"/>
                    <a:pt x="2613" y="1"/>
                    <a:pt x="21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76"/>
            <p:cNvSpPr/>
            <p:nvPr/>
          </p:nvSpPr>
          <p:spPr>
            <a:xfrm>
              <a:off x="2271822" y="2489183"/>
              <a:ext cx="15818" cy="15717"/>
            </a:xfrm>
            <a:custGeom>
              <a:rect b="b" l="l" r="r" t="t"/>
              <a:pathLst>
                <a:path extrusionOk="0" h="610" w="614">
                  <a:moveTo>
                    <a:pt x="314" y="0"/>
                  </a:moveTo>
                  <a:cubicBezTo>
                    <a:pt x="205" y="100"/>
                    <a:pt x="100" y="209"/>
                    <a:pt x="0" y="328"/>
                  </a:cubicBezTo>
                  <a:lnTo>
                    <a:pt x="324" y="609"/>
                  </a:lnTo>
                  <a:cubicBezTo>
                    <a:pt x="414" y="504"/>
                    <a:pt x="509" y="409"/>
                    <a:pt x="614" y="314"/>
                  </a:cubicBezTo>
                  <a:lnTo>
                    <a:pt x="3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76"/>
            <p:cNvSpPr/>
            <p:nvPr/>
          </p:nvSpPr>
          <p:spPr>
            <a:xfrm>
              <a:off x="2244462" y="2459682"/>
              <a:ext cx="231012" cy="219415"/>
            </a:xfrm>
            <a:custGeom>
              <a:rect b="b" l="l" r="r" t="t"/>
              <a:pathLst>
                <a:path extrusionOk="0" h="8516" w="8967">
                  <a:moveTo>
                    <a:pt x="4276" y="1"/>
                  </a:moveTo>
                  <a:cubicBezTo>
                    <a:pt x="3381" y="1"/>
                    <a:pt x="2485" y="282"/>
                    <a:pt x="1728" y="850"/>
                  </a:cubicBezTo>
                  <a:lnTo>
                    <a:pt x="1990" y="1197"/>
                  </a:lnTo>
                  <a:cubicBezTo>
                    <a:pt x="2675" y="685"/>
                    <a:pt x="3478" y="435"/>
                    <a:pt x="4277" y="435"/>
                  </a:cubicBezTo>
                  <a:cubicBezTo>
                    <a:pt x="5339" y="435"/>
                    <a:pt x="6392" y="876"/>
                    <a:pt x="7144" y="1726"/>
                  </a:cubicBezTo>
                  <a:cubicBezTo>
                    <a:pt x="8462" y="3220"/>
                    <a:pt x="8410" y="5475"/>
                    <a:pt x="7029" y="6908"/>
                  </a:cubicBezTo>
                  <a:cubicBezTo>
                    <a:pt x="6281" y="7682"/>
                    <a:pt x="5279" y="8077"/>
                    <a:pt x="4273" y="8077"/>
                  </a:cubicBezTo>
                  <a:cubicBezTo>
                    <a:pt x="3418" y="8077"/>
                    <a:pt x="2560" y="7792"/>
                    <a:pt x="1852" y="7212"/>
                  </a:cubicBezTo>
                  <a:cubicBezTo>
                    <a:pt x="315" y="5947"/>
                    <a:pt x="1" y="3715"/>
                    <a:pt x="1138" y="2078"/>
                  </a:cubicBezTo>
                  <a:lnTo>
                    <a:pt x="781" y="1830"/>
                  </a:lnTo>
                  <a:cubicBezTo>
                    <a:pt x="286" y="2544"/>
                    <a:pt x="20" y="3391"/>
                    <a:pt x="25" y="4257"/>
                  </a:cubicBezTo>
                  <a:cubicBezTo>
                    <a:pt x="25" y="6232"/>
                    <a:pt x="1381" y="7945"/>
                    <a:pt x="3303" y="8402"/>
                  </a:cubicBezTo>
                  <a:cubicBezTo>
                    <a:pt x="3628" y="8479"/>
                    <a:pt x="3955" y="8516"/>
                    <a:pt x="4278" y="8516"/>
                  </a:cubicBezTo>
                  <a:cubicBezTo>
                    <a:pt x="5861" y="8516"/>
                    <a:pt x="7351" y="7627"/>
                    <a:pt x="8086" y="6161"/>
                  </a:cubicBezTo>
                  <a:cubicBezTo>
                    <a:pt x="8966" y="4395"/>
                    <a:pt x="8524" y="2259"/>
                    <a:pt x="7010" y="993"/>
                  </a:cubicBezTo>
                  <a:cubicBezTo>
                    <a:pt x="6220" y="333"/>
                    <a:pt x="5248" y="1"/>
                    <a:pt x="4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76"/>
            <p:cNvSpPr/>
            <p:nvPr/>
          </p:nvSpPr>
          <p:spPr>
            <a:xfrm>
              <a:off x="2289701" y="2504385"/>
              <a:ext cx="130101" cy="130113"/>
            </a:xfrm>
            <a:custGeom>
              <a:rect b="b" l="l" r="r" t="t"/>
              <a:pathLst>
                <a:path extrusionOk="0" h="5050" w="5050">
                  <a:moveTo>
                    <a:pt x="3318" y="433"/>
                  </a:moveTo>
                  <a:lnTo>
                    <a:pt x="3318" y="1732"/>
                  </a:lnTo>
                  <a:lnTo>
                    <a:pt x="4617" y="1732"/>
                  </a:lnTo>
                  <a:lnTo>
                    <a:pt x="4617" y="3322"/>
                  </a:lnTo>
                  <a:lnTo>
                    <a:pt x="3318" y="3322"/>
                  </a:lnTo>
                  <a:lnTo>
                    <a:pt x="3318" y="4621"/>
                  </a:lnTo>
                  <a:lnTo>
                    <a:pt x="1733" y="4621"/>
                  </a:lnTo>
                  <a:lnTo>
                    <a:pt x="1733" y="3317"/>
                  </a:lnTo>
                  <a:lnTo>
                    <a:pt x="434" y="3317"/>
                  </a:lnTo>
                  <a:lnTo>
                    <a:pt x="434" y="1732"/>
                  </a:lnTo>
                  <a:lnTo>
                    <a:pt x="1728" y="1732"/>
                  </a:lnTo>
                  <a:lnTo>
                    <a:pt x="1728" y="433"/>
                  </a:lnTo>
                  <a:close/>
                  <a:moveTo>
                    <a:pt x="1300" y="0"/>
                  </a:moveTo>
                  <a:lnTo>
                    <a:pt x="1300" y="1299"/>
                  </a:lnTo>
                  <a:lnTo>
                    <a:pt x="1" y="1299"/>
                  </a:lnTo>
                  <a:lnTo>
                    <a:pt x="1" y="3750"/>
                  </a:lnTo>
                  <a:lnTo>
                    <a:pt x="1300" y="3750"/>
                  </a:lnTo>
                  <a:lnTo>
                    <a:pt x="1300" y="5049"/>
                  </a:lnTo>
                  <a:lnTo>
                    <a:pt x="3751" y="5049"/>
                  </a:lnTo>
                  <a:lnTo>
                    <a:pt x="3751" y="3750"/>
                  </a:lnTo>
                  <a:lnTo>
                    <a:pt x="5050" y="3750"/>
                  </a:lnTo>
                  <a:lnTo>
                    <a:pt x="5050" y="1299"/>
                  </a:lnTo>
                  <a:lnTo>
                    <a:pt x="3751" y="1299"/>
                  </a:lnTo>
                  <a:lnTo>
                    <a:pt x="37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76"/>
            <p:cNvSpPr/>
            <p:nvPr/>
          </p:nvSpPr>
          <p:spPr>
            <a:xfrm>
              <a:off x="2186986" y="2653461"/>
              <a:ext cx="28081" cy="27852"/>
            </a:xfrm>
            <a:custGeom>
              <a:rect b="b" l="l" r="r" t="t"/>
              <a:pathLst>
                <a:path extrusionOk="0" h="1081" w="1090">
                  <a:moveTo>
                    <a:pt x="0" y="1"/>
                  </a:moveTo>
                  <a:lnTo>
                    <a:pt x="5" y="1081"/>
                  </a:lnTo>
                  <a:lnTo>
                    <a:pt x="1090" y="1081"/>
                  </a:lnTo>
                  <a:lnTo>
                    <a:pt x="1090" y="648"/>
                  </a:lnTo>
                  <a:lnTo>
                    <a:pt x="433" y="648"/>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76"/>
            <p:cNvSpPr/>
            <p:nvPr/>
          </p:nvSpPr>
          <p:spPr>
            <a:xfrm>
              <a:off x="2186986" y="2631148"/>
              <a:ext cx="11181" cy="11182"/>
            </a:xfrm>
            <a:custGeom>
              <a:rect b="b" l="l" r="r" t="t"/>
              <a:pathLst>
                <a:path extrusionOk="0" h="434" w="434">
                  <a:moveTo>
                    <a:pt x="5"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76"/>
            <p:cNvSpPr/>
            <p:nvPr/>
          </p:nvSpPr>
          <p:spPr>
            <a:xfrm>
              <a:off x="2226093" y="2670131"/>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76"/>
            <p:cNvSpPr/>
            <p:nvPr/>
          </p:nvSpPr>
          <p:spPr>
            <a:xfrm>
              <a:off x="2326851" y="2409106"/>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76"/>
            <p:cNvSpPr/>
            <p:nvPr/>
          </p:nvSpPr>
          <p:spPr>
            <a:xfrm>
              <a:off x="2349161" y="2409106"/>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76"/>
            <p:cNvSpPr/>
            <p:nvPr/>
          </p:nvSpPr>
          <p:spPr>
            <a:xfrm>
              <a:off x="2371471" y="2409106"/>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 name="Google Shape;1143;p76"/>
          <p:cNvGrpSpPr/>
          <p:nvPr/>
        </p:nvGrpSpPr>
        <p:grpSpPr>
          <a:xfrm>
            <a:off x="4382037" y="1134068"/>
            <a:ext cx="379945" cy="380111"/>
            <a:chOff x="2799335" y="2323643"/>
            <a:chExt cx="379945" cy="380111"/>
          </a:xfrm>
        </p:grpSpPr>
        <p:sp>
          <p:nvSpPr>
            <p:cNvPr id="1144" name="Google Shape;1144;p76"/>
            <p:cNvSpPr/>
            <p:nvPr/>
          </p:nvSpPr>
          <p:spPr>
            <a:xfrm>
              <a:off x="2906739" y="2501679"/>
              <a:ext cx="272541" cy="202075"/>
            </a:xfrm>
            <a:custGeom>
              <a:rect b="b" l="l" r="r" t="t"/>
              <a:pathLst>
                <a:path extrusionOk="0" h="7843" w="10579">
                  <a:moveTo>
                    <a:pt x="9342" y="0"/>
                  </a:moveTo>
                  <a:lnTo>
                    <a:pt x="9342" y="5792"/>
                  </a:lnTo>
                  <a:lnTo>
                    <a:pt x="7543" y="5792"/>
                  </a:lnTo>
                  <a:lnTo>
                    <a:pt x="7543" y="6225"/>
                  </a:lnTo>
                  <a:lnTo>
                    <a:pt x="10151" y="6225"/>
                  </a:lnTo>
                  <a:lnTo>
                    <a:pt x="10151" y="6758"/>
                  </a:lnTo>
                  <a:cubicBezTo>
                    <a:pt x="10146" y="7115"/>
                    <a:pt x="9856" y="7410"/>
                    <a:pt x="9499" y="7410"/>
                  </a:cubicBezTo>
                  <a:lnTo>
                    <a:pt x="0" y="7410"/>
                  </a:lnTo>
                  <a:lnTo>
                    <a:pt x="0" y="7843"/>
                  </a:lnTo>
                  <a:lnTo>
                    <a:pt x="9499" y="7843"/>
                  </a:lnTo>
                  <a:cubicBezTo>
                    <a:pt x="10094" y="7838"/>
                    <a:pt x="10579" y="7357"/>
                    <a:pt x="10579" y="6758"/>
                  </a:cubicBezTo>
                  <a:lnTo>
                    <a:pt x="10579" y="5792"/>
                  </a:lnTo>
                  <a:lnTo>
                    <a:pt x="9775" y="5792"/>
                  </a:lnTo>
                  <a:lnTo>
                    <a:pt x="97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76"/>
            <p:cNvSpPr/>
            <p:nvPr/>
          </p:nvSpPr>
          <p:spPr>
            <a:xfrm>
              <a:off x="2799335" y="2412919"/>
              <a:ext cx="290704" cy="290706"/>
            </a:xfrm>
            <a:custGeom>
              <a:rect b="b" l="l" r="r" t="t"/>
              <a:pathLst>
                <a:path extrusionOk="0" h="11283" w="11284">
                  <a:moveTo>
                    <a:pt x="1890" y="0"/>
                  </a:moveTo>
                  <a:cubicBezTo>
                    <a:pt x="1295" y="0"/>
                    <a:pt x="810" y="486"/>
                    <a:pt x="810" y="1080"/>
                  </a:cubicBezTo>
                  <a:lnTo>
                    <a:pt x="810" y="9237"/>
                  </a:lnTo>
                  <a:lnTo>
                    <a:pt x="1" y="9237"/>
                  </a:lnTo>
                  <a:lnTo>
                    <a:pt x="1" y="10203"/>
                  </a:lnTo>
                  <a:cubicBezTo>
                    <a:pt x="1" y="10798"/>
                    <a:pt x="486" y="11283"/>
                    <a:pt x="1086" y="11283"/>
                  </a:cubicBezTo>
                  <a:lnTo>
                    <a:pt x="3736" y="11283"/>
                  </a:lnTo>
                  <a:lnTo>
                    <a:pt x="3736" y="10850"/>
                  </a:lnTo>
                  <a:lnTo>
                    <a:pt x="1086" y="10850"/>
                  </a:lnTo>
                  <a:cubicBezTo>
                    <a:pt x="724" y="10850"/>
                    <a:pt x="434" y="10560"/>
                    <a:pt x="434" y="10203"/>
                  </a:cubicBezTo>
                  <a:lnTo>
                    <a:pt x="434" y="9665"/>
                  </a:lnTo>
                  <a:lnTo>
                    <a:pt x="5150" y="9665"/>
                  </a:lnTo>
                  <a:cubicBezTo>
                    <a:pt x="5240" y="9908"/>
                    <a:pt x="5468" y="10070"/>
                    <a:pt x="5730" y="10070"/>
                  </a:cubicBezTo>
                  <a:lnTo>
                    <a:pt x="9023" y="10070"/>
                  </a:lnTo>
                  <a:cubicBezTo>
                    <a:pt x="9280" y="10070"/>
                    <a:pt x="9513" y="9908"/>
                    <a:pt x="9604" y="9665"/>
                  </a:cubicBezTo>
                  <a:lnTo>
                    <a:pt x="11284" y="9665"/>
                  </a:lnTo>
                  <a:lnTo>
                    <a:pt x="11284" y="9232"/>
                  </a:lnTo>
                  <a:lnTo>
                    <a:pt x="9214" y="9232"/>
                  </a:lnTo>
                  <a:lnTo>
                    <a:pt x="9214" y="9451"/>
                  </a:lnTo>
                  <a:cubicBezTo>
                    <a:pt x="9209" y="9551"/>
                    <a:pt x="9128" y="9636"/>
                    <a:pt x="9023" y="9636"/>
                  </a:cubicBezTo>
                  <a:lnTo>
                    <a:pt x="5735" y="9636"/>
                  </a:lnTo>
                  <a:cubicBezTo>
                    <a:pt x="5630" y="9636"/>
                    <a:pt x="5545" y="9551"/>
                    <a:pt x="5545" y="9451"/>
                  </a:cubicBezTo>
                  <a:lnTo>
                    <a:pt x="5545" y="9232"/>
                  </a:lnTo>
                  <a:lnTo>
                    <a:pt x="1248" y="9232"/>
                  </a:lnTo>
                  <a:lnTo>
                    <a:pt x="1248" y="1080"/>
                  </a:lnTo>
                  <a:cubicBezTo>
                    <a:pt x="1248" y="723"/>
                    <a:pt x="1538" y="433"/>
                    <a:pt x="1895" y="433"/>
                  </a:cubicBezTo>
                  <a:lnTo>
                    <a:pt x="2123" y="433"/>
                  </a:lnTo>
                  <a:lnTo>
                    <a:pt x="21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76"/>
            <p:cNvSpPr/>
            <p:nvPr/>
          </p:nvSpPr>
          <p:spPr>
            <a:xfrm>
              <a:off x="3022103" y="2412919"/>
              <a:ext cx="136464" cy="77630"/>
            </a:xfrm>
            <a:custGeom>
              <a:rect b="b" l="l" r="r" t="t"/>
              <a:pathLst>
                <a:path extrusionOk="0" h="3013" w="5297">
                  <a:moveTo>
                    <a:pt x="0" y="0"/>
                  </a:moveTo>
                  <a:lnTo>
                    <a:pt x="0" y="433"/>
                  </a:lnTo>
                  <a:lnTo>
                    <a:pt x="4212" y="433"/>
                  </a:lnTo>
                  <a:cubicBezTo>
                    <a:pt x="4569" y="433"/>
                    <a:pt x="4859" y="723"/>
                    <a:pt x="4864" y="1080"/>
                  </a:cubicBezTo>
                  <a:lnTo>
                    <a:pt x="4864" y="3012"/>
                  </a:lnTo>
                  <a:lnTo>
                    <a:pt x="5297" y="3012"/>
                  </a:lnTo>
                  <a:lnTo>
                    <a:pt x="5297" y="1080"/>
                  </a:lnTo>
                  <a:cubicBezTo>
                    <a:pt x="5292" y="486"/>
                    <a:pt x="4811" y="0"/>
                    <a:pt x="42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6"/>
            <p:cNvSpPr/>
            <p:nvPr/>
          </p:nvSpPr>
          <p:spPr>
            <a:xfrm>
              <a:off x="2893368" y="2412919"/>
              <a:ext cx="89267" cy="11182"/>
            </a:xfrm>
            <a:custGeom>
              <a:rect b="b" l="l" r="r" t="t"/>
              <a:pathLst>
                <a:path extrusionOk="0" h="434" w="3465">
                  <a:moveTo>
                    <a:pt x="1" y="0"/>
                  </a:moveTo>
                  <a:lnTo>
                    <a:pt x="1" y="433"/>
                  </a:lnTo>
                  <a:lnTo>
                    <a:pt x="3465" y="433"/>
                  </a:lnTo>
                  <a:lnTo>
                    <a:pt x="34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76"/>
            <p:cNvSpPr/>
            <p:nvPr/>
          </p:nvSpPr>
          <p:spPr>
            <a:xfrm>
              <a:off x="2919491" y="2442574"/>
              <a:ext cx="37175" cy="11182"/>
            </a:xfrm>
            <a:custGeom>
              <a:rect b="b" l="l" r="r" t="t"/>
              <a:pathLst>
                <a:path extrusionOk="0" h="434" w="1443">
                  <a:moveTo>
                    <a:pt x="0" y="1"/>
                  </a:moveTo>
                  <a:lnTo>
                    <a:pt x="0" y="434"/>
                  </a:lnTo>
                  <a:lnTo>
                    <a:pt x="1442" y="434"/>
                  </a:lnTo>
                  <a:lnTo>
                    <a:pt x="14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76"/>
            <p:cNvSpPr/>
            <p:nvPr/>
          </p:nvSpPr>
          <p:spPr>
            <a:xfrm>
              <a:off x="2842487" y="2442574"/>
              <a:ext cx="39880" cy="189708"/>
            </a:xfrm>
            <a:custGeom>
              <a:rect b="b" l="l" r="r" t="t"/>
              <a:pathLst>
                <a:path extrusionOk="0" h="7363" w="1548">
                  <a:moveTo>
                    <a:pt x="1" y="1"/>
                  </a:moveTo>
                  <a:lnTo>
                    <a:pt x="1" y="7362"/>
                  </a:lnTo>
                  <a:lnTo>
                    <a:pt x="1547" y="7362"/>
                  </a:lnTo>
                  <a:lnTo>
                    <a:pt x="1547" y="6929"/>
                  </a:lnTo>
                  <a:lnTo>
                    <a:pt x="434" y="6929"/>
                  </a:lnTo>
                  <a:lnTo>
                    <a:pt x="434" y="434"/>
                  </a:lnTo>
                  <a:lnTo>
                    <a:pt x="881" y="434"/>
                  </a:lnTo>
                  <a:lnTo>
                    <a:pt x="8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76"/>
            <p:cNvSpPr/>
            <p:nvPr/>
          </p:nvSpPr>
          <p:spPr>
            <a:xfrm>
              <a:off x="2893368" y="2442574"/>
              <a:ext cx="242889" cy="189708"/>
            </a:xfrm>
            <a:custGeom>
              <a:rect b="b" l="l" r="r" t="t"/>
              <a:pathLst>
                <a:path extrusionOk="0" h="7363" w="9428">
                  <a:moveTo>
                    <a:pt x="4564" y="1"/>
                  </a:moveTo>
                  <a:lnTo>
                    <a:pt x="4564" y="434"/>
                  </a:lnTo>
                  <a:lnTo>
                    <a:pt x="8995" y="434"/>
                  </a:lnTo>
                  <a:lnTo>
                    <a:pt x="8995" y="6929"/>
                  </a:lnTo>
                  <a:lnTo>
                    <a:pt x="1" y="6929"/>
                  </a:lnTo>
                  <a:lnTo>
                    <a:pt x="1" y="7362"/>
                  </a:lnTo>
                  <a:lnTo>
                    <a:pt x="9428" y="7362"/>
                  </a:lnTo>
                  <a:lnTo>
                    <a:pt x="94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6"/>
            <p:cNvSpPr/>
            <p:nvPr/>
          </p:nvSpPr>
          <p:spPr>
            <a:xfrm>
              <a:off x="3035835" y="2464835"/>
              <a:ext cx="91225" cy="78197"/>
            </a:xfrm>
            <a:custGeom>
              <a:rect b="b" l="l" r="r" t="t"/>
              <a:pathLst>
                <a:path extrusionOk="0" h="3035" w="3541">
                  <a:moveTo>
                    <a:pt x="1514" y="436"/>
                  </a:moveTo>
                  <a:cubicBezTo>
                    <a:pt x="2480" y="436"/>
                    <a:pt x="2960" y="1602"/>
                    <a:pt x="2280" y="2287"/>
                  </a:cubicBezTo>
                  <a:cubicBezTo>
                    <a:pt x="2060" y="2507"/>
                    <a:pt x="1790" y="2605"/>
                    <a:pt x="1525" y="2605"/>
                  </a:cubicBezTo>
                  <a:cubicBezTo>
                    <a:pt x="968" y="2605"/>
                    <a:pt x="433" y="2172"/>
                    <a:pt x="433" y="1521"/>
                  </a:cubicBezTo>
                  <a:cubicBezTo>
                    <a:pt x="433" y="921"/>
                    <a:pt x="919" y="436"/>
                    <a:pt x="1514" y="436"/>
                  </a:cubicBezTo>
                  <a:close/>
                  <a:moveTo>
                    <a:pt x="1527" y="0"/>
                  </a:moveTo>
                  <a:cubicBezTo>
                    <a:pt x="749" y="0"/>
                    <a:pt x="0" y="606"/>
                    <a:pt x="0" y="1521"/>
                  </a:cubicBezTo>
                  <a:cubicBezTo>
                    <a:pt x="0" y="2354"/>
                    <a:pt x="676" y="3034"/>
                    <a:pt x="1514" y="3034"/>
                  </a:cubicBezTo>
                  <a:cubicBezTo>
                    <a:pt x="2865" y="3034"/>
                    <a:pt x="3541" y="1402"/>
                    <a:pt x="2584" y="445"/>
                  </a:cubicBezTo>
                  <a:cubicBezTo>
                    <a:pt x="2277" y="138"/>
                    <a:pt x="1899" y="0"/>
                    <a:pt x="15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76"/>
            <p:cNvSpPr/>
            <p:nvPr/>
          </p:nvSpPr>
          <p:spPr>
            <a:xfrm>
              <a:off x="2865544" y="2323643"/>
              <a:ext cx="145043" cy="152426"/>
            </a:xfrm>
            <a:custGeom>
              <a:rect b="b" l="l" r="r" t="t"/>
              <a:pathLst>
                <a:path extrusionOk="0" h="5916" w="5630">
                  <a:moveTo>
                    <a:pt x="1728" y="434"/>
                  </a:moveTo>
                  <a:lnTo>
                    <a:pt x="1728" y="867"/>
                  </a:lnTo>
                  <a:lnTo>
                    <a:pt x="1295" y="867"/>
                  </a:lnTo>
                  <a:lnTo>
                    <a:pt x="1295" y="434"/>
                  </a:lnTo>
                  <a:close/>
                  <a:moveTo>
                    <a:pt x="4331" y="434"/>
                  </a:moveTo>
                  <a:lnTo>
                    <a:pt x="4331" y="867"/>
                  </a:lnTo>
                  <a:lnTo>
                    <a:pt x="3898" y="867"/>
                  </a:lnTo>
                  <a:lnTo>
                    <a:pt x="3898" y="434"/>
                  </a:lnTo>
                  <a:close/>
                  <a:moveTo>
                    <a:pt x="867" y="1"/>
                  </a:moveTo>
                  <a:lnTo>
                    <a:pt x="867" y="434"/>
                  </a:lnTo>
                  <a:lnTo>
                    <a:pt x="0" y="434"/>
                  </a:lnTo>
                  <a:lnTo>
                    <a:pt x="0" y="3103"/>
                  </a:lnTo>
                  <a:cubicBezTo>
                    <a:pt x="0" y="4655"/>
                    <a:pt x="1261" y="5916"/>
                    <a:pt x="2813" y="5916"/>
                  </a:cubicBezTo>
                  <a:cubicBezTo>
                    <a:pt x="4369" y="5916"/>
                    <a:pt x="5625" y="4655"/>
                    <a:pt x="5630" y="3103"/>
                  </a:cubicBezTo>
                  <a:lnTo>
                    <a:pt x="5630" y="434"/>
                  </a:lnTo>
                  <a:lnTo>
                    <a:pt x="4764" y="434"/>
                  </a:lnTo>
                  <a:lnTo>
                    <a:pt x="4764" y="1"/>
                  </a:lnTo>
                  <a:lnTo>
                    <a:pt x="3465" y="1"/>
                  </a:lnTo>
                  <a:lnTo>
                    <a:pt x="3465" y="1300"/>
                  </a:lnTo>
                  <a:lnTo>
                    <a:pt x="4764" y="1300"/>
                  </a:lnTo>
                  <a:lnTo>
                    <a:pt x="4764" y="867"/>
                  </a:lnTo>
                  <a:lnTo>
                    <a:pt x="5197" y="867"/>
                  </a:lnTo>
                  <a:lnTo>
                    <a:pt x="5197" y="3103"/>
                  </a:lnTo>
                  <a:cubicBezTo>
                    <a:pt x="5197" y="4417"/>
                    <a:pt x="4126" y="5483"/>
                    <a:pt x="2813" y="5483"/>
                  </a:cubicBezTo>
                  <a:cubicBezTo>
                    <a:pt x="1499" y="5483"/>
                    <a:pt x="433" y="4417"/>
                    <a:pt x="433" y="3103"/>
                  </a:cubicBezTo>
                  <a:lnTo>
                    <a:pt x="433" y="867"/>
                  </a:lnTo>
                  <a:lnTo>
                    <a:pt x="867" y="867"/>
                  </a:lnTo>
                  <a:lnTo>
                    <a:pt x="867" y="1300"/>
                  </a:lnTo>
                  <a:lnTo>
                    <a:pt x="2166" y="1300"/>
                  </a:lnTo>
                  <a:lnTo>
                    <a:pt x="21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6"/>
            <p:cNvSpPr/>
            <p:nvPr/>
          </p:nvSpPr>
          <p:spPr>
            <a:xfrm>
              <a:off x="2932475" y="2530742"/>
              <a:ext cx="148006" cy="78480"/>
            </a:xfrm>
            <a:custGeom>
              <a:rect b="b" l="l" r="r" t="t"/>
              <a:pathLst>
                <a:path extrusionOk="0" h="3046" w="5745">
                  <a:moveTo>
                    <a:pt x="1" y="0"/>
                  </a:moveTo>
                  <a:lnTo>
                    <a:pt x="1" y="1932"/>
                  </a:lnTo>
                  <a:cubicBezTo>
                    <a:pt x="1" y="2546"/>
                    <a:pt x="496" y="3046"/>
                    <a:pt x="1109" y="3046"/>
                  </a:cubicBezTo>
                  <a:cubicBezTo>
                    <a:pt x="1723" y="3046"/>
                    <a:pt x="2223" y="2546"/>
                    <a:pt x="2223" y="1932"/>
                  </a:cubicBezTo>
                  <a:lnTo>
                    <a:pt x="2223" y="1128"/>
                  </a:lnTo>
                  <a:cubicBezTo>
                    <a:pt x="2223" y="766"/>
                    <a:pt x="2513" y="476"/>
                    <a:pt x="2870" y="476"/>
                  </a:cubicBezTo>
                  <a:cubicBezTo>
                    <a:pt x="3232" y="476"/>
                    <a:pt x="3522" y="766"/>
                    <a:pt x="3522" y="1128"/>
                  </a:cubicBezTo>
                  <a:lnTo>
                    <a:pt x="3522" y="1675"/>
                  </a:lnTo>
                  <a:cubicBezTo>
                    <a:pt x="3522" y="2289"/>
                    <a:pt x="4017" y="2784"/>
                    <a:pt x="4631" y="2784"/>
                  </a:cubicBezTo>
                  <a:cubicBezTo>
                    <a:pt x="5245" y="2784"/>
                    <a:pt x="5744" y="2289"/>
                    <a:pt x="5744" y="1675"/>
                  </a:cubicBezTo>
                  <a:lnTo>
                    <a:pt x="5744" y="895"/>
                  </a:lnTo>
                  <a:lnTo>
                    <a:pt x="5311" y="895"/>
                  </a:lnTo>
                  <a:lnTo>
                    <a:pt x="5311" y="1675"/>
                  </a:lnTo>
                  <a:cubicBezTo>
                    <a:pt x="5311" y="2046"/>
                    <a:pt x="5007" y="2351"/>
                    <a:pt x="4631" y="2351"/>
                  </a:cubicBezTo>
                  <a:cubicBezTo>
                    <a:pt x="4255" y="2351"/>
                    <a:pt x="3955" y="2046"/>
                    <a:pt x="3955" y="1675"/>
                  </a:cubicBezTo>
                  <a:lnTo>
                    <a:pt x="3955" y="1128"/>
                  </a:lnTo>
                  <a:cubicBezTo>
                    <a:pt x="3965" y="519"/>
                    <a:pt x="3479" y="19"/>
                    <a:pt x="2870" y="19"/>
                  </a:cubicBezTo>
                  <a:cubicBezTo>
                    <a:pt x="2261" y="19"/>
                    <a:pt x="1776" y="519"/>
                    <a:pt x="1790" y="1128"/>
                  </a:cubicBezTo>
                  <a:lnTo>
                    <a:pt x="1790" y="1932"/>
                  </a:lnTo>
                  <a:cubicBezTo>
                    <a:pt x="1790" y="2308"/>
                    <a:pt x="1485" y="2613"/>
                    <a:pt x="1109" y="2613"/>
                  </a:cubicBezTo>
                  <a:cubicBezTo>
                    <a:pt x="734" y="2613"/>
                    <a:pt x="429" y="2308"/>
                    <a:pt x="429" y="1932"/>
                  </a:cubicBezTo>
                  <a:lnTo>
                    <a:pt x="4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6"/>
            <p:cNvSpPr/>
            <p:nvPr/>
          </p:nvSpPr>
          <p:spPr>
            <a:xfrm>
              <a:off x="2858434" y="2671599"/>
              <a:ext cx="37175" cy="11182"/>
            </a:xfrm>
            <a:custGeom>
              <a:rect b="b" l="l" r="r" t="t"/>
              <a:pathLst>
                <a:path extrusionOk="0" h="434" w="1443">
                  <a:moveTo>
                    <a:pt x="0" y="1"/>
                  </a:moveTo>
                  <a:lnTo>
                    <a:pt x="0" y="434"/>
                  </a:lnTo>
                  <a:lnTo>
                    <a:pt x="1442" y="434"/>
                  </a:lnTo>
                  <a:lnTo>
                    <a:pt x="14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76"/>
            <p:cNvSpPr/>
            <p:nvPr/>
          </p:nvSpPr>
          <p:spPr>
            <a:xfrm>
              <a:off x="2836124" y="2671599"/>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76"/>
            <p:cNvSpPr/>
            <p:nvPr/>
          </p:nvSpPr>
          <p:spPr>
            <a:xfrm>
              <a:off x="2932475" y="2508430"/>
              <a:ext cx="11181" cy="11182"/>
            </a:xfrm>
            <a:custGeom>
              <a:rect b="b" l="l" r="r" t="t"/>
              <a:pathLst>
                <a:path extrusionOk="0" h="434" w="434">
                  <a:moveTo>
                    <a:pt x="1" y="0"/>
                  </a:moveTo>
                  <a:lnTo>
                    <a:pt x="1" y="433"/>
                  </a:lnTo>
                  <a:lnTo>
                    <a:pt x="434" y="433"/>
                  </a:lnTo>
                  <a:lnTo>
                    <a:pt x="4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76"/>
            <p:cNvSpPr/>
            <p:nvPr/>
          </p:nvSpPr>
          <p:spPr>
            <a:xfrm>
              <a:off x="2932475" y="2486220"/>
              <a:ext cx="11181" cy="11182"/>
            </a:xfrm>
            <a:custGeom>
              <a:rect b="b" l="l" r="r" t="t"/>
              <a:pathLst>
                <a:path extrusionOk="0" h="434" w="434">
                  <a:moveTo>
                    <a:pt x="1" y="1"/>
                  </a:moveTo>
                  <a:lnTo>
                    <a:pt x="1" y="434"/>
                  </a:lnTo>
                  <a:lnTo>
                    <a:pt x="434" y="434"/>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76"/>
            <p:cNvSpPr/>
            <p:nvPr/>
          </p:nvSpPr>
          <p:spPr>
            <a:xfrm>
              <a:off x="3069300" y="2498484"/>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 name="Google Shape;1159;p76"/>
          <p:cNvGrpSpPr/>
          <p:nvPr/>
        </p:nvGrpSpPr>
        <p:grpSpPr>
          <a:xfrm>
            <a:off x="6876142" y="3553194"/>
            <a:ext cx="240931" cy="380111"/>
            <a:chOff x="6676437" y="3513419"/>
            <a:chExt cx="240931" cy="380111"/>
          </a:xfrm>
        </p:grpSpPr>
        <p:sp>
          <p:nvSpPr>
            <p:cNvPr id="1160" name="Google Shape;1160;p76"/>
            <p:cNvSpPr/>
            <p:nvPr/>
          </p:nvSpPr>
          <p:spPr>
            <a:xfrm>
              <a:off x="6832119" y="3819327"/>
              <a:ext cx="11181" cy="74203"/>
            </a:xfrm>
            <a:custGeom>
              <a:rect b="b" l="l" r="r" t="t"/>
              <a:pathLst>
                <a:path extrusionOk="0" h="2880" w="434">
                  <a:moveTo>
                    <a:pt x="1" y="1"/>
                  </a:moveTo>
                  <a:lnTo>
                    <a:pt x="1" y="2880"/>
                  </a:lnTo>
                  <a:lnTo>
                    <a:pt x="434" y="2880"/>
                  </a:lnTo>
                  <a:lnTo>
                    <a:pt x="4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76"/>
            <p:cNvSpPr/>
            <p:nvPr/>
          </p:nvSpPr>
          <p:spPr>
            <a:xfrm>
              <a:off x="6676437" y="3659945"/>
              <a:ext cx="240931" cy="233585"/>
            </a:xfrm>
            <a:custGeom>
              <a:rect b="b" l="l" r="r" t="t"/>
              <a:pathLst>
                <a:path extrusionOk="0" h="9066" w="9352">
                  <a:moveTo>
                    <a:pt x="8923" y="1"/>
                  </a:moveTo>
                  <a:lnTo>
                    <a:pt x="8923" y="4388"/>
                  </a:lnTo>
                  <a:lnTo>
                    <a:pt x="433" y="4388"/>
                  </a:lnTo>
                  <a:lnTo>
                    <a:pt x="433" y="3165"/>
                  </a:lnTo>
                  <a:lnTo>
                    <a:pt x="0" y="3165"/>
                  </a:lnTo>
                  <a:lnTo>
                    <a:pt x="0" y="4821"/>
                  </a:lnTo>
                  <a:lnTo>
                    <a:pt x="2879" y="4821"/>
                  </a:lnTo>
                  <a:lnTo>
                    <a:pt x="2879" y="9066"/>
                  </a:lnTo>
                  <a:lnTo>
                    <a:pt x="3308" y="9066"/>
                  </a:lnTo>
                  <a:lnTo>
                    <a:pt x="3308" y="4821"/>
                  </a:lnTo>
                  <a:lnTo>
                    <a:pt x="4459" y="4821"/>
                  </a:lnTo>
                  <a:lnTo>
                    <a:pt x="4459" y="9066"/>
                  </a:lnTo>
                  <a:lnTo>
                    <a:pt x="4892" y="9066"/>
                  </a:lnTo>
                  <a:lnTo>
                    <a:pt x="4892" y="4821"/>
                  </a:lnTo>
                  <a:lnTo>
                    <a:pt x="6044" y="4821"/>
                  </a:lnTo>
                  <a:lnTo>
                    <a:pt x="6044" y="5754"/>
                  </a:lnTo>
                  <a:lnTo>
                    <a:pt x="6477" y="5754"/>
                  </a:lnTo>
                  <a:lnTo>
                    <a:pt x="6477" y="4821"/>
                  </a:lnTo>
                  <a:lnTo>
                    <a:pt x="9351" y="4821"/>
                  </a:lnTo>
                  <a:lnTo>
                    <a:pt x="93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6"/>
            <p:cNvSpPr/>
            <p:nvPr/>
          </p:nvSpPr>
          <p:spPr>
            <a:xfrm>
              <a:off x="6676437" y="3513419"/>
              <a:ext cx="240931" cy="216941"/>
            </a:xfrm>
            <a:custGeom>
              <a:rect b="b" l="l" r="r" t="t"/>
              <a:pathLst>
                <a:path extrusionOk="0" h="8420" w="9352">
                  <a:moveTo>
                    <a:pt x="4676" y="434"/>
                  </a:moveTo>
                  <a:lnTo>
                    <a:pt x="4676" y="434"/>
                  </a:lnTo>
                  <a:cubicBezTo>
                    <a:pt x="5193" y="435"/>
                    <a:pt x="5611" y="854"/>
                    <a:pt x="5611" y="1371"/>
                  </a:cubicBezTo>
                  <a:lnTo>
                    <a:pt x="5611" y="1600"/>
                  </a:lnTo>
                  <a:lnTo>
                    <a:pt x="5068" y="1153"/>
                  </a:lnTo>
                  <a:lnTo>
                    <a:pt x="3765" y="1153"/>
                  </a:lnTo>
                  <a:cubicBezTo>
                    <a:pt x="3864" y="735"/>
                    <a:pt x="4239" y="435"/>
                    <a:pt x="4676" y="434"/>
                  </a:cubicBezTo>
                  <a:close/>
                  <a:moveTo>
                    <a:pt x="4916" y="1586"/>
                  </a:moveTo>
                  <a:lnTo>
                    <a:pt x="5611" y="2161"/>
                  </a:lnTo>
                  <a:lnTo>
                    <a:pt x="5611" y="2233"/>
                  </a:lnTo>
                  <a:cubicBezTo>
                    <a:pt x="5611" y="2752"/>
                    <a:pt x="5192" y="3170"/>
                    <a:pt x="4673" y="3170"/>
                  </a:cubicBezTo>
                  <a:cubicBezTo>
                    <a:pt x="4160" y="3170"/>
                    <a:pt x="3741" y="2752"/>
                    <a:pt x="3741" y="2233"/>
                  </a:cubicBezTo>
                  <a:lnTo>
                    <a:pt x="3741" y="1586"/>
                  </a:lnTo>
                  <a:close/>
                  <a:moveTo>
                    <a:pt x="5373" y="3408"/>
                  </a:moveTo>
                  <a:lnTo>
                    <a:pt x="6796" y="3927"/>
                  </a:lnTo>
                  <a:cubicBezTo>
                    <a:pt x="6862" y="3951"/>
                    <a:pt x="6924" y="3989"/>
                    <a:pt x="6981" y="4032"/>
                  </a:cubicBezTo>
                  <a:lnTo>
                    <a:pt x="2370" y="4032"/>
                  </a:lnTo>
                  <a:cubicBezTo>
                    <a:pt x="2423" y="3989"/>
                    <a:pt x="2484" y="3951"/>
                    <a:pt x="2556" y="3927"/>
                  </a:cubicBezTo>
                  <a:lnTo>
                    <a:pt x="3979" y="3408"/>
                  </a:lnTo>
                  <a:cubicBezTo>
                    <a:pt x="4193" y="3537"/>
                    <a:pt x="4434" y="3601"/>
                    <a:pt x="4676" y="3601"/>
                  </a:cubicBezTo>
                  <a:cubicBezTo>
                    <a:pt x="4917" y="3601"/>
                    <a:pt x="5159" y="3537"/>
                    <a:pt x="5373" y="3408"/>
                  </a:cubicBezTo>
                  <a:close/>
                  <a:moveTo>
                    <a:pt x="4673" y="1"/>
                  </a:moveTo>
                  <a:cubicBezTo>
                    <a:pt x="3917" y="1"/>
                    <a:pt x="3308" y="615"/>
                    <a:pt x="3308" y="1371"/>
                  </a:cubicBezTo>
                  <a:lnTo>
                    <a:pt x="3308" y="2233"/>
                  </a:lnTo>
                  <a:cubicBezTo>
                    <a:pt x="3308" y="2542"/>
                    <a:pt x="3412" y="2842"/>
                    <a:pt x="3603" y="3085"/>
                  </a:cubicBezTo>
                  <a:lnTo>
                    <a:pt x="2404" y="3522"/>
                  </a:lnTo>
                  <a:cubicBezTo>
                    <a:pt x="2151" y="3613"/>
                    <a:pt x="1942" y="3794"/>
                    <a:pt x="1818" y="4032"/>
                  </a:cubicBezTo>
                  <a:lnTo>
                    <a:pt x="0" y="4032"/>
                  </a:lnTo>
                  <a:lnTo>
                    <a:pt x="0" y="8419"/>
                  </a:lnTo>
                  <a:lnTo>
                    <a:pt x="433" y="8419"/>
                  </a:lnTo>
                  <a:lnTo>
                    <a:pt x="433" y="4465"/>
                  </a:lnTo>
                  <a:lnTo>
                    <a:pt x="8923" y="4465"/>
                  </a:lnTo>
                  <a:lnTo>
                    <a:pt x="8923" y="5255"/>
                  </a:lnTo>
                  <a:lnTo>
                    <a:pt x="9351" y="5255"/>
                  </a:lnTo>
                  <a:lnTo>
                    <a:pt x="9351" y="4032"/>
                  </a:lnTo>
                  <a:lnTo>
                    <a:pt x="7529" y="4032"/>
                  </a:lnTo>
                  <a:cubicBezTo>
                    <a:pt x="7405" y="3794"/>
                    <a:pt x="7196" y="3613"/>
                    <a:pt x="6943" y="3522"/>
                  </a:cubicBezTo>
                  <a:lnTo>
                    <a:pt x="5744" y="3085"/>
                  </a:lnTo>
                  <a:cubicBezTo>
                    <a:pt x="5939" y="2842"/>
                    <a:pt x="6044" y="2542"/>
                    <a:pt x="6044" y="2233"/>
                  </a:cubicBezTo>
                  <a:lnTo>
                    <a:pt x="6044" y="1371"/>
                  </a:lnTo>
                  <a:cubicBezTo>
                    <a:pt x="6044" y="615"/>
                    <a:pt x="5430" y="1"/>
                    <a:pt x="46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76"/>
            <p:cNvSpPr/>
            <p:nvPr/>
          </p:nvSpPr>
          <p:spPr>
            <a:xfrm>
              <a:off x="6791312" y="3681768"/>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76"/>
            <p:cNvSpPr/>
            <p:nvPr/>
          </p:nvSpPr>
          <p:spPr>
            <a:xfrm>
              <a:off x="6742749" y="3681768"/>
              <a:ext cx="37046" cy="11182"/>
            </a:xfrm>
            <a:custGeom>
              <a:rect b="b" l="l" r="r" t="t"/>
              <a:pathLst>
                <a:path extrusionOk="0" h="434" w="1438">
                  <a:moveTo>
                    <a:pt x="1" y="1"/>
                  </a:moveTo>
                  <a:lnTo>
                    <a:pt x="1" y="434"/>
                  </a:lnTo>
                  <a:lnTo>
                    <a:pt x="1438" y="434"/>
                  </a:lnTo>
                  <a:lnTo>
                    <a:pt x="1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76"/>
            <p:cNvSpPr/>
            <p:nvPr/>
          </p:nvSpPr>
          <p:spPr>
            <a:xfrm>
              <a:off x="6813854" y="3681768"/>
              <a:ext cx="37072" cy="11182"/>
            </a:xfrm>
            <a:custGeom>
              <a:rect b="b" l="l" r="r" t="t"/>
              <a:pathLst>
                <a:path extrusionOk="0" h="434" w="1439">
                  <a:moveTo>
                    <a:pt x="1" y="1"/>
                  </a:moveTo>
                  <a:lnTo>
                    <a:pt x="1" y="434"/>
                  </a:lnTo>
                  <a:lnTo>
                    <a:pt x="1438" y="434"/>
                  </a:lnTo>
                  <a:lnTo>
                    <a:pt x="1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76"/>
            <p:cNvSpPr/>
            <p:nvPr/>
          </p:nvSpPr>
          <p:spPr>
            <a:xfrm>
              <a:off x="6791312" y="3659584"/>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76"/>
            <p:cNvSpPr/>
            <p:nvPr/>
          </p:nvSpPr>
          <p:spPr>
            <a:xfrm>
              <a:off x="6742749" y="3659584"/>
              <a:ext cx="37046" cy="11182"/>
            </a:xfrm>
            <a:custGeom>
              <a:rect b="b" l="l" r="r" t="t"/>
              <a:pathLst>
                <a:path extrusionOk="0" h="434" w="1438">
                  <a:moveTo>
                    <a:pt x="1" y="0"/>
                  </a:moveTo>
                  <a:lnTo>
                    <a:pt x="1" y="433"/>
                  </a:lnTo>
                  <a:lnTo>
                    <a:pt x="1438" y="433"/>
                  </a:lnTo>
                  <a:lnTo>
                    <a:pt x="14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76"/>
            <p:cNvSpPr/>
            <p:nvPr/>
          </p:nvSpPr>
          <p:spPr>
            <a:xfrm>
              <a:off x="6813854" y="3659584"/>
              <a:ext cx="37072" cy="11182"/>
            </a:xfrm>
            <a:custGeom>
              <a:rect b="b" l="l" r="r" t="t"/>
              <a:pathLst>
                <a:path extrusionOk="0" h="434" w="1439">
                  <a:moveTo>
                    <a:pt x="1" y="0"/>
                  </a:moveTo>
                  <a:lnTo>
                    <a:pt x="1" y="433"/>
                  </a:lnTo>
                  <a:lnTo>
                    <a:pt x="1438" y="433"/>
                  </a:lnTo>
                  <a:lnTo>
                    <a:pt x="14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76"/>
            <p:cNvSpPr/>
            <p:nvPr/>
          </p:nvSpPr>
          <p:spPr>
            <a:xfrm>
              <a:off x="6791312" y="3704827"/>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76"/>
            <p:cNvSpPr/>
            <p:nvPr/>
          </p:nvSpPr>
          <p:spPr>
            <a:xfrm>
              <a:off x="6750246" y="3704827"/>
              <a:ext cx="29550" cy="11182"/>
            </a:xfrm>
            <a:custGeom>
              <a:rect b="b" l="l" r="r" t="t"/>
              <a:pathLst>
                <a:path extrusionOk="0" h="434" w="1147">
                  <a:moveTo>
                    <a:pt x="0" y="0"/>
                  </a:moveTo>
                  <a:lnTo>
                    <a:pt x="0" y="433"/>
                  </a:lnTo>
                  <a:lnTo>
                    <a:pt x="1147" y="433"/>
                  </a:lnTo>
                  <a:lnTo>
                    <a:pt x="114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6"/>
            <p:cNvSpPr/>
            <p:nvPr/>
          </p:nvSpPr>
          <p:spPr>
            <a:xfrm>
              <a:off x="6813854" y="3704827"/>
              <a:ext cx="29704" cy="11182"/>
            </a:xfrm>
            <a:custGeom>
              <a:rect b="b" l="l" r="r" t="t"/>
              <a:pathLst>
                <a:path extrusionOk="0" h="434" w="1153">
                  <a:moveTo>
                    <a:pt x="1" y="0"/>
                  </a:moveTo>
                  <a:lnTo>
                    <a:pt x="1" y="433"/>
                  </a:lnTo>
                  <a:lnTo>
                    <a:pt x="1153" y="433"/>
                  </a:lnTo>
                  <a:lnTo>
                    <a:pt x="11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76"/>
            <p:cNvSpPr/>
            <p:nvPr/>
          </p:nvSpPr>
          <p:spPr>
            <a:xfrm>
              <a:off x="6791312" y="3727011"/>
              <a:ext cx="11181" cy="11182"/>
            </a:xfrm>
            <a:custGeom>
              <a:rect b="b" l="l" r="r" t="t"/>
              <a:pathLst>
                <a:path extrusionOk="0" h="434" w="434">
                  <a:moveTo>
                    <a:pt x="0" y="1"/>
                  </a:moveTo>
                  <a:lnTo>
                    <a:pt x="0" y="434"/>
                  </a:lnTo>
                  <a:lnTo>
                    <a:pt x="433" y="434"/>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76"/>
            <p:cNvSpPr/>
            <p:nvPr/>
          </p:nvSpPr>
          <p:spPr>
            <a:xfrm>
              <a:off x="6765060" y="3727011"/>
              <a:ext cx="14865" cy="11182"/>
            </a:xfrm>
            <a:custGeom>
              <a:rect b="b" l="l" r="r" t="t"/>
              <a:pathLst>
                <a:path extrusionOk="0" h="434" w="577">
                  <a:moveTo>
                    <a:pt x="1" y="1"/>
                  </a:moveTo>
                  <a:lnTo>
                    <a:pt x="1" y="434"/>
                  </a:lnTo>
                  <a:lnTo>
                    <a:pt x="577" y="434"/>
                  </a:lnTo>
                  <a:lnTo>
                    <a:pt x="5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76"/>
            <p:cNvSpPr/>
            <p:nvPr/>
          </p:nvSpPr>
          <p:spPr>
            <a:xfrm>
              <a:off x="6813854" y="3727011"/>
              <a:ext cx="14865" cy="11182"/>
            </a:xfrm>
            <a:custGeom>
              <a:rect b="b" l="l" r="r" t="t"/>
              <a:pathLst>
                <a:path extrusionOk="0" h="434" w="577">
                  <a:moveTo>
                    <a:pt x="1" y="1"/>
                  </a:moveTo>
                  <a:lnTo>
                    <a:pt x="1" y="434"/>
                  </a:lnTo>
                  <a:lnTo>
                    <a:pt x="577" y="434"/>
                  </a:lnTo>
                  <a:lnTo>
                    <a:pt x="5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76"/>
            <p:cNvSpPr/>
            <p:nvPr/>
          </p:nvSpPr>
          <p:spPr>
            <a:xfrm>
              <a:off x="6791312" y="3749324"/>
              <a:ext cx="11181" cy="11053"/>
            </a:xfrm>
            <a:custGeom>
              <a:rect b="b" l="l" r="r" t="t"/>
              <a:pathLst>
                <a:path extrusionOk="0" h="429" w="434">
                  <a:moveTo>
                    <a:pt x="0" y="1"/>
                  </a:moveTo>
                  <a:lnTo>
                    <a:pt x="0" y="429"/>
                  </a:lnTo>
                  <a:lnTo>
                    <a:pt x="433" y="429"/>
                  </a:lnTo>
                  <a:lnTo>
                    <a:pt x="4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76"/>
            <p:cNvSpPr/>
            <p:nvPr/>
          </p:nvSpPr>
          <p:spPr>
            <a:xfrm>
              <a:off x="6791312" y="3637272"/>
              <a:ext cx="11181" cy="11182"/>
            </a:xfrm>
            <a:custGeom>
              <a:rect b="b" l="l" r="r" t="t"/>
              <a:pathLst>
                <a:path extrusionOk="0" h="434" w="434">
                  <a:moveTo>
                    <a:pt x="0" y="0"/>
                  </a:moveTo>
                  <a:lnTo>
                    <a:pt x="0" y="433"/>
                  </a:lnTo>
                  <a:lnTo>
                    <a:pt x="433" y="433"/>
                  </a:lnTo>
                  <a:lnTo>
                    <a:pt x="4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 name="Google Shape;1177;p76"/>
          <p:cNvGrpSpPr/>
          <p:nvPr/>
        </p:nvGrpSpPr>
        <p:grpSpPr>
          <a:xfrm>
            <a:off x="956499" y="1411241"/>
            <a:ext cx="7230993" cy="2351330"/>
            <a:chOff x="713400" y="1411364"/>
            <a:chExt cx="7717175" cy="1665484"/>
          </a:xfrm>
        </p:grpSpPr>
        <p:grpSp>
          <p:nvGrpSpPr>
            <p:cNvPr id="1178" name="Google Shape;1178;p76"/>
            <p:cNvGrpSpPr/>
            <p:nvPr/>
          </p:nvGrpSpPr>
          <p:grpSpPr>
            <a:xfrm>
              <a:off x="713400" y="1411364"/>
              <a:ext cx="7717175" cy="1665484"/>
              <a:chOff x="713401" y="1978912"/>
              <a:chExt cx="7717175" cy="1843573"/>
            </a:xfrm>
          </p:grpSpPr>
          <p:grpSp>
            <p:nvGrpSpPr>
              <p:cNvPr id="1179" name="Google Shape;1179;p76"/>
              <p:cNvGrpSpPr/>
              <p:nvPr/>
            </p:nvGrpSpPr>
            <p:grpSpPr>
              <a:xfrm>
                <a:off x="713401" y="1978912"/>
                <a:ext cx="5894124" cy="1843573"/>
                <a:chOff x="713401" y="1978912"/>
                <a:chExt cx="5894124" cy="1843573"/>
              </a:xfrm>
            </p:grpSpPr>
            <p:cxnSp>
              <p:nvCxnSpPr>
                <p:cNvPr id="1180" name="Google Shape;1180;p76"/>
                <p:cNvCxnSpPr/>
                <p:nvPr/>
              </p:nvCxnSpPr>
              <p:spPr>
                <a:xfrm>
                  <a:off x="2555725" y="1985300"/>
                  <a:ext cx="1538100" cy="0"/>
                </a:xfrm>
                <a:prstGeom prst="straightConnector1">
                  <a:avLst/>
                </a:prstGeom>
                <a:noFill/>
                <a:ln cap="flat" cmpd="sng" w="9525">
                  <a:solidFill>
                    <a:schemeClr val="dk1"/>
                  </a:solidFill>
                  <a:prstDash val="solid"/>
                  <a:round/>
                  <a:headEnd len="med" w="med" type="none"/>
                  <a:tailEnd len="med" w="med" type="none"/>
                </a:ln>
              </p:spPr>
            </p:cxnSp>
            <p:cxnSp>
              <p:nvCxnSpPr>
                <p:cNvPr id="1181" name="Google Shape;1181;p76"/>
                <p:cNvCxnSpPr/>
                <p:nvPr/>
              </p:nvCxnSpPr>
              <p:spPr>
                <a:xfrm>
                  <a:off x="5050225" y="1985300"/>
                  <a:ext cx="1557300" cy="0"/>
                </a:xfrm>
                <a:prstGeom prst="straightConnector1">
                  <a:avLst/>
                </a:prstGeom>
                <a:noFill/>
                <a:ln cap="flat" cmpd="sng" w="9525">
                  <a:solidFill>
                    <a:schemeClr val="dk1"/>
                  </a:solidFill>
                  <a:prstDash val="solid"/>
                  <a:round/>
                  <a:headEnd len="med" w="med" type="none"/>
                  <a:tailEnd len="med" w="med" type="none"/>
                </a:ln>
              </p:spPr>
            </p:cxnSp>
            <p:sp>
              <p:nvSpPr>
                <p:cNvPr id="1182" name="Google Shape;1182;p76"/>
                <p:cNvSpPr/>
                <p:nvPr/>
              </p:nvSpPr>
              <p:spPr>
                <a:xfrm>
                  <a:off x="713401" y="1978912"/>
                  <a:ext cx="847387" cy="184357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sp>
            <p:nvSpPr>
              <p:cNvPr id="1183" name="Google Shape;1183;p76"/>
              <p:cNvSpPr/>
              <p:nvPr/>
            </p:nvSpPr>
            <p:spPr>
              <a:xfrm flipH="1">
                <a:off x="7583189" y="1978912"/>
                <a:ext cx="847387" cy="184357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grpSp>
          <p:nvGrpSpPr>
            <p:cNvPr id="1184" name="Google Shape;1184;p76"/>
            <p:cNvGrpSpPr/>
            <p:nvPr/>
          </p:nvGrpSpPr>
          <p:grpSpPr>
            <a:xfrm>
              <a:off x="2555724" y="3072510"/>
              <a:ext cx="4051800" cy="0"/>
              <a:chOff x="2555725" y="1985300"/>
              <a:chExt cx="4051800" cy="0"/>
            </a:xfrm>
          </p:grpSpPr>
          <p:cxnSp>
            <p:nvCxnSpPr>
              <p:cNvPr id="1185" name="Google Shape;1185;p76"/>
              <p:cNvCxnSpPr/>
              <p:nvPr/>
            </p:nvCxnSpPr>
            <p:spPr>
              <a:xfrm>
                <a:off x="2555725" y="1985300"/>
                <a:ext cx="1538100" cy="0"/>
              </a:xfrm>
              <a:prstGeom prst="straightConnector1">
                <a:avLst/>
              </a:prstGeom>
              <a:noFill/>
              <a:ln cap="flat" cmpd="sng" w="9525">
                <a:solidFill>
                  <a:schemeClr val="dk1"/>
                </a:solidFill>
                <a:prstDash val="solid"/>
                <a:round/>
                <a:headEnd len="med" w="med" type="none"/>
                <a:tailEnd len="med" w="med" type="none"/>
              </a:ln>
            </p:spPr>
          </p:cxnSp>
          <p:cxnSp>
            <p:nvCxnSpPr>
              <p:cNvPr id="1186" name="Google Shape;1186;p76"/>
              <p:cNvCxnSpPr/>
              <p:nvPr/>
            </p:nvCxnSpPr>
            <p:spPr>
              <a:xfrm>
                <a:off x="5050225" y="1985300"/>
                <a:ext cx="1557300"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042"/>
                                        </p:tgtEl>
                                        <p:attrNameLst>
                                          <p:attrName>style.visibility</p:attrName>
                                        </p:attrNameLst>
                                      </p:cBhvr>
                                      <p:to>
                                        <p:strVal val="visible"/>
                                      </p:to>
                                    </p:set>
                                    <p:animEffect filter="fade" transition="in">
                                      <p:cBhvr>
                                        <p:cTn dur="1000"/>
                                        <p:tgtEl>
                                          <p:spTgt spid="1042"/>
                                        </p:tgtEl>
                                      </p:cBhvr>
                                    </p:animEffect>
                                  </p:childTnLst>
                                </p:cTn>
                              </p:par>
                              <p:par>
                                <p:cTn fill="hold" nodeType="withEffect" presetClass="entr" presetID="10" presetSubtype="0">
                                  <p:stCondLst>
                                    <p:cond delay="0"/>
                                  </p:stCondLst>
                                  <p:childTnLst>
                                    <p:set>
                                      <p:cBhvr>
                                        <p:cTn dur="1" fill="hold">
                                          <p:stCondLst>
                                            <p:cond delay="0"/>
                                          </p:stCondLst>
                                        </p:cTn>
                                        <p:tgtEl>
                                          <p:spTgt spid="1054"/>
                                        </p:tgtEl>
                                        <p:attrNameLst>
                                          <p:attrName>style.visibility</p:attrName>
                                        </p:attrNameLst>
                                      </p:cBhvr>
                                      <p:to>
                                        <p:strVal val="visible"/>
                                      </p:to>
                                    </p:set>
                                    <p:animEffect filter="fade" transition="in">
                                      <p:cBhvr>
                                        <p:cTn dur="1000"/>
                                        <p:tgtEl>
                                          <p:spTgt spid="1054"/>
                                        </p:tgtEl>
                                      </p:cBhvr>
                                    </p:animEffect>
                                  </p:childTnLst>
                                </p:cTn>
                              </p:par>
                              <p:par>
                                <p:cTn fill="hold" nodeType="withEffect" presetClass="entr" presetID="10" presetSubtype="0">
                                  <p:stCondLst>
                                    <p:cond delay="0"/>
                                  </p:stCondLst>
                                  <p:childTnLst>
                                    <p:set>
                                      <p:cBhvr>
                                        <p:cTn dur="1" fill="hold">
                                          <p:stCondLst>
                                            <p:cond delay="0"/>
                                          </p:stCondLst>
                                        </p:cTn>
                                        <p:tgtEl>
                                          <p:spTgt spid="1072"/>
                                        </p:tgtEl>
                                        <p:attrNameLst>
                                          <p:attrName>style.visibility</p:attrName>
                                        </p:attrNameLst>
                                      </p:cBhvr>
                                      <p:to>
                                        <p:strVal val="visible"/>
                                      </p:to>
                                    </p:set>
                                    <p:animEffect filter="fade" transition="in">
                                      <p:cBhvr>
                                        <p:cTn dur="1000"/>
                                        <p:tgtEl>
                                          <p:spTgt spid="1072"/>
                                        </p:tgtEl>
                                      </p:cBhvr>
                                    </p:animEffect>
                                  </p:childTnLst>
                                </p:cTn>
                              </p:par>
                              <p:par>
                                <p:cTn fill="hold" nodeType="withEffect" presetClass="entr" presetID="10" presetSubtype="0">
                                  <p:stCondLst>
                                    <p:cond delay="0"/>
                                  </p:stCondLst>
                                  <p:childTnLst>
                                    <p:set>
                                      <p:cBhvr>
                                        <p:cTn dur="1" fill="hold">
                                          <p:stCondLst>
                                            <p:cond delay="0"/>
                                          </p:stCondLst>
                                        </p:cTn>
                                        <p:tgtEl>
                                          <p:spTgt spid="1086"/>
                                        </p:tgtEl>
                                        <p:attrNameLst>
                                          <p:attrName>style.visibility</p:attrName>
                                        </p:attrNameLst>
                                      </p:cBhvr>
                                      <p:to>
                                        <p:strVal val="visible"/>
                                      </p:to>
                                    </p:set>
                                    <p:animEffect filter="fade" transition="in">
                                      <p:cBhvr>
                                        <p:cTn dur="1000"/>
                                        <p:tgtEl>
                                          <p:spTgt spid="1086"/>
                                        </p:tgtEl>
                                      </p:cBhvr>
                                    </p:animEffect>
                                  </p:childTnLst>
                                </p:cTn>
                              </p:par>
                              <p:par>
                                <p:cTn fill="hold" nodeType="withEffect" presetClass="entr" presetID="10" presetSubtype="0">
                                  <p:stCondLst>
                                    <p:cond delay="0"/>
                                  </p:stCondLst>
                                  <p:childTnLst>
                                    <p:set>
                                      <p:cBhvr>
                                        <p:cTn dur="1" fill="hold">
                                          <p:stCondLst>
                                            <p:cond delay="0"/>
                                          </p:stCondLst>
                                        </p:cTn>
                                        <p:tgtEl>
                                          <p:spTgt spid="1105"/>
                                        </p:tgtEl>
                                        <p:attrNameLst>
                                          <p:attrName>style.visibility</p:attrName>
                                        </p:attrNameLst>
                                      </p:cBhvr>
                                      <p:to>
                                        <p:strVal val="visible"/>
                                      </p:to>
                                    </p:set>
                                    <p:animEffect filter="fade" transition="in">
                                      <p:cBhvr>
                                        <p:cTn dur="1000"/>
                                        <p:tgtEl>
                                          <p:spTgt spid="1105"/>
                                        </p:tgtEl>
                                      </p:cBhvr>
                                    </p:animEffect>
                                  </p:childTnLst>
                                </p:cTn>
                              </p:par>
                              <p:par>
                                <p:cTn fill="hold" nodeType="withEffect" presetClass="entr" presetID="10" presetSubtype="0">
                                  <p:stCondLst>
                                    <p:cond delay="0"/>
                                  </p:stCondLst>
                                  <p:childTnLst>
                                    <p:set>
                                      <p:cBhvr>
                                        <p:cTn dur="1" fill="hold">
                                          <p:stCondLst>
                                            <p:cond delay="0"/>
                                          </p:stCondLst>
                                        </p:cTn>
                                        <p:tgtEl>
                                          <p:spTgt spid="1114"/>
                                        </p:tgtEl>
                                        <p:attrNameLst>
                                          <p:attrName>style.visibility</p:attrName>
                                        </p:attrNameLst>
                                      </p:cBhvr>
                                      <p:to>
                                        <p:strVal val="visible"/>
                                      </p:to>
                                    </p:set>
                                    <p:animEffect filter="fade" transition="in">
                                      <p:cBhvr>
                                        <p:cTn dur="1000"/>
                                        <p:tgtEl>
                                          <p:spTgt spid="1114"/>
                                        </p:tgtEl>
                                      </p:cBhvr>
                                    </p:animEffect>
                                  </p:childTnLst>
                                </p:cTn>
                              </p:par>
                              <p:par>
                                <p:cTn fill="hold" nodeType="withEffect" presetClass="entr" presetID="10" presetSubtype="0">
                                  <p:stCondLst>
                                    <p:cond delay="0"/>
                                  </p:stCondLst>
                                  <p:childTnLst>
                                    <p:set>
                                      <p:cBhvr>
                                        <p:cTn dur="1" fill="hold">
                                          <p:stCondLst>
                                            <p:cond delay="0"/>
                                          </p:stCondLst>
                                        </p:cTn>
                                        <p:tgtEl>
                                          <p:spTgt spid="1131"/>
                                        </p:tgtEl>
                                        <p:attrNameLst>
                                          <p:attrName>style.visibility</p:attrName>
                                        </p:attrNameLst>
                                      </p:cBhvr>
                                      <p:to>
                                        <p:strVal val="visible"/>
                                      </p:to>
                                    </p:set>
                                    <p:animEffect filter="fade" transition="in">
                                      <p:cBhvr>
                                        <p:cTn dur="1000"/>
                                        <p:tgtEl>
                                          <p:spTgt spid="1131"/>
                                        </p:tgtEl>
                                      </p:cBhvr>
                                    </p:animEffect>
                                  </p:childTnLst>
                                </p:cTn>
                              </p:par>
                              <p:par>
                                <p:cTn fill="hold" nodeType="withEffect" presetClass="entr" presetID="10" presetSubtype="0">
                                  <p:stCondLst>
                                    <p:cond delay="0"/>
                                  </p:stCondLst>
                                  <p:childTnLst>
                                    <p:set>
                                      <p:cBhvr>
                                        <p:cTn dur="1" fill="hold">
                                          <p:stCondLst>
                                            <p:cond delay="0"/>
                                          </p:stCondLst>
                                        </p:cTn>
                                        <p:tgtEl>
                                          <p:spTgt spid="1143"/>
                                        </p:tgtEl>
                                        <p:attrNameLst>
                                          <p:attrName>style.visibility</p:attrName>
                                        </p:attrNameLst>
                                      </p:cBhvr>
                                      <p:to>
                                        <p:strVal val="visible"/>
                                      </p:to>
                                    </p:set>
                                    <p:animEffect filter="fade" transition="in">
                                      <p:cBhvr>
                                        <p:cTn dur="1000"/>
                                        <p:tgtEl>
                                          <p:spTgt spid="1143"/>
                                        </p:tgtEl>
                                      </p:cBhvr>
                                    </p:animEffect>
                                  </p:childTnLst>
                                </p:cTn>
                              </p:par>
                              <p:par>
                                <p:cTn fill="hold" nodeType="withEffect" presetClass="entr" presetID="10" presetSubtype="0">
                                  <p:stCondLst>
                                    <p:cond delay="0"/>
                                  </p:stCondLst>
                                  <p:childTnLst>
                                    <p:set>
                                      <p:cBhvr>
                                        <p:cTn dur="1" fill="hold">
                                          <p:stCondLst>
                                            <p:cond delay="0"/>
                                          </p:stCondLst>
                                        </p:cTn>
                                        <p:tgtEl>
                                          <p:spTgt spid="1159"/>
                                        </p:tgtEl>
                                        <p:attrNameLst>
                                          <p:attrName>style.visibility</p:attrName>
                                        </p:attrNameLst>
                                      </p:cBhvr>
                                      <p:to>
                                        <p:strVal val="visible"/>
                                      </p:to>
                                    </p:set>
                                    <p:animEffect filter="fade" transition="in">
                                      <p:cBhvr>
                                        <p:cTn dur="1000"/>
                                        <p:tgtEl>
                                          <p:spTgt spid="1159"/>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177"/>
                                        </p:tgtEl>
                                        <p:attrNameLst>
                                          <p:attrName>style.visibility</p:attrName>
                                        </p:attrNameLst>
                                      </p:cBhvr>
                                      <p:to>
                                        <p:strVal val="visible"/>
                                      </p:to>
                                    </p:set>
                                    <p:animEffect filter="fade" transition="in">
                                      <p:cBhvr>
                                        <p:cTn dur="1000"/>
                                        <p:tgtEl>
                                          <p:spTgt spid="117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0" name="Shape 1190"/>
        <p:cNvGrpSpPr/>
        <p:nvPr/>
      </p:nvGrpSpPr>
      <p:grpSpPr>
        <a:xfrm>
          <a:off x="0" y="0"/>
          <a:ext cx="0" cy="0"/>
          <a:chOff x="0" y="0"/>
          <a:chExt cx="0" cy="0"/>
        </a:xfrm>
      </p:grpSpPr>
      <p:sp>
        <p:nvSpPr>
          <p:cNvPr id="1191" name="Google Shape;1191;p77"/>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CLINICAL TRIAL</a:t>
            </a:r>
            <a:endParaRPr/>
          </a:p>
        </p:txBody>
      </p:sp>
      <p:sp>
        <p:nvSpPr>
          <p:cNvPr id="1192" name="Google Shape;1192;p77"/>
          <p:cNvSpPr txBox="1"/>
          <p:nvPr/>
        </p:nvSpPr>
        <p:spPr>
          <a:xfrm>
            <a:off x="3683758" y="1780059"/>
            <a:ext cx="1776300" cy="448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Human Safety</a:t>
            </a:r>
            <a:endParaRPr>
              <a:solidFill>
                <a:schemeClr val="dk1"/>
              </a:solidFill>
              <a:latin typeface="Didact Gothic"/>
              <a:ea typeface="Didact Gothic"/>
              <a:cs typeface="Didact Gothic"/>
              <a:sym typeface="Didact Gothic"/>
            </a:endParaRPr>
          </a:p>
        </p:txBody>
      </p:sp>
      <p:sp>
        <p:nvSpPr>
          <p:cNvPr id="1193" name="Google Shape;1193;p77"/>
          <p:cNvSpPr txBox="1"/>
          <p:nvPr/>
        </p:nvSpPr>
        <p:spPr>
          <a:xfrm>
            <a:off x="3683726" y="1511950"/>
            <a:ext cx="17763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PHASE 1</a:t>
            </a:r>
            <a:endParaRPr b="1" sz="1600">
              <a:solidFill>
                <a:schemeClr val="dk1"/>
              </a:solidFill>
              <a:latin typeface="Raleway"/>
              <a:ea typeface="Raleway"/>
              <a:cs typeface="Raleway"/>
              <a:sym typeface="Raleway"/>
            </a:endParaRPr>
          </a:p>
        </p:txBody>
      </p:sp>
      <p:sp>
        <p:nvSpPr>
          <p:cNvPr id="1194" name="Google Shape;1194;p77"/>
          <p:cNvSpPr txBox="1"/>
          <p:nvPr/>
        </p:nvSpPr>
        <p:spPr>
          <a:xfrm>
            <a:off x="3683758" y="2736080"/>
            <a:ext cx="1776300" cy="448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Expanded Safety</a:t>
            </a:r>
            <a:endParaRPr>
              <a:solidFill>
                <a:schemeClr val="dk1"/>
              </a:solidFill>
              <a:latin typeface="Didact Gothic"/>
              <a:ea typeface="Didact Gothic"/>
              <a:cs typeface="Didact Gothic"/>
              <a:sym typeface="Didact Gothic"/>
            </a:endParaRPr>
          </a:p>
        </p:txBody>
      </p:sp>
      <p:sp>
        <p:nvSpPr>
          <p:cNvPr id="1195" name="Google Shape;1195;p77"/>
          <p:cNvSpPr txBox="1"/>
          <p:nvPr/>
        </p:nvSpPr>
        <p:spPr>
          <a:xfrm>
            <a:off x="3683726" y="2467971"/>
            <a:ext cx="17763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PHASE 2</a:t>
            </a:r>
            <a:endParaRPr b="1" sz="1600">
              <a:solidFill>
                <a:schemeClr val="dk1"/>
              </a:solidFill>
              <a:latin typeface="Raleway"/>
              <a:ea typeface="Raleway"/>
              <a:cs typeface="Raleway"/>
              <a:sym typeface="Raleway"/>
            </a:endParaRPr>
          </a:p>
        </p:txBody>
      </p:sp>
      <p:sp>
        <p:nvSpPr>
          <p:cNvPr id="1196" name="Google Shape;1196;p77"/>
          <p:cNvSpPr txBox="1"/>
          <p:nvPr/>
        </p:nvSpPr>
        <p:spPr>
          <a:xfrm>
            <a:off x="3683758" y="3692102"/>
            <a:ext cx="1776300" cy="448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Efficacy &amp; Safety</a:t>
            </a:r>
            <a:endParaRPr>
              <a:solidFill>
                <a:schemeClr val="dk1"/>
              </a:solidFill>
              <a:latin typeface="Didact Gothic"/>
              <a:ea typeface="Didact Gothic"/>
              <a:cs typeface="Didact Gothic"/>
              <a:sym typeface="Didact Gothic"/>
            </a:endParaRPr>
          </a:p>
        </p:txBody>
      </p:sp>
      <p:sp>
        <p:nvSpPr>
          <p:cNvPr id="1197" name="Google Shape;1197;p77"/>
          <p:cNvSpPr txBox="1"/>
          <p:nvPr/>
        </p:nvSpPr>
        <p:spPr>
          <a:xfrm>
            <a:off x="3683726" y="3423993"/>
            <a:ext cx="17763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PHASE 3</a:t>
            </a:r>
            <a:endParaRPr b="1" sz="1600">
              <a:solidFill>
                <a:schemeClr val="dk1"/>
              </a:solidFill>
              <a:latin typeface="Raleway"/>
              <a:ea typeface="Raleway"/>
              <a:cs typeface="Raleway"/>
              <a:sym typeface="Raleway"/>
            </a:endParaRPr>
          </a:p>
        </p:txBody>
      </p:sp>
      <p:grpSp>
        <p:nvGrpSpPr>
          <p:cNvPr id="1198" name="Google Shape;1198;p77"/>
          <p:cNvGrpSpPr/>
          <p:nvPr/>
        </p:nvGrpSpPr>
        <p:grpSpPr>
          <a:xfrm>
            <a:off x="3489436" y="1870291"/>
            <a:ext cx="4524578" cy="1918054"/>
            <a:chOff x="1572572" y="1978912"/>
            <a:chExt cx="12536931" cy="1843573"/>
          </a:xfrm>
        </p:grpSpPr>
        <p:sp>
          <p:nvSpPr>
            <p:cNvPr id="1199" name="Google Shape;1199;p77"/>
            <p:cNvSpPr/>
            <p:nvPr/>
          </p:nvSpPr>
          <p:spPr>
            <a:xfrm>
              <a:off x="1572572" y="1978912"/>
              <a:ext cx="847387" cy="184357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sp>
          <p:nvSpPr>
            <p:cNvPr id="1200" name="Google Shape;1200;p77"/>
            <p:cNvSpPr/>
            <p:nvPr/>
          </p:nvSpPr>
          <p:spPr>
            <a:xfrm flipH="1">
              <a:off x="13262117" y="1978912"/>
              <a:ext cx="847387" cy="184357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sp>
        <p:nvSpPr>
          <p:cNvPr id="1201" name="Google Shape;1201;p77"/>
          <p:cNvSpPr txBox="1"/>
          <p:nvPr/>
        </p:nvSpPr>
        <p:spPr>
          <a:xfrm>
            <a:off x="1098125" y="3004483"/>
            <a:ext cx="2102400" cy="448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Study the safety of medication</a:t>
            </a:r>
            <a:endParaRPr>
              <a:solidFill>
                <a:schemeClr val="dk1"/>
              </a:solidFill>
              <a:latin typeface="Didact Gothic"/>
              <a:ea typeface="Didact Gothic"/>
              <a:cs typeface="Didact Gothic"/>
              <a:sym typeface="Didact Gothic"/>
            </a:endParaRPr>
          </a:p>
        </p:txBody>
      </p:sp>
      <p:sp>
        <p:nvSpPr>
          <p:cNvPr id="1202" name="Google Shape;1202;p77"/>
          <p:cNvSpPr txBox="1"/>
          <p:nvPr/>
        </p:nvSpPr>
        <p:spPr>
          <a:xfrm>
            <a:off x="1098088" y="2649663"/>
            <a:ext cx="21024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PRECLINICAL</a:t>
            </a:r>
            <a:endParaRPr b="1" sz="1600">
              <a:solidFill>
                <a:schemeClr val="dk1"/>
              </a:solidFill>
              <a:latin typeface="Raleway"/>
              <a:ea typeface="Raleway"/>
              <a:cs typeface="Raleway"/>
              <a:sym typeface="Raleway"/>
            </a:endParaRPr>
          </a:p>
        </p:txBody>
      </p:sp>
      <p:grpSp>
        <p:nvGrpSpPr>
          <p:cNvPr id="1203" name="Google Shape;1203;p77"/>
          <p:cNvGrpSpPr/>
          <p:nvPr/>
        </p:nvGrpSpPr>
        <p:grpSpPr>
          <a:xfrm>
            <a:off x="7242548" y="1700652"/>
            <a:ext cx="319890" cy="318639"/>
            <a:chOff x="1104271" y="3274168"/>
            <a:chExt cx="392793" cy="391256"/>
          </a:xfrm>
        </p:grpSpPr>
        <p:sp>
          <p:nvSpPr>
            <p:cNvPr id="1204" name="Google Shape;1204;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05" name="Google Shape;1205;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06" name="Google Shape;1206;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07" name="Google Shape;1207;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08" name="Google Shape;1208;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209" name="Google Shape;1209;p77"/>
          <p:cNvGrpSpPr/>
          <p:nvPr/>
        </p:nvGrpSpPr>
        <p:grpSpPr>
          <a:xfrm>
            <a:off x="6886047" y="1700652"/>
            <a:ext cx="319890" cy="318639"/>
            <a:chOff x="1104271" y="3274168"/>
            <a:chExt cx="392793" cy="391256"/>
          </a:xfrm>
        </p:grpSpPr>
        <p:sp>
          <p:nvSpPr>
            <p:cNvPr id="1210" name="Google Shape;1210;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11" name="Google Shape;1211;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12" name="Google Shape;1212;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13" name="Google Shape;1213;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14" name="Google Shape;1214;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215" name="Google Shape;1215;p77"/>
          <p:cNvGrpSpPr/>
          <p:nvPr/>
        </p:nvGrpSpPr>
        <p:grpSpPr>
          <a:xfrm>
            <a:off x="6529546" y="1700652"/>
            <a:ext cx="319890" cy="318639"/>
            <a:chOff x="1104271" y="3274168"/>
            <a:chExt cx="392793" cy="391256"/>
          </a:xfrm>
        </p:grpSpPr>
        <p:sp>
          <p:nvSpPr>
            <p:cNvPr id="1216" name="Google Shape;1216;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17" name="Google Shape;1217;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18" name="Google Shape;1218;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19" name="Google Shape;1219;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20" name="Google Shape;1220;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221" name="Google Shape;1221;p77"/>
          <p:cNvGrpSpPr/>
          <p:nvPr/>
        </p:nvGrpSpPr>
        <p:grpSpPr>
          <a:xfrm>
            <a:off x="6173044" y="1700652"/>
            <a:ext cx="319890" cy="318639"/>
            <a:chOff x="1104271" y="3274168"/>
            <a:chExt cx="392793" cy="391256"/>
          </a:xfrm>
        </p:grpSpPr>
        <p:sp>
          <p:nvSpPr>
            <p:cNvPr id="1222" name="Google Shape;1222;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23" name="Google Shape;1223;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24" name="Google Shape;1224;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25" name="Google Shape;1225;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26" name="Google Shape;1226;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227" name="Google Shape;1227;p77"/>
          <p:cNvGrpSpPr/>
          <p:nvPr/>
        </p:nvGrpSpPr>
        <p:grpSpPr>
          <a:xfrm>
            <a:off x="5816543" y="1700652"/>
            <a:ext cx="319890" cy="318639"/>
            <a:chOff x="1104271" y="3274168"/>
            <a:chExt cx="392793" cy="391256"/>
          </a:xfrm>
        </p:grpSpPr>
        <p:sp>
          <p:nvSpPr>
            <p:cNvPr id="1228" name="Google Shape;1228;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29" name="Google Shape;1229;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30" name="Google Shape;1230;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31" name="Google Shape;1231;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32" name="Google Shape;1232;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233" name="Google Shape;1233;p77"/>
          <p:cNvGrpSpPr/>
          <p:nvPr/>
        </p:nvGrpSpPr>
        <p:grpSpPr>
          <a:xfrm>
            <a:off x="5460042" y="1700652"/>
            <a:ext cx="319890" cy="318639"/>
            <a:chOff x="1104271" y="3274168"/>
            <a:chExt cx="392793" cy="391256"/>
          </a:xfrm>
        </p:grpSpPr>
        <p:sp>
          <p:nvSpPr>
            <p:cNvPr id="1234" name="Google Shape;1234;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35" name="Google Shape;1235;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36" name="Google Shape;1236;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37" name="Google Shape;1237;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38" name="Google Shape;1238;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239" name="Google Shape;1239;p77"/>
          <p:cNvGrpSpPr/>
          <p:nvPr/>
        </p:nvGrpSpPr>
        <p:grpSpPr>
          <a:xfrm>
            <a:off x="1968557" y="2184343"/>
            <a:ext cx="356843" cy="418013"/>
            <a:chOff x="7278476" y="2909627"/>
            <a:chExt cx="322672" cy="377985"/>
          </a:xfrm>
        </p:grpSpPr>
        <p:sp>
          <p:nvSpPr>
            <p:cNvPr id="1240" name="Google Shape;1240;p77"/>
            <p:cNvSpPr/>
            <p:nvPr/>
          </p:nvSpPr>
          <p:spPr>
            <a:xfrm>
              <a:off x="7278476" y="2960311"/>
              <a:ext cx="262267" cy="327301"/>
            </a:xfrm>
            <a:custGeom>
              <a:rect b="b" l="l" r="r" t="t"/>
              <a:pathLst>
                <a:path extrusionOk="0" h="12728" w="10199">
                  <a:moveTo>
                    <a:pt x="959" y="0"/>
                  </a:moveTo>
                  <a:cubicBezTo>
                    <a:pt x="429" y="4"/>
                    <a:pt x="1" y="429"/>
                    <a:pt x="1" y="959"/>
                  </a:cubicBezTo>
                  <a:lnTo>
                    <a:pt x="1" y="11773"/>
                  </a:lnTo>
                  <a:cubicBezTo>
                    <a:pt x="1" y="12299"/>
                    <a:pt x="429" y="12727"/>
                    <a:pt x="959" y="12727"/>
                  </a:cubicBezTo>
                  <a:lnTo>
                    <a:pt x="9244" y="12727"/>
                  </a:lnTo>
                  <a:cubicBezTo>
                    <a:pt x="9770" y="12727"/>
                    <a:pt x="10199" y="12299"/>
                    <a:pt x="10199" y="11773"/>
                  </a:cubicBezTo>
                  <a:lnTo>
                    <a:pt x="10199" y="959"/>
                  </a:lnTo>
                  <a:cubicBezTo>
                    <a:pt x="10199" y="429"/>
                    <a:pt x="9774" y="4"/>
                    <a:pt x="9244" y="0"/>
                  </a:cubicBezTo>
                  <a:lnTo>
                    <a:pt x="8776" y="0"/>
                  </a:lnTo>
                  <a:cubicBezTo>
                    <a:pt x="8462" y="0"/>
                    <a:pt x="8462" y="472"/>
                    <a:pt x="8776" y="472"/>
                  </a:cubicBezTo>
                  <a:lnTo>
                    <a:pt x="9244" y="472"/>
                  </a:lnTo>
                  <a:cubicBezTo>
                    <a:pt x="9514" y="472"/>
                    <a:pt x="9730" y="688"/>
                    <a:pt x="9730" y="959"/>
                  </a:cubicBezTo>
                  <a:lnTo>
                    <a:pt x="9730" y="11773"/>
                  </a:lnTo>
                  <a:cubicBezTo>
                    <a:pt x="9730" y="12043"/>
                    <a:pt x="9514" y="12259"/>
                    <a:pt x="9244" y="12259"/>
                  </a:cubicBezTo>
                  <a:lnTo>
                    <a:pt x="959" y="12259"/>
                  </a:lnTo>
                  <a:cubicBezTo>
                    <a:pt x="689" y="12259"/>
                    <a:pt x="473" y="12043"/>
                    <a:pt x="473" y="11773"/>
                  </a:cubicBezTo>
                  <a:lnTo>
                    <a:pt x="473" y="959"/>
                  </a:lnTo>
                  <a:cubicBezTo>
                    <a:pt x="473" y="688"/>
                    <a:pt x="689" y="472"/>
                    <a:pt x="959" y="472"/>
                  </a:cubicBezTo>
                  <a:lnTo>
                    <a:pt x="1427" y="472"/>
                  </a:lnTo>
                  <a:cubicBezTo>
                    <a:pt x="1557" y="472"/>
                    <a:pt x="1661" y="364"/>
                    <a:pt x="1661" y="238"/>
                  </a:cubicBezTo>
                  <a:cubicBezTo>
                    <a:pt x="1661" y="108"/>
                    <a:pt x="1557" y="0"/>
                    <a:pt x="1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7"/>
            <p:cNvSpPr/>
            <p:nvPr/>
          </p:nvSpPr>
          <p:spPr>
            <a:xfrm>
              <a:off x="7560930" y="2975535"/>
              <a:ext cx="40218" cy="287982"/>
            </a:xfrm>
            <a:custGeom>
              <a:rect b="b" l="l" r="r" t="t"/>
              <a:pathLst>
                <a:path extrusionOk="0" h="11199" w="1564">
                  <a:moveTo>
                    <a:pt x="782" y="1029"/>
                  </a:moveTo>
                  <a:lnTo>
                    <a:pt x="1009" y="1768"/>
                  </a:lnTo>
                  <a:lnTo>
                    <a:pt x="551" y="1768"/>
                  </a:lnTo>
                  <a:lnTo>
                    <a:pt x="782" y="1029"/>
                  </a:lnTo>
                  <a:close/>
                  <a:moveTo>
                    <a:pt x="1095" y="2236"/>
                  </a:moveTo>
                  <a:lnTo>
                    <a:pt x="1095" y="9578"/>
                  </a:lnTo>
                  <a:lnTo>
                    <a:pt x="468" y="9578"/>
                  </a:lnTo>
                  <a:lnTo>
                    <a:pt x="468" y="2236"/>
                  </a:lnTo>
                  <a:close/>
                  <a:moveTo>
                    <a:pt x="1095" y="10046"/>
                  </a:moveTo>
                  <a:lnTo>
                    <a:pt x="1095" y="10554"/>
                  </a:lnTo>
                  <a:cubicBezTo>
                    <a:pt x="1095" y="10651"/>
                    <a:pt x="1016" y="10730"/>
                    <a:pt x="919" y="10730"/>
                  </a:cubicBezTo>
                  <a:lnTo>
                    <a:pt x="645" y="10730"/>
                  </a:lnTo>
                  <a:cubicBezTo>
                    <a:pt x="548" y="10730"/>
                    <a:pt x="468" y="10651"/>
                    <a:pt x="468" y="10554"/>
                  </a:cubicBezTo>
                  <a:lnTo>
                    <a:pt x="468" y="10046"/>
                  </a:lnTo>
                  <a:close/>
                  <a:moveTo>
                    <a:pt x="781" y="1"/>
                  </a:moveTo>
                  <a:cubicBezTo>
                    <a:pt x="685" y="1"/>
                    <a:pt x="589" y="57"/>
                    <a:pt x="555" y="168"/>
                  </a:cubicBezTo>
                  <a:lnTo>
                    <a:pt x="7" y="1930"/>
                  </a:lnTo>
                  <a:cubicBezTo>
                    <a:pt x="4" y="1941"/>
                    <a:pt x="4" y="1952"/>
                    <a:pt x="0" y="1962"/>
                  </a:cubicBezTo>
                  <a:lnTo>
                    <a:pt x="0" y="1970"/>
                  </a:lnTo>
                  <a:cubicBezTo>
                    <a:pt x="0" y="1980"/>
                    <a:pt x="0" y="1991"/>
                    <a:pt x="0" y="2002"/>
                  </a:cubicBezTo>
                  <a:lnTo>
                    <a:pt x="0" y="10554"/>
                  </a:lnTo>
                  <a:cubicBezTo>
                    <a:pt x="0" y="10911"/>
                    <a:pt x="288" y="11195"/>
                    <a:pt x="645" y="11199"/>
                  </a:cubicBezTo>
                  <a:lnTo>
                    <a:pt x="919" y="11199"/>
                  </a:lnTo>
                  <a:cubicBezTo>
                    <a:pt x="1275" y="11195"/>
                    <a:pt x="1564" y="10907"/>
                    <a:pt x="1564" y="10550"/>
                  </a:cubicBezTo>
                  <a:lnTo>
                    <a:pt x="1564" y="9812"/>
                  </a:lnTo>
                  <a:lnTo>
                    <a:pt x="1564" y="2002"/>
                  </a:lnTo>
                  <a:cubicBezTo>
                    <a:pt x="1564" y="1991"/>
                    <a:pt x="1564" y="1980"/>
                    <a:pt x="1560" y="1970"/>
                  </a:cubicBezTo>
                  <a:lnTo>
                    <a:pt x="1560" y="1962"/>
                  </a:lnTo>
                  <a:cubicBezTo>
                    <a:pt x="1560" y="1952"/>
                    <a:pt x="1556" y="1941"/>
                    <a:pt x="1553" y="1930"/>
                  </a:cubicBezTo>
                  <a:lnTo>
                    <a:pt x="1005" y="168"/>
                  </a:lnTo>
                  <a:cubicBezTo>
                    <a:pt x="973" y="57"/>
                    <a:pt x="877" y="1"/>
                    <a:pt x="7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7"/>
            <p:cNvSpPr/>
            <p:nvPr/>
          </p:nvSpPr>
          <p:spPr>
            <a:xfrm>
              <a:off x="7339344" y="3188661"/>
              <a:ext cx="138707" cy="12060"/>
            </a:xfrm>
            <a:custGeom>
              <a:rect b="b" l="l" r="r" t="t"/>
              <a:pathLst>
                <a:path extrusionOk="0" h="469" w="5394">
                  <a:moveTo>
                    <a:pt x="314" y="0"/>
                  </a:moveTo>
                  <a:cubicBezTo>
                    <a:pt x="0" y="0"/>
                    <a:pt x="0" y="468"/>
                    <a:pt x="314" y="468"/>
                  </a:cubicBezTo>
                  <a:lnTo>
                    <a:pt x="5159" y="468"/>
                  </a:lnTo>
                  <a:cubicBezTo>
                    <a:pt x="5289" y="468"/>
                    <a:pt x="5393" y="364"/>
                    <a:pt x="5393" y="234"/>
                  </a:cubicBezTo>
                  <a:cubicBezTo>
                    <a:pt x="5393" y="105"/>
                    <a:pt x="5289" y="0"/>
                    <a:pt x="51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77"/>
            <p:cNvSpPr/>
            <p:nvPr/>
          </p:nvSpPr>
          <p:spPr>
            <a:xfrm>
              <a:off x="7339344" y="3212730"/>
              <a:ext cx="76348" cy="12060"/>
            </a:xfrm>
            <a:custGeom>
              <a:rect b="b" l="l" r="r" t="t"/>
              <a:pathLst>
                <a:path extrusionOk="0" h="469" w="2969">
                  <a:moveTo>
                    <a:pt x="314" y="1"/>
                  </a:moveTo>
                  <a:cubicBezTo>
                    <a:pt x="0" y="1"/>
                    <a:pt x="0" y="469"/>
                    <a:pt x="314" y="469"/>
                  </a:cubicBezTo>
                  <a:lnTo>
                    <a:pt x="2735" y="469"/>
                  </a:lnTo>
                  <a:cubicBezTo>
                    <a:pt x="2864" y="469"/>
                    <a:pt x="2969" y="365"/>
                    <a:pt x="2969" y="235"/>
                  </a:cubicBezTo>
                  <a:cubicBezTo>
                    <a:pt x="2969" y="105"/>
                    <a:pt x="2864" y="1"/>
                    <a:pt x="27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7"/>
            <p:cNvSpPr/>
            <p:nvPr/>
          </p:nvSpPr>
          <p:spPr>
            <a:xfrm>
              <a:off x="7302648" y="2909627"/>
              <a:ext cx="214026" cy="353890"/>
            </a:xfrm>
            <a:custGeom>
              <a:rect b="b" l="l" r="r" t="t"/>
              <a:pathLst>
                <a:path extrusionOk="0" h="13762" w="8323">
                  <a:moveTo>
                    <a:pt x="4162" y="469"/>
                  </a:moveTo>
                  <a:cubicBezTo>
                    <a:pt x="4723" y="469"/>
                    <a:pt x="5177" y="923"/>
                    <a:pt x="5177" y="1485"/>
                  </a:cubicBezTo>
                  <a:cubicBezTo>
                    <a:pt x="5177" y="1615"/>
                    <a:pt x="5282" y="1719"/>
                    <a:pt x="5412" y="1719"/>
                  </a:cubicBezTo>
                  <a:lnTo>
                    <a:pt x="6175" y="1719"/>
                  </a:lnTo>
                  <a:cubicBezTo>
                    <a:pt x="6445" y="1719"/>
                    <a:pt x="6662" y="1939"/>
                    <a:pt x="6662" y="2206"/>
                  </a:cubicBezTo>
                  <a:lnTo>
                    <a:pt x="6662" y="3848"/>
                  </a:lnTo>
                  <a:lnTo>
                    <a:pt x="1662" y="3848"/>
                  </a:lnTo>
                  <a:lnTo>
                    <a:pt x="1662" y="2209"/>
                  </a:lnTo>
                  <a:lnTo>
                    <a:pt x="1662" y="2206"/>
                  </a:lnTo>
                  <a:cubicBezTo>
                    <a:pt x="1662" y="1939"/>
                    <a:pt x="1881" y="1719"/>
                    <a:pt x="2148" y="1719"/>
                  </a:cubicBezTo>
                  <a:lnTo>
                    <a:pt x="2912" y="1719"/>
                  </a:lnTo>
                  <a:cubicBezTo>
                    <a:pt x="3041" y="1719"/>
                    <a:pt x="3146" y="1615"/>
                    <a:pt x="3146" y="1485"/>
                  </a:cubicBezTo>
                  <a:cubicBezTo>
                    <a:pt x="3146" y="923"/>
                    <a:pt x="3600" y="469"/>
                    <a:pt x="4162" y="469"/>
                  </a:cubicBezTo>
                  <a:close/>
                  <a:moveTo>
                    <a:pt x="1190" y="3376"/>
                  </a:moveTo>
                  <a:lnTo>
                    <a:pt x="1190" y="4082"/>
                  </a:lnTo>
                  <a:cubicBezTo>
                    <a:pt x="1190" y="4212"/>
                    <a:pt x="1294" y="4317"/>
                    <a:pt x="1424" y="4317"/>
                  </a:cubicBezTo>
                  <a:lnTo>
                    <a:pt x="6896" y="4317"/>
                  </a:lnTo>
                  <a:cubicBezTo>
                    <a:pt x="7025" y="4317"/>
                    <a:pt x="7130" y="4212"/>
                    <a:pt x="7130" y="4082"/>
                  </a:cubicBezTo>
                  <a:lnTo>
                    <a:pt x="7130" y="3380"/>
                  </a:lnTo>
                  <a:lnTo>
                    <a:pt x="7850" y="3380"/>
                  </a:lnTo>
                  <a:lnTo>
                    <a:pt x="7850" y="13293"/>
                  </a:lnTo>
                  <a:lnTo>
                    <a:pt x="466" y="13293"/>
                  </a:lnTo>
                  <a:lnTo>
                    <a:pt x="469" y="3376"/>
                  </a:lnTo>
                  <a:close/>
                  <a:moveTo>
                    <a:pt x="4162" y="1"/>
                  </a:moveTo>
                  <a:cubicBezTo>
                    <a:pt x="3434" y="1"/>
                    <a:pt x="2811" y="530"/>
                    <a:pt x="2695" y="1251"/>
                  </a:cubicBezTo>
                  <a:lnTo>
                    <a:pt x="2148" y="1251"/>
                  </a:lnTo>
                  <a:cubicBezTo>
                    <a:pt x="1622" y="1251"/>
                    <a:pt x="1193" y="1680"/>
                    <a:pt x="1193" y="2209"/>
                  </a:cubicBezTo>
                  <a:lnTo>
                    <a:pt x="1193" y="2912"/>
                  </a:lnTo>
                  <a:lnTo>
                    <a:pt x="235" y="2912"/>
                  </a:lnTo>
                  <a:cubicBezTo>
                    <a:pt x="105" y="2912"/>
                    <a:pt x="1" y="3016"/>
                    <a:pt x="1" y="3146"/>
                  </a:cubicBezTo>
                  <a:lnTo>
                    <a:pt x="1" y="13528"/>
                  </a:lnTo>
                  <a:cubicBezTo>
                    <a:pt x="1" y="13657"/>
                    <a:pt x="105" y="13762"/>
                    <a:pt x="235" y="13762"/>
                  </a:cubicBezTo>
                  <a:lnTo>
                    <a:pt x="8088" y="13762"/>
                  </a:lnTo>
                  <a:cubicBezTo>
                    <a:pt x="8214" y="13762"/>
                    <a:pt x="8322" y="13657"/>
                    <a:pt x="8322" y="13528"/>
                  </a:cubicBezTo>
                  <a:lnTo>
                    <a:pt x="8322" y="3146"/>
                  </a:lnTo>
                  <a:cubicBezTo>
                    <a:pt x="8322" y="3016"/>
                    <a:pt x="8214" y="2912"/>
                    <a:pt x="8088" y="2912"/>
                  </a:cubicBezTo>
                  <a:lnTo>
                    <a:pt x="7133" y="2912"/>
                  </a:lnTo>
                  <a:lnTo>
                    <a:pt x="7133" y="2209"/>
                  </a:lnTo>
                  <a:cubicBezTo>
                    <a:pt x="7130" y="1680"/>
                    <a:pt x="6705" y="1251"/>
                    <a:pt x="6175" y="1251"/>
                  </a:cubicBezTo>
                  <a:lnTo>
                    <a:pt x="5628" y="1251"/>
                  </a:lnTo>
                  <a:cubicBezTo>
                    <a:pt x="5512" y="530"/>
                    <a:pt x="4893" y="1"/>
                    <a:pt x="41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7"/>
            <p:cNvSpPr/>
            <p:nvPr/>
          </p:nvSpPr>
          <p:spPr>
            <a:xfrm>
              <a:off x="7403631" y="2937811"/>
              <a:ext cx="12060" cy="20109"/>
            </a:xfrm>
            <a:custGeom>
              <a:rect b="b" l="l" r="r" t="t"/>
              <a:pathLst>
                <a:path extrusionOk="0" h="782" w="469">
                  <a:moveTo>
                    <a:pt x="235" y="0"/>
                  </a:moveTo>
                  <a:cubicBezTo>
                    <a:pt x="105" y="0"/>
                    <a:pt x="0" y="105"/>
                    <a:pt x="0" y="234"/>
                  </a:cubicBezTo>
                  <a:lnTo>
                    <a:pt x="0" y="548"/>
                  </a:lnTo>
                  <a:cubicBezTo>
                    <a:pt x="0" y="674"/>
                    <a:pt x="105" y="782"/>
                    <a:pt x="235" y="782"/>
                  </a:cubicBezTo>
                  <a:cubicBezTo>
                    <a:pt x="364" y="782"/>
                    <a:pt x="469" y="674"/>
                    <a:pt x="469" y="548"/>
                  </a:cubicBezTo>
                  <a:lnTo>
                    <a:pt x="469" y="234"/>
                  </a:lnTo>
                  <a:cubicBezTo>
                    <a:pt x="469" y="105"/>
                    <a:pt x="364" y="0"/>
                    <a:pt x="2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7"/>
            <p:cNvSpPr/>
            <p:nvPr/>
          </p:nvSpPr>
          <p:spPr>
            <a:xfrm>
              <a:off x="7455884" y="3047279"/>
              <a:ext cx="22166" cy="97126"/>
            </a:xfrm>
            <a:custGeom>
              <a:rect b="b" l="l" r="r" t="t"/>
              <a:pathLst>
                <a:path extrusionOk="0" h="3777" w="862">
                  <a:moveTo>
                    <a:pt x="313" y="1"/>
                  </a:moveTo>
                  <a:cubicBezTo>
                    <a:pt x="0" y="1"/>
                    <a:pt x="0" y="469"/>
                    <a:pt x="313" y="469"/>
                  </a:cubicBezTo>
                  <a:lnTo>
                    <a:pt x="389" y="469"/>
                  </a:lnTo>
                  <a:lnTo>
                    <a:pt x="389" y="3304"/>
                  </a:lnTo>
                  <a:lnTo>
                    <a:pt x="313" y="3304"/>
                  </a:lnTo>
                  <a:cubicBezTo>
                    <a:pt x="0" y="3308"/>
                    <a:pt x="0" y="3776"/>
                    <a:pt x="313" y="3776"/>
                  </a:cubicBezTo>
                  <a:lnTo>
                    <a:pt x="627" y="3776"/>
                  </a:lnTo>
                  <a:cubicBezTo>
                    <a:pt x="753" y="3776"/>
                    <a:pt x="861" y="3672"/>
                    <a:pt x="861" y="3542"/>
                  </a:cubicBezTo>
                  <a:lnTo>
                    <a:pt x="861" y="235"/>
                  </a:lnTo>
                  <a:cubicBezTo>
                    <a:pt x="861" y="105"/>
                    <a:pt x="753" y="1"/>
                    <a:pt x="6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77"/>
            <p:cNvSpPr/>
            <p:nvPr/>
          </p:nvSpPr>
          <p:spPr>
            <a:xfrm>
              <a:off x="7341298" y="3156491"/>
              <a:ext cx="104506" cy="20135"/>
            </a:xfrm>
            <a:custGeom>
              <a:rect b="b" l="l" r="r" t="t"/>
              <a:pathLst>
                <a:path extrusionOk="0" h="783" w="4064">
                  <a:moveTo>
                    <a:pt x="238" y="0"/>
                  </a:moveTo>
                  <a:cubicBezTo>
                    <a:pt x="121" y="0"/>
                    <a:pt x="4" y="79"/>
                    <a:pt x="4" y="235"/>
                  </a:cubicBezTo>
                  <a:lnTo>
                    <a:pt x="4" y="545"/>
                  </a:lnTo>
                  <a:cubicBezTo>
                    <a:pt x="0" y="678"/>
                    <a:pt x="108" y="783"/>
                    <a:pt x="238" y="783"/>
                  </a:cubicBezTo>
                  <a:lnTo>
                    <a:pt x="3829" y="783"/>
                  </a:lnTo>
                  <a:cubicBezTo>
                    <a:pt x="3959" y="783"/>
                    <a:pt x="4063" y="678"/>
                    <a:pt x="4063" y="549"/>
                  </a:cubicBezTo>
                  <a:lnTo>
                    <a:pt x="4063" y="235"/>
                  </a:lnTo>
                  <a:cubicBezTo>
                    <a:pt x="4063" y="79"/>
                    <a:pt x="3946" y="0"/>
                    <a:pt x="3829" y="0"/>
                  </a:cubicBezTo>
                  <a:cubicBezTo>
                    <a:pt x="3712" y="0"/>
                    <a:pt x="3595" y="79"/>
                    <a:pt x="3595" y="235"/>
                  </a:cubicBezTo>
                  <a:lnTo>
                    <a:pt x="3595" y="311"/>
                  </a:lnTo>
                  <a:lnTo>
                    <a:pt x="472" y="311"/>
                  </a:lnTo>
                  <a:lnTo>
                    <a:pt x="472" y="235"/>
                  </a:lnTo>
                  <a:cubicBezTo>
                    <a:pt x="472" y="79"/>
                    <a:pt x="355" y="0"/>
                    <a:pt x="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77"/>
            <p:cNvSpPr/>
            <p:nvPr/>
          </p:nvSpPr>
          <p:spPr>
            <a:xfrm>
              <a:off x="7341375" y="3047279"/>
              <a:ext cx="104429" cy="97126"/>
            </a:xfrm>
            <a:custGeom>
              <a:rect b="b" l="l" r="r" t="t"/>
              <a:pathLst>
                <a:path extrusionOk="0" h="3777" w="4061">
                  <a:moveTo>
                    <a:pt x="235" y="1"/>
                  </a:moveTo>
                  <a:cubicBezTo>
                    <a:pt x="105" y="1"/>
                    <a:pt x="1" y="105"/>
                    <a:pt x="1" y="235"/>
                  </a:cubicBezTo>
                  <a:lnTo>
                    <a:pt x="1" y="862"/>
                  </a:lnTo>
                  <a:cubicBezTo>
                    <a:pt x="1" y="988"/>
                    <a:pt x="105" y="1096"/>
                    <a:pt x="235" y="1096"/>
                  </a:cubicBezTo>
                  <a:cubicBezTo>
                    <a:pt x="364" y="1096"/>
                    <a:pt x="469" y="988"/>
                    <a:pt x="469" y="862"/>
                  </a:cubicBezTo>
                  <a:lnTo>
                    <a:pt x="469" y="469"/>
                  </a:lnTo>
                  <a:lnTo>
                    <a:pt x="3592" y="469"/>
                  </a:lnTo>
                  <a:lnTo>
                    <a:pt x="3592" y="3308"/>
                  </a:lnTo>
                  <a:lnTo>
                    <a:pt x="469" y="3308"/>
                  </a:lnTo>
                  <a:lnTo>
                    <a:pt x="469" y="1799"/>
                  </a:lnTo>
                  <a:cubicBezTo>
                    <a:pt x="469" y="1642"/>
                    <a:pt x="352" y="1563"/>
                    <a:pt x="235" y="1563"/>
                  </a:cubicBezTo>
                  <a:cubicBezTo>
                    <a:pt x="118" y="1563"/>
                    <a:pt x="1" y="1642"/>
                    <a:pt x="1" y="1799"/>
                  </a:cubicBezTo>
                  <a:lnTo>
                    <a:pt x="1" y="3546"/>
                  </a:lnTo>
                  <a:cubicBezTo>
                    <a:pt x="1" y="3672"/>
                    <a:pt x="105" y="3776"/>
                    <a:pt x="235" y="3776"/>
                  </a:cubicBezTo>
                  <a:lnTo>
                    <a:pt x="3826" y="3776"/>
                  </a:lnTo>
                  <a:cubicBezTo>
                    <a:pt x="3956" y="3776"/>
                    <a:pt x="4060" y="3672"/>
                    <a:pt x="4060" y="3542"/>
                  </a:cubicBezTo>
                  <a:lnTo>
                    <a:pt x="4060" y="235"/>
                  </a:lnTo>
                  <a:cubicBezTo>
                    <a:pt x="4060" y="105"/>
                    <a:pt x="3956" y="1"/>
                    <a:pt x="38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 name="Google Shape;1249;p77"/>
          <p:cNvGrpSpPr/>
          <p:nvPr/>
        </p:nvGrpSpPr>
        <p:grpSpPr>
          <a:xfrm>
            <a:off x="6529546" y="2647782"/>
            <a:ext cx="319890" cy="318639"/>
            <a:chOff x="1104271" y="3274168"/>
            <a:chExt cx="392793" cy="391256"/>
          </a:xfrm>
        </p:grpSpPr>
        <p:sp>
          <p:nvSpPr>
            <p:cNvPr id="1250" name="Google Shape;1250;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51" name="Google Shape;1251;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52" name="Google Shape;1252;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53" name="Google Shape;1253;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54" name="Google Shape;1254;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255" name="Google Shape;1255;p77"/>
          <p:cNvGrpSpPr/>
          <p:nvPr/>
        </p:nvGrpSpPr>
        <p:grpSpPr>
          <a:xfrm>
            <a:off x="6173044" y="2647782"/>
            <a:ext cx="319890" cy="318639"/>
            <a:chOff x="1104271" y="3274168"/>
            <a:chExt cx="392793" cy="391256"/>
          </a:xfrm>
        </p:grpSpPr>
        <p:sp>
          <p:nvSpPr>
            <p:cNvPr id="1256" name="Google Shape;1256;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57" name="Google Shape;1257;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58" name="Google Shape;1258;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59" name="Google Shape;1259;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60" name="Google Shape;1260;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261" name="Google Shape;1261;p77"/>
          <p:cNvGrpSpPr/>
          <p:nvPr/>
        </p:nvGrpSpPr>
        <p:grpSpPr>
          <a:xfrm>
            <a:off x="5816543" y="2647782"/>
            <a:ext cx="319890" cy="318639"/>
            <a:chOff x="1104271" y="3274168"/>
            <a:chExt cx="392793" cy="391256"/>
          </a:xfrm>
        </p:grpSpPr>
        <p:sp>
          <p:nvSpPr>
            <p:cNvPr id="1262" name="Google Shape;1262;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63" name="Google Shape;1263;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64" name="Google Shape;1264;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65" name="Google Shape;1265;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66" name="Google Shape;1266;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267" name="Google Shape;1267;p77"/>
          <p:cNvGrpSpPr/>
          <p:nvPr/>
        </p:nvGrpSpPr>
        <p:grpSpPr>
          <a:xfrm>
            <a:off x="5460042" y="2647782"/>
            <a:ext cx="319890" cy="318639"/>
            <a:chOff x="1104271" y="3274168"/>
            <a:chExt cx="392793" cy="391256"/>
          </a:xfrm>
        </p:grpSpPr>
        <p:sp>
          <p:nvSpPr>
            <p:cNvPr id="1268" name="Google Shape;1268;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69" name="Google Shape;1269;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70" name="Google Shape;1270;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71" name="Google Shape;1271;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72" name="Google Shape;1272;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273" name="Google Shape;1273;p77"/>
          <p:cNvGrpSpPr/>
          <p:nvPr/>
        </p:nvGrpSpPr>
        <p:grpSpPr>
          <a:xfrm>
            <a:off x="5816543" y="3601222"/>
            <a:ext cx="319890" cy="318639"/>
            <a:chOff x="1104271" y="3274168"/>
            <a:chExt cx="392793" cy="391256"/>
          </a:xfrm>
        </p:grpSpPr>
        <p:sp>
          <p:nvSpPr>
            <p:cNvPr id="1274" name="Google Shape;1274;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75" name="Google Shape;1275;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76" name="Google Shape;1276;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77" name="Google Shape;1277;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78" name="Google Shape;1278;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279" name="Google Shape;1279;p77"/>
          <p:cNvGrpSpPr/>
          <p:nvPr/>
        </p:nvGrpSpPr>
        <p:grpSpPr>
          <a:xfrm>
            <a:off x="5460042" y="3601222"/>
            <a:ext cx="319890" cy="318639"/>
            <a:chOff x="1104271" y="3274168"/>
            <a:chExt cx="392793" cy="391256"/>
          </a:xfrm>
        </p:grpSpPr>
        <p:sp>
          <p:nvSpPr>
            <p:cNvPr id="1280" name="Google Shape;1280;p77"/>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81" name="Google Shape;1281;p77"/>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82" name="Google Shape;1282;p77"/>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83" name="Google Shape;1283;p77"/>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284" name="Google Shape;1284;p77"/>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202"/>
                                        </p:tgtEl>
                                        <p:attrNameLst>
                                          <p:attrName>style.visibility</p:attrName>
                                        </p:attrNameLst>
                                      </p:cBhvr>
                                      <p:to>
                                        <p:strVal val="visible"/>
                                      </p:to>
                                    </p:set>
                                    <p:animEffect filter="fade" transition="in">
                                      <p:cBhvr>
                                        <p:cTn dur="1000"/>
                                        <p:tgtEl>
                                          <p:spTgt spid="1202"/>
                                        </p:tgtEl>
                                      </p:cBhvr>
                                    </p:animEffect>
                                  </p:childTnLst>
                                </p:cTn>
                              </p:par>
                              <p:par>
                                <p:cTn fill="hold" nodeType="withEffect" presetClass="entr" presetID="10" presetSubtype="0">
                                  <p:stCondLst>
                                    <p:cond delay="0"/>
                                  </p:stCondLst>
                                  <p:childTnLst>
                                    <p:set>
                                      <p:cBhvr>
                                        <p:cTn dur="1" fill="hold">
                                          <p:stCondLst>
                                            <p:cond delay="0"/>
                                          </p:stCondLst>
                                        </p:cTn>
                                        <p:tgtEl>
                                          <p:spTgt spid="1239"/>
                                        </p:tgtEl>
                                        <p:attrNameLst>
                                          <p:attrName>style.visibility</p:attrName>
                                        </p:attrNameLst>
                                      </p:cBhvr>
                                      <p:to>
                                        <p:strVal val="visible"/>
                                      </p:to>
                                    </p:set>
                                    <p:animEffect filter="fade" transition="in">
                                      <p:cBhvr>
                                        <p:cTn dur="1000"/>
                                        <p:tgtEl>
                                          <p:spTgt spid="1239"/>
                                        </p:tgtEl>
                                      </p:cBhvr>
                                    </p:animEffect>
                                  </p:childTnLst>
                                </p:cTn>
                              </p:par>
                              <p:par>
                                <p:cTn fill="hold" nodeType="withEffect" presetClass="entr" presetID="10" presetSubtype="0">
                                  <p:stCondLst>
                                    <p:cond delay="0"/>
                                  </p:stCondLst>
                                  <p:childTnLst>
                                    <p:set>
                                      <p:cBhvr>
                                        <p:cTn dur="1" fill="hold">
                                          <p:stCondLst>
                                            <p:cond delay="0"/>
                                          </p:stCondLst>
                                        </p:cTn>
                                        <p:tgtEl>
                                          <p:spTgt spid="1201"/>
                                        </p:tgtEl>
                                        <p:attrNameLst>
                                          <p:attrName>style.visibility</p:attrName>
                                        </p:attrNameLst>
                                      </p:cBhvr>
                                      <p:to>
                                        <p:strVal val="visible"/>
                                      </p:to>
                                    </p:set>
                                    <p:animEffect filter="fade" transition="in">
                                      <p:cBhvr>
                                        <p:cTn dur="1000"/>
                                        <p:tgtEl>
                                          <p:spTgt spid="120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198"/>
                                        </p:tgtEl>
                                        <p:attrNameLst>
                                          <p:attrName>style.visibility</p:attrName>
                                        </p:attrNameLst>
                                      </p:cBhvr>
                                      <p:to>
                                        <p:strVal val="visible"/>
                                      </p:to>
                                    </p:set>
                                    <p:animEffect filter="fade" transition="in">
                                      <p:cBhvr>
                                        <p:cTn dur="1000"/>
                                        <p:tgtEl>
                                          <p:spTgt spid="119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8" name="Shape 1288"/>
        <p:cNvGrpSpPr/>
        <p:nvPr/>
      </p:nvGrpSpPr>
      <p:grpSpPr>
        <a:xfrm>
          <a:off x="0" y="0"/>
          <a:ext cx="0" cy="0"/>
          <a:chOff x="0" y="0"/>
          <a:chExt cx="0" cy="0"/>
        </a:xfrm>
      </p:grpSpPr>
      <p:sp>
        <p:nvSpPr>
          <p:cNvPr id="1289" name="Google Shape;1289;p78"/>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CLINICAL TRIAL</a:t>
            </a:r>
            <a:endParaRPr/>
          </a:p>
        </p:txBody>
      </p:sp>
      <p:sp>
        <p:nvSpPr>
          <p:cNvPr id="1290" name="Google Shape;1290;p78"/>
          <p:cNvSpPr txBox="1"/>
          <p:nvPr/>
        </p:nvSpPr>
        <p:spPr>
          <a:xfrm>
            <a:off x="1804389" y="2257190"/>
            <a:ext cx="822300" cy="459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600">
                <a:solidFill>
                  <a:schemeClr val="accent2"/>
                </a:solidFill>
                <a:latin typeface="Raleway"/>
                <a:ea typeface="Raleway"/>
                <a:cs typeface="Raleway"/>
                <a:sym typeface="Raleway"/>
              </a:rPr>
              <a:t>I</a:t>
            </a:r>
            <a:endParaRPr b="1" sz="1600">
              <a:solidFill>
                <a:schemeClr val="accent2"/>
              </a:solidFill>
              <a:latin typeface="Raleway"/>
              <a:ea typeface="Raleway"/>
              <a:cs typeface="Raleway"/>
              <a:sym typeface="Raleway"/>
            </a:endParaRPr>
          </a:p>
        </p:txBody>
      </p:sp>
      <p:sp>
        <p:nvSpPr>
          <p:cNvPr id="1291" name="Google Shape;1291;p78"/>
          <p:cNvSpPr txBox="1"/>
          <p:nvPr/>
        </p:nvSpPr>
        <p:spPr>
          <a:xfrm>
            <a:off x="1804389" y="1705144"/>
            <a:ext cx="822300" cy="459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600">
                <a:solidFill>
                  <a:schemeClr val="accent2"/>
                </a:solidFill>
                <a:latin typeface="Raleway"/>
                <a:ea typeface="Raleway"/>
                <a:cs typeface="Raleway"/>
                <a:sym typeface="Raleway"/>
              </a:rPr>
              <a:t>0</a:t>
            </a:r>
            <a:endParaRPr b="1" sz="1600">
              <a:solidFill>
                <a:schemeClr val="accent2"/>
              </a:solidFill>
              <a:latin typeface="Raleway"/>
              <a:ea typeface="Raleway"/>
              <a:cs typeface="Raleway"/>
              <a:sym typeface="Raleway"/>
            </a:endParaRPr>
          </a:p>
        </p:txBody>
      </p:sp>
      <p:sp>
        <p:nvSpPr>
          <p:cNvPr id="1292" name="Google Shape;1292;p78"/>
          <p:cNvSpPr txBox="1"/>
          <p:nvPr/>
        </p:nvSpPr>
        <p:spPr>
          <a:xfrm>
            <a:off x="1804387" y="4032750"/>
            <a:ext cx="822300" cy="459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600">
                <a:solidFill>
                  <a:schemeClr val="accent2"/>
                </a:solidFill>
                <a:latin typeface="Raleway"/>
                <a:ea typeface="Raleway"/>
                <a:cs typeface="Raleway"/>
                <a:sym typeface="Raleway"/>
              </a:rPr>
              <a:t>IV</a:t>
            </a:r>
            <a:endParaRPr b="1" sz="1600">
              <a:solidFill>
                <a:schemeClr val="accent2"/>
              </a:solidFill>
              <a:latin typeface="Raleway"/>
              <a:ea typeface="Raleway"/>
              <a:cs typeface="Raleway"/>
              <a:sym typeface="Raleway"/>
            </a:endParaRPr>
          </a:p>
        </p:txBody>
      </p:sp>
      <p:sp>
        <p:nvSpPr>
          <p:cNvPr id="1293" name="Google Shape;1293;p78"/>
          <p:cNvSpPr txBox="1"/>
          <p:nvPr/>
        </p:nvSpPr>
        <p:spPr>
          <a:xfrm>
            <a:off x="1804387" y="3438450"/>
            <a:ext cx="822300" cy="459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600">
                <a:solidFill>
                  <a:schemeClr val="accent2"/>
                </a:solidFill>
                <a:latin typeface="Raleway"/>
                <a:ea typeface="Raleway"/>
                <a:cs typeface="Raleway"/>
                <a:sym typeface="Raleway"/>
              </a:rPr>
              <a:t>III</a:t>
            </a:r>
            <a:endParaRPr b="1" sz="1600">
              <a:solidFill>
                <a:schemeClr val="accent2"/>
              </a:solidFill>
              <a:latin typeface="Raleway"/>
              <a:ea typeface="Raleway"/>
              <a:cs typeface="Raleway"/>
              <a:sym typeface="Raleway"/>
            </a:endParaRPr>
          </a:p>
        </p:txBody>
      </p:sp>
      <p:sp>
        <p:nvSpPr>
          <p:cNvPr id="1294" name="Google Shape;1294;p78"/>
          <p:cNvSpPr txBox="1"/>
          <p:nvPr/>
        </p:nvSpPr>
        <p:spPr>
          <a:xfrm>
            <a:off x="1804388" y="2848575"/>
            <a:ext cx="822300" cy="4590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600">
                <a:solidFill>
                  <a:schemeClr val="accent2"/>
                </a:solidFill>
                <a:latin typeface="Raleway"/>
                <a:ea typeface="Raleway"/>
                <a:cs typeface="Raleway"/>
                <a:sym typeface="Raleway"/>
              </a:rPr>
              <a:t>II</a:t>
            </a:r>
            <a:endParaRPr b="1" sz="1600">
              <a:solidFill>
                <a:schemeClr val="accent2"/>
              </a:solidFill>
              <a:latin typeface="Raleway"/>
              <a:ea typeface="Raleway"/>
              <a:cs typeface="Raleway"/>
              <a:sym typeface="Raleway"/>
            </a:endParaRPr>
          </a:p>
        </p:txBody>
      </p:sp>
      <p:sp>
        <p:nvSpPr>
          <p:cNvPr id="1295" name="Google Shape;1295;p78"/>
          <p:cNvSpPr txBox="1"/>
          <p:nvPr/>
        </p:nvSpPr>
        <p:spPr>
          <a:xfrm>
            <a:off x="1491943" y="1974746"/>
            <a:ext cx="14472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Preclinical</a:t>
            </a:r>
            <a:endParaRPr>
              <a:solidFill>
                <a:schemeClr val="dk1"/>
              </a:solidFill>
              <a:latin typeface="Didact Gothic"/>
              <a:ea typeface="Didact Gothic"/>
              <a:cs typeface="Didact Gothic"/>
              <a:sym typeface="Didact Gothic"/>
            </a:endParaRPr>
          </a:p>
        </p:txBody>
      </p:sp>
      <p:sp>
        <p:nvSpPr>
          <p:cNvPr id="1296" name="Google Shape;1296;p78"/>
          <p:cNvSpPr txBox="1"/>
          <p:nvPr/>
        </p:nvSpPr>
        <p:spPr>
          <a:xfrm>
            <a:off x="1491943" y="2535451"/>
            <a:ext cx="14472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Safety</a:t>
            </a:r>
            <a:endParaRPr>
              <a:solidFill>
                <a:schemeClr val="dk1"/>
              </a:solidFill>
              <a:latin typeface="Didact Gothic"/>
              <a:ea typeface="Didact Gothic"/>
              <a:cs typeface="Didact Gothic"/>
              <a:sym typeface="Didact Gothic"/>
            </a:endParaRPr>
          </a:p>
        </p:txBody>
      </p:sp>
      <p:sp>
        <p:nvSpPr>
          <p:cNvPr id="1297" name="Google Shape;1297;p78"/>
          <p:cNvSpPr txBox="1"/>
          <p:nvPr/>
        </p:nvSpPr>
        <p:spPr>
          <a:xfrm>
            <a:off x="1491943" y="3110802"/>
            <a:ext cx="14472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Dosing</a:t>
            </a:r>
            <a:endParaRPr>
              <a:solidFill>
                <a:schemeClr val="dk1"/>
              </a:solidFill>
              <a:latin typeface="Didact Gothic"/>
              <a:ea typeface="Didact Gothic"/>
              <a:cs typeface="Didact Gothic"/>
              <a:sym typeface="Didact Gothic"/>
            </a:endParaRPr>
          </a:p>
        </p:txBody>
      </p:sp>
      <p:sp>
        <p:nvSpPr>
          <p:cNvPr id="1298" name="Google Shape;1298;p78"/>
          <p:cNvSpPr txBox="1"/>
          <p:nvPr/>
        </p:nvSpPr>
        <p:spPr>
          <a:xfrm>
            <a:off x="1491943" y="3708118"/>
            <a:ext cx="14472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Efficacy</a:t>
            </a:r>
            <a:endParaRPr>
              <a:solidFill>
                <a:schemeClr val="dk1"/>
              </a:solidFill>
              <a:latin typeface="Didact Gothic"/>
              <a:ea typeface="Didact Gothic"/>
              <a:cs typeface="Didact Gothic"/>
              <a:sym typeface="Didact Gothic"/>
            </a:endParaRPr>
          </a:p>
        </p:txBody>
      </p:sp>
      <p:sp>
        <p:nvSpPr>
          <p:cNvPr id="1299" name="Google Shape;1299;p78"/>
          <p:cNvSpPr txBox="1"/>
          <p:nvPr/>
        </p:nvSpPr>
        <p:spPr>
          <a:xfrm>
            <a:off x="1306543" y="4305094"/>
            <a:ext cx="18180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Long Term Safety</a:t>
            </a:r>
            <a:endParaRPr>
              <a:solidFill>
                <a:schemeClr val="dk1"/>
              </a:solidFill>
              <a:latin typeface="Didact Gothic"/>
              <a:ea typeface="Didact Gothic"/>
              <a:cs typeface="Didact Gothic"/>
              <a:sym typeface="Didact Gothic"/>
            </a:endParaRPr>
          </a:p>
        </p:txBody>
      </p:sp>
      <p:cxnSp>
        <p:nvCxnSpPr>
          <p:cNvPr id="1300" name="Google Shape;1300;p78"/>
          <p:cNvCxnSpPr/>
          <p:nvPr/>
        </p:nvCxnSpPr>
        <p:spPr>
          <a:xfrm>
            <a:off x="758450" y="1618285"/>
            <a:ext cx="7680300" cy="0"/>
          </a:xfrm>
          <a:prstGeom prst="straightConnector1">
            <a:avLst/>
          </a:prstGeom>
          <a:noFill/>
          <a:ln cap="flat" cmpd="sng" w="9525">
            <a:solidFill>
              <a:schemeClr val="dk1"/>
            </a:solidFill>
            <a:prstDash val="solid"/>
            <a:round/>
            <a:headEnd len="med" w="med" type="none"/>
            <a:tailEnd len="med" w="med" type="none"/>
          </a:ln>
        </p:spPr>
      </p:cxnSp>
      <p:sp>
        <p:nvSpPr>
          <p:cNvPr id="1301" name="Google Shape;1301;p78"/>
          <p:cNvSpPr txBox="1"/>
          <p:nvPr/>
        </p:nvSpPr>
        <p:spPr>
          <a:xfrm>
            <a:off x="3678583" y="1128835"/>
            <a:ext cx="17814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DOSE</a:t>
            </a:r>
            <a:endParaRPr b="1" sz="1600">
              <a:solidFill>
                <a:schemeClr val="dk1"/>
              </a:solidFill>
              <a:latin typeface="Raleway"/>
              <a:ea typeface="Raleway"/>
              <a:cs typeface="Raleway"/>
              <a:sym typeface="Raleway"/>
            </a:endParaRPr>
          </a:p>
        </p:txBody>
      </p:sp>
      <p:sp>
        <p:nvSpPr>
          <p:cNvPr id="1302" name="Google Shape;1302;p78"/>
          <p:cNvSpPr txBox="1"/>
          <p:nvPr/>
        </p:nvSpPr>
        <p:spPr>
          <a:xfrm>
            <a:off x="6049922" y="1128835"/>
            <a:ext cx="17814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SAMPLE SIZE</a:t>
            </a:r>
            <a:endParaRPr b="1" sz="1600">
              <a:solidFill>
                <a:schemeClr val="dk1"/>
              </a:solidFill>
              <a:latin typeface="Raleway"/>
              <a:ea typeface="Raleway"/>
              <a:cs typeface="Raleway"/>
              <a:sym typeface="Raleway"/>
            </a:endParaRPr>
          </a:p>
        </p:txBody>
      </p:sp>
      <p:sp>
        <p:nvSpPr>
          <p:cNvPr id="1303" name="Google Shape;1303;p78"/>
          <p:cNvSpPr/>
          <p:nvPr/>
        </p:nvSpPr>
        <p:spPr>
          <a:xfrm>
            <a:off x="6766848" y="2486600"/>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4" name="Google Shape;1304;p78"/>
          <p:cNvGrpSpPr/>
          <p:nvPr/>
        </p:nvGrpSpPr>
        <p:grpSpPr>
          <a:xfrm>
            <a:off x="4136304" y="2436407"/>
            <a:ext cx="347118" cy="340110"/>
            <a:chOff x="6657194" y="2434073"/>
            <a:chExt cx="375507" cy="367925"/>
          </a:xfrm>
        </p:grpSpPr>
        <p:sp>
          <p:nvSpPr>
            <p:cNvPr id="1305" name="Google Shape;1305;p7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 name="Google Shape;1308;p78"/>
          <p:cNvGrpSpPr/>
          <p:nvPr/>
        </p:nvGrpSpPr>
        <p:grpSpPr>
          <a:xfrm>
            <a:off x="6801224" y="1865471"/>
            <a:ext cx="278795" cy="351615"/>
            <a:chOff x="8010427" y="3348503"/>
            <a:chExt cx="278795" cy="351615"/>
          </a:xfrm>
        </p:grpSpPr>
        <p:sp>
          <p:nvSpPr>
            <p:cNvPr id="1309" name="Google Shape;1309;p78"/>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78"/>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78"/>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8"/>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 name="Google Shape;1313;p78"/>
          <p:cNvGrpSpPr/>
          <p:nvPr/>
        </p:nvGrpSpPr>
        <p:grpSpPr>
          <a:xfrm>
            <a:off x="4420393" y="1861489"/>
            <a:ext cx="285230" cy="355597"/>
            <a:chOff x="8007400" y="2902278"/>
            <a:chExt cx="285230" cy="355597"/>
          </a:xfrm>
        </p:grpSpPr>
        <p:sp>
          <p:nvSpPr>
            <p:cNvPr id="1314" name="Google Shape;1314;p78"/>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78"/>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 name="Google Shape;1316;p78"/>
          <p:cNvGrpSpPr/>
          <p:nvPr/>
        </p:nvGrpSpPr>
        <p:grpSpPr>
          <a:xfrm>
            <a:off x="4657181" y="2436407"/>
            <a:ext cx="347118" cy="340110"/>
            <a:chOff x="6657194" y="2434073"/>
            <a:chExt cx="375507" cy="367925"/>
          </a:xfrm>
        </p:grpSpPr>
        <p:sp>
          <p:nvSpPr>
            <p:cNvPr id="1317" name="Google Shape;1317;p7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7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7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 name="Google Shape;1320;p78"/>
          <p:cNvGrpSpPr/>
          <p:nvPr/>
        </p:nvGrpSpPr>
        <p:grpSpPr>
          <a:xfrm>
            <a:off x="3615427" y="2436407"/>
            <a:ext cx="347118" cy="340110"/>
            <a:chOff x="6657194" y="2434073"/>
            <a:chExt cx="375507" cy="367925"/>
          </a:xfrm>
        </p:grpSpPr>
        <p:sp>
          <p:nvSpPr>
            <p:cNvPr id="1321" name="Google Shape;1321;p7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7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7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 name="Google Shape;1324;p78"/>
          <p:cNvGrpSpPr/>
          <p:nvPr/>
        </p:nvGrpSpPr>
        <p:grpSpPr>
          <a:xfrm>
            <a:off x="5178059" y="2436407"/>
            <a:ext cx="347118" cy="340110"/>
            <a:chOff x="6657194" y="2434073"/>
            <a:chExt cx="375507" cy="367925"/>
          </a:xfrm>
        </p:grpSpPr>
        <p:sp>
          <p:nvSpPr>
            <p:cNvPr id="1325" name="Google Shape;1325;p7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7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7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 name="Google Shape;1328;p78"/>
          <p:cNvGrpSpPr/>
          <p:nvPr/>
        </p:nvGrpSpPr>
        <p:grpSpPr>
          <a:xfrm>
            <a:off x="3884295" y="2997592"/>
            <a:ext cx="347118" cy="340110"/>
            <a:chOff x="6657194" y="2434073"/>
            <a:chExt cx="375507" cy="367925"/>
          </a:xfrm>
        </p:grpSpPr>
        <p:sp>
          <p:nvSpPr>
            <p:cNvPr id="1329" name="Google Shape;1329;p7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7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7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 name="Google Shape;1332;p78"/>
          <p:cNvGrpSpPr/>
          <p:nvPr/>
        </p:nvGrpSpPr>
        <p:grpSpPr>
          <a:xfrm>
            <a:off x="4405173" y="2997592"/>
            <a:ext cx="347118" cy="340110"/>
            <a:chOff x="6657194" y="2434073"/>
            <a:chExt cx="375507" cy="367925"/>
          </a:xfrm>
        </p:grpSpPr>
        <p:sp>
          <p:nvSpPr>
            <p:cNvPr id="1333" name="Google Shape;1333;p7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7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7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 name="Google Shape;1336;p78"/>
          <p:cNvGrpSpPr/>
          <p:nvPr/>
        </p:nvGrpSpPr>
        <p:grpSpPr>
          <a:xfrm>
            <a:off x="4926050" y="2997592"/>
            <a:ext cx="347118" cy="340110"/>
            <a:chOff x="6657194" y="2434073"/>
            <a:chExt cx="375507" cy="367925"/>
          </a:xfrm>
        </p:grpSpPr>
        <p:sp>
          <p:nvSpPr>
            <p:cNvPr id="1337" name="Google Shape;1337;p7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7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7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0" name="Google Shape;1340;p78"/>
          <p:cNvSpPr/>
          <p:nvPr/>
        </p:nvSpPr>
        <p:spPr>
          <a:xfrm>
            <a:off x="6528735" y="3047785"/>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8"/>
          <p:cNvSpPr/>
          <p:nvPr/>
        </p:nvSpPr>
        <p:spPr>
          <a:xfrm>
            <a:off x="6760509" y="3658440"/>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2" name="Google Shape;1342;p78"/>
          <p:cNvGrpSpPr/>
          <p:nvPr/>
        </p:nvGrpSpPr>
        <p:grpSpPr>
          <a:xfrm>
            <a:off x="4143105" y="3608246"/>
            <a:ext cx="347118" cy="340110"/>
            <a:chOff x="6657194" y="2434073"/>
            <a:chExt cx="375507" cy="367925"/>
          </a:xfrm>
        </p:grpSpPr>
        <p:sp>
          <p:nvSpPr>
            <p:cNvPr id="1343" name="Google Shape;1343;p7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7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 name="Google Shape;1346;p78"/>
          <p:cNvGrpSpPr/>
          <p:nvPr/>
        </p:nvGrpSpPr>
        <p:grpSpPr>
          <a:xfrm>
            <a:off x="4663982" y="3608246"/>
            <a:ext cx="347118" cy="340110"/>
            <a:chOff x="6657194" y="2434073"/>
            <a:chExt cx="375507" cy="367925"/>
          </a:xfrm>
        </p:grpSpPr>
        <p:sp>
          <p:nvSpPr>
            <p:cNvPr id="1347" name="Google Shape;1347;p7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 name="Google Shape;1350;p78"/>
          <p:cNvGrpSpPr/>
          <p:nvPr/>
        </p:nvGrpSpPr>
        <p:grpSpPr>
          <a:xfrm>
            <a:off x="4396307" y="4197656"/>
            <a:ext cx="347118" cy="340110"/>
            <a:chOff x="6657194" y="2434073"/>
            <a:chExt cx="375507" cy="367925"/>
          </a:xfrm>
        </p:grpSpPr>
        <p:sp>
          <p:nvSpPr>
            <p:cNvPr id="1351" name="Google Shape;1351;p7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7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7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4" name="Google Shape;1354;p78"/>
          <p:cNvSpPr/>
          <p:nvPr/>
        </p:nvSpPr>
        <p:spPr>
          <a:xfrm>
            <a:off x="7004985" y="3047785"/>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78"/>
          <p:cNvSpPr/>
          <p:nvPr/>
        </p:nvSpPr>
        <p:spPr>
          <a:xfrm>
            <a:off x="7236759" y="3658440"/>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8"/>
          <p:cNvSpPr/>
          <p:nvPr/>
        </p:nvSpPr>
        <p:spPr>
          <a:xfrm>
            <a:off x="6284259" y="3658440"/>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78"/>
          <p:cNvSpPr/>
          <p:nvPr/>
        </p:nvSpPr>
        <p:spPr>
          <a:xfrm>
            <a:off x="6528735" y="4247850"/>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78"/>
          <p:cNvSpPr/>
          <p:nvPr/>
        </p:nvSpPr>
        <p:spPr>
          <a:xfrm>
            <a:off x="7004985" y="4247850"/>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78"/>
          <p:cNvSpPr/>
          <p:nvPr/>
        </p:nvSpPr>
        <p:spPr>
          <a:xfrm>
            <a:off x="6052485" y="4247850"/>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78"/>
          <p:cNvSpPr/>
          <p:nvPr/>
        </p:nvSpPr>
        <p:spPr>
          <a:xfrm>
            <a:off x="7481235" y="4247850"/>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78"/>
          <p:cNvSpPr txBox="1"/>
          <p:nvPr/>
        </p:nvSpPr>
        <p:spPr>
          <a:xfrm>
            <a:off x="1324843" y="1128835"/>
            <a:ext cx="17814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PHASES</a:t>
            </a:r>
            <a:endParaRPr b="1" sz="1600">
              <a:solidFill>
                <a:schemeClr val="dk1"/>
              </a:solidFill>
              <a:latin typeface="Raleway"/>
              <a:ea typeface="Raleway"/>
              <a:cs typeface="Raleway"/>
              <a:sym typeface="Raleway"/>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290"/>
                                        </p:tgtEl>
                                        <p:attrNameLst>
                                          <p:attrName>style.visibility</p:attrName>
                                        </p:attrNameLst>
                                      </p:cBhvr>
                                      <p:to>
                                        <p:strVal val="visible"/>
                                      </p:to>
                                    </p:set>
                                    <p:animEffect filter="fade" transition="in">
                                      <p:cBhvr>
                                        <p:cTn dur="1000"/>
                                        <p:tgtEl>
                                          <p:spTgt spid="1290"/>
                                        </p:tgtEl>
                                      </p:cBhvr>
                                    </p:animEffect>
                                  </p:childTnLst>
                                </p:cTn>
                              </p:par>
                              <p:par>
                                <p:cTn fill="hold" nodeType="withEffect" presetClass="entr" presetID="10" presetSubtype="0">
                                  <p:stCondLst>
                                    <p:cond delay="0"/>
                                  </p:stCondLst>
                                  <p:childTnLst>
                                    <p:set>
                                      <p:cBhvr>
                                        <p:cTn dur="1" fill="hold">
                                          <p:stCondLst>
                                            <p:cond delay="0"/>
                                          </p:stCondLst>
                                        </p:cTn>
                                        <p:tgtEl>
                                          <p:spTgt spid="1291"/>
                                        </p:tgtEl>
                                        <p:attrNameLst>
                                          <p:attrName>style.visibility</p:attrName>
                                        </p:attrNameLst>
                                      </p:cBhvr>
                                      <p:to>
                                        <p:strVal val="visible"/>
                                      </p:to>
                                    </p:set>
                                    <p:animEffect filter="fade" transition="in">
                                      <p:cBhvr>
                                        <p:cTn dur="1000"/>
                                        <p:tgtEl>
                                          <p:spTgt spid="1291"/>
                                        </p:tgtEl>
                                      </p:cBhvr>
                                    </p:animEffect>
                                  </p:childTnLst>
                                </p:cTn>
                              </p:par>
                              <p:par>
                                <p:cTn fill="hold" nodeType="withEffect" presetClass="entr" presetID="10" presetSubtype="0">
                                  <p:stCondLst>
                                    <p:cond delay="0"/>
                                  </p:stCondLst>
                                  <p:childTnLst>
                                    <p:set>
                                      <p:cBhvr>
                                        <p:cTn dur="1" fill="hold">
                                          <p:stCondLst>
                                            <p:cond delay="0"/>
                                          </p:stCondLst>
                                        </p:cTn>
                                        <p:tgtEl>
                                          <p:spTgt spid="1292"/>
                                        </p:tgtEl>
                                        <p:attrNameLst>
                                          <p:attrName>style.visibility</p:attrName>
                                        </p:attrNameLst>
                                      </p:cBhvr>
                                      <p:to>
                                        <p:strVal val="visible"/>
                                      </p:to>
                                    </p:set>
                                    <p:animEffect filter="fade" transition="in">
                                      <p:cBhvr>
                                        <p:cTn dur="1000"/>
                                        <p:tgtEl>
                                          <p:spTgt spid="1292"/>
                                        </p:tgtEl>
                                      </p:cBhvr>
                                    </p:animEffect>
                                  </p:childTnLst>
                                </p:cTn>
                              </p:par>
                              <p:par>
                                <p:cTn fill="hold" nodeType="withEffect" presetClass="entr" presetID="10" presetSubtype="0">
                                  <p:stCondLst>
                                    <p:cond delay="0"/>
                                  </p:stCondLst>
                                  <p:childTnLst>
                                    <p:set>
                                      <p:cBhvr>
                                        <p:cTn dur="1" fill="hold">
                                          <p:stCondLst>
                                            <p:cond delay="0"/>
                                          </p:stCondLst>
                                        </p:cTn>
                                        <p:tgtEl>
                                          <p:spTgt spid="1293"/>
                                        </p:tgtEl>
                                        <p:attrNameLst>
                                          <p:attrName>style.visibility</p:attrName>
                                        </p:attrNameLst>
                                      </p:cBhvr>
                                      <p:to>
                                        <p:strVal val="visible"/>
                                      </p:to>
                                    </p:set>
                                    <p:animEffect filter="fade" transition="in">
                                      <p:cBhvr>
                                        <p:cTn dur="1000"/>
                                        <p:tgtEl>
                                          <p:spTgt spid="1293"/>
                                        </p:tgtEl>
                                      </p:cBhvr>
                                    </p:animEffect>
                                  </p:childTnLst>
                                </p:cTn>
                              </p:par>
                              <p:par>
                                <p:cTn fill="hold" nodeType="withEffect" presetClass="entr" presetID="10" presetSubtype="0">
                                  <p:stCondLst>
                                    <p:cond delay="0"/>
                                  </p:stCondLst>
                                  <p:childTnLst>
                                    <p:set>
                                      <p:cBhvr>
                                        <p:cTn dur="1" fill="hold">
                                          <p:stCondLst>
                                            <p:cond delay="0"/>
                                          </p:stCondLst>
                                        </p:cTn>
                                        <p:tgtEl>
                                          <p:spTgt spid="1294"/>
                                        </p:tgtEl>
                                        <p:attrNameLst>
                                          <p:attrName>style.visibility</p:attrName>
                                        </p:attrNameLst>
                                      </p:cBhvr>
                                      <p:to>
                                        <p:strVal val="visible"/>
                                      </p:to>
                                    </p:set>
                                    <p:animEffect filter="fade" transition="in">
                                      <p:cBhvr>
                                        <p:cTn dur="1000"/>
                                        <p:tgtEl>
                                          <p:spTgt spid="1294"/>
                                        </p:tgtEl>
                                      </p:cBhvr>
                                    </p:animEffect>
                                  </p:childTnLst>
                                </p:cTn>
                              </p:par>
                              <p:par>
                                <p:cTn fill="hold" nodeType="withEffect" presetClass="entr" presetID="10" presetSubtype="0">
                                  <p:stCondLst>
                                    <p:cond delay="0"/>
                                  </p:stCondLst>
                                  <p:childTnLst>
                                    <p:set>
                                      <p:cBhvr>
                                        <p:cTn dur="1" fill="hold">
                                          <p:stCondLst>
                                            <p:cond delay="0"/>
                                          </p:stCondLst>
                                        </p:cTn>
                                        <p:tgtEl>
                                          <p:spTgt spid="1295"/>
                                        </p:tgtEl>
                                        <p:attrNameLst>
                                          <p:attrName>style.visibility</p:attrName>
                                        </p:attrNameLst>
                                      </p:cBhvr>
                                      <p:to>
                                        <p:strVal val="visible"/>
                                      </p:to>
                                    </p:set>
                                    <p:animEffect filter="fade" transition="in">
                                      <p:cBhvr>
                                        <p:cTn dur="1000"/>
                                        <p:tgtEl>
                                          <p:spTgt spid="1295"/>
                                        </p:tgtEl>
                                      </p:cBhvr>
                                    </p:animEffect>
                                  </p:childTnLst>
                                </p:cTn>
                              </p:par>
                              <p:par>
                                <p:cTn fill="hold" nodeType="withEffect" presetClass="entr" presetID="10" presetSubtype="0">
                                  <p:stCondLst>
                                    <p:cond delay="0"/>
                                  </p:stCondLst>
                                  <p:childTnLst>
                                    <p:set>
                                      <p:cBhvr>
                                        <p:cTn dur="1" fill="hold">
                                          <p:stCondLst>
                                            <p:cond delay="0"/>
                                          </p:stCondLst>
                                        </p:cTn>
                                        <p:tgtEl>
                                          <p:spTgt spid="1296"/>
                                        </p:tgtEl>
                                        <p:attrNameLst>
                                          <p:attrName>style.visibility</p:attrName>
                                        </p:attrNameLst>
                                      </p:cBhvr>
                                      <p:to>
                                        <p:strVal val="visible"/>
                                      </p:to>
                                    </p:set>
                                    <p:animEffect filter="fade" transition="in">
                                      <p:cBhvr>
                                        <p:cTn dur="1000"/>
                                        <p:tgtEl>
                                          <p:spTgt spid="1296"/>
                                        </p:tgtEl>
                                      </p:cBhvr>
                                    </p:animEffect>
                                  </p:childTnLst>
                                </p:cTn>
                              </p:par>
                              <p:par>
                                <p:cTn fill="hold" nodeType="withEffect" presetClass="entr" presetID="10" presetSubtype="0">
                                  <p:stCondLst>
                                    <p:cond delay="0"/>
                                  </p:stCondLst>
                                  <p:childTnLst>
                                    <p:set>
                                      <p:cBhvr>
                                        <p:cTn dur="1" fill="hold">
                                          <p:stCondLst>
                                            <p:cond delay="0"/>
                                          </p:stCondLst>
                                        </p:cTn>
                                        <p:tgtEl>
                                          <p:spTgt spid="1297"/>
                                        </p:tgtEl>
                                        <p:attrNameLst>
                                          <p:attrName>style.visibility</p:attrName>
                                        </p:attrNameLst>
                                      </p:cBhvr>
                                      <p:to>
                                        <p:strVal val="visible"/>
                                      </p:to>
                                    </p:set>
                                    <p:animEffect filter="fade" transition="in">
                                      <p:cBhvr>
                                        <p:cTn dur="1000"/>
                                        <p:tgtEl>
                                          <p:spTgt spid="1297"/>
                                        </p:tgtEl>
                                      </p:cBhvr>
                                    </p:animEffect>
                                  </p:childTnLst>
                                </p:cTn>
                              </p:par>
                              <p:par>
                                <p:cTn fill="hold" nodeType="withEffect" presetClass="entr" presetID="10" presetSubtype="0">
                                  <p:stCondLst>
                                    <p:cond delay="0"/>
                                  </p:stCondLst>
                                  <p:childTnLst>
                                    <p:set>
                                      <p:cBhvr>
                                        <p:cTn dur="1" fill="hold">
                                          <p:stCondLst>
                                            <p:cond delay="0"/>
                                          </p:stCondLst>
                                        </p:cTn>
                                        <p:tgtEl>
                                          <p:spTgt spid="1298"/>
                                        </p:tgtEl>
                                        <p:attrNameLst>
                                          <p:attrName>style.visibility</p:attrName>
                                        </p:attrNameLst>
                                      </p:cBhvr>
                                      <p:to>
                                        <p:strVal val="visible"/>
                                      </p:to>
                                    </p:set>
                                    <p:animEffect filter="fade" transition="in">
                                      <p:cBhvr>
                                        <p:cTn dur="1000"/>
                                        <p:tgtEl>
                                          <p:spTgt spid="1298"/>
                                        </p:tgtEl>
                                      </p:cBhvr>
                                    </p:animEffect>
                                  </p:childTnLst>
                                </p:cTn>
                              </p:par>
                              <p:par>
                                <p:cTn fill="hold" nodeType="withEffect" presetClass="entr" presetID="10" presetSubtype="0">
                                  <p:stCondLst>
                                    <p:cond delay="0"/>
                                  </p:stCondLst>
                                  <p:childTnLst>
                                    <p:set>
                                      <p:cBhvr>
                                        <p:cTn dur="1" fill="hold">
                                          <p:stCondLst>
                                            <p:cond delay="0"/>
                                          </p:stCondLst>
                                        </p:cTn>
                                        <p:tgtEl>
                                          <p:spTgt spid="1299"/>
                                        </p:tgtEl>
                                        <p:attrNameLst>
                                          <p:attrName>style.visibility</p:attrName>
                                        </p:attrNameLst>
                                      </p:cBhvr>
                                      <p:to>
                                        <p:strVal val="visible"/>
                                      </p:to>
                                    </p:set>
                                    <p:animEffect filter="fade" transition="in">
                                      <p:cBhvr>
                                        <p:cTn dur="1000"/>
                                        <p:tgtEl>
                                          <p:spTgt spid="1299"/>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304"/>
                                        </p:tgtEl>
                                        <p:attrNameLst>
                                          <p:attrName>style.visibility</p:attrName>
                                        </p:attrNameLst>
                                      </p:cBhvr>
                                      <p:to>
                                        <p:strVal val="visible"/>
                                      </p:to>
                                    </p:set>
                                    <p:animEffect filter="fade" transition="in">
                                      <p:cBhvr>
                                        <p:cTn dur="1000"/>
                                        <p:tgtEl>
                                          <p:spTgt spid="1304"/>
                                        </p:tgtEl>
                                      </p:cBhvr>
                                    </p:animEffect>
                                  </p:childTnLst>
                                </p:cTn>
                              </p:par>
                              <p:par>
                                <p:cTn fill="hold" nodeType="withEffect" presetClass="entr" presetID="10" presetSubtype="0">
                                  <p:stCondLst>
                                    <p:cond delay="0"/>
                                  </p:stCondLst>
                                  <p:childTnLst>
                                    <p:set>
                                      <p:cBhvr>
                                        <p:cTn dur="1" fill="hold">
                                          <p:stCondLst>
                                            <p:cond delay="0"/>
                                          </p:stCondLst>
                                        </p:cTn>
                                        <p:tgtEl>
                                          <p:spTgt spid="1313"/>
                                        </p:tgtEl>
                                        <p:attrNameLst>
                                          <p:attrName>style.visibility</p:attrName>
                                        </p:attrNameLst>
                                      </p:cBhvr>
                                      <p:to>
                                        <p:strVal val="visible"/>
                                      </p:to>
                                    </p:set>
                                    <p:animEffect filter="fade" transition="in">
                                      <p:cBhvr>
                                        <p:cTn dur="1000"/>
                                        <p:tgtEl>
                                          <p:spTgt spid="1313"/>
                                        </p:tgtEl>
                                      </p:cBhvr>
                                    </p:animEffect>
                                  </p:childTnLst>
                                </p:cTn>
                              </p:par>
                              <p:par>
                                <p:cTn fill="hold" nodeType="withEffect" presetClass="entr" presetID="10" presetSubtype="0">
                                  <p:stCondLst>
                                    <p:cond delay="0"/>
                                  </p:stCondLst>
                                  <p:childTnLst>
                                    <p:set>
                                      <p:cBhvr>
                                        <p:cTn dur="1" fill="hold">
                                          <p:stCondLst>
                                            <p:cond delay="0"/>
                                          </p:stCondLst>
                                        </p:cTn>
                                        <p:tgtEl>
                                          <p:spTgt spid="1316"/>
                                        </p:tgtEl>
                                        <p:attrNameLst>
                                          <p:attrName>style.visibility</p:attrName>
                                        </p:attrNameLst>
                                      </p:cBhvr>
                                      <p:to>
                                        <p:strVal val="visible"/>
                                      </p:to>
                                    </p:set>
                                    <p:animEffect filter="fade" transition="in">
                                      <p:cBhvr>
                                        <p:cTn dur="1000"/>
                                        <p:tgtEl>
                                          <p:spTgt spid="1316"/>
                                        </p:tgtEl>
                                      </p:cBhvr>
                                    </p:animEffect>
                                  </p:childTnLst>
                                </p:cTn>
                              </p:par>
                              <p:par>
                                <p:cTn fill="hold" nodeType="withEffect" presetClass="entr" presetID="10" presetSubtype="0">
                                  <p:stCondLst>
                                    <p:cond delay="0"/>
                                  </p:stCondLst>
                                  <p:childTnLst>
                                    <p:set>
                                      <p:cBhvr>
                                        <p:cTn dur="1" fill="hold">
                                          <p:stCondLst>
                                            <p:cond delay="0"/>
                                          </p:stCondLst>
                                        </p:cTn>
                                        <p:tgtEl>
                                          <p:spTgt spid="1320"/>
                                        </p:tgtEl>
                                        <p:attrNameLst>
                                          <p:attrName>style.visibility</p:attrName>
                                        </p:attrNameLst>
                                      </p:cBhvr>
                                      <p:to>
                                        <p:strVal val="visible"/>
                                      </p:to>
                                    </p:set>
                                    <p:animEffect filter="fade" transition="in">
                                      <p:cBhvr>
                                        <p:cTn dur="1000"/>
                                        <p:tgtEl>
                                          <p:spTgt spid="1320"/>
                                        </p:tgtEl>
                                      </p:cBhvr>
                                    </p:animEffect>
                                  </p:childTnLst>
                                </p:cTn>
                              </p:par>
                              <p:par>
                                <p:cTn fill="hold" nodeType="withEffect" presetClass="entr" presetID="10" presetSubtype="0">
                                  <p:stCondLst>
                                    <p:cond delay="0"/>
                                  </p:stCondLst>
                                  <p:childTnLst>
                                    <p:set>
                                      <p:cBhvr>
                                        <p:cTn dur="1" fill="hold">
                                          <p:stCondLst>
                                            <p:cond delay="0"/>
                                          </p:stCondLst>
                                        </p:cTn>
                                        <p:tgtEl>
                                          <p:spTgt spid="1324"/>
                                        </p:tgtEl>
                                        <p:attrNameLst>
                                          <p:attrName>style.visibility</p:attrName>
                                        </p:attrNameLst>
                                      </p:cBhvr>
                                      <p:to>
                                        <p:strVal val="visible"/>
                                      </p:to>
                                    </p:set>
                                    <p:animEffect filter="fade" transition="in">
                                      <p:cBhvr>
                                        <p:cTn dur="1000"/>
                                        <p:tgtEl>
                                          <p:spTgt spid="1324"/>
                                        </p:tgtEl>
                                      </p:cBhvr>
                                    </p:animEffect>
                                  </p:childTnLst>
                                </p:cTn>
                              </p:par>
                              <p:par>
                                <p:cTn fill="hold" nodeType="withEffect" presetClass="entr" presetID="10" presetSubtype="0">
                                  <p:stCondLst>
                                    <p:cond delay="0"/>
                                  </p:stCondLst>
                                  <p:childTnLst>
                                    <p:set>
                                      <p:cBhvr>
                                        <p:cTn dur="1" fill="hold">
                                          <p:stCondLst>
                                            <p:cond delay="0"/>
                                          </p:stCondLst>
                                        </p:cTn>
                                        <p:tgtEl>
                                          <p:spTgt spid="1328"/>
                                        </p:tgtEl>
                                        <p:attrNameLst>
                                          <p:attrName>style.visibility</p:attrName>
                                        </p:attrNameLst>
                                      </p:cBhvr>
                                      <p:to>
                                        <p:strVal val="visible"/>
                                      </p:to>
                                    </p:set>
                                    <p:animEffect filter="fade" transition="in">
                                      <p:cBhvr>
                                        <p:cTn dur="1000"/>
                                        <p:tgtEl>
                                          <p:spTgt spid="1328"/>
                                        </p:tgtEl>
                                      </p:cBhvr>
                                    </p:animEffect>
                                  </p:childTnLst>
                                </p:cTn>
                              </p:par>
                              <p:par>
                                <p:cTn fill="hold" nodeType="withEffect" presetClass="entr" presetID="10" presetSubtype="0">
                                  <p:stCondLst>
                                    <p:cond delay="0"/>
                                  </p:stCondLst>
                                  <p:childTnLst>
                                    <p:set>
                                      <p:cBhvr>
                                        <p:cTn dur="1" fill="hold">
                                          <p:stCondLst>
                                            <p:cond delay="0"/>
                                          </p:stCondLst>
                                        </p:cTn>
                                        <p:tgtEl>
                                          <p:spTgt spid="1332"/>
                                        </p:tgtEl>
                                        <p:attrNameLst>
                                          <p:attrName>style.visibility</p:attrName>
                                        </p:attrNameLst>
                                      </p:cBhvr>
                                      <p:to>
                                        <p:strVal val="visible"/>
                                      </p:to>
                                    </p:set>
                                    <p:animEffect filter="fade" transition="in">
                                      <p:cBhvr>
                                        <p:cTn dur="1000"/>
                                        <p:tgtEl>
                                          <p:spTgt spid="1332"/>
                                        </p:tgtEl>
                                      </p:cBhvr>
                                    </p:animEffect>
                                  </p:childTnLst>
                                </p:cTn>
                              </p:par>
                              <p:par>
                                <p:cTn fill="hold" nodeType="withEffect" presetClass="entr" presetID="10" presetSubtype="0">
                                  <p:stCondLst>
                                    <p:cond delay="0"/>
                                  </p:stCondLst>
                                  <p:childTnLst>
                                    <p:set>
                                      <p:cBhvr>
                                        <p:cTn dur="1" fill="hold">
                                          <p:stCondLst>
                                            <p:cond delay="0"/>
                                          </p:stCondLst>
                                        </p:cTn>
                                        <p:tgtEl>
                                          <p:spTgt spid="1336"/>
                                        </p:tgtEl>
                                        <p:attrNameLst>
                                          <p:attrName>style.visibility</p:attrName>
                                        </p:attrNameLst>
                                      </p:cBhvr>
                                      <p:to>
                                        <p:strVal val="visible"/>
                                      </p:to>
                                    </p:set>
                                    <p:animEffect filter="fade" transition="in">
                                      <p:cBhvr>
                                        <p:cTn dur="1000"/>
                                        <p:tgtEl>
                                          <p:spTgt spid="1336"/>
                                        </p:tgtEl>
                                      </p:cBhvr>
                                    </p:animEffect>
                                  </p:childTnLst>
                                </p:cTn>
                              </p:par>
                              <p:par>
                                <p:cTn fill="hold" nodeType="withEffect" presetClass="entr" presetID="10" presetSubtype="0">
                                  <p:stCondLst>
                                    <p:cond delay="0"/>
                                  </p:stCondLst>
                                  <p:childTnLst>
                                    <p:set>
                                      <p:cBhvr>
                                        <p:cTn dur="1" fill="hold">
                                          <p:stCondLst>
                                            <p:cond delay="0"/>
                                          </p:stCondLst>
                                        </p:cTn>
                                        <p:tgtEl>
                                          <p:spTgt spid="1342"/>
                                        </p:tgtEl>
                                        <p:attrNameLst>
                                          <p:attrName>style.visibility</p:attrName>
                                        </p:attrNameLst>
                                      </p:cBhvr>
                                      <p:to>
                                        <p:strVal val="visible"/>
                                      </p:to>
                                    </p:set>
                                    <p:animEffect filter="fade" transition="in">
                                      <p:cBhvr>
                                        <p:cTn dur="1000"/>
                                        <p:tgtEl>
                                          <p:spTgt spid="1342"/>
                                        </p:tgtEl>
                                      </p:cBhvr>
                                    </p:animEffect>
                                  </p:childTnLst>
                                </p:cTn>
                              </p:par>
                              <p:par>
                                <p:cTn fill="hold" nodeType="withEffect" presetClass="entr" presetID="10" presetSubtype="0">
                                  <p:stCondLst>
                                    <p:cond delay="0"/>
                                  </p:stCondLst>
                                  <p:childTnLst>
                                    <p:set>
                                      <p:cBhvr>
                                        <p:cTn dur="1" fill="hold">
                                          <p:stCondLst>
                                            <p:cond delay="0"/>
                                          </p:stCondLst>
                                        </p:cTn>
                                        <p:tgtEl>
                                          <p:spTgt spid="1346"/>
                                        </p:tgtEl>
                                        <p:attrNameLst>
                                          <p:attrName>style.visibility</p:attrName>
                                        </p:attrNameLst>
                                      </p:cBhvr>
                                      <p:to>
                                        <p:strVal val="visible"/>
                                      </p:to>
                                    </p:set>
                                    <p:animEffect filter="fade" transition="in">
                                      <p:cBhvr>
                                        <p:cTn dur="1000"/>
                                        <p:tgtEl>
                                          <p:spTgt spid="1346"/>
                                        </p:tgtEl>
                                      </p:cBhvr>
                                    </p:animEffect>
                                  </p:childTnLst>
                                </p:cTn>
                              </p:par>
                              <p:par>
                                <p:cTn fill="hold" nodeType="withEffect" presetClass="entr" presetID="10" presetSubtype="0">
                                  <p:stCondLst>
                                    <p:cond delay="0"/>
                                  </p:stCondLst>
                                  <p:childTnLst>
                                    <p:set>
                                      <p:cBhvr>
                                        <p:cTn dur="1" fill="hold">
                                          <p:stCondLst>
                                            <p:cond delay="0"/>
                                          </p:stCondLst>
                                        </p:cTn>
                                        <p:tgtEl>
                                          <p:spTgt spid="1350"/>
                                        </p:tgtEl>
                                        <p:attrNameLst>
                                          <p:attrName>style.visibility</p:attrName>
                                        </p:attrNameLst>
                                      </p:cBhvr>
                                      <p:to>
                                        <p:strVal val="visible"/>
                                      </p:to>
                                    </p:set>
                                    <p:animEffect filter="fade" transition="in">
                                      <p:cBhvr>
                                        <p:cTn dur="1000"/>
                                        <p:tgtEl>
                                          <p:spTgt spid="1350"/>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303"/>
                                        </p:tgtEl>
                                        <p:attrNameLst>
                                          <p:attrName>style.visibility</p:attrName>
                                        </p:attrNameLst>
                                      </p:cBhvr>
                                      <p:to>
                                        <p:strVal val="visible"/>
                                      </p:to>
                                    </p:set>
                                    <p:animEffect filter="fade" transition="in">
                                      <p:cBhvr>
                                        <p:cTn dur="1000"/>
                                        <p:tgtEl>
                                          <p:spTgt spid="1303"/>
                                        </p:tgtEl>
                                      </p:cBhvr>
                                    </p:animEffect>
                                  </p:childTnLst>
                                </p:cTn>
                              </p:par>
                              <p:par>
                                <p:cTn fill="hold" nodeType="withEffect" presetClass="entr" presetID="10" presetSubtype="0">
                                  <p:stCondLst>
                                    <p:cond delay="0"/>
                                  </p:stCondLst>
                                  <p:childTnLst>
                                    <p:set>
                                      <p:cBhvr>
                                        <p:cTn dur="1" fill="hold">
                                          <p:stCondLst>
                                            <p:cond delay="0"/>
                                          </p:stCondLst>
                                        </p:cTn>
                                        <p:tgtEl>
                                          <p:spTgt spid="1308"/>
                                        </p:tgtEl>
                                        <p:attrNameLst>
                                          <p:attrName>style.visibility</p:attrName>
                                        </p:attrNameLst>
                                      </p:cBhvr>
                                      <p:to>
                                        <p:strVal val="visible"/>
                                      </p:to>
                                    </p:set>
                                    <p:animEffect filter="fade" transition="in">
                                      <p:cBhvr>
                                        <p:cTn dur="1000"/>
                                        <p:tgtEl>
                                          <p:spTgt spid="1308"/>
                                        </p:tgtEl>
                                      </p:cBhvr>
                                    </p:animEffect>
                                  </p:childTnLst>
                                </p:cTn>
                              </p:par>
                              <p:par>
                                <p:cTn fill="hold" nodeType="withEffect" presetClass="entr" presetID="10" presetSubtype="0">
                                  <p:stCondLst>
                                    <p:cond delay="0"/>
                                  </p:stCondLst>
                                  <p:childTnLst>
                                    <p:set>
                                      <p:cBhvr>
                                        <p:cTn dur="1" fill="hold">
                                          <p:stCondLst>
                                            <p:cond delay="0"/>
                                          </p:stCondLst>
                                        </p:cTn>
                                        <p:tgtEl>
                                          <p:spTgt spid="1340"/>
                                        </p:tgtEl>
                                        <p:attrNameLst>
                                          <p:attrName>style.visibility</p:attrName>
                                        </p:attrNameLst>
                                      </p:cBhvr>
                                      <p:to>
                                        <p:strVal val="visible"/>
                                      </p:to>
                                    </p:set>
                                    <p:animEffect filter="fade" transition="in">
                                      <p:cBhvr>
                                        <p:cTn dur="1000"/>
                                        <p:tgtEl>
                                          <p:spTgt spid="1340"/>
                                        </p:tgtEl>
                                      </p:cBhvr>
                                    </p:animEffect>
                                  </p:childTnLst>
                                </p:cTn>
                              </p:par>
                              <p:par>
                                <p:cTn fill="hold" nodeType="withEffect" presetClass="entr" presetID="10" presetSubtype="0">
                                  <p:stCondLst>
                                    <p:cond delay="0"/>
                                  </p:stCondLst>
                                  <p:childTnLst>
                                    <p:set>
                                      <p:cBhvr>
                                        <p:cTn dur="1" fill="hold">
                                          <p:stCondLst>
                                            <p:cond delay="0"/>
                                          </p:stCondLst>
                                        </p:cTn>
                                        <p:tgtEl>
                                          <p:spTgt spid="1341"/>
                                        </p:tgtEl>
                                        <p:attrNameLst>
                                          <p:attrName>style.visibility</p:attrName>
                                        </p:attrNameLst>
                                      </p:cBhvr>
                                      <p:to>
                                        <p:strVal val="visible"/>
                                      </p:to>
                                    </p:set>
                                    <p:animEffect filter="fade" transition="in">
                                      <p:cBhvr>
                                        <p:cTn dur="1000"/>
                                        <p:tgtEl>
                                          <p:spTgt spid="1341"/>
                                        </p:tgtEl>
                                      </p:cBhvr>
                                    </p:animEffect>
                                  </p:childTnLst>
                                </p:cTn>
                              </p:par>
                              <p:par>
                                <p:cTn fill="hold" nodeType="withEffect" presetClass="entr" presetID="10" presetSubtype="0">
                                  <p:stCondLst>
                                    <p:cond delay="0"/>
                                  </p:stCondLst>
                                  <p:childTnLst>
                                    <p:set>
                                      <p:cBhvr>
                                        <p:cTn dur="1" fill="hold">
                                          <p:stCondLst>
                                            <p:cond delay="0"/>
                                          </p:stCondLst>
                                        </p:cTn>
                                        <p:tgtEl>
                                          <p:spTgt spid="1354"/>
                                        </p:tgtEl>
                                        <p:attrNameLst>
                                          <p:attrName>style.visibility</p:attrName>
                                        </p:attrNameLst>
                                      </p:cBhvr>
                                      <p:to>
                                        <p:strVal val="visible"/>
                                      </p:to>
                                    </p:set>
                                    <p:animEffect filter="fade" transition="in">
                                      <p:cBhvr>
                                        <p:cTn dur="1000"/>
                                        <p:tgtEl>
                                          <p:spTgt spid="1354"/>
                                        </p:tgtEl>
                                      </p:cBhvr>
                                    </p:animEffect>
                                  </p:childTnLst>
                                </p:cTn>
                              </p:par>
                              <p:par>
                                <p:cTn fill="hold" nodeType="withEffect" presetClass="entr" presetID="10" presetSubtype="0">
                                  <p:stCondLst>
                                    <p:cond delay="0"/>
                                  </p:stCondLst>
                                  <p:childTnLst>
                                    <p:set>
                                      <p:cBhvr>
                                        <p:cTn dur="1" fill="hold">
                                          <p:stCondLst>
                                            <p:cond delay="0"/>
                                          </p:stCondLst>
                                        </p:cTn>
                                        <p:tgtEl>
                                          <p:spTgt spid="1355"/>
                                        </p:tgtEl>
                                        <p:attrNameLst>
                                          <p:attrName>style.visibility</p:attrName>
                                        </p:attrNameLst>
                                      </p:cBhvr>
                                      <p:to>
                                        <p:strVal val="visible"/>
                                      </p:to>
                                    </p:set>
                                    <p:animEffect filter="fade" transition="in">
                                      <p:cBhvr>
                                        <p:cTn dur="1000"/>
                                        <p:tgtEl>
                                          <p:spTgt spid="1355"/>
                                        </p:tgtEl>
                                      </p:cBhvr>
                                    </p:animEffect>
                                  </p:childTnLst>
                                </p:cTn>
                              </p:par>
                              <p:par>
                                <p:cTn fill="hold" nodeType="withEffect" presetClass="entr" presetID="10" presetSubtype="0">
                                  <p:stCondLst>
                                    <p:cond delay="0"/>
                                  </p:stCondLst>
                                  <p:childTnLst>
                                    <p:set>
                                      <p:cBhvr>
                                        <p:cTn dur="1" fill="hold">
                                          <p:stCondLst>
                                            <p:cond delay="0"/>
                                          </p:stCondLst>
                                        </p:cTn>
                                        <p:tgtEl>
                                          <p:spTgt spid="1356"/>
                                        </p:tgtEl>
                                        <p:attrNameLst>
                                          <p:attrName>style.visibility</p:attrName>
                                        </p:attrNameLst>
                                      </p:cBhvr>
                                      <p:to>
                                        <p:strVal val="visible"/>
                                      </p:to>
                                    </p:set>
                                    <p:animEffect filter="fade" transition="in">
                                      <p:cBhvr>
                                        <p:cTn dur="1000"/>
                                        <p:tgtEl>
                                          <p:spTgt spid="1356"/>
                                        </p:tgtEl>
                                      </p:cBhvr>
                                    </p:animEffect>
                                  </p:childTnLst>
                                </p:cTn>
                              </p:par>
                              <p:par>
                                <p:cTn fill="hold" nodeType="withEffect" presetClass="entr" presetID="10" presetSubtype="0">
                                  <p:stCondLst>
                                    <p:cond delay="0"/>
                                  </p:stCondLst>
                                  <p:childTnLst>
                                    <p:set>
                                      <p:cBhvr>
                                        <p:cTn dur="1" fill="hold">
                                          <p:stCondLst>
                                            <p:cond delay="0"/>
                                          </p:stCondLst>
                                        </p:cTn>
                                        <p:tgtEl>
                                          <p:spTgt spid="1357"/>
                                        </p:tgtEl>
                                        <p:attrNameLst>
                                          <p:attrName>style.visibility</p:attrName>
                                        </p:attrNameLst>
                                      </p:cBhvr>
                                      <p:to>
                                        <p:strVal val="visible"/>
                                      </p:to>
                                    </p:set>
                                    <p:animEffect filter="fade" transition="in">
                                      <p:cBhvr>
                                        <p:cTn dur="1000"/>
                                        <p:tgtEl>
                                          <p:spTgt spid="1357"/>
                                        </p:tgtEl>
                                      </p:cBhvr>
                                    </p:animEffect>
                                  </p:childTnLst>
                                </p:cTn>
                              </p:par>
                              <p:par>
                                <p:cTn fill="hold" nodeType="withEffect" presetClass="entr" presetID="10" presetSubtype="0">
                                  <p:stCondLst>
                                    <p:cond delay="0"/>
                                  </p:stCondLst>
                                  <p:childTnLst>
                                    <p:set>
                                      <p:cBhvr>
                                        <p:cTn dur="1" fill="hold">
                                          <p:stCondLst>
                                            <p:cond delay="0"/>
                                          </p:stCondLst>
                                        </p:cTn>
                                        <p:tgtEl>
                                          <p:spTgt spid="1358"/>
                                        </p:tgtEl>
                                        <p:attrNameLst>
                                          <p:attrName>style.visibility</p:attrName>
                                        </p:attrNameLst>
                                      </p:cBhvr>
                                      <p:to>
                                        <p:strVal val="visible"/>
                                      </p:to>
                                    </p:set>
                                    <p:animEffect filter="fade" transition="in">
                                      <p:cBhvr>
                                        <p:cTn dur="1000"/>
                                        <p:tgtEl>
                                          <p:spTgt spid="1358"/>
                                        </p:tgtEl>
                                      </p:cBhvr>
                                    </p:animEffect>
                                  </p:childTnLst>
                                </p:cTn>
                              </p:par>
                              <p:par>
                                <p:cTn fill="hold" nodeType="withEffect" presetClass="entr" presetID="10" presetSubtype="0">
                                  <p:stCondLst>
                                    <p:cond delay="0"/>
                                  </p:stCondLst>
                                  <p:childTnLst>
                                    <p:set>
                                      <p:cBhvr>
                                        <p:cTn dur="1" fill="hold">
                                          <p:stCondLst>
                                            <p:cond delay="0"/>
                                          </p:stCondLst>
                                        </p:cTn>
                                        <p:tgtEl>
                                          <p:spTgt spid="1359"/>
                                        </p:tgtEl>
                                        <p:attrNameLst>
                                          <p:attrName>style.visibility</p:attrName>
                                        </p:attrNameLst>
                                      </p:cBhvr>
                                      <p:to>
                                        <p:strVal val="visible"/>
                                      </p:to>
                                    </p:set>
                                    <p:animEffect filter="fade" transition="in">
                                      <p:cBhvr>
                                        <p:cTn dur="1000"/>
                                        <p:tgtEl>
                                          <p:spTgt spid="1359"/>
                                        </p:tgtEl>
                                      </p:cBhvr>
                                    </p:animEffect>
                                  </p:childTnLst>
                                </p:cTn>
                              </p:par>
                              <p:par>
                                <p:cTn fill="hold" nodeType="withEffect" presetClass="entr" presetID="10" presetSubtype="0">
                                  <p:stCondLst>
                                    <p:cond delay="0"/>
                                  </p:stCondLst>
                                  <p:childTnLst>
                                    <p:set>
                                      <p:cBhvr>
                                        <p:cTn dur="1" fill="hold">
                                          <p:stCondLst>
                                            <p:cond delay="0"/>
                                          </p:stCondLst>
                                        </p:cTn>
                                        <p:tgtEl>
                                          <p:spTgt spid="1360"/>
                                        </p:tgtEl>
                                        <p:attrNameLst>
                                          <p:attrName>style.visibility</p:attrName>
                                        </p:attrNameLst>
                                      </p:cBhvr>
                                      <p:to>
                                        <p:strVal val="visible"/>
                                      </p:to>
                                    </p:set>
                                    <p:animEffect filter="fade" transition="in">
                                      <p:cBhvr>
                                        <p:cTn dur="1000"/>
                                        <p:tgtEl>
                                          <p:spTgt spid="136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5" name="Shape 1365"/>
        <p:cNvGrpSpPr/>
        <p:nvPr/>
      </p:nvGrpSpPr>
      <p:grpSpPr>
        <a:xfrm>
          <a:off x="0" y="0"/>
          <a:ext cx="0" cy="0"/>
          <a:chOff x="0" y="0"/>
          <a:chExt cx="0" cy="0"/>
        </a:xfrm>
      </p:grpSpPr>
      <p:sp>
        <p:nvSpPr>
          <p:cNvPr id="1366" name="Google Shape;1366;p79"/>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PHASE 1</a:t>
            </a:r>
            <a:endParaRPr/>
          </a:p>
        </p:txBody>
      </p:sp>
      <p:sp>
        <p:nvSpPr>
          <p:cNvPr id="1367" name="Google Shape;1367;p79"/>
          <p:cNvSpPr/>
          <p:nvPr/>
        </p:nvSpPr>
        <p:spPr>
          <a:xfrm>
            <a:off x="5806350" y="3132893"/>
            <a:ext cx="2536700" cy="1381145"/>
          </a:xfrm>
          <a:custGeom>
            <a:rect b="b" l="l" r="r" t="t"/>
            <a:pathLst>
              <a:path extrusionOk="0" h="114215" w="101468">
                <a:moveTo>
                  <a:pt x="16572" y="0"/>
                </a:moveTo>
                <a:lnTo>
                  <a:pt x="0" y="0"/>
                </a:lnTo>
                <a:lnTo>
                  <a:pt x="0" y="114215"/>
                </a:lnTo>
                <a:lnTo>
                  <a:pt x="101468" y="114215"/>
                </a:lnTo>
                <a:lnTo>
                  <a:pt x="101468" y="255"/>
                </a:lnTo>
                <a:lnTo>
                  <a:pt x="86681" y="255"/>
                </a:lnTo>
              </a:path>
            </a:pathLst>
          </a:custGeom>
          <a:noFill/>
          <a:ln cap="flat" cmpd="sng" w="9525">
            <a:solidFill>
              <a:schemeClr val="dk1"/>
            </a:solidFill>
            <a:prstDash val="solid"/>
            <a:round/>
            <a:headEnd len="med" w="med" type="none"/>
            <a:tailEnd len="med" w="med" type="none"/>
          </a:ln>
        </p:spPr>
      </p:sp>
      <p:grpSp>
        <p:nvGrpSpPr>
          <p:cNvPr id="1368" name="Google Shape;1368;p79"/>
          <p:cNvGrpSpPr/>
          <p:nvPr/>
        </p:nvGrpSpPr>
        <p:grpSpPr>
          <a:xfrm>
            <a:off x="2712957" y="3314962"/>
            <a:ext cx="251061" cy="250003"/>
            <a:chOff x="3287350" y="1858450"/>
            <a:chExt cx="699725" cy="696775"/>
          </a:xfrm>
        </p:grpSpPr>
        <p:sp>
          <p:nvSpPr>
            <p:cNvPr id="1369" name="Google Shape;1369;p79"/>
            <p:cNvSpPr/>
            <p:nvPr/>
          </p:nvSpPr>
          <p:spPr>
            <a:xfrm>
              <a:off x="3631500" y="1963475"/>
              <a:ext cx="189400" cy="117350"/>
            </a:xfrm>
            <a:custGeom>
              <a:rect b="b" l="l" r="r" t="t"/>
              <a:pathLst>
                <a:path extrusionOk="0" h="4694" w="7576">
                  <a:moveTo>
                    <a:pt x="1763" y="0"/>
                  </a:moveTo>
                  <a:cubicBezTo>
                    <a:pt x="1319" y="0"/>
                    <a:pt x="869" y="94"/>
                    <a:pt x="442" y="290"/>
                  </a:cubicBezTo>
                  <a:cubicBezTo>
                    <a:pt x="1" y="486"/>
                    <a:pt x="203" y="1084"/>
                    <a:pt x="586" y="1084"/>
                  </a:cubicBezTo>
                  <a:cubicBezTo>
                    <a:pt x="648" y="1084"/>
                    <a:pt x="715" y="1068"/>
                    <a:pt x="785" y="1032"/>
                  </a:cubicBezTo>
                  <a:cubicBezTo>
                    <a:pt x="1099" y="891"/>
                    <a:pt x="1429" y="824"/>
                    <a:pt x="1753" y="824"/>
                  </a:cubicBezTo>
                  <a:cubicBezTo>
                    <a:pt x="2576" y="824"/>
                    <a:pt x="3365" y="1255"/>
                    <a:pt x="3795" y="2002"/>
                  </a:cubicBezTo>
                  <a:cubicBezTo>
                    <a:pt x="3210" y="2672"/>
                    <a:pt x="3067" y="3614"/>
                    <a:pt x="3438" y="4427"/>
                  </a:cubicBezTo>
                  <a:cubicBezTo>
                    <a:pt x="3513" y="4616"/>
                    <a:pt x="3660" y="4694"/>
                    <a:pt x="3808" y="4694"/>
                  </a:cubicBezTo>
                  <a:cubicBezTo>
                    <a:pt x="4085" y="4694"/>
                    <a:pt x="4366" y="4420"/>
                    <a:pt x="4180" y="4085"/>
                  </a:cubicBezTo>
                  <a:cubicBezTo>
                    <a:pt x="3880" y="3371"/>
                    <a:pt x="4194" y="2558"/>
                    <a:pt x="4879" y="2244"/>
                  </a:cubicBezTo>
                  <a:cubicBezTo>
                    <a:pt x="5076" y="2152"/>
                    <a:pt x="5282" y="2108"/>
                    <a:pt x="5486" y="2108"/>
                  </a:cubicBezTo>
                  <a:cubicBezTo>
                    <a:pt x="6005" y="2108"/>
                    <a:pt x="6502" y="2394"/>
                    <a:pt x="6748" y="2886"/>
                  </a:cubicBezTo>
                  <a:cubicBezTo>
                    <a:pt x="6809" y="3040"/>
                    <a:pt x="6952" y="3128"/>
                    <a:pt x="7106" y="3128"/>
                  </a:cubicBezTo>
                  <a:cubicBezTo>
                    <a:pt x="7167" y="3128"/>
                    <a:pt x="7230" y="3114"/>
                    <a:pt x="7290" y="3086"/>
                  </a:cubicBezTo>
                  <a:cubicBezTo>
                    <a:pt x="7490" y="2986"/>
                    <a:pt x="7575" y="2744"/>
                    <a:pt x="7490" y="2544"/>
                  </a:cubicBezTo>
                  <a:cubicBezTo>
                    <a:pt x="7114" y="1732"/>
                    <a:pt x="6313" y="1260"/>
                    <a:pt x="5481" y="1260"/>
                  </a:cubicBezTo>
                  <a:cubicBezTo>
                    <a:pt x="5144" y="1260"/>
                    <a:pt x="4801" y="1338"/>
                    <a:pt x="4480" y="1503"/>
                  </a:cubicBezTo>
                  <a:cubicBezTo>
                    <a:pt x="3874" y="545"/>
                    <a:pt x="2834" y="0"/>
                    <a:pt x="17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79"/>
            <p:cNvSpPr/>
            <p:nvPr/>
          </p:nvSpPr>
          <p:spPr>
            <a:xfrm>
              <a:off x="3396525" y="2053325"/>
              <a:ext cx="159025" cy="90950"/>
            </a:xfrm>
            <a:custGeom>
              <a:rect b="b" l="l" r="r" t="t"/>
              <a:pathLst>
                <a:path extrusionOk="0" h="3638" w="6361">
                  <a:moveTo>
                    <a:pt x="4906" y="1"/>
                  </a:moveTo>
                  <a:cubicBezTo>
                    <a:pt x="3993" y="1"/>
                    <a:pt x="3113" y="509"/>
                    <a:pt x="2680" y="1375"/>
                  </a:cubicBezTo>
                  <a:cubicBezTo>
                    <a:pt x="2380" y="1283"/>
                    <a:pt x="2069" y="1237"/>
                    <a:pt x="1757" y="1237"/>
                  </a:cubicBezTo>
                  <a:cubicBezTo>
                    <a:pt x="1298" y="1237"/>
                    <a:pt x="837" y="1337"/>
                    <a:pt x="412" y="1532"/>
                  </a:cubicBezTo>
                  <a:cubicBezTo>
                    <a:pt x="0" y="1732"/>
                    <a:pt x="199" y="2313"/>
                    <a:pt x="590" y="2313"/>
                  </a:cubicBezTo>
                  <a:cubicBezTo>
                    <a:pt x="646" y="2313"/>
                    <a:pt x="706" y="2301"/>
                    <a:pt x="769" y="2274"/>
                  </a:cubicBezTo>
                  <a:cubicBezTo>
                    <a:pt x="1093" y="2121"/>
                    <a:pt x="1435" y="2049"/>
                    <a:pt x="1771" y="2049"/>
                  </a:cubicBezTo>
                  <a:cubicBezTo>
                    <a:pt x="2661" y="2049"/>
                    <a:pt x="3513" y="2556"/>
                    <a:pt x="3907" y="3415"/>
                  </a:cubicBezTo>
                  <a:cubicBezTo>
                    <a:pt x="3995" y="3571"/>
                    <a:pt x="4131" y="3637"/>
                    <a:pt x="4264" y="3637"/>
                  </a:cubicBezTo>
                  <a:cubicBezTo>
                    <a:pt x="4522" y="3637"/>
                    <a:pt x="4771" y="3392"/>
                    <a:pt x="4649" y="3073"/>
                  </a:cubicBezTo>
                  <a:cubicBezTo>
                    <a:pt x="4392" y="2516"/>
                    <a:pt x="3964" y="2031"/>
                    <a:pt x="3436" y="1718"/>
                  </a:cubicBezTo>
                  <a:cubicBezTo>
                    <a:pt x="3733" y="1144"/>
                    <a:pt x="4309" y="821"/>
                    <a:pt x="4911" y="821"/>
                  </a:cubicBezTo>
                  <a:cubicBezTo>
                    <a:pt x="5148" y="821"/>
                    <a:pt x="5389" y="871"/>
                    <a:pt x="5619" y="976"/>
                  </a:cubicBezTo>
                  <a:cubicBezTo>
                    <a:pt x="5678" y="1000"/>
                    <a:pt x="5735" y="1011"/>
                    <a:pt x="5788" y="1011"/>
                  </a:cubicBezTo>
                  <a:cubicBezTo>
                    <a:pt x="6169" y="1011"/>
                    <a:pt x="6360" y="447"/>
                    <a:pt x="5947" y="234"/>
                  </a:cubicBezTo>
                  <a:cubicBezTo>
                    <a:pt x="5611" y="76"/>
                    <a:pt x="5256" y="1"/>
                    <a:pt x="49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79"/>
            <p:cNvSpPr/>
            <p:nvPr/>
          </p:nvSpPr>
          <p:spPr>
            <a:xfrm>
              <a:off x="3706375" y="2151075"/>
              <a:ext cx="101625" cy="42650"/>
            </a:xfrm>
            <a:custGeom>
              <a:rect b="b" l="l" r="r" t="t"/>
              <a:pathLst>
                <a:path extrusionOk="0" h="1706" w="4065">
                  <a:moveTo>
                    <a:pt x="1799" y="0"/>
                  </a:moveTo>
                  <a:cubicBezTo>
                    <a:pt x="1292" y="0"/>
                    <a:pt x="782" y="154"/>
                    <a:pt x="343" y="475"/>
                  </a:cubicBezTo>
                  <a:cubicBezTo>
                    <a:pt x="0" y="736"/>
                    <a:pt x="246" y="1212"/>
                    <a:pt x="592" y="1212"/>
                  </a:cubicBezTo>
                  <a:cubicBezTo>
                    <a:pt x="663" y="1212"/>
                    <a:pt x="739" y="1192"/>
                    <a:pt x="814" y="1146"/>
                  </a:cubicBezTo>
                  <a:cubicBezTo>
                    <a:pt x="1114" y="925"/>
                    <a:pt x="1460" y="819"/>
                    <a:pt x="1803" y="819"/>
                  </a:cubicBezTo>
                  <a:cubicBezTo>
                    <a:pt x="2326" y="819"/>
                    <a:pt x="2841" y="1066"/>
                    <a:pt x="3168" y="1531"/>
                  </a:cubicBezTo>
                  <a:cubicBezTo>
                    <a:pt x="3259" y="1654"/>
                    <a:pt x="3377" y="1705"/>
                    <a:pt x="3491" y="1705"/>
                  </a:cubicBezTo>
                  <a:cubicBezTo>
                    <a:pt x="3787" y="1705"/>
                    <a:pt x="4065" y="1365"/>
                    <a:pt x="3838" y="1046"/>
                  </a:cubicBezTo>
                  <a:cubicBezTo>
                    <a:pt x="3346" y="363"/>
                    <a:pt x="2576" y="0"/>
                    <a:pt x="17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79"/>
            <p:cNvSpPr/>
            <p:nvPr/>
          </p:nvSpPr>
          <p:spPr>
            <a:xfrm>
              <a:off x="3563650" y="2100775"/>
              <a:ext cx="87325" cy="65200"/>
            </a:xfrm>
            <a:custGeom>
              <a:rect b="b" l="l" r="r" t="t"/>
              <a:pathLst>
                <a:path extrusionOk="0" h="2608" w="3493">
                  <a:moveTo>
                    <a:pt x="3015" y="1"/>
                  </a:moveTo>
                  <a:cubicBezTo>
                    <a:pt x="2827" y="1"/>
                    <a:pt x="2640" y="117"/>
                    <a:pt x="2614" y="376"/>
                  </a:cubicBezTo>
                  <a:cubicBezTo>
                    <a:pt x="2472" y="1202"/>
                    <a:pt x="1747" y="1794"/>
                    <a:pt x="934" y="1794"/>
                  </a:cubicBezTo>
                  <a:cubicBezTo>
                    <a:pt x="848" y="1794"/>
                    <a:pt x="761" y="1788"/>
                    <a:pt x="674" y="1774"/>
                  </a:cubicBezTo>
                  <a:cubicBezTo>
                    <a:pt x="635" y="1765"/>
                    <a:pt x="598" y="1761"/>
                    <a:pt x="563" y="1761"/>
                  </a:cubicBezTo>
                  <a:cubicBezTo>
                    <a:pt x="87" y="1761"/>
                    <a:pt x="0" y="2520"/>
                    <a:pt x="532" y="2573"/>
                  </a:cubicBezTo>
                  <a:cubicBezTo>
                    <a:pt x="671" y="2596"/>
                    <a:pt x="810" y="2607"/>
                    <a:pt x="947" y="2607"/>
                  </a:cubicBezTo>
                  <a:cubicBezTo>
                    <a:pt x="2155" y="2607"/>
                    <a:pt x="3221" y="1734"/>
                    <a:pt x="3413" y="504"/>
                  </a:cubicBezTo>
                  <a:cubicBezTo>
                    <a:pt x="3493" y="186"/>
                    <a:pt x="3253" y="1"/>
                    <a:pt x="30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79"/>
            <p:cNvSpPr/>
            <p:nvPr/>
          </p:nvSpPr>
          <p:spPr>
            <a:xfrm>
              <a:off x="3287350" y="1858450"/>
              <a:ext cx="699725" cy="696775"/>
            </a:xfrm>
            <a:custGeom>
              <a:rect b="b" l="l" r="r" t="t"/>
              <a:pathLst>
                <a:path extrusionOk="0" h="27871" w="27989">
                  <a:moveTo>
                    <a:pt x="12661" y="1"/>
                  </a:moveTo>
                  <a:cubicBezTo>
                    <a:pt x="11881" y="1"/>
                    <a:pt x="11078" y="284"/>
                    <a:pt x="10485" y="839"/>
                  </a:cubicBezTo>
                  <a:cubicBezTo>
                    <a:pt x="10121" y="662"/>
                    <a:pt x="9715" y="577"/>
                    <a:pt x="9303" y="577"/>
                  </a:cubicBezTo>
                  <a:cubicBezTo>
                    <a:pt x="8357" y="577"/>
                    <a:pt x="7376" y="1020"/>
                    <a:pt x="6790" y="1795"/>
                  </a:cubicBezTo>
                  <a:cubicBezTo>
                    <a:pt x="6690" y="1781"/>
                    <a:pt x="6589" y="1775"/>
                    <a:pt x="6488" y="1775"/>
                  </a:cubicBezTo>
                  <a:cubicBezTo>
                    <a:pt x="5210" y="1775"/>
                    <a:pt x="3914" y="2833"/>
                    <a:pt x="3623" y="4234"/>
                  </a:cubicBezTo>
                  <a:cubicBezTo>
                    <a:pt x="2211" y="4548"/>
                    <a:pt x="1255" y="6246"/>
                    <a:pt x="1626" y="7801"/>
                  </a:cubicBezTo>
                  <a:cubicBezTo>
                    <a:pt x="228" y="8543"/>
                    <a:pt x="0" y="10739"/>
                    <a:pt x="1156" y="12109"/>
                  </a:cubicBezTo>
                  <a:cubicBezTo>
                    <a:pt x="877" y="13880"/>
                    <a:pt x="2181" y="15561"/>
                    <a:pt x="3663" y="15561"/>
                  </a:cubicBezTo>
                  <a:cubicBezTo>
                    <a:pt x="3852" y="15561"/>
                    <a:pt x="4045" y="15534"/>
                    <a:pt x="4237" y="15475"/>
                  </a:cubicBezTo>
                  <a:cubicBezTo>
                    <a:pt x="4616" y="15965"/>
                    <a:pt x="5395" y="16318"/>
                    <a:pt x="6132" y="16318"/>
                  </a:cubicBezTo>
                  <a:cubicBezTo>
                    <a:pt x="6253" y="16318"/>
                    <a:pt x="6374" y="16309"/>
                    <a:pt x="6491" y="16289"/>
                  </a:cubicBezTo>
                  <a:cubicBezTo>
                    <a:pt x="7643" y="18672"/>
                    <a:pt x="9350" y="19669"/>
                    <a:pt x="11605" y="19669"/>
                  </a:cubicBezTo>
                  <a:cubicBezTo>
                    <a:pt x="12197" y="19669"/>
                    <a:pt x="12827" y="19600"/>
                    <a:pt x="13495" y="19470"/>
                  </a:cubicBezTo>
                  <a:cubicBezTo>
                    <a:pt x="13766" y="20440"/>
                    <a:pt x="14465" y="21638"/>
                    <a:pt x="16149" y="22608"/>
                  </a:cubicBezTo>
                  <a:cubicBezTo>
                    <a:pt x="18845" y="24163"/>
                    <a:pt x="20129" y="25390"/>
                    <a:pt x="20314" y="26574"/>
                  </a:cubicBezTo>
                  <a:cubicBezTo>
                    <a:pt x="20453" y="27345"/>
                    <a:pt x="21119" y="27870"/>
                    <a:pt x="21865" y="27870"/>
                  </a:cubicBezTo>
                  <a:cubicBezTo>
                    <a:pt x="21960" y="27870"/>
                    <a:pt x="22057" y="27861"/>
                    <a:pt x="22154" y="27844"/>
                  </a:cubicBezTo>
                  <a:cubicBezTo>
                    <a:pt x="23010" y="27687"/>
                    <a:pt x="23581" y="26859"/>
                    <a:pt x="23424" y="26003"/>
                  </a:cubicBezTo>
                  <a:lnTo>
                    <a:pt x="22368" y="21182"/>
                  </a:lnTo>
                  <a:cubicBezTo>
                    <a:pt x="23467" y="20939"/>
                    <a:pt x="24208" y="20069"/>
                    <a:pt x="24365" y="19270"/>
                  </a:cubicBezTo>
                  <a:cubicBezTo>
                    <a:pt x="24437" y="18557"/>
                    <a:pt x="24722" y="18229"/>
                    <a:pt x="24394" y="17401"/>
                  </a:cubicBezTo>
                  <a:cubicBezTo>
                    <a:pt x="26049" y="17273"/>
                    <a:pt x="27233" y="15418"/>
                    <a:pt x="26848" y="13764"/>
                  </a:cubicBezTo>
                  <a:cubicBezTo>
                    <a:pt x="27975" y="12594"/>
                    <a:pt x="27989" y="10540"/>
                    <a:pt x="26819" y="9555"/>
                  </a:cubicBezTo>
                  <a:cubicBezTo>
                    <a:pt x="27019" y="8257"/>
                    <a:pt x="26163" y="6831"/>
                    <a:pt x="24893" y="6331"/>
                  </a:cubicBezTo>
                  <a:cubicBezTo>
                    <a:pt x="24936" y="5818"/>
                    <a:pt x="24822" y="5319"/>
                    <a:pt x="24579" y="4876"/>
                  </a:cubicBezTo>
                  <a:cubicBezTo>
                    <a:pt x="24491" y="4757"/>
                    <a:pt x="24372" y="4706"/>
                    <a:pt x="24254" y="4706"/>
                  </a:cubicBezTo>
                  <a:cubicBezTo>
                    <a:pt x="23991" y="4706"/>
                    <a:pt x="23738" y="4960"/>
                    <a:pt x="23866" y="5276"/>
                  </a:cubicBezTo>
                  <a:cubicBezTo>
                    <a:pt x="24080" y="5632"/>
                    <a:pt x="24137" y="6075"/>
                    <a:pt x="24037" y="6488"/>
                  </a:cubicBezTo>
                  <a:cubicBezTo>
                    <a:pt x="23980" y="6717"/>
                    <a:pt x="24109" y="6959"/>
                    <a:pt x="24337" y="7002"/>
                  </a:cubicBezTo>
                  <a:cubicBezTo>
                    <a:pt x="25464" y="7273"/>
                    <a:pt x="26263" y="8585"/>
                    <a:pt x="25977" y="9627"/>
                  </a:cubicBezTo>
                  <a:cubicBezTo>
                    <a:pt x="25935" y="9798"/>
                    <a:pt x="26006" y="9983"/>
                    <a:pt x="26163" y="10083"/>
                  </a:cubicBezTo>
                  <a:cubicBezTo>
                    <a:pt x="26890" y="10540"/>
                    <a:pt x="27133" y="11795"/>
                    <a:pt x="26576" y="12794"/>
                  </a:cubicBezTo>
                  <a:cubicBezTo>
                    <a:pt x="26348" y="12266"/>
                    <a:pt x="25992" y="11781"/>
                    <a:pt x="25549" y="11410"/>
                  </a:cubicBezTo>
                  <a:cubicBezTo>
                    <a:pt x="25462" y="11334"/>
                    <a:pt x="25369" y="11302"/>
                    <a:pt x="25280" y="11302"/>
                  </a:cubicBezTo>
                  <a:cubicBezTo>
                    <a:pt x="24953" y="11302"/>
                    <a:pt x="24693" y="11742"/>
                    <a:pt x="25007" y="12023"/>
                  </a:cubicBezTo>
                  <a:cubicBezTo>
                    <a:pt x="25535" y="12465"/>
                    <a:pt x="25892" y="13065"/>
                    <a:pt x="26020" y="13735"/>
                  </a:cubicBezTo>
                  <a:lnTo>
                    <a:pt x="26020" y="13792"/>
                  </a:lnTo>
                  <a:cubicBezTo>
                    <a:pt x="26455" y="15073"/>
                    <a:pt x="25384" y="16624"/>
                    <a:pt x="24252" y="16624"/>
                  </a:cubicBezTo>
                  <a:cubicBezTo>
                    <a:pt x="24085" y="16624"/>
                    <a:pt x="23917" y="16590"/>
                    <a:pt x="23752" y="16517"/>
                  </a:cubicBezTo>
                  <a:cubicBezTo>
                    <a:pt x="23742" y="16512"/>
                    <a:pt x="23733" y="16511"/>
                    <a:pt x="23723" y="16511"/>
                  </a:cubicBezTo>
                  <a:cubicBezTo>
                    <a:pt x="23704" y="16511"/>
                    <a:pt x="23685" y="16517"/>
                    <a:pt x="23666" y="16517"/>
                  </a:cubicBezTo>
                  <a:cubicBezTo>
                    <a:pt x="23381" y="16331"/>
                    <a:pt x="23067" y="16232"/>
                    <a:pt x="22725" y="16217"/>
                  </a:cubicBezTo>
                  <a:lnTo>
                    <a:pt x="20728" y="16217"/>
                  </a:lnTo>
                  <a:cubicBezTo>
                    <a:pt x="20514" y="16217"/>
                    <a:pt x="20328" y="16388"/>
                    <a:pt x="20314" y="16602"/>
                  </a:cubicBezTo>
                  <a:cubicBezTo>
                    <a:pt x="20300" y="16845"/>
                    <a:pt x="20485" y="17030"/>
                    <a:pt x="20713" y="17030"/>
                  </a:cubicBezTo>
                  <a:lnTo>
                    <a:pt x="22739" y="17030"/>
                  </a:lnTo>
                  <a:cubicBezTo>
                    <a:pt x="23410" y="17030"/>
                    <a:pt x="23895" y="17658"/>
                    <a:pt x="23738" y="18314"/>
                  </a:cubicBezTo>
                  <a:cubicBezTo>
                    <a:pt x="23738" y="18329"/>
                    <a:pt x="23695" y="18485"/>
                    <a:pt x="23581" y="19113"/>
                  </a:cubicBezTo>
                  <a:cubicBezTo>
                    <a:pt x="23367" y="19898"/>
                    <a:pt x="22654" y="20454"/>
                    <a:pt x="21826" y="20454"/>
                  </a:cubicBezTo>
                  <a:lnTo>
                    <a:pt x="19230" y="20454"/>
                  </a:lnTo>
                  <a:cubicBezTo>
                    <a:pt x="18417" y="20454"/>
                    <a:pt x="17689" y="19898"/>
                    <a:pt x="17489" y="19113"/>
                  </a:cubicBezTo>
                  <a:cubicBezTo>
                    <a:pt x="17375" y="18485"/>
                    <a:pt x="17347" y="18329"/>
                    <a:pt x="17333" y="18314"/>
                  </a:cubicBezTo>
                  <a:cubicBezTo>
                    <a:pt x="17176" y="17658"/>
                    <a:pt x="17661" y="17030"/>
                    <a:pt x="18317" y="17030"/>
                  </a:cubicBezTo>
                  <a:lnTo>
                    <a:pt x="18973" y="17030"/>
                  </a:lnTo>
                  <a:cubicBezTo>
                    <a:pt x="19201" y="17030"/>
                    <a:pt x="19387" y="16845"/>
                    <a:pt x="19372" y="16602"/>
                  </a:cubicBezTo>
                  <a:cubicBezTo>
                    <a:pt x="19358" y="16388"/>
                    <a:pt x="19173" y="16217"/>
                    <a:pt x="18959" y="16217"/>
                  </a:cubicBezTo>
                  <a:lnTo>
                    <a:pt x="18317" y="16217"/>
                  </a:lnTo>
                  <a:cubicBezTo>
                    <a:pt x="17119" y="16217"/>
                    <a:pt x="16248" y="17344"/>
                    <a:pt x="16534" y="18500"/>
                  </a:cubicBezTo>
                  <a:cubicBezTo>
                    <a:pt x="16648" y="19085"/>
                    <a:pt x="16676" y="19270"/>
                    <a:pt x="16691" y="19299"/>
                  </a:cubicBezTo>
                  <a:cubicBezTo>
                    <a:pt x="16976" y="20454"/>
                    <a:pt x="18032" y="21267"/>
                    <a:pt x="19230" y="21267"/>
                  </a:cubicBezTo>
                  <a:lnTo>
                    <a:pt x="21569" y="21267"/>
                  </a:lnTo>
                  <a:lnTo>
                    <a:pt x="22639" y="26175"/>
                  </a:lnTo>
                  <a:cubicBezTo>
                    <a:pt x="22739" y="26602"/>
                    <a:pt x="22468" y="27016"/>
                    <a:pt x="22040" y="27087"/>
                  </a:cubicBezTo>
                  <a:cubicBezTo>
                    <a:pt x="21991" y="27097"/>
                    <a:pt x="21942" y="27102"/>
                    <a:pt x="21893" y="27102"/>
                  </a:cubicBezTo>
                  <a:cubicBezTo>
                    <a:pt x="21524" y="27102"/>
                    <a:pt x="21206" y="26824"/>
                    <a:pt x="21156" y="26446"/>
                  </a:cubicBezTo>
                  <a:cubicBezTo>
                    <a:pt x="20927" y="24962"/>
                    <a:pt x="19558" y="23607"/>
                    <a:pt x="16591" y="21895"/>
                  </a:cubicBezTo>
                  <a:cubicBezTo>
                    <a:pt x="14579" y="20739"/>
                    <a:pt x="13966" y="19056"/>
                    <a:pt x="14208" y="17615"/>
                  </a:cubicBezTo>
                  <a:lnTo>
                    <a:pt x="14208" y="17615"/>
                  </a:lnTo>
                  <a:cubicBezTo>
                    <a:pt x="14950" y="17958"/>
                    <a:pt x="14836" y="18314"/>
                    <a:pt x="15221" y="18314"/>
                  </a:cubicBezTo>
                  <a:cubicBezTo>
                    <a:pt x="15549" y="18314"/>
                    <a:pt x="15749" y="17929"/>
                    <a:pt x="15549" y="17658"/>
                  </a:cubicBezTo>
                  <a:cubicBezTo>
                    <a:pt x="15221" y="17216"/>
                    <a:pt x="14736" y="16888"/>
                    <a:pt x="14194" y="16759"/>
                  </a:cubicBezTo>
                  <a:cubicBezTo>
                    <a:pt x="14151" y="16717"/>
                    <a:pt x="14123" y="16660"/>
                    <a:pt x="14080" y="16645"/>
                  </a:cubicBezTo>
                  <a:cubicBezTo>
                    <a:pt x="14027" y="16625"/>
                    <a:pt x="13974" y="16615"/>
                    <a:pt x="13924" y="16615"/>
                  </a:cubicBezTo>
                  <a:cubicBezTo>
                    <a:pt x="13866" y="16615"/>
                    <a:pt x="13812" y="16629"/>
                    <a:pt x="13766" y="16660"/>
                  </a:cubicBezTo>
                  <a:cubicBezTo>
                    <a:pt x="13669" y="16648"/>
                    <a:pt x="13572" y="16643"/>
                    <a:pt x="13476" y="16643"/>
                  </a:cubicBezTo>
                  <a:cubicBezTo>
                    <a:pt x="12965" y="16643"/>
                    <a:pt x="12474" y="16799"/>
                    <a:pt x="12054" y="17087"/>
                  </a:cubicBezTo>
                  <a:cubicBezTo>
                    <a:pt x="11683" y="17343"/>
                    <a:pt x="11935" y="17845"/>
                    <a:pt x="12281" y="17845"/>
                  </a:cubicBezTo>
                  <a:cubicBezTo>
                    <a:pt x="12360" y="17845"/>
                    <a:pt x="12443" y="17819"/>
                    <a:pt x="12525" y="17758"/>
                  </a:cubicBezTo>
                  <a:cubicBezTo>
                    <a:pt x="12782" y="17587"/>
                    <a:pt x="13096" y="17487"/>
                    <a:pt x="13410" y="17487"/>
                  </a:cubicBezTo>
                  <a:cubicBezTo>
                    <a:pt x="13352" y="17872"/>
                    <a:pt x="13338" y="18271"/>
                    <a:pt x="13381" y="18671"/>
                  </a:cubicBezTo>
                  <a:cubicBezTo>
                    <a:pt x="12754" y="18793"/>
                    <a:pt x="12177" y="18855"/>
                    <a:pt x="11646" y="18855"/>
                  </a:cubicBezTo>
                  <a:cubicBezTo>
                    <a:pt x="9506" y="18855"/>
                    <a:pt x="8107" y="17846"/>
                    <a:pt x="7147" y="15675"/>
                  </a:cubicBezTo>
                  <a:cubicBezTo>
                    <a:pt x="7047" y="15261"/>
                    <a:pt x="6947" y="14605"/>
                    <a:pt x="7033" y="14320"/>
                  </a:cubicBezTo>
                  <a:cubicBezTo>
                    <a:pt x="7138" y="13996"/>
                    <a:pt x="6888" y="13779"/>
                    <a:pt x="6640" y="13779"/>
                  </a:cubicBezTo>
                  <a:cubicBezTo>
                    <a:pt x="6484" y="13779"/>
                    <a:pt x="6329" y="13865"/>
                    <a:pt x="6263" y="14063"/>
                  </a:cubicBezTo>
                  <a:cubicBezTo>
                    <a:pt x="6134" y="14477"/>
                    <a:pt x="6191" y="15062"/>
                    <a:pt x="6263" y="15475"/>
                  </a:cubicBezTo>
                  <a:cubicBezTo>
                    <a:pt x="6214" y="15479"/>
                    <a:pt x="6166" y="15481"/>
                    <a:pt x="6119" y="15481"/>
                  </a:cubicBezTo>
                  <a:cubicBezTo>
                    <a:pt x="5420" y="15481"/>
                    <a:pt x="4901" y="15100"/>
                    <a:pt x="4808" y="14819"/>
                  </a:cubicBezTo>
                  <a:cubicBezTo>
                    <a:pt x="4765" y="14719"/>
                    <a:pt x="4679" y="14634"/>
                    <a:pt x="4565" y="14591"/>
                  </a:cubicBezTo>
                  <a:cubicBezTo>
                    <a:pt x="4509" y="14567"/>
                    <a:pt x="4461" y="14557"/>
                    <a:pt x="4417" y="14557"/>
                  </a:cubicBezTo>
                  <a:cubicBezTo>
                    <a:pt x="4280" y="14557"/>
                    <a:pt x="4181" y="14651"/>
                    <a:pt x="4009" y="14705"/>
                  </a:cubicBezTo>
                  <a:cubicBezTo>
                    <a:pt x="3904" y="14733"/>
                    <a:pt x="3799" y="14747"/>
                    <a:pt x="3696" y="14747"/>
                  </a:cubicBezTo>
                  <a:cubicBezTo>
                    <a:pt x="2644" y="14747"/>
                    <a:pt x="1713" y="13366"/>
                    <a:pt x="2012" y="12080"/>
                  </a:cubicBezTo>
                  <a:cubicBezTo>
                    <a:pt x="2111" y="11667"/>
                    <a:pt x="1612" y="11667"/>
                    <a:pt x="1341" y="10697"/>
                  </a:cubicBezTo>
                  <a:cubicBezTo>
                    <a:pt x="1056" y="9669"/>
                    <a:pt x="1469" y="8657"/>
                    <a:pt x="2254" y="8443"/>
                  </a:cubicBezTo>
                  <a:cubicBezTo>
                    <a:pt x="2482" y="8371"/>
                    <a:pt x="2611" y="8129"/>
                    <a:pt x="2525" y="7901"/>
                  </a:cubicBezTo>
                  <a:cubicBezTo>
                    <a:pt x="2040" y="6645"/>
                    <a:pt x="2882" y="5047"/>
                    <a:pt x="4023" y="5005"/>
                  </a:cubicBezTo>
                  <a:cubicBezTo>
                    <a:pt x="4223" y="5005"/>
                    <a:pt x="4394" y="4848"/>
                    <a:pt x="4408" y="4634"/>
                  </a:cubicBezTo>
                  <a:cubicBezTo>
                    <a:pt x="4509" y="3537"/>
                    <a:pt x="5534" y="2585"/>
                    <a:pt x="6510" y="2585"/>
                  </a:cubicBezTo>
                  <a:cubicBezTo>
                    <a:pt x="6638" y="2585"/>
                    <a:pt x="6766" y="2602"/>
                    <a:pt x="6890" y="2637"/>
                  </a:cubicBezTo>
                  <a:cubicBezTo>
                    <a:pt x="6930" y="2650"/>
                    <a:pt x="6970" y="2656"/>
                    <a:pt x="7010" y="2656"/>
                  </a:cubicBezTo>
                  <a:cubicBezTo>
                    <a:pt x="7143" y="2656"/>
                    <a:pt x="7270" y="2586"/>
                    <a:pt x="7347" y="2465"/>
                  </a:cubicBezTo>
                  <a:cubicBezTo>
                    <a:pt x="7746" y="1800"/>
                    <a:pt x="8552" y="1393"/>
                    <a:pt x="9320" y="1393"/>
                  </a:cubicBezTo>
                  <a:cubicBezTo>
                    <a:pt x="9539" y="1393"/>
                    <a:pt x="9755" y="1426"/>
                    <a:pt x="9957" y="1495"/>
                  </a:cubicBezTo>
                  <a:cubicBezTo>
                    <a:pt x="9786" y="1752"/>
                    <a:pt x="9672" y="2052"/>
                    <a:pt x="9643" y="2366"/>
                  </a:cubicBezTo>
                  <a:cubicBezTo>
                    <a:pt x="9558" y="2380"/>
                    <a:pt x="9458" y="2394"/>
                    <a:pt x="9387" y="2408"/>
                  </a:cubicBezTo>
                  <a:cubicBezTo>
                    <a:pt x="9002" y="2551"/>
                    <a:pt x="8659" y="2751"/>
                    <a:pt x="8360" y="3022"/>
                  </a:cubicBezTo>
                  <a:cubicBezTo>
                    <a:pt x="8063" y="3318"/>
                    <a:pt x="8333" y="3733"/>
                    <a:pt x="8648" y="3733"/>
                  </a:cubicBezTo>
                  <a:cubicBezTo>
                    <a:pt x="8743" y="3733"/>
                    <a:pt x="8841" y="3695"/>
                    <a:pt x="8930" y="3607"/>
                  </a:cubicBezTo>
                  <a:cubicBezTo>
                    <a:pt x="8968" y="3578"/>
                    <a:pt x="9440" y="3122"/>
                    <a:pt x="10073" y="3122"/>
                  </a:cubicBezTo>
                  <a:cubicBezTo>
                    <a:pt x="10399" y="3122"/>
                    <a:pt x="10768" y="3243"/>
                    <a:pt x="11141" y="3607"/>
                  </a:cubicBezTo>
                  <a:cubicBezTo>
                    <a:pt x="11230" y="3695"/>
                    <a:pt x="11329" y="3733"/>
                    <a:pt x="11423" y="3733"/>
                  </a:cubicBezTo>
                  <a:cubicBezTo>
                    <a:pt x="11739" y="3733"/>
                    <a:pt x="12008" y="3318"/>
                    <a:pt x="11712" y="3022"/>
                  </a:cubicBezTo>
                  <a:cubicBezTo>
                    <a:pt x="11370" y="2679"/>
                    <a:pt x="10942" y="2437"/>
                    <a:pt x="10457" y="2337"/>
                  </a:cubicBezTo>
                  <a:cubicBezTo>
                    <a:pt x="10542" y="2080"/>
                    <a:pt x="10685" y="1838"/>
                    <a:pt x="10870" y="1652"/>
                  </a:cubicBezTo>
                  <a:lnTo>
                    <a:pt x="10870" y="1624"/>
                  </a:lnTo>
                  <a:cubicBezTo>
                    <a:pt x="11386" y="1065"/>
                    <a:pt x="12056" y="816"/>
                    <a:pt x="12674" y="816"/>
                  </a:cubicBezTo>
                  <a:cubicBezTo>
                    <a:pt x="13289" y="816"/>
                    <a:pt x="13853" y="1062"/>
                    <a:pt x="14166" y="1495"/>
                  </a:cubicBezTo>
                  <a:cubicBezTo>
                    <a:pt x="14223" y="1595"/>
                    <a:pt x="14337" y="1652"/>
                    <a:pt x="14451" y="1667"/>
                  </a:cubicBezTo>
                  <a:cubicBezTo>
                    <a:pt x="14466" y="1668"/>
                    <a:pt x="14480" y="1669"/>
                    <a:pt x="14495" y="1669"/>
                  </a:cubicBezTo>
                  <a:cubicBezTo>
                    <a:pt x="14594" y="1669"/>
                    <a:pt x="14690" y="1629"/>
                    <a:pt x="14765" y="1567"/>
                  </a:cubicBezTo>
                  <a:cubicBezTo>
                    <a:pt x="15151" y="1215"/>
                    <a:pt x="15676" y="1050"/>
                    <a:pt x="16200" y="1050"/>
                  </a:cubicBezTo>
                  <a:cubicBezTo>
                    <a:pt x="16974" y="1050"/>
                    <a:pt x="17745" y="1411"/>
                    <a:pt x="18060" y="2066"/>
                  </a:cubicBezTo>
                  <a:cubicBezTo>
                    <a:pt x="18131" y="2208"/>
                    <a:pt x="18280" y="2291"/>
                    <a:pt x="18435" y="2291"/>
                  </a:cubicBezTo>
                  <a:cubicBezTo>
                    <a:pt x="18467" y="2291"/>
                    <a:pt x="18499" y="2287"/>
                    <a:pt x="18531" y="2280"/>
                  </a:cubicBezTo>
                  <a:cubicBezTo>
                    <a:pt x="18700" y="2234"/>
                    <a:pt x="18875" y="2212"/>
                    <a:pt x="19050" y="2212"/>
                  </a:cubicBezTo>
                  <a:cubicBezTo>
                    <a:pt x="20013" y="2212"/>
                    <a:pt x="20995" y="2868"/>
                    <a:pt x="21213" y="3749"/>
                  </a:cubicBezTo>
                  <a:cubicBezTo>
                    <a:pt x="21253" y="3939"/>
                    <a:pt x="21423" y="4064"/>
                    <a:pt x="21623" y="4064"/>
                  </a:cubicBezTo>
                  <a:cubicBezTo>
                    <a:pt x="21633" y="4064"/>
                    <a:pt x="21644" y="4064"/>
                    <a:pt x="21655" y="4063"/>
                  </a:cubicBezTo>
                  <a:cubicBezTo>
                    <a:pt x="21712" y="4058"/>
                    <a:pt x="21769" y="4056"/>
                    <a:pt x="21827" y="4056"/>
                  </a:cubicBezTo>
                  <a:cubicBezTo>
                    <a:pt x="22115" y="4056"/>
                    <a:pt x="22409" y="4115"/>
                    <a:pt x="22682" y="4234"/>
                  </a:cubicBezTo>
                  <a:cubicBezTo>
                    <a:pt x="22746" y="4264"/>
                    <a:pt x="22808" y="4277"/>
                    <a:pt x="22865" y="4277"/>
                  </a:cubicBezTo>
                  <a:cubicBezTo>
                    <a:pt x="23252" y="4277"/>
                    <a:pt x="23445" y="3679"/>
                    <a:pt x="23010" y="3493"/>
                  </a:cubicBezTo>
                  <a:cubicBezTo>
                    <a:pt x="22668" y="3336"/>
                    <a:pt x="22283" y="3250"/>
                    <a:pt x="21897" y="3236"/>
                  </a:cubicBezTo>
                  <a:cubicBezTo>
                    <a:pt x="21450" y="2148"/>
                    <a:pt x="20244" y="1394"/>
                    <a:pt x="19044" y="1394"/>
                  </a:cubicBezTo>
                  <a:cubicBezTo>
                    <a:pt x="18905" y="1394"/>
                    <a:pt x="18767" y="1403"/>
                    <a:pt x="18631" y="1424"/>
                  </a:cubicBezTo>
                  <a:cubicBezTo>
                    <a:pt x="18103" y="655"/>
                    <a:pt x="17143" y="233"/>
                    <a:pt x="16181" y="233"/>
                  </a:cubicBezTo>
                  <a:cubicBezTo>
                    <a:pt x="15609" y="233"/>
                    <a:pt x="15035" y="383"/>
                    <a:pt x="14551" y="697"/>
                  </a:cubicBezTo>
                  <a:cubicBezTo>
                    <a:pt x="14051" y="230"/>
                    <a:pt x="13365" y="1"/>
                    <a:pt x="126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 name="Google Shape;1374;p79"/>
          <p:cNvGrpSpPr/>
          <p:nvPr/>
        </p:nvGrpSpPr>
        <p:grpSpPr>
          <a:xfrm>
            <a:off x="1780755" y="3314480"/>
            <a:ext cx="287790" cy="247965"/>
            <a:chOff x="235275" y="2293100"/>
            <a:chExt cx="703300" cy="605975"/>
          </a:xfrm>
        </p:grpSpPr>
        <p:sp>
          <p:nvSpPr>
            <p:cNvPr id="1375" name="Google Shape;1375;p79"/>
            <p:cNvSpPr/>
            <p:nvPr/>
          </p:nvSpPr>
          <p:spPr>
            <a:xfrm>
              <a:off x="404650" y="2621675"/>
              <a:ext cx="370225" cy="277400"/>
            </a:xfrm>
            <a:custGeom>
              <a:rect b="b" l="l" r="r" t="t"/>
              <a:pathLst>
                <a:path extrusionOk="0" h="11096" w="14809">
                  <a:moveTo>
                    <a:pt x="7275" y="0"/>
                  </a:moveTo>
                  <a:cubicBezTo>
                    <a:pt x="6830" y="0"/>
                    <a:pt x="6385" y="175"/>
                    <a:pt x="6049" y="524"/>
                  </a:cubicBezTo>
                  <a:cubicBezTo>
                    <a:pt x="3639" y="3064"/>
                    <a:pt x="1171" y="2892"/>
                    <a:pt x="1085" y="2907"/>
                  </a:cubicBezTo>
                  <a:cubicBezTo>
                    <a:pt x="543" y="2907"/>
                    <a:pt x="543" y="3734"/>
                    <a:pt x="1085" y="3734"/>
                  </a:cubicBezTo>
                  <a:cubicBezTo>
                    <a:pt x="1427" y="3734"/>
                    <a:pt x="1770" y="3705"/>
                    <a:pt x="2098" y="3648"/>
                  </a:cubicBezTo>
                  <a:lnTo>
                    <a:pt x="2098" y="3648"/>
                  </a:lnTo>
                  <a:cubicBezTo>
                    <a:pt x="2041" y="4119"/>
                    <a:pt x="1827" y="4775"/>
                    <a:pt x="1142" y="4932"/>
                  </a:cubicBezTo>
                  <a:cubicBezTo>
                    <a:pt x="667" y="5051"/>
                    <a:pt x="766" y="5745"/>
                    <a:pt x="1214" y="5745"/>
                  </a:cubicBezTo>
                  <a:cubicBezTo>
                    <a:pt x="1250" y="5745"/>
                    <a:pt x="1288" y="5741"/>
                    <a:pt x="1328" y="5731"/>
                  </a:cubicBezTo>
                  <a:cubicBezTo>
                    <a:pt x="2526" y="5460"/>
                    <a:pt x="2897" y="4262"/>
                    <a:pt x="2925" y="3463"/>
                  </a:cubicBezTo>
                  <a:cubicBezTo>
                    <a:pt x="3268" y="3349"/>
                    <a:pt x="3610" y="3235"/>
                    <a:pt x="3924" y="3078"/>
                  </a:cubicBezTo>
                  <a:cubicBezTo>
                    <a:pt x="3924" y="3078"/>
                    <a:pt x="4623" y="2721"/>
                    <a:pt x="4723" y="2664"/>
                  </a:cubicBezTo>
                  <a:cubicBezTo>
                    <a:pt x="4963" y="6451"/>
                    <a:pt x="4974" y="6715"/>
                    <a:pt x="4976" y="6715"/>
                  </a:cubicBezTo>
                  <a:cubicBezTo>
                    <a:pt x="4977" y="6715"/>
                    <a:pt x="4977" y="6708"/>
                    <a:pt x="4977" y="6708"/>
                  </a:cubicBezTo>
                  <a:cubicBezTo>
                    <a:pt x="4978" y="6708"/>
                    <a:pt x="4979" y="6710"/>
                    <a:pt x="4980" y="6715"/>
                  </a:cubicBezTo>
                  <a:cubicBezTo>
                    <a:pt x="5179" y="8627"/>
                    <a:pt x="1727" y="10310"/>
                    <a:pt x="1727" y="10310"/>
                  </a:cubicBezTo>
                  <a:lnTo>
                    <a:pt x="415" y="10310"/>
                  </a:lnTo>
                  <a:cubicBezTo>
                    <a:pt x="186" y="10310"/>
                    <a:pt x="1" y="10496"/>
                    <a:pt x="15" y="10724"/>
                  </a:cubicBezTo>
                  <a:cubicBezTo>
                    <a:pt x="29" y="10938"/>
                    <a:pt x="215" y="11095"/>
                    <a:pt x="429" y="11095"/>
                  </a:cubicBezTo>
                  <a:lnTo>
                    <a:pt x="1727" y="11095"/>
                  </a:lnTo>
                  <a:cubicBezTo>
                    <a:pt x="1727" y="11095"/>
                    <a:pt x="6021" y="9055"/>
                    <a:pt x="5821" y="6658"/>
                  </a:cubicBezTo>
                  <a:lnTo>
                    <a:pt x="5536" y="2093"/>
                  </a:lnTo>
                  <a:cubicBezTo>
                    <a:pt x="5935" y="1794"/>
                    <a:pt x="6306" y="1452"/>
                    <a:pt x="6663" y="1081"/>
                  </a:cubicBezTo>
                  <a:cubicBezTo>
                    <a:pt x="6810" y="920"/>
                    <a:pt x="7019" y="822"/>
                    <a:pt x="7245" y="822"/>
                  </a:cubicBezTo>
                  <a:cubicBezTo>
                    <a:pt x="7260" y="822"/>
                    <a:pt x="7275" y="823"/>
                    <a:pt x="7291" y="824"/>
                  </a:cubicBezTo>
                  <a:cubicBezTo>
                    <a:pt x="7890" y="824"/>
                    <a:pt x="7818" y="1180"/>
                    <a:pt x="9102" y="2151"/>
                  </a:cubicBezTo>
                  <a:lnTo>
                    <a:pt x="8803" y="6658"/>
                  </a:lnTo>
                  <a:cubicBezTo>
                    <a:pt x="8717" y="7800"/>
                    <a:pt x="9102" y="8927"/>
                    <a:pt x="9873" y="9783"/>
                  </a:cubicBezTo>
                  <a:cubicBezTo>
                    <a:pt x="10646" y="10612"/>
                    <a:pt x="11724" y="11095"/>
                    <a:pt x="12862" y="11095"/>
                  </a:cubicBezTo>
                  <a:cubicBezTo>
                    <a:pt x="12878" y="11095"/>
                    <a:pt x="12895" y="11095"/>
                    <a:pt x="12911" y="11095"/>
                  </a:cubicBezTo>
                  <a:lnTo>
                    <a:pt x="14380" y="11095"/>
                  </a:lnTo>
                  <a:cubicBezTo>
                    <a:pt x="14389" y="11095"/>
                    <a:pt x="14397" y="11096"/>
                    <a:pt x="14405" y="11096"/>
                  </a:cubicBezTo>
                  <a:cubicBezTo>
                    <a:pt x="14622" y="11096"/>
                    <a:pt x="14794" y="10915"/>
                    <a:pt x="14780" y="10695"/>
                  </a:cubicBezTo>
                  <a:cubicBezTo>
                    <a:pt x="14808" y="10467"/>
                    <a:pt x="14395" y="10282"/>
                    <a:pt x="14395" y="10282"/>
                  </a:cubicBezTo>
                  <a:lnTo>
                    <a:pt x="12925" y="10282"/>
                  </a:lnTo>
                  <a:cubicBezTo>
                    <a:pt x="12925" y="10282"/>
                    <a:pt x="11128" y="9911"/>
                    <a:pt x="10500" y="9212"/>
                  </a:cubicBezTo>
                  <a:cubicBezTo>
                    <a:pt x="9858" y="8541"/>
                    <a:pt x="9544" y="7628"/>
                    <a:pt x="9630" y="6701"/>
                  </a:cubicBezTo>
                  <a:lnTo>
                    <a:pt x="9887" y="2693"/>
                  </a:lnTo>
                  <a:cubicBezTo>
                    <a:pt x="10030" y="2778"/>
                    <a:pt x="10186" y="2850"/>
                    <a:pt x="10343" y="2921"/>
                  </a:cubicBezTo>
                  <a:cubicBezTo>
                    <a:pt x="10729" y="3149"/>
                    <a:pt x="11156" y="3320"/>
                    <a:pt x="11584" y="3449"/>
                  </a:cubicBezTo>
                  <a:cubicBezTo>
                    <a:pt x="11627" y="4262"/>
                    <a:pt x="11984" y="5460"/>
                    <a:pt x="13196" y="5731"/>
                  </a:cubicBezTo>
                  <a:cubicBezTo>
                    <a:pt x="13237" y="5741"/>
                    <a:pt x="13275" y="5745"/>
                    <a:pt x="13310" y="5745"/>
                  </a:cubicBezTo>
                  <a:cubicBezTo>
                    <a:pt x="13760" y="5745"/>
                    <a:pt x="13871" y="5051"/>
                    <a:pt x="13382" y="4932"/>
                  </a:cubicBezTo>
                  <a:cubicBezTo>
                    <a:pt x="12683" y="4775"/>
                    <a:pt x="12483" y="4105"/>
                    <a:pt x="12426" y="3634"/>
                  </a:cubicBezTo>
                  <a:lnTo>
                    <a:pt x="12426" y="3634"/>
                  </a:lnTo>
                  <a:cubicBezTo>
                    <a:pt x="12768" y="3691"/>
                    <a:pt x="13111" y="3720"/>
                    <a:pt x="13453" y="3734"/>
                  </a:cubicBezTo>
                  <a:cubicBezTo>
                    <a:pt x="14010" y="3734"/>
                    <a:pt x="14010" y="2907"/>
                    <a:pt x="13453" y="2907"/>
                  </a:cubicBezTo>
                  <a:cubicBezTo>
                    <a:pt x="11599" y="2892"/>
                    <a:pt x="9830" y="1922"/>
                    <a:pt x="8489" y="524"/>
                  </a:cubicBezTo>
                  <a:cubicBezTo>
                    <a:pt x="8161" y="175"/>
                    <a:pt x="7719" y="0"/>
                    <a:pt x="72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79"/>
            <p:cNvSpPr/>
            <p:nvPr/>
          </p:nvSpPr>
          <p:spPr>
            <a:xfrm>
              <a:off x="607225" y="2293100"/>
              <a:ext cx="331350" cy="605950"/>
            </a:xfrm>
            <a:custGeom>
              <a:rect b="b" l="l" r="r" t="t"/>
              <a:pathLst>
                <a:path extrusionOk="0" h="24238" w="13254">
                  <a:moveTo>
                    <a:pt x="437" y="0"/>
                  </a:moveTo>
                  <a:cubicBezTo>
                    <a:pt x="430" y="0"/>
                    <a:pt x="422" y="1"/>
                    <a:pt x="414" y="1"/>
                  </a:cubicBezTo>
                  <a:cubicBezTo>
                    <a:pt x="200" y="1"/>
                    <a:pt x="15" y="186"/>
                    <a:pt x="1" y="415"/>
                  </a:cubicBezTo>
                  <a:lnTo>
                    <a:pt x="1" y="9644"/>
                  </a:lnTo>
                  <a:cubicBezTo>
                    <a:pt x="15" y="10087"/>
                    <a:pt x="143" y="10529"/>
                    <a:pt x="372" y="10914"/>
                  </a:cubicBezTo>
                  <a:cubicBezTo>
                    <a:pt x="671" y="11385"/>
                    <a:pt x="999" y="11841"/>
                    <a:pt x="1370" y="12269"/>
                  </a:cubicBezTo>
                  <a:cubicBezTo>
                    <a:pt x="1884" y="12883"/>
                    <a:pt x="2497" y="13396"/>
                    <a:pt x="3196" y="13781"/>
                  </a:cubicBezTo>
                  <a:cubicBezTo>
                    <a:pt x="3225" y="13796"/>
                    <a:pt x="3253" y="13824"/>
                    <a:pt x="3282" y="13838"/>
                  </a:cubicBezTo>
                  <a:cubicBezTo>
                    <a:pt x="3325" y="13867"/>
                    <a:pt x="3367" y="13896"/>
                    <a:pt x="3424" y="13910"/>
                  </a:cubicBezTo>
                  <a:cubicBezTo>
                    <a:pt x="4038" y="14209"/>
                    <a:pt x="4708" y="14395"/>
                    <a:pt x="5393" y="14409"/>
                  </a:cubicBezTo>
                  <a:cubicBezTo>
                    <a:pt x="5450" y="14409"/>
                    <a:pt x="5507" y="14381"/>
                    <a:pt x="5550" y="14352"/>
                  </a:cubicBezTo>
                  <a:cubicBezTo>
                    <a:pt x="5593" y="14323"/>
                    <a:pt x="5650" y="14323"/>
                    <a:pt x="5678" y="14295"/>
                  </a:cubicBezTo>
                  <a:cubicBezTo>
                    <a:pt x="5935" y="14038"/>
                    <a:pt x="5764" y="13596"/>
                    <a:pt x="5393" y="13596"/>
                  </a:cubicBezTo>
                  <a:cubicBezTo>
                    <a:pt x="5208" y="13582"/>
                    <a:pt x="5008" y="13553"/>
                    <a:pt x="4808" y="13510"/>
                  </a:cubicBezTo>
                  <a:cubicBezTo>
                    <a:pt x="5279" y="13182"/>
                    <a:pt x="5621" y="12683"/>
                    <a:pt x="5764" y="12127"/>
                  </a:cubicBezTo>
                  <a:cubicBezTo>
                    <a:pt x="5849" y="11810"/>
                    <a:pt x="5597" y="11602"/>
                    <a:pt x="5350" y="11602"/>
                  </a:cubicBezTo>
                  <a:cubicBezTo>
                    <a:pt x="5185" y="11602"/>
                    <a:pt x="5022" y="11695"/>
                    <a:pt x="4965" y="11913"/>
                  </a:cubicBezTo>
                  <a:cubicBezTo>
                    <a:pt x="4822" y="12555"/>
                    <a:pt x="4309" y="13025"/>
                    <a:pt x="3667" y="13111"/>
                  </a:cubicBezTo>
                  <a:cubicBezTo>
                    <a:pt x="3082" y="12783"/>
                    <a:pt x="2554" y="12355"/>
                    <a:pt x="2098" y="11856"/>
                  </a:cubicBezTo>
                  <a:lnTo>
                    <a:pt x="2269" y="9901"/>
                  </a:lnTo>
                  <a:cubicBezTo>
                    <a:pt x="2369" y="8703"/>
                    <a:pt x="4480" y="7690"/>
                    <a:pt x="5750" y="7690"/>
                  </a:cubicBezTo>
                  <a:cubicBezTo>
                    <a:pt x="6220" y="7690"/>
                    <a:pt x="6691" y="7833"/>
                    <a:pt x="7076" y="8090"/>
                  </a:cubicBezTo>
                  <a:cubicBezTo>
                    <a:pt x="10743" y="10515"/>
                    <a:pt x="11541" y="16378"/>
                    <a:pt x="12355" y="22597"/>
                  </a:cubicBezTo>
                  <a:lnTo>
                    <a:pt x="12369" y="22697"/>
                  </a:lnTo>
                  <a:cubicBezTo>
                    <a:pt x="12397" y="22883"/>
                    <a:pt x="12340" y="23068"/>
                    <a:pt x="12226" y="23197"/>
                  </a:cubicBezTo>
                  <a:cubicBezTo>
                    <a:pt x="12098" y="23339"/>
                    <a:pt x="11927" y="23425"/>
                    <a:pt x="11741" y="23425"/>
                  </a:cubicBezTo>
                  <a:lnTo>
                    <a:pt x="8089" y="23425"/>
                  </a:lnTo>
                  <a:cubicBezTo>
                    <a:pt x="7861" y="23425"/>
                    <a:pt x="7690" y="23610"/>
                    <a:pt x="7675" y="23838"/>
                  </a:cubicBezTo>
                  <a:cubicBezTo>
                    <a:pt x="7675" y="24067"/>
                    <a:pt x="7861" y="24238"/>
                    <a:pt x="8089" y="24238"/>
                  </a:cubicBezTo>
                  <a:lnTo>
                    <a:pt x="11727" y="24238"/>
                  </a:lnTo>
                  <a:cubicBezTo>
                    <a:pt x="12155" y="24238"/>
                    <a:pt x="12554" y="24067"/>
                    <a:pt x="12840" y="23739"/>
                  </a:cubicBezTo>
                  <a:cubicBezTo>
                    <a:pt x="13125" y="23425"/>
                    <a:pt x="13253" y="22997"/>
                    <a:pt x="13196" y="22583"/>
                  </a:cubicBezTo>
                  <a:lnTo>
                    <a:pt x="13182" y="22483"/>
                  </a:lnTo>
                  <a:cubicBezTo>
                    <a:pt x="12326" y="16092"/>
                    <a:pt x="11513" y="10044"/>
                    <a:pt x="7533" y="7405"/>
                  </a:cubicBezTo>
                  <a:cubicBezTo>
                    <a:pt x="7005" y="7062"/>
                    <a:pt x="6392" y="6877"/>
                    <a:pt x="5750" y="6877"/>
                  </a:cubicBezTo>
                  <a:cubicBezTo>
                    <a:pt x="4109" y="6877"/>
                    <a:pt x="1584" y="8118"/>
                    <a:pt x="1441" y="9830"/>
                  </a:cubicBezTo>
                  <a:lnTo>
                    <a:pt x="1356" y="10928"/>
                  </a:lnTo>
                  <a:cubicBezTo>
                    <a:pt x="1056" y="10486"/>
                    <a:pt x="828" y="10172"/>
                    <a:pt x="814" y="9644"/>
                  </a:cubicBezTo>
                  <a:lnTo>
                    <a:pt x="814" y="415"/>
                  </a:lnTo>
                  <a:cubicBezTo>
                    <a:pt x="828" y="194"/>
                    <a:pt x="655" y="0"/>
                    <a:pt x="4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79"/>
            <p:cNvSpPr/>
            <p:nvPr/>
          </p:nvSpPr>
          <p:spPr>
            <a:xfrm>
              <a:off x="235275" y="2293125"/>
              <a:ext cx="331325" cy="605950"/>
            </a:xfrm>
            <a:custGeom>
              <a:rect b="b" l="l" r="r" t="t"/>
              <a:pathLst>
                <a:path extrusionOk="0" h="24238" w="13253">
                  <a:moveTo>
                    <a:pt x="12824" y="0"/>
                  </a:moveTo>
                  <a:cubicBezTo>
                    <a:pt x="12610" y="0"/>
                    <a:pt x="12425" y="185"/>
                    <a:pt x="12425" y="414"/>
                  </a:cubicBezTo>
                  <a:lnTo>
                    <a:pt x="12425" y="9643"/>
                  </a:lnTo>
                  <a:cubicBezTo>
                    <a:pt x="12411" y="10086"/>
                    <a:pt x="12240" y="10485"/>
                    <a:pt x="11954" y="10813"/>
                  </a:cubicBezTo>
                  <a:lnTo>
                    <a:pt x="11869" y="9829"/>
                  </a:lnTo>
                  <a:cubicBezTo>
                    <a:pt x="11726" y="8103"/>
                    <a:pt x="9187" y="6862"/>
                    <a:pt x="7561" y="6862"/>
                  </a:cubicBezTo>
                  <a:cubicBezTo>
                    <a:pt x="6919" y="6862"/>
                    <a:pt x="6305" y="7047"/>
                    <a:pt x="5777" y="7404"/>
                  </a:cubicBezTo>
                  <a:cubicBezTo>
                    <a:pt x="1555" y="10200"/>
                    <a:pt x="856" y="17104"/>
                    <a:pt x="114" y="22582"/>
                  </a:cubicBezTo>
                  <a:cubicBezTo>
                    <a:pt x="1" y="23459"/>
                    <a:pt x="672" y="24237"/>
                    <a:pt x="1559" y="24237"/>
                  </a:cubicBezTo>
                  <a:cubicBezTo>
                    <a:pt x="1567" y="24237"/>
                    <a:pt x="1575" y="24237"/>
                    <a:pt x="1583" y="24237"/>
                  </a:cubicBezTo>
                  <a:lnTo>
                    <a:pt x="4836" y="24237"/>
                  </a:lnTo>
                  <a:cubicBezTo>
                    <a:pt x="4844" y="24237"/>
                    <a:pt x="4852" y="24238"/>
                    <a:pt x="4860" y="24238"/>
                  </a:cubicBezTo>
                  <a:cubicBezTo>
                    <a:pt x="5077" y="24238"/>
                    <a:pt x="5250" y="24057"/>
                    <a:pt x="5250" y="23837"/>
                  </a:cubicBezTo>
                  <a:cubicBezTo>
                    <a:pt x="5250" y="23609"/>
                    <a:pt x="5064" y="23424"/>
                    <a:pt x="4836" y="23424"/>
                  </a:cubicBezTo>
                  <a:lnTo>
                    <a:pt x="1583" y="23424"/>
                  </a:lnTo>
                  <a:cubicBezTo>
                    <a:pt x="1398" y="23424"/>
                    <a:pt x="1212" y="23352"/>
                    <a:pt x="1098" y="23196"/>
                  </a:cubicBezTo>
                  <a:cubicBezTo>
                    <a:pt x="956" y="23024"/>
                    <a:pt x="899" y="22796"/>
                    <a:pt x="956" y="22582"/>
                  </a:cubicBezTo>
                  <a:cubicBezTo>
                    <a:pt x="1783" y="16377"/>
                    <a:pt x="2568" y="10514"/>
                    <a:pt x="6248" y="8089"/>
                  </a:cubicBezTo>
                  <a:cubicBezTo>
                    <a:pt x="6633" y="7832"/>
                    <a:pt x="7090" y="7689"/>
                    <a:pt x="7561" y="7689"/>
                  </a:cubicBezTo>
                  <a:cubicBezTo>
                    <a:pt x="8830" y="7689"/>
                    <a:pt x="10956" y="8702"/>
                    <a:pt x="11056" y="9900"/>
                  </a:cubicBezTo>
                  <a:lnTo>
                    <a:pt x="11212" y="11798"/>
                  </a:lnTo>
                  <a:cubicBezTo>
                    <a:pt x="11070" y="11954"/>
                    <a:pt x="10913" y="12083"/>
                    <a:pt x="10770" y="12225"/>
                  </a:cubicBezTo>
                  <a:cubicBezTo>
                    <a:pt x="10528" y="12497"/>
                    <a:pt x="10242" y="12725"/>
                    <a:pt x="9929" y="12896"/>
                  </a:cubicBezTo>
                  <a:cubicBezTo>
                    <a:pt x="9829" y="12967"/>
                    <a:pt x="9715" y="13053"/>
                    <a:pt x="9600" y="13110"/>
                  </a:cubicBezTo>
                  <a:cubicBezTo>
                    <a:pt x="8944" y="13039"/>
                    <a:pt x="8416" y="12554"/>
                    <a:pt x="8260" y="11912"/>
                  </a:cubicBezTo>
                  <a:cubicBezTo>
                    <a:pt x="8208" y="11694"/>
                    <a:pt x="8046" y="11601"/>
                    <a:pt x="7881" y="11601"/>
                  </a:cubicBezTo>
                  <a:cubicBezTo>
                    <a:pt x="7635" y="11601"/>
                    <a:pt x="7381" y="11809"/>
                    <a:pt x="7475" y="12126"/>
                  </a:cubicBezTo>
                  <a:cubicBezTo>
                    <a:pt x="7603" y="12682"/>
                    <a:pt x="7946" y="13181"/>
                    <a:pt x="8416" y="13509"/>
                  </a:cubicBezTo>
                  <a:cubicBezTo>
                    <a:pt x="8231" y="13552"/>
                    <a:pt x="8046" y="13581"/>
                    <a:pt x="7860" y="13595"/>
                  </a:cubicBezTo>
                  <a:cubicBezTo>
                    <a:pt x="7503" y="13595"/>
                    <a:pt x="7332" y="14023"/>
                    <a:pt x="7575" y="14280"/>
                  </a:cubicBezTo>
                  <a:cubicBezTo>
                    <a:pt x="7603" y="14308"/>
                    <a:pt x="7646" y="14308"/>
                    <a:pt x="7675" y="14322"/>
                  </a:cubicBezTo>
                  <a:cubicBezTo>
                    <a:pt x="7732" y="14365"/>
                    <a:pt x="7803" y="14394"/>
                    <a:pt x="7874" y="14408"/>
                  </a:cubicBezTo>
                  <a:cubicBezTo>
                    <a:pt x="8602" y="14351"/>
                    <a:pt x="9301" y="14166"/>
                    <a:pt x="9957" y="13852"/>
                  </a:cubicBezTo>
                  <a:cubicBezTo>
                    <a:pt x="11212" y="13196"/>
                    <a:pt x="12225" y="11983"/>
                    <a:pt x="12896" y="10899"/>
                  </a:cubicBezTo>
                  <a:cubicBezTo>
                    <a:pt x="13124" y="10528"/>
                    <a:pt x="13238" y="10086"/>
                    <a:pt x="13252" y="9629"/>
                  </a:cubicBezTo>
                  <a:lnTo>
                    <a:pt x="13252" y="414"/>
                  </a:lnTo>
                  <a:cubicBezTo>
                    <a:pt x="13238" y="185"/>
                    <a:pt x="13053" y="0"/>
                    <a:pt x="128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 name="Google Shape;1378;p79"/>
          <p:cNvGrpSpPr/>
          <p:nvPr/>
        </p:nvGrpSpPr>
        <p:grpSpPr>
          <a:xfrm>
            <a:off x="945521" y="3323332"/>
            <a:ext cx="217121" cy="242273"/>
            <a:chOff x="312650" y="724500"/>
            <a:chExt cx="628425" cy="701225"/>
          </a:xfrm>
        </p:grpSpPr>
        <p:sp>
          <p:nvSpPr>
            <p:cNvPr id="1379" name="Google Shape;1379;p79"/>
            <p:cNvSpPr/>
            <p:nvPr/>
          </p:nvSpPr>
          <p:spPr>
            <a:xfrm>
              <a:off x="312650" y="898100"/>
              <a:ext cx="280075" cy="526625"/>
            </a:xfrm>
            <a:custGeom>
              <a:rect b="b" l="l" r="r" t="t"/>
              <a:pathLst>
                <a:path extrusionOk="0" h="21065" w="11203">
                  <a:moveTo>
                    <a:pt x="3200" y="0"/>
                  </a:moveTo>
                  <a:cubicBezTo>
                    <a:pt x="3070" y="0"/>
                    <a:pt x="2939" y="62"/>
                    <a:pt x="2854" y="209"/>
                  </a:cubicBezTo>
                  <a:cubicBezTo>
                    <a:pt x="2140" y="1692"/>
                    <a:pt x="1769" y="3319"/>
                    <a:pt x="1769" y="4973"/>
                  </a:cubicBezTo>
                  <a:cubicBezTo>
                    <a:pt x="1798" y="5630"/>
                    <a:pt x="1855" y="6286"/>
                    <a:pt x="1955" y="6928"/>
                  </a:cubicBezTo>
                  <a:lnTo>
                    <a:pt x="471" y="9553"/>
                  </a:lnTo>
                  <a:cubicBezTo>
                    <a:pt x="0" y="10380"/>
                    <a:pt x="371" y="11436"/>
                    <a:pt x="1256" y="11792"/>
                  </a:cubicBezTo>
                  <a:lnTo>
                    <a:pt x="2882" y="12463"/>
                  </a:lnTo>
                  <a:lnTo>
                    <a:pt x="2882" y="15344"/>
                  </a:lnTo>
                  <a:cubicBezTo>
                    <a:pt x="2882" y="16671"/>
                    <a:pt x="5279" y="17755"/>
                    <a:pt x="5279" y="17755"/>
                  </a:cubicBezTo>
                  <a:lnTo>
                    <a:pt x="7447" y="17755"/>
                  </a:lnTo>
                  <a:lnTo>
                    <a:pt x="7447" y="20637"/>
                  </a:lnTo>
                  <a:cubicBezTo>
                    <a:pt x="7447" y="20865"/>
                    <a:pt x="7618" y="21051"/>
                    <a:pt x="7846" y="21065"/>
                  </a:cubicBezTo>
                  <a:cubicBezTo>
                    <a:pt x="8075" y="21065"/>
                    <a:pt x="8274" y="20879"/>
                    <a:pt x="8274" y="20651"/>
                  </a:cubicBezTo>
                  <a:lnTo>
                    <a:pt x="8274" y="17727"/>
                  </a:lnTo>
                  <a:cubicBezTo>
                    <a:pt x="8874" y="17670"/>
                    <a:pt x="10058" y="17470"/>
                    <a:pt x="10856" y="16757"/>
                  </a:cubicBezTo>
                  <a:cubicBezTo>
                    <a:pt x="11202" y="16478"/>
                    <a:pt x="10937" y="16024"/>
                    <a:pt x="10607" y="16024"/>
                  </a:cubicBezTo>
                  <a:cubicBezTo>
                    <a:pt x="10516" y="16024"/>
                    <a:pt x="10419" y="16059"/>
                    <a:pt x="10329" y="16143"/>
                  </a:cubicBezTo>
                  <a:cubicBezTo>
                    <a:pt x="9444" y="16914"/>
                    <a:pt x="7875" y="16928"/>
                    <a:pt x="7861" y="16928"/>
                  </a:cubicBezTo>
                  <a:lnTo>
                    <a:pt x="5279" y="16928"/>
                  </a:lnTo>
                  <a:cubicBezTo>
                    <a:pt x="5279" y="16928"/>
                    <a:pt x="3695" y="16200"/>
                    <a:pt x="3695" y="15344"/>
                  </a:cubicBezTo>
                  <a:lnTo>
                    <a:pt x="3695" y="12192"/>
                  </a:lnTo>
                  <a:cubicBezTo>
                    <a:pt x="3695" y="12021"/>
                    <a:pt x="3595" y="11864"/>
                    <a:pt x="3438" y="11807"/>
                  </a:cubicBezTo>
                  <a:lnTo>
                    <a:pt x="1570" y="11036"/>
                  </a:lnTo>
                  <a:cubicBezTo>
                    <a:pt x="1142" y="10865"/>
                    <a:pt x="956" y="10352"/>
                    <a:pt x="1184" y="9952"/>
                  </a:cubicBezTo>
                  <a:cubicBezTo>
                    <a:pt x="2782" y="7070"/>
                    <a:pt x="2825" y="7199"/>
                    <a:pt x="2796" y="6942"/>
                  </a:cubicBezTo>
                  <a:cubicBezTo>
                    <a:pt x="2697" y="6286"/>
                    <a:pt x="2625" y="5630"/>
                    <a:pt x="2597" y="4973"/>
                  </a:cubicBezTo>
                  <a:cubicBezTo>
                    <a:pt x="2597" y="3447"/>
                    <a:pt x="2939" y="1935"/>
                    <a:pt x="3595" y="565"/>
                  </a:cubicBezTo>
                  <a:cubicBezTo>
                    <a:pt x="3719" y="251"/>
                    <a:pt x="3461" y="0"/>
                    <a:pt x="32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79"/>
            <p:cNvSpPr/>
            <p:nvPr/>
          </p:nvSpPr>
          <p:spPr>
            <a:xfrm>
              <a:off x="405175" y="724500"/>
              <a:ext cx="535900" cy="701225"/>
            </a:xfrm>
            <a:custGeom>
              <a:rect b="b" l="l" r="r" t="t"/>
              <a:pathLst>
                <a:path extrusionOk="0" h="28049" w="21436">
                  <a:moveTo>
                    <a:pt x="20753" y="1"/>
                  </a:moveTo>
                  <a:cubicBezTo>
                    <a:pt x="20692" y="1"/>
                    <a:pt x="20629" y="16"/>
                    <a:pt x="20565" y="49"/>
                  </a:cubicBezTo>
                  <a:lnTo>
                    <a:pt x="15016" y="2745"/>
                  </a:lnTo>
                  <a:cubicBezTo>
                    <a:pt x="13168" y="1533"/>
                    <a:pt x="11085" y="951"/>
                    <a:pt x="9023" y="951"/>
                  </a:cubicBezTo>
                  <a:cubicBezTo>
                    <a:pt x="5671" y="951"/>
                    <a:pt x="2374" y="2490"/>
                    <a:pt x="237" y="5370"/>
                  </a:cubicBezTo>
                  <a:cubicBezTo>
                    <a:pt x="0" y="5688"/>
                    <a:pt x="275" y="6029"/>
                    <a:pt x="570" y="6029"/>
                  </a:cubicBezTo>
                  <a:cubicBezTo>
                    <a:pt x="684" y="6029"/>
                    <a:pt x="801" y="5978"/>
                    <a:pt x="893" y="5855"/>
                  </a:cubicBezTo>
                  <a:cubicBezTo>
                    <a:pt x="2863" y="3201"/>
                    <a:pt x="5912" y="1771"/>
                    <a:pt x="9021" y="1771"/>
                  </a:cubicBezTo>
                  <a:cubicBezTo>
                    <a:pt x="10776" y="1771"/>
                    <a:pt x="12549" y="2226"/>
                    <a:pt x="14160" y="3173"/>
                  </a:cubicBezTo>
                  <a:cubicBezTo>
                    <a:pt x="14145" y="3173"/>
                    <a:pt x="14160" y="3187"/>
                    <a:pt x="14145" y="3201"/>
                  </a:cubicBezTo>
                  <a:cubicBezTo>
                    <a:pt x="14046" y="3258"/>
                    <a:pt x="13974" y="3373"/>
                    <a:pt x="13974" y="3487"/>
                  </a:cubicBezTo>
                  <a:cubicBezTo>
                    <a:pt x="13960" y="3644"/>
                    <a:pt x="14031" y="3772"/>
                    <a:pt x="14160" y="3858"/>
                  </a:cubicBezTo>
                  <a:lnTo>
                    <a:pt x="16114" y="5113"/>
                  </a:lnTo>
                  <a:lnTo>
                    <a:pt x="12648" y="8151"/>
                  </a:lnTo>
                  <a:cubicBezTo>
                    <a:pt x="12405" y="8337"/>
                    <a:pt x="12462" y="8708"/>
                    <a:pt x="12747" y="8822"/>
                  </a:cubicBezTo>
                  <a:cubicBezTo>
                    <a:pt x="12801" y="8847"/>
                    <a:pt x="12833" y="8865"/>
                    <a:pt x="12891" y="8865"/>
                  </a:cubicBezTo>
                  <a:cubicBezTo>
                    <a:pt x="13128" y="8865"/>
                    <a:pt x="13787" y="8561"/>
                    <a:pt x="17997" y="7196"/>
                  </a:cubicBezTo>
                  <a:lnTo>
                    <a:pt x="17997" y="7196"/>
                  </a:lnTo>
                  <a:cubicBezTo>
                    <a:pt x="20237" y="11447"/>
                    <a:pt x="19167" y="16696"/>
                    <a:pt x="15458" y="19735"/>
                  </a:cubicBezTo>
                  <a:cubicBezTo>
                    <a:pt x="14588" y="20448"/>
                    <a:pt x="14088" y="21518"/>
                    <a:pt x="14103" y="22645"/>
                  </a:cubicBezTo>
                  <a:lnTo>
                    <a:pt x="14103" y="27609"/>
                  </a:lnTo>
                  <a:cubicBezTo>
                    <a:pt x="14088" y="27902"/>
                    <a:pt x="14302" y="28048"/>
                    <a:pt x="14515" y="28048"/>
                  </a:cubicBezTo>
                  <a:cubicBezTo>
                    <a:pt x="14727" y="28048"/>
                    <a:pt x="14937" y="27902"/>
                    <a:pt x="14916" y="27609"/>
                  </a:cubicBezTo>
                  <a:lnTo>
                    <a:pt x="14916" y="22645"/>
                  </a:lnTo>
                  <a:cubicBezTo>
                    <a:pt x="14916" y="21775"/>
                    <a:pt x="15315" y="20933"/>
                    <a:pt x="15986" y="20391"/>
                  </a:cubicBezTo>
                  <a:cubicBezTo>
                    <a:pt x="19966" y="17124"/>
                    <a:pt x="21136" y="11518"/>
                    <a:pt x="18767" y="6953"/>
                  </a:cubicBezTo>
                  <a:lnTo>
                    <a:pt x="21064" y="6183"/>
                  </a:lnTo>
                  <a:cubicBezTo>
                    <a:pt x="21378" y="6069"/>
                    <a:pt x="21435" y="5669"/>
                    <a:pt x="21178" y="5470"/>
                  </a:cubicBezTo>
                  <a:lnTo>
                    <a:pt x="21178" y="5455"/>
                  </a:lnTo>
                  <a:lnTo>
                    <a:pt x="20437" y="4913"/>
                  </a:lnTo>
                  <a:cubicBezTo>
                    <a:pt x="20357" y="4862"/>
                    <a:pt x="20277" y="4840"/>
                    <a:pt x="20202" y="4840"/>
                  </a:cubicBezTo>
                  <a:cubicBezTo>
                    <a:pt x="19862" y="4840"/>
                    <a:pt x="19624" y="5300"/>
                    <a:pt x="19951" y="5569"/>
                  </a:cubicBezTo>
                  <a:lnTo>
                    <a:pt x="20051" y="5655"/>
                  </a:lnTo>
                  <a:lnTo>
                    <a:pt x="18068" y="6311"/>
                  </a:lnTo>
                  <a:lnTo>
                    <a:pt x="14730" y="7424"/>
                  </a:lnTo>
                  <a:lnTo>
                    <a:pt x="17070" y="5384"/>
                  </a:lnTo>
                  <a:cubicBezTo>
                    <a:pt x="17284" y="5198"/>
                    <a:pt x="17255" y="4870"/>
                    <a:pt x="17027" y="4728"/>
                  </a:cubicBezTo>
                  <a:lnTo>
                    <a:pt x="15215" y="3558"/>
                  </a:lnTo>
                  <a:lnTo>
                    <a:pt x="19395" y="1532"/>
                  </a:lnTo>
                  <a:lnTo>
                    <a:pt x="19395" y="1532"/>
                  </a:lnTo>
                  <a:cubicBezTo>
                    <a:pt x="17897" y="3601"/>
                    <a:pt x="17755" y="3558"/>
                    <a:pt x="17797" y="3858"/>
                  </a:cubicBezTo>
                  <a:cubicBezTo>
                    <a:pt x="17840" y="4129"/>
                    <a:pt x="18068" y="4171"/>
                    <a:pt x="18454" y="4485"/>
                  </a:cubicBezTo>
                  <a:cubicBezTo>
                    <a:pt x="18540" y="4555"/>
                    <a:pt x="18629" y="4584"/>
                    <a:pt x="18712" y="4584"/>
                  </a:cubicBezTo>
                  <a:cubicBezTo>
                    <a:pt x="19058" y="4584"/>
                    <a:pt x="19315" y="4082"/>
                    <a:pt x="18924" y="3829"/>
                  </a:cubicBezTo>
                  <a:lnTo>
                    <a:pt x="18782" y="3715"/>
                  </a:lnTo>
                  <a:lnTo>
                    <a:pt x="21078" y="662"/>
                  </a:lnTo>
                  <a:cubicBezTo>
                    <a:pt x="21293" y="376"/>
                    <a:pt x="21060" y="1"/>
                    <a:pt x="207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79"/>
            <p:cNvSpPr/>
            <p:nvPr/>
          </p:nvSpPr>
          <p:spPr>
            <a:xfrm>
              <a:off x="684275" y="907200"/>
              <a:ext cx="65900" cy="72525"/>
            </a:xfrm>
            <a:custGeom>
              <a:rect b="b" l="l" r="r" t="t"/>
              <a:pathLst>
                <a:path extrusionOk="0" h="2901" w="2636">
                  <a:moveTo>
                    <a:pt x="446" y="1"/>
                  </a:moveTo>
                  <a:cubicBezTo>
                    <a:pt x="229" y="1"/>
                    <a:pt x="57" y="181"/>
                    <a:pt x="43" y="401"/>
                  </a:cubicBezTo>
                  <a:cubicBezTo>
                    <a:pt x="0" y="1885"/>
                    <a:pt x="699" y="2784"/>
                    <a:pt x="2026" y="2898"/>
                  </a:cubicBezTo>
                  <a:cubicBezTo>
                    <a:pt x="2044" y="2900"/>
                    <a:pt x="2062" y="2900"/>
                    <a:pt x="2079" y="2900"/>
                  </a:cubicBezTo>
                  <a:cubicBezTo>
                    <a:pt x="2586" y="2900"/>
                    <a:pt x="2635" y="2112"/>
                    <a:pt x="2097" y="2070"/>
                  </a:cubicBezTo>
                  <a:lnTo>
                    <a:pt x="2097" y="2070"/>
                  </a:lnTo>
                  <a:lnTo>
                    <a:pt x="2097" y="2085"/>
                  </a:lnTo>
                  <a:cubicBezTo>
                    <a:pt x="1498" y="2027"/>
                    <a:pt x="813" y="1785"/>
                    <a:pt x="870" y="430"/>
                  </a:cubicBezTo>
                  <a:cubicBezTo>
                    <a:pt x="870" y="201"/>
                    <a:pt x="699" y="2"/>
                    <a:pt x="471" y="2"/>
                  </a:cubicBezTo>
                  <a:cubicBezTo>
                    <a:pt x="462" y="1"/>
                    <a:pt x="454" y="1"/>
                    <a:pt x="4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 name="Google Shape;1382;p79"/>
          <p:cNvGrpSpPr/>
          <p:nvPr/>
        </p:nvGrpSpPr>
        <p:grpSpPr>
          <a:xfrm>
            <a:off x="906372" y="4034961"/>
            <a:ext cx="295420" cy="221457"/>
            <a:chOff x="2559100" y="3158575"/>
            <a:chExt cx="715650" cy="536475"/>
          </a:xfrm>
        </p:grpSpPr>
        <p:sp>
          <p:nvSpPr>
            <p:cNvPr id="1383" name="Google Shape;1383;p79"/>
            <p:cNvSpPr/>
            <p:nvPr/>
          </p:nvSpPr>
          <p:spPr>
            <a:xfrm>
              <a:off x="2559100" y="3158575"/>
              <a:ext cx="715650" cy="536475"/>
            </a:xfrm>
            <a:custGeom>
              <a:rect b="b" l="l" r="r" t="t"/>
              <a:pathLst>
                <a:path extrusionOk="0" h="21459" w="28626">
                  <a:moveTo>
                    <a:pt x="11890" y="0"/>
                  </a:moveTo>
                  <a:cubicBezTo>
                    <a:pt x="11613" y="0"/>
                    <a:pt x="11335" y="11"/>
                    <a:pt x="11056" y="33"/>
                  </a:cubicBezTo>
                  <a:cubicBezTo>
                    <a:pt x="10512" y="46"/>
                    <a:pt x="10538" y="852"/>
                    <a:pt x="11050" y="852"/>
                  </a:cubicBezTo>
                  <a:cubicBezTo>
                    <a:pt x="11074" y="852"/>
                    <a:pt x="11100" y="850"/>
                    <a:pt x="11127" y="846"/>
                  </a:cubicBezTo>
                  <a:cubicBezTo>
                    <a:pt x="11378" y="827"/>
                    <a:pt x="11629" y="817"/>
                    <a:pt x="11877" y="817"/>
                  </a:cubicBezTo>
                  <a:cubicBezTo>
                    <a:pt x="16273" y="817"/>
                    <a:pt x="20196" y="3757"/>
                    <a:pt x="21384" y="8064"/>
                  </a:cubicBezTo>
                  <a:cubicBezTo>
                    <a:pt x="21256" y="8264"/>
                    <a:pt x="21084" y="8435"/>
                    <a:pt x="20885" y="8578"/>
                  </a:cubicBezTo>
                  <a:cubicBezTo>
                    <a:pt x="20571" y="8802"/>
                    <a:pt x="20241" y="8895"/>
                    <a:pt x="19903" y="8895"/>
                  </a:cubicBezTo>
                  <a:cubicBezTo>
                    <a:pt x="19316" y="8895"/>
                    <a:pt x="18705" y="8617"/>
                    <a:pt x="18117" y="8264"/>
                  </a:cubicBezTo>
                  <a:cubicBezTo>
                    <a:pt x="17589" y="7094"/>
                    <a:pt x="18231" y="6395"/>
                    <a:pt x="18274" y="6352"/>
                  </a:cubicBezTo>
                  <a:cubicBezTo>
                    <a:pt x="18551" y="6053"/>
                    <a:pt x="18286" y="5659"/>
                    <a:pt x="17966" y="5659"/>
                  </a:cubicBezTo>
                  <a:cubicBezTo>
                    <a:pt x="17874" y="5659"/>
                    <a:pt x="17778" y="5691"/>
                    <a:pt x="17689" y="5767"/>
                  </a:cubicBezTo>
                  <a:cubicBezTo>
                    <a:pt x="17247" y="6267"/>
                    <a:pt x="17033" y="6937"/>
                    <a:pt x="17090" y="7608"/>
                  </a:cubicBezTo>
                  <a:cubicBezTo>
                    <a:pt x="16598" y="7312"/>
                    <a:pt x="16041" y="7091"/>
                    <a:pt x="15036" y="7091"/>
                  </a:cubicBezTo>
                  <a:cubicBezTo>
                    <a:pt x="14877" y="7091"/>
                    <a:pt x="14706" y="7097"/>
                    <a:pt x="14522" y="7108"/>
                  </a:cubicBezTo>
                  <a:cubicBezTo>
                    <a:pt x="13990" y="7150"/>
                    <a:pt x="14035" y="7922"/>
                    <a:pt x="14551" y="7922"/>
                  </a:cubicBezTo>
                  <a:cubicBezTo>
                    <a:pt x="14561" y="7922"/>
                    <a:pt x="14570" y="7922"/>
                    <a:pt x="14579" y="7921"/>
                  </a:cubicBezTo>
                  <a:cubicBezTo>
                    <a:pt x="14748" y="7911"/>
                    <a:pt x="14902" y="7906"/>
                    <a:pt x="15044" y="7906"/>
                  </a:cubicBezTo>
                  <a:cubicBezTo>
                    <a:pt x="16433" y="7906"/>
                    <a:pt x="16671" y="8388"/>
                    <a:pt x="17589" y="8906"/>
                  </a:cubicBezTo>
                  <a:cubicBezTo>
                    <a:pt x="18367" y="9379"/>
                    <a:pt x="19162" y="9707"/>
                    <a:pt x="19925" y="9707"/>
                  </a:cubicBezTo>
                  <a:cubicBezTo>
                    <a:pt x="20520" y="9707"/>
                    <a:pt x="21095" y="9507"/>
                    <a:pt x="21626" y="9020"/>
                  </a:cubicBezTo>
                  <a:cubicBezTo>
                    <a:pt x="21912" y="10660"/>
                    <a:pt x="21783" y="11188"/>
                    <a:pt x="21669" y="12030"/>
                  </a:cubicBezTo>
                  <a:cubicBezTo>
                    <a:pt x="20842" y="12144"/>
                    <a:pt x="20043" y="12372"/>
                    <a:pt x="19273" y="12672"/>
                  </a:cubicBezTo>
                  <a:cubicBezTo>
                    <a:pt x="18174" y="13100"/>
                    <a:pt x="17176" y="13699"/>
                    <a:pt x="16305" y="14469"/>
                  </a:cubicBezTo>
                  <a:cubicBezTo>
                    <a:pt x="15535" y="13870"/>
                    <a:pt x="15678" y="12814"/>
                    <a:pt x="15692" y="12757"/>
                  </a:cubicBezTo>
                  <a:cubicBezTo>
                    <a:pt x="15724" y="12470"/>
                    <a:pt x="15502" y="12308"/>
                    <a:pt x="15280" y="12308"/>
                  </a:cubicBezTo>
                  <a:cubicBezTo>
                    <a:pt x="15104" y="12308"/>
                    <a:pt x="14929" y="12409"/>
                    <a:pt x="14879" y="12629"/>
                  </a:cubicBezTo>
                  <a:cubicBezTo>
                    <a:pt x="14865" y="12700"/>
                    <a:pt x="14651" y="14127"/>
                    <a:pt x="15692" y="15040"/>
                  </a:cubicBezTo>
                  <a:cubicBezTo>
                    <a:pt x="15421" y="15339"/>
                    <a:pt x="15179" y="15653"/>
                    <a:pt x="14950" y="15981"/>
                  </a:cubicBezTo>
                  <a:cubicBezTo>
                    <a:pt x="14747" y="16297"/>
                    <a:pt x="15022" y="16612"/>
                    <a:pt x="15310" y="16612"/>
                  </a:cubicBezTo>
                  <a:cubicBezTo>
                    <a:pt x="15427" y="16612"/>
                    <a:pt x="15545" y="16561"/>
                    <a:pt x="15635" y="16438"/>
                  </a:cubicBezTo>
                  <a:cubicBezTo>
                    <a:pt x="16049" y="15824"/>
                    <a:pt x="16562" y="15282"/>
                    <a:pt x="17161" y="14826"/>
                  </a:cubicBezTo>
                  <a:lnTo>
                    <a:pt x="17161" y="14826"/>
                  </a:lnTo>
                  <a:cubicBezTo>
                    <a:pt x="17090" y="15568"/>
                    <a:pt x="17261" y="16295"/>
                    <a:pt x="17632" y="16937"/>
                  </a:cubicBezTo>
                  <a:cubicBezTo>
                    <a:pt x="17721" y="17064"/>
                    <a:pt x="17841" y="17117"/>
                    <a:pt x="17959" y="17117"/>
                  </a:cubicBezTo>
                  <a:cubicBezTo>
                    <a:pt x="18240" y="17117"/>
                    <a:pt x="18512" y="16816"/>
                    <a:pt x="18331" y="16495"/>
                  </a:cubicBezTo>
                  <a:cubicBezTo>
                    <a:pt x="18288" y="16438"/>
                    <a:pt x="17561" y="15240"/>
                    <a:pt x="18260" y="14070"/>
                  </a:cubicBezTo>
                  <a:cubicBezTo>
                    <a:pt x="19287" y="13499"/>
                    <a:pt x="20400" y="13100"/>
                    <a:pt x="21541" y="12871"/>
                  </a:cubicBezTo>
                  <a:lnTo>
                    <a:pt x="21541" y="12871"/>
                  </a:lnTo>
                  <a:cubicBezTo>
                    <a:pt x="20454" y="17746"/>
                    <a:pt x="16204" y="20627"/>
                    <a:pt x="11851" y="20627"/>
                  </a:cubicBezTo>
                  <a:cubicBezTo>
                    <a:pt x="9121" y="20627"/>
                    <a:pt x="6350" y="19494"/>
                    <a:pt x="4294" y="17008"/>
                  </a:cubicBezTo>
                  <a:cubicBezTo>
                    <a:pt x="4893" y="16780"/>
                    <a:pt x="5435" y="16238"/>
                    <a:pt x="5877" y="15411"/>
                  </a:cubicBezTo>
                  <a:cubicBezTo>
                    <a:pt x="6029" y="15089"/>
                    <a:pt x="5753" y="14823"/>
                    <a:pt x="5483" y="14823"/>
                  </a:cubicBezTo>
                  <a:cubicBezTo>
                    <a:pt x="5347" y="14823"/>
                    <a:pt x="5212" y="14891"/>
                    <a:pt x="5136" y="15054"/>
                  </a:cubicBezTo>
                  <a:cubicBezTo>
                    <a:pt x="4708" y="15839"/>
                    <a:pt x="4208" y="16281"/>
                    <a:pt x="3709" y="16295"/>
                  </a:cubicBezTo>
                  <a:cubicBezTo>
                    <a:pt x="3081" y="15396"/>
                    <a:pt x="2639" y="14384"/>
                    <a:pt x="2368" y="13328"/>
                  </a:cubicBezTo>
                  <a:lnTo>
                    <a:pt x="2368" y="13328"/>
                  </a:lnTo>
                  <a:cubicBezTo>
                    <a:pt x="2440" y="13357"/>
                    <a:pt x="2525" y="13371"/>
                    <a:pt x="2596" y="13371"/>
                  </a:cubicBezTo>
                  <a:cubicBezTo>
                    <a:pt x="3367" y="13371"/>
                    <a:pt x="3980" y="12187"/>
                    <a:pt x="3980" y="10717"/>
                  </a:cubicBezTo>
                  <a:cubicBezTo>
                    <a:pt x="3980" y="9262"/>
                    <a:pt x="3367" y="8064"/>
                    <a:pt x="2596" y="8064"/>
                  </a:cubicBezTo>
                  <a:cubicBezTo>
                    <a:pt x="2525" y="8078"/>
                    <a:pt x="2440" y="8093"/>
                    <a:pt x="2368" y="8121"/>
                  </a:cubicBezTo>
                  <a:cubicBezTo>
                    <a:pt x="2625" y="7051"/>
                    <a:pt x="3096" y="6053"/>
                    <a:pt x="3738" y="5168"/>
                  </a:cubicBezTo>
                  <a:cubicBezTo>
                    <a:pt x="4865" y="5268"/>
                    <a:pt x="6077" y="7536"/>
                    <a:pt x="6063" y="10732"/>
                  </a:cubicBezTo>
                  <a:cubicBezTo>
                    <a:pt x="6063" y="11616"/>
                    <a:pt x="5963" y="12515"/>
                    <a:pt x="5749" y="13385"/>
                  </a:cubicBezTo>
                  <a:cubicBezTo>
                    <a:pt x="5682" y="13687"/>
                    <a:pt x="5920" y="13875"/>
                    <a:pt x="6157" y="13875"/>
                  </a:cubicBezTo>
                  <a:cubicBezTo>
                    <a:pt x="6323" y="13875"/>
                    <a:pt x="6489" y="13782"/>
                    <a:pt x="6548" y="13571"/>
                  </a:cubicBezTo>
                  <a:cubicBezTo>
                    <a:pt x="6776" y="12643"/>
                    <a:pt x="6876" y="11687"/>
                    <a:pt x="6876" y="10732"/>
                  </a:cubicBezTo>
                  <a:cubicBezTo>
                    <a:pt x="6876" y="9105"/>
                    <a:pt x="6591" y="7551"/>
                    <a:pt x="6034" y="6366"/>
                  </a:cubicBezTo>
                  <a:cubicBezTo>
                    <a:pt x="5564" y="5354"/>
                    <a:pt x="4936" y="4697"/>
                    <a:pt x="4251" y="4455"/>
                  </a:cubicBezTo>
                  <a:cubicBezTo>
                    <a:pt x="5535" y="2857"/>
                    <a:pt x="7304" y="1716"/>
                    <a:pt x="9287" y="1174"/>
                  </a:cubicBezTo>
                  <a:cubicBezTo>
                    <a:pt x="9772" y="1043"/>
                    <a:pt x="9631" y="358"/>
                    <a:pt x="9195" y="358"/>
                  </a:cubicBezTo>
                  <a:cubicBezTo>
                    <a:pt x="9157" y="358"/>
                    <a:pt x="9116" y="363"/>
                    <a:pt x="9073" y="375"/>
                  </a:cubicBezTo>
                  <a:cubicBezTo>
                    <a:pt x="6691" y="1031"/>
                    <a:pt x="4622" y="2472"/>
                    <a:pt x="3196" y="4483"/>
                  </a:cubicBezTo>
                  <a:cubicBezTo>
                    <a:pt x="3167" y="4498"/>
                    <a:pt x="3153" y="4498"/>
                    <a:pt x="3139" y="4512"/>
                  </a:cubicBezTo>
                  <a:cubicBezTo>
                    <a:pt x="2953" y="4754"/>
                    <a:pt x="2825" y="5026"/>
                    <a:pt x="2682" y="5268"/>
                  </a:cubicBezTo>
                  <a:cubicBezTo>
                    <a:pt x="2482" y="5596"/>
                    <a:pt x="2325" y="5767"/>
                    <a:pt x="1897" y="6894"/>
                  </a:cubicBezTo>
                  <a:cubicBezTo>
                    <a:pt x="1869" y="6937"/>
                    <a:pt x="1855" y="6980"/>
                    <a:pt x="1826" y="7037"/>
                  </a:cubicBezTo>
                  <a:cubicBezTo>
                    <a:pt x="14" y="8406"/>
                    <a:pt x="0" y="13014"/>
                    <a:pt x="1826" y="14412"/>
                  </a:cubicBezTo>
                  <a:cubicBezTo>
                    <a:pt x="3295" y="18464"/>
                    <a:pt x="7047" y="21231"/>
                    <a:pt x="11341" y="21445"/>
                  </a:cubicBezTo>
                  <a:cubicBezTo>
                    <a:pt x="11520" y="21454"/>
                    <a:pt x="11699" y="21458"/>
                    <a:pt x="11877" y="21458"/>
                  </a:cubicBezTo>
                  <a:cubicBezTo>
                    <a:pt x="15979" y="21458"/>
                    <a:pt x="19736" y="19115"/>
                    <a:pt x="21527" y="15396"/>
                  </a:cubicBezTo>
                  <a:cubicBezTo>
                    <a:pt x="21569" y="15368"/>
                    <a:pt x="21598" y="15382"/>
                    <a:pt x="21641" y="15354"/>
                  </a:cubicBezTo>
                  <a:cubicBezTo>
                    <a:pt x="21665" y="15329"/>
                    <a:pt x="24315" y="12859"/>
                    <a:pt x="26727" y="12859"/>
                  </a:cubicBezTo>
                  <a:cubicBezTo>
                    <a:pt x="27115" y="12859"/>
                    <a:pt x="27497" y="12923"/>
                    <a:pt x="27860" y="13071"/>
                  </a:cubicBezTo>
                  <a:cubicBezTo>
                    <a:pt x="27916" y="13092"/>
                    <a:pt x="27969" y="13101"/>
                    <a:pt x="28019" y="13101"/>
                  </a:cubicBezTo>
                  <a:cubicBezTo>
                    <a:pt x="28417" y="13101"/>
                    <a:pt x="28605" y="12505"/>
                    <a:pt x="28174" y="12315"/>
                  </a:cubicBezTo>
                  <a:cubicBezTo>
                    <a:pt x="27704" y="12122"/>
                    <a:pt x="27217" y="12040"/>
                    <a:pt x="26729" y="12040"/>
                  </a:cubicBezTo>
                  <a:cubicBezTo>
                    <a:pt x="24983" y="12040"/>
                    <a:pt x="23222" y="13093"/>
                    <a:pt x="22140" y="13884"/>
                  </a:cubicBezTo>
                  <a:cubicBezTo>
                    <a:pt x="22768" y="11830"/>
                    <a:pt x="22768" y="9619"/>
                    <a:pt x="22140" y="7565"/>
                  </a:cubicBezTo>
                  <a:lnTo>
                    <a:pt x="22140" y="7565"/>
                  </a:lnTo>
                  <a:cubicBezTo>
                    <a:pt x="23462" y="8537"/>
                    <a:pt x="25144" y="9418"/>
                    <a:pt x="26743" y="9418"/>
                  </a:cubicBezTo>
                  <a:cubicBezTo>
                    <a:pt x="27232" y="9418"/>
                    <a:pt x="27713" y="9335"/>
                    <a:pt x="28174" y="9148"/>
                  </a:cubicBezTo>
                  <a:cubicBezTo>
                    <a:pt x="28625" y="8960"/>
                    <a:pt x="28438" y="8354"/>
                    <a:pt x="28048" y="8354"/>
                  </a:cubicBezTo>
                  <a:cubicBezTo>
                    <a:pt x="27994" y="8354"/>
                    <a:pt x="27936" y="8366"/>
                    <a:pt x="27875" y="8392"/>
                  </a:cubicBezTo>
                  <a:cubicBezTo>
                    <a:pt x="27511" y="8540"/>
                    <a:pt x="27129" y="8604"/>
                    <a:pt x="26741" y="8604"/>
                  </a:cubicBezTo>
                  <a:cubicBezTo>
                    <a:pt x="24329" y="8604"/>
                    <a:pt x="21678" y="6134"/>
                    <a:pt x="21641" y="6110"/>
                  </a:cubicBezTo>
                  <a:cubicBezTo>
                    <a:pt x="21612" y="6081"/>
                    <a:pt x="21569" y="6095"/>
                    <a:pt x="21541" y="6067"/>
                  </a:cubicBezTo>
                  <a:cubicBezTo>
                    <a:pt x="19737" y="2339"/>
                    <a:pt x="15981" y="0"/>
                    <a:pt x="118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79"/>
            <p:cNvSpPr/>
            <p:nvPr/>
          </p:nvSpPr>
          <p:spPr>
            <a:xfrm>
              <a:off x="2939550" y="3403975"/>
              <a:ext cx="88725" cy="38300"/>
            </a:xfrm>
            <a:custGeom>
              <a:rect b="b" l="l" r="r" t="t"/>
              <a:pathLst>
                <a:path extrusionOk="0" h="1532" w="3549">
                  <a:moveTo>
                    <a:pt x="1410" y="0"/>
                  </a:moveTo>
                  <a:cubicBezTo>
                    <a:pt x="1054" y="0"/>
                    <a:pt x="686" y="97"/>
                    <a:pt x="331" y="345"/>
                  </a:cubicBezTo>
                  <a:cubicBezTo>
                    <a:pt x="0" y="605"/>
                    <a:pt x="248" y="1082"/>
                    <a:pt x="586" y="1082"/>
                  </a:cubicBezTo>
                  <a:cubicBezTo>
                    <a:pt x="656" y="1082"/>
                    <a:pt x="729" y="1062"/>
                    <a:pt x="802" y="1016"/>
                  </a:cubicBezTo>
                  <a:cubicBezTo>
                    <a:pt x="1005" y="873"/>
                    <a:pt x="1217" y="819"/>
                    <a:pt x="1421" y="819"/>
                  </a:cubicBezTo>
                  <a:cubicBezTo>
                    <a:pt x="2078" y="819"/>
                    <a:pt x="2667" y="1382"/>
                    <a:pt x="2699" y="1415"/>
                  </a:cubicBezTo>
                  <a:cubicBezTo>
                    <a:pt x="2788" y="1497"/>
                    <a:pt x="2884" y="1531"/>
                    <a:pt x="2976" y="1531"/>
                  </a:cubicBezTo>
                  <a:cubicBezTo>
                    <a:pt x="3286" y="1531"/>
                    <a:pt x="3548" y="1138"/>
                    <a:pt x="3284" y="830"/>
                  </a:cubicBezTo>
                  <a:cubicBezTo>
                    <a:pt x="2921" y="476"/>
                    <a:pt x="2198" y="0"/>
                    <a:pt x="14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79"/>
            <p:cNvSpPr/>
            <p:nvPr/>
          </p:nvSpPr>
          <p:spPr>
            <a:xfrm>
              <a:off x="2892225" y="3208650"/>
              <a:ext cx="145400" cy="83825"/>
            </a:xfrm>
            <a:custGeom>
              <a:rect b="b" l="l" r="r" t="t"/>
              <a:pathLst>
                <a:path extrusionOk="0" h="3353" w="5816">
                  <a:moveTo>
                    <a:pt x="593" y="0"/>
                  </a:moveTo>
                  <a:cubicBezTo>
                    <a:pt x="299" y="0"/>
                    <a:pt x="1" y="318"/>
                    <a:pt x="242" y="654"/>
                  </a:cubicBezTo>
                  <a:cubicBezTo>
                    <a:pt x="798" y="1567"/>
                    <a:pt x="1754" y="2138"/>
                    <a:pt x="2824" y="2209"/>
                  </a:cubicBezTo>
                  <a:cubicBezTo>
                    <a:pt x="3622" y="2266"/>
                    <a:pt x="4379" y="2609"/>
                    <a:pt x="4935" y="3194"/>
                  </a:cubicBezTo>
                  <a:cubicBezTo>
                    <a:pt x="5025" y="3306"/>
                    <a:pt x="5134" y="3353"/>
                    <a:pt x="5241" y="3353"/>
                  </a:cubicBezTo>
                  <a:cubicBezTo>
                    <a:pt x="5540" y="3353"/>
                    <a:pt x="5815" y="2985"/>
                    <a:pt x="5563" y="2680"/>
                  </a:cubicBezTo>
                  <a:cubicBezTo>
                    <a:pt x="4864" y="1910"/>
                    <a:pt x="3908" y="1453"/>
                    <a:pt x="2866" y="1396"/>
                  </a:cubicBezTo>
                  <a:cubicBezTo>
                    <a:pt x="2082" y="1339"/>
                    <a:pt x="1369" y="926"/>
                    <a:pt x="955" y="255"/>
                  </a:cubicBezTo>
                  <a:cubicBezTo>
                    <a:pt x="876" y="74"/>
                    <a:pt x="735" y="0"/>
                    <a:pt x="5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79"/>
            <p:cNvSpPr/>
            <p:nvPr/>
          </p:nvSpPr>
          <p:spPr>
            <a:xfrm>
              <a:off x="2852600" y="3590850"/>
              <a:ext cx="112725" cy="58225"/>
            </a:xfrm>
            <a:custGeom>
              <a:rect b="b" l="l" r="r" t="t"/>
              <a:pathLst>
                <a:path extrusionOk="0" h="2329" w="4509">
                  <a:moveTo>
                    <a:pt x="4045" y="1"/>
                  </a:moveTo>
                  <a:cubicBezTo>
                    <a:pt x="3887" y="1"/>
                    <a:pt x="3732" y="97"/>
                    <a:pt x="3667" y="260"/>
                  </a:cubicBezTo>
                  <a:cubicBezTo>
                    <a:pt x="3640" y="314"/>
                    <a:pt x="3098" y="1526"/>
                    <a:pt x="833" y="1526"/>
                  </a:cubicBezTo>
                  <a:cubicBezTo>
                    <a:pt x="713" y="1526"/>
                    <a:pt x="587" y="1522"/>
                    <a:pt x="457" y="1515"/>
                  </a:cubicBezTo>
                  <a:cubicBezTo>
                    <a:pt x="447" y="1514"/>
                    <a:pt x="438" y="1514"/>
                    <a:pt x="428" y="1514"/>
                  </a:cubicBezTo>
                  <a:cubicBezTo>
                    <a:pt x="213" y="1514"/>
                    <a:pt x="43" y="1667"/>
                    <a:pt x="29" y="1886"/>
                  </a:cubicBezTo>
                  <a:cubicBezTo>
                    <a:pt x="1" y="2114"/>
                    <a:pt x="172" y="2299"/>
                    <a:pt x="414" y="2314"/>
                  </a:cubicBezTo>
                  <a:cubicBezTo>
                    <a:pt x="571" y="2328"/>
                    <a:pt x="728" y="2328"/>
                    <a:pt x="871" y="2328"/>
                  </a:cubicBezTo>
                  <a:cubicBezTo>
                    <a:pt x="3695" y="2328"/>
                    <a:pt x="4394" y="645"/>
                    <a:pt x="4423" y="573"/>
                  </a:cubicBezTo>
                  <a:cubicBezTo>
                    <a:pt x="4508" y="359"/>
                    <a:pt x="4409" y="117"/>
                    <a:pt x="4195" y="31"/>
                  </a:cubicBezTo>
                  <a:cubicBezTo>
                    <a:pt x="4146" y="11"/>
                    <a:pt x="4095" y="1"/>
                    <a:pt x="40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7" name="Google Shape;1387;p79"/>
          <p:cNvSpPr/>
          <p:nvPr/>
        </p:nvSpPr>
        <p:spPr>
          <a:xfrm>
            <a:off x="1799112" y="4024475"/>
            <a:ext cx="251077" cy="253786"/>
          </a:xfrm>
          <a:custGeom>
            <a:rect b="b" l="l" r="r" t="t"/>
            <a:pathLst>
              <a:path extrusionOk="0" h="27950" w="27644">
                <a:moveTo>
                  <a:pt x="6606" y="4382"/>
                </a:moveTo>
                <a:lnTo>
                  <a:pt x="6606" y="4382"/>
                </a:lnTo>
                <a:cubicBezTo>
                  <a:pt x="5350" y="5695"/>
                  <a:pt x="5621" y="7849"/>
                  <a:pt x="7191" y="8790"/>
                </a:cubicBezTo>
                <a:cubicBezTo>
                  <a:pt x="7019" y="8890"/>
                  <a:pt x="6848" y="9019"/>
                  <a:pt x="6705" y="9147"/>
                </a:cubicBezTo>
                <a:cubicBezTo>
                  <a:pt x="5750" y="6451"/>
                  <a:pt x="5022" y="6522"/>
                  <a:pt x="5393" y="5638"/>
                </a:cubicBezTo>
                <a:cubicBezTo>
                  <a:pt x="5636" y="5081"/>
                  <a:pt x="6064" y="4639"/>
                  <a:pt x="6606" y="4382"/>
                </a:cubicBezTo>
                <a:close/>
                <a:moveTo>
                  <a:pt x="22069" y="10645"/>
                </a:moveTo>
                <a:cubicBezTo>
                  <a:pt x="22041" y="11002"/>
                  <a:pt x="22012" y="11358"/>
                  <a:pt x="21998" y="11729"/>
                </a:cubicBezTo>
                <a:cubicBezTo>
                  <a:pt x="21813" y="11529"/>
                  <a:pt x="21613" y="11372"/>
                  <a:pt x="21399" y="11230"/>
                </a:cubicBezTo>
                <a:lnTo>
                  <a:pt x="21385" y="11230"/>
                </a:lnTo>
                <a:cubicBezTo>
                  <a:pt x="21641" y="11073"/>
                  <a:pt x="21870" y="10873"/>
                  <a:pt x="22069" y="10645"/>
                </a:cubicBezTo>
                <a:close/>
                <a:moveTo>
                  <a:pt x="20222" y="4135"/>
                </a:moveTo>
                <a:cubicBezTo>
                  <a:pt x="21723" y="4135"/>
                  <a:pt x="22987" y="5461"/>
                  <a:pt x="22640" y="7022"/>
                </a:cubicBezTo>
                <a:cubicBezTo>
                  <a:pt x="22597" y="7221"/>
                  <a:pt x="22554" y="7421"/>
                  <a:pt x="22512" y="7606"/>
                </a:cubicBezTo>
                <a:cubicBezTo>
                  <a:pt x="22041" y="6594"/>
                  <a:pt x="21028" y="5952"/>
                  <a:pt x="19915" y="5952"/>
                </a:cubicBezTo>
                <a:cubicBezTo>
                  <a:pt x="19359" y="5952"/>
                  <a:pt x="19359" y="6779"/>
                  <a:pt x="19915" y="6779"/>
                </a:cubicBezTo>
                <a:cubicBezTo>
                  <a:pt x="19933" y="6779"/>
                  <a:pt x="19950" y="6778"/>
                  <a:pt x="19967" y="6778"/>
                </a:cubicBezTo>
                <a:cubicBezTo>
                  <a:pt x="21085" y="6778"/>
                  <a:pt x="21998" y="7681"/>
                  <a:pt x="21998" y="8790"/>
                </a:cubicBezTo>
                <a:cubicBezTo>
                  <a:pt x="21998" y="9914"/>
                  <a:pt x="21085" y="10817"/>
                  <a:pt x="19967" y="10817"/>
                </a:cubicBezTo>
                <a:cubicBezTo>
                  <a:pt x="19950" y="10817"/>
                  <a:pt x="19933" y="10817"/>
                  <a:pt x="19915" y="10816"/>
                </a:cubicBezTo>
                <a:lnTo>
                  <a:pt x="19872" y="10816"/>
                </a:lnTo>
                <a:cubicBezTo>
                  <a:pt x="19533" y="10844"/>
                  <a:pt x="17448" y="11314"/>
                  <a:pt x="14440" y="11314"/>
                </a:cubicBezTo>
                <a:cubicBezTo>
                  <a:pt x="12891" y="11314"/>
                  <a:pt x="11098" y="11189"/>
                  <a:pt x="9173" y="10816"/>
                </a:cubicBezTo>
                <a:cubicBezTo>
                  <a:pt x="9142" y="10810"/>
                  <a:pt x="9113" y="10808"/>
                  <a:pt x="9084" y="10808"/>
                </a:cubicBezTo>
                <a:cubicBezTo>
                  <a:pt x="8628" y="10808"/>
                  <a:pt x="8506" y="11522"/>
                  <a:pt x="9016" y="11629"/>
                </a:cubicBezTo>
                <a:cubicBezTo>
                  <a:pt x="10800" y="11972"/>
                  <a:pt x="12611" y="12143"/>
                  <a:pt x="14423" y="12143"/>
                </a:cubicBezTo>
                <a:lnTo>
                  <a:pt x="14466" y="12143"/>
                </a:lnTo>
                <a:cubicBezTo>
                  <a:pt x="16306" y="12143"/>
                  <a:pt x="18132" y="11972"/>
                  <a:pt x="19944" y="11644"/>
                </a:cubicBezTo>
                <a:cubicBezTo>
                  <a:pt x="21071" y="11644"/>
                  <a:pt x="21969" y="12557"/>
                  <a:pt x="21955" y="13683"/>
                </a:cubicBezTo>
                <a:cubicBezTo>
                  <a:pt x="21941" y="14787"/>
                  <a:pt x="21042" y="15681"/>
                  <a:pt x="19941" y="15681"/>
                </a:cubicBezTo>
                <a:cubicBezTo>
                  <a:pt x="19933" y="15681"/>
                  <a:pt x="19924" y="15681"/>
                  <a:pt x="19915" y="15681"/>
                </a:cubicBezTo>
                <a:cubicBezTo>
                  <a:pt x="19649" y="15681"/>
                  <a:pt x="17836" y="16182"/>
                  <a:pt x="14742" y="16182"/>
                </a:cubicBezTo>
                <a:cubicBezTo>
                  <a:pt x="13195" y="16182"/>
                  <a:pt x="11327" y="16056"/>
                  <a:pt x="9173" y="15681"/>
                </a:cubicBezTo>
                <a:cubicBezTo>
                  <a:pt x="9139" y="15674"/>
                  <a:pt x="9106" y="15670"/>
                  <a:pt x="9074" y="15670"/>
                </a:cubicBezTo>
                <a:cubicBezTo>
                  <a:pt x="8600" y="15670"/>
                  <a:pt x="8496" y="16428"/>
                  <a:pt x="9031" y="16508"/>
                </a:cubicBezTo>
                <a:cubicBezTo>
                  <a:pt x="10900" y="16836"/>
                  <a:pt x="12783" y="17007"/>
                  <a:pt x="14680" y="17007"/>
                </a:cubicBezTo>
                <a:cubicBezTo>
                  <a:pt x="16449" y="17007"/>
                  <a:pt x="18218" y="16850"/>
                  <a:pt x="19958" y="16508"/>
                </a:cubicBezTo>
                <a:cubicBezTo>
                  <a:pt x="20728" y="16494"/>
                  <a:pt x="21456" y="16180"/>
                  <a:pt x="21984" y="15624"/>
                </a:cubicBezTo>
                <a:lnTo>
                  <a:pt x="21984" y="15624"/>
                </a:lnTo>
                <a:cubicBezTo>
                  <a:pt x="22012" y="16351"/>
                  <a:pt x="22098" y="17250"/>
                  <a:pt x="21570" y="18391"/>
                </a:cubicBezTo>
                <a:cubicBezTo>
                  <a:pt x="21342" y="18605"/>
                  <a:pt x="20001" y="18933"/>
                  <a:pt x="17191" y="19076"/>
                </a:cubicBezTo>
                <a:cubicBezTo>
                  <a:pt x="16508" y="19108"/>
                  <a:pt x="15806" y="19123"/>
                  <a:pt x="15107" y="19123"/>
                </a:cubicBezTo>
                <a:cubicBezTo>
                  <a:pt x="13308" y="19123"/>
                  <a:pt x="11532" y="19022"/>
                  <a:pt x="10186" y="18848"/>
                </a:cubicBezTo>
                <a:cubicBezTo>
                  <a:pt x="8203" y="18577"/>
                  <a:pt x="7847" y="18220"/>
                  <a:pt x="7790" y="18149"/>
                </a:cubicBezTo>
                <a:cubicBezTo>
                  <a:pt x="7832" y="16879"/>
                  <a:pt x="7804" y="15595"/>
                  <a:pt x="7718" y="14325"/>
                </a:cubicBezTo>
                <a:cubicBezTo>
                  <a:pt x="8037" y="14154"/>
                  <a:pt x="8265" y="14097"/>
                  <a:pt x="8616" y="14097"/>
                </a:cubicBezTo>
                <a:cubicBezTo>
                  <a:pt x="9318" y="14097"/>
                  <a:pt x="10510" y="14325"/>
                  <a:pt x="13895" y="14325"/>
                </a:cubicBezTo>
                <a:cubicBezTo>
                  <a:pt x="14063" y="14328"/>
                  <a:pt x="14237" y="14329"/>
                  <a:pt x="14414" y="14329"/>
                </a:cubicBezTo>
                <a:cubicBezTo>
                  <a:pt x="16612" y="14329"/>
                  <a:pt x="19381" y="14172"/>
                  <a:pt x="19658" y="14040"/>
                </a:cubicBezTo>
                <a:cubicBezTo>
                  <a:pt x="20059" y="13847"/>
                  <a:pt x="19912" y="13253"/>
                  <a:pt x="19488" y="13253"/>
                </a:cubicBezTo>
                <a:cubicBezTo>
                  <a:pt x="19474" y="13253"/>
                  <a:pt x="19459" y="13254"/>
                  <a:pt x="19444" y="13256"/>
                </a:cubicBezTo>
                <a:cubicBezTo>
                  <a:pt x="17576" y="13427"/>
                  <a:pt x="15721" y="13498"/>
                  <a:pt x="13881" y="13498"/>
                </a:cubicBezTo>
                <a:cubicBezTo>
                  <a:pt x="11056" y="13455"/>
                  <a:pt x="8802" y="13256"/>
                  <a:pt x="8660" y="13256"/>
                </a:cubicBezTo>
                <a:cubicBezTo>
                  <a:pt x="8275" y="13256"/>
                  <a:pt x="7904" y="13141"/>
                  <a:pt x="7576" y="12927"/>
                </a:cubicBezTo>
                <a:cubicBezTo>
                  <a:pt x="7447" y="11972"/>
                  <a:pt x="7262" y="11016"/>
                  <a:pt x="7005" y="10074"/>
                </a:cubicBezTo>
                <a:cubicBezTo>
                  <a:pt x="7376" y="9547"/>
                  <a:pt x="7975" y="9218"/>
                  <a:pt x="8631" y="9204"/>
                </a:cubicBezTo>
                <a:cubicBezTo>
                  <a:pt x="10529" y="9575"/>
                  <a:pt x="12469" y="9761"/>
                  <a:pt x="14409" y="9761"/>
                </a:cubicBezTo>
                <a:cubicBezTo>
                  <a:pt x="16520" y="9761"/>
                  <a:pt x="18631" y="9461"/>
                  <a:pt x="19587" y="9190"/>
                </a:cubicBezTo>
                <a:cubicBezTo>
                  <a:pt x="20055" y="9043"/>
                  <a:pt x="19922" y="8382"/>
                  <a:pt x="19480" y="8382"/>
                </a:cubicBezTo>
                <a:cubicBezTo>
                  <a:pt x="19450" y="8382"/>
                  <a:pt x="19420" y="8385"/>
                  <a:pt x="19387" y="8391"/>
                </a:cubicBezTo>
                <a:cubicBezTo>
                  <a:pt x="17566" y="8797"/>
                  <a:pt x="15829" y="8933"/>
                  <a:pt x="14302" y="8933"/>
                </a:cubicBezTo>
                <a:cubicBezTo>
                  <a:pt x="11213" y="8933"/>
                  <a:pt x="8984" y="8377"/>
                  <a:pt x="8660" y="8377"/>
                </a:cubicBezTo>
                <a:cubicBezTo>
                  <a:pt x="7547" y="8377"/>
                  <a:pt x="6634" y="7478"/>
                  <a:pt x="6634" y="6351"/>
                </a:cubicBezTo>
                <a:cubicBezTo>
                  <a:pt x="6634" y="5238"/>
                  <a:pt x="7547" y="4340"/>
                  <a:pt x="8660" y="4340"/>
                </a:cubicBezTo>
                <a:lnTo>
                  <a:pt x="8688" y="4340"/>
                </a:lnTo>
                <a:lnTo>
                  <a:pt x="8760" y="4368"/>
                </a:lnTo>
                <a:cubicBezTo>
                  <a:pt x="10394" y="5122"/>
                  <a:pt x="12156" y="5510"/>
                  <a:pt x="13943" y="5510"/>
                </a:cubicBezTo>
                <a:cubicBezTo>
                  <a:pt x="14387" y="5510"/>
                  <a:pt x="14833" y="5486"/>
                  <a:pt x="15279" y="5438"/>
                </a:cubicBezTo>
                <a:lnTo>
                  <a:pt x="15279" y="5438"/>
                </a:lnTo>
                <a:cubicBezTo>
                  <a:pt x="14780" y="5895"/>
                  <a:pt x="14138" y="6166"/>
                  <a:pt x="13453" y="6208"/>
                </a:cubicBezTo>
                <a:cubicBezTo>
                  <a:pt x="12055" y="6166"/>
                  <a:pt x="10614" y="6080"/>
                  <a:pt x="9131" y="5937"/>
                </a:cubicBezTo>
                <a:cubicBezTo>
                  <a:pt x="9117" y="5936"/>
                  <a:pt x="9104" y="5936"/>
                  <a:pt x="9090" y="5936"/>
                </a:cubicBezTo>
                <a:cubicBezTo>
                  <a:pt x="8585" y="5936"/>
                  <a:pt x="8517" y="6723"/>
                  <a:pt x="9059" y="6765"/>
                </a:cubicBezTo>
                <a:cubicBezTo>
                  <a:pt x="10920" y="6947"/>
                  <a:pt x="12792" y="7042"/>
                  <a:pt x="14669" y="7042"/>
                </a:cubicBezTo>
                <a:cubicBezTo>
                  <a:pt x="15727" y="7042"/>
                  <a:pt x="16787" y="7012"/>
                  <a:pt x="17847" y="6950"/>
                </a:cubicBezTo>
                <a:cubicBezTo>
                  <a:pt x="18375" y="6909"/>
                  <a:pt x="18348" y="6121"/>
                  <a:pt x="17831" y="6121"/>
                </a:cubicBezTo>
                <a:cubicBezTo>
                  <a:pt x="17817" y="6121"/>
                  <a:pt x="17804" y="6122"/>
                  <a:pt x="17790" y="6123"/>
                </a:cubicBezTo>
                <a:cubicBezTo>
                  <a:pt x="17091" y="6166"/>
                  <a:pt x="16377" y="6194"/>
                  <a:pt x="15650" y="6208"/>
                </a:cubicBezTo>
                <a:cubicBezTo>
                  <a:pt x="16007" y="5923"/>
                  <a:pt x="16320" y="5595"/>
                  <a:pt x="16591" y="5224"/>
                </a:cubicBezTo>
                <a:cubicBezTo>
                  <a:pt x="17462" y="5024"/>
                  <a:pt x="18318" y="4739"/>
                  <a:pt x="19145" y="4368"/>
                </a:cubicBezTo>
                <a:cubicBezTo>
                  <a:pt x="19505" y="4208"/>
                  <a:pt x="19870" y="4135"/>
                  <a:pt x="20222" y="4135"/>
                </a:cubicBezTo>
                <a:close/>
                <a:moveTo>
                  <a:pt x="20210" y="0"/>
                </a:moveTo>
                <a:cubicBezTo>
                  <a:pt x="19309" y="0"/>
                  <a:pt x="18378" y="185"/>
                  <a:pt x="17462" y="588"/>
                </a:cubicBezTo>
                <a:cubicBezTo>
                  <a:pt x="16285" y="1116"/>
                  <a:pt x="15122" y="1380"/>
                  <a:pt x="13958" y="1380"/>
                </a:cubicBezTo>
                <a:cubicBezTo>
                  <a:pt x="12793" y="1380"/>
                  <a:pt x="11627" y="1116"/>
                  <a:pt x="10443" y="588"/>
                </a:cubicBezTo>
                <a:cubicBezTo>
                  <a:pt x="9569" y="203"/>
                  <a:pt x="8635" y="10"/>
                  <a:pt x="7698" y="10"/>
                </a:cubicBezTo>
                <a:cubicBezTo>
                  <a:pt x="6861" y="10"/>
                  <a:pt x="6023" y="164"/>
                  <a:pt x="5222" y="474"/>
                </a:cubicBezTo>
                <a:cubicBezTo>
                  <a:pt x="1884" y="1800"/>
                  <a:pt x="1" y="5681"/>
                  <a:pt x="1955" y="8762"/>
                </a:cubicBezTo>
                <a:cubicBezTo>
                  <a:pt x="2526" y="9718"/>
                  <a:pt x="2939" y="10745"/>
                  <a:pt x="3182" y="11829"/>
                </a:cubicBezTo>
                <a:cubicBezTo>
                  <a:pt x="3223" y="12072"/>
                  <a:pt x="3398" y="12177"/>
                  <a:pt x="3575" y="12177"/>
                </a:cubicBezTo>
                <a:cubicBezTo>
                  <a:pt x="3825" y="12177"/>
                  <a:pt x="4081" y="11969"/>
                  <a:pt x="3981" y="11644"/>
                </a:cubicBezTo>
                <a:cubicBezTo>
                  <a:pt x="3724" y="10474"/>
                  <a:pt x="3282" y="9347"/>
                  <a:pt x="2654" y="8320"/>
                </a:cubicBezTo>
                <a:cubicBezTo>
                  <a:pt x="567" y="5015"/>
                  <a:pt x="3706" y="823"/>
                  <a:pt x="7701" y="823"/>
                </a:cubicBezTo>
                <a:cubicBezTo>
                  <a:pt x="8484" y="823"/>
                  <a:pt x="9299" y="984"/>
                  <a:pt x="10115" y="1344"/>
                </a:cubicBezTo>
                <a:cubicBezTo>
                  <a:pt x="11406" y="1922"/>
                  <a:pt x="12679" y="2211"/>
                  <a:pt x="13954" y="2211"/>
                </a:cubicBezTo>
                <a:cubicBezTo>
                  <a:pt x="15229" y="2211"/>
                  <a:pt x="16506" y="1922"/>
                  <a:pt x="17804" y="1344"/>
                </a:cubicBezTo>
                <a:cubicBezTo>
                  <a:pt x="18606" y="989"/>
                  <a:pt x="19422" y="826"/>
                  <a:pt x="20213" y="826"/>
                </a:cubicBezTo>
                <a:cubicBezTo>
                  <a:pt x="23710" y="826"/>
                  <a:pt x="26713" y="4005"/>
                  <a:pt x="25864" y="7763"/>
                </a:cubicBezTo>
                <a:cubicBezTo>
                  <a:pt x="25336" y="10089"/>
                  <a:pt x="25165" y="12770"/>
                  <a:pt x="25308" y="15966"/>
                </a:cubicBezTo>
                <a:cubicBezTo>
                  <a:pt x="25493" y="19261"/>
                  <a:pt x="23653" y="22328"/>
                  <a:pt x="20657" y="23712"/>
                </a:cubicBezTo>
                <a:cubicBezTo>
                  <a:pt x="20357" y="23855"/>
                  <a:pt x="20457" y="23940"/>
                  <a:pt x="19616" y="26480"/>
                </a:cubicBezTo>
                <a:cubicBezTo>
                  <a:pt x="19502" y="26708"/>
                  <a:pt x="19316" y="27121"/>
                  <a:pt x="19088" y="27121"/>
                </a:cubicBezTo>
                <a:cubicBezTo>
                  <a:pt x="18945" y="27121"/>
                  <a:pt x="18931" y="27121"/>
                  <a:pt x="18803" y="26907"/>
                </a:cubicBezTo>
                <a:cubicBezTo>
                  <a:pt x="18432" y="26223"/>
                  <a:pt x="18375" y="25695"/>
                  <a:pt x="18104" y="24768"/>
                </a:cubicBezTo>
                <a:cubicBezTo>
                  <a:pt x="17747" y="23441"/>
                  <a:pt x="18375" y="22057"/>
                  <a:pt x="19616" y="21458"/>
                </a:cubicBezTo>
                <a:cubicBezTo>
                  <a:pt x="21684" y="20502"/>
                  <a:pt x="22954" y="18377"/>
                  <a:pt x="22840" y="16094"/>
                </a:cubicBezTo>
                <a:cubicBezTo>
                  <a:pt x="22668" y="12671"/>
                  <a:pt x="22868" y="9761"/>
                  <a:pt x="23439" y="7221"/>
                </a:cubicBezTo>
                <a:cubicBezTo>
                  <a:pt x="23926" y="5100"/>
                  <a:pt x="22227" y="3308"/>
                  <a:pt x="20219" y="3308"/>
                </a:cubicBezTo>
                <a:cubicBezTo>
                  <a:pt x="19755" y="3308"/>
                  <a:pt x="19276" y="3404"/>
                  <a:pt x="18803" y="3612"/>
                </a:cubicBezTo>
                <a:cubicBezTo>
                  <a:pt x="17198" y="4325"/>
                  <a:pt x="15579" y="4682"/>
                  <a:pt x="13958" y="4682"/>
                </a:cubicBezTo>
                <a:cubicBezTo>
                  <a:pt x="12337" y="4682"/>
                  <a:pt x="10714" y="4325"/>
                  <a:pt x="9102" y="3612"/>
                </a:cubicBezTo>
                <a:cubicBezTo>
                  <a:pt x="8628" y="3402"/>
                  <a:pt x="8155" y="3310"/>
                  <a:pt x="7703" y="3310"/>
                </a:cubicBezTo>
                <a:cubicBezTo>
                  <a:pt x="5511" y="3310"/>
                  <a:pt x="3796" y="5480"/>
                  <a:pt x="4765" y="6993"/>
                </a:cubicBezTo>
                <a:cubicBezTo>
                  <a:pt x="5365" y="7963"/>
                  <a:pt x="5835" y="9019"/>
                  <a:pt x="6149" y="10131"/>
                </a:cubicBezTo>
                <a:cubicBezTo>
                  <a:pt x="6149" y="10131"/>
                  <a:pt x="6149" y="10131"/>
                  <a:pt x="6149" y="10146"/>
                </a:cubicBezTo>
                <a:cubicBezTo>
                  <a:pt x="7276" y="13940"/>
                  <a:pt x="7062" y="18662"/>
                  <a:pt x="6677" y="22585"/>
                </a:cubicBezTo>
                <a:cubicBezTo>
                  <a:pt x="6545" y="23167"/>
                  <a:pt x="6045" y="23577"/>
                  <a:pt x="5461" y="23577"/>
                </a:cubicBezTo>
                <a:cubicBezTo>
                  <a:pt x="5415" y="23577"/>
                  <a:pt x="5369" y="23575"/>
                  <a:pt x="5322" y="23569"/>
                </a:cubicBezTo>
                <a:cubicBezTo>
                  <a:pt x="4694" y="23512"/>
                  <a:pt x="4209" y="22985"/>
                  <a:pt x="4195" y="22343"/>
                </a:cubicBezTo>
                <a:cubicBezTo>
                  <a:pt x="4452" y="19846"/>
                  <a:pt x="4680" y="16594"/>
                  <a:pt x="4323" y="13612"/>
                </a:cubicBezTo>
                <a:cubicBezTo>
                  <a:pt x="4297" y="13359"/>
                  <a:pt x="4111" y="13241"/>
                  <a:pt x="3922" y="13241"/>
                </a:cubicBezTo>
                <a:cubicBezTo>
                  <a:pt x="3696" y="13241"/>
                  <a:pt x="3465" y="13409"/>
                  <a:pt x="3496" y="13712"/>
                </a:cubicBezTo>
                <a:cubicBezTo>
                  <a:pt x="3852" y="16608"/>
                  <a:pt x="3610" y="19803"/>
                  <a:pt x="3367" y="22257"/>
                </a:cubicBezTo>
                <a:cubicBezTo>
                  <a:pt x="3296" y="23384"/>
                  <a:pt x="4123" y="24354"/>
                  <a:pt x="5236" y="24468"/>
                </a:cubicBezTo>
                <a:cubicBezTo>
                  <a:pt x="5307" y="24475"/>
                  <a:pt x="5378" y="24479"/>
                  <a:pt x="5448" y="24479"/>
                </a:cubicBezTo>
                <a:cubicBezTo>
                  <a:pt x="6475" y="24479"/>
                  <a:pt x="7370" y="23712"/>
                  <a:pt x="7490" y="22671"/>
                </a:cubicBezTo>
                <a:cubicBezTo>
                  <a:pt x="7618" y="21387"/>
                  <a:pt x="7718" y="20203"/>
                  <a:pt x="7761" y="19104"/>
                </a:cubicBezTo>
                <a:cubicBezTo>
                  <a:pt x="8560" y="19461"/>
                  <a:pt x="9972" y="19646"/>
                  <a:pt x="10842" y="19746"/>
                </a:cubicBezTo>
                <a:cubicBezTo>
                  <a:pt x="12084" y="19875"/>
                  <a:pt x="13567" y="19932"/>
                  <a:pt x="15065" y="19932"/>
                </a:cubicBezTo>
                <a:cubicBezTo>
                  <a:pt x="16049" y="19932"/>
                  <a:pt x="17048" y="19903"/>
                  <a:pt x="17961" y="19846"/>
                </a:cubicBezTo>
                <a:cubicBezTo>
                  <a:pt x="18931" y="19789"/>
                  <a:pt x="19901" y="19675"/>
                  <a:pt x="20857" y="19489"/>
                </a:cubicBezTo>
                <a:lnTo>
                  <a:pt x="20857" y="19489"/>
                </a:lnTo>
                <a:cubicBezTo>
                  <a:pt x="20386" y="20032"/>
                  <a:pt x="19815" y="20460"/>
                  <a:pt x="19159" y="20759"/>
                </a:cubicBezTo>
                <a:cubicBezTo>
                  <a:pt x="17619" y="21544"/>
                  <a:pt x="16848" y="23298"/>
                  <a:pt x="17305" y="24967"/>
                </a:cubicBezTo>
                <a:cubicBezTo>
                  <a:pt x="17561" y="25866"/>
                  <a:pt x="17633" y="26494"/>
                  <a:pt x="18075" y="27293"/>
                </a:cubicBezTo>
                <a:cubicBezTo>
                  <a:pt x="18246" y="27606"/>
                  <a:pt x="18474" y="27935"/>
                  <a:pt x="19045" y="27949"/>
                </a:cubicBezTo>
                <a:cubicBezTo>
                  <a:pt x="19063" y="27950"/>
                  <a:pt x="19081" y="27950"/>
                  <a:pt x="19098" y="27950"/>
                </a:cubicBezTo>
                <a:cubicBezTo>
                  <a:pt x="19734" y="27950"/>
                  <a:pt x="20066" y="27448"/>
                  <a:pt x="20357" y="26879"/>
                </a:cubicBezTo>
                <a:cubicBezTo>
                  <a:pt x="20443" y="26708"/>
                  <a:pt x="20286" y="27121"/>
                  <a:pt x="21156" y="24397"/>
                </a:cubicBezTo>
                <a:cubicBezTo>
                  <a:pt x="24366" y="22828"/>
                  <a:pt x="26335" y="19504"/>
                  <a:pt x="26149" y="15923"/>
                </a:cubicBezTo>
                <a:cubicBezTo>
                  <a:pt x="25992" y="12813"/>
                  <a:pt x="26163" y="10203"/>
                  <a:pt x="26677" y="7949"/>
                </a:cubicBezTo>
                <a:cubicBezTo>
                  <a:pt x="27644" y="3651"/>
                  <a:pt x="24217" y="0"/>
                  <a:pt x="202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79"/>
          <p:cNvSpPr/>
          <p:nvPr/>
        </p:nvSpPr>
        <p:spPr>
          <a:xfrm>
            <a:off x="2704000" y="4050807"/>
            <a:ext cx="268974" cy="212040"/>
          </a:xfrm>
          <a:custGeom>
            <a:rect b="b" l="l" r="r" t="t"/>
            <a:pathLst>
              <a:path extrusionOk="0" h="22279" w="28261">
                <a:moveTo>
                  <a:pt x="16791" y="5129"/>
                </a:moveTo>
                <a:cubicBezTo>
                  <a:pt x="16791" y="5129"/>
                  <a:pt x="16762" y="6370"/>
                  <a:pt x="16762" y="7012"/>
                </a:cubicBezTo>
                <a:lnTo>
                  <a:pt x="16762" y="12361"/>
                </a:lnTo>
                <a:cubicBezTo>
                  <a:pt x="16762" y="12690"/>
                  <a:pt x="16862" y="13003"/>
                  <a:pt x="17047" y="13274"/>
                </a:cubicBezTo>
                <a:cubicBezTo>
                  <a:pt x="16648" y="13403"/>
                  <a:pt x="16277" y="13603"/>
                  <a:pt x="15935" y="13845"/>
                </a:cubicBezTo>
                <a:cubicBezTo>
                  <a:pt x="15892" y="5585"/>
                  <a:pt x="15949" y="5742"/>
                  <a:pt x="15721" y="5143"/>
                </a:cubicBezTo>
                <a:lnTo>
                  <a:pt x="16791" y="5129"/>
                </a:lnTo>
                <a:close/>
                <a:moveTo>
                  <a:pt x="13752" y="1"/>
                </a:moveTo>
                <a:cubicBezTo>
                  <a:pt x="13515" y="1"/>
                  <a:pt x="13278" y="187"/>
                  <a:pt x="13353" y="493"/>
                </a:cubicBezTo>
                <a:lnTo>
                  <a:pt x="14137" y="4187"/>
                </a:lnTo>
                <a:lnTo>
                  <a:pt x="12739" y="4187"/>
                </a:lnTo>
                <a:lnTo>
                  <a:pt x="12012" y="792"/>
                </a:lnTo>
                <a:cubicBezTo>
                  <a:pt x="11958" y="565"/>
                  <a:pt x="11786" y="466"/>
                  <a:pt x="11614" y="466"/>
                </a:cubicBezTo>
                <a:cubicBezTo>
                  <a:pt x="11374" y="466"/>
                  <a:pt x="11132" y="657"/>
                  <a:pt x="11199" y="963"/>
                </a:cubicBezTo>
                <a:lnTo>
                  <a:pt x="11898" y="4187"/>
                </a:lnTo>
                <a:lnTo>
                  <a:pt x="5878" y="4187"/>
                </a:lnTo>
                <a:cubicBezTo>
                  <a:pt x="2639" y="4202"/>
                  <a:pt x="0" y="6826"/>
                  <a:pt x="15" y="10079"/>
                </a:cubicBezTo>
                <a:lnTo>
                  <a:pt x="15" y="15186"/>
                </a:lnTo>
                <a:cubicBezTo>
                  <a:pt x="2" y="16937"/>
                  <a:pt x="1434" y="18304"/>
                  <a:pt x="3115" y="18304"/>
                </a:cubicBezTo>
                <a:cubicBezTo>
                  <a:pt x="3325" y="18304"/>
                  <a:pt x="3538" y="18283"/>
                  <a:pt x="3752" y="18239"/>
                </a:cubicBezTo>
                <a:lnTo>
                  <a:pt x="4308" y="18139"/>
                </a:lnTo>
                <a:cubicBezTo>
                  <a:pt x="4836" y="18060"/>
                  <a:pt x="4730" y="17310"/>
                  <a:pt x="4260" y="17310"/>
                </a:cubicBezTo>
                <a:cubicBezTo>
                  <a:pt x="4221" y="17310"/>
                  <a:pt x="4180" y="17315"/>
                  <a:pt x="4137" y="17326"/>
                </a:cubicBezTo>
                <a:lnTo>
                  <a:pt x="3595" y="17440"/>
                </a:lnTo>
                <a:cubicBezTo>
                  <a:pt x="3434" y="17473"/>
                  <a:pt x="3274" y="17489"/>
                  <a:pt x="3117" y="17489"/>
                </a:cubicBezTo>
                <a:cubicBezTo>
                  <a:pt x="1871" y="17489"/>
                  <a:pt x="813" y="16478"/>
                  <a:pt x="813" y="15186"/>
                </a:cubicBezTo>
                <a:lnTo>
                  <a:pt x="813" y="10079"/>
                </a:lnTo>
                <a:cubicBezTo>
                  <a:pt x="1270" y="5000"/>
                  <a:pt x="5863" y="5000"/>
                  <a:pt x="5863" y="5000"/>
                </a:cubicBezTo>
                <a:lnTo>
                  <a:pt x="14209" y="5000"/>
                </a:lnTo>
                <a:cubicBezTo>
                  <a:pt x="14209" y="5000"/>
                  <a:pt x="15122" y="5428"/>
                  <a:pt x="15093" y="5928"/>
                </a:cubicBezTo>
                <a:lnTo>
                  <a:pt x="15093" y="14130"/>
                </a:lnTo>
                <a:cubicBezTo>
                  <a:pt x="15107" y="14487"/>
                  <a:pt x="14936" y="14829"/>
                  <a:pt x="14651" y="15058"/>
                </a:cubicBezTo>
                <a:cubicBezTo>
                  <a:pt x="14251" y="15386"/>
                  <a:pt x="15150" y="15072"/>
                  <a:pt x="6234" y="16898"/>
                </a:cubicBezTo>
                <a:cubicBezTo>
                  <a:pt x="5737" y="17005"/>
                  <a:pt x="5847" y="17720"/>
                  <a:pt x="6314" y="17720"/>
                </a:cubicBezTo>
                <a:cubicBezTo>
                  <a:pt x="6343" y="17720"/>
                  <a:pt x="6374" y="17717"/>
                  <a:pt x="6405" y="17711"/>
                </a:cubicBezTo>
                <a:lnTo>
                  <a:pt x="12682" y="16441"/>
                </a:lnTo>
                <a:lnTo>
                  <a:pt x="12682" y="16441"/>
                </a:lnTo>
                <a:cubicBezTo>
                  <a:pt x="12796" y="17811"/>
                  <a:pt x="12668" y="19437"/>
                  <a:pt x="11998" y="20322"/>
                </a:cubicBezTo>
                <a:cubicBezTo>
                  <a:pt x="11758" y="20634"/>
                  <a:pt x="12043" y="20984"/>
                  <a:pt x="12342" y="20984"/>
                </a:cubicBezTo>
                <a:cubicBezTo>
                  <a:pt x="12453" y="20984"/>
                  <a:pt x="12565" y="20936"/>
                  <a:pt x="12654" y="20821"/>
                </a:cubicBezTo>
                <a:cubicBezTo>
                  <a:pt x="13638" y="19523"/>
                  <a:pt x="13595" y="17326"/>
                  <a:pt x="13510" y="16270"/>
                </a:cubicBezTo>
                <a:cubicBezTo>
                  <a:pt x="14180" y="16127"/>
                  <a:pt x="14451" y="16127"/>
                  <a:pt x="14851" y="15914"/>
                </a:cubicBezTo>
                <a:lnTo>
                  <a:pt x="14851" y="15914"/>
                </a:lnTo>
                <a:cubicBezTo>
                  <a:pt x="15036" y="17811"/>
                  <a:pt x="14893" y="20122"/>
                  <a:pt x="13738" y="21648"/>
                </a:cubicBezTo>
                <a:cubicBezTo>
                  <a:pt x="13539" y="21952"/>
                  <a:pt x="13801" y="22279"/>
                  <a:pt x="14084" y="22279"/>
                </a:cubicBezTo>
                <a:cubicBezTo>
                  <a:pt x="14187" y="22279"/>
                  <a:pt x="14293" y="22236"/>
                  <a:pt x="14380" y="22133"/>
                </a:cubicBezTo>
                <a:cubicBezTo>
                  <a:pt x="15778" y="20307"/>
                  <a:pt x="15935" y="17454"/>
                  <a:pt x="15578" y="15215"/>
                </a:cubicBezTo>
                <a:lnTo>
                  <a:pt x="15578" y="15200"/>
                </a:lnTo>
                <a:cubicBezTo>
                  <a:pt x="16163" y="14687"/>
                  <a:pt x="16862" y="13931"/>
                  <a:pt x="18017" y="13916"/>
                </a:cubicBezTo>
                <a:cubicBezTo>
                  <a:pt x="18132" y="13959"/>
                  <a:pt x="18246" y="13973"/>
                  <a:pt x="18360" y="13988"/>
                </a:cubicBezTo>
                <a:cubicBezTo>
                  <a:pt x="18659" y="13988"/>
                  <a:pt x="18945" y="13902"/>
                  <a:pt x="19202" y="13759"/>
                </a:cubicBezTo>
                <a:lnTo>
                  <a:pt x="26648" y="9366"/>
                </a:lnTo>
                <a:cubicBezTo>
                  <a:pt x="27732" y="8738"/>
                  <a:pt x="28260" y="7454"/>
                  <a:pt x="27932" y="6242"/>
                </a:cubicBezTo>
                <a:cubicBezTo>
                  <a:pt x="27604" y="5029"/>
                  <a:pt x="26505" y="4202"/>
                  <a:pt x="25250" y="4202"/>
                </a:cubicBezTo>
                <a:lnTo>
                  <a:pt x="25236" y="4202"/>
                </a:lnTo>
                <a:cubicBezTo>
                  <a:pt x="24694" y="4202"/>
                  <a:pt x="24694" y="5015"/>
                  <a:pt x="25236" y="5015"/>
                </a:cubicBezTo>
                <a:cubicBezTo>
                  <a:pt x="27219" y="5029"/>
                  <a:pt x="27932" y="7640"/>
                  <a:pt x="26234" y="8667"/>
                </a:cubicBezTo>
                <a:lnTo>
                  <a:pt x="18774" y="13046"/>
                </a:lnTo>
                <a:cubicBezTo>
                  <a:pt x="18702" y="13089"/>
                  <a:pt x="18627" y="13107"/>
                  <a:pt x="18552" y="13107"/>
                </a:cubicBezTo>
                <a:cubicBezTo>
                  <a:pt x="18072" y="13107"/>
                  <a:pt x="17561" y="12361"/>
                  <a:pt x="17561" y="12361"/>
                </a:cubicBezTo>
                <a:lnTo>
                  <a:pt x="17561" y="5428"/>
                </a:lnTo>
                <a:cubicBezTo>
                  <a:pt x="17561" y="5186"/>
                  <a:pt x="17761" y="5000"/>
                  <a:pt x="17989" y="5000"/>
                </a:cubicBezTo>
                <a:lnTo>
                  <a:pt x="23510" y="5000"/>
                </a:lnTo>
                <a:cubicBezTo>
                  <a:pt x="23538" y="5000"/>
                  <a:pt x="23567" y="4986"/>
                  <a:pt x="23581" y="4972"/>
                </a:cubicBezTo>
                <a:cubicBezTo>
                  <a:pt x="23938" y="4615"/>
                  <a:pt x="23695" y="4187"/>
                  <a:pt x="23353" y="4187"/>
                </a:cubicBezTo>
                <a:lnTo>
                  <a:pt x="21841" y="4187"/>
                </a:lnTo>
                <a:lnTo>
                  <a:pt x="22540" y="963"/>
                </a:lnTo>
                <a:cubicBezTo>
                  <a:pt x="22606" y="657"/>
                  <a:pt x="22364" y="466"/>
                  <a:pt x="22125" y="466"/>
                </a:cubicBezTo>
                <a:cubicBezTo>
                  <a:pt x="21952" y="466"/>
                  <a:pt x="21780" y="565"/>
                  <a:pt x="21726" y="792"/>
                </a:cubicBezTo>
                <a:lnTo>
                  <a:pt x="21013" y="4187"/>
                </a:lnTo>
                <a:lnTo>
                  <a:pt x="19601" y="4187"/>
                </a:lnTo>
                <a:lnTo>
                  <a:pt x="20386" y="493"/>
                </a:lnTo>
                <a:cubicBezTo>
                  <a:pt x="20460" y="187"/>
                  <a:pt x="20223" y="1"/>
                  <a:pt x="19986" y="1"/>
                </a:cubicBezTo>
                <a:cubicBezTo>
                  <a:pt x="19814" y="1"/>
                  <a:pt x="19641" y="99"/>
                  <a:pt x="19587" y="321"/>
                </a:cubicBezTo>
                <a:lnTo>
                  <a:pt x="18745" y="4316"/>
                </a:lnTo>
                <a:cubicBezTo>
                  <a:pt x="18602" y="4359"/>
                  <a:pt x="18474" y="4416"/>
                  <a:pt x="18346" y="4487"/>
                </a:cubicBezTo>
                <a:lnTo>
                  <a:pt x="15122" y="4487"/>
                </a:lnTo>
                <a:cubicBezTo>
                  <a:pt x="15093" y="4458"/>
                  <a:pt x="15050" y="4430"/>
                  <a:pt x="15022" y="4401"/>
                </a:cubicBezTo>
                <a:lnTo>
                  <a:pt x="14152" y="321"/>
                </a:lnTo>
                <a:cubicBezTo>
                  <a:pt x="14098" y="99"/>
                  <a:pt x="13925" y="1"/>
                  <a:pt x="137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79"/>
          <p:cNvSpPr txBox="1"/>
          <p:nvPr/>
        </p:nvSpPr>
        <p:spPr>
          <a:xfrm>
            <a:off x="3520750" y="3003691"/>
            <a:ext cx="2102400" cy="448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Didact Gothic"/>
                <a:ea typeface="Didact Gothic"/>
                <a:cs typeface="Didact Gothic"/>
                <a:sym typeface="Didact Gothic"/>
              </a:rPr>
              <a:t>Subtherapeutic, with ascending doses</a:t>
            </a:r>
            <a:endParaRPr>
              <a:solidFill>
                <a:schemeClr val="dk1"/>
              </a:solidFill>
              <a:latin typeface="Didact Gothic"/>
              <a:ea typeface="Didact Gothic"/>
              <a:cs typeface="Didact Gothic"/>
              <a:sym typeface="Didact Gothic"/>
            </a:endParaRPr>
          </a:p>
        </p:txBody>
      </p:sp>
      <p:sp>
        <p:nvSpPr>
          <p:cNvPr id="1390" name="Google Shape;1390;p79"/>
          <p:cNvSpPr txBox="1"/>
          <p:nvPr/>
        </p:nvSpPr>
        <p:spPr>
          <a:xfrm>
            <a:off x="3754412" y="2725071"/>
            <a:ext cx="16350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accent2"/>
                </a:solidFill>
                <a:latin typeface="Raleway"/>
                <a:ea typeface="Raleway"/>
                <a:cs typeface="Raleway"/>
                <a:sym typeface="Raleway"/>
              </a:rPr>
              <a:t>DOSE</a:t>
            </a:r>
            <a:endParaRPr b="1" sz="1600">
              <a:solidFill>
                <a:schemeClr val="accent2"/>
              </a:solidFill>
              <a:latin typeface="Raleway"/>
              <a:ea typeface="Raleway"/>
              <a:cs typeface="Raleway"/>
              <a:sym typeface="Raleway"/>
            </a:endParaRPr>
          </a:p>
        </p:txBody>
      </p:sp>
      <p:sp>
        <p:nvSpPr>
          <p:cNvPr id="1391" name="Google Shape;1391;p79"/>
          <p:cNvSpPr txBox="1"/>
          <p:nvPr/>
        </p:nvSpPr>
        <p:spPr>
          <a:xfrm>
            <a:off x="671125" y="1516450"/>
            <a:ext cx="2536800" cy="1177200"/>
          </a:xfrm>
          <a:prstGeom prst="rect">
            <a:avLst/>
          </a:prstGeom>
          <a:noFill/>
          <a:ln>
            <a:noFill/>
          </a:ln>
        </p:spPr>
        <p:txBody>
          <a:bodyPr anchorCtr="0" anchor="t" bIns="0" lIns="91425" spcFirstLastPara="1" rIns="0" wrap="square" tIns="91425">
            <a:noAutofit/>
          </a:bodyPr>
          <a:lstStyle/>
          <a:p>
            <a:pPr indent="-226059" lvl="0" marL="274320" rtl="0" algn="l">
              <a:lnSpc>
                <a:spcPct val="115000"/>
              </a:lnSpc>
              <a:spcBef>
                <a:spcPts val="0"/>
              </a:spcBef>
              <a:spcAft>
                <a:spcPts val="0"/>
              </a:spcAft>
              <a:buClr>
                <a:schemeClr val="accent2"/>
              </a:buClr>
              <a:buSzPts val="1400"/>
              <a:buFont typeface="Didact Gothic"/>
              <a:buChar char="■"/>
            </a:pPr>
            <a:r>
              <a:rPr lang="en">
                <a:solidFill>
                  <a:schemeClr val="dk1"/>
                </a:solidFill>
                <a:latin typeface="Didact Gothic"/>
                <a:ea typeface="Didact Gothic"/>
                <a:cs typeface="Didact Gothic"/>
                <a:sym typeface="Didact Gothic"/>
              </a:rPr>
              <a:t>Young healthy people</a:t>
            </a:r>
            <a:endParaRPr>
              <a:solidFill>
                <a:schemeClr val="dk1"/>
              </a:solidFill>
              <a:latin typeface="Didact Gothic"/>
              <a:ea typeface="Didact Gothic"/>
              <a:cs typeface="Didact Gothic"/>
              <a:sym typeface="Didact Gothic"/>
            </a:endParaRPr>
          </a:p>
          <a:p>
            <a:pPr indent="-226059" lvl="0" marL="274320" rtl="0" algn="l">
              <a:lnSpc>
                <a:spcPct val="115000"/>
              </a:lnSpc>
              <a:spcBef>
                <a:spcPts val="0"/>
              </a:spcBef>
              <a:spcAft>
                <a:spcPts val="0"/>
              </a:spcAft>
              <a:buClr>
                <a:schemeClr val="accent2"/>
              </a:buClr>
              <a:buSzPts val="1400"/>
              <a:buFont typeface="Didact Gothic"/>
              <a:buChar char="■"/>
            </a:pPr>
            <a:r>
              <a:rPr lang="en">
                <a:solidFill>
                  <a:schemeClr val="dk1"/>
                </a:solidFill>
                <a:latin typeface="Didact Gothic"/>
                <a:ea typeface="Didact Gothic"/>
                <a:cs typeface="Didact Gothic"/>
                <a:sym typeface="Didact Gothic"/>
              </a:rPr>
              <a:t>20 - 80 participants</a:t>
            </a:r>
            <a:endParaRPr>
              <a:solidFill>
                <a:schemeClr val="dk1"/>
              </a:solidFill>
              <a:latin typeface="Didact Gothic"/>
              <a:ea typeface="Didact Gothic"/>
              <a:cs typeface="Didact Gothic"/>
              <a:sym typeface="Didact Gothic"/>
            </a:endParaRPr>
          </a:p>
          <a:p>
            <a:pPr indent="-226059" lvl="0" marL="274320" rtl="0" algn="l">
              <a:lnSpc>
                <a:spcPct val="115000"/>
              </a:lnSpc>
              <a:spcBef>
                <a:spcPts val="0"/>
              </a:spcBef>
              <a:spcAft>
                <a:spcPts val="0"/>
              </a:spcAft>
              <a:buClr>
                <a:schemeClr val="accent2"/>
              </a:buClr>
              <a:buSzPts val="1400"/>
              <a:buFont typeface="Didact Gothic"/>
              <a:buChar char="■"/>
            </a:pPr>
            <a:r>
              <a:rPr lang="en">
                <a:solidFill>
                  <a:schemeClr val="dk1"/>
                </a:solidFill>
                <a:latin typeface="Didact Gothic"/>
                <a:ea typeface="Didact Gothic"/>
                <a:cs typeface="Didact Gothic"/>
                <a:sym typeface="Didact Gothic"/>
              </a:rPr>
              <a:t>Not expected to benefit from the medicine</a:t>
            </a:r>
            <a:endParaRPr>
              <a:solidFill>
                <a:schemeClr val="dk1"/>
              </a:solidFill>
              <a:latin typeface="Didact Gothic"/>
              <a:ea typeface="Didact Gothic"/>
              <a:cs typeface="Didact Gothic"/>
              <a:sym typeface="Didact Gothic"/>
            </a:endParaRPr>
          </a:p>
        </p:txBody>
      </p:sp>
      <p:sp>
        <p:nvSpPr>
          <p:cNvPr id="1392" name="Google Shape;1392;p79"/>
          <p:cNvSpPr txBox="1"/>
          <p:nvPr/>
        </p:nvSpPr>
        <p:spPr>
          <a:xfrm>
            <a:off x="5919900" y="3207712"/>
            <a:ext cx="2331300" cy="1276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Didact Gothic"/>
                <a:ea typeface="Didact Gothic"/>
                <a:cs typeface="Didact Gothic"/>
                <a:sym typeface="Didact Gothic"/>
              </a:rPr>
              <a:t>Venus has a beautiful name and is the second planet from the Sun. It’s terribly hot and its atmosphere is extremely poisonous</a:t>
            </a:r>
            <a:endParaRPr>
              <a:solidFill>
                <a:schemeClr val="dk1"/>
              </a:solidFill>
              <a:latin typeface="Didact Gothic"/>
              <a:ea typeface="Didact Gothic"/>
              <a:cs typeface="Didact Gothic"/>
              <a:sym typeface="Didact Gothic"/>
            </a:endParaRPr>
          </a:p>
        </p:txBody>
      </p:sp>
      <p:sp>
        <p:nvSpPr>
          <p:cNvPr id="1393" name="Google Shape;1393;p79"/>
          <p:cNvSpPr txBox="1"/>
          <p:nvPr/>
        </p:nvSpPr>
        <p:spPr>
          <a:xfrm>
            <a:off x="6085525" y="2875812"/>
            <a:ext cx="20001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RESULTS</a:t>
            </a:r>
            <a:endParaRPr b="1" sz="1600">
              <a:solidFill>
                <a:schemeClr val="dk1"/>
              </a:solidFill>
              <a:latin typeface="Raleway"/>
              <a:ea typeface="Raleway"/>
              <a:cs typeface="Raleway"/>
              <a:sym typeface="Raleway"/>
            </a:endParaRPr>
          </a:p>
        </p:txBody>
      </p:sp>
      <p:sp>
        <p:nvSpPr>
          <p:cNvPr id="1394" name="Google Shape;1394;p79"/>
          <p:cNvSpPr txBox="1"/>
          <p:nvPr/>
        </p:nvSpPr>
        <p:spPr>
          <a:xfrm>
            <a:off x="636930" y="2800286"/>
            <a:ext cx="26157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SECONDARY EFFECTS</a:t>
            </a:r>
            <a:endParaRPr b="1" sz="1600">
              <a:solidFill>
                <a:schemeClr val="dk1"/>
              </a:solidFill>
              <a:latin typeface="Raleway"/>
              <a:ea typeface="Raleway"/>
              <a:cs typeface="Raleway"/>
              <a:sym typeface="Raleway"/>
            </a:endParaRPr>
          </a:p>
        </p:txBody>
      </p:sp>
      <p:sp>
        <p:nvSpPr>
          <p:cNvPr id="1395" name="Google Shape;1395;p79"/>
          <p:cNvSpPr txBox="1"/>
          <p:nvPr/>
        </p:nvSpPr>
        <p:spPr>
          <a:xfrm>
            <a:off x="939475" y="1159948"/>
            <a:ext cx="20001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SAMPLE SIZE</a:t>
            </a:r>
            <a:endParaRPr b="1" sz="1600">
              <a:solidFill>
                <a:schemeClr val="dk1"/>
              </a:solidFill>
              <a:latin typeface="Raleway"/>
              <a:ea typeface="Raleway"/>
              <a:cs typeface="Raleway"/>
              <a:sym typeface="Raleway"/>
            </a:endParaRPr>
          </a:p>
        </p:txBody>
      </p:sp>
      <p:sp>
        <p:nvSpPr>
          <p:cNvPr id="1396" name="Google Shape;1396;p79"/>
          <p:cNvSpPr txBox="1"/>
          <p:nvPr/>
        </p:nvSpPr>
        <p:spPr>
          <a:xfrm>
            <a:off x="6419775" y="1819200"/>
            <a:ext cx="1331700" cy="682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SUCCESS RATE</a:t>
            </a:r>
            <a:endParaRPr b="1" sz="1600">
              <a:solidFill>
                <a:schemeClr val="dk1"/>
              </a:solidFill>
              <a:latin typeface="Raleway"/>
              <a:ea typeface="Raleway"/>
              <a:cs typeface="Raleway"/>
              <a:sym typeface="Raleway"/>
            </a:endParaRPr>
          </a:p>
        </p:txBody>
      </p:sp>
      <p:sp>
        <p:nvSpPr>
          <p:cNvPr id="1397" name="Google Shape;1397;p79"/>
          <p:cNvSpPr txBox="1"/>
          <p:nvPr/>
        </p:nvSpPr>
        <p:spPr>
          <a:xfrm>
            <a:off x="6224725" y="1213753"/>
            <a:ext cx="1721700" cy="52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5500">
                <a:solidFill>
                  <a:schemeClr val="accent2"/>
                </a:solidFill>
                <a:latin typeface="Raleway"/>
                <a:ea typeface="Raleway"/>
                <a:cs typeface="Raleway"/>
                <a:sym typeface="Raleway"/>
              </a:rPr>
              <a:t>80%</a:t>
            </a:r>
            <a:endParaRPr b="1" sz="5500">
              <a:solidFill>
                <a:schemeClr val="accent2"/>
              </a:solidFill>
              <a:latin typeface="Raleway"/>
              <a:ea typeface="Raleway"/>
              <a:cs typeface="Raleway"/>
              <a:sym typeface="Raleway"/>
            </a:endParaRPr>
          </a:p>
        </p:txBody>
      </p:sp>
      <p:sp>
        <p:nvSpPr>
          <p:cNvPr id="1398" name="Google Shape;1398;p79"/>
          <p:cNvSpPr txBox="1"/>
          <p:nvPr/>
        </p:nvSpPr>
        <p:spPr>
          <a:xfrm>
            <a:off x="3520750" y="4282595"/>
            <a:ext cx="2102400" cy="4488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1600"/>
              </a:spcAft>
              <a:buNone/>
            </a:pPr>
            <a:r>
              <a:rPr lang="en">
                <a:solidFill>
                  <a:schemeClr val="dk1"/>
                </a:solidFill>
                <a:latin typeface="Didact Gothic"/>
                <a:ea typeface="Didact Gothic"/>
                <a:cs typeface="Didact Gothic"/>
                <a:sym typeface="Didact Gothic"/>
              </a:rPr>
              <a:t>Experimentation time</a:t>
            </a:r>
            <a:endParaRPr>
              <a:solidFill>
                <a:schemeClr val="dk1"/>
              </a:solidFill>
              <a:latin typeface="Didact Gothic"/>
              <a:ea typeface="Didact Gothic"/>
              <a:cs typeface="Didact Gothic"/>
              <a:sym typeface="Didact Gothic"/>
            </a:endParaRPr>
          </a:p>
        </p:txBody>
      </p:sp>
      <p:sp>
        <p:nvSpPr>
          <p:cNvPr id="1399" name="Google Shape;1399;p79"/>
          <p:cNvSpPr txBox="1"/>
          <p:nvPr/>
        </p:nvSpPr>
        <p:spPr>
          <a:xfrm>
            <a:off x="3754412" y="4003975"/>
            <a:ext cx="16350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accent2"/>
                </a:solidFill>
                <a:latin typeface="Raleway"/>
                <a:ea typeface="Raleway"/>
                <a:cs typeface="Raleway"/>
                <a:sym typeface="Raleway"/>
              </a:rPr>
              <a:t>6 MONTHS</a:t>
            </a:r>
            <a:endParaRPr b="1" sz="1600">
              <a:solidFill>
                <a:schemeClr val="accent2"/>
              </a:solidFill>
              <a:latin typeface="Raleway"/>
              <a:ea typeface="Raleway"/>
              <a:cs typeface="Raleway"/>
              <a:sym typeface="Raleway"/>
            </a:endParaRPr>
          </a:p>
        </p:txBody>
      </p:sp>
      <p:sp>
        <p:nvSpPr>
          <p:cNvPr id="1400" name="Google Shape;1400;p79"/>
          <p:cNvSpPr txBox="1"/>
          <p:nvPr/>
        </p:nvSpPr>
        <p:spPr>
          <a:xfrm>
            <a:off x="644732" y="3593925"/>
            <a:ext cx="818700" cy="287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Didact Gothic"/>
                <a:ea typeface="Didact Gothic"/>
                <a:cs typeface="Didact Gothic"/>
                <a:sym typeface="Didact Gothic"/>
              </a:rPr>
              <a:t>Mars</a:t>
            </a:r>
            <a:endParaRPr>
              <a:solidFill>
                <a:schemeClr val="dk1"/>
              </a:solidFill>
              <a:latin typeface="Didact Gothic"/>
              <a:ea typeface="Didact Gothic"/>
              <a:cs typeface="Didact Gothic"/>
              <a:sym typeface="Didact Gothic"/>
            </a:endParaRPr>
          </a:p>
        </p:txBody>
      </p:sp>
      <p:sp>
        <p:nvSpPr>
          <p:cNvPr id="1401" name="Google Shape;1401;p79"/>
          <p:cNvSpPr txBox="1"/>
          <p:nvPr/>
        </p:nvSpPr>
        <p:spPr>
          <a:xfrm>
            <a:off x="1500750" y="3593925"/>
            <a:ext cx="847800" cy="287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Didact Gothic"/>
                <a:ea typeface="Didact Gothic"/>
                <a:cs typeface="Didact Gothic"/>
                <a:sym typeface="Didact Gothic"/>
              </a:rPr>
              <a:t>Venus</a:t>
            </a:r>
            <a:endParaRPr>
              <a:solidFill>
                <a:schemeClr val="dk1"/>
              </a:solidFill>
              <a:latin typeface="Didact Gothic"/>
              <a:ea typeface="Didact Gothic"/>
              <a:cs typeface="Didact Gothic"/>
              <a:sym typeface="Didact Gothic"/>
            </a:endParaRPr>
          </a:p>
        </p:txBody>
      </p:sp>
      <p:sp>
        <p:nvSpPr>
          <p:cNvPr id="1402" name="Google Shape;1402;p79"/>
          <p:cNvSpPr txBox="1"/>
          <p:nvPr/>
        </p:nvSpPr>
        <p:spPr>
          <a:xfrm>
            <a:off x="2414588" y="3593925"/>
            <a:ext cx="847800" cy="287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Didact Gothic"/>
                <a:ea typeface="Didact Gothic"/>
                <a:cs typeface="Didact Gothic"/>
                <a:sym typeface="Didact Gothic"/>
              </a:rPr>
              <a:t>Mercury</a:t>
            </a:r>
            <a:endParaRPr>
              <a:solidFill>
                <a:schemeClr val="dk1"/>
              </a:solidFill>
              <a:latin typeface="Didact Gothic"/>
              <a:ea typeface="Didact Gothic"/>
              <a:cs typeface="Didact Gothic"/>
              <a:sym typeface="Didact Gothic"/>
            </a:endParaRPr>
          </a:p>
        </p:txBody>
      </p:sp>
      <p:sp>
        <p:nvSpPr>
          <p:cNvPr id="1403" name="Google Shape;1403;p79"/>
          <p:cNvSpPr txBox="1"/>
          <p:nvPr/>
        </p:nvSpPr>
        <p:spPr>
          <a:xfrm>
            <a:off x="1500750" y="4247454"/>
            <a:ext cx="847800" cy="287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Didact Gothic"/>
                <a:ea typeface="Didact Gothic"/>
                <a:cs typeface="Didact Gothic"/>
                <a:sym typeface="Didact Gothic"/>
              </a:rPr>
              <a:t>Saturn</a:t>
            </a:r>
            <a:endParaRPr>
              <a:solidFill>
                <a:schemeClr val="dk1"/>
              </a:solidFill>
              <a:latin typeface="Didact Gothic"/>
              <a:ea typeface="Didact Gothic"/>
              <a:cs typeface="Didact Gothic"/>
              <a:sym typeface="Didact Gothic"/>
            </a:endParaRPr>
          </a:p>
        </p:txBody>
      </p:sp>
      <p:sp>
        <p:nvSpPr>
          <p:cNvPr id="1404" name="Google Shape;1404;p79"/>
          <p:cNvSpPr txBox="1"/>
          <p:nvPr/>
        </p:nvSpPr>
        <p:spPr>
          <a:xfrm>
            <a:off x="2414588" y="4247454"/>
            <a:ext cx="847800" cy="287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Didact Gothic"/>
                <a:ea typeface="Didact Gothic"/>
                <a:cs typeface="Didact Gothic"/>
                <a:sym typeface="Didact Gothic"/>
              </a:rPr>
              <a:t>Neptune</a:t>
            </a:r>
            <a:endParaRPr>
              <a:solidFill>
                <a:schemeClr val="dk1"/>
              </a:solidFill>
              <a:latin typeface="Didact Gothic"/>
              <a:ea typeface="Didact Gothic"/>
              <a:cs typeface="Didact Gothic"/>
              <a:sym typeface="Didact Gothic"/>
            </a:endParaRPr>
          </a:p>
        </p:txBody>
      </p:sp>
      <p:grpSp>
        <p:nvGrpSpPr>
          <p:cNvPr id="1405" name="Google Shape;1405;p79"/>
          <p:cNvGrpSpPr/>
          <p:nvPr/>
        </p:nvGrpSpPr>
        <p:grpSpPr>
          <a:xfrm>
            <a:off x="4484567" y="3729808"/>
            <a:ext cx="213147" cy="268605"/>
            <a:chOff x="2194250" y="4349100"/>
            <a:chExt cx="523575" cy="659800"/>
          </a:xfrm>
        </p:grpSpPr>
        <p:sp>
          <p:nvSpPr>
            <p:cNvPr id="1406" name="Google Shape;1406;p79"/>
            <p:cNvSpPr/>
            <p:nvPr/>
          </p:nvSpPr>
          <p:spPr>
            <a:xfrm>
              <a:off x="2320150" y="4349100"/>
              <a:ext cx="352725" cy="409800"/>
            </a:xfrm>
            <a:custGeom>
              <a:rect b="b" l="l" r="r" t="t"/>
              <a:pathLst>
                <a:path extrusionOk="0" h="16392" w="14109">
                  <a:moveTo>
                    <a:pt x="5193" y="843"/>
                  </a:moveTo>
                  <a:lnTo>
                    <a:pt x="5193" y="3938"/>
                  </a:lnTo>
                  <a:lnTo>
                    <a:pt x="2668" y="3938"/>
                  </a:lnTo>
                  <a:lnTo>
                    <a:pt x="2668" y="843"/>
                  </a:lnTo>
                  <a:close/>
                  <a:moveTo>
                    <a:pt x="6363" y="4766"/>
                  </a:moveTo>
                  <a:lnTo>
                    <a:pt x="6363" y="13239"/>
                  </a:lnTo>
                  <a:lnTo>
                    <a:pt x="1541" y="13239"/>
                  </a:lnTo>
                  <a:lnTo>
                    <a:pt x="1541" y="4766"/>
                  </a:lnTo>
                  <a:close/>
                  <a:moveTo>
                    <a:pt x="2668" y="14095"/>
                  </a:moveTo>
                  <a:lnTo>
                    <a:pt x="2668" y="15550"/>
                  </a:lnTo>
                  <a:lnTo>
                    <a:pt x="1826" y="15550"/>
                  </a:lnTo>
                  <a:lnTo>
                    <a:pt x="1826" y="14095"/>
                  </a:lnTo>
                  <a:close/>
                  <a:moveTo>
                    <a:pt x="6035" y="14095"/>
                  </a:moveTo>
                  <a:lnTo>
                    <a:pt x="6035" y="15550"/>
                  </a:lnTo>
                  <a:lnTo>
                    <a:pt x="5193" y="15550"/>
                  </a:lnTo>
                  <a:lnTo>
                    <a:pt x="5193" y="14095"/>
                  </a:lnTo>
                  <a:close/>
                  <a:moveTo>
                    <a:pt x="2240" y="1"/>
                  </a:moveTo>
                  <a:cubicBezTo>
                    <a:pt x="1997" y="1"/>
                    <a:pt x="1812" y="186"/>
                    <a:pt x="1812" y="429"/>
                  </a:cubicBezTo>
                  <a:lnTo>
                    <a:pt x="1812" y="3938"/>
                  </a:lnTo>
                  <a:lnTo>
                    <a:pt x="1127" y="3938"/>
                  </a:lnTo>
                  <a:cubicBezTo>
                    <a:pt x="899" y="3938"/>
                    <a:pt x="714" y="4124"/>
                    <a:pt x="714" y="4352"/>
                  </a:cubicBezTo>
                  <a:lnTo>
                    <a:pt x="714" y="13254"/>
                  </a:lnTo>
                  <a:lnTo>
                    <a:pt x="471" y="13254"/>
                  </a:lnTo>
                  <a:cubicBezTo>
                    <a:pt x="462" y="13253"/>
                    <a:pt x="453" y="13253"/>
                    <a:pt x="444" y="13253"/>
                  </a:cubicBezTo>
                  <a:cubicBezTo>
                    <a:pt x="242" y="13253"/>
                    <a:pt x="70" y="13405"/>
                    <a:pt x="29" y="13610"/>
                  </a:cubicBezTo>
                  <a:cubicBezTo>
                    <a:pt x="0" y="13867"/>
                    <a:pt x="200" y="14081"/>
                    <a:pt x="457" y="14081"/>
                  </a:cubicBezTo>
                  <a:lnTo>
                    <a:pt x="457" y="14095"/>
                  </a:lnTo>
                  <a:lnTo>
                    <a:pt x="985" y="14095"/>
                  </a:lnTo>
                  <a:lnTo>
                    <a:pt x="985" y="15964"/>
                  </a:lnTo>
                  <a:cubicBezTo>
                    <a:pt x="985" y="16206"/>
                    <a:pt x="1170" y="16392"/>
                    <a:pt x="1413" y="16392"/>
                  </a:cubicBezTo>
                  <a:lnTo>
                    <a:pt x="3096" y="16392"/>
                  </a:lnTo>
                  <a:cubicBezTo>
                    <a:pt x="3324" y="16392"/>
                    <a:pt x="3510" y="16206"/>
                    <a:pt x="3510" y="15964"/>
                  </a:cubicBezTo>
                  <a:lnTo>
                    <a:pt x="3510" y="14095"/>
                  </a:lnTo>
                  <a:lnTo>
                    <a:pt x="4351" y="14095"/>
                  </a:lnTo>
                  <a:lnTo>
                    <a:pt x="4351" y="15964"/>
                  </a:lnTo>
                  <a:cubicBezTo>
                    <a:pt x="4351" y="16206"/>
                    <a:pt x="4537" y="16392"/>
                    <a:pt x="4779" y="16392"/>
                  </a:cubicBezTo>
                  <a:lnTo>
                    <a:pt x="6463" y="16392"/>
                  </a:lnTo>
                  <a:cubicBezTo>
                    <a:pt x="6691" y="16392"/>
                    <a:pt x="6876" y="16206"/>
                    <a:pt x="6876" y="15964"/>
                  </a:cubicBezTo>
                  <a:lnTo>
                    <a:pt x="6876" y="14095"/>
                  </a:lnTo>
                  <a:lnTo>
                    <a:pt x="7404" y="14095"/>
                  </a:lnTo>
                  <a:cubicBezTo>
                    <a:pt x="7618" y="14095"/>
                    <a:pt x="7804" y="13938"/>
                    <a:pt x="7832" y="13724"/>
                  </a:cubicBezTo>
                  <a:cubicBezTo>
                    <a:pt x="7861" y="13467"/>
                    <a:pt x="7675" y="13254"/>
                    <a:pt x="7418" y="13254"/>
                  </a:cubicBezTo>
                  <a:lnTo>
                    <a:pt x="7219" y="13254"/>
                  </a:lnTo>
                  <a:lnTo>
                    <a:pt x="7219" y="7362"/>
                  </a:lnTo>
                  <a:lnTo>
                    <a:pt x="8346" y="7362"/>
                  </a:lnTo>
                  <a:lnTo>
                    <a:pt x="12012" y="9445"/>
                  </a:lnTo>
                  <a:cubicBezTo>
                    <a:pt x="12739" y="9930"/>
                    <a:pt x="13210" y="10743"/>
                    <a:pt x="13267" y="11627"/>
                  </a:cubicBezTo>
                  <a:lnTo>
                    <a:pt x="13267" y="14452"/>
                  </a:lnTo>
                  <a:cubicBezTo>
                    <a:pt x="13253" y="14666"/>
                    <a:pt x="13410" y="14851"/>
                    <a:pt x="13638" y="14894"/>
                  </a:cubicBezTo>
                  <a:cubicBezTo>
                    <a:pt x="13654" y="14896"/>
                    <a:pt x="13669" y="14897"/>
                    <a:pt x="13684" y="14897"/>
                  </a:cubicBezTo>
                  <a:cubicBezTo>
                    <a:pt x="13909" y="14897"/>
                    <a:pt x="14109" y="14706"/>
                    <a:pt x="14109" y="14466"/>
                  </a:cubicBezTo>
                  <a:lnTo>
                    <a:pt x="14109" y="11613"/>
                  </a:lnTo>
                  <a:cubicBezTo>
                    <a:pt x="14109" y="10529"/>
                    <a:pt x="13367" y="9259"/>
                    <a:pt x="12425" y="8717"/>
                  </a:cubicBezTo>
                  <a:lnTo>
                    <a:pt x="8674" y="6563"/>
                  </a:lnTo>
                  <a:cubicBezTo>
                    <a:pt x="8602" y="6520"/>
                    <a:pt x="8531" y="6506"/>
                    <a:pt x="8460" y="6506"/>
                  </a:cubicBezTo>
                  <a:lnTo>
                    <a:pt x="7204" y="6506"/>
                  </a:lnTo>
                  <a:lnTo>
                    <a:pt x="7204" y="4352"/>
                  </a:lnTo>
                  <a:cubicBezTo>
                    <a:pt x="7204" y="4124"/>
                    <a:pt x="7019" y="3938"/>
                    <a:pt x="6776" y="3938"/>
                  </a:cubicBezTo>
                  <a:lnTo>
                    <a:pt x="6077" y="3938"/>
                  </a:lnTo>
                  <a:lnTo>
                    <a:pt x="6077" y="429"/>
                  </a:lnTo>
                  <a:cubicBezTo>
                    <a:pt x="6077" y="186"/>
                    <a:pt x="5892" y="1"/>
                    <a:pt x="56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407" name="Google Shape;1407;p79"/>
            <p:cNvSpPr/>
            <p:nvPr/>
          </p:nvSpPr>
          <p:spPr>
            <a:xfrm>
              <a:off x="2194250" y="4609350"/>
              <a:ext cx="523575" cy="399550"/>
            </a:xfrm>
            <a:custGeom>
              <a:rect b="b" l="l" r="r" t="t"/>
              <a:pathLst>
                <a:path extrusionOk="0" h="15982" w="20943">
                  <a:moveTo>
                    <a:pt x="18716" y="6142"/>
                  </a:moveTo>
                  <a:cubicBezTo>
                    <a:pt x="19376" y="6142"/>
                    <a:pt x="20015" y="6656"/>
                    <a:pt x="20015" y="7437"/>
                  </a:cubicBezTo>
                  <a:cubicBezTo>
                    <a:pt x="20015" y="8136"/>
                    <a:pt x="19444" y="8721"/>
                    <a:pt x="18731" y="8721"/>
                  </a:cubicBezTo>
                  <a:cubicBezTo>
                    <a:pt x="17576" y="8721"/>
                    <a:pt x="17005" y="7337"/>
                    <a:pt x="17818" y="6524"/>
                  </a:cubicBezTo>
                  <a:cubicBezTo>
                    <a:pt x="18077" y="6260"/>
                    <a:pt x="18399" y="6142"/>
                    <a:pt x="18716" y="6142"/>
                  </a:cubicBezTo>
                  <a:close/>
                  <a:moveTo>
                    <a:pt x="13518" y="1"/>
                  </a:moveTo>
                  <a:cubicBezTo>
                    <a:pt x="13150" y="1"/>
                    <a:pt x="12928" y="530"/>
                    <a:pt x="13296" y="775"/>
                  </a:cubicBezTo>
                  <a:lnTo>
                    <a:pt x="14937" y="1702"/>
                  </a:lnTo>
                  <a:lnTo>
                    <a:pt x="14937" y="6995"/>
                  </a:lnTo>
                  <a:lnTo>
                    <a:pt x="5493" y="6995"/>
                  </a:lnTo>
                  <a:cubicBezTo>
                    <a:pt x="5250" y="6995"/>
                    <a:pt x="5065" y="7180"/>
                    <a:pt x="5065" y="7408"/>
                  </a:cubicBezTo>
                  <a:lnTo>
                    <a:pt x="5065" y="9092"/>
                  </a:lnTo>
                  <a:cubicBezTo>
                    <a:pt x="5065" y="9320"/>
                    <a:pt x="5250" y="9520"/>
                    <a:pt x="5493" y="9520"/>
                  </a:cubicBezTo>
                  <a:lnTo>
                    <a:pt x="13638" y="9520"/>
                  </a:lnTo>
                  <a:cubicBezTo>
                    <a:pt x="13852" y="9520"/>
                    <a:pt x="14038" y="9363"/>
                    <a:pt x="14081" y="9149"/>
                  </a:cubicBezTo>
                  <a:cubicBezTo>
                    <a:pt x="14109" y="8892"/>
                    <a:pt x="13909" y="8678"/>
                    <a:pt x="13653" y="8678"/>
                  </a:cubicBezTo>
                  <a:lnTo>
                    <a:pt x="5907" y="8678"/>
                  </a:lnTo>
                  <a:lnTo>
                    <a:pt x="5907" y="7836"/>
                  </a:lnTo>
                  <a:lnTo>
                    <a:pt x="14937" y="7836"/>
                  </a:lnTo>
                  <a:lnTo>
                    <a:pt x="14937" y="10575"/>
                  </a:lnTo>
                  <a:lnTo>
                    <a:pt x="4066" y="10575"/>
                  </a:lnTo>
                  <a:cubicBezTo>
                    <a:pt x="2882" y="10632"/>
                    <a:pt x="1841" y="11317"/>
                    <a:pt x="1327" y="12387"/>
                  </a:cubicBezTo>
                  <a:lnTo>
                    <a:pt x="43" y="15369"/>
                  </a:lnTo>
                  <a:cubicBezTo>
                    <a:pt x="15" y="15454"/>
                    <a:pt x="1" y="15540"/>
                    <a:pt x="15" y="15625"/>
                  </a:cubicBezTo>
                  <a:cubicBezTo>
                    <a:pt x="43" y="15825"/>
                    <a:pt x="229" y="15968"/>
                    <a:pt x="429" y="15982"/>
                  </a:cubicBezTo>
                  <a:lnTo>
                    <a:pt x="18731" y="15982"/>
                  </a:lnTo>
                  <a:cubicBezTo>
                    <a:pt x="18959" y="15982"/>
                    <a:pt x="19145" y="15782"/>
                    <a:pt x="19145" y="15554"/>
                  </a:cubicBezTo>
                  <a:lnTo>
                    <a:pt x="19145" y="9520"/>
                  </a:lnTo>
                  <a:cubicBezTo>
                    <a:pt x="20215" y="9306"/>
                    <a:pt x="20942" y="8307"/>
                    <a:pt x="20842" y="7223"/>
                  </a:cubicBezTo>
                  <a:cubicBezTo>
                    <a:pt x="20728" y="6139"/>
                    <a:pt x="19815" y="5311"/>
                    <a:pt x="18731" y="5311"/>
                  </a:cubicBezTo>
                  <a:lnTo>
                    <a:pt x="18731" y="5297"/>
                  </a:lnTo>
                  <a:cubicBezTo>
                    <a:pt x="17633" y="5297"/>
                    <a:pt x="16720" y="6125"/>
                    <a:pt x="16606" y="7209"/>
                  </a:cubicBezTo>
                  <a:cubicBezTo>
                    <a:pt x="16506" y="8307"/>
                    <a:pt x="17233" y="9291"/>
                    <a:pt x="18303" y="9505"/>
                  </a:cubicBezTo>
                  <a:lnTo>
                    <a:pt x="18303" y="15126"/>
                  </a:lnTo>
                  <a:lnTo>
                    <a:pt x="1042" y="15126"/>
                  </a:lnTo>
                  <a:lnTo>
                    <a:pt x="2069" y="12715"/>
                  </a:lnTo>
                  <a:cubicBezTo>
                    <a:pt x="2440" y="11959"/>
                    <a:pt x="3196" y="11460"/>
                    <a:pt x="4038" y="11417"/>
                  </a:cubicBezTo>
                  <a:lnTo>
                    <a:pt x="17034" y="11417"/>
                  </a:lnTo>
                  <a:cubicBezTo>
                    <a:pt x="17043" y="11418"/>
                    <a:pt x="17052" y="11418"/>
                    <a:pt x="17061" y="11418"/>
                  </a:cubicBezTo>
                  <a:cubicBezTo>
                    <a:pt x="17263" y="11418"/>
                    <a:pt x="17434" y="11265"/>
                    <a:pt x="17461" y="11060"/>
                  </a:cubicBezTo>
                  <a:cubicBezTo>
                    <a:pt x="17490" y="10804"/>
                    <a:pt x="17305" y="10575"/>
                    <a:pt x="17048" y="10575"/>
                  </a:cubicBezTo>
                  <a:lnTo>
                    <a:pt x="15778" y="10575"/>
                  </a:lnTo>
                  <a:lnTo>
                    <a:pt x="15778" y="1460"/>
                  </a:lnTo>
                  <a:cubicBezTo>
                    <a:pt x="15778" y="1303"/>
                    <a:pt x="15707" y="1174"/>
                    <a:pt x="15564" y="1089"/>
                  </a:cubicBezTo>
                  <a:lnTo>
                    <a:pt x="13710" y="47"/>
                  </a:lnTo>
                  <a:cubicBezTo>
                    <a:pt x="13643" y="15"/>
                    <a:pt x="13579" y="1"/>
                    <a:pt x="135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1408" name="Google Shape;1408;p79"/>
          <p:cNvSpPr txBox="1"/>
          <p:nvPr/>
        </p:nvSpPr>
        <p:spPr>
          <a:xfrm>
            <a:off x="3520750" y="1714370"/>
            <a:ext cx="2102400" cy="448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Didact Gothic"/>
                <a:ea typeface="Didact Gothic"/>
                <a:cs typeface="Didact Gothic"/>
                <a:sym typeface="Didact Gothic"/>
              </a:rPr>
              <a:t>Study the safety of medication</a:t>
            </a:r>
            <a:endParaRPr>
              <a:solidFill>
                <a:schemeClr val="dk1"/>
              </a:solidFill>
              <a:latin typeface="Didact Gothic"/>
              <a:ea typeface="Didact Gothic"/>
              <a:cs typeface="Didact Gothic"/>
              <a:sym typeface="Didact Gothic"/>
            </a:endParaRPr>
          </a:p>
        </p:txBody>
      </p:sp>
      <p:sp>
        <p:nvSpPr>
          <p:cNvPr id="1409" name="Google Shape;1409;p79"/>
          <p:cNvSpPr txBox="1"/>
          <p:nvPr/>
        </p:nvSpPr>
        <p:spPr>
          <a:xfrm>
            <a:off x="3754412" y="1435750"/>
            <a:ext cx="16350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accent2"/>
                </a:solidFill>
                <a:latin typeface="Raleway"/>
                <a:ea typeface="Raleway"/>
                <a:cs typeface="Raleway"/>
                <a:sym typeface="Raleway"/>
              </a:rPr>
              <a:t>GOAL</a:t>
            </a:r>
            <a:endParaRPr b="1" sz="1600">
              <a:solidFill>
                <a:schemeClr val="accent2"/>
              </a:solidFill>
              <a:latin typeface="Raleway"/>
              <a:ea typeface="Raleway"/>
              <a:cs typeface="Raleway"/>
              <a:sym typeface="Raleway"/>
            </a:endParaRPr>
          </a:p>
        </p:txBody>
      </p:sp>
      <p:sp>
        <p:nvSpPr>
          <p:cNvPr id="1410" name="Google Shape;1410;p79"/>
          <p:cNvSpPr/>
          <p:nvPr/>
        </p:nvSpPr>
        <p:spPr>
          <a:xfrm>
            <a:off x="4447075" y="1128435"/>
            <a:ext cx="325839" cy="325493"/>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nvGrpSpPr>
          <p:cNvPr id="1411" name="Google Shape;1411;p79"/>
          <p:cNvGrpSpPr/>
          <p:nvPr/>
        </p:nvGrpSpPr>
        <p:grpSpPr>
          <a:xfrm>
            <a:off x="4489560" y="2478377"/>
            <a:ext cx="162454" cy="259363"/>
            <a:chOff x="5829984" y="3350032"/>
            <a:chExt cx="220755" cy="352348"/>
          </a:xfrm>
        </p:grpSpPr>
        <p:sp>
          <p:nvSpPr>
            <p:cNvPr id="1412" name="Google Shape;1412;p79"/>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413" name="Google Shape;1413;p79"/>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414" name="Google Shape;1414;p79"/>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415" name="Google Shape;1415;p79"/>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1416" name="Google Shape;1416;p79"/>
          <p:cNvSpPr txBox="1"/>
          <p:nvPr/>
        </p:nvSpPr>
        <p:spPr>
          <a:xfrm>
            <a:off x="644732" y="4247454"/>
            <a:ext cx="818700" cy="287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Didact Gothic"/>
                <a:ea typeface="Didact Gothic"/>
                <a:cs typeface="Didact Gothic"/>
                <a:sym typeface="Didact Gothic"/>
              </a:rPr>
              <a:t>Jupiter</a:t>
            </a:r>
            <a:endParaRPr>
              <a:solidFill>
                <a:schemeClr val="dk1"/>
              </a:solidFill>
              <a:latin typeface="Didact Gothic"/>
              <a:ea typeface="Didact Gothic"/>
              <a:cs typeface="Didact Gothic"/>
              <a:sym typeface="Didact Gothic"/>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397"/>
                                        </p:tgtEl>
                                        <p:attrNameLst>
                                          <p:attrName>style.visibility</p:attrName>
                                        </p:attrNameLst>
                                      </p:cBhvr>
                                      <p:to>
                                        <p:strVal val="visible"/>
                                      </p:to>
                                    </p:set>
                                    <p:animEffect filter="fade" transition="in">
                                      <p:cBhvr>
                                        <p:cTn dur="1000"/>
                                        <p:tgtEl>
                                          <p:spTgt spid="1397"/>
                                        </p:tgtEl>
                                      </p:cBhvr>
                                    </p:animEffect>
                                  </p:childTnLst>
                                </p:cTn>
                              </p:par>
                              <p:par>
                                <p:cTn fill="hold" nodeType="withEffect" presetClass="entr" presetID="10" presetSubtype="0">
                                  <p:stCondLst>
                                    <p:cond delay="0"/>
                                  </p:stCondLst>
                                  <p:childTnLst>
                                    <p:set>
                                      <p:cBhvr>
                                        <p:cTn dur="1" fill="hold">
                                          <p:stCondLst>
                                            <p:cond delay="0"/>
                                          </p:stCondLst>
                                        </p:cTn>
                                        <p:tgtEl>
                                          <p:spTgt spid="1396"/>
                                        </p:tgtEl>
                                        <p:attrNameLst>
                                          <p:attrName>style.visibility</p:attrName>
                                        </p:attrNameLst>
                                      </p:cBhvr>
                                      <p:to>
                                        <p:strVal val="visible"/>
                                      </p:to>
                                    </p:set>
                                    <p:animEffect filter="fade" transition="in">
                                      <p:cBhvr>
                                        <p:cTn dur="1000"/>
                                        <p:tgtEl>
                                          <p:spTgt spid="139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 name="Shape 301"/>
        <p:cNvGrpSpPr/>
        <p:nvPr/>
      </p:nvGrpSpPr>
      <p:grpSpPr>
        <a:xfrm>
          <a:off x="0" y="0"/>
          <a:ext cx="0" cy="0"/>
          <a:chOff x="0" y="0"/>
          <a:chExt cx="0" cy="0"/>
        </a:xfrm>
      </p:grpSpPr>
      <p:sp>
        <p:nvSpPr>
          <p:cNvPr id="302" name="Google Shape;302;p53"/>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TABLE OF CONTENTS</a:t>
            </a:r>
            <a:endParaRPr>
              <a:solidFill>
                <a:schemeClr val="dk1"/>
              </a:solidFill>
            </a:endParaRPr>
          </a:p>
        </p:txBody>
      </p:sp>
      <p:sp>
        <p:nvSpPr>
          <p:cNvPr id="303" name="Google Shape;303;p53"/>
          <p:cNvSpPr txBox="1"/>
          <p:nvPr>
            <p:ph idx="2" type="title"/>
          </p:nvPr>
        </p:nvSpPr>
        <p:spPr>
          <a:xfrm>
            <a:off x="1386388" y="1662600"/>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500"/>
              <a:t>01</a:t>
            </a:r>
            <a:endParaRPr sz="4500"/>
          </a:p>
        </p:txBody>
      </p:sp>
      <p:sp>
        <p:nvSpPr>
          <p:cNvPr id="304" name="Google Shape;304;p53"/>
          <p:cNvSpPr txBox="1"/>
          <p:nvPr>
            <p:ph idx="3" type="title"/>
          </p:nvPr>
        </p:nvSpPr>
        <p:spPr>
          <a:xfrm>
            <a:off x="873988" y="2142341"/>
            <a:ext cx="23685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OBJECTIVES</a:t>
            </a:r>
            <a:endParaRPr/>
          </a:p>
        </p:txBody>
      </p:sp>
      <p:sp>
        <p:nvSpPr>
          <p:cNvPr id="305" name="Google Shape;305;p53"/>
          <p:cNvSpPr txBox="1"/>
          <p:nvPr>
            <p:ph idx="4" type="title"/>
          </p:nvPr>
        </p:nvSpPr>
        <p:spPr>
          <a:xfrm>
            <a:off x="873988" y="2560954"/>
            <a:ext cx="23685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06" name="Google Shape;306;p53"/>
          <p:cNvSpPr txBox="1"/>
          <p:nvPr>
            <p:ph idx="5" type="title"/>
          </p:nvPr>
        </p:nvSpPr>
        <p:spPr>
          <a:xfrm>
            <a:off x="3900138" y="1662600"/>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500"/>
              <a:t>02</a:t>
            </a:r>
            <a:endParaRPr sz="4500"/>
          </a:p>
        </p:txBody>
      </p:sp>
      <p:sp>
        <p:nvSpPr>
          <p:cNvPr id="307" name="Google Shape;307;p53"/>
          <p:cNvSpPr txBox="1"/>
          <p:nvPr>
            <p:ph idx="6" type="title"/>
          </p:nvPr>
        </p:nvSpPr>
        <p:spPr>
          <a:xfrm>
            <a:off x="3387688" y="2142341"/>
            <a:ext cx="23685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METHODOLOGY</a:t>
            </a:r>
            <a:endParaRPr/>
          </a:p>
        </p:txBody>
      </p:sp>
      <p:sp>
        <p:nvSpPr>
          <p:cNvPr id="308" name="Google Shape;308;p53"/>
          <p:cNvSpPr txBox="1"/>
          <p:nvPr>
            <p:ph idx="7" type="title"/>
          </p:nvPr>
        </p:nvSpPr>
        <p:spPr>
          <a:xfrm>
            <a:off x="3387688" y="2560954"/>
            <a:ext cx="23685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09" name="Google Shape;309;p53"/>
          <p:cNvSpPr txBox="1"/>
          <p:nvPr>
            <p:ph idx="8" type="title"/>
          </p:nvPr>
        </p:nvSpPr>
        <p:spPr>
          <a:xfrm>
            <a:off x="6413888" y="1655847"/>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500"/>
              <a:t>03</a:t>
            </a:r>
            <a:endParaRPr sz="4500"/>
          </a:p>
        </p:txBody>
      </p:sp>
      <p:sp>
        <p:nvSpPr>
          <p:cNvPr id="310" name="Google Shape;310;p53"/>
          <p:cNvSpPr txBox="1"/>
          <p:nvPr>
            <p:ph idx="9" type="title"/>
          </p:nvPr>
        </p:nvSpPr>
        <p:spPr>
          <a:xfrm>
            <a:off x="5901550" y="2142341"/>
            <a:ext cx="23685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RESULTS ANALYSIS</a:t>
            </a:r>
            <a:endParaRPr/>
          </a:p>
        </p:txBody>
      </p:sp>
      <p:sp>
        <p:nvSpPr>
          <p:cNvPr id="311" name="Google Shape;311;p53"/>
          <p:cNvSpPr txBox="1"/>
          <p:nvPr>
            <p:ph idx="13" type="title"/>
          </p:nvPr>
        </p:nvSpPr>
        <p:spPr>
          <a:xfrm>
            <a:off x="5901550" y="2560954"/>
            <a:ext cx="23685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grpSp>
        <p:nvGrpSpPr>
          <p:cNvPr id="312" name="Google Shape;312;p53"/>
          <p:cNvGrpSpPr/>
          <p:nvPr/>
        </p:nvGrpSpPr>
        <p:grpSpPr>
          <a:xfrm>
            <a:off x="713400" y="1978965"/>
            <a:ext cx="7717172" cy="1356381"/>
            <a:chOff x="713400" y="1978925"/>
            <a:chExt cx="7717172" cy="1508766"/>
          </a:xfrm>
        </p:grpSpPr>
        <p:grpSp>
          <p:nvGrpSpPr>
            <p:cNvPr id="313" name="Google Shape;313;p53"/>
            <p:cNvGrpSpPr/>
            <p:nvPr/>
          </p:nvGrpSpPr>
          <p:grpSpPr>
            <a:xfrm>
              <a:off x="713400" y="1978925"/>
              <a:ext cx="6870625" cy="1508766"/>
              <a:chOff x="713400" y="1978925"/>
              <a:chExt cx="6870625" cy="1508766"/>
            </a:xfrm>
          </p:grpSpPr>
          <p:cxnSp>
            <p:nvCxnSpPr>
              <p:cNvPr id="314" name="Google Shape;314;p53"/>
              <p:cNvCxnSpPr/>
              <p:nvPr/>
            </p:nvCxnSpPr>
            <p:spPr>
              <a:xfrm>
                <a:off x="2555725" y="1985300"/>
                <a:ext cx="1538100" cy="0"/>
              </a:xfrm>
              <a:prstGeom prst="straightConnector1">
                <a:avLst/>
              </a:prstGeom>
              <a:noFill/>
              <a:ln cap="flat" cmpd="sng" w="9525">
                <a:solidFill>
                  <a:schemeClr val="dk1"/>
                </a:solidFill>
                <a:prstDash val="solid"/>
                <a:round/>
                <a:headEnd len="med" w="med" type="none"/>
                <a:tailEnd len="med" w="med" type="none"/>
              </a:ln>
            </p:spPr>
          </p:cxnSp>
          <p:cxnSp>
            <p:nvCxnSpPr>
              <p:cNvPr id="315" name="Google Shape;315;p53"/>
              <p:cNvCxnSpPr/>
              <p:nvPr/>
            </p:nvCxnSpPr>
            <p:spPr>
              <a:xfrm>
                <a:off x="5050225" y="1985300"/>
                <a:ext cx="1557300" cy="0"/>
              </a:xfrm>
              <a:prstGeom prst="straightConnector1">
                <a:avLst/>
              </a:prstGeom>
              <a:noFill/>
              <a:ln cap="flat" cmpd="sng" w="9525">
                <a:solidFill>
                  <a:schemeClr val="dk1"/>
                </a:solidFill>
                <a:prstDash val="solid"/>
                <a:round/>
                <a:headEnd len="med" w="med" type="none"/>
                <a:tailEnd len="med" w="med" type="none"/>
              </a:ln>
            </p:spPr>
          </p:cxnSp>
          <p:sp>
            <p:nvSpPr>
              <p:cNvPr id="316" name="Google Shape;316;p53"/>
              <p:cNvSpPr/>
              <p:nvPr/>
            </p:nvSpPr>
            <p:spPr>
              <a:xfrm>
                <a:off x="713400" y="1978925"/>
                <a:ext cx="847380" cy="1508766"/>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cxnSp>
            <p:nvCxnSpPr>
              <p:cNvPr id="317" name="Google Shape;317;p53"/>
              <p:cNvCxnSpPr/>
              <p:nvPr/>
            </p:nvCxnSpPr>
            <p:spPr>
              <a:xfrm>
                <a:off x="1560325" y="3487675"/>
                <a:ext cx="6023700" cy="0"/>
              </a:xfrm>
              <a:prstGeom prst="straightConnector1">
                <a:avLst/>
              </a:prstGeom>
              <a:noFill/>
              <a:ln cap="flat" cmpd="sng" w="9525">
                <a:solidFill>
                  <a:schemeClr val="dk1"/>
                </a:solidFill>
                <a:prstDash val="solid"/>
                <a:round/>
                <a:headEnd len="med" w="med" type="none"/>
                <a:tailEnd len="med" w="med" type="none"/>
              </a:ln>
            </p:spPr>
          </p:cxnSp>
        </p:grpSp>
        <p:sp>
          <p:nvSpPr>
            <p:cNvPr id="318" name="Google Shape;318;p53"/>
            <p:cNvSpPr/>
            <p:nvPr/>
          </p:nvSpPr>
          <p:spPr>
            <a:xfrm flipH="1">
              <a:off x="7583186" y="1978925"/>
              <a:ext cx="847387" cy="1508766"/>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303"/>
                                        </p:tgtEl>
                                        <p:attrNameLst>
                                          <p:attrName>style.visibility</p:attrName>
                                        </p:attrNameLst>
                                      </p:cBhvr>
                                      <p:to>
                                        <p:strVal val="visible"/>
                                      </p:to>
                                    </p:set>
                                    <p:animEffect filter="fade" transition="in">
                                      <p:cBhvr>
                                        <p:cTn dur="1000"/>
                                        <p:tgtEl>
                                          <p:spTgt spid="30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06"/>
                                        </p:tgtEl>
                                        <p:attrNameLst>
                                          <p:attrName>style.visibility</p:attrName>
                                        </p:attrNameLst>
                                      </p:cBhvr>
                                      <p:to>
                                        <p:strVal val="visible"/>
                                      </p:to>
                                    </p:set>
                                    <p:animEffect filter="fade" transition="in">
                                      <p:cBhvr>
                                        <p:cTn dur="1000"/>
                                        <p:tgtEl>
                                          <p:spTgt spid="306"/>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309"/>
                                        </p:tgtEl>
                                        <p:attrNameLst>
                                          <p:attrName>style.visibility</p:attrName>
                                        </p:attrNameLst>
                                      </p:cBhvr>
                                      <p:to>
                                        <p:strVal val="visible"/>
                                      </p:to>
                                    </p:set>
                                    <p:animEffect filter="fade" transition="in">
                                      <p:cBhvr>
                                        <p:cTn dur="1000"/>
                                        <p:tgtEl>
                                          <p:spTgt spid="309"/>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312"/>
                                        </p:tgtEl>
                                        <p:attrNameLst>
                                          <p:attrName>style.visibility</p:attrName>
                                        </p:attrNameLst>
                                      </p:cBhvr>
                                      <p:to>
                                        <p:strVal val="visible"/>
                                      </p:to>
                                    </p:set>
                                    <p:animEffect filter="fade" transition="in">
                                      <p:cBhvr>
                                        <p:cTn dur="1000"/>
                                        <p:tgtEl>
                                          <p:spTgt spid="31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0" name="Shape 1420"/>
        <p:cNvGrpSpPr/>
        <p:nvPr/>
      </p:nvGrpSpPr>
      <p:grpSpPr>
        <a:xfrm>
          <a:off x="0" y="0"/>
          <a:ext cx="0" cy="0"/>
          <a:chOff x="0" y="0"/>
          <a:chExt cx="0" cy="0"/>
        </a:xfrm>
      </p:grpSpPr>
      <p:grpSp>
        <p:nvGrpSpPr>
          <p:cNvPr id="1421" name="Google Shape;1421;p80"/>
          <p:cNvGrpSpPr/>
          <p:nvPr/>
        </p:nvGrpSpPr>
        <p:grpSpPr>
          <a:xfrm>
            <a:off x="1024750" y="3111815"/>
            <a:ext cx="7084076" cy="989758"/>
            <a:chOff x="1024750" y="3111815"/>
            <a:chExt cx="7084076" cy="989758"/>
          </a:xfrm>
        </p:grpSpPr>
        <p:grpSp>
          <p:nvGrpSpPr>
            <p:cNvPr id="1422" name="Google Shape;1422;p80"/>
            <p:cNvGrpSpPr/>
            <p:nvPr/>
          </p:nvGrpSpPr>
          <p:grpSpPr>
            <a:xfrm>
              <a:off x="1024750" y="3111815"/>
              <a:ext cx="7084076" cy="989758"/>
              <a:chOff x="701930" y="1391579"/>
              <a:chExt cx="7728645" cy="1685269"/>
            </a:xfrm>
          </p:grpSpPr>
          <p:grpSp>
            <p:nvGrpSpPr>
              <p:cNvPr id="1423" name="Google Shape;1423;p80"/>
              <p:cNvGrpSpPr/>
              <p:nvPr/>
            </p:nvGrpSpPr>
            <p:grpSpPr>
              <a:xfrm>
                <a:off x="701930" y="1391579"/>
                <a:ext cx="7728645" cy="1685269"/>
                <a:chOff x="701931" y="1957012"/>
                <a:chExt cx="7728645" cy="1865474"/>
              </a:xfrm>
            </p:grpSpPr>
            <p:grpSp>
              <p:nvGrpSpPr>
                <p:cNvPr id="1424" name="Google Shape;1424;p80"/>
                <p:cNvGrpSpPr/>
                <p:nvPr/>
              </p:nvGrpSpPr>
              <p:grpSpPr>
                <a:xfrm>
                  <a:off x="701931" y="1957012"/>
                  <a:ext cx="2700484" cy="1865463"/>
                  <a:chOff x="701931" y="1957012"/>
                  <a:chExt cx="2700484" cy="1865463"/>
                </a:xfrm>
              </p:grpSpPr>
              <p:cxnSp>
                <p:nvCxnSpPr>
                  <p:cNvPr id="1425" name="Google Shape;1425;p80"/>
                  <p:cNvCxnSpPr/>
                  <p:nvPr/>
                </p:nvCxnSpPr>
                <p:spPr>
                  <a:xfrm>
                    <a:off x="2287015" y="1957012"/>
                    <a:ext cx="1115400" cy="0"/>
                  </a:xfrm>
                  <a:prstGeom prst="straightConnector1">
                    <a:avLst/>
                  </a:prstGeom>
                  <a:noFill/>
                  <a:ln cap="flat" cmpd="sng" w="9525">
                    <a:solidFill>
                      <a:schemeClr val="dk1"/>
                    </a:solidFill>
                    <a:prstDash val="solid"/>
                    <a:round/>
                    <a:headEnd len="med" w="med" type="none"/>
                    <a:tailEnd len="med" w="med" type="none"/>
                  </a:ln>
                </p:spPr>
              </p:cxnSp>
              <p:sp>
                <p:nvSpPr>
                  <p:cNvPr id="1426" name="Google Shape;1426;p80"/>
                  <p:cNvSpPr/>
                  <p:nvPr/>
                </p:nvSpPr>
                <p:spPr>
                  <a:xfrm>
                    <a:off x="701931" y="1978901"/>
                    <a:ext cx="123276" cy="184357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sp>
              <p:nvSpPr>
                <p:cNvPr id="1427" name="Google Shape;1427;p80"/>
                <p:cNvSpPr/>
                <p:nvPr/>
              </p:nvSpPr>
              <p:spPr>
                <a:xfrm flipH="1">
                  <a:off x="7583189" y="1978912"/>
                  <a:ext cx="847387" cy="184357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cxnSp>
            <p:nvCxnSpPr>
              <p:cNvPr id="1428" name="Google Shape;1428;p80"/>
              <p:cNvCxnSpPr/>
              <p:nvPr/>
            </p:nvCxnSpPr>
            <p:spPr>
              <a:xfrm>
                <a:off x="828084" y="3072516"/>
                <a:ext cx="6759600" cy="0"/>
              </a:xfrm>
              <a:prstGeom prst="straightConnector1">
                <a:avLst/>
              </a:prstGeom>
              <a:noFill/>
              <a:ln cap="flat" cmpd="sng" w="9525">
                <a:solidFill>
                  <a:schemeClr val="dk1"/>
                </a:solidFill>
                <a:prstDash val="solid"/>
                <a:round/>
                <a:headEnd len="med" w="med" type="none"/>
                <a:tailEnd len="med" w="med" type="none"/>
              </a:ln>
            </p:spPr>
          </p:cxnSp>
        </p:grpSp>
        <p:cxnSp>
          <p:nvCxnSpPr>
            <p:cNvPr id="1429" name="Google Shape;1429;p80"/>
            <p:cNvCxnSpPr/>
            <p:nvPr/>
          </p:nvCxnSpPr>
          <p:spPr>
            <a:xfrm>
              <a:off x="4884458" y="3111843"/>
              <a:ext cx="1022400" cy="0"/>
            </a:xfrm>
            <a:prstGeom prst="straightConnector1">
              <a:avLst/>
            </a:prstGeom>
            <a:noFill/>
            <a:ln cap="flat" cmpd="sng" w="9525">
              <a:solidFill>
                <a:schemeClr val="dk1"/>
              </a:solidFill>
              <a:prstDash val="solid"/>
              <a:round/>
              <a:headEnd len="med" w="med" type="none"/>
              <a:tailEnd len="med" w="med" type="none"/>
            </a:ln>
          </p:spPr>
        </p:cxnSp>
      </p:grpSp>
      <p:sp>
        <p:nvSpPr>
          <p:cNvPr id="1430" name="Google Shape;1430;p80"/>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PHASE 2</a:t>
            </a:r>
            <a:endParaRPr/>
          </a:p>
        </p:txBody>
      </p:sp>
      <p:sp>
        <p:nvSpPr>
          <p:cNvPr id="1431" name="Google Shape;1431;p80"/>
          <p:cNvSpPr txBox="1"/>
          <p:nvPr/>
        </p:nvSpPr>
        <p:spPr>
          <a:xfrm>
            <a:off x="5954225" y="1843350"/>
            <a:ext cx="2154600" cy="766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Didact Gothic"/>
                <a:ea typeface="Didact Gothic"/>
                <a:cs typeface="Didact Gothic"/>
                <a:sym typeface="Didact Gothic"/>
              </a:rPr>
              <a:t>It’s the ringed one. It’s a gas giant, composed mostly of hydrogen</a:t>
            </a:r>
            <a:endParaRPr>
              <a:solidFill>
                <a:schemeClr val="dk1"/>
              </a:solidFill>
              <a:latin typeface="Didact Gothic"/>
              <a:ea typeface="Didact Gothic"/>
              <a:cs typeface="Didact Gothic"/>
              <a:sym typeface="Didact Gothic"/>
            </a:endParaRPr>
          </a:p>
        </p:txBody>
      </p:sp>
      <p:sp>
        <p:nvSpPr>
          <p:cNvPr id="1432" name="Google Shape;1432;p80"/>
          <p:cNvSpPr txBox="1"/>
          <p:nvPr/>
        </p:nvSpPr>
        <p:spPr>
          <a:xfrm>
            <a:off x="5954200" y="1475250"/>
            <a:ext cx="1776300" cy="330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EFFECTS</a:t>
            </a:r>
            <a:endParaRPr b="1" sz="1600">
              <a:solidFill>
                <a:schemeClr val="dk1"/>
              </a:solidFill>
              <a:latin typeface="Raleway"/>
              <a:ea typeface="Raleway"/>
              <a:cs typeface="Raleway"/>
              <a:sym typeface="Raleway"/>
            </a:endParaRPr>
          </a:p>
        </p:txBody>
      </p:sp>
      <p:sp>
        <p:nvSpPr>
          <p:cNvPr id="1433" name="Google Shape;1433;p80"/>
          <p:cNvSpPr/>
          <p:nvPr/>
        </p:nvSpPr>
        <p:spPr>
          <a:xfrm>
            <a:off x="1024750" y="1545050"/>
            <a:ext cx="814500" cy="814500"/>
          </a:xfrm>
          <a:prstGeom prst="ellipse">
            <a:avLst/>
          </a:prstGeom>
          <a:noFill/>
          <a:ln cap="flat" cmpd="sng" w="1524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80"/>
          <p:cNvSpPr/>
          <p:nvPr/>
        </p:nvSpPr>
        <p:spPr>
          <a:xfrm>
            <a:off x="1024750" y="1545050"/>
            <a:ext cx="814500" cy="814500"/>
          </a:xfrm>
          <a:prstGeom prst="arc">
            <a:avLst>
              <a:gd fmla="val 16200000" name="adj1"/>
              <a:gd fmla="val 6817534" name="adj2"/>
            </a:avLst>
          </a:prstGeom>
          <a:noFill/>
          <a:ln cap="flat" cmpd="sng" w="1524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5" name="Google Shape;1435;p80"/>
          <p:cNvGrpSpPr/>
          <p:nvPr/>
        </p:nvGrpSpPr>
        <p:grpSpPr>
          <a:xfrm>
            <a:off x="1279113" y="1745928"/>
            <a:ext cx="326788" cy="391722"/>
            <a:chOff x="6207065" y="2056488"/>
            <a:chExt cx="326788" cy="391722"/>
          </a:xfrm>
        </p:grpSpPr>
        <p:sp>
          <p:nvSpPr>
            <p:cNvPr id="1436" name="Google Shape;1436;p80"/>
            <p:cNvSpPr/>
            <p:nvPr/>
          </p:nvSpPr>
          <p:spPr>
            <a:xfrm>
              <a:off x="6207065" y="2056488"/>
              <a:ext cx="326788" cy="391722"/>
            </a:xfrm>
            <a:custGeom>
              <a:rect b="b" l="l" r="r" t="t"/>
              <a:pathLst>
                <a:path extrusionOk="0" h="14273" w="11907">
                  <a:moveTo>
                    <a:pt x="4661" y="417"/>
                  </a:moveTo>
                  <a:cubicBezTo>
                    <a:pt x="4676" y="417"/>
                    <a:pt x="4691" y="420"/>
                    <a:pt x="4703" y="426"/>
                  </a:cubicBezTo>
                  <a:lnTo>
                    <a:pt x="7441" y="1569"/>
                  </a:lnTo>
                  <a:cubicBezTo>
                    <a:pt x="7489" y="1581"/>
                    <a:pt x="7513" y="1640"/>
                    <a:pt x="7489" y="1688"/>
                  </a:cubicBezTo>
                  <a:lnTo>
                    <a:pt x="7299" y="2164"/>
                  </a:lnTo>
                  <a:cubicBezTo>
                    <a:pt x="7281" y="2199"/>
                    <a:pt x="7245" y="2221"/>
                    <a:pt x="7208" y="2221"/>
                  </a:cubicBezTo>
                  <a:cubicBezTo>
                    <a:pt x="7194" y="2221"/>
                    <a:pt x="7180" y="2218"/>
                    <a:pt x="7168" y="2212"/>
                  </a:cubicBezTo>
                  <a:lnTo>
                    <a:pt x="4429" y="1081"/>
                  </a:lnTo>
                  <a:cubicBezTo>
                    <a:pt x="4405" y="1069"/>
                    <a:pt x="4382" y="1045"/>
                    <a:pt x="4382" y="1021"/>
                  </a:cubicBezTo>
                  <a:cubicBezTo>
                    <a:pt x="4370" y="998"/>
                    <a:pt x="4370" y="974"/>
                    <a:pt x="4382" y="950"/>
                  </a:cubicBezTo>
                  <a:lnTo>
                    <a:pt x="4572" y="486"/>
                  </a:lnTo>
                  <a:cubicBezTo>
                    <a:pt x="4584" y="462"/>
                    <a:pt x="4596" y="438"/>
                    <a:pt x="4620" y="426"/>
                  </a:cubicBezTo>
                  <a:cubicBezTo>
                    <a:pt x="4632" y="420"/>
                    <a:pt x="4646" y="417"/>
                    <a:pt x="4661" y="417"/>
                  </a:cubicBezTo>
                  <a:close/>
                  <a:moveTo>
                    <a:pt x="5370" y="1914"/>
                  </a:moveTo>
                  <a:lnTo>
                    <a:pt x="5775" y="2093"/>
                  </a:lnTo>
                  <a:lnTo>
                    <a:pt x="5906" y="2152"/>
                  </a:lnTo>
                  <a:lnTo>
                    <a:pt x="5679" y="2688"/>
                  </a:lnTo>
                  <a:lnTo>
                    <a:pt x="5405" y="2581"/>
                  </a:lnTo>
                  <a:lnTo>
                    <a:pt x="5132" y="2462"/>
                  </a:lnTo>
                  <a:lnTo>
                    <a:pt x="5370" y="1914"/>
                  </a:lnTo>
                  <a:close/>
                  <a:moveTo>
                    <a:pt x="5983" y="4052"/>
                  </a:moveTo>
                  <a:cubicBezTo>
                    <a:pt x="6631" y="4052"/>
                    <a:pt x="7251" y="4555"/>
                    <a:pt x="7251" y="5319"/>
                  </a:cubicBezTo>
                  <a:cubicBezTo>
                    <a:pt x="7251" y="6022"/>
                    <a:pt x="6679" y="6582"/>
                    <a:pt x="5989" y="6582"/>
                  </a:cubicBezTo>
                  <a:cubicBezTo>
                    <a:pt x="4870" y="6582"/>
                    <a:pt x="4310" y="5224"/>
                    <a:pt x="5096" y="4427"/>
                  </a:cubicBezTo>
                  <a:cubicBezTo>
                    <a:pt x="5355" y="4168"/>
                    <a:pt x="5672" y="4052"/>
                    <a:pt x="5983" y="4052"/>
                  </a:cubicBezTo>
                  <a:close/>
                  <a:moveTo>
                    <a:pt x="2500" y="6784"/>
                  </a:moveTo>
                  <a:lnTo>
                    <a:pt x="4489" y="7617"/>
                  </a:lnTo>
                  <a:cubicBezTo>
                    <a:pt x="4405" y="7796"/>
                    <a:pt x="4274" y="7927"/>
                    <a:pt x="4096" y="8010"/>
                  </a:cubicBezTo>
                  <a:cubicBezTo>
                    <a:pt x="4006" y="8046"/>
                    <a:pt x="3911" y="8064"/>
                    <a:pt x="3816" y="8064"/>
                  </a:cubicBezTo>
                  <a:cubicBezTo>
                    <a:pt x="3721" y="8064"/>
                    <a:pt x="3625" y="8046"/>
                    <a:pt x="3536" y="8010"/>
                  </a:cubicBezTo>
                  <a:lnTo>
                    <a:pt x="2893" y="7736"/>
                  </a:lnTo>
                  <a:cubicBezTo>
                    <a:pt x="2512" y="7582"/>
                    <a:pt x="2346" y="7153"/>
                    <a:pt x="2500" y="6784"/>
                  </a:cubicBezTo>
                  <a:close/>
                  <a:moveTo>
                    <a:pt x="2703" y="8106"/>
                  </a:moveTo>
                  <a:lnTo>
                    <a:pt x="2727" y="8117"/>
                  </a:lnTo>
                  <a:lnTo>
                    <a:pt x="3381" y="8391"/>
                  </a:lnTo>
                  <a:lnTo>
                    <a:pt x="3405" y="8403"/>
                  </a:lnTo>
                  <a:lnTo>
                    <a:pt x="3143" y="8844"/>
                  </a:lnTo>
                  <a:cubicBezTo>
                    <a:pt x="3127" y="8875"/>
                    <a:pt x="3096" y="8891"/>
                    <a:pt x="3062" y="8891"/>
                  </a:cubicBezTo>
                  <a:cubicBezTo>
                    <a:pt x="3045" y="8891"/>
                    <a:pt x="3028" y="8887"/>
                    <a:pt x="3012" y="8879"/>
                  </a:cubicBezTo>
                  <a:lnTo>
                    <a:pt x="3024" y="8879"/>
                  </a:lnTo>
                  <a:lnTo>
                    <a:pt x="2631" y="8725"/>
                  </a:lnTo>
                  <a:cubicBezTo>
                    <a:pt x="2584" y="8701"/>
                    <a:pt x="2560" y="8653"/>
                    <a:pt x="2572" y="8606"/>
                  </a:cubicBezTo>
                  <a:lnTo>
                    <a:pt x="2703" y="8106"/>
                  </a:lnTo>
                  <a:close/>
                  <a:moveTo>
                    <a:pt x="7668" y="10225"/>
                  </a:moveTo>
                  <a:cubicBezTo>
                    <a:pt x="8001" y="10225"/>
                    <a:pt x="8275" y="10499"/>
                    <a:pt x="8275" y="10832"/>
                  </a:cubicBezTo>
                  <a:lnTo>
                    <a:pt x="8275" y="12666"/>
                  </a:lnTo>
                  <a:lnTo>
                    <a:pt x="5465" y="12666"/>
                  </a:lnTo>
                  <a:lnTo>
                    <a:pt x="5465" y="10511"/>
                  </a:lnTo>
                  <a:cubicBezTo>
                    <a:pt x="5465" y="10356"/>
                    <a:pt x="5596" y="10225"/>
                    <a:pt x="5751" y="10225"/>
                  </a:cubicBezTo>
                  <a:close/>
                  <a:moveTo>
                    <a:pt x="9632" y="13082"/>
                  </a:moveTo>
                  <a:cubicBezTo>
                    <a:pt x="9751" y="13082"/>
                    <a:pt x="9847" y="13178"/>
                    <a:pt x="9847" y="13297"/>
                  </a:cubicBezTo>
                  <a:lnTo>
                    <a:pt x="9847" y="13832"/>
                  </a:lnTo>
                  <a:lnTo>
                    <a:pt x="429" y="13832"/>
                  </a:lnTo>
                  <a:lnTo>
                    <a:pt x="429" y="13297"/>
                  </a:lnTo>
                  <a:cubicBezTo>
                    <a:pt x="429" y="13178"/>
                    <a:pt x="524" y="13082"/>
                    <a:pt x="643" y="13082"/>
                  </a:cubicBezTo>
                  <a:close/>
                  <a:moveTo>
                    <a:pt x="4655" y="0"/>
                  </a:moveTo>
                  <a:cubicBezTo>
                    <a:pt x="4587" y="0"/>
                    <a:pt x="4518" y="15"/>
                    <a:pt x="4453" y="45"/>
                  </a:cubicBezTo>
                  <a:cubicBezTo>
                    <a:pt x="4334" y="93"/>
                    <a:pt x="4227" y="200"/>
                    <a:pt x="4179" y="319"/>
                  </a:cubicBezTo>
                  <a:lnTo>
                    <a:pt x="3977" y="795"/>
                  </a:lnTo>
                  <a:cubicBezTo>
                    <a:pt x="3929" y="914"/>
                    <a:pt x="3929" y="1057"/>
                    <a:pt x="3977" y="1188"/>
                  </a:cubicBezTo>
                  <a:cubicBezTo>
                    <a:pt x="4036" y="1319"/>
                    <a:pt x="4132" y="1414"/>
                    <a:pt x="4262" y="1474"/>
                  </a:cubicBezTo>
                  <a:lnTo>
                    <a:pt x="4965" y="1771"/>
                  </a:lnTo>
                  <a:lnTo>
                    <a:pt x="4739" y="2319"/>
                  </a:lnTo>
                  <a:lnTo>
                    <a:pt x="4572" y="2248"/>
                  </a:lnTo>
                  <a:cubicBezTo>
                    <a:pt x="4501" y="2218"/>
                    <a:pt x="4423" y="2203"/>
                    <a:pt x="4346" y="2203"/>
                  </a:cubicBezTo>
                  <a:cubicBezTo>
                    <a:pt x="4268" y="2203"/>
                    <a:pt x="4191" y="2218"/>
                    <a:pt x="4120" y="2248"/>
                  </a:cubicBezTo>
                  <a:cubicBezTo>
                    <a:pt x="3977" y="2307"/>
                    <a:pt x="3858" y="2426"/>
                    <a:pt x="3798" y="2569"/>
                  </a:cubicBezTo>
                  <a:lnTo>
                    <a:pt x="3477" y="3343"/>
                  </a:lnTo>
                  <a:cubicBezTo>
                    <a:pt x="3408" y="3504"/>
                    <a:pt x="3541" y="3630"/>
                    <a:pt x="3673" y="3630"/>
                  </a:cubicBezTo>
                  <a:cubicBezTo>
                    <a:pt x="3746" y="3630"/>
                    <a:pt x="3819" y="3591"/>
                    <a:pt x="3858" y="3498"/>
                  </a:cubicBezTo>
                  <a:lnTo>
                    <a:pt x="4179" y="2736"/>
                  </a:lnTo>
                  <a:cubicBezTo>
                    <a:pt x="4203" y="2688"/>
                    <a:pt x="4239" y="2652"/>
                    <a:pt x="4274" y="2629"/>
                  </a:cubicBezTo>
                  <a:cubicBezTo>
                    <a:pt x="4298" y="2623"/>
                    <a:pt x="4322" y="2620"/>
                    <a:pt x="4346" y="2620"/>
                  </a:cubicBezTo>
                  <a:cubicBezTo>
                    <a:pt x="4370" y="2620"/>
                    <a:pt x="4393" y="2623"/>
                    <a:pt x="4417" y="2629"/>
                  </a:cubicBezTo>
                  <a:lnTo>
                    <a:pt x="6072" y="3319"/>
                  </a:lnTo>
                  <a:cubicBezTo>
                    <a:pt x="6167" y="3355"/>
                    <a:pt x="6203" y="3462"/>
                    <a:pt x="6167" y="3557"/>
                  </a:cubicBezTo>
                  <a:lnTo>
                    <a:pt x="6120" y="3653"/>
                  </a:lnTo>
                  <a:lnTo>
                    <a:pt x="5989" y="3653"/>
                  </a:lnTo>
                  <a:cubicBezTo>
                    <a:pt x="5984" y="3653"/>
                    <a:pt x="5979" y="3653"/>
                    <a:pt x="5975" y="3653"/>
                  </a:cubicBezTo>
                  <a:cubicBezTo>
                    <a:pt x="4413" y="3653"/>
                    <a:pt x="3706" y="5596"/>
                    <a:pt x="4894" y="6605"/>
                  </a:cubicBezTo>
                  <a:lnTo>
                    <a:pt x="4643" y="7236"/>
                  </a:lnTo>
                  <a:lnTo>
                    <a:pt x="2655" y="6415"/>
                  </a:lnTo>
                  <a:lnTo>
                    <a:pt x="3512" y="4331"/>
                  </a:lnTo>
                  <a:cubicBezTo>
                    <a:pt x="3560" y="4224"/>
                    <a:pt x="3512" y="4093"/>
                    <a:pt x="3405" y="4057"/>
                  </a:cubicBezTo>
                  <a:cubicBezTo>
                    <a:pt x="3377" y="4045"/>
                    <a:pt x="3348" y="4039"/>
                    <a:pt x="3320" y="4039"/>
                  </a:cubicBezTo>
                  <a:cubicBezTo>
                    <a:pt x="3240" y="4039"/>
                    <a:pt x="3166" y="4086"/>
                    <a:pt x="3131" y="4165"/>
                  </a:cubicBezTo>
                  <a:lnTo>
                    <a:pt x="2107" y="6641"/>
                  </a:lnTo>
                  <a:cubicBezTo>
                    <a:pt x="1988" y="6915"/>
                    <a:pt x="1988" y="7236"/>
                    <a:pt x="2107" y="7510"/>
                  </a:cubicBezTo>
                  <a:cubicBezTo>
                    <a:pt x="2155" y="7641"/>
                    <a:pt x="2238" y="7760"/>
                    <a:pt x="2334" y="7867"/>
                  </a:cubicBezTo>
                  <a:lnTo>
                    <a:pt x="2167" y="8510"/>
                  </a:lnTo>
                  <a:cubicBezTo>
                    <a:pt x="2107" y="8760"/>
                    <a:pt x="2227" y="9010"/>
                    <a:pt x="2465" y="9118"/>
                  </a:cubicBezTo>
                  <a:lnTo>
                    <a:pt x="2858" y="9272"/>
                  </a:lnTo>
                  <a:cubicBezTo>
                    <a:pt x="2917" y="9308"/>
                    <a:pt x="2989" y="9320"/>
                    <a:pt x="3048" y="9320"/>
                  </a:cubicBezTo>
                  <a:cubicBezTo>
                    <a:pt x="3227" y="9320"/>
                    <a:pt x="3405" y="9225"/>
                    <a:pt x="3500" y="9070"/>
                  </a:cubicBezTo>
                  <a:lnTo>
                    <a:pt x="3834" y="8487"/>
                  </a:lnTo>
                  <a:cubicBezTo>
                    <a:pt x="3977" y="8487"/>
                    <a:pt x="4120" y="8451"/>
                    <a:pt x="4251" y="8403"/>
                  </a:cubicBezTo>
                  <a:cubicBezTo>
                    <a:pt x="4524" y="8284"/>
                    <a:pt x="4751" y="8058"/>
                    <a:pt x="4870" y="7784"/>
                  </a:cubicBezTo>
                  <a:lnTo>
                    <a:pt x="5251" y="6843"/>
                  </a:lnTo>
                  <a:cubicBezTo>
                    <a:pt x="5487" y="6957"/>
                    <a:pt x="5736" y="7010"/>
                    <a:pt x="5980" y="7010"/>
                  </a:cubicBezTo>
                  <a:cubicBezTo>
                    <a:pt x="6609" y="7010"/>
                    <a:pt x="7209" y="6655"/>
                    <a:pt x="7501" y="6046"/>
                  </a:cubicBezTo>
                  <a:lnTo>
                    <a:pt x="7953" y="6046"/>
                  </a:lnTo>
                  <a:cubicBezTo>
                    <a:pt x="8227" y="6046"/>
                    <a:pt x="8489" y="6093"/>
                    <a:pt x="8751" y="6201"/>
                  </a:cubicBezTo>
                  <a:cubicBezTo>
                    <a:pt x="8775" y="6201"/>
                    <a:pt x="8799" y="6212"/>
                    <a:pt x="8823" y="6212"/>
                  </a:cubicBezTo>
                  <a:cubicBezTo>
                    <a:pt x="9061" y="6212"/>
                    <a:pt x="9120" y="5891"/>
                    <a:pt x="8906" y="5808"/>
                  </a:cubicBezTo>
                  <a:cubicBezTo>
                    <a:pt x="8596" y="5689"/>
                    <a:pt x="8275" y="5629"/>
                    <a:pt x="7953" y="5629"/>
                  </a:cubicBezTo>
                  <a:lnTo>
                    <a:pt x="7632" y="5629"/>
                  </a:lnTo>
                  <a:cubicBezTo>
                    <a:pt x="7656" y="5534"/>
                    <a:pt x="7668" y="5427"/>
                    <a:pt x="7668" y="5331"/>
                  </a:cubicBezTo>
                  <a:cubicBezTo>
                    <a:pt x="7668" y="5200"/>
                    <a:pt x="7644" y="5069"/>
                    <a:pt x="7620" y="4938"/>
                  </a:cubicBezTo>
                  <a:lnTo>
                    <a:pt x="7953" y="4938"/>
                  </a:lnTo>
                  <a:cubicBezTo>
                    <a:pt x="9656" y="4938"/>
                    <a:pt x="11097" y="6224"/>
                    <a:pt x="11287" y="7927"/>
                  </a:cubicBezTo>
                  <a:cubicBezTo>
                    <a:pt x="11478" y="9630"/>
                    <a:pt x="10358" y="11201"/>
                    <a:pt x="8692" y="11582"/>
                  </a:cubicBezTo>
                  <a:lnTo>
                    <a:pt x="8692" y="10868"/>
                  </a:lnTo>
                  <a:cubicBezTo>
                    <a:pt x="9835" y="10534"/>
                    <a:pt x="10620" y="9487"/>
                    <a:pt x="10620" y="8296"/>
                  </a:cubicBezTo>
                  <a:cubicBezTo>
                    <a:pt x="10620" y="7546"/>
                    <a:pt x="10287" y="6820"/>
                    <a:pt x="9727" y="6320"/>
                  </a:cubicBezTo>
                  <a:cubicBezTo>
                    <a:pt x="9687" y="6279"/>
                    <a:pt x="9633" y="6258"/>
                    <a:pt x="9580" y="6258"/>
                  </a:cubicBezTo>
                  <a:cubicBezTo>
                    <a:pt x="9523" y="6258"/>
                    <a:pt x="9467" y="6282"/>
                    <a:pt x="9430" y="6331"/>
                  </a:cubicBezTo>
                  <a:cubicBezTo>
                    <a:pt x="9346" y="6415"/>
                    <a:pt x="9358" y="6546"/>
                    <a:pt x="9442" y="6629"/>
                  </a:cubicBezTo>
                  <a:cubicBezTo>
                    <a:pt x="10751" y="7796"/>
                    <a:pt x="10275" y="9939"/>
                    <a:pt x="8608" y="10451"/>
                  </a:cubicBezTo>
                  <a:cubicBezTo>
                    <a:pt x="8442" y="10070"/>
                    <a:pt x="8072" y="9820"/>
                    <a:pt x="7656" y="9820"/>
                  </a:cubicBezTo>
                  <a:lnTo>
                    <a:pt x="5739" y="9820"/>
                  </a:lnTo>
                  <a:cubicBezTo>
                    <a:pt x="5358" y="9832"/>
                    <a:pt x="5036" y="10141"/>
                    <a:pt x="5036" y="10522"/>
                  </a:cubicBezTo>
                  <a:lnTo>
                    <a:pt x="5036" y="10570"/>
                  </a:lnTo>
                  <a:lnTo>
                    <a:pt x="4334" y="10570"/>
                  </a:lnTo>
                  <a:cubicBezTo>
                    <a:pt x="4084" y="10594"/>
                    <a:pt x="4084" y="10963"/>
                    <a:pt x="4334" y="10987"/>
                  </a:cubicBezTo>
                  <a:lnTo>
                    <a:pt x="5036" y="10987"/>
                  </a:lnTo>
                  <a:lnTo>
                    <a:pt x="5036" y="11689"/>
                  </a:lnTo>
                  <a:lnTo>
                    <a:pt x="1762" y="11689"/>
                  </a:lnTo>
                  <a:cubicBezTo>
                    <a:pt x="1655" y="11689"/>
                    <a:pt x="1560" y="11594"/>
                    <a:pt x="1560" y="11475"/>
                  </a:cubicBezTo>
                  <a:lnTo>
                    <a:pt x="1560" y="11201"/>
                  </a:lnTo>
                  <a:cubicBezTo>
                    <a:pt x="1560" y="11082"/>
                    <a:pt x="1655" y="10987"/>
                    <a:pt x="1762" y="10987"/>
                  </a:cubicBezTo>
                  <a:lnTo>
                    <a:pt x="3441" y="10987"/>
                  </a:lnTo>
                  <a:cubicBezTo>
                    <a:pt x="3449" y="10987"/>
                    <a:pt x="3456" y="10988"/>
                    <a:pt x="3464" y="10988"/>
                  </a:cubicBezTo>
                  <a:cubicBezTo>
                    <a:pt x="3743" y="10988"/>
                    <a:pt x="3743" y="10569"/>
                    <a:pt x="3464" y="10569"/>
                  </a:cubicBezTo>
                  <a:cubicBezTo>
                    <a:pt x="3456" y="10569"/>
                    <a:pt x="3449" y="10570"/>
                    <a:pt x="3441" y="10570"/>
                  </a:cubicBezTo>
                  <a:lnTo>
                    <a:pt x="1762" y="10570"/>
                  </a:lnTo>
                  <a:cubicBezTo>
                    <a:pt x="1417" y="10570"/>
                    <a:pt x="1143" y="10856"/>
                    <a:pt x="1131" y="11201"/>
                  </a:cubicBezTo>
                  <a:lnTo>
                    <a:pt x="1131" y="11475"/>
                  </a:lnTo>
                  <a:cubicBezTo>
                    <a:pt x="1143" y="11820"/>
                    <a:pt x="1417" y="12106"/>
                    <a:pt x="1762" y="12106"/>
                  </a:cubicBezTo>
                  <a:lnTo>
                    <a:pt x="5036" y="12106"/>
                  </a:lnTo>
                  <a:lnTo>
                    <a:pt x="5036" y="12678"/>
                  </a:lnTo>
                  <a:lnTo>
                    <a:pt x="631" y="12678"/>
                  </a:lnTo>
                  <a:cubicBezTo>
                    <a:pt x="286" y="12678"/>
                    <a:pt x="0" y="12963"/>
                    <a:pt x="0" y="13320"/>
                  </a:cubicBezTo>
                  <a:lnTo>
                    <a:pt x="0" y="14059"/>
                  </a:lnTo>
                  <a:cubicBezTo>
                    <a:pt x="0" y="14178"/>
                    <a:pt x="95" y="14273"/>
                    <a:pt x="202" y="14273"/>
                  </a:cubicBezTo>
                  <a:lnTo>
                    <a:pt x="10037" y="14273"/>
                  </a:lnTo>
                  <a:cubicBezTo>
                    <a:pt x="10156" y="14273"/>
                    <a:pt x="10251" y="14178"/>
                    <a:pt x="10251" y="14059"/>
                  </a:cubicBezTo>
                  <a:lnTo>
                    <a:pt x="10251" y="13320"/>
                  </a:lnTo>
                  <a:cubicBezTo>
                    <a:pt x="10251" y="12963"/>
                    <a:pt x="9966" y="12678"/>
                    <a:pt x="9620" y="12678"/>
                  </a:cubicBezTo>
                  <a:lnTo>
                    <a:pt x="8692" y="12678"/>
                  </a:lnTo>
                  <a:lnTo>
                    <a:pt x="8692" y="11999"/>
                  </a:lnTo>
                  <a:cubicBezTo>
                    <a:pt x="10597" y="11618"/>
                    <a:pt x="11906" y="9856"/>
                    <a:pt x="11704" y="7915"/>
                  </a:cubicBezTo>
                  <a:cubicBezTo>
                    <a:pt x="11513" y="5986"/>
                    <a:pt x="9894" y="4510"/>
                    <a:pt x="7953" y="4510"/>
                  </a:cubicBezTo>
                  <a:lnTo>
                    <a:pt x="7453" y="4510"/>
                  </a:lnTo>
                  <a:cubicBezTo>
                    <a:pt x="7251" y="4153"/>
                    <a:pt x="6929" y="3867"/>
                    <a:pt x="6537" y="3736"/>
                  </a:cubicBezTo>
                  <a:lnTo>
                    <a:pt x="6548" y="3712"/>
                  </a:lnTo>
                  <a:cubicBezTo>
                    <a:pt x="6679" y="3403"/>
                    <a:pt x="6537" y="3045"/>
                    <a:pt x="6227" y="2926"/>
                  </a:cubicBezTo>
                  <a:lnTo>
                    <a:pt x="6060" y="2855"/>
                  </a:lnTo>
                  <a:lnTo>
                    <a:pt x="6287" y="2307"/>
                  </a:lnTo>
                  <a:lnTo>
                    <a:pt x="7001" y="2605"/>
                  </a:lnTo>
                  <a:cubicBezTo>
                    <a:pt x="7060" y="2629"/>
                    <a:pt x="7132" y="2641"/>
                    <a:pt x="7191" y="2641"/>
                  </a:cubicBezTo>
                  <a:cubicBezTo>
                    <a:pt x="7406" y="2641"/>
                    <a:pt x="7596" y="2522"/>
                    <a:pt x="7680" y="2331"/>
                  </a:cubicBezTo>
                  <a:lnTo>
                    <a:pt x="7870" y="1855"/>
                  </a:lnTo>
                  <a:cubicBezTo>
                    <a:pt x="7977" y="1593"/>
                    <a:pt x="7858" y="1295"/>
                    <a:pt x="7584" y="1176"/>
                  </a:cubicBezTo>
                  <a:lnTo>
                    <a:pt x="4858" y="45"/>
                  </a:lnTo>
                  <a:cubicBezTo>
                    <a:pt x="4792" y="15"/>
                    <a:pt x="4724" y="0"/>
                    <a:pt x="46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437" name="Google Shape;1437;p80"/>
            <p:cNvSpPr/>
            <p:nvPr/>
          </p:nvSpPr>
          <p:spPr>
            <a:xfrm>
              <a:off x="6343632" y="2181884"/>
              <a:ext cx="48386" cy="41387"/>
            </a:xfrm>
            <a:custGeom>
              <a:rect b="b" l="l" r="r" t="t"/>
              <a:pathLst>
                <a:path extrusionOk="0" h="1508" w="1763">
                  <a:moveTo>
                    <a:pt x="1004" y="413"/>
                  </a:moveTo>
                  <a:cubicBezTo>
                    <a:pt x="1177" y="413"/>
                    <a:pt x="1346" y="549"/>
                    <a:pt x="1346" y="750"/>
                  </a:cubicBezTo>
                  <a:cubicBezTo>
                    <a:pt x="1346" y="941"/>
                    <a:pt x="1191" y="1084"/>
                    <a:pt x="1013" y="1084"/>
                  </a:cubicBezTo>
                  <a:cubicBezTo>
                    <a:pt x="715" y="1084"/>
                    <a:pt x="560" y="727"/>
                    <a:pt x="775" y="512"/>
                  </a:cubicBezTo>
                  <a:cubicBezTo>
                    <a:pt x="840" y="443"/>
                    <a:pt x="922" y="413"/>
                    <a:pt x="1004" y="413"/>
                  </a:cubicBezTo>
                  <a:close/>
                  <a:moveTo>
                    <a:pt x="1013" y="0"/>
                  </a:moveTo>
                  <a:cubicBezTo>
                    <a:pt x="334" y="0"/>
                    <a:pt x="1" y="810"/>
                    <a:pt x="477" y="1286"/>
                  </a:cubicBezTo>
                  <a:cubicBezTo>
                    <a:pt x="630" y="1439"/>
                    <a:pt x="818" y="1507"/>
                    <a:pt x="1001" y="1507"/>
                  </a:cubicBezTo>
                  <a:cubicBezTo>
                    <a:pt x="1390" y="1507"/>
                    <a:pt x="1763" y="1203"/>
                    <a:pt x="1763" y="750"/>
                  </a:cubicBezTo>
                  <a:cubicBezTo>
                    <a:pt x="1763" y="334"/>
                    <a:pt x="1430" y="0"/>
                    <a:pt x="10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438" name="Google Shape;1438;p80"/>
            <p:cNvSpPr/>
            <p:nvPr/>
          </p:nvSpPr>
          <p:spPr>
            <a:xfrm>
              <a:off x="6372065" y="2353114"/>
              <a:ext cx="41195" cy="35294"/>
            </a:xfrm>
            <a:custGeom>
              <a:rect b="b" l="l" r="r" t="t"/>
              <a:pathLst>
                <a:path extrusionOk="0" h="1286" w="1501">
                  <a:moveTo>
                    <a:pt x="855" y="420"/>
                  </a:moveTo>
                  <a:cubicBezTo>
                    <a:pt x="972" y="420"/>
                    <a:pt x="1084" y="508"/>
                    <a:pt x="1084" y="643"/>
                  </a:cubicBezTo>
                  <a:cubicBezTo>
                    <a:pt x="1084" y="762"/>
                    <a:pt x="977" y="869"/>
                    <a:pt x="858" y="869"/>
                  </a:cubicBezTo>
                  <a:cubicBezTo>
                    <a:pt x="656" y="869"/>
                    <a:pt x="548" y="619"/>
                    <a:pt x="691" y="488"/>
                  </a:cubicBezTo>
                  <a:cubicBezTo>
                    <a:pt x="738" y="441"/>
                    <a:pt x="797" y="420"/>
                    <a:pt x="855" y="420"/>
                  </a:cubicBezTo>
                  <a:close/>
                  <a:moveTo>
                    <a:pt x="858" y="0"/>
                  </a:moveTo>
                  <a:cubicBezTo>
                    <a:pt x="286" y="0"/>
                    <a:pt x="1" y="691"/>
                    <a:pt x="406" y="1096"/>
                  </a:cubicBezTo>
                  <a:cubicBezTo>
                    <a:pt x="533" y="1227"/>
                    <a:pt x="692" y="1285"/>
                    <a:pt x="850" y="1285"/>
                  </a:cubicBezTo>
                  <a:cubicBezTo>
                    <a:pt x="1180" y="1285"/>
                    <a:pt x="1501" y="1030"/>
                    <a:pt x="1501" y="643"/>
                  </a:cubicBezTo>
                  <a:cubicBezTo>
                    <a:pt x="1489" y="286"/>
                    <a:pt x="1203" y="0"/>
                    <a:pt x="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
        <p:nvSpPr>
          <p:cNvPr id="1439" name="Google Shape;1439;p80"/>
          <p:cNvSpPr txBox="1"/>
          <p:nvPr/>
        </p:nvSpPr>
        <p:spPr>
          <a:xfrm>
            <a:off x="2254151" y="1805645"/>
            <a:ext cx="2010300" cy="306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580 Women</a:t>
            </a:r>
            <a:endParaRPr>
              <a:solidFill>
                <a:schemeClr val="dk1"/>
              </a:solidFill>
              <a:latin typeface="Didact Gothic"/>
              <a:ea typeface="Didact Gothic"/>
              <a:cs typeface="Didact Gothic"/>
              <a:sym typeface="Didact Gothic"/>
            </a:endParaRPr>
          </a:p>
        </p:txBody>
      </p:sp>
      <p:sp>
        <p:nvSpPr>
          <p:cNvPr id="1440" name="Google Shape;1440;p80"/>
          <p:cNvSpPr txBox="1"/>
          <p:nvPr/>
        </p:nvSpPr>
        <p:spPr>
          <a:xfrm>
            <a:off x="2025525" y="1475250"/>
            <a:ext cx="2442000" cy="330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1.000 PARTICIPANTS</a:t>
            </a:r>
            <a:endParaRPr b="1" sz="1600">
              <a:solidFill>
                <a:schemeClr val="dk1"/>
              </a:solidFill>
              <a:latin typeface="Raleway"/>
              <a:ea typeface="Raleway"/>
              <a:cs typeface="Raleway"/>
              <a:sym typeface="Raleway"/>
            </a:endParaRPr>
          </a:p>
        </p:txBody>
      </p:sp>
      <p:sp>
        <p:nvSpPr>
          <p:cNvPr id="1441" name="Google Shape;1441;p80"/>
          <p:cNvSpPr txBox="1"/>
          <p:nvPr/>
        </p:nvSpPr>
        <p:spPr>
          <a:xfrm>
            <a:off x="2254151" y="2112240"/>
            <a:ext cx="2010300" cy="306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420 Men</a:t>
            </a:r>
            <a:endParaRPr>
              <a:solidFill>
                <a:schemeClr val="dk1"/>
              </a:solidFill>
              <a:latin typeface="Didact Gothic"/>
              <a:ea typeface="Didact Gothic"/>
              <a:cs typeface="Didact Gothic"/>
              <a:sym typeface="Didact Gothic"/>
            </a:endParaRPr>
          </a:p>
        </p:txBody>
      </p:sp>
      <p:sp>
        <p:nvSpPr>
          <p:cNvPr id="1442" name="Google Shape;1442;p80"/>
          <p:cNvSpPr/>
          <p:nvPr/>
        </p:nvSpPr>
        <p:spPr>
          <a:xfrm>
            <a:off x="4882300" y="1475250"/>
            <a:ext cx="814500" cy="8145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80"/>
          <p:cNvSpPr txBox="1"/>
          <p:nvPr/>
        </p:nvSpPr>
        <p:spPr>
          <a:xfrm>
            <a:off x="4519725" y="2278105"/>
            <a:ext cx="1539600" cy="306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Success Rate</a:t>
            </a:r>
            <a:endParaRPr>
              <a:solidFill>
                <a:schemeClr val="dk1"/>
              </a:solidFill>
              <a:latin typeface="Didact Gothic"/>
              <a:ea typeface="Didact Gothic"/>
              <a:cs typeface="Didact Gothic"/>
              <a:sym typeface="Didact Gothic"/>
            </a:endParaRPr>
          </a:p>
        </p:txBody>
      </p:sp>
      <p:sp>
        <p:nvSpPr>
          <p:cNvPr id="1444" name="Google Shape;1444;p80"/>
          <p:cNvSpPr txBox="1"/>
          <p:nvPr/>
        </p:nvSpPr>
        <p:spPr>
          <a:xfrm>
            <a:off x="4787725" y="1723950"/>
            <a:ext cx="1003800" cy="33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lt1"/>
                </a:solidFill>
                <a:latin typeface="Raleway"/>
                <a:ea typeface="Raleway"/>
                <a:cs typeface="Raleway"/>
                <a:sym typeface="Raleway"/>
              </a:rPr>
              <a:t>89%</a:t>
            </a:r>
            <a:endParaRPr b="1" sz="2300">
              <a:solidFill>
                <a:schemeClr val="lt1"/>
              </a:solidFill>
              <a:latin typeface="Raleway"/>
              <a:ea typeface="Raleway"/>
              <a:cs typeface="Raleway"/>
              <a:sym typeface="Raleway"/>
            </a:endParaRPr>
          </a:p>
        </p:txBody>
      </p:sp>
      <p:sp>
        <p:nvSpPr>
          <p:cNvPr id="1445" name="Google Shape;1445;p80"/>
          <p:cNvSpPr txBox="1"/>
          <p:nvPr/>
        </p:nvSpPr>
        <p:spPr>
          <a:xfrm>
            <a:off x="1187688" y="3233345"/>
            <a:ext cx="2154600" cy="766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Jupiter is a gas giant and the biggest planet in the Solar System</a:t>
            </a:r>
            <a:endParaRPr>
              <a:solidFill>
                <a:schemeClr val="dk1"/>
              </a:solidFill>
              <a:latin typeface="Didact Gothic"/>
              <a:ea typeface="Didact Gothic"/>
              <a:cs typeface="Didact Gothic"/>
              <a:sym typeface="Didact Gothic"/>
            </a:endParaRPr>
          </a:p>
        </p:txBody>
      </p:sp>
      <p:sp>
        <p:nvSpPr>
          <p:cNvPr id="1446" name="Google Shape;1446;p80"/>
          <p:cNvSpPr txBox="1"/>
          <p:nvPr/>
        </p:nvSpPr>
        <p:spPr>
          <a:xfrm>
            <a:off x="1187663" y="2946700"/>
            <a:ext cx="1776300" cy="330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accent2"/>
                </a:solidFill>
                <a:latin typeface="Raleway"/>
                <a:ea typeface="Raleway"/>
                <a:cs typeface="Raleway"/>
                <a:sym typeface="Raleway"/>
              </a:rPr>
              <a:t>RESULTS</a:t>
            </a:r>
            <a:endParaRPr b="1" sz="1600">
              <a:solidFill>
                <a:schemeClr val="accent2"/>
              </a:solidFill>
              <a:latin typeface="Raleway"/>
              <a:ea typeface="Raleway"/>
              <a:cs typeface="Raleway"/>
              <a:sym typeface="Raleway"/>
            </a:endParaRPr>
          </a:p>
        </p:txBody>
      </p:sp>
      <p:sp>
        <p:nvSpPr>
          <p:cNvPr id="1447" name="Google Shape;1447;p80"/>
          <p:cNvSpPr txBox="1"/>
          <p:nvPr/>
        </p:nvSpPr>
        <p:spPr>
          <a:xfrm>
            <a:off x="3570913" y="3233345"/>
            <a:ext cx="2154600" cy="766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Venus has a beautiful name and is the second planet from the Sun</a:t>
            </a:r>
            <a:endParaRPr>
              <a:solidFill>
                <a:schemeClr val="dk1"/>
              </a:solidFill>
              <a:latin typeface="Didact Gothic"/>
              <a:ea typeface="Didact Gothic"/>
              <a:cs typeface="Didact Gothic"/>
              <a:sym typeface="Didact Gothic"/>
            </a:endParaRPr>
          </a:p>
        </p:txBody>
      </p:sp>
      <p:sp>
        <p:nvSpPr>
          <p:cNvPr id="1448" name="Google Shape;1448;p80"/>
          <p:cNvSpPr txBox="1"/>
          <p:nvPr/>
        </p:nvSpPr>
        <p:spPr>
          <a:xfrm>
            <a:off x="3570888" y="2946700"/>
            <a:ext cx="1776300" cy="330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accent2"/>
                </a:solidFill>
                <a:latin typeface="Raleway"/>
                <a:ea typeface="Raleway"/>
                <a:cs typeface="Raleway"/>
                <a:sym typeface="Raleway"/>
              </a:rPr>
              <a:t>GOAL</a:t>
            </a:r>
            <a:endParaRPr b="1" sz="1600">
              <a:solidFill>
                <a:schemeClr val="accent2"/>
              </a:solidFill>
              <a:latin typeface="Raleway"/>
              <a:ea typeface="Raleway"/>
              <a:cs typeface="Raleway"/>
              <a:sym typeface="Raleway"/>
            </a:endParaRPr>
          </a:p>
        </p:txBody>
      </p:sp>
      <p:sp>
        <p:nvSpPr>
          <p:cNvPr id="1449" name="Google Shape;1449;p80"/>
          <p:cNvSpPr txBox="1"/>
          <p:nvPr/>
        </p:nvSpPr>
        <p:spPr>
          <a:xfrm>
            <a:off x="5954138" y="3233345"/>
            <a:ext cx="2154600" cy="766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Mars is a dusty, cold, desert world with a very thin atmosphere</a:t>
            </a:r>
            <a:endParaRPr>
              <a:solidFill>
                <a:schemeClr val="dk1"/>
              </a:solidFill>
              <a:latin typeface="Didact Gothic"/>
              <a:ea typeface="Didact Gothic"/>
              <a:cs typeface="Didact Gothic"/>
              <a:sym typeface="Didact Gothic"/>
            </a:endParaRPr>
          </a:p>
        </p:txBody>
      </p:sp>
      <p:sp>
        <p:nvSpPr>
          <p:cNvPr id="1450" name="Google Shape;1450;p80"/>
          <p:cNvSpPr txBox="1"/>
          <p:nvPr/>
        </p:nvSpPr>
        <p:spPr>
          <a:xfrm>
            <a:off x="5954113" y="2946700"/>
            <a:ext cx="1776300" cy="330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accent2"/>
                </a:solidFill>
                <a:latin typeface="Raleway"/>
                <a:ea typeface="Raleway"/>
                <a:cs typeface="Raleway"/>
                <a:sym typeface="Raleway"/>
              </a:rPr>
              <a:t>ONE YEAR</a:t>
            </a:r>
            <a:endParaRPr b="1" sz="1600">
              <a:solidFill>
                <a:schemeClr val="accent2"/>
              </a:solidFill>
              <a:latin typeface="Raleway"/>
              <a:ea typeface="Raleway"/>
              <a:cs typeface="Raleway"/>
              <a:sym typeface="Raleway"/>
            </a:endParaRPr>
          </a:p>
        </p:txBody>
      </p:sp>
      <p:sp>
        <p:nvSpPr>
          <p:cNvPr id="1451" name="Google Shape;1451;p80"/>
          <p:cNvSpPr/>
          <p:nvPr/>
        </p:nvSpPr>
        <p:spPr>
          <a:xfrm>
            <a:off x="2101750" y="1882700"/>
            <a:ext cx="152400" cy="15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80"/>
          <p:cNvSpPr/>
          <p:nvPr/>
        </p:nvSpPr>
        <p:spPr>
          <a:xfrm>
            <a:off x="2101750" y="2189350"/>
            <a:ext cx="152400" cy="152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433"/>
                                        </p:tgtEl>
                                        <p:attrNameLst>
                                          <p:attrName>style.visibility</p:attrName>
                                        </p:attrNameLst>
                                      </p:cBhvr>
                                      <p:to>
                                        <p:strVal val="visible"/>
                                      </p:to>
                                    </p:set>
                                    <p:animEffect filter="fade" transition="in">
                                      <p:cBhvr>
                                        <p:cTn dur="1000"/>
                                        <p:tgtEl>
                                          <p:spTgt spid="1433"/>
                                        </p:tgtEl>
                                      </p:cBhvr>
                                    </p:animEffect>
                                  </p:childTnLst>
                                </p:cTn>
                              </p:par>
                              <p:par>
                                <p:cTn fill="hold" nodeType="withEffect" presetClass="entr" presetID="10" presetSubtype="0">
                                  <p:stCondLst>
                                    <p:cond delay="0"/>
                                  </p:stCondLst>
                                  <p:childTnLst>
                                    <p:set>
                                      <p:cBhvr>
                                        <p:cTn dur="1" fill="hold">
                                          <p:stCondLst>
                                            <p:cond delay="0"/>
                                          </p:stCondLst>
                                        </p:cTn>
                                        <p:tgtEl>
                                          <p:spTgt spid="1434"/>
                                        </p:tgtEl>
                                        <p:attrNameLst>
                                          <p:attrName>style.visibility</p:attrName>
                                        </p:attrNameLst>
                                      </p:cBhvr>
                                      <p:to>
                                        <p:strVal val="visible"/>
                                      </p:to>
                                    </p:set>
                                    <p:animEffect filter="fade" transition="in">
                                      <p:cBhvr>
                                        <p:cTn dur="1000"/>
                                        <p:tgtEl>
                                          <p:spTgt spid="1434"/>
                                        </p:tgtEl>
                                      </p:cBhvr>
                                    </p:animEffect>
                                  </p:childTnLst>
                                </p:cTn>
                              </p:par>
                              <p:par>
                                <p:cTn fill="hold" nodeType="withEffect" presetClass="entr" presetID="10" presetSubtype="0">
                                  <p:stCondLst>
                                    <p:cond delay="0"/>
                                  </p:stCondLst>
                                  <p:childTnLst>
                                    <p:set>
                                      <p:cBhvr>
                                        <p:cTn dur="1" fill="hold">
                                          <p:stCondLst>
                                            <p:cond delay="0"/>
                                          </p:stCondLst>
                                        </p:cTn>
                                        <p:tgtEl>
                                          <p:spTgt spid="1435"/>
                                        </p:tgtEl>
                                        <p:attrNameLst>
                                          <p:attrName>style.visibility</p:attrName>
                                        </p:attrNameLst>
                                      </p:cBhvr>
                                      <p:to>
                                        <p:strVal val="visible"/>
                                      </p:to>
                                    </p:set>
                                    <p:animEffect filter="fade" transition="in">
                                      <p:cBhvr>
                                        <p:cTn dur="1000"/>
                                        <p:tgtEl>
                                          <p:spTgt spid="143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442"/>
                                        </p:tgtEl>
                                        <p:attrNameLst>
                                          <p:attrName>style.visibility</p:attrName>
                                        </p:attrNameLst>
                                      </p:cBhvr>
                                      <p:to>
                                        <p:strVal val="visible"/>
                                      </p:to>
                                    </p:set>
                                    <p:animEffect filter="fade" transition="in">
                                      <p:cBhvr>
                                        <p:cTn dur="1000"/>
                                        <p:tgtEl>
                                          <p:spTgt spid="1442"/>
                                        </p:tgtEl>
                                      </p:cBhvr>
                                    </p:animEffect>
                                  </p:childTnLst>
                                </p:cTn>
                              </p:par>
                              <p:par>
                                <p:cTn fill="hold" nodeType="withEffect" presetClass="entr" presetID="10" presetSubtype="0">
                                  <p:stCondLst>
                                    <p:cond delay="0"/>
                                  </p:stCondLst>
                                  <p:childTnLst>
                                    <p:set>
                                      <p:cBhvr>
                                        <p:cTn dur="1" fill="hold">
                                          <p:stCondLst>
                                            <p:cond delay="0"/>
                                          </p:stCondLst>
                                        </p:cTn>
                                        <p:tgtEl>
                                          <p:spTgt spid="1443"/>
                                        </p:tgtEl>
                                        <p:attrNameLst>
                                          <p:attrName>style.visibility</p:attrName>
                                        </p:attrNameLst>
                                      </p:cBhvr>
                                      <p:to>
                                        <p:strVal val="visible"/>
                                      </p:to>
                                    </p:set>
                                    <p:animEffect filter="fade" transition="in">
                                      <p:cBhvr>
                                        <p:cTn dur="1000"/>
                                        <p:tgtEl>
                                          <p:spTgt spid="1443"/>
                                        </p:tgtEl>
                                      </p:cBhvr>
                                    </p:animEffect>
                                  </p:childTnLst>
                                </p:cTn>
                              </p:par>
                              <p:par>
                                <p:cTn fill="hold" nodeType="withEffect" presetClass="entr" presetID="10" presetSubtype="0">
                                  <p:stCondLst>
                                    <p:cond delay="0"/>
                                  </p:stCondLst>
                                  <p:childTnLst>
                                    <p:set>
                                      <p:cBhvr>
                                        <p:cTn dur="1" fill="hold">
                                          <p:stCondLst>
                                            <p:cond delay="0"/>
                                          </p:stCondLst>
                                        </p:cTn>
                                        <p:tgtEl>
                                          <p:spTgt spid="1444"/>
                                        </p:tgtEl>
                                        <p:attrNameLst>
                                          <p:attrName>style.visibility</p:attrName>
                                        </p:attrNameLst>
                                      </p:cBhvr>
                                      <p:to>
                                        <p:strVal val="visible"/>
                                      </p:to>
                                    </p:set>
                                    <p:animEffect filter="fade" transition="in">
                                      <p:cBhvr>
                                        <p:cTn dur="1000"/>
                                        <p:tgtEl>
                                          <p:spTgt spid="1444"/>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421"/>
                                        </p:tgtEl>
                                        <p:attrNameLst>
                                          <p:attrName>style.visibility</p:attrName>
                                        </p:attrNameLst>
                                      </p:cBhvr>
                                      <p:to>
                                        <p:strVal val="visible"/>
                                      </p:to>
                                    </p:set>
                                    <p:animEffect filter="fade" transition="in">
                                      <p:cBhvr>
                                        <p:cTn dur="1000"/>
                                        <p:tgtEl>
                                          <p:spTgt spid="142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6" name="Shape 1456"/>
        <p:cNvGrpSpPr/>
        <p:nvPr/>
      </p:nvGrpSpPr>
      <p:grpSpPr>
        <a:xfrm>
          <a:off x="0" y="0"/>
          <a:ext cx="0" cy="0"/>
          <a:chOff x="0" y="0"/>
          <a:chExt cx="0" cy="0"/>
        </a:xfrm>
      </p:grpSpPr>
      <p:sp>
        <p:nvSpPr>
          <p:cNvPr id="1457" name="Google Shape;1457;p81"/>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PHASE 3</a:t>
            </a:r>
            <a:endParaRPr/>
          </a:p>
        </p:txBody>
      </p:sp>
      <p:sp>
        <p:nvSpPr>
          <p:cNvPr id="1458" name="Google Shape;1458;p81"/>
          <p:cNvSpPr txBox="1"/>
          <p:nvPr/>
        </p:nvSpPr>
        <p:spPr>
          <a:xfrm>
            <a:off x="3836350" y="2060915"/>
            <a:ext cx="1471200" cy="357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Didact Gothic"/>
                <a:ea typeface="Didact Gothic"/>
                <a:cs typeface="Didact Gothic"/>
                <a:sym typeface="Didact Gothic"/>
              </a:rPr>
              <a:t>Success Rate</a:t>
            </a:r>
            <a:endParaRPr b="1">
              <a:solidFill>
                <a:schemeClr val="dk1"/>
              </a:solidFill>
              <a:latin typeface="Didact Gothic"/>
              <a:ea typeface="Didact Gothic"/>
              <a:cs typeface="Didact Gothic"/>
              <a:sym typeface="Didact Gothic"/>
            </a:endParaRPr>
          </a:p>
        </p:txBody>
      </p:sp>
      <p:sp>
        <p:nvSpPr>
          <p:cNvPr id="1459" name="Google Shape;1459;p81"/>
          <p:cNvSpPr txBox="1"/>
          <p:nvPr/>
        </p:nvSpPr>
        <p:spPr>
          <a:xfrm>
            <a:off x="3800525" y="1482411"/>
            <a:ext cx="1542900" cy="615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4700">
                <a:solidFill>
                  <a:schemeClr val="accent2"/>
                </a:solidFill>
                <a:latin typeface="Raleway"/>
                <a:ea typeface="Raleway"/>
                <a:cs typeface="Raleway"/>
                <a:sym typeface="Raleway"/>
              </a:rPr>
              <a:t>80%</a:t>
            </a:r>
            <a:endParaRPr b="1" sz="4700">
              <a:solidFill>
                <a:schemeClr val="accent2"/>
              </a:solidFill>
              <a:latin typeface="Raleway"/>
              <a:ea typeface="Raleway"/>
              <a:cs typeface="Raleway"/>
              <a:sym typeface="Raleway"/>
            </a:endParaRPr>
          </a:p>
        </p:txBody>
      </p:sp>
      <p:grpSp>
        <p:nvGrpSpPr>
          <p:cNvPr id="1460" name="Google Shape;1460;p81"/>
          <p:cNvGrpSpPr/>
          <p:nvPr/>
        </p:nvGrpSpPr>
        <p:grpSpPr>
          <a:xfrm>
            <a:off x="3800575" y="1290094"/>
            <a:ext cx="1542850" cy="1248436"/>
            <a:chOff x="3775375" y="1213894"/>
            <a:chExt cx="1542850" cy="1248436"/>
          </a:xfrm>
        </p:grpSpPr>
        <p:sp>
          <p:nvSpPr>
            <p:cNvPr id="1461" name="Google Shape;1461;p81"/>
            <p:cNvSpPr/>
            <p:nvPr/>
          </p:nvSpPr>
          <p:spPr>
            <a:xfrm>
              <a:off x="3775375" y="1213953"/>
              <a:ext cx="417077" cy="1248378"/>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sp>
          <p:nvSpPr>
            <p:cNvPr id="1462" name="Google Shape;1462;p81"/>
            <p:cNvSpPr/>
            <p:nvPr/>
          </p:nvSpPr>
          <p:spPr>
            <a:xfrm rot="10800000">
              <a:off x="4901147" y="1213894"/>
              <a:ext cx="417077" cy="1248378"/>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sp>
        <p:nvSpPr>
          <p:cNvPr id="1463" name="Google Shape;1463;p81"/>
          <p:cNvSpPr txBox="1"/>
          <p:nvPr/>
        </p:nvSpPr>
        <p:spPr>
          <a:xfrm>
            <a:off x="5504950" y="1954752"/>
            <a:ext cx="1366200" cy="615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Jupiter is the biggest planet</a:t>
            </a:r>
            <a:endParaRPr>
              <a:solidFill>
                <a:schemeClr val="dk1"/>
              </a:solidFill>
              <a:latin typeface="Didact Gothic"/>
              <a:ea typeface="Didact Gothic"/>
              <a:cs typeface="Didact Gothic"/>
              <a:sym typeface="Didact Gothic"/>
            </a:endParaRPr>
          </a:p>
        </p:txBody>
      </p:sp>
      <p:sp>
        <p:nvSpPr>
          <p:cNvPr id="1464" name="Google Shape;1464;p81"/>
          <p:cNvSpPr txBox="1"/>
          <p:nvPr/>
        </p:nvSpPr>
        <p:spPr>
          <a:xfrm>
            <a:off x="5504951" y="1715394"/>
            <a:ext cx="1366200" cy="33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MALE</a:t>
            </a:r>
            <a:endParaRPr b="1" sz="1600">
              <a:solidFill>
                <a:schemeClr val="dk1"/>
              </a:solidFill>
              <a:latin typeface="Raleway"/>
              <a:ea typeface="Raleway"/>
              <a:cs typeface="Raleway"/>
              <a:sym typeface="Raleway"/>
            </a:endParaRPr>
          </a:p>
        </p:txBody>
      </p:sp>
      <p:sp>
        <p:nvSpPr>
          <p:cNvPr id="1465" name="Google Shape;1465;p81"/>
          <p:cNvSpPr txBox="1"/>
          <p:nvPr/>
        </p:nvSpPr>
        <p:spPr>
          <a:xfrm>
            <a:off x="7023550" y="1954752"/>
            <a:ext cx="1366200" cy="615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Saturn is the ringed planet</a:t>
            </a:r>
            <a:endParaRPr>
              <a:solidFill>
                <a:schemeClr val="dk1"/>
              </a:solidFill>
              <a:latin typeface="Didact Gothic"/>
              <a:ea typeface="Didact Gothic"/>
              <a:cs typeface="Didact Gothic"/>
              <a:sym typeface="Didact Gothic"/>
            </a:endParaRPr>
          </a:p>
        </p:txBody>
      </p:sp>
      <p:sp>
        <p:nvSpPr>
          <p:cNvPr id="1466" name="Google Shape;1466;p81"/>
          <p:cNvSpPr txBox="1"/>
          <p:nvPr/>
        </p:nvSpPr>
        <p:spPr>
          <a:xfrm>
            <a:off x="7023551" y="1715394"/>
            <a:ext cx="1366200" cy="33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FE</a:t>
            </a:r>
            <a:r>
              <a:rPr b="1" lang="en" sz="1600">
                <a:solidFill>
                  <a:schemeClr val="dk1"/>
                </a:solidFill>
                <a:latin typeface="Raleway"/>
                <a:ea typeface="Raleway"/>
                <a:cs typeface="Raleway"/>
                <a:sym typeface="Raleway"/>
              </a:rPr>
              <a:t>MALE</a:t>
            </a:r>
            <a:endParaRPr b="1" sz="1600">
              <a:solidFill>
                <a:schemeClr val="dk1"/>
              </a:solidFill>
              <a:latin typeface="Raleway"/>
              <a:ea typeface="Raleway"/>
              <a:cs typeface="Raleway"/>
              <a:sym typeface="Raleway"/>
            </a:endParaRPr>
          </a:p>
        </p:txBody>
      </p:sp>
      <p:grpSp>
        <p:nvGrpSpPr>
          <p:cNvPr id="1467" name="Google Shape;1467;p81"/>
          <p:cNvGrpSpPr/>
          <p:nvPr/>
        </p:nvGrpSpPr>
        <p:grpSpPr>
          <a:xfrm>
            <a:off x="6036108" y="1356412"/>
            <a:ext cx="255247" cy="327458"/>
            <a:chOff x="6974158" y="2789537"/>
            <a:chExt cx="255247" cy="327458"/>
          </a:xfrm>
        </p:grpSpPr>
        <p:sp>
          <p:nvSpPr>
            <p:cNvPr id="1468" name="Google Shape;1468;p81"/>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81"/>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81"/>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81"/>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81"/>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81"/>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 name="Google Shape;1474;p81"/>
          <p:cNvGrpSpPr/>
          <p:nvPr/>
        </p:nvGrpSpPr>
        <p:grpSpPr>
          <a:xfrm>
            <a:off x="7584497" y="1356974"/>
            <a:ext cx="244291" cy="326314"/>
            <a:chOff x="7530697" y="2790299"/>
            <a:chExt cx="244291" cy="326314"/>
          </a:xfrm>
        </p:grpSpPr>
        <p:sp>
          <p:nvSpPr>
            <p:cNvPr id="1475" name="Google Shape;1475;p81"/>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81"/>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81"/>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81"/>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81"/>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81"/>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1" name="Google Shape;1481;p81"/>
          <p:cNvSpPr txBox="1"/>
          <p:nvPr/>
        </p:nvSpPr>
        <p:spPr>
          <a:xfrm>
            <a:off x="758775" y="1954752"/>
            <a:ext cx="1366200" cy="615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Venus is the second planet</a:t>
            </a:r>
            <a:endParaRPr>
              <a:solidFill>
                <a:schemeClr val="dk1"/>
              </a:solidFill>
              <a:latin typeface="Didact Gothic"/>
              <a:ea typeface="Didact Gothic"/>
              <a:cs typeface="Didact Gothic"/>
              <a:sym typeface="Didact Gothic"/>
            </a:endParaRPr>
          </a:p>
        </p:txBody>
      </p:sp>
      <p:sp>
        <p:nvSpPr>
          <p:cNvPr id="1482" name="Google Shape;1482;p81"/>
          <p:cNvSpPr txBox="1"/>
          <p:nvPr/>
        </p:nvSpPr>
        <p:spPr>
          <a:xfrm>
            <a:off x="758776" y="1715394"/>
            <a:ext cx="1366200" cy="33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GOALS</a:t>
            </a:r>
            <a:endParaRPr b="1" sz="1600">
              <a:solidFill>
                <a:schemeClr val="dk1"/>
              </a:solidFill>
              <a:latin typeface="Raleway"/>
              <a:ea typeface="Raleway"/>
              <a:cs typeface="Raleway"/>
              <a:sym typeface="Raleway"/>
            </a:endParaRPr>
          </a:p>
        </p:txBody>
      </p:sp>
      <p:sp>
        <p:nvSpPr>
          <p:cNvPr id="1483" name="Google Shape;1483;p81"/>
          <p:cNvSpPr txBox="1"/>
          <p:nvPr/>
        </p:nvSpPr>
        <p:spPr>
          <a:xfrm>
            <a:off x="2277375" y="1954752"/>
            <a:ext cx="1366200" cy="615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Earth is where we live on</a:t>
            </a:r>
            <a:endParaRPr>
              <a:solidFill>
                <a:schemeClr val="dk1"/>
              </a:solidFill>
              <a:latin typeface="Didact Gothic"/>
              <a:ea typeface="Didact Gothic"/>
              <a:cs typeface="Didact Gothic"/>
              <a:sym typeface="Didact Gothic"/>
            </a:endParaRPr>
          </a:p>
        </p:txBody>
      </p:sp>
      <p:sp>
        <p:nvSpPr>
          <p:cNvPr id="1484" name="Google Shape;1484;p81"/>
          <p:cNvSpPr txBox="1"/>
          <p:nvPr/>
        </p:nvSpPr>
        <p:spPr>
          <a:xfrm>
            <a:off x="2277376" y="1715394"/>
            <a:ext cx="1366200" cy="33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RESULTS</a:t>
            </a:r>
            <a:endParaRPr b="1" sz="1600">
              <a:solidFill>
                <a:schemeClr val="dk1"/>
              </a:solidFill>
              <a:latin typeface="Raleway"/>
              <a:ea typeface="Raleway"/>
              <a:cs typeface="Raleway"/>
              <a:sym typeface="Raleway"/>
            </a:endParaRPr>
          </a:p>
        </p:txBody>
      </p:sp>
      <p:grpSp>
        <p:nvGrpSpPr>
          <p:cNvPr id="1485" name="Google Shape;1485;p81"/>
          <p:cNvGrpSpPr/>
          <p:nvPr/>
        </p:nvGrpSpPr>
        <p:grpSpPr>
          <a:xfrm>
            <a:off x="3543324" y="3429890"/>
            <a:ext cx="326282" cy="324976"/>
            <a:chOff x="3287350" y="1858450"/>
            <a:chExt cx="699725" cy="696775"/>
          </a:xfrm>
        </p:grpSpPr>
        <p:sp>
          <p:nvSpPr>
            <p:cNvPr id="1486" name="Google Shape;1486;p81"/>
            <p:cNvSpPr/>
            <p:nvPr/>
          </p:nvSpPr>
          <p:spPr>
            <a:xfrm>
              <a:off x="3631500" y="1963475"/>
              <a:ext cx="189400" cy="117350"/>
            </a:xfrm>
            <a:custGeom>
              <a:rect b="b" l="l" r="r" t="t"/>
              <a:pathLst>
                <a:path extrusionOk="0" h="4694" w="7576">
                  <a:moveTo>
                    <a:pt x="1763" y="0"/>
                  </a:moveTo>
                  <a:cubicBezTo>
                    <a:pt x="1319" y="0"/>
                    <a:pt x="869" y="94"/>
                    <a:pt x="442" y="290"/>
                  </a:cubicBezTo>
                  <a:cubicBezTo>
                    <a:pt x="1" y="486"/>
                    <a:pt x="203" y="1084"/>
                    <a:pt x="586" y="1084"/>
                  </a:cubicBezTo>
                  <a:cubicBezTo>
                    <a:pt x="648" y="1084"/>
                    <a:pt x="715" y="1068"/>
                    <a:pt x="785" y="1032"/>
                  </a:cubicBezTo>
                  <a:cubicBezTo>
                    <a:pt x="1099" y="891"/>
                    <a:pt x="1429" y="824"/>
                    <a:pt x="1753" y="824"/>
                  </a:cubicBezTo>
                  <a:cubicBezTo>
                    <a:pt x="2576" y="824"/>
                    <a:pt x="3365" y="1255"/>
                    <a:pt x="3795" y="2002"/>
                  </a:cubicBezTo>
                  <a:cubicBezTo>
                    <a:pt x="3210" y="2672"/>
                    <a:pt x="3067" y="3614"/>
                    <a:pt x="3438" y="4427"/>
                  </a:cubicBezTo>
                  <a:cubicBezTo>
                    <a:pt x="3513" y="4616"/>
                    <a:pt x="3660" y="4694"/>
                    <a:pt x="3808" y="4694"/>
                  </a:cubicBezTo>
                  <a:cubicBezTo>
                    <a:pt x="4085" y="4694"/>
                    <a:pt x="4366" y="4420"/>
                    <a:pt x="4180" y="4085"/>
                  </a:cubicBezTo>
                  <a:cubicBezTo>
                    <a:pt x="3880" y="3371"/>
                    <a:pt x="4194" y="2558"/>
                    <a:pt x="4879" y="2244"/>
                  </a:cubicBezTo>
                  <a:cubicBezTo>
                    <a:pt x="5076" y="2152"/>
                    <a:pt x="5282" y="2108"/>
                    <a:pt x="5486" y="2108"/>
                  </a:cubicBezTo>
                  <a:cubicBezTo>
                    <a:pt x="6005" y="2108"/>
                    <a:pt x="6502" y="2394"/>
                    <a:pt x="6748" y="2886"/>
                  </a:cubicBezTo>
                  <a:cubicBezTo>
                    <a:pt x="6809" y="3040"/>
                    <a:pt x="6952" y="3128"/>
                    <a:pt x="7106" y="3128"/>
                  </a:cubicBezTo>
                  <a:cubicBezTo>
                    <a:pt x="7167" y="3128"/>
                    <a:pt x="7230" y="3114"/>
                    <a:pt x="7290" y="3086"/>
                  </a:cubicBezTo>
                  <a:cubicBezTo>
                    <a:pt x="7490" y="2986"/>
                    <a:pt x="7575" y="2744"/>
                    <a:pt x="7490" y="2544"/>
                  </a:cubicBezTo>
                  <a:cubicBezTo>
                    <a:pt x="7114" y="1732"/>
                    <a:pt x="6313" y="1260"/>
                    <a:pt x="5481" y="1260"/>
                  </a:cubicBezTo>
                  <a:cubicBezTo>
                    <a:pt x="5144" y="1260"/>
                    <a:pt x="4801" y="1338"/>
                    <a:pt x="4480" y="1503"/>
                  </a:cubicBezTo>
                  <a:cubicBezTo>
                    <a:pt x="3874" y="545"/>
                    <a:pt x="2834" y="0"/>
                    <a:pt x="1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81"/>
            <p:cNvSpPr/>
            <p:nvPr/>
          </p:nvSpPr>
          <p:spPr>
            <a:xfrm>
              <a:off x="3396525" y="2053325"/>
              <a:ext cx="159025" cy="90950"/>
            </a:xfrm>
            <a:custGeom>
              <a:rect b="b" l="l" r="r" t="t"/>
              <a:pathLst>
                <a:path extrusionOk="0" h="3638" w="6361">
                  <a:moveTo>
                    <a:pt x="4906" y="1"/>
                  </a:moveTo>
                  <a:cubicBezTo>
                    <a:pt x="3993" y="1"/>
                    <a:pt x="3113" y="509"/>
                    <a:pt x="2680" y="1375"/>
                  </a:cubicBezTo>
                  <a:cubicBezTo>
                    <a:pt x="2380" y="1283"/>
                    <a:pt x="2069" y="1237"/>
                    <a:pt x="1757" y="1237"/>
                  </a:cubicBezTo>
                  <a:cubicBezTo>
                    <a:pt x="1298" y="1237"/>
                    <a:pt x="837" y="1337"/>
                    <a:pt x="412" y="1532"/>
                  </a:cubicBezTo>
                  <a:cubicBezTo>
                    <a:pt x="0" y="1732"/>
                    <a:pt x="199" y="2313"/>
                    <a:pt x="590" y="2313"/>
                  </a:cubicBezTo>
                  <a:cubicBezTo>
                    <a:pt x="646" y="2313"/>
                    <a:pt x="706" y="2301"/>
                    <a:pt x="769" y="2274"/>
                  </a:cubicBezTo>
                  <a:cubicBezTo>
                    <a:pt x="1093" y="2121"/>
                    <a:pt x="1435" y="2049"/>
                    <a:pt x="1771" y="2049"/>
                  </a:cubicBezTo>
                  <a:cubicBezTo>
                    <a:pt x="2661" y="2049"/>
                    <a:pt x="3513" y="2556"/>
                    <a:pt x="3907" y="3415"/>
                  </a:cubicBezTo>
                  <a:cubicBezTo>
                    <a:pt x="3995" y="3571"/>
                    <a:pt x="4131" y="3637"/>
                    <a:pt x="4264" y="3637"/>
                  </a:cubicBezTo>
                  <a:cubicBezTo>
                    <a:pt x="4522" y="3637"/>
                    <a:pt x="4771" y="3392"/>
                    <a:pt x="4649" y="3073"/>
                  </a:cubicBezTo>
                  <a:cubicBezTo>
                    <a:pt x="4392" y="2516"/>
                    <a:pt x="3964" y="2031"/>
                    <a:pt x="3436" y="1718"/>
                  </a:cubicBezTo>
                  <a:cubicBezTo>
                    <a:pt x="3733" y="1144"/>
                    <a:pt x="4309" y="821"/>
                    <a:pt x="4911" y="821"/>
                  </a:cubicBezTo>
                  <a:cubicBezTo>
                    <a:pt x="5148" y="821"/>
                    <a:pt x="5389" y="871"/>
                    <a:pt x="5619" y="976"/>
                  </a:cubicBezTo>
                  <a:cubicBezTo>
                    <a:pt x="5678" y="1000"/>
                    <a:pt x="5735" y="1011"/>
                    <a:pt x="5788" y="1011"/>
                  </a:cubicBezTo>
                  <a:cubicBezTo>
                    <a:pt x="6169" y="1011"/>
                    <a:pt x="6360" y="447"/>
                    <a:pt x="5947" y="234"/>
                  </a:cubicBezTo>
                  <a:cubicBezTo>
                    <a:pt x="5611" y="76"/>
                    <a:pt x="5256" y="1"/>
                    <a:pt x="49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81"/>
            <p:cNvSpPr/>
            <p:nvPr/>
          </p:nvSpPr>
          <p:spPr>
            <a:xfrm>
              <a:off x="3706375" y="2151075"/>
              <a:ext cx="101625" cy="42650"/>
            </a:xfrm>
            <a:custGeom>
              <a:rect b="b" l="l" r="r" t="t"/>
              <a:pathLst>
                <a:path extrusionOk="0" h="1706" w="4065">
                  <a:moveTo>
                    <a:pt x="1799" y="0"/>
                  </a:moveTo>
                  <a:cubicBezTo>
                    <a:pt x="1292" y="0"/>
                    <a:pt x="782" y="154"/>
                    <a:pt x="343" y="475"/>
                  </a:cubicBezTo>
                  <a:cubicBezTo>
                    <a:pt x="0" y="736"/>
                    <a:pt x="246" y="1212"/>
                    <a:pt x="592" y="1212"/>
                  </a:cubicBezTo>
                  <a:cubicBezTo>
                    <a:pt x="663" y="1212"/>
                    <a:pt x="739" y="1192"/>
                    <a:pt x="814" y="1146"/>
                  </a:cubicBezTo>
                  <a:cubicBezTo>
                    <a:pt x="1114" y="925"/>
                    <a:pt x="1460" y="819"/>
                    <a:pt x="1803" y="819"/>
                  </a:cubicBezTo>
                  <a:cubicBezTo>
                    <a:pt x="2326" y="819"/>
                    <a:pt x="2841" y="1066"/>
                    <a:pt x="3168" y="1531"/>
                  </a:cubicBezTo>
                  <a:cubicBezTo>
                    <a:pt x="3259" y="1654"/>
                    <a:pt x="3377" y="1705"/>
                    <a:pt x="3491" y="1705"/>
                  </a:cubicBezTo>
                  <a:cubicBezTo>
                    <a:pt x="3787" y="1705"/>
                    <a:pt x="4065" y="1365"/>
                    <a:pt x="3838" y="1046"/>
                  </a:cubicBezTo>
                  <a:cubicBezTo>
                    <a:pt x="3346" y="363"/>
                    <a:pt x="2576" y="0"/>
                    <a:pt x="17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81"/>
            <p:cNvSpPr/>
            <p:nvPr/>
          </p:nvSpPr>
          <p:spPr>
            <a:xfrm>
              <a:off x="3563650" y="2100775"/>
              <a:ext cx="87325" cy="65200"/>
            </a:xfrm>
            <a:custGeom>
              <a:rect b="b" l="l" r="r" t="t"/>
              <a:pathLst>
                <a:path extrusionOk="0" h="2608" w="3493">
                  <a:moveTo>
                    <a:pt x="3015" y="1"/>
                  </a:moveTo>
                  <a:cubicBezTo>
                    <a:pt x="2827" y="1"/>
                    <a:pt x="2640" y="117"/>
                    <a:pt x="2614" y="376"/>
                  </a:cubicBezTo>
                  <a:cubicBezTo>
                    <a:pt x="2472" y="1202"/>
                    <a:pt x="1747" y="1794"/>
                    <a:pt x="934" y="1794"/>
                  </a:cubicBezTo>
                  <a:cubicBezTo>
                    <a:pt x="848" y="1794"/>
                    <a:pt x="761" y="1788"/>
                    <a:pt x="674" y="1774"/>
                  </a:cubicBezTo>
                  <a:cubicBezTo>
                    <a:pt x="635" y="1765"/>
                    <a:pt x="598" y="1761"/>
                    <a:pt x="563" y="1761"/>
                  </a:cubicBezTo>
                  <a:cubicBezTo>
                    <a:pt x="87" y="1761"/>
                    <a:pt x="0" y="2520"/>
                    <a:pt x="532" y="2573"/>
                  </a:cubicBezTo>
                  <a:cubicBezTo>
                    <a:pt x="671" y="2596"/>
                    <a:pt x="810" y="2607"/>
                    <a:pt x="947" y="2607"/>
                  </a:cubicBezTo>
                  <a:cubicBezTo>
                    <a:pt x="2155" y="2607"/>
                    <a:pt x="3221" y="1734"/>
                    <a:pt x="3413" y="504"/>
                  </a:cubicBezTo>
                  <a:cubicBezTo>
                    <a:pt x="3493" y="186"/>
                    <a:pt x="3253" y="1"/>
                    <a:pt x="30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81"/>
            <p:cNvSpPr/>
            <p:nvPr/>
          </p:nvSpPr>
          <p:spPr>
            <a:xfrm>
              <a:off x="3287350" y="1858450"/>
              <a:ext cx="699725" cy="696775"/>
            </a:xfrm>
            <a:custGeom>
              <a:rect b="b" l="l" r="r" t="t"/>
              <a:pathLst>
                <a:path extrusionOk="0" h="27871" w="27989">
                  <a:moveTo>
                    <a:pt x="12661" y="1"/>
                  </a:moveTo>
                  <a:cubicBezTo>
                    <a:pt x="11881" y="1"/>
                    <a:pt x="11078" y="284"/>
                    <a:pt x="10485" y="839"/>
                  </a:cubicBezTo>
                  <a:cubicBezTo>
                    <a:pt x="10121" y="662"/>
                    <a:pt x="9715" y="577"/>
                    <a:pt x="9303" y="577"/>
                  </a:cubicBezTo>
                  <a:cubicBezTo>
                    <a:pt x="8357" y="577"/>
                    <a:pt x="7376" y="1020"/>
                    <a:pt x="6790" y="1795"/>
                  </a:cubicBezTo>
                  <a:cubicBezTo>
                    <a:pt x="6690" y="1781"/>
                    <a:pt x="6589" y="1775"/>
                    <a:pt x="6488" y="1775"/>
                  </a:cubicBezTo>
                  <a:cubicBezTo>
                    <a:pt x="5210" y="1775"/>
                    <a:pt x="3914" y="2833"/>
                    <a:pt x="3623" y="4234"/>
                  </a:cubicBezTo>
                  <a:cubicBezTo>
                    <a:pt x="2211" y="4548"/>
                    <a:pt x="1255" y="6246"/>
                    <a:pt x="1626" y="7801"/>
                  </a:cubicBezTo>
                  <a:cubicBezTo>
                    <a:pt x="228" y="8543"/>
                    <a:pt x="0" y="10739"/>
                    <a:pt x="1156" y="12109"/>
                  </a:cubicBezTo>
                  <a:cubicBezTo>
                    <a:pt x="877" y="13880"/>
                    <a:pt x="2181" y="15561"/>
                    <a:pt x="3663" y="15561"/>
                  </a:cubicBezTo>
                  <a:cubicBezTo>
                    <a:pt x="3852" y="15561"/>
                    <a:pt x="4045" y="15534"/>
                    <a:pt x="4237" y="15475"/>
                  </a:cubicBezTo>
                  <a:cubicBezTo>
                    <a:pt x="4616" y="15965"/>
                    <a:pt x="5395" y="16318"/>
                    <a:pt x="6132" y="16318"/>
                  </a:cubicBezTo>
                  <a:cubicBezTo>
                    <a:pt x="6253" y="16318"/>
                    <a:pt x="6374" y="16309"/>
                    <a:pt x="6491" y="16289"/>
                  </a:cubicBezTo>
                  <a:cubicBezTo>
                    <a:pt x="7643" y="18672"/>
                    <a:pt x="9350" y="19669"/>
                    <a:pt x="11605" y="19669"/>
                  </a:cubicBezTo>
                  <a:cubicBezTo>
                    <a:pt x="12197" y="19669"/>
                    <a:pt x="12827" y="19600"/>
                    <a:pt x="13495" y="19470"/>
                  </a:cubicBezTo>
                  <a:cubicBezTo>
                    <a:pt x="13766" y="20440"/>
                    <a:pt x="14465" y="21638"/>
                    <a:pt x="16149" y="22608"/>
                  </a:cubicBezTo>
                  <a:cubicBezTo>
                    <a:pt x="18845" y="24163"/>
                    <a:pt x="20129" y="25390"/>
                    <a:pt x="20314" y="26574"/>
                  </a:cubicBezTo>
                  <a:cubicBezTo>
                    <a:pt x="20453" y="27345"/>
                    <a:pt x="21119" y="27870"/>
                    <a:pt x="21865" y="27870"/>
                  </a:cubicBezTo>
                  <a:cubicBezTo>
                    <a:pt x="21960" y="27870"/>
                    <a:pt x="22057" y="27861"/>
                    <a:pt x="22154" y="27844"/>
                  </a:cubicBezTo>
                  <a:cubicBezTo>
                    <a:pt x="23010" y="27687"/>
                    <a:pt x="23581" y="26859"/>
                    <a:pt x="23424" y="26003"/>
                  </a:cubicBezTo>
                  <a:lnTo>
                    <a:pt x="22368" y="21182"/>
                  </a:lnTo>
                  <a:cubicBezTo>
                    <a:pt x="23467" y="20939"/>
                    <a:pt x="24208" y="20069"/>
                    <a:pt x="24365" y="19270"/>
                  </a:cubicBezTo>
                  <a:cubicBezTo>
                    <a:pt x="24437" y="18557"/>
                    <a:pt x="24722" y="18229"/>
                    <a:pt x="24394" y="17401"/>
                  </a:cubicBezTo>
                  <a:cubicBezTo>
                    <a:pt x="26049" y="17273"/>
                    <a:pt x="27233" y="15418"/>
                    <a:pt x="26848" y="13764"/>
                  </a:cubicBezTo>
                  <a:cubicBezTo>
                    <a:pt x="27975" y="12594"/>
                    <a:pt x="27989" y="10540"/>
                    <a:pt x="26819" y="9555"/>
                  </a:cubicBezTo>
                  <a:cubicBezTo>
                    <a:pt x="27019" y="8257"/>
                    <a:pt x="26163" y="6831"/>
                    <a:pt x="24893" y="6331"/>
                  </a:cubicBezTo>
                  <a:cubicBezTo>
                    <a:pt x="24936" y="5818"/>
                    <a:pt x="24822" y="5319"/>
                    <a:pt x="24579" y="4876"/>
                  </a:cubicBezTo>
                  <a:cubicBezTo>
                    <a:pt x="24491" y="4757"/>
                    <a:pt x="24372" y="4706"/>
                    <a:pt x="24254" y="4706"/>
                  </a:cubicBezTo>
                  <a:cubicBezTo>
                    <a:pt x="23991" y="4706"/>
                    <a:pt x="23738" y="4960"/>
                    <a:pt x="23866" y="5276"/>
                  </a:cubicBezTo>
                  <a:cubicBezTo>
                    <a:pt x="24080" y="5632"/>
                    <a:pt x="24137" y="6075"/>
                    <a:pt x="24037" y="6488"/>
                  </a:cubicBezTo>
                  <a:cubicBezTo>
                    <a:pt x="23980" y="6717"/>
                    <a:pt x="24109" y="6959"/>
                    <a:pt x="24337" y="7002"/>
                  </a:cubicBezTo>
                  <a:cubicBezTo>
                    <a:pt x="25464" y="7273"/>
                    <a:pt x="26263" y="8585"/>
                    <a:pt x="25977" y="9627"/>
                  </a:cubicBezTo>
                  <a:cubicBezTo>
                    <a:pt x="25935" y="9798"/>
                    <a:pt x="26006" y="9983"/>
                    <a:pt x="26163" y="10083"/>
                  </a:cubicBezTo>
                  <a:cubicBezTo>
                    <a:pt x="26890" y="10540"/>
                    <a:pt x="27133" y="11795"/>
                    <a:pt x="26576" y="12794"/>
                  </a:cubicBezTo>
                  <a:cubicBezTo>
                    <a:pt x="26348" y="12266"/>
                    <a:pt x="25992" y="11781"/>
                    <a:pt x="25549" y="11410"/>
                  </a:cubicBezTo>
                  <a:cubicBezTo>
                    <a:pt x="25462" y="11334"/>
                    <a:pt x="25369" y="11302"/>
                    <a:pt x="25280" y="11302"/>
                  </a:cubicBezTo>
                  <a:cubicBezTo>
                    <a:pt x="24953" y="11302"/>
                    <a:pt x="24693" y="11742"/>
                    <a:pt x="25007" y="12023"/>
                  </a:cubicBezTo>
                  <a:cubicBezTo>
                    <a:pt x="25535" y="12465"/>
                    <a:pt x="25892" y="13065"/>
                    <a:pt x="26020" y="13735"/>
                  </a:cubicBezTo>
                  <a:lnTo>
                    <a:pt x="26020" y="13792"/>
                  </a:lnTo>
                  <a:cubicBezTo>
                    <a:pt x="26455" y="15073"/>
                    <a:pt x="25384" y="16624"/>
                    <a:pt x="24252" y="16624"/>
                  </a:cubicBezTo>
                  <a:cubicBezTo>
                    <a:pt x="24085" y="16624"/>
                    <a:pt x="23917" y="16590"/>
                    <a:pt x="23752" y="16517"/>
                  </a:cubicBezTo>
                  <a:cubicBezTo>
                    <a:pt x="23742" y="16512"/>
                    <a:pt x="23733" y="16511"/>
                    <a:pt x="23723" y="16511"/>
                  </a:cubicBezTo>
                  <a:cubicBezTo>
                    <a:pt x="23704" y="16511"/>
                    <a:pt x="23685" y="16517"/>
                    <a:pt x="23666" y="16517"/>
                  </a:cubicBezTo>
                  <a:cubicBezTo>
                    <a:pt x="23381" y="16331"/>
                    <a:pt x="23067" y="16232"/>
                    <a:pt x="22725" y="16217"/>
                  </a:cubicBezTo>
                  <a:lnTo>
                    <a:pt x="20728" y="16217"/>
                  </a:lnTo>
                  <a:cubicBezTo>
                    <a:pt x="20514" y="16217"/>
                    <a:pt x="20328" y="16388"/>
                    <a:pt x="20314" y="16602"/>
                  </a:cubicBezTo>
                  <a:cubicBezTo>
                    <a:pt x="20300" y="16845"/>
                    <a:pt x="20485" y="17030"/>
                    <a:pt x="20713" y="17030"/>
                  </a:cubicBezTo>
                  <a:lnTo>
                    <a:pt x="22739" y="17030"/>
                  </a:lnTo>
                  <a:cubicBezTo>
                    <a:pt x="23410" y="17030"/>
                    <a:pt x="23895" y="17658"/>
                    <a:pt x="23738" y="18314"/>
                  </a:cubicBezTo>
                  <a:cubicBezTo>
                    <a:pt x="23738" y="18329"/>
                    <a:pt x="23695" y="18485"/>
                    <a:pt x="23581" y="19113"/>
                  </a:cubicBezTo>
                  <a:cubicBezTo>
                    <a:pt x="23367" y="19898"/>
                    <a:pt x="22654" y="20454"/>
                    <a:pt x="21826" y="20454"/>
                  </a:cubicBezTo>
                  <a:lnTo>
                    <a:pt x="19230" y="20454"/>
                  </a:lnTo>
                  <a:cubicBezTo>
                    <a:pt x="18417" y="20454"/>
                    <a:pt x="17689" y="19898"/>
                    <a:pt x="17489" y="19113"/>
                  </a:cubicBezTo>
                  <a:cubicBezTo>
                    <a:pt x="17375" y="18485"/>
                    <a:pt x="17347" y="18329"/>
                    <a:pt x="17333" y="18314"/>
                  </a:cubicBezTo>
                  <a:cubicBezTo>
                    <a:pt x="17176" y="17658"/>
                    <a:pt x="17661" y="17030"/>
                    <a:pt x="18317" y="17030"/>
                  </a:cubicBezTo>
                  <a:lnTo>
                    <a:pt x="18973" y="17030"/>
                  </a:lnTo>
                  <a:cubicBezTo>
                    <a:pt x="19201" y="17030"/>
                    <a:pt x="19387" y="16845"/>
                    <a:pt x="19372" y="16602"/>
                  </a:cubicBezTo>
                  <a:cubicBezTo>
                    <a:pt x="19358" y="16388"/>
                    <a:pt x="19173" y="16217"/>
                    <a:pt x="18959" y="16217"/>
                  </a:cubicBezTo>
                  <a:lnTo>
                    <a:pt x="18317" y="16217"/>
                  </a:lnTo>
                  <a:cubicBezTo>
                    <a:pt x="17119" y="16217"/>
                    <a:pt x="16248" y="17344"/>
                    <a:pt x="16534" y="18500"/>
                  </a:cubicBezTo>
                  <a:cubicBezTo>
                    <a:pt x="16648" y="19085"/>
                    <a:pt x="16676" y="19270"/>
                    <a:pt x="16691" y="19299"/>
                  </a:cubicBezTo>
                  <a:cubicBezTo>
                    <a:pt x="16976" y="20454"/>
                    <a:pt x="18032" y="21267"/>
                    <a:pt x="19230" y="21267"/>
                  </a:cubicBezTo>
                  <a:lnTo>
                    <a:pt x="21569" y="21267"/>
                  </a:lnTo>
                  <a:lnTo>
                    <a:pt x="22639" y="26175"/>
                  </a:lnTo>
                  <a:cubicBezTo>
                    <a:pt x="22739" y="26602"/>
                    <a:pt x="22468" y="27016"/>
                    <a:pt x="22040" y="27087"/>
                  </a:cubicBezTo>
                  <a:cubicBezTo>
                    <a:pt x="21991" y="27097"/>
                    <a:pt x="21942" y="27102"/>
                    <a:pt x="21893" y="27102"/>
                  </a:cubicBezTo>
                  <a:cubicBezTo>
                    <a:pt x="21524" y="27102"/>
                    <a:pt x="21206" y="26824"/>
                    <a:pt x="21156" y="26446"/>
                  </a:cubicBezTo>
                  <a:cubicBezTo>
                    <a:pt x="20927" y="24962"/>
                    <a:pt x="19558" y="23607"/>
                    <a:pt x="16591" y="21895"/>
                  </a:cubicBezTo>
                  <a:cubicBezTo>
                    <a:pt x="14579" y="20739"/>
                    <a:pt x="13966" y="19056"/>
                    <a:pt x="14208" y="17615"/>
                  </a:cubicBezTo>
                  <a:lnTo>
                    <a:pt x="14208" y="17615"/>
                  </a:lnTo>
                  <a:cubicBezTo>
                    <a:pt x="14950" y="17958"/>
                    <a:pt x="14836" y="18314"/>
                    <a:pt x="15221" y="18314"/>
                  </a:cubicBezTo>
                  <a:cubicBezTo>
                    <a:pt x="15549" y="18314"/>
                    <a:pt x="15749" y="17929"/>
                    <a:pt x="15549" y="17658"/>
                  </a:cubicBezTo>
                  <a:cubicBezTo>
                    <a:pt x="15221" y="17216"/>
                    <a:pt x="14736" y="16888"/>
                    <a:pt x="14194" y="16759"/>
                  </a:cubicBezTo>
                  <a:cubicBezTo>
                    <a:pt x="14151" y="16717"/>
                    <a:pt x="14123" y="16660"/>
                    <a:pt x="14080" y="16645"/>
                  </a:cubicBezTo>
                  <a:cubicBezTo>
                    <a:pt x="14027" y="16625"/>
                    <a:pt x="13974" y="16615"/>
                    <a:pt x="13924" y="16615"/>
                  </a:cubicBezTo>
                  <a:cubicBezTo>
                    <a:pt x="13866" y="16615"/>
                    <a:pt x="13812" y="16629"/>
                    <a:pt x="13766" y="16660"/>
                  </a:cubicBezTo>
                  <a:cubicBezTo>
                    <a:pt x="13669" y="16648"/>
                    <a:pt x="13572" y="16643"/>
                    <a:pt x="13476" y="16643"/>
                  </a:cubicBezTo>
                  <a:cubicBezTo>
                    <a:pt x="12965" y="16643"/>
                    <a:pt x="12474" y="16799"/>
                    <a:pt x="12054" y="17087"/>
                  </a:cubicBezTo>
                  <a:cubicBezTo>
                    <a:pt x="11683" y="17343"/>
                    <a:pt x="11935" y="17845"/>
                    <a:pt x="12281" y="17845"/>
                  </a:cubicBezTo>
                  <a:cubicBezTo>
                    <a:pt x="12360" y="17845"/>
                    <a:pt x="12443" y="17819"/>
                    <a:pt x="12525" y="17758"/>
                  </a:cubicBezTo>
                  <a:cubicBezTo>
                    <a:pt x="12782" y="17587"/>
                    <a:pt x="13096" y="17487"/>
                    <a:pt x="13410" y="17487"/>
                  </a:cubicBezTo>
                  <a:cubicBezTo>
                    <a:pt x="13352" y="17872"/>
                    <a:pt x="13338" y="18271"/>
                    <a:pt x="13381" y="18671"/>
                  </a:cubicBezTo>
                  <a:cubicBezTo>
                    <a:pt x="12754" y="18793"/>
                    <a:pt x="12177" y="18855"/>
                    <a:pt x="11646" y="18855"/>
                  </a:cubicBezTo>
                  <a:cubicBezTo>
                    <a:pt x="9506" y="18855"/>
                    <a:pt x="8107" y="17846"/>
                    <a:pt x="7147" y="15675"/>
                  </a:cubicBezTo>
                  <a:cubicBezTo>
                    <a:pt x="7047" y="15261"/>
                    <a:pt x="6947" y="14605"/>
                    <a:pt x="7033" y="14320"/>
                  </a:cubicBezTo>
                  <a:cubicBezTo>
                    <a:pt x="7138" y="13996"/>
                    <a:pt x="6888" y="13779"/>
                    <a:pt x="6640" y="13779"/>
                  </a:cubicBezTo>
                  <a:cubicBezTo>
                    <a:pt x="6484" y="13779"/>
                    <a:pt x="6329" y="13865"/>
                    <a:pt x="6263" y="14063"/>
                  </a:cubicBezTo>
                  <a:cubicBezTo>
                    <a:pt x="6134" y="14477"/>
                    <a:pt x="6191" y="15062"/>
                    <a:pt x="6263" y="15475"/>
                  </a:cubicBezTo>
                  <a:cubicBezTo>
                    <a:pt x="6214" y="15479"/>
                    <a:pt x="6166" y="15481"/>
                    <a:pt x="6119" y="15481"/>
                  </a:cubicBezTo>
                  <a:cubicBezTo>
                    <a:pt x="5420" y="15481"/>
                    <a:pt x="4901" y="15100"/>
                    <a:pt x="4808" y="14819"/>
                  </a:cubicBezTo>
                  <a:cubicBezTo>
                    <a:pt x="4765" y="14719"/>
                    <a:pt x="4679" y="14634"/>
                    <a:pt x="4565" y="14591"/>
                  </a:cubicBezTo>
                  <a:cubicBezTo>
                    <a:pt x="4509" y="14567"/>
                    <a:pt x="4461" y="14557"/>
                    <a:pt x="4417" y="14557"/>
                  </a:cubicBezTo>
                  <a:cubicBezTo>
                    <a:pt x="4280" y="14557"/>
                    <a:pt x="4181" y="14651"/>
                    <a:pt x="4009" y="14705"/>
                  </a:cubicBezTo>
                  <a:cubicBezTo>
                    <a:pt x="3904" y="14733"/>
                    <a:pt x="3799" y="14747"/>
                    <a:pt x="3696" y="14747"/>
                  </a:cubicBezTo>
                  <a:cubicBezTo>
                    <a:pt x="2644" y="14747"/>
                    <a:pt x="1713" y="13366"/>
                    <a:pt x="2012" y="12080"/>
                  </a:cubicBezTo>
                  <a:cubicBezTo>
                    <a:pt x="2111" y="11667"/>
                    <a:pt x="1612" y="11667"/>
                    <a:pt x="1341" y="10697"/>
                  </a:cubicBezTo>
                  <a:cubicBezTo>
                    <a:pt x="1056" y="9669"/>
                    <a:pt x="1469" y="8657"/>
                    <a:pt x="2254" y="8443"/>
                  </a:cubicBezTo>
                  <a:cubicBezTo>
                    <a:pt x="2482" y="8371"/>
                    <a:pt x="2611" y="8129"/>
                    <a:pt x="2525" y="7901"/>
                  </a:cubicBezTo>
                  <a:cubicBezTo>
                    <a:pt x="2040" y="6645"/>
                    <a:pt x="2882" y="5047"/>
                    <a:pt x="4023" y="5005"/>
                  </a:cubicBezTo>
                  <a:cubicBezTo>
                    <a:pt x="4223" y="5005"/>
                    <a:pt x="4394" y="4848"/>
                    <a:pt x="4408" y="4634"/>
                  </a:cubicBezTo>
                  <a:cubicBezTo>
                    <a:pt x="4509" y="3537"/>
                    <a:pt x="5534" y="2585"/>
                    <a:pt x="6510" y="2585"/>
                  </a:cubicBezTo>
                  <a:cubicBezTo>
                    <a:pt x="6638" y="2585"/>
                    <a:pt x="6766" y="2602"/>
                    <a:pt x="6890" y="2637"/>
                  </a:cubicBezTo>
                  <a:cubicBezTo>
                    <a:pt x="6930" y="2650"/>
                    <a:pt x="6970" y="2656"/>
                    <a:pt x="7010" y="2656"/>
                  </a:cubicBezTo>
                  <a:cubicBezTo>
                    <a:pt x="7143" y="2656"/>
                    <a:pt x="7270" y="2586"/>
                    <a:pt x="7347" y="2465"/>
                  </a:cubicBezTo>
                  <a:cubicBezTo>
                    <a:pt x="7746" y="1800"/>
                    <a:pt x="8552" y="1393"/>
                    <a:pt x="9320" y="1393"/>
                  </a:cubicBezTo>
                  <a:cubicBezTo>
                    <a:pt x="9539" y="1393"/>
                    <a:pt x="9755" y="1426"/>
                    <a:pt x="9957" y="1495"/>
                  </a:cubicBezTo>
                  <a:cubicBezTo>
                    <a:pt x="9786" y="1752"/>
                    <a:pt x="9672" y="2052"/>
                    <a:pt x="9643" y="2366"/>
                  </a:cubicBezTo>
                  <a:cubicBezTo>
                    <a:pt x="9558" y="2380"/>
                    <a:pt x="9458" y="2394"/>
                    <a:pt x="9387" y="2408"/>
                  </a:cubicBezTo>
                  <a:cubicBezTo>
                    <a:pt x="9002" y="2551"/>
                    <a:pt x="8659" y="2751"/>
                    <a:pt x="8360" y="3022"/>
                  </a:cubicBezTo>
                  <a:cubicBezTo>
                    <a:pt x="8063" y="3318"/>
                    <a:pt x="8333" y="3733"/>
                    <a:pt x="8648" y="3733"/>
                  </a:cubicBezTo>
                  <a:cubicBezTo>
                    <a:pt x="8743" y="3733"/>
                    <a:pt x="8841" y="3695"/>
                    <a:pt x="8930" y="3607"/>
                  </a:cubicBezTo>
                  <a:cubicBezTo>
                    <a:pt x="8968" y="3578"/>
                    <a:pt x="9440" y="3122"/>
                    <a:pt x="10073" y="3122"/>
                  </a:cubicBezTo>
                  <a:cubicBezTo>
                    <a:pt x="10399" y="3122"/>
                    <a:pt x="10768" y="3243"/>
                    <a:pt x="11141" y="3607"/>
                  </a:cubicBezTo>
                  <a:cubicBezTo>
                    <a:pt x="11230" y="3695"/>
                    <a:pt x="11329" y="3733"/>
                    <a:pt x="11423" y="3733"/>
                  </a:cubicBezTo>
                  <a:cubicBezTo>
                    <a:pt x="11739" y="3733"/>
                    <a:pt x="12008" y="3318"/>
                    <a:pt x="11712" y="3022"/>
                  </a:cubicBezTo>
                  <a:cubicBezTo>
                    <a:pt x="11370" y="2679"/>
                    <a:pt x="10942" y="2437"/>
                    <a:pt x="10457" y="2337"/>
                  </a:cubicBezTo>
                  <a:cubicBezTo>
                    <a:pt x="10542" y="2080"/>
                    <a:pt x="10685" y="1838"/>
                    <a:pt x="10870" y="1652"/>
                  </a:cubicBezTo>
                  <a:lnTo>
                    <a:pt x="10870" y="1624"/>
                  </a:lnTo>
                  <a:cubicBezTo>
                    <a:pt x="11386" y="1065"/>
                    <a:pt x="12056" y="816"/>
                    <a:pt x="12674" y="816"/>
                  </a:cubicBezTo>
                  <a:cubicBezTo>
                    <a:pt x="13289" y="816"/>
                    <a:pt x="13853" y="1062"/>
                    <a:pt x="14166" y="1495"/>
                  </a:cubicBezTo>
                  <a:cubicBezTo>
                    <a:pt x="14223" y="1595"/>
                    <a:pt x="14337" y="1652"/>
                    <a:pt x="14451" y="1667"/>
                  </a:cubicBezTo>
                  <a:cubicBezTo>
                    <a:pt x="14466" y="1668"/>
                    <a:pt x="14480" y="1669"/>
                    <a:pt x="14495" y="1669"/>
                  </a:cubicBezTo>
                  <a:cubicBezTo>
                    <a:pt x="14594" y="1669"/>
                    <a:pt x="14690" y="1629"/>
                    <a:pt x="14765" y="1567"/>
                  </a:cubicBezTo>
                  <a:cubicBezTo>
                    <a:pt x="15151" y="1215"/>
                    <a:pt x="15676" y="1050"/>
                    <a:pt x="16200" y="1050"/>
                  </a:cubicBezTo>
                  <a:cubicBezTo>
                    <a:pt x="16974" y="1050"/>
                    <a:pt x="17745" y="1411"/>
                    <a:pt x="18060" y="2066"/>
                  </a:cubicBezTo>
                  <a:cubicBezTo>
                    <a:pt x="18131" y="2208"/>
                    <a:pt x="18280" y="2291"/>
                    <a:pt x="18435" y="2291"/>
                  </a:cubicBezTo>
                  <a:cubicBezTo>
                    <a:pt x="18467" y="2291"/>
                    <a:pt x="18499" y="2287"/>
                    <a:pt x="18531" y="2280"/>
                  </a:cubicBezTo>
                  <a:cubicBezTo>
                    <a:pt x="18700" y="2234"/>
                    <a:pt x="18875" y="2212"/>
                    <a:pt x="19050" y="2212"/>
                  </a:cubicBezTo>
                  <a:cubicBezTo>
                    <a:pt x="20013" y="2212"/>
                    <a:pt x="20995" y="2868"/>
                    <a:pt x="21213" y="3749"/>
                  </a:cubicBezTo>
                  <a:cubicBezTo>
                    <a:pt x="21253" y="3939"/>
                    <a:pt x="21423" y="4064"/>
                    <a:pt x="21623" y="4064"/>
                  </a:cubicBezTo>
                  <a:cubicBezTo>
                    <a:pt x="21633" y="4064"/>
                    <a:pt x="21644" y="4064"/>
                    <a:pt x="21655" y="4063"/>
                  </a:cubicBezTo>
                  <a:cubicBezTo>
                    <a:pt x="21712" y="4058"/>
                    <a:pt x="21769" y="4056"/>
                    <a:pt x="21827" y="4056"/>
                  </a:cubicBezTo>
                  <a:cubicBezTo>
                    <a:pt x="22115" y="4056"/>
                    <a:pt x="22409" y="4115"/>
                    <a:pt x="22682" y="4234"/>
                  </a:cubicBezTo>
                  <a:cubicBezTo>
                    <a:pt x="22746" y="4264"/>
                    <a:pt x="22808" y="4277"/>
                    <a:pt x="22865" y="4277"/>
                  </a:cubicBezTo>
                  <a:cubicBezTo>
                    <a:pt x="23252" y="4277"/>
                    <a:pt x="23445" y="3679"/>
                    <a:pt x="23010" y="3493"/>
                  </a:cubicBezTo>
                  <a:cubicBezTo>
                    <a:pt x="22668" y="3336"/>
                    <a:pt x="22283" y="3250"/>
                    <a:pt x="21897" y="3236"/>
                  </a:cubicBezTo>
                  <a:cubicBezTo>
                    <a:pt x="21450" y="2148"/>
                    <a:pt x="20244" y="1394"/>
                    <a:pt x="19044" y="1394"/>
                  </a:cubicBezTo>
                  <a:cubicBezTo>
                    <a:pt x="18905" y="1394"/>
                    <a:pt x="18767" y="1403"/>
                    <a:pt x="18631" y="1424"/>
                  </a:cubicBezTo>
                  <a:cubicBezTo>
                    <a:pt x="18103" y="655"/>
                    <a:pt x="17143" y="233"/>
                    <a:pt x="16181" y="233"/>
                  </a:cubicBezTo>
                  <a:cubicBezTo>
                    <a:pt x="15609" y="233"/>
                    <a:pt x="15035" y="383"/>
                    <a:pt x="14551" y="697"/>
                  </a:cubicBezTo>
                  <a:cubicBezTo>
                    <a:pt x="14051" y="230"/>
                    <a:pt x="13365" y="1"/>
                    <a:pt x="126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 name="Google Shape;1491;p81"/>
          <p:cNvGrpSpPr/>
          <p:nvPr/>
        </p:nvGrpSpPr>
        <p:grpSpPr>
          <a:xfrm>
            <a:off x="2594682" y="3429246"/>
            <a:ext cx="374085" cy="322318"/>
            <a:chOff x="235275" y="2293100"/>
            <a:chExt cx="703300" cy="605975"/>
          </a:xfrm>
        </p:grpSpPr>
        <p:sp>
          <p:nvSpPr>
            <p:cNvPr id="1492" name="Google Shape;1492;p81"/>
            <p:cNvSpPr/>
            <p:nvPr/>
          </p:nvSpPr>
          <p:spPr>
            <a:xfrm>
              <a:off x="404650" y="2621675"/>
              <a:ext cx="370225" cy="277400"/>
            </a:xfrm>
            <a:custGeom>
              <a:rect b="b" l="l" r="r" t="t"/>
              <a:pathLst>
                <a:path extrusionOk="0" h="11096" w="14809">
                  <a:moveTo>
                    <a:pt x="7275" y="0"/>
                  </a:moveTo>
                  <a:cubicBezTo>
                    <a:pt x="6830" y="0"/>
                    <a:pt x="6385" y="175"/>
                    <a:pt x="6049" y="524"/>
                  </a:cubicBezTo>
                  <a:cubicBezTo>
                    <a:pt x="3639" y="3064"/>
                    <a:pt x="1171" y="2892"/>
                    <a:pt x="1085" y="2907"/>
                  </a:cubicBezTo>
                  <a:cubicBezTo>
                    <a:pt x="543" y="2907"/>
                    <a:pt x="543" y="3734"/>
                    <a:pt x="1085" y="3734"/>
                  </a:cubicBezTo>
                  <a:cubicBezTo>
                    <a:pt x="1427" y="3734"/>
                    <a:pt x="1770" y="3705"/>
                    <a:pt x="2098" y="3648"/>
                  </a:cubicBezTo>
                  <a:lnTo>
                    <a:pt x="2098" y="3648"/>
                  </a:lnTo>
                  <a:cubicBezTo>
                    <a:pt x="2041" y="4119"/>
                    <a:pt x="1827" y="4775"/>
                    <a:pt x="1142" y="4932"/>
                  </a:cubicBezTo>
                  <a:cubicBezTo>
                    <a:pt x="667" y="5051"/>
                    <a:pt x="766" y="5745"/>
                    <a:pt x="1214" y="5745"/>
                  </a:cubicBezTo>
                  <a:cubicBezTo>
                    <a:pt x="1250" y="5745"/>
                    <a:pt x="1288" y="5741"/>
                    <a:pt x="1328" y="5731"/>
                  </a:cubicBezTo>
                  <a:cubicBezTo>
                    <a:pt x="2526" y="5460"/>
                    <a:pt x="2897" y="4262"/>
                    <a:pt x="2925" y="3463"/>
                  </a:cubicBezTo>
                  <a:cubicBezTo>
                    <a:pt x="3268" y="3349"/>
                    <a:pt x="3610" y="3235"/>
                    <a:pt x="3924" y="3078"/>
                  </a:cubicBezTo>
                  <a:cubicBezTo>
                    <a:pt x="3924" y="3078"/>
                    <a:pt x="4623" y="2721"/>
                    <a:pt x="4723" y="2664"/>
                  </a:cubicBezTo>
                  <a:cubicBezTo>
                    <a:pt x="4963" y="6451"/>
                    <a:pt x="4974" y="6715"/>
                    <a:pt x="4976" y="6715"/>
                  </a:cubicBezTo>
                  <a:cubicBezTo>
                    <a:pt x="4977" y="6715"/>
                    <a:pt x="4977" y="6708"/>
                    <a:pt x="4977" y="6708"/>
                  </a:cubicBezTo>
                  <a:cubicBezTo>
                    <a:pt x="4978" y="6708"/>
                    <a:pt x="4979" y="6710"/>
                    <a:pt x="4980" y="6715"/>
                  </a:cubicBezTo>
                  <a:cubicBezTo>
                    <a:pt x="5179" y="8627"/>
                    <a:pt x="1727" y="10310"/>
                    <a:pt x="1727" y="10310"/>
                  </a:cubicBezTo>
                  <a:lnTo>
                    <a:pt x="415" y="10310"/>
                  </a:lnTo>
                  <a:cubicBezTo>
                    <a:pt x="186" y="10310"/>
                    <a:pt x="1" y="10496"/>
                    <a:pt x="15" y="10724"/>
                  </a:cubicBezTo>
                  <a:cubicBezTo>
                    <a:pt x="29" y="10938"/>
                    <a:pt x="215" y="11095"/>
                    <a:pt x="429" y="11095"/>
                  </a:cubicBezTo>
                  <a:lnTo>
                    <a:pt x="1727" y="11095"/>
                  </a:lnTo>
                  <a:cubicBezTo>
                    <a:pt x="1727" y="11095"/>
                    <a:pt x="6021" y="9055"/>
                    <a:pt x="5821" y="6658"/>
                  </a:cubicBezTo>
                  <a:lnTo>
                    <a:pt x="5536" y="2093"/>
                  </a:lnTo>
                  <a:cubicBezTo>
                    <a:pt x="5935" y="1794"/>
                    <a:pt x="6306" y="1452"/>
                    <a:pt x="6663" y="1081"/>
                  </a:cubicBezTo>
                  <a:cubicBezTo>
                    <a:pt x="6810" y="920"/>
                    <a:pt x="7019" y="822"/>
                    <a:pt x="7245" y="822"/>
                  </a:cubicBezTo>
                  <a:cubicBezTo>
                    <a:pt x="7260" y="822"/>
                    <a:pt x="7275" y="823"/>
                    <a:pt x="7291" y="824"/>
                  </a:cubicBezTo>
                  <a:cubicBezTo>
                    <a:pt x="7890" y="824"/>
                    <a:pt x="7818" y="1180"/>
                    <a:pt x="9102" y="2151"/>
                  </a:cubicBezTo>
                  <a:lnTo>
                    <a:pt x="8803" y="6658"/>
                  </a:lnTo>
                  <a:cubicBezTo>
                    <a:pt x="8717" y="7800"/>
                    <a:pt x="9102" y="8927"/>
                    <a:pt x="9873" y="9783"/>
                  </a:cubicBezTo>
                  <a:cubicBezTo>
                    <a:pt x="10646" y="10612"/>
                    <a:pt x="11724" y="11095"/>
                    <a:pt x="12862" y="11095"/>
                  </a:cubicBezTo>
                  <a:cubicBezTo>
                    <a:pt x="12878" y="11095"/>
                    <a:pt x="12895" y="11095"/>
                    <a:pt x="12911" y="11095"/>
                  </a:cubicBezTo>
                  <a:lnTo>
                    <a:pt x="14380" y="11095"/>
                  </a:lnTo>
                  <a:cubicBezTo>
                    <a:pt x="14389" y="11095"/>
                    <a:pt x="14397" y="11096"/>
                    <a:pt x="14405" y="11096"/>
                  </a:cubicBezTo>
                  <a:cubicBezTo>
                    <a:pt x="14622" y="11096"/>
                    <a:pt x="14794" y="10915"/>
                    <a:pt x="14780" y="10695"/>
                  </a:cubicBezTo>
                  <a:cubicBezTo>
                    <a:pt x="14808" y="10467"/>
                    <a:pt x="14395" y="10282"/>
                    <a:pt x="14395" y="10282"/>
                  </a:cubicBezTo>
                  <a:lnTo>
                    <a:pt x="12925" y="10282"/>
                  </a:lnTo>
                  <a:cubicBezTo>
                    <a:pt x="12925" y="10282"/>
                    <a:pt x="11128" y="9911"/>
                    <a:pt x="10500" y="9212"/>
                  </a:cubicBezTo>
                  <a:cubicBezTo>
                    <a:pt x="9858" y="8541"/>
                    <a:pt x="9544" y="7628"/>
                    <a:pt x="9630" y="6701"/>
                  </a:cubicBezTo>
                  <a:lnTo>
                    <a:pt x="9887" y="2693"/>
                  </a:lnTo>
                  <a:cubicBezTo>
                    <a:pt x="10030" y="2778"/>
                    <a:pt x="10186" y="2850"/>
                    <a:pt x="10343" y="2921"/>
                  </a:cubicBezTo>
                  <a:cubicBezTo>
                    <a:pt x="10729" y="3149"/>
                    <a:pt x="11156" y="3320"/>
                    <a:pt x="11584" y="3449"/>
                  </a:cubicBezTo>
                  <a:cubicBezTo>
                    <a:pt x="11627" y="4262"/>
                    <a:pt x="11984" y="5460"/>
                    <a:pt x="13196" y="5731"/>
                  </a:cubicBezTo>
                  <a:cubicBezTo>
                    <a:pt x="13237" y="5741"/>
                    <a:pt x="13275" y="5745"/>
                    <a:pt x="13310" y="5745"/>
                  </a:cubicBezTo>
                  <a:cubicBezTo>
                    <a:pt x="13760" y="5745"/>
                    <a:pt x="13871" y="5051"/>
                    <a:pt x="13382" y="4932"/>
                  </a:cubicBezTo>
                  <a:cubicBezTo>
                    <a:pt x="12683" y="4775"/>
                    <a:pt x="12483" y="4105"/>
                    <a:pt x="12426" y="3634"/>
                  </a:cubicBezTo>
                  <a:lnTo>
                    <a:pt x="12426" y="3634"/>
                  </a:lnTo>
                  <a:cubicBezTo>
                    <a:pt x="12768" y="3691"/>
                    <a:pt x="13111" y="3720"/>
                    <a:pt x="13453" y="3734"/>
                  </a:cubicBezTo>
                  <a:cubicBezTo>
                    <a:pt x="14010" y="3734"/>
                    <a:pt x="14010" y="2907"/>
                    <a:pt x="13453" y="2907"/>
                  </a:cubicBezTo>
                  <a:cubicBezTo>
                    <a:pt x="11599" y="2892"/>
                    <a:pt x="9830" y="1922"/>
                    <a:pt x="8489" y="524"/>
                  </a:cubicBezTo>
                  <a:cubicBezTo>
                    <a:pt x="8161" y="175"/>
                    <a:pt x="7719" y="0"/>
                    <a:pt x="7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81"/>
            <p:cNvSpPr/>
            <p:nvPr/>
          </p:nvSpPr>
          <p:spPr>
            <a:xfrm>
              <a:off x="607225" y="2293100"/>
              <a:ext cx="331350" cy="605950"/>
            </a:xfrm>
            <a:custGeom>
              <a:rect b="b" l="l" r="r" t="t"/>
              <a:pathLst>
                <a:path extrusionOk="0" h="24238" w="13254">
                  <a:moveTo>
                    <a:pt x="437" y="0"/>
                  </a:moveTo>
                  <a:cubicBezTo>
                    <a:pt x="430" y="0"/>
                    <a:pt x="422" y="1"/>
                    <a:pt x="414" y="1"/>
                  </a:cubicBezTo>
                  <a:cubicBezTo>
                    <a:pt x="200" y="1"/>
                    <a:pt x="15" y="186"/>
                    <a:pt x="1" y="415"/>
                  </a:cubicBezTo>
                  <a:lnTo>
                    <a:pt x="1" y="9644"/>
                  </a:lnTo>
                  <a:cubicBezTo>
                    <a:pt x="15" y="10087"/>
                    <a:pt x="143" y="10529"/>
                    <a:pt x="372" y="10914"/>
                  </a:cubicBezTo>
                  <a:cubicBezTo>
                    <a:pt x="671" y="11385"/>
                    <a:pt x="999" y="11841"/>
                    <a:pt x="1370" y="12269"/>
                  </a:cubicBezTo>
                  <a:cubicBezTo>
                    <a:pt x="1884" y="12883"/>
                    <a:pt x="2497" y="13396"/>
                    <a:pt x="3196" y="13781"/>
                  </a:cubicBezTo>
                  <a:cubicBezTo>
                    <a:pt x="3225" y="13796"/>
                    <a:pt x="3253" y="13824"/>
                    <a:pt x="3282" y="13838"/>
                  </a:cubicBezTo>
                  <a:cubicBezTo>
                    <a:pt x="3325" y="13867"/>
                    <a:pt x="3367" y="13896"/>
                    <a:pt x="3424" y="13910"/>
                  </a:cubicBezTo>
                  <a:cubicBezTo>
                    <a:pt x="4038" y="14209"/>
                    <a:pt x="4708" y="14395"/>
                    <a:pt x="5393" y="14409"/>
                  </a:cubicBezTo>
                  <a:cubicBezTo>
                    <a:pt x="5450" y="14409"/>
                    <a:pt x="5507" y="14381"/>
                    <a:pt x="5550" y="14352"/>
                  </a:cubicBezTo>
                  <a:cubicBezTo>
                    <a:pt x="5593" y="14323"/>
                    <a:pt x="5650" y="14323"/>
                    <a:pt x="5678" y="14295"/>
                  </a:cubicBezTo>
                  <a:cubicBezTo>
                    <a:pt x="5935" y="14038"/>
                    <a:pt x="5764" y="13596"/>
                    <a:pt x="5393" y="13596"/>
                  </a:cubicBezTo>
                  <a:cubicBezTo>
                    <a:pt x="5208" y="13582"/>
                    <a:pt x="5008" y="13553"/>
                    <a:pt x="4808" y="13510"/>
                  </a:cubicBezTo>
                  <a:cubicBezTo>
                    <a:pt x="5279" y="13182"/>
                    <a:pt x="5621" y="12683"/>
                    <a:pt x="5764" y="12127"/>
                  </a:cubicBezTo>
                  <a:cubicBezTo>
                    <a:pt x="5849" y="11810"/>
                    <a:pt x="5597" y="11602"/>
                    <a:pt x="5350" y="11602"/>
                  </a:cubicBezTo>
                  <a:cubicBezTo>
                    <a:pt x="5185" y="11602"/>
                    <a:pt x="5022" y="11695"/>
                    <a:pt x="4965" y="11913"/>
                  </a:cubicBezTo>
                  <a:cubicBezTo>
                    <a:pt x="4822" y="12555"/>
                    <a:pt x="4309" y="13025"/>
                    <a:pt x="3667" y="13111"/>
                  </a:cubicBezTo>
                  <a:cubicBezTo>
                    <a:pt x="3082" y="12783"/>
                    <a:pt x="2554" y="12355"/>
                    <a:pt x="2098" y="11856"/>
                  </a:cubicBezTo>
                  <a:lnTo>
                    <a:pt x="2269" y="9901"/>
                  </a:lnTo>
                  <a:cubicBezTo>
                    <a:pt x="2369" y="8703"/>
                    <a:pt x="4480" y="7690"/>
                    <a:pt x="5750" y="7690"/>
                  </a:cubicBezTo>
                  <a:cubicBezTo>
                    <a:pt x="6220" y="7690"/>
                    <a:pt x="6691" y="7833"/>
                    <a:pt x="7076" y="8090"/>
                  </a:cubicBezTo>
                  <a:cubicBezTo>
                    <a:pt x="10743" y="10515"/>
                    <a:pt x="11541" y="16378"/>
                    <a:pt x="12355" y="22597"/>
                  </a:cubicBezTo>
                  <a:lnTo>
                    <a:pt x="12369" y="22697"/>
                  </a:lnTo>
                  <a:cubicBezTo>
                    <a:pt x="12397" y="22883"/>
                    <a:pt x="12340" y="23068"/>
                    <a:pt x="12226" y="23197"/>
                  </a:cubicBezTo>
                  <a:cubicBezTo>
                    <a:pt x="12098" y="23339"/>
                    <a:pt x="11927" y="23425"/>
                    <a:pt x="11741" y="23425"/>
                  </a:cubicBezTo>
                  <a:lnTo>
                    <a:pt x="8089" y="23425"/>
                  </a:lnTo>
                  <a:cubicBezTo>
                    <a:pt x="7861" y="23425"/>
                    <a:pt x="7690" y="23610"/>
                    <a:pt x="7675" y="23838"/>
                  </a:cubicBezTo>
                  <a:cubicBezTo>
                    <a:pt x="7675" y="24067"/>
                    <a:pt x="7861" y="24238"/>
                    <a:pt x="8089" y="24238"/>
                  </a:cubicBezTo>
                  <a:lnTo>
                    <a:pt x="11727" y="24238"/>
                  </a:lnTo>
                  <a:cubicBezTo>
                    <a:pt x="12155" y="24238"/>
                    <a:pt x="12554" y="24067"/>
                    <a:pt x="12840" y="23739"/>
                  </a:cubicBezTo>
                  <a:cubicBezTo>
                    <a:pt x="13125" y="23425"/>
                    <a:pt x="13253" y="22997"/>
                    <a:pt x="13196" y="22583"/>
                  </a:cubicBezTo>
                  <a:lnTo>
                    <a:pt x="13182" y="22483"/>
                  </a:lnTo>
                  <a:cubicBezTo>
                    <a:pt x="12326" y="16092"/>
                    <a:pt x="11513" y="10044"/>
                    <a:pt x="7533" y="7405"/>
                  </a:cubicBezTo>
                  <a:cubicBezTo>
                    <a:pt x="7005" y="7062"/>
                    <a:pt x="6392" y="6877"/>
                    <a:pt x="5750" y="6877"/>
                  </a:cubicBezTo>
                  <a:cubicBezTo>
                    <a:pt x="4109" y="6877"/>
                    <a:pt x="1584" y="8118"/>
                    <a:pt x="1441" y="9830"/>
                  </a:cubicBezTo>
                  <a:lnTo>
                    <a:pt x="1356" y="10928"/>
                  </a:lnTo>
                  <a:cubicBezTo>
                    <a:pt x="1056" y="10486"/>
                    <a:pt x="828" y="10172"/>
                    <a:pt x="814" y="9644"/>
                  </a:cubicBezTo>
                  <a:lnTo>
                    <a:pt x="814" y="415"/>
                  </a:lnTo>
                  <a:cubicBezTo>
                    <a:pt x="828" y="194"/>
                    <a:pt x="655" y="0"/>
                    <a:pt x="4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81"/>
            <p:cNvSpPr/>
            <p:nvPr/>
          </p:nvSpPr>
          <p:spPr>
            <a:xfrm>
              <a:off x="235275" y="2293125"/>
              <a:ext cx="331325" cy="605950"/>
            </a:xfrm>
            <a:custGeom>
              <a:rect b="b" l="l" r="r" t="t"/>
              <a:pathLst>
                <a:path extrusionOk="0" h="24238" w="13253">
                  <a:moveTo>
                    <a:pt x="12824" y="0"/>
                  </a:moveTo>
                  <a:cubicBezTo>
                    <a:pt x="12610" y="0"/>
                    <a:pt x="12425" y="185"/>
                    <a:pt x="12425" y="414"/>
                  </a:cubicBezTo>
                  <a:lnTo>
                    <a:pt x="12425" y="9643"/>
                  </a:lnTo>
                  <a:cubicBezTo>
                    <a:pt x="12411" y="10086"/>
                    <a:pt x="12240" y="10485"/>
                    <a:pt x="11954" y="10813"/>
                  </a:cubicBezTo>
                  <a:lnTo>
                    <a:pt x="11869" y="9829"/>
                  </a:lnTo>
                  <a:cubicBezTo>
                    <a:pt x="11726" y="8103"/>
                    <a:pt x="9187" y="6862"/>
                    <a:pt x="7561" y="6862"/>
                  </a:cubicBezTo>
                  <a:cubicBezTo>
                    <a:pt x="6919" y="6862"/>
                    <a:pt x="6305" y="7047"/>
                    <a:pt x="5777" y="7404"/>
                  </a:cubicBezTo>
                  <a:cubicBezTo>
                    <a:pt x="1555" y="10200"/>
                    <a:pt x="856" y="17104"/>
                    <a:pt x="114" y="22582"/>
                  </a:cubicBezTo>
                  <a:cubicBezTo>
                    <a:pt x="1" y="23459"/>
                    <a:pt x="672" y="24237"/>
                    <a:pt x="1559" y="24237"/>
                  </a:cubicBezTo>
                  <a:cubicBezTo>
                    <a:pt x="1567" y="24237"/>
                    <a:pt x="1575" y="24237"/>
                    <a:pt x="1583" y="24237"/>
                  </a:cubicBezTo>
                  <a:lnTo>
                    <a:pt x="4836" y="24237"/>
                  </a:lnTo>
                  <a:cubicBezTo>
                    <a:pt x="4844" y="24237"/>
                    <a:pt x="4852" y="24238"/>
                    <a:pt x="4860" y="24238"/>
                  </a:cubicBezTo>
                  <a:cubicBezTo>
                    <a:pt x="5077" y="24238"/>
                    <a:pt x="5250" y="24057"/>
                    <a:pt x="5250" y="23837"/>
                  </a:cubicBezTo>
                  <a:cubicBezTo>
                    <a:pt x="5250" y="23609"/>
                    <a:pt x="5064" y="23424"/>
                    <a:pt x="4836" y="23424"/>
                  </a:cubicBezTo>
                  <a:lnTo>
                    <a:pt x="1583" y="23424"/>
                  </a:lnTo>
                  <a:cubicBezTo>
                    <a:pt x="1398" y="23424"/>
                    <a:pt x="1212" y="23352"/>
                    <a:pt x="1098" y="23196"/>
                  </a:cubicBezTo>
                  <a:cubicBezTo>
                    <a:pt x="956" y="23024"/>
                    <a:pt x="899" y="22796"/>
                    <a:pt x="956" y="22582"/>
                  </a:cubicBezTo>
                  <a:cubicBezTo>
                    <a:pt x="1783" y="16377"/>
                    <a:pt x="2568" y="10514"/>
                    <a:pt x="6248" y="8089"/>
                  </a:cubicBezTo>
                  <a:cubicBezTo>
                    <a:pt x="6633" y="7832"/>
                    <a:pt x="7090" y="7689"/>
                    <a:pt x="7561" y="7689"/>
                  </a:cubicBezTo>
                  <a:cubicBezTo>
                    <a:pt x="8830" y="7689"/>
                    <a:pt x="10956" y="8702"/>
                    <a:pt x="11056" y="9900"/>
                  </a:cubicBezTo>
                  <a:lnTo>
                    <a:pt x="11212" y="11798"/>
                  </a:lnTo>
                  <a:cubicBezTo>
                    <a:pt x="11070" y="11954"/>
                    <a:pt x="10913" y="12083"/>
                    <a:pt x="10770" y="12225"/>
                  </a:cubicBezTo>
                  <a:cubicBezTo>
                    <a:pt x="10528" y="12497"/>
                    <a:pt x="10242" y="12725"/>
                    <a:pt x="9929" y="12896"/>
                  </a:cubicBezTo>
                  <a:cubicBezTo>
                    <a:pt x="9829" y="12967"/>
                    <a:pt x="9715" y="13053"/>
                    <a:pt x="9600" y="13110"/>
                  </a:cubicBezTo>
                  <a:cubicBezTo>
                    <a:pt x="8944" y="13039"/>
                    <a:pt x="8416" y="12554"/>
                    <a:pt x="8260" y="11912"/>
                  </a:cubicBezTo>
                  <a:cubicBezTo>
                    <a:pt x="8208" y="11694"/>
                    <a:pt x="8046" y="11601"/>
                    <a:pt x="7881" y="11601"/>
                  </a:cubicBezTo>
                  <a:cubicBezTo>
                    <a:pt x="7635" y="11601"/>
                    <a:pt x="7381" y="11809"/>
                    <a:pt x="7475" y="12126"/>
                  </a:cubicBezTo>
                  <a:cubicBezTo>
                    <a:pt x="7603" y="12682"/>
                    <a:pt x="7946" y="13181"/>
                    <a:pt x="8416" y="13509"/>
                  </a:cubicBezTo>
                  <a:cubicBezTo>
                    <a:pt x="8231" y="13552"/>
                    <a:pt x="8046" y="13581"/>
                    <a:pt x="7860" y="13595"/>
                  </a:cubicBezTo>
                  <a:cubicBezTo>
                    <a:pt x="7503" y="13595"/>
                    <a:pt x="7332" y="14023"/>
                    <a:pt x="7575" y="14280"/>
                  </a:cubicBezTo>
                  <a:cubicBezTo>
                    <a:pt x="7603" y="14308"/>
                    <a:pt x="7646" y="14308"/>
                    <a:pt x="7675" y="14322"/>
                  </a:cubicBezTo>
                  <a:cubicBezTo>
                    <a:pt x="7732" y="14365"/>
                    <a:pt x="7803" y="14394"/>
                    <a:pt x="7874" y="14408"/>
                  </a:cubicBezTo>
                  <a:cubicBezTo>
                    <a:pt x="8602" y="14351"/>
                    <a:pt x="9301" y="14166"/>
                    <a:pt x="9957" y="13852"/>
                  </a:cubicBezTo>
                  <a:cubicBezTo>
                    <a:pt x="11212" y="13196"/>
                    <a:pt x="12225" y="11983"/>
                    <a:pt x="12896" y="10899"/>
                  </a:cubicBezTo>
                  <a:cubicBezTo>
                    <a:pt x="13124" y="10528"/>
                    <a:pt x="13238" y="10086"/>
                    <a:pt x="13252" y="9629"/>
                  </a:cubicBezTo>
                  <a:lnTo>
                    <a:pt x="13252" y="414"/>
                  </a:lnTo>
                  <a:cubicBezTo>
                    <a:pt x="13238" y="185"/>
                    <a:pt x="13053" y="0"/>
                    <a:pt x="128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 name="Google Shape;1495;p81"/>
          <p:cNvGrpSpPr/>
          <p:nvPr/>
        </p:nvGrpSpPr>
        <p:grpSpPr>
          <a:xfrm>
            <a:off x="1737970" y="3440737"/>
            <a:ext cx="282163" cy="314920"/>
            <a:chOff x="312650" y="724500"/>
            <a:chExt cx="628425" cy="701225"/>
          </a:xfrm>
        </p:grpSpPr>
        <p:sp>
          <p:nvSpPr>
            <p:cNvPr id="1496" name="Google Shape;1496;p81"/>
            <p:cNvSpPr/>
            <p:nvPr/>
          </p:nvSpPr>
          <p:spPr>
            <a:xfrm>
              <a:off x="312650" y="898100"/>
              <a:ext cx="280075" cy="526625"/>
            </a:xfrm>
            <a:custGeom>
              <a:rect b="b" l="l" r="r" t="t"/>
              <a:pathLst>
                <a:path extrusionOk="0" h="21065" w="11203">
                  <a:moveTo>
                    <a:pt x="3200" y="0"/>
                  </a:moveTo>
                  <a:cubicBezTo>
                    <a:pt x="3070" y="0"/>
                    <a:pt x="2939" y="62"/>
                    <a:pt x="2854" y="209"/>
                  </a:cubicBezTo>
                  <a:cubicBezTo>
                    <a:pt x="2140" y="1692"/>
                    <a:pt x="1769" y="3319"/>
                    <a:pt x="1769" y="4973"/>
                  </a:cubicBezTo>
                  <a:cubicBezTo>
                    <a:pt x="1798" y="5630"/>
                    <a:pt x="1855" y="6286"/>
                    <a:pt x="1955" y="6928"/>
                  </a:cubicBezTo>
                  <a:lnTo>
                    <a:pt x="471" y="9553"/>
                  </a:lnTo>
                  <a:cubicBezTo>
                    <a:pt x="0" y="10380"/>
                    <a:pt x="371" y="11436"/>
                    <a:pt x="1256" y="11792"/>
                  </a:cubicBezTo>
                  <a:lnTo>
                    <a:pt x="2882" y="12463"/>
                  </a:lnTo>
                  <a:lnTo>
                    <a:pt x="2882" y="15344"/>
                  </a:lnTo>
                  <a:cubicBezTo>
                    <a:pt x="2882" y="16671"/>
                    <a:pt x="5279" y="17755"/>
                    <a:pt x="5279" y="17755"/>
                  </a:cubicBezTo>
                  <a:lnTo>
                    <a:pt x="7447" y="17755"/>
                  </a:lnTo>
                  <a:lnTo>
                    <a:pt x="7447" y="20637"/>
                  </a:lnTo>
                  <a:cubicBezTo>
                    <a:pt x="7447" y="20865"/>
                    <a:pt x="7618" y="21051"/>
                    <a:pt x="7846" y="21065"/>
                  </a:cubicBezTo>
                  <a:cubicBezTo>
                    <a:pt x="8075" y="21065"/>
                    <a:pt x="8274" y="20879"/>
                    <a:pt x="8274" y="20651"/>
                  </a:cubicBezTo>
                  <a:lnTo>
                    <a:pt x="8274" y="17727"/>
                  </a:lnTo>
                  <a:cubicBezTo>
                    <a:pt x="8874" y="17670"/>
                    <a:pt x="10058" y="17470"/>
                    <a:pt x="10856" y="16757"/>
                  </a:cubicBezTo>
                  <a:cubicBezTo>
                    <a:pt x="11202" y="16478"/>
                    <a:pt x="10937" y="16024"/>
                    <a:pt x="10607" y="16024"/>
                  </a:cubicBezTo>
                  <a:cubicBezTo>
                    <a:pt x="10516" y="16024"/>
                    <a:pt x="10419" y="16059"/>
                    <a:pt x="10329" y="16143"/>
                  </a:cubicBezTo>
                  <a:cubicBezTo>
                    <a:pt x="9444" y="16914"/>
                    <a:pt x="7875" y="16928"/>
                    <a:pt x="7861" y="16928"/>
                  </a:cubicBezTo>
                  <a:lnTo>
                    <a:pt x="5279" y="16928"/>
                  </a:lnTo>
                  <a:cubicBezTo>
                    <a:pt x="5279" y="16928"/>
                    <a:pt x="3695" y="16200"/>
                    <a:pt x="3695" y="15344"/>
                  </a:cubicBezTo>
                  <a:lnTo>
                    <a:pt x="3695" y="12192"/>
                  </a:lnTo>
                  <a:cubicBezTo>
                    <a:pt x="3695" y="12021"/>
                    <a:pt x="3595" y="11864"/>
                    <a:pt x="3438" y="11807"/>
                  </a:cubicBezTo>
                  <a:lnTo>
                    <a:pt x="1570" y="11036"/>
                  </a:lnTo>
                  <a:cubicBezTo>
                    <a:pt x="1142" y="10865"/>
                    <a:pt x="956" y="10352"/>
                    <a:pt x="1184" y="9952"/>
                  </a:cubicBezTo>
                  <a:cubicBezTo>
                    <a:pt x="2782" y="7070"/>
                    <a:pt x="2825" y="7199"/>
                    <a:pt x="2796" y="6942"/>
                  </a:cubicBezTo>
                  <a:cubicBezTo>
                    <a:pt x="2697" y="6286"/>
                    <a:pt x="2625" y="5630"/>
                    <a:pt x="2597" y="4973"/>
                  </a:cubicBezTo>
                  <a:cubicBezTo>
                    <a:pt x="2597" y="3447"/>
                    <a:pt x="2939" y="1935"/>
                    <a:pt x="3595" y="565"/>
                  </a:cubicBezTo>
                  <a:cubicBezTo>
                    <a:pt x="3719" y="251"/>
                    <a:pt x="3461" y="0"/>
                    <a:pt x="32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81"/>
            <p:cNvSpPr/>
            <p:nvPr/>
          </p:nvSpPr>
          <p:spPr>
            <a:xfrm>
              <a:off x="405175" y="724500"/>
              <a:ext cx="535900" cy="701225"/>
            </a:xfrm>
            <a:custGeom>
              <a:rect b="b" l="l" r="r" t="t"/>
              <a:pathLst>
                <a:path extrusionOk="0" h="28049" w="21436">
                  <a:moveTo>
                    <a:pt x="20753" y="1"/>
                  </a:moveTo>
                  <a:cubicBezTo>
                    <a:pt x="20692" y="1"/>
                    <a:pt x="20629" y="16"/>
                    <a:pt x="20565" y="49"/>
                  </a:cubicBezTo>
                  <a:lnTo>
                    <a:pt x="15016" y="2745"/>
                  </a:lnTo>
                  <a:cubicBezTo>
                    <a:pt x="13168" y="1533"/>
                    <a:pt x="11085" y="951"/>
                    <a:pt x="9023" y="951"/>
                  </a:cubicBezTo>
                  <a:cubicBezTo>
                    <a:pt x="5671" y="951"/>
                    <a:pt x="2374" y="2490"/>
                    <a:pt x="237" y="5370"/>
                  </a:cubicBezTo>
                  <a:cubicBezTo>
                    <a:pt x="0" y="5688"/>
                    <a:pt x="275" y="6029"/>
                    <a:pt x="570" y="6029"/>
                  </a:cubicBezTo>
                  <a:cubicBezTo>
                    <a:pt x="684" y="6029"/>
                    <a:pt x="801" y="5978"/>
                    <a:pt x="893" y="5855"/>
                  </a:cubicBezTo>
                  <a:cubicBezTo>
                    <a:pt x="2863" y="3201"/>
                    <a:pt x="5912" y="1771"/>
                    <a:pt x="9021" y="1771"/>
                  </a:cubicBezTo>
                  <a:cubicBezTo>
                    <a:pt x="10776" y="1771"/>
                    <a:pt x="12549" y="2226"/>
                    <a:pt x="14160" y="3173"/>
                  </a:cubicBezTo>
                  <a:cubicBezTo>
                    <a:pt x="14145" y="3173"/>
                    <a:pt x="14160" y="3187"/>
                    <a:pt x="14145" y="3201"/>
                  </a:cubicBezTo>
                  <a:cubicBezTo>
                    <a:pt x="14046" y="3258"/>
                    <a:pt x="13974" y="3373"/>
                    <a:pt x="13974" y="3487"/>
                  </a:cubicBezTo>
                  <a:cubicBezTo>
                    <a:pt x="13960" y="3644"/>
                    <a:pt x="14031" y="3772"/>
                    <a:pt x="14160" y="3858"/>
                  </a:cubicBezTo>
                  <a:lnTo>
                    <a:pt x="16114" y="5113"/>
                  </a:lnTo>
                  <a:lnTo>
                    <a:pt x="12648" y="8151"/>
                  </a:lnTo>
                  <a:cubicBezTo>
                    <a:pt x="12405" y="8337"/>
                    <a:pt x="12462" y="8708"/>
                    <a:pt x="12747" y="8822"/>
                  </a:cubicBezTo>
                  <a:cubicBezTo>
                    <a:pt x="12801" y="8847"/>
                    <a:pt x="12833" y="8865"/>
                    <a:pt x="12891" y="8865"/>
                  </a:cubicBezTo>
                  <a:cubicBezTo>
                    <a:pt x="13128" y="8865"/>
                    <a:pt x="13787" y="8561"/>
                    <a:pt x="17997" y="7196"/>
                  </a:cubicBezTo>
                  <a:lnTo>
                    <a:pt x="17997" y="7196"/>
                  </a:lnTo>
                  <a:cubicBezTo>
                    <a:pt x="20237" y="11447"/>
                    <a:pt x="19167" y="16696"/>
                    <a:pt x="15458" y="19735"/>
                  </a:cubicBezTo>
                  <a:cubicBezTo>
                    <a:pt x="14588" y="20448"/>
                    <a:pt x="14088" y="21518"/>
                    <a:pt x="14103" y="22645"/>
                  </a:cubicBezTo>
                  <a:lnTo>
                    <a:pt x="14103" y="27609"/>
                  </a:lnTo>
                  <a:cubicBezTo>
                    <a:pt x="14088" y="27902"/>
                    <a:pt x="14302" y="28048"/>
                    <a:pt x="14515" y="28048"/>
                  </a:cubicBezTo>
                  <a:cubicBezTo>
                    <a:pt x="14727" y="28048"/>
                    <a:pt x="14937" y="27902"/>
                    <a:pt x="14916" y="27609"/>
                  </a:cubicBezTo>
                  <a:lnTo>
                    <a:pt x="14916" y="22645"/>
                  </a:lnTo>
                  <a:cubicBezTo>
                    <a:pt x="14916" y="21775"/>
                    <a:pt x="15315" y="20933"/>
                    <a:pt x="15986" y="20391"/>
                  </a:cubicBezTo>
                  <a:cubicBezTo>
                    <a:pt x="19966" y="17124"/>
                    <a:pt x="21136" y="11518"/>
                    <a:pt x="18767" y="6953"/>
                  </a:cubicBezTo>
                  <a:lnTo>
                    <a:pt x="21064" y="6183"/>
                  </a:lnTo>
                  <a:cubicBezTo>
                    <a:pt x="21378" y="6069"/>
                    <a:pt x="21435" y="5669"/>
                    <a:pt x="21178" y="5470"/>
                  </a:cubicBezTo>
                  <a:lnTo>
                    <a:pt x="21178" y="5455"/>
                  </a:lnTo>
                  <a:lnTo>
                    <a:pt x="20437" y="4913"/>
                  </a:lnTo>
                  <a:cubicBezTo>
                    <a:pt x="20357" y="4862"/>
                    <a:pt x="20277" y="4840"/>
                    <a:pt x="20202" y="4840"/>
                  </a:cubicBezTo>
                  <a:cubicBezTo>
                    <a:pt x="19862" y="4840"/>
                    <a:pt x="19624" y="5300"/>
                    <a:pt x="19951" y="5569"/>
                  </a:cubicBezTo>
                  <a:lnTo>
                    <a:pt x="20051" y="5655"/>
                  </a:lnTo>
                  <a:lnTo>
                    <a:pt x="18068" y="6311"/>
                  </a:lnTo>
                  <a:lnTo>
                    <a:pt x="14730" y="7424"/>
                  </a:lnTo>
                  <a:lnTo>
                    <a:pt x="17070" y="5384"/>
                  </a:lnTo>
                  <a:cubicBezTo>
                    <a:pt x="17284" y="5198"/>
                    <a:pt x="17255" y="4870"/>
                    <a:pt x="17027" y="4728"/>
                  </a:cubicBezTo>
                  <a:lnTo>
                    <a:pt x="15215" y="3558"/>
                  </a:lnTo>
                  <a:lnTo>
                    <a:pt x="19395" y="1532"/>
                  </a:lnTo>
                  <a:lnTo>
                    <a:pt x="19395" y="1532"/>
                  </a:lnTo>
                  <a:cubicBezTo>
                    <a:pt x="17897" y="3601"/>
                    <a:pt x="17755" y="3558"/>
                    <a:pt x="17797" y="3858"/>
                  </a:cubicBezTo>
                  <a:cubicBezTo>
                    <a:pt x="17840" y="4129"/>
                    <a:pt x="18068" y="4171"/>
                    <a:pt x="18454" y="4485"/>
                  </a:cubicBezTo>
                  <a:cubicBezTo>
                    <a:pt x="18540" y="4555"/>
                    <a:pt x="18629" y="4584"/>
                    <a:pt x="18712" y="4584"/>
                  </a:cubicBezTo>
                  <a:cubicBezTo>
                    <a:pt x="19058" y="4584"/>
                    <a:pt x="19315" y="4082"/>
                    <a:pt x="18924" y="3829"/>
                  </a:cubicBezTo>
                  <a:lnTo>
                    <a:pt x="18782" y="3715"/>
                  </a:lnTo>
                  <a:lnTo>
                    <a:pt x="21078" y="662"/>
                  </a:lnTo>
                  <a:cubicBezTo>
                    <a:pt x="21293" y="376"/>
                    <a:pt x="21060" y="1"/>
                    <a:pt x="20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81"/>
            <p:cNvSpPr/>
            <p:nvPr/>
          </p:nvSpPr>
          <p:spPr>
            <a:xfrm>
              <a:off x="684275" y="907200"/>
              <a:ext cx="65900" cy="72525"/>
            </a:xfrm>
            <a:custGeom>
              <a:rect b="b" l="l" r="r" t="t"/>
              <a:pathLst>
                <a:path extrusionOk="0" h="2901" w="2636">
                  <a:moveTo>
                    <a:pt x="446" y="1"/>
                  </a:moveTo>
                  <a:cubicBezTo>
                    <a:pt x="229" y="1"/>
                    <a:pt x="57" y="181"/>
                    <a:pt x="43" y="401"/>
                  </a:cubicBezTo>
                  <a:cubicBezTo>
                    <a:pt x="0" y="1885"/>
                    <a:pt x="699" y="2784"/>
                    <a:pt x="2026" y="2898"/>
                  </a:cubicBezTo>
                  <a:cubicBezTo>
                    <a:pt x="2044" y="2900"/>
                    <a:pt x="2062" y="2900"/>
                    <a:pt x="2079" y="2900"/>
                  </a:cubicBezTo>
                  <a:cubicBezTo>
                    <a:pt x="2586" y="2900"/>
                    <a:pt x="2635" y="2112"/>
                    <a:pt x="2097" y="2070"/>
                  </a:cubicBezTo>
                  <a:lnTo>
                    <a:pt x="2097" y="2070"/>
                  </a:lnTo>
                  <a:lnTo>
                    <a:pt x="2097" y="2085"/>
                  </a:lnTo>
                  <a:cubicBezTo>
                    <a:pt x="1498" y="2027"/>
                    <a:pt x="813" y="1785"/>
                    <a:pt x="870" y="430"/>
                  </a:cubicBezTo>
                  <a:cubicBezTo>
                    <a:pt x="870" y="201"/>
                    <a:pt x="699" y="2"/>
                    <a:pt x="471" y="2"/>
                  </a:cubicBezTo>
                  <a:cubicBezTo>
                    <a:pt x="462" y="1"/>
                    <a:pt x="454" y="1"/>
                    <a:pt x="4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9" name="Google Shape;1499;p81"/>
          <p:cNvSpPr txBox="1"/>
          <p:nvPr/>
        </p:nvSpPr>
        <p:spPr>
          <a:xfrm>
            <a:off x="1473875" y="2876486"/>
            <a:ext cx="26157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SECONDARY EFFECTS</a:t>
            </a:r>
            <a:endParaRPr b="1" sz="1600">
              <a:solidFill>
                <a:schemeClr val="dk1"/>
              </a:solidFill>
              <a:latin typeface="Raleway"/>
              <a:ea typeface="Raleway"/>
              <a:cs typeface="Raleway"/>
              <a:sym typeface="Raleway"/>
            </a:endParaRPr>
          </a:p>
        </p:txBody>
      </p:sp>
      <p:sp>
        <p:nvSpPr>
          <p:cNvPr id="1500" name="Google Shape;1500;p81"/>
          <p:cNvSpPr txBox="1"/>
          <p:nvPr/>
        </p:nvSpPr>
        <p:spPr>
          <a:xfrm>
            <a:off x="2357825" y="3822525"/>
            <a:ext cx="847800" cy="287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Didact Gothic"/>
                <a:ea typeface="Didact Gothic"/>
                <a:cs typeface="Didact Gothic"/>
                <a:sym typeface="Didact Gothic"/>
              </a:rPr>
              <a:t>Venus</a:t>
            </a:r>
            <a:endParaRPr>
              <a:solidFill>
                <a:schemeClr val="dk1"/>
              </a:solidFill>
              <a:latin typeface="Didact Gothic"/>
              <a:ea typeface="Didact Gothic"/>
              <a:cs typeface="Didact Gothic"/>
              <a:sym typeface="Didact Gothic"/>
            </a:endParaRPr>
          </a:p>
        </p:txBody>
      </p:sp>
      <p:sp>
        <p:nvSpPr>
          <p:cNvPr id="1501" name="Google Shape;1501;p81"/>
          <p:cNvSpPr txBox="1"/>
          <p:nvPr/>
        </p:nvSpPr>
        <p:spPr>
          <a:xfrm>
            <a:off x="5054425" y="3335897"/>
            <a:ext cx="2615700" cy="7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Mercury is the closest planet to the Sun and the smallest one in the Solar System</a:t>
            </a:r>
            <a:endParaRPr>
              <a:solidFill>
                <a:schemeClr val="dk1"/>
              </a:solidFill>
              <a:latin typeface="Didact Gothic"/>
              <a:ea typeface="Didact Gothic"/>
              <a:cs typeface="Didact Gothic"/>
              <a:sym typeface="Didact Gothic"/>
            </a:endParaRPr>
          </a:p>
        </p:txBody>
      </p:sp>
      <p:sp>
        <p:nvSpPr>
          <p:cNvPr id="1502" name="Google Shape;1502;p81"/>
          <p:cNvSpPr txBox="1"/>
          <p:nvPr/>
        </p:nvSpPr>
        <p:spPr>
          <a:xfrm>
            <a:off x="5223950" y="2993975"/>
            <a:ext cx="23721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EFFECTS</a:t>
            </a:r>
            <a:endParaRPr b="1" sz="1600">
              <a:solidFill>
                <a:schemeClr val="dk1"/>
              </a:solidFill>
              <a:latin typeface="Raleway"/>
              <a:ea typeface="Raleway"/>
              <a:cs typeface="Raleway"/>
              <a:sym typeface="Raleway"/>
            </a:endParaRPr>
          </a:p>
        </p:txBody>
      </p:sp>
      <p:sp>
        <p:nvSpPr>
          <p:cNvPr id="1503" name="Google Shape;1503;p81"/>
          <p:cNvSpPr/>
          <p:nvPr/>
        </p:nvSpPr>
        <p:spPr>
          <a:xfrm>
            <a:off x="1326097" y="132569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 name="Google Shape;1504;p81"/>
          <p:cNvGrpSpPr/>
          <p:nvPr/>
        </p:nvGrpSpPr>
        <p:grpSpPr>
          <a:xfrm>
            <a:off x="2773878" y="1368911"/>
            <a:ext cx="373185" cy="302466"/>
            <a:chOff x="5220616" y="2791061"/>
            <a:chExt cx="373185" cy="302466"/>
          </a:xfrm>
        </p:grpSpPr>
        <p:sp>
          <p:nvSpPr>
            <p:cNvPr id="1505" name="Google Shape;1505;p81"/>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81"/>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81"/>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81"/>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81"/>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81"/>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81"/>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81"/>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81"/>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81"/>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81"/>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81"/>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81"/>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81"/>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81"/>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81"/>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81"/>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81"/>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3" name="Google Shape;1523;p81"/>
          <p:cNvSpPr txBox="1"/>
          <p:nvPr/>
        </p:nvSpPr>
        <p:spPr>
          <a:xfrm>
            <a:off x="3282563" y="3822525"/>
            <a:ext cx="847800" cy="287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Didact Gothic"/>
                <a:ea typeface="Didact Gothic"/>
                <a:cs typeface="Didact Gothic"/>
                <a:sym typeface="Didact Gothic"/>
              </a:rPr>
              <a:t>Earth</a:t>
            </a:r>
            <a:endParaRPr>
              <a:solidFill>
                <a:schemeClr val="dk1"/>
              </a:solidFill>
              <a:latin typeface="Didact Gothic"/>
              <a:ea typeface="Didact Gothic"/>
              <a:cs typeface="Didact Gothic"/>
              <a:sym typeface="Didact Gothic"/>
            </a:endParaRPr>
          </a:p>
        </p:txBody>
      </p:sp>
      <p:sp>
        <p:nvSpPr>
          <p:cNvPr id="1524" name="Google Shape;1524;p81"/>
          <p:cNvSpPr txBox="1"/>
          <p:nvPr/>
        </p:nvSpPr>
        <p:spPr>
          <a:xfrm>
            <a:off x="1455150" y="3822525"/>
            <a:ext cx="847800" cy="287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Didact Gothic"/>
                <a:ea typeface="Didact Gothic"/>
                <a:cs typeface="Didact Gothic"/>
                <a:sym typeface="Didact Gothic"/>
              </a:rPr>
              <a:t>Saturn</a:t>
            </a:r>
            <a:endParaRPr>
              <a:solidFill>
                <a:schemeClr val="dk1"/>
              </a:solidFill>
              <a:latin typeface="Didact Gothic"/>
              <a:ea typeface="Didact Gothic"/>
              <a:cs typeface="Didact Gothic"/>
              <a:sym typeface="Didact Gothic"/>
            </a:endParaRPr>
          </a:p>
        </p:txBody>
      </p:sp>
      <p:grpSp>
        <p:nvGrpSpPr>
          <p:cNvPr id="1525" name="Google Shape;1525;p81"/>
          <p:cNvGrpSpPr/>
          <p:nvPr/>
        </p:nvGrpSpPr>
        <p:grpSpPr>
          <a:xfrm>
            <a:off x="1254775" y="3087474"/>
            <a:ext cx="3053900" cy="1098275"/>
            <a:chOff x="1109900" y="3163674"/>
            <a:chExt cx="3053900" cy="1098275"/>
          </a:xfrm>
        </p:grpSpPr>
        <p:sp>
          <p:nvSpPr>
            <p:cNvPr id="1526" name="Google Shape;1526;p81"/>
            <p:cNvSpPr/>
            <p:nvPr/>
          </p:nvSpPr>
          <p:spPr>
            <a:xfrm rot="10800000">
              <a:off x="3876780" y="3163674"/>
              <a:ext cx="287020" cy="1098275"/>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sp>
          <p:nvSpPr>
            <p:cNvPr id="1527" name="Google Shape;1527;p81"/>
            <p:cNvSpPr/>
            <p:nvPr/>
          </p:nvSpPr>
          <p:spPr>
            <a:xfrm flipH="1" rot="10800000">
              <a:off x="1109900" y="3163674"/>
              <a:ext cx="287020" cy="1098275"/>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grpSp>
        <p:nvGrpSpPr>
          <p:cNvPr id="1528" name="Google Shape;1528;p81"/>
          <p:cNvGrpSpPr/>
          <p:nvPr/>
        </p:nvGrpSpPr>
        <p:grpSpPr>
          <a:xfrm>
            <a:off x="4835325" y="3087474"/>
            <a:ext cx="3053900" cy="1098275"/>
            <a:chOff x="1109900" y="3163674"/>
            <a:chExt cx="3053900" cy="1098275"/>
          </a:xfrm>
        </p:grpSpPr>
        <p:sp>
          <p:nvSpPr>
            <p:cNvPr id="1529" name="Google Shape;1529;p81"/>
            <p:cNvSpPr/>
            <p:nvPr/>
          </p:nvSpPr>
          <p:spPr>
            <a:xfrm rot="10800000">
              <a:off x="3876780" y="3163674"/>
              <a:ext cx="287020" cy="1098275"/>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sp>
          <p:nvSpPr>
            <p:cNvPr id="1530" name="Google Shape;1530;p81"/>
            <p:cNvSpPr/>
            <p:nvPr/>
          </p:nvSpPr>
          <p:spPr>
            <a:xfrm flipH="1" rot="10800000">
              <a:off x="1109900" y="3163674"/>
              <a:ext cx="287020" cy="1098275"/>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460"/>
                                        </p:tgtEl>
                                        <p:attrNameLst>
                                          <p:attrName>style.visibility</p:attrName>
                                        </p:attrNameLst>
                                      </p:cBhvr>
                                      <p:to>
                                        <p:strVal val="visible"/>
                                      </p:to>
                                    </p:set>
                                    <p:animEffect filter="fade" transition="in">
                                      <p:cBhvr>
                                        <p:cTn dur="1000"/>
                                        <p:tgtEl>
                                          <p:spTgt spid="146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525"/>
                                        </p:tgtEl>
                                        <p:attrNameLst>
                                          <p:attrName>style.visibility</p:attrName>
                                        </p:attrNameLst>
                                      </p:cBhvr>
                                      <p:to>
                                        <p:strVal val="visible"/>
                                      </p:to>
                                    </p:set>
                                    <p:animEffect filter="fade" transition="in">
                                      <p:cBhvr>
                                        <p:cTn dur="1000"/>
                                        <p:tgtEl>
                                          <p:spTgt spid="1525"/>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528"/>
                                        </p:tgtEl>
                                        <p:attrNameLst>
                                          <p:attrName>style.visibility</p:attrName>
                                        </p:attrNameLst>
                                      </p:cBhvr>
                                      <p:to>
                                        <p:strVal val="visible"/>
                                      </p:to>
                                    </p:set>
                                    <p:animEffect filter="fade" transition="in">
                                      <p:cBhvr>
                                        <p:cTn dur="1000"/>
                                        <p:tgtEl>
                                          <p:spTgt spid="152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4" name="Shape 1534"/>
        <p:cNvGrpSpPr/>
        <p:nvPr/>
      </p:nvGrpSpPr>
      <p:grpSpPr>
        <a:xfrm>
          <a:off x="0" y="0"/>
          <a:ext cx="0" cy="0"/>
          <a:chOff x="0" y="0"/>
          <a:chExt cx="0" cy="0"/>
        </a:xfrm>
      </p:grpSpPr>
      <p:sp>
        <p:nvSpPr>
          <p:cNvPr id="1535" name="Google Shape;1535;p82"/>
          <p:cNvSpPr txBox="1"/>
          <p:nvPr>
            <p:ph idx="1" type="subTitle"/>
          </p:nvPr>
        </p:nvSpPr>
        <p:spPr>
          <a:xfrm>
            <a:off x="1041025" y="1502200"/>
            <a:ext cx="4547700" cy="228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a:t>
            </a:r>
            <a:endParaRPr/>
          </a:p>
          <a:p>
            <a:pPr indent="0" lvl="0" marL="0" rtl="0" algn="l">
              <a:spcBef>
                <a:spcPts val="0"/>
              </a:spcBef>
              <a:spcAft>
                <a:spcPts val="0"/>
              </a:spcAft>
              <a:buNone/>
            </a:pPr>
            <a:r>
              <a:rPr lang="en"/>
              <a:t>Lists like this one:</a:t>
            </a:r>
            <a:endParaRPr/>
          </a:p>
          <a:p>
            <a:pPr indent="-292100" lvl="0" marL="457200" rtl="0" algn="l">
              <a:spcBef>
                <a:spcPts val="1000"/>
              </a:spcBef>
              <a:spcAft>
                <a:spcPts val="0"/>
              </a:spcAft>
              <a:buSzPts val="1000"/>
              <a:buChar char="■"/>
            </a:pPr>
            <a:r>
              <a:rPr lang="en"/>
              <a:t>They’re simple </a:t>
            </a:r>
            <a:endParaRPr/>
          </a:p>
          <a:p>
            <a:pPr indent="-292100" lvl="0" marL="457200" rtl="0" algn="l">
              <a:spcBef>
                <a:spcPts val="0"/>
              </a:spcBef>
              <a:spcAft>
                <a:spcPts val="0"/>
              </a:spcAft>
              <a:buSzPts val="1000"/>
              <a:buChar char="■"/>
            </a:pPr>
            <a:r>
              <a:rPr lang="en"/>
              <a:t>You can organize your ideas clearly</a:t>
            </a:r>
            <a:endParaRPr/>
          </a:p>
          <a:p>
            <a:pPr indent="-292100" lvl="0" marL="457200" rtl="0" algn="l">
              <a:spcBef>
                <a:spcPts val="0"/>
              </a:spcBef>
              <a:spcAft>
                <a:spcPts val="0"/>
              </a:spcAft>
              <a:buSzPts val="10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536" name="Google Shape;1536;p82"/>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Raleway"/>
                <a:ea typeface="Raleway"/>
                <a:cs typeface="Raleway"/>
                <a:sym typeface="Raleway"/>
              </a:rPr>
              <a:t>THE SLIDE TITLE GOES HERE!</a:t>
            </a:r>
            <a:endParaRPr>
              <a:latin typeface="Raleway"/>
              <a:ea typeface="Raleway"/>
              <a:cs typeface="Raleway"/>
              <a:sym typeface="Raleway"/>
            </a:endParaRPr>
          </a:p>
        </p:txBody>
      </p:sp>
      <p:grpSp>
        <p:nvGrpSpPr>
          <p:cNvPr id="1537" name="Google Shape;1537;p82"/>
          <p:cNvGrpSpPr/>
          <p:nvPr/>
        </p:nvGrpSpPr>
        <p:grpSpPr>
          <a:xfrm>
            <a:off x="6127380" y="1966316"/>
            <a:ext cx="2100762" cy="2398933"/>
            <a:chOff x="6127380" y="1966316"/>
            <a:chExt cx="2100762" cy="2398933"/>
          </a:xfrm>
        </p:grpSpPr>
        <p:sp>
          <p:nvSpPr>
            <p:cNvPr id="1538" name="Google Shape;1538;p82"/>
            <p:cNvSpPr/>
            <p:nvPr/>
          </p:nvSpPr>
          <p:spPr>
            <a:xfrm rot="-7959571">
              <a:off x="7679306" y="2376776"/>
              <a:ext cx="311670" cy="73458"/>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9" name="Google Shape;1539;p82"/>
            <p:cNvGrpSpPr/>
            <p:nvPr/>
          </p:nvGrpSpPr>
          <p:grpSpPr>
            <a:xfrm>
              <a:off x="7411778" y="1966316"/>
              <a:ext cx="408125" cy="398120"/>
              <a:chOff x="5844325" y="1775086"/>
              <a:chExt cx="334200" cy="338164"/>
            </a:xfrm>
          </p:grpSpPr>
          <p:sp>
            <p:nvSpPr>
              <p:cNvPr id="1540" name="Google Shape;1540;p82"/>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82"/>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 name="Google Shape;1542;p82"/>
            <p:cNvGrpSpPr/>
            <p:nvPr/>
          </p:nvGrpSpPr>
          <p:grpSpPr>
            <a:xfrm>
              <a:off x="6127380" y="2733713"/>
              <a:ext cx="726416" cy="719878"/>
              <a:chOff x="5145025" y="1671328"/>
              <a:chExt cx="536100" cy="531197"/>
            </a:xfrm>
          </p:grpSpPr>
          <p:sp>
            <p:nvSpPr>
              <p:cNvPr id="1543" name="Google Shape;1543;p82"/>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82"/>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 name="Google Shape;1545;p82"/>
            <p:cNvGrpSpPr/>
            <p:nvPr/>
          </p:nvGrpSpPr>
          <p:grpSpPr>
            <a:xfrm>
              <a:off x="7820009" y="2439239"/>
              <a:ext cx="408133" cy="404400"/>
              <a:chOff x="5145025" y="1671328"/>
              <a:chExt cx="536100" cy="531197"/>
            </a:xfrm>
          </p:grpSpPr>
          <p:sp>
            <p:nvSpPr>
              <p:cNvPr id="1546" name="Google Shape;1546;p82"/>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82"/>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 name="Google Shape;1548;p82"/>
            <p:cNvGrpSpPr/>
            <p:nvPr/>
          </p:nvGrpSpPr>
          <p:grpSpPr>
            <a:xfrm>
              <a:off x="7555300" y="3898699"/>
              <a:ext cx="470857" cy="466550"/>
              <a:chOff x="5145025" y="1671328"/>
              <a:chExt cx="536100" cy="531197"/>
            </a:xfrm>
          </p:grpSpPr>
          <p:sp>
            <p:nvSpPr>
              <p:cNvPr id="1549" name="Google Shape;1549;p82"/>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82"/>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1" name="Google Shape;1551;p82"/>
            <p:cNvSpPr/>
            <p:nvPr/>
          </p:nvSpPr>
          <p:spPr>
            <a:xfrm rot="-2871744">
              <a:off x="7570378" y="2905898"/>
              <a:ext cx="433290" cy="73497"/>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82"/>
            <p:cNvSpPr/>
            <p:nvPr/>
          </p:nvSpPr>
          <p:spPr>
            <a:xfrm rot="545417">
              <a:off x="6783766" y="3172074"/>
              <a:ext cx="432937" cy="73490"/>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82"/>
            <p:cNvSpPr/>
            <p:nvPr/>
          </p:nvSpPr>
          <p:spPr>
            <a:xfrm rot="4176737">
              <a:off x="7388367" y="3709989"/>
              <a:ext cx="489995" cy="7377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4" name="Google Shape;1554;p82"/>
            <p:cNvGrpSpPr/>
            <p:nvPr/>
          </p:nvGrpSpPr>
          <p:grpSpPr>
            <a:xfrm>
              <a:off x="7151480" y="2969637"/>
              <a:ext cx="601627" cy="608830"/>
              <a:chOff x="5844325" y="1775086"/>
              <a:chExt cx="334200" cy="338164"/>
            </a:xfrm>
          </p:grpSpPr>
          <p:sp>
            <p:nvSpPr>
              <p:cNvPr id="1555" name="Google Shape;1555;p82"/>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82"/>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537"/>
                                        </p:tgtEl>
                                        <p:attrNameLst>
                                          <p:attrName>style.visibility</p:attrName>
                                        </p:attrNameLst>
                                      </p:cBhvr>
                                      <p:to>
                                        <p:strVal val="visible"/>
                                      </p:to>
                                    </p:set>
                                    <p:animEffect filter="fade" transition="in">
                                      <p:cBhvr>
                                        <p:cTn dur="1000"/>
                                        <p:tgtEl>
                                          <p:spTgt spid="153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0" name="Shape 1560"/>
        <p:cNvGrpSpPr/>
        <p:nvPr/>
      </p:nvGrpSpPr>
      <p:grpSpPr>
        <a:xfrm>
          <a:off x="0" y="0"/>
          <a:ext cx="0" cy="0"/>
          <a:chOff x="0" y="0"/>
          <a:chExt cx="0" cy="0"/>
        </a:xfrm>
      </p:grpSpPr>
      <p:sp>
        <p:nvSpPr>
          <p:cNvPr id="1561" name="Google Shape;1561;p83"/>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TRIAL TIMELINE</a:t>
            </a:r>
            <a:endParaRPr/>
          </a:p>
        </p:txBody>
      </p:sp>
      <p:sp>
        <p:nvSpPr>
          <p:cNvPr id="1562" name="Google Shape;1562;p83"/>
          <p:cNvSpPr txBox="1"/>
          <p:nvPr/>
        </p:nvSpPr>
        <p:spPr>
          <a:xfrm>
            <a:off x="1281875" y="1572800"/>
            <a:ext cx="1869300" cy="7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Didact Gothic"/>
                <a:ea typeface="Didact Gothic"/>
                <a:cs typeface="Didact Gothic"/>
                <a:sym typeface="Didact Gothic"/>
              </a:rPr>
              <a:t>Mercury is the closest planet to the Sun</a:t>
            </a:r>
            <a:endParaRPr>
              <a:solidFill>
                <a:schemeClr val="dk1"/>
              </a:solidFill>
              <a:latin typeface="Didact Gothic"/>
              <a:ea typeface="Didact Gothic"/>
              <a:cs typeface="Didact Gothic"/>
              <a:sym typeface="Didact Gothic"/>
            </a:endParaRPr>
          </a:p>
        </p:txBody>
      </p:sp>
      <p:sp>
        <p:nvSpPr>
          <p:cNvPr id="1563" name="Google Shape;1563;p83"/>
          <p:cNvSpPr txBox="1"/>
          <p:nvPr/>
        </p:nvSpPr>
        <p:spPr>
          <a:xfrm>
            <a:off x="1281900" y="1278175"/>
            <a:ext cx="23721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RESEARCH</a:t>
            </a:r>
            <a:endParaRPr b="1" sz="1600">
              <a:solidFill>
                <a:schemeClr val="dk1"/>
              </a:solidFill>
              <a:latin typeface="Raleway"/>
              <a:ea typeface="Raleway"/>
              <a:cs typeface="Raleway"/>
              <a:sym typeface="Raleway"/>
            </a:endParaRPr>
          </a:p>
        </p:txBody>
      </p:sp>
      <p:sp>
        <p:nvSpPr>
          <p:cNvPr id="1564" name="Google Shape;1564;p83"/>
          <p:cNvSpPr/>
          <p:nvPr/>
        </p:nvSpPr>
        <p:spPr>
          <a:xfrm>
            <a:off x="835461" y="2382875"/>
            <a:ext cx="510000" cy="510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83"/>
          <p:cNvSpPr/>
          <p:nvPr/>
        </p:nvSpPr>
        <p:spPr>
          <a:xfrm>
            <a:off x="2176996" y="2892875"/>
            <a:ext cx="510000" cy="510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83"/>
          <p:cNvSpPr txBox="1"/>
          <p:nvPr/>
        </p:nvSpPr>
        <p:spPr>
          <a:xfrm>
            <a:off x="2619274" y="3905825"/>
            <a:ext cx="1869300" cy="7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Didact Gothic"/>
                <a:ea typeface="Didact Gothic"/>
                <a:cs typeface="Didact Gothic"/>
                <a:sym typeface="Didact Gothic"/>
              </a:rPr>
              <a:t>Despite being red, Mars is a cold place</a:t>
            </a:r>
            <a:endParaRPr>
              <a:solidFill>
                <a:schemeClr val="dk1"/>
              </a:solidFill>
              <a:latin typeface="Didact Gothic"/>
              <a:ea typeface="Didact Gothic"/>
              <a:cs typeface="Didact Gothic"/>
              <a:sym typeface="Didact Gothic"/>
            </a:endParaRPr>
          </a:p>
        </p:txBody>
      </p:sp>
      <p:sp>
        <p:nvSpPr>
          <p:cNvPr id="1567" name="Google Shape;1567;p83"/>
          <p:cNvSpPr txBox="1"/>
          <p:nvPr/>
        </p:nvSpPr>
        <p:spPr>
          <a:xfrm>
            <a:off x="2619300" y="3611200"/>
            <a:ext cx="23721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EXPERIMENTATION</a:t>
            </a:r>
            <a:endParaRPr b="1" sz="1600">
              <a:solidFill>
                <a:schemeClr val="dk1"/>
              </a:solidFill>
              <a:latin typeface="Raleway"/>
              <a:ea typeface="Raleway"/>
              <a:cs typeface="Raleway"/>
              <a:sym typeface="Raleway"/>
            </a:endParaRPr>
          </a:p>
        </p:txBody>
      </p:sp>
      <p:sp>
        <p:nvSpPr>
          <p:cNvPr id="1568" name="Google Shape;1568;p83"/>
          <p:cNvSpPr txBox="1"/>
          <p:nvPr/>
        </p:nvSpPr>
        <p:spPr>
          <a:xfrm>
            <a:off x="3994875" y="1572800"/>
            <a:ext cx="1869300" cy="7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Didact Gothic"/>
                <a:ea typeface="Didact Gothic"/>
                <a:cs typeface="Didact Gothic"/>
                <a:sym typeface="Didact Gothic"/>
              </a:rPr>
              <a:t>Saturn is the ringed one and a gas giant</a:t>
            </a:r>
            <a:endParaRPr>
              <a:solidFill>
                <a:schemeClr val="dk1"/>
              </a:solidFill>
              <a:latin typeface="Didact Gothic"/>
              <a:ea typeface="Didact Gothic"/>
              <a:cs typeface="Didact Gothic"/>
              <a:sym typeface="Didact Gothic"/>
            </a:endParaRPr>
          </a:p>
        </p:txBody>
      </p:sp>
      <p:sp>
        <p:nvSpPr>
          <p:cNvPr id="1569" name="Google Shape;1569;p83"/>
          <p:cNvSpPr txBox="1"/>
          <p:nvPr/>
        </p:nvSpPr>
        <p:spPr>
          <a:xfrm>
            <a:off x="4002175" y="1278175"/>
            <a:ext cx="23721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CONCLUSIONS</a:t>
            </a:r>
            <a:endParaRPr b="1" sz="1600">
              <a:solidFill>
                <a:schemeClr val="dk1"/>
              </a:solidFill>
              <a:latin typeface="Raleway"/>
              <a:ea typeface="Raleway"/>
              <a:cs typeface="Raleway"/>
              <a:sym typeface="Raleway"/>
            </a:endParaRPr>
          </a:p>
        </p:txBody>
      </p:sp>
      <p:sp>
        <p:nvSpPr>
          <p:cNvPr id="1570" name="Google Shape;1570;p83"/>
          <p:cNvSpPr/>
          <p:nvPr/>
        </p:nvSpPr>
        <p:spPr>
          <a:xfrm>
            <a:off x="3525237" y="2382875"/>
            <a:ext cx="510000" cy="510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83"/>
          <p:cNvSpPr/>
          <p:nvPr/>
        </p:nvSpPr>
        <p:spPr>
          <a:xfrm>
            <a:off x="4873061" y="2892875"/>
            <a:ext cx="510000" cy="510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83"/>
          <p:cNvSpPr txBox="1"/>
          <p:nvPr/>
        </p:nvSpPr>
        <p:spPr>
          <a:xfrm>
            <a:off x="5325600" y="3905825"/>
            <a:ext cx="1869300" cy="7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Didact Gothic"/>
                <a:ea typeface="Didact Gothic"/>
                <a:cs typeface="Didact Gothic"/>
                <a:sym typeface="Didact Gothic"/>
              </a:rPr>
              <a:t>It’s the farthest planet from the Sun</a:t>
            </a:r>
            <a:endParaRPr>
              <a:solidFill>
                <a:schemeClr val="dk1"/>
              </a:solidFill>
              <a:latin typeface="Didact Gothic"/>
              <a:ea typeface="Didact Gothic"/>
              <a:cs typeface="Didact Gothic"/>
              <a:sym typeface="Didact Gothic"/>
            </a:endParaRPr>
          </a:p>
        </p:txBody>
      </p:sp>
      <p:sp>
        <p:nvSpPr>
          <p:cNvPr id="1573" name="Google Shape;1573;p83"/>
          <p:cNvSpPr txBox="1"/>
          <p:nvPr/>
        </p:nvSpPr>
        <p:spPr>
          <a:xfrm>
            <a:off x="5325600" y="3611200"/>
            <a:ext cx="23721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RESULTS</a:t>
            </a:r>
            <a:endParaRPr b="1" sz="1600">
              <a:solidFill>
                <a:schemeClr val="dk1"/>
              </a:solidFill>
              <a:latin typeface="Raleway"/>
              <a:ea typeface="Raleway"/>
              <a:cs typeface="Raleway"/>
              <a:sym typeface="Raleway"/>
            </a:endParaRPr>
          </a:p>
        </p:txBody>
      </p:sp>
      <p:sp>
        <p:nvSpPr>
          <p:cNvPr id="1574" name="Google Shape;1574;p83"/>
          <p:cNvSpPr txBox="1"/>
          <p:nvPr/>
        </p:nvSpPr>
        <p:spPr>
          <a:xfrm>
            <a:off x="6676451" y="1572800"/>
            <a:ext cx="1869300" cy="7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Didact Gothic"/>
                <a:ea typeface="Didact Gothic"/>
                <a:cs typeface="Didact Gothic"/>
                <a:sym typeface="Didact Gothic"/>
              </a:rPr>
              <a:t>The Moon is an astronomical body</a:t>
            </a:r>
            <a:endParaRPr>
              <a:solidFill>
                <a:schemeClr val="dk1"/>
              </a:solidFill>
              <a:latin typeface="Didact Gothic"/>
              <a:ea typeface="Didact Gothic"/>
              <a:cs typeface="Didact Gothic"/>
              <a:sym typeface="Didact Gothic"/>
            </a:endParaRPr>
          </a:p>
        </p:txBody>
      </p:sp>
      <p:sp>
        <p:nvSpPr>
          <p:cNvPr id="1575" name="Google Shape;1575;p83"/>
          <p:cNvSpPr txBox="1"/>
          <p:nvPr/>
        </p:nvSpPr>
        <p:spPr>
          <a:xfrm>
            <a:off x="6672800" y="1278175"/>
            <a:ext cx="23721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PRECLINICAL</a:t>
            </a:r>
            <a:endParaRPr b="1" sz="1600">
              <a:solidFill>
                <a:schemeClr val="dk1"/>
              </a:solidFill>
              <a:latin typeface="Raleway"/>
              <a:ea typeface="Raleway"/>
              <a:cs typeface="Raleway"/>
              <a:sym typeface="Raleway"/>
            </a:endParaRPr>
          </a:p>
        </p:txBody>
      </p:sp>
      <p:sp>
        <p:nvSpPr>
          <p:cNvPr id="1576" name="Google Shape;1576;p83"/>
          <p:cNvSpPr/>
          <p:nvPr/>
        </p:nvSpPr>
        <p:spPr>
          <a:xfrm>
            <a:off x="6222905" y="2382875"/>
            <a:ext cx="510000" cy="5100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83"/>
          <p:cNvSpPr txBox="1"/>
          <p:nvPr/>
        </p:nvSpPr>
        <p:spPr>
          <a:xfrm>
            <a:off x="912263" y="2440663"/>
            <a:ext cx="3564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2"/>
                </a:solidFill>
                <a:latin typeface="Raleway"/>
                <a:ea typeface="Raleway"/>
                <a:cs typeface="Raleway"/>
                <a:sym typeface="Raleway"/>
              </a:rPr>
              <a:t>1</a:t>
            </a:r>
            <a:endParaRPr b="1" sz="1800">
              <a:solidFill>
                <a:schemeClr val="accent2"/>
              </a:solidFill>
              <a:latin typeface="Raleway"/>
              <a:ea typeface="Raleway"/>
              <a:cs typeface="Raleway"/>
              <a:sym typeface="Raleway"/>
            </a:endParaRPr>
          </a:p>
        </p:txBody>
      </p:sp>
      <p:sp>
        <p:nvSpPr>
          <p:cNvPr id="1578" name="Google Shape;1578;p83"/>
          <p:cNvSpPr txBox="1"/>
          <p:nvPr/>
        </p:nvSpPr>
        <p:spPr>
          <a:xfrm>
            <a:off x="3600139" y="2424764"/>
            <a:ext cx="3564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2"/>
                </a:solidFill>
                <a:latin typeface="Raleway"/>
                <a:ea typeface="Raleway"/>
                <a:cs typeface="Raleway"/>
                <a:sym typeface="Raleway"/>
              </a:rPr>
              <a:t>3</a:t>
            </a:r>
            <a:endParaRPr b="1" sz="1800">
              <a:solidFill>
                <a:schemeClr val="accent2"/>
              </a:solidFill>
              <a:latin typeface="Raleway"/>
              <a:ea typeface="Raleway"/>
              <a:cs typeface="Raleway"/>
              <a:sym typeface="Raleway"/>
            </a:endParaRPr>
          </a:p>
        </p:txBody>
      </p:sp>
      <p:sp>
        <p:nvSpPr>
          <p:cNvPr id="1579" name="Google Shape;1579;p83"/>
          <p:cNvSpPr txBox="1"/>
          <p:nvPr/>
        </p:nvSpPr>
        <p:spPr>
          <a:xfrm>
            <a:off x="6299702" y="2424764"/>
            <a:ext cx="3564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2"/>
                </a:solidFill>
                <a:latin typeface="Raleway"/>
                <a:ea typeface="Raleway"/>
                <a:cs typeface="Raleway"/>
                <a:sym typeface="Raleway"/>
              </a:rPr>
              <a:t>5</a:t>
            </a:r>
            <a:endParaRPr b="1" sz="1800">
              <a:solidFill>
                <a:schemeClr val="accent2"/>
              </a:solidFill>
              <a:latin typeface="Raleway"/>
              <a:ea typeface="Raleway"/>
              <a:cs typeface="Raleway"/>
              <a:sym typeface="Raleway"/>
            </a:endParaRPr>
          </a:p>
        </p:txBody>
      </p:sp>
      <p:sp>
        <p:nvSpPr>
          <p:cNvPr id="1580" name="Google Shape;1580;p83"/>
          <p:cNvSpPr txBox="1"/>
          <p:nvPr/>
        </p:nvSpPr>
        <p:spPr>
          <a:xfrm>
            <a:off x="4949860" y="2925239"/>
            <a:ext cx="3564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2"/>
                </a:solidFill>
                <a:latin typeface="Raleway"/>
                <a:ea typeface="Raleway"/>
                <a:cs typeface="Raleway"/>
                <a:sym typeface="Raleway"/>
              </a:rPr>
              <a:t>4</a:t>
            </a:r>
            <a:endParaRPr b="1" sz="1800">
              <a:solidFill>
                <a:schemeClr val="accent2"/>
              </a:solidFill>
              <a:latin typeface="Raleway"/>
              <a:ea typeface="Raleway"/>
              <a:cs typeface="Raleway"/>
              <a:sym typeface="Raleway"/>
            </a:endParaRPr>
          </a:p>
        </p:txBody>
      </p:sp>
      <p:sp>
        <p:nvSpPr>
          <p:cNvPr id="1581" name="Google Shape;1581;p83"/>
          <p:cNvSpPr txBox="1"/>
          <p:nvPr/>
        </p:nvSpPr>
        <p:spPr>
          <a:xfrm>
            <a:off x="2253792" y="2946250"/>
            <a:ext cx="3564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accent2"/>
                </a:solidFill>
                <a:latin typeface="Raleway"/>
                <a:ea typeface="Raleway"/>
                <a:cs typeface="Raleway"/>
                <a:sym typeface="Raleway"/>
              </a:rPr>
              <a:t>2</a:t>
            </a:r>
            <a:endParaRPr b="1" sz="1800">
              <a:solidFill>
                <a:schemeClr val="accent2"/>
              </a:solidFill>
              <a:latin typeface="Raleway"/>
              <a:ea typeface="Raleway"/>
              <a:cs typeface="Raleway"/>
              <a:sym typeface="Raleway"/>
            </a:endParaRPr>
          </a:p>
        </p:txBody>
      </p:sp>
      <p:sp>
        <p:nvSpPr>
          <p:cNvPr id="1582" name="Google Shape;1582;p83"/>
          <p:cNvSpPr/>
          <p:nvPr/>
        </p:nvSpPr>
        <p:spPr>
          <a:xfrm>
            <a:off x="1083014" y="1465925"/>
            <a:ext cx="152950" cy="916987"/>
          </a:xfrm>
          <a:custGeom>
            <a:rect b="b" l="l" r="r" t="t"/>
            <a:pathLst>
              <a:path extrusionOk="0" h="32633" w="6118">
                <a:moveTo>
                  <a:pt x="6118" y="0"/>
                </a:moveTo>
                <a:lnTo>
                  <a:pt x="0" y="0"/>
                </a:lnTo>
                <a:lnTo>
                  <a:pt x="0" y="32633"/>
                </a:lnTo>
              </a:path>
            </a:pathLst>
          </a:custGeom>
          <a:noFill/>
          <a:ln cap="flat" cmpd="sng" w="9525">
            <a:solidFill>
              <a:schemeClr val="dk1"/>
            </a:solidFill>
            <a:prstDash val="solid"/>
            <a:round/>
            <a:headEnd len="med" w="med" type="none"/>
            <a:tailEnd len="med" w="med" type="none"/>
          </a:ln>
        </p:spPr>
      </p:sp>
      <p:sp>
        <p:nvSpPr>
          <p:cNvPr id="1583" name="Google Shape;1583;p83"/>
          <p:cNvSpPr/>
          <p:nvPr/>
        </p:nvSpPr>
        <p:spPr>
          <a:xfrm>
            <a:off x="3792712" y="1465925"/>
            <a:ext cx="152950" cy="916987"/>
          </a:xfrm>
          <a:custGeom>
            <a:rect b="b" l="l" r="r" t="t"/>
            <a:pathLst>
              <a:path extrusionOk="0" h="32633" w="6118">
                <a:moveTo>
                  <a:pt x="6118" y="0"/>
                </a:moveTo>
                <a:lnTo>
                  <a:pt x="0" y="0"/>
                </a:lnTo>
                <a:lnTo>
                  <a:pt x="0" y="32633"/>
                </a:lnTo>
              </a:path>
            </a:pathLst>
          </a:custGeom>
          <a:noFill/>
          <a:ln cap="flat" cmpd="sng" w="9525">
            <a:solidFill>
              <a:schemeClr val="dk1"/>
            </a:solidFill>
            <a:prstDash val="solid"/>
            <a:round/>
            <a:headEnd len="med" w="med" type="none"/>
            <a:tailEnd len="med" w="med" type="none"/>
          </a:ln>
        </p:spPr>
      </p:sp>
      <p:sp>
        <p:nvSpPr>
          <p:cNvPr id="1584" name="Google Shape;1584;p83"/>
          <p:cNvSpPr/>
          <p:nvPr/>
        </p:nvSpPr>
        <p:spPr>
          <a:xfrm>
            <a:off x="6471020" y="1465925"/>
            <a:ext cx="152950" cy="916987"/>
          </a:xfrm>
          <a:custGeom>
            <a:rect b="b" l="l" r="r" t="t"/>
            <a:pathLst>
              <a:path extrusionOk="0" h="32633" w="6118">
                <a:moveTo>
                  <a:pt x="6118" y="0"/>
                </a:moveTo>
                <a:lnTo>
                  <a:pt x="0" y="0"/>
                </a:lnTo>
                <a:lnTo>
                  <a:pt x="0" y="32633"/>
                </a:lnTo>
              </a:path>
            </a:pathLst>
          </a:custGeom>
          <a:noFill/>
          <a:ln cap="flat" cmpd="sng" w="9525">
            <a:solidFill>
              <a:schemeClr val="dk1"/>
            </a:solidFill>
            <a:prstDash val="solid"/>
            <a:round/>
            <a:headEnd len="med" w="med" type="none"/>
            <a:tailEnd len="med" w="med" type="none"/>
          </a:ln>
        </p:spPr>
      </p:sp>
      <p:sp>
        <p:nvSpPr>
          <p:cNvPr id="1585" name="Google Shape;1585;p83"/>
          <p:cNvSpPr/>
          <p:nvPr/>
        </p:nvSpPr>
        <p:spPr>
          <a:xfrm flipH="1" rot="10800000">
            <a:off x="2417139" y="3409851"/>
            <a:ext cx="152950" cy="399999"/>
          </a:xfrm>
          <a:custGeom>
            <a:rect b="b" l="l" r="r" t="t"/>
            <a:pathLst>
              <a:path extrusionOk="0" h="32633" w="6118">
                <a:moveTo>
                  <a:pt x="6118" y="0"/>
                </a:moveTo>
                <a:lnTo>
                  <a:pt x="0" y="0"/>
                </a:lnTo>
                <a:lnTo>
                  <a:pt x="0" y="32633"/>
                </a:lnTo>
              </a:path>
            </a:pathLst>
          </a:custGeom>
          <a:noFill/>
          <a:ln cap="flat" cmpd="sng" w="9525">
            <a:solidFill>
              <a:schemeClr val="dk1"/>
            </a:solidFill>
            <a:prstDash val="solid"/>
            <a:round/>
            <a:headEnd len="med" w="med" type="none"/>
            <a:tailEnd len="med" w="med" type="none"/>
          </a:ln>
        </p:spPr>
      </p:sp>
      <p:sp>
        <p:nvSpPr>
          <p:cNvPr id="1586" name="Google Shape;1586;p83"/>
          <p:cNvSpPr/>
          <p:nvPr/>
        </p:nvSpPr>
        <p:spPr>
          <a:xfrm flipH="1" rot="10800000">
            <a:off x="5123755" y="3409851"/>
            <a:ext cx="152950" cy="399999"/>
          </a:xfrm>
          <a:custGeom>
            <a:rect b="b" l="l" r="r" t="t"/>
            <a:pathLst>
              <a:path extrusionOk="0" h="32633" w="6118">
                <a:moveTo>
                  <a:pt x="6118" y="0"/>
                </a:moveTo>
                <a:lnTo>
                  <a:pt x="0" y="0"/>
                </a:lnTo>
                <a:lnTo>
                  <a:pt x="0" y="32633"/>
                </a:lnTo>
              </a:path>
            </a:pathLst>
          </a:custGeom>
          <a:noFill/>
          <a:ln cap="flat" cmpd="sng" w="9525">
            <a:solidFill>
              <a:schemeClr val="dk1"/>
            </a:solidFill>
            <a:prstDash val="solid"/>
            <a:round/>
            <a:headEnd len="med" w="med" type="none"/>
            <a:tailEnd len="med" w="med" type="none"/>
          </a:ln>
        </p:spPr>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577"/>
                                        </p:tgtEl>
                                        <p:attrNameLst>
                                          <p:attrName>style.visibility</p:attrName>
                                        </p:attrNameLst>
                                      </p:cBhvr>
                                      <p:to>
                                        <p:strVal val="visible"/>
                                      </p:to>
                                    </p:set>
                                    <p:animEffect filter="fade" transition="in">
                                      <p:cBhvr>
                                        <p:cTn dur="1000"/>
                                        <p:tgtEl>
                                          <p:spTgt spid="1577"/>
                                        </p:tgtEl>
                                      </p:cBhvr>
                                    </p:animEffect>
                                  </p:childTnLst>
                                </p:cTn>
                              </p:par>
                              <p:par>
                                <p:cTn fill="hold" nodeType="withEffect" presetClass="entr" presetID="10" presetSubtype="0">
                                  <p:stCondLst>
                                    <p:cond delay="0"/>
                                  </p:stCondLst>
                                  <p:childTnLst>
                                    <p:set>
                                      <p:cBhvr>
                                        <p:cTn dur="1" fill="hold">
                                          <p:stCondLst>
                                            <p:cond delay="0"/>
                                          </p:stCondLst>
                                        </p:cTn>
                                        <p:tgtEl>
                                          <p:spTgt spid="1581"/>
                                        </p:tgtEl>
                                        <p:attrNameLst>
                                          <p:attrName>style.visibility</p:attrName>
                                        </p:attrNameLst>
                                      </p:cBhvr>
                                      <p:to>
                                        <p:strVal val="visible"/>
                                      </p:to>
                                    </p:set>
                                    <p:animEffect filter="fade" transition="in">
                                      <p:cBhvr>
                                        <p:cTn dur="1000"/>
                                        <p:tgtEl>
                                          <p:spTgt spid="158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578"/>
                                        </p:tgtEl>
                                        <p:attrNameLst>
                                          <p:attrName>style.visibility</p:attrName>
                                        </p:attrNameLst>
                                      </p:cBhvr>
                                      <p:to>
                                        <p:strVal val="visible"/>
                                      </p:to>
                                    </p:set>
                                    <p:animEffect filter="fade" transition="in">
                                      <p:cBhvr>
                                        <p:cTn dur="1000"/>
                                        <p:tgtEl>
                                          <p:spTgt spid="1578"/>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580"/>
                                        </p:tgtEl>
                                        <p:attrNameLst>
                                          <p:attrName>style.visibility</p:attrName>
                                        </p:attrNameLst>
                                      </p:cBhvr>
                                      <p:to>
                                        <p:strVal val="visible"/>
                                      </p:to>
                                    </p:set>
                                    <p:animEffect filter="fade" transition="in">
                                      <p:cBhvr>
                                        <p:cTn dur="1000"/>
                                        <p:tgtEl>
                                          <p:spTgt spid="1580"/>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579"/>
                                        </p:tgtEl>
                                        <p:attrNameLst>
                                          <p:attrName>style.visibility</p:attrName>
                                        </p:attrNameLst>
                                      </p:cBhvr>
                                      <p:to>
                                        <p:strVal val="visible"/>
                                      </p:to>
                                    </p:set>
                                    <p:animEffect filter="fade" transition="in">
                                      <p:cBhvr>
                                        <p:cTn dur="1000"/>
                                        <p:tgtEl>
                                          <p:spTgt spid="157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0" name="Shape 1590"/>
        <p:cNvGrpSpPr/>
        <p:nvPr/>
      </p:nvGrpSpPr>
      <p:grpSpPr>
        <a:xfrm>
          <a:off x="0" y="0"/>
          <a:ext cx="0" cy="0"/>
          <a:chOff x="0" y="0"/>
          <a:chExt cx="0" cy="0"/>
        </a:xfrm>
      </p:grpSpPr>
      <p:sp>
        <p:nvSpPr>
          <p:cNvPr id="1591" name="Google Shape;1591;p84"/>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TRIAL TIMELINE</a:t>
            </a:r>
            <a:endParaRPr/>
          </a:p>
        </p:txBody>
      </p:sp>
      <p:sp>
        <p:nvSpPr>
          <p:cNvPr id="1592" name="Google Shape;1592;p84"/>
          <p:cNvSpPr txBox="1"/>
          <p:nvPr/>
        </p:nvSpPr>
        <p:spPr>
          <a:xfrm>
            <a:off x="716500" y="3094954"/>
            <a:ext cx="2103900" cy="7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Didact Gothic"/>
                <a:ea typeface="Didact Gothic"/>
                <a:cs typeface="Didact Gothic"/>
                <a:sym typeface="Didact Gothic"/>
              </a:rPr>
              <a:t>Jupiter is a gas giant and the biggest planet in the Solar System</a:t>
            </a:r>
            <a:endParaRPr>
              <a:solidFill>
                <a:schemeClr val="dk1"/>
              </a:solidFill>
              <a:latin typeface="Didact Gothic"/>
              <a:ea typeface="Didact Gothic"/>
              <a:cs typeface="Didact Gothic"/>
              <a:sym typeface="Didact Gothic"/>
            </a:endParaRPr>
          </a:p>
        </p:txBody>
      </p:sp>
      <p:sp>
        <p:nvSpPr>
          <p:cNvPr id="1593" name="Google Shape;1593;p84"/>
          <p:cNvSpPr txBox="1"/>
          <p:nvPr/>
        </p:nvSpPr>
        <p:spPr>
          <a:xfrm>
            <a:off x="716513" y="2800329"/>
            <a:ext cx="21039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JUPITER</a:t>
            </a:r>
            <a:endParaRPr b="1" sz="1600">
              <a:solidFill>
                <a:schemeClr val="dk1"/>
              </a:solidFill>
              <a:latin typeface="Raleway"/>
              <a:ea typeface="Raleway"/>
              <a:cs typeface="Raleway"/>
              <a:sym typeface="Raleway"/>
            </a:endParaRPr>
          </a:p>
        </p:txBody>
      </p:sp>
      <p:sp>
        <p:nvSpPr>
          <p:cNvPr id="1594" name="Google Shape;1594;p84"/>
          <p:cNvSpPr txBox="1"/>
          <p:nvPr/>
        </p:nvSpPr>
        <p:spPr>
          <a:xfrm>
            <a:off x="2585525" y="1791600"/>
            <a:ext cx="2103900" cy="7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Didact Gothic"/>
                <a:ea typeface="Didact Gothic"/>
                <a:cs typeface="Didact Gothic"/>
                <a:sym typeface="Didact Gothic"/>
              </a:rPr>
              <a:t>It’s the ringed one. It’s a gas giant, composed mostly of hydrogen</a:t>
            </a:r>
            <a:endParaRPr>
              <a:solidFill>
                <a:schemeClr val="dk1"/>
              </a:solidFill>
              <a:latin typeface="Didact Gothic"/>
              <a:ea typeface="Didact Gothic"/>
              <a:cs typeface="Didact Gothic"/>
              <a:sym typeface="Didact Gothic"/>
            </a:endParaRPr>
          </a:p>
        </p:txBody>
      </p:sp>
      <p:sp>
        <p:nvSpPr>
          <p:cNvPr id="1595" name="Google Shape;1595;p84"/>
          <p:cNvSpPr txBox="1"/>
          <p:nvPr/>
        </p:nvSpPr>
        <p:spPr>
          <a:xfrm>
            <a:off x="2585538" y="1496975"/>
            <a:ext cx="21039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SATURN</a:t>
            </a:r>
            <a:endParaRPr b="1" sz="1600">
              <a:solidFill>
                <a:schemeClr val="dk1"/>
              </a:solidFill>
              <a:latin typeface="Raleway"/>
              <a:ea typeface="Raleway"/>
              <a:cs typeface="Raleway"/>
              <a:sym typeface="Raleway"/>
            </a:endParaRPr>
          </a:p>
        </p:txBody>
      </p:sp>
      <p:sp>
        <p:nvSpPr>
          <p:cNvPr id="1596" name="Google Shape;1596;p84"/>
          <p:cNvSpPr txBox="1"/>
          <p:nvPr/>
        </p:nvSpPr>
        <p:spPr>
          <a:xfrm>
            <a:off x="4454525" y="3094954"/>
            <a:ext cx="2103900" cy="7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Didact Gothic"/>
                <a:ea typeface="Didact Gothic"/>
                <a:cs typeface="Didact Gothic"/>
                <a:sym typeface="Didact Gothic"/>
              </a:rPr>
              <a:t>Venus has a beautiful name and is the second planet from the Sun</a:t>
            </a:r>
            <a:endParaRPr>
              <a:solidFill>
                <a:schemeClr val="dk1"/>
              </a:solidFill>
              <a:latin typeface="Didact Gothic"/>
              <a:ea typeface="Didact Gothic"/>
              <a:cs typeface="Didact Gothic"/>
              <a:sym typeface="Didact Gothic"/>
            </a:endParaRPr>
          </a:p>
        </p:txBody>
      </p:sp>
      <p:sp>
        <p:nvSpPr>
          <p:cNvPr id="1597" name="Google Shape;1597;p84"/>
          <p:cNvSpPr txBox="1"/>
          <p:nvPr/>
        </p:nvSpPr>
        <p:spPr>
          <a:xfrm>
            <a:off x="4454538" y="2800329"/>
            <a:ext cx="21039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VENUS</a:t>
            </a:r>
            <a:endParaRPr b="1" sz="1600">
              <a:solidFill>
                <a:schemeClr val="dk1"/>
              </a:solidFill>
              <a:latin typeface="Raleway"/>
              <a:ea typeface="Raleway"/>
              <a:cs typeface="Raleway"/>
              <a:sym typeface="Raleway"/>
            </a:endParaRPr>
          </a:p>
        </p:txBody>
      </p:sp>
      <p:sp>
        <p:nvSpPr>
          <p:cNvPr id="1598" name="Google Shape;1598;p84"/>
          <p:cNvSpPr txBox="1"/>
          <p:nvPr/>
        </p:nvSpPr>
        <p:spPr>
          <a:xfrm>
            <a:off x="6323537" y="1791600"/>
            <a:ext cx="2103900" cy="7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Didact Gothic"/>
                <a:ea typeface="Didact Gothic"/>
                <a:cs typeface="Didact Gothic"/>
                <a:sym typeface="Didact Gothic"/>
              </a:rPr>
              <a:t>The reason why Neptune is blue is due to the presence of gas methane</a:t>
            </a:r>
            <a:endParaRPr>
              <a:solidFill>
                <a:schemeClr val="dk1"/>
              </a:solidFill>
              <a:latin typeface="Didact Gothic"/>
              <a:ea typeface="Didact Gothic"/>
              <a:cs typeface="Didact Gothic"/>
              <a:sym typeface="Didact Gothic"/>
            </a:endParaRPr>
          </a:p>
        </p:txBody>
      </p:sp>
      <p:sp>
        <p:nvSpPr>
          <p:cNvPr id="1599" name="Google Shape;1599;p84"/>
          <p:cNvSpPr txBox="1"/>
          <p:nvPr/>
        </p:nvSpPr>
        <p:spPr>
          <a:xfrm>
            <a:off x="6323550" y="1496975"/>
            <a:ext cx="21039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NEPTUNE</a:t>
            </a:r>
            <a:endParaRPr b="1" sz="1600">
              <a:solidFill>
                <a:schemeClr val="dk1"/>
              </a:solidFill>
              <a:latin typeface="Raleway"/>
              <a:ea typeface="Raleway"/>
              <a:cs typeface="Raleway"/>
              <a:sym typeface="Raleway"/>
            </a:endParaRPr>
          </a:p>
        </p:txBody>
      </p:sp>
      <p:grpSp>
        <p:nvGrpSpPr>
          <p:cNvPr id="1600" name="Google Shape;1600;p84"/>
          <p:cNvGrpSpPr/>
          <p:nvPr/>
        </p:nvGrpSpPr>
        <p:grpSpPr>
          <a:xfrm>
            <a:off x="1500425" y="2119653"/>
            <a:ext cx="7680275" cy="1138722"/>
            <a:chOff x="1500425" y="2119653"/>
            <a:chExt cx="7680275" cy="1138722"/>
          </a:xfrm>
        </p:grpSpPr>
        <p:grpSp>
          <p:nvGrpSpPr>
            <p:cNvPr id="1601" name="Google Shape;1601;p84"/>
            <p:cNvGrpSpPr/>
            <p:nvPr/>
          </p:nvGrpSpPr>
          <p:grpSpPr>
            <a:xfrm>
              <a:off x="5238435" y="2119653"/>
              <a:ext cx="536100" cy="531197"/>
              <a:chOff x="5145025" y="1671328"/>
              <a:chExt cx="536100" cy="531197"/>
            </a:xfrm>
          </p:grpSpPr>
          <p:sp>
            <p:nvSpPr>
              <p:cNvPr id="1602" name="Google Shape;1602;p84"/>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84"/>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 name="Google Shape;1604;p84"/>
            <p:cNvGrpSpPr/>
            <p:nvPr/>
          </p:nvGrpSpPr>
          <p:grpSpPr>
            <a:xfrm>
              <a:off x="1500425" y="2119653"/>
              <a:ext cx="536100" cy="531197"/>
              <a:chOff x="5145025" y="1671328"/>
              <a:chExt cx="536100" cy="531197"/>
            </a:xfrm>
          </p:grpSpPr>
          <p:sp>
            <p:nvSpPr>
              <p:cNvPr id="1605" name="Google Shape;1605;p84"/>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84"/>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7" name="Google Shape;1607;p84"/>
            <p:cNvSpPr/>
            <p:nvPr/>
          </p:nvSpPr>
          <p:spPr>
            <a:xfrm flipH="1" rot="-1148693">
              <a:off x="3780384" y="2718604"/>
              <a:ext cx="1592582" cy="4791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84"/>
            <p:cNvSpPr/>
            <p:nvPr/>
          </p:nvSpPr>
          <p:spPr>
            <a:xfrm rot="1148693">
              <a:off x="1911248" y="2718604"/>
              <a:ext cx="1592582" cy="4791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84"/>
            <p:cNvSpPr/>
            <p:nvPr/>
          </p:nvSpPr>
          <p:spPr>
            <a:xfrm flipH="1" rot="-1148904">
              <a:off x="7535721" y="2703604"/>
              <a:ext cx="1683759" cy="4791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84"/>
            <p:cNvSpPr/>
            <p:nvPr/>
          </p:nvSpPr>
          <p:spPr>
            <a:xfrm rot="1148693">
              <a:off x="5658503" y="2718604"/>
              <a:ext cx="1592582" cy="4791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1" name="Google Shape;1611;p84"/>
            <p:cNvGrpSpPr/>
            <p:nvPr/>
          </p:nvGrpSpPr>
          <p:grpSpPr>
            <a:xfrm>
              <a:off x="3369430" y="2727178"/>
              <a:ext cx="536100" cy="531197"/>
              <a:chOff x="5145025" y="1671328"/>
              <a:chExt cx="536100" cy="531197"/>
            </a:xfrm>
          </p:grpSpPr>
          <p:sp>
            <p:nvSpPr>
              <p:cNvPr id="1612" name="Google Shape;1612;p84"/>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84"/>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 name="Google Shape;1614;p84"/>
            <p:cNvGrpSpPr/>
            <p:nvPr/>
          </p:nvGrpSpPr>
          <p:grpSpPr>
            <a:xfrm>
              <a:off x="7107440" y="2727178"/>
              <a:ext cx="536100" cy="531197"/>
              <a:chOff x="5145025" y="1671328"/>
              <a:chExt cx="536100" cy="531197"/>
            </a:xfrm>
          </p:grpSpPr>
          <p:sp>
            <p:nvSpPr>
              <p:cNvPr id="1615" name="Google Shape;1615;p84"/>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84"/>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17" name="Google Shape;1617;p84"/>
          <p:cNvSpPr txBox="1"/>
          <p:nvPr/>
        </p:nvSpPr>
        <p:spPr>
          <a:xfrm>
            <a:off x="1394825" y="2192800"/>
            <a:ext cx="7473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1"/>
                </a:solidFill>
                <a:latin typeface="Raleway"/>
                <a:ea typeface="Raleway"/>
                <a:cs typeface="Raleway"/>
                <a:sym typeface="Raleway"/>
              </a:rPr>
              <a:t>01</a:t>
            </a:r>
            <a:endParaRPr b="1" sz="1800">
              <a:solidFill>
                <a:schemeClr val="lt1"/>
              </a:solidFill>
              <a:latin typeface="Raleway"/>
              <a:ea typeface="Raleway"/>
              <a:cs typeface="Raleway"/>
              <a:sym typeface="Raleway"/>
            </a:endParaRPr>
          </a:p>
        </p:txBody>
      </p:sp>
      <p:sp>
        <p:nvSpPr>
          <p:cNvPr id="1618" name="Google Shape;1618;p84"/>
          <p:cNvSpPr txBox="1"/>
          <p:nvPr/>
        </p:nvSpPr>
        <p:spPr>
          <a:xfrm>
            <a:off x="5138360" y="2192800"/>
            <a:ext cx="7473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1"/>
                </a:solidFill>
                <a:latin typeface="Raleway"/>
                <a:ea typeface="Raleway"/>
                <a:cs typeface="Raleway"/>
                <a:sym typeface="Raleway"/>
              </a:rPr>
              <a:t>03</a:t>
            </a:r>
            <a:endParaRPr b="1" sz="1800">
              <a:solidFill>
                <a:schemeClr val="lt1"/>
              </a:solidFill>
              <a:latin typeface="Raleway"/>
              <a:ea typeface="Raleway"/>
              <a:cs typeface="Raleway"/>
              <a:sym typeface="Raleway"/>
            </a:endParaRPr>
          </a:p>
        </p:txBody>
      </p:sp>
      <p:sp>
        <p:nvSpPr>
          <p:cNvPr id="1619" name="Google Shape;1619;p84"/>
          <p:cNvSpPr txBox="1"/>
          <p:nvPr/>
        </p:nvSpPr>
        <p:spPr>
          <a:xfrm>
            <a:off x="3269358" y="2801676"/>
            <a:ext cx="7473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1"/>
                </a:solidFill>
                <a:latin typeface="Raleway"/>
                <a:ea typeface="Raleway"/>
                <a:cs typeface="Raleway"/>
                <a:sym typeface="Raleway"/>
              </a:rPr>
              <a:t>02</a:t>
            </a:r>
            <a:endParaRPr b="1" sz="1800">
              <a:solidFill>
                <a:schemeClr val="lt1"/>
              </a:solidFill>
              <a:latin typeface="Raleway"/>
              <a:ea typeface="Raleway"/>
              <a:cs typeface="Raleway"/>
              <a:sym typeface="Raleway"/>
            </a:endParaRPr>
          </a:p>
        </p:txBody>
      </p:sp>
      <p:sp>
        <p:nvSpPr>
          <p:cNvPr id="1620" name="Google Shape;1620;p84"/>
          <p:cNvSpPr txBox="1"/>
          <p:nvPr/>
        </p:nvSpPr>
        <p:spPr>
          <a:xfrm>
            <a:off x="7012928" y="2801676"/>
            <a:ext cx="7473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1"/>
                </a:solidFill>
                <a:latin typeface="Raleway"/>
                <a:ea typeface="Raleway"/>
                <a:cs typeface="Raleway"/>
                <a:sym typeface="Raleway"/>
              </a:rPr>
              <a:t>04</a:t>
            </a:r>
            <a:endParaRPr b="1" sz="1800">
              <a:solidFill>
                <a:schemeClr val="lt1"/>
              </a:solidFill>
              <a:latin typeface="Raleway"/>
              <a:ea typeface="Raleway"/>
              <a:cs typeface="Raleway"/>
              <a:sym typeface="Raleway"/>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617"/>
                                        </p:tgtEl>
                                        <p:attrNameLst>
                                          <p:attrName>style.visibility</p:attrName>
                                        </p:attrNameLst>
                                      </p:cBhvr>
                                      <p:to>
                                        <p:strVal val="visible"/>
                                      </p:to>
                                    </p:set>
                                    <p:animEffect filter="fade" transition="in">
                                      <p:cBhvr>
                                        <p:cTn dur="1000"/>
                                        <p:tgtEl>
                                          <p:spTgt spid="1617"/>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619"/>
                                        </p:tgtEl>
                                        <p:attrNameLst>
                                          <p:attrName>style.visibility</p:attrName>
                                        </p:attrNameLst>
                                      </p:cBhvr>
                                      <p:to>
                                        <p:strVal val="visible"/>
                                      </p:to>
                                    </p:set>
                                    <p:animEffect filter="fade" transition="in">
                                      <p:cBhvr>
                                        <p:cTn dur="1000"/>
                                        <p:tgtEl>
                                          <p:spTgt spid="1619"/>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618"/>
                                        </p:tgtEl>
                                        <p:attrNameLst>
                                          <p:attrName>style.visibility</p:attrName>
                                        </p:attrNameLst>
                                      </p:cBhvr>
                                      <p:to>
                                        <p:strVal val="visible"/>
                                      </p:to>
                                    </p:set>
                                    <p:animEffect filter="fade" transition="in">
                                      <p:cBhvr>
                                        <p:cTn dur="1000"/>
                                        <p:tgtEl>
                                          <p:spTgt spid="1618"/>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620"/>
                                        </p:tgtEl>
                                        <p:attrNameLst>
                                          <p:attrName>style.visibility</p:attrName>
                                        </p:attrNameLst>
                                      </p:cBhvr>
                                      <p:to>
                                        <p:strVal val="visible"/>
                                      </p:to>
                                    </p:set>
                                    <p:animEffect filter="fade" transition="in">
                                      <p:cBhvr>
                                        <p:cTn dur="1000"/>
                                        <p:tgtEl>
                                          <p:spTgt spid="162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4" name="Shape 1624"/>
        <p:cNvGrpSpPr/>
        <p:nvPr/>
      </p:nvGrpSpPr>
      <p:grpSpPr>
        <a:xfrm>
          <a:off x="0" y="0"/>
          <a:ext cx="0" cy="0"/>
          <a:chOff x="0" y="0"/>
          <a:chExt cx="0" cy="0"/>
        </a:xfrm>
      </p:grpSpPr>
      <p:grpSp>
        <p:nvGrpSpPr>
          <p:cNvPr id="1625" name="Google Shape;1625;p85"/>
          <p:cNvGrpSpPr/>
          <p:nvPr/>
        </p:nvGrpSpPr>
        <p:grpSpPr>
          <a:xfrm>
            <a:off x="-48825" y="2119653"/>
            <a:ext cx="7692365" cy="1138722"/>
            <a:chOff x="-48825" y="2119653"/>
            <a:chExt cx="7692365" cy="1138722"/>
          </a:xfrm>
        </p:grpSpPr>
        <p:grpSp>
          <p:nvGrpSpPr>
            <p:cNvPr id="1626" name="Google Shape;1626;p85"/>
            <p:cNvGrpSpPr/>
            <p:nvPr/>
          </p:nvGrpSpPr>
          <p:grpSpPr>
            <a:xfrm>
              <a:off x="5238435" y="2119653"/>
              <a:ext cx="536100" cy="531197"/>
              <a:chOff x="5145025" y="1671328"/>
              <a:chExt cx="536100" cy="531197"/>
            </a:xfrm>
          </p:grpSpPr>
          <p:sp>
            <p:nvSpPr>
              <p:cNvPr id="1627" name="Google Shape;1627;p85"/>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85"/>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 name="Google Shape;1629;p85"/>
            <p:cNvGrpSpPr/>
            <p:nvPr/>
          </p:nvGrpSpPr>
          <p:grpSpPr>
            <a:xfrm>
              <a:off x="1500425" y="2119653"/>
              <a:ext cx="536100" cy="531197"/>
              <a:chOff x="5145025" y="1671328"/>
              <a:chExt cx="536100" cy="531197"/>
            </a:xfrm>
          </p:grpSpPr>
          <p:sp>
            <p:nvSpPr>
              <p:cNvPr id="1630" name="Google Shape;1630;p85"/>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85"/>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2" name="Google Shape;1632;p85"/>
            <p:cNvSpPr/>
            <p:nvPr/>
          </p:nvSpPr>
          <p:spPr>
            <a:xfrm flipH="1" rot="-1148693">
              <a:off x="3780384" y="2718604"/>
              <a:ext cx="1592582" cy="4791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85"/>
            <p:cNvSpPr/>
            <p:nvPr/>
          </p:nvSpPr>
          <p:spPr>
            <a:xfrm rot="1148693">
              <a:off x="1911248" y="2718604"/>
              <a:ext cx="1592582" cy="4791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85"/>
            <p:cNvSpPr/>
            <p:nvPr/>
          </p:nvSpPr>
          <p:spPr>
            <a:xfrm rot="1148693">
              <a:off x="5658503" y="2718604"/>
              <a:ext cx="1592582" cy="4791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5" name="Google Shape;1635;p85"/>
            <p:cNvGrpSpPr/>
            <p:nvPr/>
          </p:nvGrpSpPr>
          <p:grpSpPr>
            <a:xfrm>
              <a:off x="3369430" y="2727178"/>
              <a:ext cx="536100" cy="531197"/>
              <a:chOff x="5145025" y="1671328"/>
              <a:chExt cx="536100" cy="531197"/>
            </a:xfrm>
          </p:grpSpPr>
          <p:sp>
            <p:nvSpPr>
              <p:cNvPr id="1636" name="Google Shape;1636;p85"/>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85"/>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 name="Google Shape;1638;p85"/>
            <p:cNvGrpSpPr/>
            <p:nvPr/>
          </p:nvGrpSpPr>
          <p:grpSpPr>
            <a:xfrm>
              <a:off x="7107440" y="2727178"/>
              <a:ext cx="536100" cy="531197"/>
              <a:chOff x="5145025" y="1671328"/>
              <a:chExt cx="536100" cy="531197"/>
            </a:xfrm>
          </p:grpSpPr>
          <p:sp>
            <p:nvSpPr>
              <p:cNvPr id="1639" name="Google Shape;1639;p85"/>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85"/>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1" name="Google Shape;1641;p85"/>
            <p:cNvSpPr/>
            <p:nvPr/>
          </p:nvSpPr>
          <p:spPr>
            <a:xfrm flipH="1" rot="-1148583">
              <a:off x="-88780" y="2740644"/>
              <a:ext cx="1727210" cy="4791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2" name="Google Shape;1642;p85"/>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TRIAL TIMELINE</a:t>
            </a:r>
            <a:endParaRPr/>
          </a:p>
        </p:txBody>
      </p:sp>
      <p:sp>
        <p:nvSpPr>
          <p:cNvPr id="1643" name="Google Shape;1643;p85"/>
          <p:cNvSpPr txBox="1"/>
          <p:nvPr/>
        </p:nvSpPr>
        <p:spPr>
          <a:xfrm>
            <a:off x="716500" y="3094954"/>
            <a:ext cx="2103900" cy="7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Didact Gothic"/>
                <a:ea typeface="Didact Gothic"/>
                <a:cs typeface="Didact Gothic"/>
                <a:sym typeface="Didact Gothic"/>
              </a:rPr>
              <a:t>Earth is still the only world known to support life actually</a:t>
            </a:r>
            <a:endParaRPr>
              <a:solidFill>
                <a:schemeClr val="dk1"/>
              </a:solidFill>
              <a:latin typeface="Didact Gothic"/>
              <a:ea typeface="Didact Gothic"/>
              <a:cs typeface="Didact Gothic"/>
              <a:sym typeface="Didact Gothic"/>
            </a:endParaRPr>
          </a:p>
        </p:txBody>
      </p:sp>
      <p:sp>
        <p:nvSpPr>
          <p:cNvPr id="1644" name="Google Shape;1644;p85"/>
          <p:cNvSpPr txBox="1"/>
          <p:nvPr/>
        </p:nvSpPr>
        <p:spPr>
          <a:xfrm>
            <a:off x="716513" y="2800329"/>
            <a:ext cx="21039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EARTH</a:t>
            </a:r>
            <a:endParaRPr b="1" sz="1600">
              <a:solidFill>
                <a:schemeClr val="dk1"/>
              </a:solidFill>
              <a:latin typeface="Raleway"/>
              <a:ea typeface="Raleway"/>
              <a:cs typeface="Raleway"/>
              <a:sym typeface="Raleway"/>
            </a:endParaRPr>
          </a:p>
        </p:txBody>
      </p:sp>
      <p:sp>
        <p:nvSpPr>
          <p:cNvPr id="1645" name="Google Shape;1645;p85"/>
          <p:cNvSpPr txBox="1"/>
          <p:nvPr/>
        </p:nvSpPr>
        <p:spPr>
          <a:xfrm>
            <a:off x="2585525" y="1791600"/>
            <a:ext cx="2103900" cy="7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Didact Gothic"/>
                <a:ea typeface="Didact Gothic"/>
                <a:cs typeface="Didact Gothic"/>
                <a:sym typeface="Didact Gothic"/>
              </a:rPr>
              <a:t>Mercury is the closest planet to the Sun and the smallest of them all</a:t>
            </a:r>
            <a:endParaRPr>
              <a:solidFill>
                <a:schemeClr val="dk1"/>
              </a:solidFill>
              <a:latin typeface="Didact Gothic"/>
              <a:ea typeface="Didact Gothic"/>
              <a:cs typeface="Didact Gothic"/>
              <a:sym typeface="Didact Gothic"/>
            </a:endParaRPr>
          </a:p>
        </p:txBody>
      </p:sp>
      <p:sp>
        <p:nvSpPr>
          <p:cNvPr id="1646" name="Google Shape;1646;p85"/>
          <p:cNvSpPr txBox="1"/>
          <p:nvPr/>
        </p:nvSpPr>
        <p:spPr>
          <a:xfrm>
            <a:off x="2585538" y="1496975"/>
            <a:ext cx="21039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MERCURY</a:t>
            </a:r>
            <a:endParaRPr b="1" sz="1600">
              <a:solidFill>
                <a:schemeClr val="dk1"/>
              </a:solidFill>
              <a:latin typeface="Raleway"/>
              <a:ea typeface="Raleway"/>
              <a:cs typeface="Raleway"/>
              <a:sym typeface="Raleway"/>
            </a:endParaRPr>
          </a:p>
        </p:txBody>
      </p:sp>
      <p:sp>
        <p:nvSpPr>
          <p:cNvPr id="1647" name="Google Shape;1647;p85"/>
          <p:cNvSpPr txBox="1"/>
          <p:nvPr/>
        </p:nvSpPr>
        <p:spPr>
          <a:xfrm>
            <a:off x="4454525" y="3094954"/>
            <a:ext cx="2103900" cy="7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Didact Gothic"/>
                <a:ea typeface="Didact Gothic"/>
                <a:cs typeface="Didact Gothic"/>
                <a:sym typeface="Didact Gothic"/>
              </a:rPr>
              <a:t>Mars is a dusty, cold, desert world with a very thin atmosphere</a:t>
            </a:r>
            <a:endParaRPr>
              <a:solidFill>
                <a:schemeClr val="dk1"/>
              </a:solidFill>
              <a:latin typeface="Didact Gothic"/>
              <a:ea typeface="Didact Gothic"/>
              <a:cs typeface="Didact Gothic"/>
              <a:sym typeface="Didact Gothic"/>
            </a:endParaRPr>
          </a:p>
        </p:txBody>
      </p:sp>
      <p:sp>
        <p:nvSpPr>
          <p:cNvPr id="1648" name="Google Shape;1648;p85"/>
          <p:cNvSpPr txBox="1"/>
          <p:nvPr/>
        </p:nvSpPr>
        <p:spPr>
          <a:xfrm>
            <a:off x="4454538" y="2800329"/>
            <a:ext cx="21039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MARS</a:t>
            </a:r>
            <a:endParaRPr b="1" sz="1600">
              <a:solidFill>
                <a:schemeClr val="dk1"/>
              </a:solidFill>
              <a:latin typeface="Raleway"/>
              <a:ea typeface="Raleway"/>
              <a:cs typeface="Raleway"/>
              <a:sym typeface="Raleway"/>
            </a:endParaRPr>
          </a:p>
        </p:txBody>
      </p:sp>
      <p:sp>
        <p:nvSpPr>
          <p:cNvPr id="1649" name="Google Shape;1649;p85"/>
          <p:cNvSpPr txBox="1"/>
          <p:nvPr/>
        </p:nvSpPr>
        <p:spPr>
          <a:xfrm>
            <a:off x="6323537" y="1791600"/>
            <a:ext cx="2103900" cy="7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Didact Gothic"/>
                <a:ea typeface="Didact Gothic"/>
                <a:cs typeface="Didact Gothic"/>
                <a:sym typeface="Didact Gothic"/>
              </a:rPr>
              <a:t>Venus spins slowly in the opposite direction from most planets</a:t>
            </a:r>
            <a:endParaRPr>
              <a:solidFill>
                <a:schemeClr val="dk1"/>
              </a:solidFill>
              <a:latin typeface="Didact Gothic"/>
              <a:ea typeface="Didact Gothic"/>
              <a:cs typeface="Didact Gothic"/>
              <a:sym typeface="Didact Gothic"/>
            </a:endParaRPr>
          </a:p>
        </p:txBody>
      </p:sp>
      <p:sp>
        <p:nvSpPr>
          <p:cNvPr id="1650" name="Google Shape;1650;p85"/>
          <p:cNvSpPr txBox="1"/>
          <p:nvPr/>
        </p:nvSpPr>
        <p:spPr>
          <a:xfrm>
            <a:off x="6323550" y="1496975"/>
            <a:ext cx="21039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VENUS</a:t>
            </a:r>
            <a:endParaRPr b="1" sz="1600">
              <a:solidFill>
                <a:schemeClr val="dk1"/>
              </a:solidFill>
              <a:latin typeface="Raleway"/>
              <a:ea typeface="Raleway"/>
              <a:cs typeface="Raleway"/>
              <a:sym typeface="Raleway"/>
            </a:endParaRPr>
          </a:p>
        </p:txBody>
      </p:sp>
      <p:sp>
        <p:nvSpPr>
          <p:cNvPr id="1651" name="Google Shape;1651;p85"/>
          <p:cNvSpPr txBox="1"/>
          <p:nvPr/>
        </p:nvSpPr>
        <p:spPr>
          <a:xfrm>
            <a:off x="1394825" y="2192800"/>
            <a:ext cx="7473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1"/>
                </a:solidFill>
                <a:latin typeface="Raleway"/>
                <a:ea typeface="Raleway"/>
                <a:cs typeface="Raleway"/>
                <a:sym typeface="Raleway"/>
              </a:rPr>
              <a:t>05</a:t>
            </a:r>
            <a:endParaRPr b="1" sz="1800">
              <a:solidFill>
                <a:schemeClr val="lt1"/>
              </a:solidFill>
              <a:latin typeface="Raleway"/>
              <a:ea typeface="Raleway"/>
              <a:cs typeface="Raleway"/>
              <a:sym typeface="Raleway"/>
            </a:endParaRPr>
          </a:p>
        </p:txBody>
      </p:sp>
      <p:sp>
        <p:nvSpPr>
          <p:cNvPr id="1652" name="Google Shape;1652;p85"/>
          <p:cNvSpPr txBox="1"/>
          <p:nvPr/>
        </p:nvSpPr>
        <p:spPr>
          <a:xfrm>
            <a:off x="5138360" y="2192800"/>
            <a:ext cx="7473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1"/>
                </a:solidFill>
                <a:latin typeface="Raleway"/>
                <a:ea typeface="Raleway"/>
                <a:cs typeface="Raleway"/>
                <a:sym typeface="Raleway"/>
              </a:rPr>
              <a:t>07</a:t>
            </a:r>
            <a:endParaRPr b="1" sz="1800">
              <a:solidFill>
                <a:schemeClr val="lt1"/>
              </a:solidFill>
              <a:latin typeface="Raleway"/>
              <a:ea typeface="Raleway"/>
              <a:cs typeface="Raleway"/>
              <a:sym typeface="Raleway"/>
            </a:endParaRPr>
          </a:p>
        </p:txBody>
      </p:sp>
      <p:sp>
        <p:nvSpPr>
          <p:cNvPr id="1653" name="Google Shape;1653;p85"/>
          <p:cNvSpPr txBox="1"/>
          <p:nvPr/>
        </p:nvSpPr>
        <p:spPr>
          <a:xfrm>
            <a:off x="3269358" y="2801676"/>
            <a:ext cx="7473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1"/>
                </a:solidFill>
                <a:latin typeface="Raleway"/>
                <a:ea typeface="Raleway"/>
                <a:cs typeface="Raleway"/>
                <a:sym typeface="Raleway"/>
              </a:rPr>
              <a:t>06</a:t>
            </a:r>
            <a:endParaRPr b="1" sz="1800">
              <a:solidFill>
                <a:schemeClr val="lt1"/>
              </a:solidFill>
              <a:latin typeface="Raleway"/>
              <a:ea typeface="Raleway"/>
              <a:cs typeface="Raleway"/>
              <a:sym typeface="Raleway"/>
            </a:endParaRPr>
          </a:p>
        </p:txBody>
      </p:sp>
      <p:sp>
        <p:nvSpPr>
          <p:cNvPr id="1654" name="Google Shape;1654;p85"/>
          <p:cNvSpPr txBox="1"/>
          <p:nvPr/>
        </p:nvSpPr>
        <p:spPr>
          <a:xfrm>
            <a:off x="7012928" y="2801676"/>
            <a:ext cx="747300" cy="38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1"/>
                </a:solidFill>
                <a:latin typeface="Raleway"/>
                <a:ea typeface="Raleway"/>
                <a:cs typeface="Raleway"/>
                <a:sym typeface="Raleway"/>
              </a:rPr>
              <a:t>08</a:t>
            </a:r>
            <a:endParaRPr b="1" sz="1800">
              <a:solidFill>
                <a:schemeClr val="lt1"/>
              </a:solidFill>
              <a:latin typeface="Raleway"/>
              <a:ea typeface="Raleway"/>
              <a:cs typeface="Raleway"/>
              <a:sym typeface="Raleway"/>
            </a:endParaRPr>
          </a:p>
        </p:txBody>
      </p:sp>
    </p:spTree>
  </p:cSld>
  <p:clrMapOvr>
    <a:masterClrMapping/>
  </p:clrMapOvr>
  <mc:AlternateContent>
    <mc:Choice Requires="p14">
      <p:transition spd="slow" p14:dur="1000">
        <p:push/>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651"/>
                                        </p:tgtEl>
                                        <p:attrNameLst>
                                          <p:attrName>style.visibility</p:attrName>
                                        </p:attrNameLst>
                                      </p:cBhvr>
                                      <p:to>
                                        <p:strVal val="visible"/>
                                      </p:to>
                                    </p:set>
                                    <p:animEffect filter="fade" transition="in">
                                      <p:cBhvr>
                                        <p:cTn dur="1000"/>
                                        <p:tgtEl>
                                          <p:spTgt spid="165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652"/>
                                        </p:tgtEl>
                                        <p:attrNameLst>
                                          <p:attrName>style.visibility</p:attrName>
                                        </p:attrNameLst>
                                      </p:cBhvr>
                                      <p:to>
                                        <p:strVal val="visible"/>
                                      </p:to>
                                    </p:set>
                                    <p:animEffect filter="fade" transition="in">
                                      <p:cBhvr>
                                        <p:cTn dur="1000"/>
                                        <p:tgtEl>
                                          <p:spTgt spid="1652"/>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653"/>
                                        </p:tgtEl>
                                        <p:attrNameLst>
                                          <p:attrName>style.visibility</p:attrName>
                                        </p:attrNameLst>
                                      </p:cBhvr>
                                      <p:to>
                                        <p:strVal val="visible"/>
                                      </p:to>
                                    </p:set>
                                    <p:animEffect filter="fade" transition="in">
                                      <p:cBhvr>
                                        <p:cTn dur="1000"/>
                                        <p:tgtEl>
                                          <p:spTgt spid="1653"/>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654"/>
                                        </p:tgtEl>
                                        <p:attrNameLst>
                                          <p:attrName>style.visibility</p:attrName>
                                        </p:attrNameLst>
                                      </p:cBhvr>
                                      <p:to>
                                        <p:strVal val="visible"/>
                                      </p:to>
                                    </p:set>
                                    <p:animEffect filter="fade" transition="in">
                                      <p:cBhvr>
                                        <p:cTn dur="1000"/>
                                        <p:tgtEl>
                                          <p:spTgt spid="165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8" name="Shape 1658"/>
        <p:cNvGrpSpPr/>
        <p:nvPr/>
      </p:nvGrpSpPr>
      <p:grpSpPr>
        <a:xfrm>
          <a:off x="0" y="0"/>
          <a:ext cx="0" cy="0"/>
          <a:chOff x="0" y="0"/>
          <a:chExt cx="0" cy="0"/>
        </a:xfrm>
      </p:grpSpPr>
      <p:sp>
        <p:nvSpPr>
          <p:cNvPr id="1659" name="Google Shape;1659;p86"/>
          <p:cNvSpPr txBox="1"/>
          <p:nvPr>
            <p:ph type="title"/>
          </p:nvPr>
        </p:nvSpPr>
        <p:spPr>
          <a:xfrm>
            <a:off x="2428350" y="2275501"/>
            <a:ext cx="4287300" cy="64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RESULTS ANALYSIS</a:t>
            </a:r>
            <a:endParaRPr/>
          </a:p>
        </p:txBody>
      </p:sp>
      <p:sp>
        <p:nvSpPr>
          <p:cNvPr id="1660" name="Google Shape;1660;p86"/>
          <p:cNvSpPr txBox="1"/>
          <p:nvPr>
            <p:ph idx="1" type="subTitle"/>
          </p:nvPr>
        </p:nvSpPr>
        <p:spPr>
          <a:xfrm>
            <a:off x="2428350" y="2858578"/>
            <a:ext cx="4287300" cy="52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1661" name="Google Shape;1661;p86"/>
          <p:cNvSpPr txBox="1"/>
          <p:nvPr>
            <p:ph idx="2" type="title"/>
          </p:nvPr>
        </p:nvSpPr>
        <p:spPr>
          <a:xfrm>
            <a:off x="3393150" y="1271750"/>
            <a:ext cx="2357700" cy="94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grpSp>
        <p:nvGrpSpPr>
          <p:cNvPr id="1662" name="Google Shape;1662;p86"/>
          <p:cNvGrpSpPr/>
          <p:nvPr/>
        </p:nvGrpSpPr>
        <p:grpSpPr>
          <a:xfrm>
            <a:off x="2219097" y="1818225"/>
            <a:ext cx="4705807" cy="1629164"/>
            <a:chOff x="1077212" y="1891800"/>
            <a:chExt cx="4705807" cy="1629164"/>
          </a:xfrm>
        </p:grpSpPr>
        <p:sp>
          <p:nvSpPr>
            <p:cNvPr id="1663" name="Google Shape;1663;p86"/>
            <p:cNvSpPr/>
            <p:nvPr/>
          </p:nvSpPr>
          <p:spPr>
            <a:xfrm>
              <a:off x="1077212" y="1891800"/>
              <a:ext cx="1692182" cy="1629164"/>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cxnSp>
          <p:nvCxnSpPr>
            <p:cNvPr id="1664" name="Google Shape;1664;p86"/>
            <p:cNvCxnSpPr/>
            <p:nvPr/>
          </p:nvCxnSpPr>
          <p:spPr>
            <a:xfrm>
              <a:off x="2763125" y="3520950"/>
              <a:ext cx="1333200" cy="0"/>
            </a:xfrm>
            <a:prstGeom prst="straightConnector1">
              <a:avLst/>
            </a:prstGeom>
            <a:noFill/>
            <a:ln cap="flat" cmpd="sng" w="9525">
              <a:solidFill>
                <a:schemeClr val="dk1"/>
              </a:solidFill>
              <a:prstDash val="solid"/>
              <a:round/>
              <a:headEnd len="med" w="med" type="none"/>
              <a:tailEnd len="med" w="med" type="none"/>
            </a:ln>
          </p:spPr>
        </p:cxnSp>
        <p:sp>
          <p:nvSpPr>
            <p:cNvPr id="1665" name="Google Shape;1665;p86"/>
            <p:cNvSpPr/>
            <p:nvPr/>
          </p:nvSpPr>
          <p:spPr>
            <a:xfrm flipH="1">
              <a:off x="4090837" y="1891800"/>
              <a:ext cx="1692182" cy="1629164"/>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grpSp>
        <p:nvGrpSpPr>
          <p:cNvPr id="1666" name="Google Shape;1666;p86"/>
          <p:cNvGrpSpPr/>
          <p:nvPr/>
        </p:nvGrpSpPr>
        <p:grpSpPr>
          <a:xfrm rot="-1098813">
            <a:off x="654024" y="960007"/>
            <a:ext cx="2537804" cy="2002519"/>
            <a:chOff x="452126" y="351184"/>
            <a:chExt cx="2537941" cy="2002627"/>
          </a:xfrm>
        </p:grpSpPr>
        <p:grpSp>
          <p:nvGrpSpPr>
            <p:cNvPr id="1667" name="Google Shape;1667;p86"/>
            <p:cNvGrpSpPr/>
            <p:nvPr/>
          </p:nvGrpSpPr>
          <p:grpSpPr>
            <a:xfrm>
              <a:off x="688949" y="627387"/>
              <a:ext cx="603327" cy="597809"/>
              <a:chOff x="5145025" y="1671328"/>
              <a:chExt cx="536100" cy="531197"/>
            </a:xfrm>
          </p:grpSpPr>
          <p:sp>
            <p:nvSpPr>
              <p:cNvPr id="1668" name="Google Shape;1668;p86"/>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86"/>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0" name="Google Shape;1670;p86"/>
            <p:cNvSpPr/>
            <p:nvPr/>
          </p:nvSpPr>
          <p:spPr>
            <a:xfrm rot="-965816">
              <a:off x="1226994" y="807950"/>
              <a:ext cx="311617" cy="47844"/>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1" name="Google Shape;1671;p86"/>
            <p:cNvGrpSpPr/>
            <p:nvPr/>
          </p:nvGrpSpPr>
          <p:grpSpPr>
            <a:xfrm>
              <a:off x="862309" y="1880515"/>
              <a:ext cx="477666" cy="473297"/>
              <a:chOff x="5145025" y="1671328"/>
              <a:chExt cx="536100" cy="531197"/>
            </a:xfrm>
          </p:grpSpPr>
          <p:sp>
            <p:nvSpPr>
              <p:cNvPr id="1672" name="Google Shape;1672;p86"/>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86"/>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 name="Google Shape;1674;p86"/>
            <p:cNvGrpSpPr/>
            <p:nvPr/>
          </p:nvGrpSpPr>
          <p:grpSpPr>
            <a:xfrm>
              <a:off x="1872280" y="1072109"/>
              <a:ext cx="380524" cy="377044"/>
              <a:chOff x="5145025" y="1671328"/>
              <a:chExt cx="536100" cy="531197"/>
            </a:xfrm>
          </p:grpSpPr>
          <p:sp>
            <p:nvSpPr>
              <p:cNvPr id="1675" name="Google Shape;1675;p86"/>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86"/>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 name="Google Shape;1677;p86"/>
            <p:cNvGrpSpPr/>
            <p:nvPr/>
          </p:nvGrpSpPr>
          <p:grpSpPr>
            <a:xfrm>
              <a:off x="2586980" y="351184"/>
              <a:ext cx="380524" cy="377044"/>
              <a:chOff x="5145025" y="1671328"/>
              <a:chExt cx="536100" cy="531197"/>
            </a:xfrm>
          </p:grpSpPr>
          <p:sp>
            <p:nvSpPr>
              <p:cNvPr id="1678" name="Google Shape;1678;p86"/>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86"/>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 name="Google Shape;1680;p86"/>
            <p:cNvGrpSpPr/>
            <p:nvPr/>
          </p:nvGrpSpPr>
          <p:grpSpPr>
            <a:xfrm>
              <a:off x="1605616" y="1730870"/>
              <a:ext cx="403413" cy="408299"/>
              <a:chOff x="5844325" y="1775086"/>
              <a:chExt cx="334200" cy="338164"/>
            </a:xfrm>
          </p:grpSpPr>
          <p:sp>
            <p:nvSpPr>
              <p:cNvPr id="1681" name="Google Shape;1681;p86"/>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86"/>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 name="Google Shape;1683;p86"/>
            <p:cNvGrpSpPr/>
            <p:nvPr/>
          </p:nvGrpSpPr>
          <p:grpSpPr>
            <a:xfrm>
              <a:off x="2655866" y="1055323"/>
              <a:ext cx="334200" cy="338198"/>
              <a:chOff x="5844325" y="1775086"/>
              <a:chExt cx="334200" cy="338164"/>
            </a:xfrm>
          </p:grpSpPr>
          <p:sp>
            <p:nvSpPr>
              <p:cNvPr id="1684" name="Google Shape;1684;p86"/>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86"/>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 name="Google Shape;1686;p86"/>
            <p:cNvGrpSpPr/>
            <p:nvPr/>
          </p:nvGrpSpPr>
          <p:grpSpPr>
            <a:xfrm>
              <a:off x="1470841" y="587623"/>
              <a:ext cx="334200" cy="338198"/>
              <a:chOff x="5844325" y="1775086"/>
              <a:chExt cx="334200" cy="338164"/>
            </a:xfrm>
          </p:grpSpPr>
          <p:sp>
            <p:nvSpPr>
              <p:cNvPr id="1687" name="Google Shape;1687;p86"/>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86"/>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 name="Google Shape;1689;p86"/>
            <p:cNvGrpSpPr/>
            <p:nvPr/>
          </p:nvGrpSpPr>
          <p:grpSpPr>
            <a:xfrm>
              <a:off x="452126" y="1349044"/>
              <a:ext cx="425036" cy="430111"/>
              <a:chOff x="5844325" y="1775086"/>
              <a:chExt cx="334200" cy="338164"/>
            </a:xfrm>
          </p:grpSpPr>
          <p:sp>
            <p:nvSpPr>
              <p:cNvPr id="1690" name="Google Shape;1690;p86"/>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86"/>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2" name="Google Shape;1692;p86"/>
            <p:cNvSpPr/>
            <p:nvPr/>
          </p:nvSpPr>
          <p:spPr>
            <a:xfrm rot="-3992697">
              <a:off x="641363" y="1251935"/>
              <a:ext cx="299224" cy="47979"/>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86"/>
            <p:cNvSpPr/>
            <p:nvPr/>
          </p:nvSpPr>
          <p:spPr>
            <a:xfrm rot="3190319">
              <a:off x="721516" y="1812775"/>
              <a:ext cx="328320" cy="48000"/>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86"/>
            <p:cNvSpPr/>
            <p:nvPr/>
          </p:nvSpPr>
          <p:spPr>
            <a:xfrm rot="-712459">
              <a:off x="1293263" y="1995105"/>
              <a:ext cx="370324" cy="48129"/>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86"/>
            <p:cNvSpPr/>
            <p:nvPr/>
          </p:nvSpPr>
          <p:spPr>
            <a:xfrm rot="-4251776">
              <a:off x="1764979" y="1579704"/>
              <a:ext cx="387092" cy="48293"/>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86"/>
            <p:cNvSpPr/>
            <p:nvPr/>
          </p:nvSpPr>
          <p:spPr>
            <a:xfrm rot="-165657">
              <a:off x="2224165" y="1223385"/>
              <a:ext cx="448421" cy="48346"/>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86"/>
            <p:cNvSpPr/>
            <p:nvPr/>
          </p:nvSpPr>
          <p:spPr>
            <a:xfrm rot="-5575403">
              <a:off x="2611078" y="874526"/>
              <a:ext cx="394113" cy="48360"/>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661"/>
                                        </p:tgtEl>
                                        <p:attrNameLst>
                                          <p:attrName>style.visibility</p:attrName>
                                        </p:attrNameLst>
                                      </p:cBhvr>
                                      <p:to>
                                        <p:strVal val="visible"/>
                                      </p:to>
                                    </p:set>
                                    <p:animEffect filter="fade" transition="in">
                                      <p:cBhvr>
                                        <p:cTn dur="1000"/>
                                        <p:tgtEl>
                                          <p:spTgt spid="166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666"/>
                                        </p:tgtEl>
                                        <p:attrNameLst>
                                          <p:attrName>style.visibility</p:attrName>
                                        </p:attrNameLst>
                                      </p:cBhvr>
                                      <p:to>
                                        <p:strVal val="visible"/>
                                      </p:to>
                                    </p:set>
                                    <p:animEffect filter="fade" transition="in">
                                      <p:cBhvr>
                                        <p:cTn dur="1000"/>
                                        <p:tgtEl>
                                          <p:spTgt spid="166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1" name="Shape 1701"/>
        <p:cNvGrpSpPr/>
        <p:nvPr/>
      </p:nvGrpSpPr>
      <p:grpSpPr>
        <a:xfrm>
          <a:off x="0" y="0"/>
          <a:ext cx="0" cy="0"/>
          <a:chOff x="0" y="0"/>
          <a:chExt cx="0" cy="0"/>
        </a:xfrm>
      </p:grpSpPr>
      <p:sp>
        <p:nvSpPr>
          <p:cNvPr id="1702" name="Google Shape;1702;p87"/>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TENDENCY</a:t>
            </a:r>
            <a:endParaRPr/>
          </a:p>
        </p:txBody>
      </p:sp>
      <p:sp>
        <p:nvSpPr>
          <p:cNvPr id="1703" name="Google Shape;1703;p87"/>
          <p:cNvSpPr txBox="1"/>
          <p:nvPr/>
        </p:nvSpPr>
        <p:spPr>
          <a:xfrm>
            <a:off x="4921400" y="1955100"/>
            <a:ext cx="3309300" cy="17409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dk1"/>
                </a:solidFill>
                <a:latin typeface="Didact Gothic"/>
                <a:ea typeface="Didact Gothic"/>
                <a:cs typeface="Didact Gothic"/>
                <a:sym typeface="Didact Gothic"/>
              </a:rPr>
              <a:t>Mercury is the closest planet to the Sun and the smallest one in the Solar System. The planet’s name has nothing to do with the liquid metal, since it was named after the Roman messenger god</a:t>
            </a:r>
            <a:endParaRPr>
              <a:solidFill>
                <a:schemeClr val="dk1"/>
              </a:solidFill>
              <a:latin typeface="Didact Gothic"/>
              <a:ea typeface="Didact Gothic"/>
              <a:cs typeface="Didact Gothic"/>
              <a:sym typeface="Didact Gothic"/>
            </a:endParaRPr>
          </a:p>
        </p:txBody>
      </p:sp>
      <p:sp>
        <p:nvSpPr>
          <p:cNvPr id="1704" name="Google Shape;1704;p87"/>
          <p:cNvSpPr txBox="1"/>
          <p:nvPr/>
        </p:nvSpPr>
        <p:spPr>
          <a:xfrm>
            <a:off x="904338" y="4033650"/>
            <a:ext cx="3664200" cy="367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000">
                <a:solidFill>
                  <a:schemeClr val="dk1"/>
                </a:solidFill>
                <a:latin typeface="Didact Gothic"/>
                <a:ea typeface="Didact Gothic"/>
                <a:cs typeface="Didact Gothic"/>
                <a:sym typeface="Didact Gothic"/>
              </a:rPr>
              <a:t>To</a:t>
            </a:r>
            <a:r>
              <a:rPr lang="en" sz="1000">
                <a:solidFill>
                  <a:schemeClr val="dk1"/>
                </a:solidFill>
                <a:latin typeface="Didact Gothic"/>
                <a:ea typeface="Didact Gothic"/>
                <a:cs typeface="Didact Gothic"/>
                <a:sym typeface="Didact Gothic"/>
              </a:rPr>
              <a:t> modify this graph, click on it, follow the link, change the data and paste the new graph here</a:t>
            </a:r>
            <a:endParaRPr sz="1000">
              <a:solidFill>
                <a:schemeClr val="dk1"/>
              </a:solidFill>
              <a:latin typeface="Didact Gothic"/>
              <a:ea typeface="Didact Gothic"/>
              <a:cs typeface="Didact Gothic"/>
              <a:sym typeface="Didact Gothic"/>
            </a:endParaRPr>
          </a:p>
        </p:txBody>
      </p:sp>
      <p:pic>
        <p:nvPicPr>
          <p:cNvPr id="1705" name="Google Shape;1705;p87" title="Gráfico">
            <a:hlinkClick r:id="rId3"/>
          </p:cNvPr>
          <p:cNvPicPr preferRelativeResize="0"/>
          <p:nvPr/>
        </p:nvPicPr>
        <p:blipFill>
          <a:blip r:embed="rId4">
            <a:alphaModFix/>
          </a:blip>
          <a:stretch>
            <a:fillRect/>
          </a:stretch>
        </p:blipFill>
        <p:spPr>
          <a:xfrm>
            <a:off x="826975" y="1551295"/>
            <a:ext cx="3664324" cy="2334904"/>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703"/>
                                        </p:tgtEl>
                                        <p:attrNameLst>
                                          <p:attrName>style.visibility</p:attrName>
                                        </p:attrNameLst>
                                      </p:cBhvr>
                                      <p:to>
                                        <p:strVal val="visible"/>
                                      </p:to>
                                    </p:set>
                                    <p:animEffect filter="fade" transition="in">
                                      <p:cBhvr>
                                        <p:cTn dur="1000"/>
                                        <p:tgtEl>
                                          <p:spTgt spid="17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9" name="Shape 1709"/>
        <p:cNvGrpSpPr/>
        <p:nvPr/>
      </p:nvGrpSpPr>
      <p:grpSpPr>
        <a:xfrm>
          <a:off x="0" y="0"/>
          <a:ext cx="0" cy="0"/>
          <a:chOff x="0" y="0"/>
          <a:chExt cx="0" cy="0"/>
        </a:xfrm>
      </p:grpSpPr>
      <p:sp>
        <p:nvSpPr>
          <p:cNvPr id="1710" name="Google Shape;1710;p88"/>
          <p:cNvSpPr txBox="1"/>
          <p:nvPr>
            <p:ph type="title"/>
          </p:nvPr>
        </p:nvSpPr>
        <p:spPr>
          <a:xfrm>
            <a:off x="1538750" y="1807738"/>
            <a:ext cx="6066600" cy="96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250,000</a:t>
            </a:r>
            <a:endParaRPr/>
          </a:p>
        </p:txBody>
      </p:sp>
      <p:sp>
        <p:nvSpPr>
          <p:cNvPr id="1711" name="Google Shape;1711;p88"/>
          <p:cNvSpPr txBox="1"/>
          <p:nvPr>
            <p:ph idx="1" type="body"/>
          </p:nvPr>
        </p:nvSpPr>
        <p:spPr>
          <a:xfrm>
            <a:off x="3127325" y="2715663"/>
            <a:ext cx="2889300" cy="77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1712" name="Google Shape;1712;p88"/>
          <p:cNvGrpSpPr/>
          <p:nvPr/>
        </p:nvGrpSpPr>
        <p:grpSpPr>
          <a:xfrm>
            <a:off x="2737882" y="1602861"/>
            <a:ext cx="3668036" cy="1485665"/>
            <a:chOff x="2612109" y="1731471"/>
            <a:chExt cx="3925552" cy="1938246"/>
          </a:xfrm>
        </p:grpSpPr>
        <p:sp>
          <p:nvSpPr>
            <p:cNvPr id="1713" name="Google Shape;1713;p88"/>
            <p:cNvSpPr/>
            <p:nvPr/>
          </p:nvSpPr>
          <p:spPr>
            <a:xfrm flipH="1">
              <a:off x="5861701" y="1731471"/>
              <a:ext cx="675960" cy="1938246"/>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sp>
          <p:nvSpPr>
            <p:cNvPr id="1714" name="Google Shape;1714;p88"/>
            <p:cNvSpPr/>
            <p:nvPr/>
          </p:nvSpPr>
          <p:spPr>
            <a:xfrm>
              <a:off x="2612109" y="1731471"/>
              <a:ext cx="675960" cy="1938246"/>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710"/>
                                        </p:tgtEl>
                                        <p:attrNameLst>
                                          <p:attrName>style.visibility</p:attrName>
                                        </p:attrNameLst>
                                      </p:cBhvr>
                                      <p:to>
                                        <p:strVal val="visible"/>
                                      </p:to>
                                    </p:set>
                                    <p:animEffect filter="fade" transition="in">
                                      <p:cBhvr>
                                        <p:cTn dur="1000"/>
                                        <p:tgtEl>
                                          <p:spTgt spid="171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712"/>
                                        </p:tgtEl>
                                        <p:attrNameLst>
                                          <p:attrName>style.visibility</p:attrName>
                                        </p:attrNameLst>
                                      </p:cBhvr>
                                      <p:to>
                                        <p:strVal val="visible"/>
                                      </p:to>
                                    </p:set>
                                    <p:animEffect filter="fade" transition="in">
                                      <p:cBhvr>
                                        <p:cTn dur="1000"/>
                                        <p:tgtEl>
                                          <p:spTgt spid="171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8" name="Shape 1718"/>
        <p:cNvGrpSpPr/>
        <p:nvPr/>
      </p:nvGrpSpPr>
      <p:grpSpPr>
        <a:xfrm>
          <a:off x="0" y="0"/>
          <a:ext cx="0" cy="0"/>
          <a:chOff x="0" y="0"/>
          <a:chExt cx="0" cy="0"/>
        </a:xfrm>
      </p:grpSpPr>
      <p:sp>
        <p:nvSpPr>
          <p:cNvPr id="1719" name="Google Shape;1719;p89"/>
          <p:cNvSpPr txBox="1"/>
          <p:nvPr>
            <p:ph type="title"/>
          </p:nvPr>
        </p:nvSpPr>
        <p:spPr>
          <a:xfrm>
            <a:off x="2487675" y="3172075"/>
            <a:ext cx="41685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600"/>
              <a:t>—</a:t>
            </a:r>
            <a:r>
              <a:rPr lang="en" sz="1600"/>
              <a:t>SOMEONE FAMOUS</a:t>
            </a:r>
            <a:endParaRPr sz="1600"/>
          </a:p>
        </p:txBody>
      </p:sp>
      <p:sp>
        <p:nvSpPr>
          <p:cNvPr id="1720" name="Google Shape;1720;p89"/>
          <p:cNvSpPr txBox="1"/>
          <p:nvPr>
            <p:ph idx="2" type="title"/>
          </p:nvPr>
        </p:nvSpPr>
        <p:spPr>
          <a:xfrm>
            <a:off x="2612575" y="1793500"/>
            <a:ext cx="3918900" cy="1590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“This is a quote, words full of wisdom that someone important said and can make the reader get inspired.”</a:t>
            </a:r>
            <a:endParaRPr>
              <a:solidFill>
                <a:schemeClr val="dk1"/>
              </a:solidFill>
            </a:endParaRPr>
          </a:p>
        </p:txBody>
      </p:sp>
      <p:grpSp>
        <p:nvGrpSpPr>
          <p:cNvPr id="1721" name="Google Shape;1721;p89"/>
          <p:cNvGrpSpPr/>
          <p:nvPr/>
        </p:nvGrpSpPr>
        <p:grpSpPr>
          <a:xfrm>
            <a:off x="2283127" y="1703524"/>
            <a:ext cx="4577729" cy="1776790"/>
            <a:chOff x="2286021" y="1731475"/>
            <a:chExt cx="4577729" cy="1938246"/>
          </a:xfrm>
        </p:grpSpPr>
        <p:sp>
          <p:nvSpPr>
            <p:cNvPr id="1722" name="Google Shape;1722;p89"/>
            <p:cNvSpPr/>
            <p:nvPr/>
          </p:nvSpPr>
          <p:spPr>
            <a:xfrm flipH="1">
              <a:off x="5861696" y="1731475"/>
              <a:ext cx="1002054" cy="1938246"/>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sp>
          <p:nvSpPr>
            <p:cNvPr id="1723" name="Google Shape;1723;p89"/>
            <p:cNvSpPr/>
            <p:nvPr/>
          </p:nvSpPr>
          <p:spPr>
            <a:xfrm>
              <a:off x="2286021" y="1731475"/>
              <a:ext cx="1002054" cy="1938246"/>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721"/>
                                        </p:tgtEl>
                                        <p:attrNameLst>
                                          <p:attrName>style.visibility</p:attrName>
                                        </p:attrNameLst>
                                      </p:cBhvr>
                                      <p:to>
                                        <p:strVal val="visible"/>
                                      </p:to>
                                    </p:set>
                                    <p:animEffect filter="fade" transition="in">
                                      <p:cBhvr>
                                        <p:cTn dur="1000"/>
                                        <p:tgtEl>
                                          <p:spTgt spid="172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719"/>
                                        </p:tgtEl>
                                        <p:attrNameLst>
                                          <p:attrName>style.visibility</p:attrName>
                                        </p:attrNameLst>
                                      </p:cBhvr>
                                      <p:to>
                                        <p:strVal val="visible"/>
                                      </p:to>
                                    </p:set>
                                    <p:animEffect filter="fade" transition="in">
                                      <p:cBhvr>
                                        <p:cTn dur="1000"/>
                                        <p:tgtEl>
                                          <p:spTgt spid="171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 name="Shape 322"/>
        <p:cNvGrpSpPr/>
        <p:nvPr/>
      </p:nvGrpSpPr>
      <p:grpSpPr>
        <a:xfrm>
          <a:off x="0" y="0"/>
          <a:ext cx="0" cy="0"/>
          <a:chOff x="0" y="0"/>
          <a:chExt cx="0" cy="0"/>
        </a:xfrm>
      </p:grpSpPr>
      <p:sp>
        <p:nvSpPr>
          <p:cNvPr id="323" name="Google Shape;323;p54"/>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324" name="Google Shape;324;p54"/>
          <p:cNvSpPr txBox="1"/>
          <p:nvPr>
            <p:ph idx="2" type="title"/>
          </p:nvPr>
        </p:nvSpPr>
        <p:spPr>
          <a:xfrm>
            <a:off x="2496338" y="1148700"/>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25" name="Google Shape;325;p54"/>
          <p:cNvSpPr txBox="1"/>
          <p:nvPr>
            <p:ph idx="3" type="title"/>
          </p:nvPr>
        </p:nvSpPr>
        <p:spPr>
          <a:xfrm>
            <a:off x="1873238" y="1612675"/>
            <a:ext cx="25899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OBJECTIVES</a:t>
            </a:r>
            <a:endParaRPr/>
          </a:p>
        </p:txBody>
      </p:sp>
      <p:sp>
        <p:nvSpPr>
          <p:cNvPr id="326" name="Google Shape;326;p54"/>
          <p:cNvSpPr txBox="1"/>
          <p:nvPr>
            <p:ph idx="4" type="title"/>
          </p:nvPr>
        </p:nvSpPr>
        <p:spPr>
          <a:xfrm>
            <a:off x="1873238" y="2036544"/>
            <a:ext cx="25899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27" name="Google Shape;327;p54"/>
          <p:cNvSpPr txBox="1"/>
          <p:nvPr>
            <p:ph idx="5" type="title"/>
          </p:nvPr>
        </p:nvSpPr>
        <p:spPr>
          <a:xfrm>
            <a:off x="5303863" y="1148700"/>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28" name="Google Shape;328;p54"/>
          <p:cNvSpPr txBox="1"/>
          <p:nvPr>
            <p:ph idx="6" type="title"/>
          </p:nvPr>
        </p:nvSpPr>
        <p:spPr>
          <a:xfrm>
            <a:off x="4680713" y="1612675"/>
            <a:ext cx="25899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METHODOLOGY</a:t>
            </a:r>
            <a:endParaRPr/>
          </a:p>
        </p:txBody>
      </p:sp>
      <p:sp>
        <p:nvSpPr>
          <p:cNvPr id="329" name="Google Shape;329;p54"/>
          <p:cNvSpPr txBox="1"/>
          <p:nvPr>
            <p:ph idx="7" type="title"/>
          </p:nvPr>
        </p:nvSpPr>
        <p:spPr>
          <a:xfrm>
            <a:off x="4680713" y="2036544"/>
            <a:ext cx="25899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30" name="Google Shape;330;p54"/>
          <p:cNvSpPr txBox="1"/>
          <p:nvPr>
            <p:ph idx="8" type="title"/>
          </p:nvPr>
        </p:nvSpPr>
        <p:spPr>
          <a:xfrm>
            <a:off x="2496338" y="2655447"/>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31" name="Google Shape;331;p54"/>
          <p:cNvSpPr txBox="1"/>
          <p:nvPr>
            <p:ph idx="9" type="title"/>
          </p:nvPr>
        </p:nvSpPr>
        <p:spPr>
          <a:xfrm>
            <a:off x="1873238" y="3126175"/>
            <a:ext cx="25899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RESULTS ANALYSIS</a:t>
            </a:r>
            <a:endParaRPr/>
          </a:p>
        </p:txBody>
      </p:sp>
      <p:sp>
        <p:nvSpPr>
          <p:cNvPr id="332" name="Google Shape;332;p54"/>
          <p:cNvSpPr txBox="1"/>
          <p:nvPr>
            <p:ph idx="13" type="title"/>
          </p:nvPr>
        </p:nvSpPr>
        <p:spPr>
          <a:xfrm>
            <a:off x="1873238" y="3550044"/>
            <a:ext cx="25899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33" name="Google Shape;333;p54"/>
          <p:cNvSpPr txBox="1"/>
          <p:nvPr>
            <p:ph idx="14" type="title"/>
          </p:nvPr>
        </p:nvSpPr>
        <p:spPr>
          <a:xfrm>
            <a:off x="5303863" y="2655447"/>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34" name="Google Shape;334;p54"/>
          <p:cNvSpPr txBox="1"/>
          <p:nvPr>
            <p:ph idx="15" type="title"/>
          </p:nvPr>
        </p:nvSpPr>
        <p:spPr>
          <a:xfrm>
            <a:off x="4680713" y="3126175"/>
            <a:ext cx="25899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CONCLUSIONS</a:t>
            </a:r>
            <a:endParaRPr/>
          </a:p>
        </p:txBody>
      </p:sp>
      <p:sp>
        <p:nvSpPr>
          <p:cNvPr id="335" name="Google Shape;335;p54"/>
          <p:cNvSpPr txBox="1"/>
          <p:nvPr>
            <p:ph idx="16" type="title"/>
          </p:nvPr>
        </p:nvSpPr>
        <p:spPr>
          <a:xfrm>
            <a:off x="4680713" y="3550044"/>
            <a:ext cx="25899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grpSp>
        <p:nvGrpSpPr>
          <p:cNvPr id="336" name="Google Shape;336;p54"/>
          <p:cNvGrpSpPr/>
          <p:nvPr/>
        </p:nvGrpSpPr>
        <p:grpSpPr>
          <a:xfrm>
            <a:off x="1880165" y="1464991"/>
            <a:ext cx="5383671" cy="1514884"/>
            <a:chOff x="2426459" y="1580025"/>
            <a:chExt cx="4313493" cy="1586433"/>
          </a:xfrm>
        </p:grpSpPr>
        <p:cxnSp>
          <p:nvCxnSpPr>
            <p:cNvPr id="337" name="Google Shape;337;p54"/>
            <p:cNvCxnSpPr/>
            <p:nvPr/>
          </p:nvCxnSpPr>
          <p:spPr>
            <a:xfrm>
              <a:off x="3910304" y="1586737"/>
              <a:ext cx="1323300" cy="0"/>
            </a:xfrm>
            <a:prstGeom prst="straightConnector1">
              <a:avLst/>
            </a:prstGeom>
            <a:noFill/>
            <a:ln cap="flat" cmpd="sng" w="9525">
              <a:solidFill>
                <a:schemeClr val="dk1"/>
              </a:solidFill>
              <a:prstDash val="solid"/>
              <a:round/>
              <a:headEnd len="med" w="med" type="none"/>
              <a:tailEnd len="med" w="med" type="none"/>
            </a:ln>
          </p:spPr>
        </p:cxnSp>
        <p:sp>
          <p:nvSpPr>
            <p:cNvPr id="338" name="Google Shape;338;p54"/>
            <p:cNvSpPr/>
            <p:nvPr/>
          </p:nvSpPr>
          <p:spPr>
            <a:xfrm>
              <a:off x="2426459" y="1580025"/>
              <a:ext cx="551325" cy="1580025"/>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sp>
          <p:nvSpPr>
            <p:cNvPr id="339" name="Google Shape;339;p54"/>
            <p:cNvSpPr/>
            <p:nvPr/>
          </p:nvSpPr>
          <p:spPr>
            <a:xfrm flipH="1">
              <a:off x="6188627" y="1580025"/>
              <a:ext cx="551325" cy="1580025"/>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cxnSp>
          <p:nvCxnSpPr>
            <p:cNvPr id="340" name="Google Shape;340;p54"/>
            <p:cNvCxnSpPr/>
            <p:nvPr/>
          </p:nvCxnSpPr>
          <p:spPr>
            <a:xfrm>
              <a:off x="3910304" y="3166458"/>
              <a:ext cx="1323300" cy="0"/>
            </a:xfrm>
            <a:prstGeom prst="straightConnector1">
              <a:avLst/>
            </a:prstGeom>
            <a:noFill/>
            <a:ln cap="flat" cmpd="sng" w="9525">
              <a:solidFill>
                <a:schemeClr val="dk1"/>
              </a:solidFill>
              <a:prstDash val="solid"/>
              <a:round/>
              <a:headEnd len="med" w="med" type="none"/>
              <a:tailEnd len="med" w="med" type="none"/>
            </a:ln>
          </p:spPr>
        </p:cxn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324"/>
                                        </p:tgtEl>
                                        <p:attrNameLst>
                                          <p:attrName>style.visibility</p:attrName>
                                        </p:attrNameLst>
                                      </p:cBhvr>
                                      <p:to>
                                        <p:strVal val="visible"/>
                                      </p:to>
                                    </p:set>
                                    <p:animEffect filter="fade" transition="in">
                                      <p:cBhvr>
                                        <p:cTn dur="1000"/>
                                        <p:tgtEl>
                                          <p:spTgt spid="324"/>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27"/>
                                        </p:tgtEl>
                                        <p:attrNameLst>
                                          <p:attrName>style.visibility</p:attrName>
                                        </p:attrNameLst>
                                      </p:cBhvr>
                                      <p:to>
                                        <p:strVal val="visible"/>
                                      </p:to>
                                    </p:set>
                                    <p:animEffect filter="fade" transition="in">
                                      <p:cBhvr>
                                        <p:cTn dur="1000"/>
                                        <p:tgtEl>
                                          <p:spTgt spid="327"/>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330"/>
                                        </p:tgtEl>
                                        <p:attrNameLst>
                                          <p:attrName>style.visibility</p:attrName>
                                        </p:attrNameLst>
                                      </p:cBhvr>
                                      <p:to>
                                        <p:strVal val="visible"/>
                                      </p:to>
                                    </p:set>
                                    <p:animEffect filter="fade" transition="in">
                                      <p:cBhvr>
                                        <p:cTn dur="1000"/>
                                        <p:tgtEl>
                                          <p:spTgt spid="330"/>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333"/>
                                        </p:tgtEl>
                                        <p:attrNameLst>
                                          <p:attrName>style.visibility</p:attrName>
                                        </p:attrNameLst>
                                      </p:cBhvr>
                                      <p:to>
                                        <p:strVal val="visible"/>
                                      </p:to>
                                    </p:set>
                                    <p:animEffect filter="fade" transition="in">
                                      <p:cBhvr>
                                        <p:cTn dur="1000"/>
                                        <p:tgtEl>
                                          <p:spTgt spid="333"/>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336"/>
                                        </p:tgtEl>
                                        <p:attrNameLst>
                                          <p:attrName>style.visibility</p:attrName>
                                        </p:attrNameLst>
                                      </p:cBhvr>
                                      <p:to>
                                        <p:strVal val="visible"/>
                                      </p:to>
                                    </p:set>
                                    <p:animEffect filter="fade" transition="in">
                                      <p:cBhvr>
                                        <p:cTn dur="1000"/>
                                        <p:tgtEl>
                                          <p:spTgt spid="33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7" name="Shape 1727"/>
        <p:cNvGrpSpPr/>
        <p:nvPr/>
      </p:nvGrpSpPr>
      <p:grpSpPr>
        <a:xfrm>
          <a:off x="0" y="0"/>
          <a:ext cx="0" cy="0"/>
          <a:chOff x="0" y="0"/>
          <a:chExt cx="0" cy="0"/>
        </a:xfrm>
      </p:grpSpPr>
      <p:sp>
        <p:nvSpPr>
          <p:cNvPr id="1728" name="Google Shape;1728;p90"/>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DISTRIBUTION</a:t>
            </a:r>
            <a:endParaRPr/>
          </a:p>
        </p:txBody>
      </p:sp>
      <p:pic>
        <p:nvPicPr>
          <p:cNvPr id="1729" name="Google Shape;1729;p90" title="Chart">
            <a:hlinkClick r:id="rId3"/>
          </p:cNvPr>
          <p:cNvPicPr preferRelativeResize="0"/>
          <p:nvPr/>
        </p:nvPicPr>
        <p:blipFill>
          <a:blip r:embed="rId4">
            <a:alphaModFix/>
          </a:blip>
          <a:stretch>
            <a:fillRect/>
          </a:stretch>
        </p:blipFill>
        <p:spPr>
          <a:xfrm>
            <a:off x="3268725" y="1541425"/>
            <a:ext cx="2606550" cy="2365450"/>
          </a:xfrm>
          <a:prstGeom prst="rect">
            <a:avLst/>
          </a:prstGeom>
          <a:noFill/>
          <a:ln>
            <a:noFill/>
          </a:ln>
        </p:spPr>
      </p:pic>
      <p:sp>
        <p:nvSpPr>
          <p:cNvPr id="1730" name="Google Shape;1730;p90"/>
          <p:cNvSpPr txBox="1"/>
          <p:nvPr/>
        </p:nvSpPr>
        <p:spPr>
          <a:xfrm>
            <a:off x="6165624" y="1645806"/>
            <a:ext cx="2183700" cy="385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MARS</a:t>
            </a:r>
            <a:endParaRPr b="1" sz="1600">
              <a:solidFill>
                <a:schemeClr val="dk1"/>
              </a:solidFill>
              <a:latin typeface="Raleway"/>
              <a:ea typeface="Raleway"/>
              <a:cs typeface="Raleway"/>
              <a:sym typeface="Raleway"/>
            </a:endParaRPr>
          </a:p>
        </p:txBody>
      </p:sp>
      <p:sp>
        <p:nvSpPr>
          <p:cNvPr id="1731" name="Google Shape;1731;p90"/>
          <p:cNvSpPr txBox="1"/>
          <p:nvPr/>
        </p:nvSpPr>
        <p:spPr>
          <a:xfrm>
            <a:off x="6165575" y="1938430"/>
            <a:ext cx="2183700" cy="61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Despite being red, Mars is a cold place</a:t>
            </a:r>
            <a:endParaRPr>
              <a:solidFill>
                <a:schemeClr val="dk1"/>
              </a:solidFill>
              <a:latin typeface="Didact Gothic"/>
              <a:ea typeface="Didact Gothic"/>
              <a:cs typeface="Didact Gothic"/>
              <a:sym typeface="Didact Gothic"/>
            </a:endParaRPr>
          </a:p>
        </p:txBody>
      </p:sp>
      <p:sp>
        <p:nvSpPr>
          <p:cNvPr id="1732" name="Google Shape;1732;p90"/>
          <p:cNvSpPr txBox="1"/>
          <p:nvPr/>
        </p:nvSpPr>
        <p:spPr>
          <a:xfrm>
            <a:off x="723125" y="1645806"/>
            <a:ext cx="2183700" cy="385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600">
                <a:solidFill>
                  <a:schemeClr val="dk1"/>
                </a:solidFill>
                <a:latin typeface="Raleway"/>
                <a:ea typeface="Raleway"/>
                <a:cs typeface="Raleway"/>
                <a:sym typeface="Raleway"/>
              </a:rPr>
              <a:t>MERCURY</a:t>
            </a:r>
            <a:endParaRPr b="1" sz="1600">
              <a:solidFill>
                <a:schemeClr val="dk1"/>
              </a:solidFill>
              <a:latin typeface="Raleway"/>
              <a:ea typeface="Raleway"/>
              <a:cs typeface="Raleway"/>
              <a:sym typeface="Raleway"/>
            </a:endParaRPr>
          </a:p>
        </p:txBody>
      </p:sp>
      <p:sp>
        <p:nvSpPr>
          <p:cNvPr id="1733" name="Google Shape;1733;p90"/>
          <p:cNvSpPr txBox="1"/>
          <p:nvPr/>
        </p:nvSpPr>
        <p:spPr>
          <a:xfrm>
            <a:off x="723075" y="1938428"/>
            <a:ext cx="2183700" cy="61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Didact Gothic"/>
                <a:ea typeface="Didact Gothic"/>
                <a:cs typeface="Didact Gothic"/>
                <a:sym typeface="Didact Gothic"/>
              </a:rPr>
              <a:t>It's the clos</a:t>
            </a:r>
            <a:r>
              <a:rPr lang="en">
                <a:solidFill>
                  <a:schemeClr val="dk1"/>
                </a:solidFill>
                <a:latin typeface="Didact Gothic"/>
                <a:ea typeface="Didact Gothic"/>
                <a:cs typeface="Didact Gothic"/>
                <a:sym typeface="Didact Gothic"/>
              </a:rPr>
              <a:t>est planet to the Sun and the smallest</a:t>
            </a:r>
            <a:endParaRPr>
              <a:solidFill>
                <a:schemeClr val="dk1"/>
              </a:solidFill>
              <a:latin typeface="Didact Gothic"/>
              <a:ea typeface="Didact Gothic"/>
              <a:cs typeface="Didact Gothic"/>
              <a:sym typeface="Didact Gothic"/>
            </a:endParaRPr>
          </a:p>
        </p:txBody>
      </p:sp>
      <p:sp>
        <p:nvSpPr>
          <p:cNvPr id="1734" name="Google Shape;1734;p90"/>
          <p:cNvSpPr txBox="1"/>
          <p:nvPr/>
        </p:nvSpPr>
        <p:spPr>
          <a:xfrm>
            <a:off x="6165624" y="3087286"/>
            <a:ext cx="2183700" cy="385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JUPITER</a:t>
            </a:r>
            <a:endParaRPr b="1" sz="1600">
              <a:solidFill>
                <a:schemeClr val="dk1"/>
              </a:solidFill>
              <a:latin typeface="Raleway"/>
              <a:ea typeface="Raleway"/>
              <a:cs typeface="Raleway"/>
              <a:sym typeface="Raleway"/>
            </a:endParaRPr>
          </a:p>
        </p:txBody>
      </p:sp>
      <p:sp>
        <p:nvSpPr>
          <p:cNvPr id="1735" name="Google Shape;1735;p90"/>
          <p:cNvSpPr txBox="1"/>
          <p:nvPr/>
        </p:nvSpPr>
        <p:spPr>
          <a:xfrm>
            <a:off x="6165575" y="3379910"/>
            <a:ext cx="2183700" cy="61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Jupiter is the biggest planet in the Solar System</a:t>
            </a:r>
            <a:endParaRPr>
              <a:solidFill>
                <a:schemeClr val="dk1"/>
              </a:solidFill>
              <a:latin typeface="Didact Gothic"/>
              <a:ea typeface="Didact Gothic"/>
              <a:cs typeface="Didact Gothic"/>
              <a:sym typeface="Didact Gothic"/>
            </a:endParaRPr>
          </a:p>
        </p:txBody>
      </p:sp>
      <p:sp>
        <p:nvSpPr>
          <p:cNvPr id="1736" name="Google Shape;1736;p90"/>
          <p:cNvSpPr txBox="1"/>
          <p:nvPr/>
        </p:nvSpPr>
        <p:spPr>
          <a:xfrm>
            <a:off x="723125" y="3087286"/>
            <a:ext cx="2183700" cy="385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600">
                <a:solidFill>
                  <a:schemeClr val="dk1"/>
                </a:solidFill>
                <a:latin typeface="Raleway"/>
                <a:ea typeface="Raleway"/>
                <a:cs typeface="Raleway"/>
                <a:sym typeface="Raleway"/>
              </a:rPr>
              <a:t>NEPTUNE</a:t>
            </a:r>
            <a:endParaRPr b="1" sz="1600">
              <a:solidFill>
                <a:schemeClr val="dk1"/>
              </a:solidFill>
              <a:latin typeface="Raleway"/>
              <a:ea typeface="Raleway"/>
              <a:cs typeface="Raleway"/>
              <a:sym typeface="Raleway"/>
            </a:endParaRPr>
          </a:p>
        </p:txBody>
      </p:sp>
      <p:sp>
        <p:nvSpPr>
          <p:cNvPr id="1737" name="Google Shape;1737;p90"/>
          <p:cNvSpPr txBox="1"/>
          <p:nvPr/>
        </p:nvSpPr>
        <p:spPr>
          <a:xfrm>
            <a:off x="723075" y="3379909"/>
            <a:ext cx="2183700" cy="610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Didact Gothic"/>
                <a:ea typeface="Didact Gothic"/>
                <a:cs typeface="Didact Gothic"/>
                <a:sym typeface="Didact Gothic"/>
              </a:rPr>
              <a:t>Neptune is the farthest planet from the Sun</a:t>
            </a:r>
            <a:endParaRPr>
              <a:solidFill>
                <a:schemeClr val="dk1"/>
              </a:solidFill>
              <a:latin typeface="Didact Gothic"/>
              <a:ea typeface="Didact Gothic"/>
              <a:cs typeface="Didact Gothic"/>
              <a:sym typeface="Didact Gothic"/>
            </a:endParaRPr>
          </a:p>
        </p:txBody>
      </p:sp>
      <p:sp>
        <p:nvSpPr>
          <p:cNvPr id="1738" name="Google Shape;1738;p90"/>
          <p:cNvSpPr/>
          <p:nvPr/>
        </p:nvSpPr>
        <p:spPr>
          <a:xfrm>
            <a:off x="2877200" y="3273975"/>
            <a:ext cx="898670" cy="241715"/>
          </a:xfrm>
          <a:custGeom>
            <a:rect b="b" l="l" r="r" t="t"/>
            <a:pathLst>
              <a:path extrusionOk="0" h="21231" w="46666">
                <a:moveTo>
                  <a:pt x="0" y="0"/>
                </a:moveTo>
                <a:lnTo>
                  <a:pt x="9670" y="0"/>
                </a:lnTo>
                <a:lnTo>
                  <a:pt x="9670" y="21231"/>
                </a:lnTo>
                <a:lnTo>
                  <a:pt x="46666" y="21231"/>
                </a:lnTo>
              </a:path>
            </a:pathLst>
          </a:custGeom>
          <a:noFill/>
          <a:ln cap="flat" cmpd="sng" w="9525">
            <a:solidFill>
              <a:schemeClr val="dk1"/>
            </a:solidFill>
            <a:prstDash val="solid"/>
            <a:round/>
            <a:headEnd len="med" w="med" type="none"/>
            <a:tailEnd len="med" w="med" type="none"/>
          </a:ln>
        </p:spPr>
      </p:sp>
      <p:sp>
        <p:nvSpPr>
          <p:cNvPr id="1739" name="Google Shape;1739;p90"/>
          <p:cNvSpPr/>
          <p:nvPr/>
        </p:nvSpPr>
        <p:spPr>
          <a:xfrm>
            <a:off x="2877200" y="1836675"/>
            <a:ext cx="848713" cy="149771"/>
          </a:xfrm>
          <a:custGeom>
            <a:rect b="b" l="l" r="r" t="t"/>
            <a:pathLst>
              <a:path extrusionOk="0" h="7568" w="29639">
                <a:moveTo>
                  <a:pt x="0" y="0"/>
                </a:moveTo>
                <a:lnTo>
                  <a:pt x="29639" y="0"/>
                </a:lnTo>
                <a:lnTo>
                  <a:pt x="29639" y="7568"/>
                </a:lnTo>
              </a:path>
            </a:pathLst>
          </a:custGeom>
          <a:noFill/>
          <a:ln cap="flat" cmpd="sng" w="9525">
            <a:solidFill>
              <a:schemeClr val="dk1"/>
            </a:solidFill>
            <a:prstDash val="solid"/>
            <a:round/>
            <a:headEnd len="med" w="med" type="none"/>
            <a:tailEnd len="med" w="med" type="none"/>
          </a:ln>
        </p:spPr>
      </p:sp>
      <p:sp>
        <p:nvSpPr>
          <p:cNvPr id="1740" name="Google Shape;1740;p90"/>
          <p:cNvSpPr/>
          <p:nvPr/>
        </p:nvSpPr>
        <p:spPr>
          <a:xfrm>
            <a:off x="5389175" y="1836675"/>
            <a:ext cx="783025" cy="73575"/>
          </a:xfrm>
          <a:custGeom>
            <a:rect b="b" l="l" r="r" t="t"/>
            <a:pathLst>
              <a:path extrusionOk="0" h="2943" w="31321">
                <a:moveTo>
                  <a:pt x="31321" y="0"/>
                </a:moveTo>
                <a:lnTo>
                  <a:pt x="0" y="0"/>
                </a:lnTo>
                <a:lnTo>
                  <a:pt x="0" y="2943"/>
                </a:lnTo>
              </a:path>
            </a:pathLst>
          </a:custGeom>
          <a:noFill/>
          <a:ln cap="flat" cmpd="sng" w="9525">
            <a:solidFill>
              <a:schemeClr val="dk1"/>
            </a:solidFill>
            <a:prstDash val="solid"/>
            <a:round/>
            <a:headEnd len="med" w="med" type="none"/>
            <a:tailEnd len="med" w="med" type="none"/>
          </a:ln>
        </p:spPr>
      </p:sp>
      <p:sp>
        <p:nvSpPr>
          <p:cNvPr id="1741" name="Google Shape;1741;p90"/>
          <p:cNvSpPr/>
          <p:nvPr/>
        </p:nvSpPr>
        <p:spPr>
          <a:xfrm>
            <a:off x="5738650" y="3268350"/>
            <a:ext cx="433524" cy="76575"/>
          </a:xfrm>
          <a:custGeom>
            <a:rect b="b" l="l" r="r" t="t"/>
            <a:pathLst>
              <a:path extrusionOk="0" h="3063" w="14398">
                <a:moveTo>
                  <a:pt x="14398" y="0"/>
                </a:moveTo>
                <a:lnTo>
                  <a:pt x="3291" y="0"/>
                </a:lnTo>
                <a:lnTo>
                  <a:pt x="0" y="3063"/>
                </a:lnTo>
              </a:path>
            </a:pathLst>
          </a:custGeom>
          <a:noFill/>
          <a:ln cap="flat" cmpd="sng" w="9525">
            <a:solidFill>
              <a:schemeClr val="dk1"/>
            </a:solidFill>
            <a:prstDash val="solid"/>
            <a:round/>
            <a:headEnd len="med" w="med" type="none"/>
            <a:tailEnd len="med" w="med" type="none"/>
          </a:ln>
        </p:spPr>
      </p:sp>
      <p:sp>
        <p:nvSpPr>
          <p:cNvPr id="1742" name="Google Shape;1742;p90"/>
          <p:cNvSpPr txBox="1"/>
          <p:nvPr/>
        </p:nvSpPr>
        <p:spPr>
          <a:xfrm>
            <a:off x="1397875" y="1296003"/>
            <a:ext cx="1509000" cy="385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200">
                <a:solidFill>
                  <a:schemeClr val="accent2"/>
                </a:solidFill>
                <a:latin typeface="Raleway"/>
                <a:ea typeface="Raleway"/>
                <a:cs typeface="Raleway"/>
                <a:sym typeface="Raleway"/>
              </a:rPr>
              <a:t>22%</a:t>
            </a:r>
            <a:endParaRPr b="1" sz="2200">
              <a:solidFill>
                <a:schemeClr val="accent2"/>
              </a:solidFill>
              <a:latin typeface="Raleway"/>
              <a:ea typeface="Raleway"/>
              <a:cs typeface="Raleway"/>
              <a:sym typeface="Raleway"/>
            </a:endParaRPr>
          </a:p>
        </p:txBody>
      </p:sp>
      <p:sp>
        <p:nvSpPr>
          <p:cNvPr id="1743" name="Google Shape;1743;p90"/>
          <p:cNvSpPr txBox="1"/>
          <p:nvPr/>
        </p:nvSpPr>
        <p:spPr>
          <a:xfrm>
            <a:off x="1397875" y="2730378"/>
            <a:ext cx="1509000" cy="385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200">
                <a:solidFill>
                  <a:schemeClr val="accent2"/>
                </a:solidFill>
                <a:latin typeface="Raleway"/>
                <a:ea typeface="Raleway"/>
                <a:cs typeface="Raleway"/>
                <a:sym typeface="Raleway"/>
              </a:rPr>
              <a:t>27</a:t>
            </a:r>
            <a:r>
              <a:rPr b="1" lang="en" sz="2200">
                <a:solidFill>
                  <a:schemeClr val="accent2"/>
                </a:solidFill>
                <a:latin typeface="Raleway"/>
                <a:ea typeface="Raleway"/>
                <a:cs typeface="Raleway"/>
                <a:sym typeface="Raleway"/>
              </a:rPr>
              <a:t>%</a:t>
            </a:r>
            <a:endParaRPr b="1" sz="2200">
              <a:solidFill>
                <a:schemeClr val="accent2"/>
              </a:solidFill>
              <a:latin typeface="Raleway"/>
              <a:ea typeface="Raleway"/>
              <a:cs typeface="Raleway"/>
              <a:sym typeface="Raleway"/>
            </a:endParaRPr>
          </a:p>
        </p:txBody>
      </p:sp>
      <p:sp>
        <p:nvSpPr>
          <p:cNvPr id="1744" name="Google Shape;1744;p90"/>
          <p:cNvSpPr txBox="1"/>
          <p:nvPr/>
        </p:nvSpPr>
        <p:spPr>
          <a:xfrm>
            <a:off x="6172200" y="1296003"/>
            <a:ext cx="1509000" cy="385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200">
                <a:solidFill>
                  <a:schemeClr val="accent2"/>
                </a:solidFill>
                <a:latin typeface="Raleway"/>
                <a:ea typeface="Raleway"/>
                <a:cs typeface="Raleway"/>
                <a:sym typeface="Raleway"/>
              </a:rPr>
              <a:t>18</a:t>
            </a:r>
            <a:r>
              <a:rPr b="1" lang="en" sz="2200">
                <a:solidFill>
                  <a:schemeClr val="accent2"/>
                </a:solidFill>
                <a:latin typeface="Raleway"/>
                <a:ea typeface="Raleway"/>
                <a:cs typeface="Raleway"/>
                <a:sym typeface="Raleway"/>
              </a:rPr>
              <a:t>%</a:t>
            </a:r>
            <a:endParaRPr b="1" sz="2200">
              <a:solidFill>
                <a:schemeClr val="accent2"/>
              </a:solidFill>
              <a:latin typeface="Raleway"/>
              <a:ea typeface="Raleway"/>
              <a:cs typeface="Raleway"/>
              <a:sym typeface="Raleway"/>
            </a:endParaRPr>
          </a:p>
        </p:txBody>
      </p:sp>
      <p:sp>
        <p:nvSpPr>
          <p:cNvPr id="1745" name="Google Shape;1745;p90"/>
          <p:cNvSpPr txBox="1"/>
          <p:nvPr/>
        </p:nvSpPr>
        <p:spPr>
          <a:xfrm>
            <a:off x="6172200" y="2730378"/>
            <a:ext cx="1509000" cy="385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200">
                <a:solidFill>
                  <a:schemeClr val="accent2"/>
                </a:solidFill>
                <a:latin typeface="Raleway"/>
                <a:ea typeface="Raleway"/>
                <a:cs typeface="Raleway"/>
                <a:sym typeface="Raleway"/>
              </a:rPr>
              <a:t>33</a:t>
            </a:r>
            <a:r>
              <a:rPr b="1" lang="en" sz="2200">
                <a:solidFill>
                  <a:schemeClr val="accent2"/>
                </a:solidFill>
                <a:latin typeface="Raleway"/>
                <a:ea typeface="Raleway"/>
                <a:cs typeface="Raleway"/>
                <a:sym typeface="Raleway"/>
              </a:rPr>
              <a:t>%</a:t>
            </a:r>
            <a:endParaRPr b="1" sz="2200">
              <a:solidFill>
                <a:schemeClr val="accent2"/>
              </a:solidFill>
              <a:latin typeface="Raleway"/>
              <a:ea typeface="Raleway"/>
              <a:cs typeface="Raleway"/>
              <a:sym typeface="Raleway"/>
            </a:endParaRPr>
          </a:p>
        </p:txBody>
      </p:sp>
      <p:sp>
        <p:nvSpPr>
          <p:cNvPr id="1746" name="Google Shape;1746;p90"/>
          <p:cNvSpPr txBox="1"/>
          <p:nvPr/>
        </p:nvSpPr>
        <p:spPr>
          <a:xfrm>
            <a:off x="2739900" y="4186050"/>
            <a:ext cx="3664200" cy="367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000">
                <a:solidFill>
                  <a:schemeClr val="dk1"/>
                </a:solidFill>
                <a:latin typeface="Didact Gothic"/>
                <a:ea typeface="Didact Gothic"/>
                <a:cs typeface="Didact Gothic"/>
                <a:sym typeface="Didact Gothic"/>
              </a:rPr>
              <a:t>T</a:t>
            </a:r>
            <a:r>
              <a:rPr lang="en" sz="1000">
                <a:solidFill>
                  <a:schemeClr val="dk1"/>
                </a:solidFill>
                <a:latin typeface="Didact Gothic"/>
                <a:ea typeface="Didact Gothic"/>
                <a:cs typeface="Didact Gothic"/>
                <a:sym typeface="Didact Gothic"/>
              </a:rPr>
              <a:t>o modify this graph, click on it, follow the link, change the data and paste the new graph here</a:t>
            </a:r>
            <a:endParaRPr sz="1000">
              <a:solidFill>
                <a:schemeClr val="dk1"/>
              </a:solidFill>
              <a:latin typeface="Didact Gothic"/>
              <a:ea typeface="Didact Gothic"/>
              <a:cs typeface="Didact Gothic"/>
              <a:sym typeface="Didact Gothic"/>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739"/>
                                        </p:tgtEl>
                                        <p:attrNameLst>
                                          <p:attrName>style.visibility</p:attrName>
                                        </p:attrNameLst>
                                      </p:cBhvr>
                                      <p:to>
                                        <p:strVal val="visible"/>
                                      </p:to>
                                    </p:set>
                                    <p:animEffect filter="fade" transition="in">
                                      <p:cBhvr>
                                        <p:cTn dur="1000"/>
                                        <p:tgtEl>
                                          <p:spTgt spid="1739"/>
                                        </p:tgtEl>
                                      </p:cBhvr>
                                    </p:animEffect>
                                  </p:childTnLst>
                                </p:cTn>
                              </p:par>
                              <p:par>
                                <p:cTn fill="hold" nodeType="withEffect" presetClass="entr" presetID="10" presetSubtype="0">
                                  <p:stCondLst>
                                    <p:cond delay="0"/>
                                  </p:stCondLst>
                                  <p:childTnLst>
                                    <p:set>
                                      <p:cBhvr>
                                        <p:cTn dur="1" fill="hold">
                                          <p:stCondLst>
                                            <p:cond delay="0"/>
                                          </p:stCondLst>
                                        </p:cTn>
                                        <p:tgtEl>
                                          <p:spTgt spid="1742"/>
                                        </p:tgtEl>
                                        <p:attrNameLst>
                                          <p:attrName>style.visibility</p:attrName>
                                        </p:attrNameLst>
                                      </p:cBhvr>
                                      <p:to>
                                        <p:strVal val="visible"/>
                                      </p:to>
                                    </p:set>
                                    <p:animEffect filter="fade" transition="in">
                                      <p:cBhvr>
                                        <p:cTn dur="1000"/>
                                        <p:tgtEl>
                                          <p:spTgt spid="1742"/>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740"/>
                                        </p:tgtEl>
                                        <p:attrNameLst>
                                          <p:attrName>style.visibility</p:attrName>
                                        </p:attrNameLst>
                                      </p:cBhvr>
                                      <p:to>
                                        <p:strVal val="visible"/>
                                      </p:to>
                                    </p:set>
                                    <p:animEffect filter="fade" transition="in">
                                      <p:cBhvr>
                                        <p:cTn dur="1000"/>
                                        <p:tgtEl>
                                          <p:spTgt spid="1740"/>
                                        </p:tgtEl>
                                      </p:cBhvr>
                                    </p:animEffect>
                                  </p:childTnLst>
                                </p:cTn>
                              </p:par>
                              <p:par>
                                <p:cTn fill="hold" nodeType="withEffect" presetClass="entr" presetID="10" presetSubtype="0">
                                  <p:stCondLst>
                                    <p:cond delay="0"/>
                                  </p:stCondLst>
                                  <p:childTnLst>
                                    <p:set>
                                      <p:cBhvr>
                                        <p:cTn dur="1" fill="hold">
                                          <p:stCondLst>
                                            <p:cond delay="0"/>
                                          </p:stCondLst>
                                        </p:cTn>
                                        <p:tgtEl>
                                          <p:spTgt spid="1744"/>
                                        </p:tgtEl>
                                        <p:attrNameLst>
                                          <p:attrName>style.visibility</p:attrName>
                                        </p:attrNameLst>
                                      </p:cBhvr>
                                      <p:to>
                                        <p:strVal val="visible"/>
                                      </p:to>
                                    </p:set>
                                    <p:animEffect filter="fade" transition="in">
                                      <p:cBhvr>
                                        <p:cTn dur="1000"/>
                                        <p:tgtEl>
                                          <p:spTgt spid="1744"/>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738"/>
                                        </p:tgtEl>
                                        <p:attrNameLst>
                                          <p:attrName>style.visibility</p:attrName>
                                        </p:attrNameLst>
                                      </p:cBhvr>
                                      <p:to>
                                        <p:strVal val="visible"/>
                                      </p:to>
                                    </p:set>
                                    <p:animEffect filter="fade" transition="in">
                                      <p:cBhvr>
                                        <p:cTn dur="1000"/>
                                        <p:tgtEl>
                                          <p:spTgt spid="1738"/>
                                        </p:tgtEl>
                                      </p:cBhvr>
                                    </p:animEffect>
                                  </p:childTnLst>
                                </p:cTn>
                              </p:par>
                              <p:par>
                                <p:cTn fill="hold" nodeType="withEffect" presetClass="entr" presetID="10" presetSubtype="0">
                                  <p:stCondLst>
                                    <p:cond delay="0"/>
                                  </p:stCondLst>
                                  <p:childTnLst>
                                    <p:set>
                                      <p:cBhvr>
                                        <p:cTn dur="1" fill="hold">
                                          <p:stCondLst>
                                            <p:cond delay="0"/>
                                          </p:stCondLst>
                                        </p:cTn>
                                        <p:tgtEl>
                                          <p:spTgt spid="1743"/>
                                        </p:tgtEl>
                                        <p:attrNameLst>
                                          <p:attrName>style.visibility</p:attrName>
                                        </p:attrNameLst>
                                      </p:cBhvr>
                                      <p:to>
                                        <p:strVal val="visible"/>
                                      </p:to>
                                    </p:set>
                                    <p:animEffect filter="fade" transition="in">
                                      <p:cBhvr>
                                        <p:cTn dur="1000"/>
                                        <p:tgtEl>
                                          <p:spTgt spid="1743"/>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745"/>
                                        </p:tgtEl>
                                        <p:attrNameLst>
                                          <p:attrName>style.visibility</p:attrName>
                                        </p:attrNameLst>
                                      </p:cBhvr>
                                      <p:to>
                                        <p:strVal val="visible"/>
                                      </p:to>
                                    </p:set>
                                    <p:animEffect filter="fade" transition="in">
                                      <p:cBhvr>
                                        <p:cTn dur="1000"/>
                                        <p:tgtEl>
                                          <p:spTgt spid="1745"/>
                                        </p:tgtEl>
                                      </p:cBhvr>
                                    </p:animEffect>
                                  </p:childTnLst>
                                </p:cTn>
                              </p:par>
                              <p:par>
                                <p:cTn fill="hold" nodeType="withEffect" presetClass="entr" presetID="10" presetSubtype="0">
                                  <p:stCondLst>
                                    <p:cond delay="0"/>
                                  </p:stCondLst>
                                  <p:childTnLst>
                                    <p:set>
                                      <p:cBhvr>
                                        <p:cTn dur="1" fill="hold">
                                          <p:stCondLst>
                                            <p:cond delay="0"/>
                                          </p:stCondLst>
                                        </p:cTn>
                                        <p:tgtEl>
                                          <p:spTgt spid="1741"/>
                                        </p:tgtEl>
                                        <p:attrNameLst>
                                          <p:attrName>style.visibility</p:attrName>
                                        </p:attrNameLst>
                                      </p:cBhvr>
                                      <p:to>
                                        <p:strVal val="visible"/>
                                      </p:to>
                                    </p:set>
                                    <p:animEffect filter="fade" transition="in">
                                      <p:cBhvr>
                                        <p:cTn dur="1000"/>
                                        <p:tgtEl>
                                          <p:spTgt spid="174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0" name="Shape 1750"/>
        <p:cNvGrpSpPr/>
        <p:nvPr/>
      </p:nvGrpSpPr>
      <p:grpSpPr>
        <a:xfrm>
          <a:off x="0" y="0"/>
          <a:ext cx="0" cy="0"/>
          <a:chOff x="0" y="0"/>
          <a:chExt cx="0" cy="0"/>
        </a:xfrm>
      </p:grpSpPr>
      <p:sp>
        <p:nvSpPr>
          <p:cNvPr id="1751" name="Google Shape;1751;p91"/>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TENDENCY</a:t>
            </a:r>
            <a:endParaRPr/>
          </a:p>
        </p:txBody>
      </p:sp>
      <p:pic>
        <p:nvPicPr>
          <p:cNvPr id="1752" name="Google Shape;1752;p91" title="Chart">
            <a:hlinkClick r:id="rId3"/>
          </p:cNvPr>
          <p:cNvPicPr preferRelativeResize="0"/>
          <p:nvPr/>
        </p:nvPicPr>
        <p:blipFill>
          <a:blip r:embed="rId4">
            <a:alphaModFix/>
          </a:blip>
          <a:stretch>
            <a:fillRect/>
          </a:stretch>
        </p:blipFill>
        <p:spPr>
          <a:xfrm>
            <a:off x="942000" y="1382127"/>
            <a:ext cx="3748350" cy="2317724"/>
          </a:xfrm>
          <a:prstGeom prst="rect">
            <a:avLst/>
          </a:prstGeom>
          <a:noFill/>
          <a:ln>
            <a:noFill/>
          </a:ln>
        </p:spPr>
      </p:pic>
      <p:sp>
        <p:nvSpPr>
          <p:cNvPr id="1753" name="Google Shape;1753;p91"/>
          <p:cNvSpPr txBox="1"/>
          <p:nvPr/>
        </p:nvSpPr>
        <p:spPr>
          <a:xfrm>
            <a:off x="984075" y="3805050"/>
            <a:ext cx="3664200" cy="367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000">
                <a:solidFill>
                  <a:schemeClr val="dk1"/>
                </a:solidFill>
                <a:latin typeface="Didact Gothic"/>
                <a:ea typeface="Didact Gothic"/>
                <a:cs typeface="Didact Gothic"/>
                <a:sym typeface="Didact Gothic"/>
              </a:rPr>
              <a:t>T</a:t>
            </a:r>
            <a:r>
              <a:rPr lang="en" sz="1000">
                <a:solidFill>
                  <a:schemeClr val="dk1"/>
                </a:solidFill>
                <a:latin typeface="Didact Gothic"/>
                <a:ea typeface="Didact Gothic"/>
                <a:cs typeface="Didact Gothic"/>
                <a:sym typeface="Didact Gothic"/>
              </a:rPr>
              <a:t>o modify this graph, click on it, follow the link, change the data and paste the new graph here</a:t>
            </a:r>
            <a:endParaRPr sz="1000">
              <a:solidFill>
                <a:schemeClr val="dk1"/>
              </a:solidFill>
              <a:latin typeface="Didact Gothic"/>
              <a:ea typeface="Didact Gothic"/>
              <a:cs typeface="Didact Gothic"/>
              <a:sym typeface="Didact Gothic"/>
            </a:endParaRPr>
          </a:p>
        </p:txBody>
      </p:sp>
      <p:sp>
        <p:nvSpPr>
          <p:cNvPr id="1754" name="Google Shape;1754;p91"/>
          <p:cNvSpPr txBox="1"/>
          <p:nvPr/>
        </p:nvSpPr>
        <p:spPr>
          <a:xfrm>
            <a:off x="5669775" y="1382131"/>
            <a:ext cx="2040000" cy="367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MERCURY</a:t>
            </a:r>
            <a:endParaRPr b="1" sz="1600">
              <a:solidFill>
                <a:schemeClr val="dk1"/>
              </a:solidFill>
              <a:latin typeface="Raleway"/>
              <a:ea typeface="Raleway"/>
              <a:cs typeface="Raleway"/>
              <a:sym typeface="Raleway"/>
            </a:endParaRPr>
          </a:p>
        </p:txBody>
      </p:sp>
      <p:sp>
        <p:nvSpPr>
          <p:cNvPr id="1755" name="Google Shape;1755;p91"/>
          <p:cNvSpPr txBox="1"/>
          <p:nvPr/>
        </p:nvSpPr>
        <p:spPr>
          <a:xfrm>
            <a:off x="5669775" y="1632134"/>
            <a:ext cx="2040000" cy="63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Mercury is the closest planet to the Sun</a:t>
            </a:r>
            <a:endParaRPr>
              <a:solidFill>
                <a:schemeClr val="dk1"/>
              </a:solidFill>
              <a:latin typeface="Didact Gothic"/>
              <a:ea typeface="Didact Gothic"/>
              <a:cs typeface="Didact Gothic"/>
              <a:sym typeface="Didact Gothic"/>
            </a:endParaRPr>
          </a:p>
        </p:txBody>
      </p:sp>
      <p:sp>
        <p:nvSpPr>
          <p:cNvPr id="1756" name="Google Shape;1756;p91"/>
          <p:cNvSpPr txBox="1"/>
          <p:nvPr/>
        </p:nvSpPr>
        <p:spPr>
          <a:xfrm>
            <a:off x="5669775" y="2346181"/>
            <a:ext cx="2040000" cy="39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SATURN</a:t>
            </a:r>
            <a:endParaRPr b="1" sz="1600">
              <a:solidFill>
                <a:schemeClr val="dk1"/>
              </a:solidFill>
              <a:latin typeface="Raleway"/>
              <a:ea typeface="Raleway"/>
              <a:cs typeface="Raleway"/>
              <a:sym typeface="Raleway"/>
            </a:endParaRPr>
          </a:p>
        </p:txBody>
      </p:sp>
      <p:sp>
        <p:nvSpPr>
          <p:cNvPr id="1757" name="Google Shape;1757;p91"/>
          <p:cNvSpPr txBox="1"/>
          <p:nvPr/>
        </p:nvSpPr>
        <p:spPr>
          <a:xfrm>
            <a:off x="5669775" y="2612234"/>
            <a:ext cx="2040000" cy="63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Saturn is the ringed one and a gas giant</a:t>
            </a:r>
            <a:endParaRPr>
              <a:solidFill>
                <a:schemeClr val="dk1"/>
              </a:solidFill>
              <a:latin typeface="Didact Gothic"/>
              <a:ea typeface="Didact Gothic"/>
              <a:cs typeface="Didact Gothic"/>
              <a:sym typeface="Didact Gothic"/>
            </a:endParaRPr>
          </a:p>
        </p:txBody>
      </p:sp>
      <p:sp>
        <p:nvSpPr>
          <p:cNvPr id="1758" name="Google Shape;1758;p91"/>
          <p:cNvSpPr txBox="1"/>
          <p:nvPr/>
        </p:nvSpPr>
        <p:spPr>
          <a:xfrm>
            <a:off x="5669775" y="3326256"/>
            <a:ext cx="2040000" cy="399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1"/>
                </a:solidFill>
                <a:latin typeface="Raleway"/>
                <a:ea typeface="Raleway"/>
                <a:cs typeface="Raleway"/>
                <a:sym typeface="Raleway"/>
              </a:rPr>
              <a:t>MARS</a:t>
            </a:r>
            <a:endParaRPr b="1" sz="1600">
              <a:solidFill>
                <a:schemeClr val="dk1"/>
              </a:solidFill>
              <a:latin typeface="Raleway"/>
              <a:ea typeface="Raleway"/>
              <a:cs typeface="Raleway"/>
              <a:sym typeface="Raleway"/>
            </a:endParaRPr>
          </a:p>
        </p:txBody>
      </p:sp>
      <p:sp>
        <p:nvSpPr>
          <p:cNvPr id="1759" name="Google Shape;1759;p91"/>
          <p:cNvSpPr txBox="1"/>
          <p:nvPr/>
        </p:nvSpPr>
        <p:spPr>
          <a:xfrm>
            <a:off x="5669775" y="3592334"/>
            <a:ext cx="2040000" cy="63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Despite being red, Mars is a cold place</a:t>
            </a:r>
            <a:endParaRPr>
              <a:solidFill>
                <a:schemeClr val="dk1"/>
              </a:solidFill>
              <a:latin typeface="Didact Gothic"/>
              <a:ea typeface="Didact Gothic"/>
              <a:cs typeface="Didact Gothic"/>
              <a:sym typeface="Didact Gothic"/>
            </a:endParaRPr>
          </a:p>
        </p:txBody>
      </p:sp>
      <p:sp>
        <p:nvSpPr>
          <p:cNvPr id="1760" name="Google Shape;1760;p91"/>
          <p:cNvSpPr/>
          <p:nvPr/>
        </p:nvSpPr>
        <p:spPr>
          <a:xfrm>
            <a:off x="5420400" y="1489825"/>
            <a:ext cx="152400" cy="152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91"/>
          <p:cNvSpPr/>
          <p:nvPr/>
        </p:nvSpPr>
        <p:spPr>
          <a:xfrm>
            <a:off x="5420400" y="2469925"/>
            <a:ext cx="152400" cy="152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91"/>
          <p:cNvSpPr/>
          <p:nvPr/>
        </p:nvSpPr>
        <p:spPr>
          <a:xfrm>
            <a:off x="5420400" y="3450000"/>
            <a:ext cx="152400" cy="152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760"/>
                                        </p:tgtEl>
                                        <p:attrNameLst>
                                          <p:attrName>style.visibility</p:attrName>
                                        </p:attrNameLst>
                                      </p:cBhvr>
                                      <p:to>
                                        <p:strVal val="visible"/>
                                      </p:to>
                                    </p:set>
                                    <p:animEffect filter="fade" transition="in">
                                      <p:cBhvr>
                                        <p:cTn dur="1000"/>
                                        <p:tgtEl>
                                          <p:spTgt spid="176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761"/>
                                        </p:tgtEl>
                                        <p:attrNameLst>
                                          <p:attrName>style.visibility</p:attrName>
                                        </p:attrNameLst>
                                      </p:cBhvr>
                                      <p:to>
                                        <p:strVal val="visible"/>
                                      </p:to>
                                    </p:set>
                                    <p:animEffect filter="fade" transition="in">
                                      <p:cBhvr>
                                        <p:cTn dur="1000"/>
                                        <p:tgtEl>
                                          <p:spTgt spid="1761"/>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762"/>
                                        </p:tgtEl>
                                        <p:attrNameLst>
                                          <p:attrName>style.visibility</p:attrName>
                                        </p:attrNameLst>
                                      </p:cBhvr>
                                      <p:to>
                                        <p:strVal val="visible"/>
                                      </p:to>
                                    </p:set>
                                    <p:animEffect filter="fade" transition="in">
                                      <p:cBhvr>
                                        <p:cTn dur="1000"/>
                                        <p:tgtEl>
                                          <p:spTgt spid="176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6" name="Shape 1766"/>
        <p:cNvGrpSpPr/>
        <p:nvPr/>
      </p:nvGrpSpPr>
      <p:grpSpPr>
        <a:xfrm>
          <a:off x="0" y="0"/>
          <a:ext cx="0" cy="0"/>
          <a:chOff x="0" y="0"/>
          <a:chExt cx="0" cy="0"/>
        </a:xfrm>
      </p:grpSpPr>
      <p:sp>
        <p:nvSpPr>
          <p:cNvPr id="1767" name="Google Shape;1767;p92"/>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RESULTS</a:t>
            </a:r>
            <a:endParaRPr/>
          </a:p>
        </p:txBody>
      </p:sp>
      <p:graphicFrame>
        <p:nvGraphicFramePr>
          <p:cNvPr id="1768" name="Google Shape;1768;p92"/>
          <p:cNvGraphicFramePr/>
          <p:nvPr/>
        </p:nvGraphicFramePr>
        <p:xfrm>
          <a:off x="922188" y="1854636"/>
          <a:ext cx="3000000" cy="3000000"/>
        </p:xfrm>
        <a:graphic>
          <a:graphicData uri="http://schemas.openxmlformats.org/drawingml/2006/table">
            <a:tbl>
              <a:tblPr>
                <a:noFill/>
                <a:tableStyleId>{30846A9C-2BBB-4CD0-A30B-6F1C68A74355}</a:tableStyleId>
              </a:tblPr>
              <a:tblGrid>
                <a:gridCol w="986225"/>
                <a:gridCol w="821575"/>
                <a:gridCol w="801775"/>
                <a:gridCol w="793675"/>
              </a:tblGrid>
              <a:tr h="396200">
                <a:tc>
                  <a:txBody>
                    <a:bodyPr/>
                    <a:lstStyle/>
                    <a:p>
                      <a:pPr indent="0" lvl="0" marL="0" rtl="0" algn="ctr">
                        <a:spcBef>
                          <a:spcPts val="0"/>
                        </a:spcBef>
                        <a:spcAft>
                          <a:spcPts val="0"/>
                        </a:spcAft>
                        <a:buNone/>
                      </a:pPr>
                      <a:r>
                        <a:t/>
                      </a:r>
                      <a:endParaRPr b="1" sz="1000">
                        <a:solidFill>
                          <a:srgbClr val="252525"/>
                        </a:solidFill>
                        <a:latin typeface="Raleway"/>
                        <a:ea typeface="Raleway"/>
                        <a:cs typeface="Raleway"/>
                        <a:sym typeface="Raleway"/>
                      </a:endParaRPr>
                    </a:p>
                  </a:txBody>
                  <a:tcPr marT="91425" marB="91425" marR="91425" marL="91425">
                    <a:lnL cap="flat" cmpd="sng" w="19050">
                      <a:solidFill>
                        <a:schemeClr val="hlink">
                          <a:alpha val="0"/>
                        </a:schemeClr>
                      </a:solidFill>
                      <a:prstDash val="solid"/>
                      <a:round/>
                      <a:headEnd len="sm" w="sm" type="none"/>
                      <a:tailEnd len="sm" w="sm" type="none"/>
                    </a:lnL>
                    <a:lnR cap="flat" cmpd="sng" w="19050">
                      <a:solidFill>
                        <a:schemeClr val="hlink">
                          <a:alpha val="0"/>
                        </a:schemeClr>
                      </a:solidFill>
                      <a:prstDash val="solid"/>
                      <a:round/>
                      <a:headEnd len="sm" w="sm" type="none"/>
                      <a:tailEnd len="sm" w="sm" type="none"/>
                    </a:lnR>
                    <a:lnT cap="flat" cmpd="sng" w="19050">
                      <a:solidFill>
                        <a:schemeClr val="hlink">
                          <a:alpha val="0"/>
                        </a:schemeClr>
                      </a:solidFill>
                      <a:prstDash val="solid"/>
                      <a:round/>
                      <a:headEnd len="sm" w="sm" type="none"/>
                      <a:tailEnd len="sm" w="sm" type="none"/>
                    </a:lnT>
                    <a:lnB cap="flat" cmpd="sng" w="19050">
                      <a:solidFill>
                        <a:schemeClr val="hlink">
                          <a:alpha val="0"/>
                        </a:schemeClr>
                      </a:solidFill>
                      <a:prstDash val="solid"/>
                      <a:round/>
                      <a:headEnd len="sm" w="sm" type="none"/>
                      <a:tailEnd len="sm" w="sm" type="none"/>
                    </a:lnB>
                  </a:tcPr>
                </a:tc>
                <a:tc gridSpan="3">
                  <a:txBody>
                    <a:bodyPr/>
                    <a:lstStyle/>
                    <a:p>
                      <a:pPr indent="0" lvl="0" marL="0" rtl="0" algn="ctr">
                        <a:spcBef>
                          <a:spcPts val="0"/>
                        </a:spcBef>
                        <a:spcAft>
                          <a:spcPts val="0"/>
                        </a:spcAft>
                        <a:buNone/>
                      </a:pPr>
                      <a:r>
                        <a:t/>
                      </a:r>
                      <a:endParaRPr b="1" sz="1000">
                        <a:solidFill>
                          <a:srgbClr val="252525"/>
                        </a:solidFill>
                        <a:latin typeface="Raleway"/>
                        <a:ea typeface="Raleway"/>
                        <a:cs typeface="Raleway"/>
                        <a:sym typeface="Raleway"/>
                      </a:endParaRPr>
                    </a:p>
                  </a:txBody>
                  <a:tcPr marT="91425" marB="91425" marR="91425" marL="91425" anchor="ctr">
                    <a:lnL cap="flat" cmpd="sng" w="19050">
                      <a:solidFill>
                        <a:schemeClr val="hlink">
                          <a:alpha val="0"/>
                        </a:scheme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rgbClr val="666666">
                          <a:alpha val="0"/>
                        </a:srgbClr>
                      </a:solidFill>
                      <a:prstDash val="solid"/>
                      <a:round/>
                      <a:headEnd len="sm" w="sm" type="none"/>
                      <a:tailEnd len="sm" w="sm" type="none"/>
                    </a:lnT>
                    <a:lnB cap="flat" cmpd="sng" w="19050">
                      <a:solidFill>
                        <a:srgbClr val="666666">
                          <a:alpha val="0"/>
                        </a:srgbClr>
                      </a:solidFill>
                      <a:prstDash val="solid"/>
                      <a:round/>
                      <a:headEnd len="sm" w="sm" type="none"/>
                      <a:tailEnd len="sm" w="sm" type="none"/>
                    </a:lnB>
                  </a:tcPr>
                </a:tc>
                <a:tc hMerge="1"/>
                <a:tc hMerge="1"/>
              </a:tr>
              <a:tr h="381000">
                <a:tc>
                  <a:txBody>
                    <a:bodyPr/>
                    <a:lstStyle/>
                    <a:p>
                      <a:pPr indent="0" lvl="0" marL="0" rtl="0" algn="ctr">
                        <a:spcBef>
                          <a:spcPts val="0"/>
                        </a:spcBef>
                        <a:spcAft>
                          <a:spcPts val="0"/>
                        </a:spcAft>
                        <a:buNone/>
                      </a:pPr>
                      <a:r>
                        <a:rPr b="1" lang="en" sz="1000">
                          <a:solidFill>
                            <a:schemeClr val="dk1"/>
                          </a:solidFill>
                          <a:latin typeface="Raleway"/>
                          <a:ea typeface="Raleway"/>
                          <a:cs typeface="Raleway"/>
                          <a:sym typeface="Raleway"/>
                        </a:rPr>
                        <a:t>TREATMENT</a:t>
                      </a:r>
                      <a:endParaRPr b="1" sz="1000">
                        <a:solidFill>
                          <a:schemeClr val="dk1"/>
                        </a:solidFill>
                        <a:latin typeface="Raleway"/>
                        <a:ea typeface="Raleway"/>
                        <a:cs typeface="Raleway"/>
                        <a:sym typeface="Raleway"/>
                      </a:endParaRPr>
                    </a:p>
                  </a:txBody>
                  <a:tcPr marT="91425" marB="91425" marR="91425" marL="91425">
                    <a:lnL cap="flat" cmpd="sng" w="19050">
                      <a:solidFill>
                        <a:schemeClr val="hlink">
                          <a:alpha val="0"/>
                        </a:schemeClr>
                      </a:solidFill>
                      <a:prstDash val="solid"/>
                      <a:round/>
                      <a:headEnd len="sm" w="sm" type="none"/>
                      <a:tailEnd len="sm" w="sm" type="none"/>
                    </a:lnL>
                    <a:lnR cap="flat" cmpd="sng" w="19050">
                      <a:solidFill>
                        <a:schemeClr val="hlink">
                          <a:alpha val="0"/>
                        </a:schemeClr>
                      </a:solidFill>
                      <a:prstDash val="solid"/>
                      <a:round/>
                      <a:headEnd len="sm" w="sm" type="none"/>
                      <a:tailEnd len="sm" w="sm" type="none"/>
                    </a:lnR>
                    <a:lnT cap="flat" cmpd="sng" w="19050">
                      <a:solidFill>
                        <a:schemeClr val="hlink">
                          <a:alpha val="0"/>
                        </a:schemeClr>
                      </a:solidFill>
                      <a:prstDash val="solid"/>
                      <a:round/>
                      <a:headEnd len="sm" w="sm" type="none"/>
                      <a:tailEnd len="sm" w="sm" type="none"/>
                    </a:lnT>
                    <a:lnB cap="flat" cmpd="sng" w="19050">
                      <a:solidFill>
                        <a:schemeClr val="hlink">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1"/>
                          </a:solidFill>
                          <a:latin typeface="Raleway"/>
                          <a:ea typeface="Raleway"/>
                          <a:cs typeface="Raleway"/>
                          <a:sym typeface="Raleway"/>
                        </a:rPr>
                        <a:t>Test 1</a:t>
                      </a:r>
                      <a:endParaRPr b="1" sz="1000">
                        <a:solidFill>
                          <a:schemeClr val="dk1"/>
                        </a:solidFill>
                        <a:latin typeface="Raleway"/>
                        <a:ea typeface="Raleway"/>
                        <a:cs typeface="Raleway"/>
                        <a:sym typeface="Raleway"/>
                      </a:endParaRPr>
                    </a:p>
                  </a:txBody>
                  <a:tcPr marT="91425" marB="91425" marR="91425" marL="91425">
                    <a:lnL cap="flat" cmpd="sng" w="19050">
                      <a:solidFill>
                        <a:schemeClr val="hlink">
                          <a:alpha val="0"/>
                        </a:scheme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666666">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1"/>
                          </a:solidFill>
                          <a:latin typeface="Raleway"/>
                          <a:ea typeface="Raleway"/>
                          <a:cs typeface="Raleway"/>
                          <a:sym typeface="Raleway"/>
                        </a:rPr>
                        <a:t>Test 2</a:t>
                      </a:r>
                      <a:endParaRPr b="1" sz="1000">
                        <a:solidFill>
                          <a:schemeClr val="dk1"/>
                        </a:solidFill>
                        <a:latin typeface="Raleway"/>
                        <a:ea typeface="Raleway"/>
                        <a:cs typeface="Raleway"/>
                        <a:sym typeface="Raleway"/>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666666">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1"/>
                          </a:solidFill>
                          <a:latin typeface="Raleway"/>
                          <a:ea typeface="Raleway"/>
                          <a:cs typeface="Raleway"/>
                          <a:sym typeface="Raleway"/>
                        </a:rPr>
                        <a:t>Test 3</a:t>
                      </a:r>
                      <a:endParaRPr b="1" sz="1000">
                        <a:solidFill>
                          <a:schemeClr val="dk1"/>
                        </a:solidFill>
                        <a:latin typeface="Raleway"/>
                        <a:ea typeface="Raleway"/>
                        <a:cs typeface="Raleway"/>
                        <a:sym typeface="Raleway"/>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666666">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r>
              <a:tr h="381000">
                <a:tc>
                  <a:txBody>
                    <a:bodyPr/>
                    <a:lstStyle/>
                    <a:p>
                      <a:pPr indent="0" lvl="0" marL="0" rtl="0" algn="ctr">
                        <a:spcBef>
                          <a:spcPts val="0"/>
                        </a:spcBef>
                        <a:spcAft>
                          <a:spcPts val="0"/>
                        </a:spcAft>
                        <a:buNone/>
                      </a:pPr>
                      <a:r>
                        <a:rPr b="1" lang="en">
                          <a:solidFill>
                            <a:schemeClr val="accent2"/>
                          </a:solidFill>
                          <a:latin typeface="Raleway"/>
                          <a:ea typeface="Raleway"/>
                          <a:cs typeface="Raleway"/>
                          <a:sym typeface="Raleway"/>
                        </a:rPr>
                        <a:t>Group 1</a:t>
                      </a:r>
                      <a:endParaRPr b="1">
                        <a:solidFill>
                          <a:schemeClr val="accent2"/>
                        </a:solidFill>
                        <a:latin typeface="Raleway"/>
                        <a:ea typeface="Raleway"/>
                        <a:cs typeface="Raleway"/>
                        <a:sym typeface="Raleway"/>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chemeClr val="hlink">
                          <a:alpha val="0"/>
                        </a:scheme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315</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285</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600</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r>
              <a:tr h="381000">
                <a:tc>
                  <a:txBody>
                    <a:bodyPr/>
                    <a:lstStyle/>
                    <a:p>
                      <a:pPr indent="0" lvl="0" marL="0" rtl="0" algn="ctr">
                        <a:spcBef>
                          <a:spcPts val="0"/>
                        </a:spcBef>
                        <a:spcAft>
                          <a:spcPts val="0"/>
                        </a:spcAft>
                        <a:buNone/>
                      </a:pPr>
                      <a:r>
                        <a:rPr b="1" lang="en">
                          <a:solidFill>
                            <a:schemeClr val="accent2"/>
                          </a:solidFill>
                          <a:latin typeface="Raleway"/>
                          <a:ea typeface="Raleway"/>
                          <a:cs typeface="Raleway"/>
                          <a:sym typeface="Raleway"/>
                        </a:rPr>
                        <a:t>Group 2</a:t>
                      </a:r>
                      <a:endParaRPr b="1">
                        <a:solidFill>
                          <a:schemeClr val="accent2"/>
                        </a:solidFill>
                        <a:latin typeface="Raleway"/>
                        <a:ea typeface="Raleway"/>
                        <a:cs typeface="Raleway"/>
                        <a:sym typeface="Raleway"/>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210</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390</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600</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r>
              <a:tr h="381000">
                <a:tc>
                  <a:txBody>
                    <a:bodyPr/>
                    <a:lstStyle/>
                    <a:p>
                      <a:pPr indent="0" lvl="0" marL="0" rtl="0" algn="ctr">
                        <a:spcBef>
                          <a:spcPts val="0"/>
                        </a:spcBef>
                        <a:spcAft>
                          <a:spcPts val="0"/>
                        </a:spcAft>
                        <a:buNone/>
                      </a:pPr>
                      <a:r>
                        <a:rPr b="1" lang="en">
                          <a:solidFill>
                            <a:schemeClr val="accent2"/>
                          </a:solidFill>
                          <a:latin typeface="Raleway"/>
                          <a:ea typeface="Raleway"/>
                          <a:cs typeface="Raleway"/>
                          <a:sym typeface="Raleway"/>
                        </a:rPr>
                        <a:t>Group 3</a:t>
                      </a:r>
                      <a:endParaRPr b="1">
                        <a:solidFill>
                          <a:schemeClr val="accent2"/>
                        </a:solidFill>
                        <a:latin typeface="Raleway"/>
                        <a:ea typeface="Raleway"/>
                        <a:cs typeface="Raleway"/>
                        <a:sym typeface="Raleway"/>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240</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165</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580</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r>
            </a:tbl>
          </a:graphicData>
        </a:graphic>
      </p:graphicFrame>
      <p:graphicFrame>
        <p:nvGraphicFramePr>
          <p:cNvPr id="1769" name="Google Shape;1769;p92"/>
          <p:cNvGraphicFramePr/>
          <p:nvPr/>
        </p:nvGraphicFramePr>
        <p:xfrm>
          <a:off x="4838078" y="1854636"/>
          <a:ext cx="3000000" cy="3000000"/>
        </p:xfrm>
        <a:graphic>
          <a:graphicData uri="http://schemas.openxmlformats.org/drawingml/2006/table">
            <a:tbl>
              <a:tblPr>
                <a:noFill/>
                <a:tableStyleId>{30846A9C-2BBB-4CD0-A30B-6F1C68A74355}</a:tableStyleId>
              </a:tblPr>
              <a:tblGrid>
                <a:gridCol w="986225"/>
                <a:gridCol w="821575"/>
                <a:gridCol w="801775"/>
                <a:gridCol w="793675"/>
              </a:tblGrid>
              <a:tr h="396200">
                <a:tc>
                  <a:txBody>
                    <a:bodyPr/>
                    <a:lstStyle/>
                    <a:p>
                      <a:pPr indent="0" lvl="0" marL="0" rtl="0" algn="ctr">
                        <a:spcBef>
                          <a:spcPts val="0"/>
                        </a:spcBef>
                        <a:spcAft>
                          <a:spcPts val="0"/>
                        </a:spcAft>
                        <a:buNone/>
                      </a:pPr>
                      <a:r>
                        <a:t/>
                      </a:r>
                      <a:endParaRPr sz="1000">
                        <a:solidFill>
                          <a:srgbClr val="252525"/>
                        </a:solidFill>
                        <a:latin typeface="Fira Sans Condensed"/>
                        <a:ea typeface="Fira Sans Condensed"/>
                        <a:cs typeface="Fira Sans Condensed"/>
                        <a:sym typeface="Fira Sans Condensed"/>
                      </a:endParaRPr>
                    </a:p>
                  </a:txBody>
                  <a:tcPr marT="91425" marB="91425" marR="91425" marL="91425">
                    <a:lnL cap="flat" cmpd="sng" w="19050">
                      <a:solidFill>
                        <a:schemeClr val="hlink">
                          <a:alpha val="0"/>
                        </a:schemeClr>
                      </a:solidFill>
                      <a:prstDash val="solid"/>
                      <a:round/>
                      <a:headEnd len="sm" w="sm" type="none"/>
                      <a:tailEnd len="sm" w="sm" type="none"/>
                    </a:lnL>
                    <a:lnR cap="flat" cmpd="sng" w="19050">
                      <a:solidFill>
                        <a:schemeClr val="hlink">
                          <a:alpha val="0"/>
                        </a:schemeClr>
                      </a:solidFill>
                      <a:prstDash val="solid"/>
                      <a:round/>
                      <a:headEnd len="sm" w="sm" type="none"/>
                      <a:tailEnd len="sm" w="sm" type="none"/>
                    </a:lnR>
                    <a:lnT cap="flat" cmpd="sng" w="19050">
                      <a:solidFill>
                        <a:schemeClr val="hlink">
                          <a:alpha val="0"/>
                        </a:schemeClr>
                      </a:solidFill>
                      <a:prstDash val="solid"/>
                      <a:round/>
                      <a:headEnd len="sm" w="sm" type="none"/>
                      <a:tailEnd len="sm" w="sm" type="none"/>
                    </a:lnT>
                    <a:lnB cap="flat" cmpd="sng" w="19050">
                      <a:solidFill>
                        <a:schemeClr val="hlink">
                          <a:alpha val="0"/>
                        </a:schemeClr>
                      </a:solidFill>
                      <a:prstDash val="solid"/>
                      <a:round/>
                      <a:headEnd len="sm" w="sm" type="none"/>
                      <a:tailEnd len="sm" w="sm" type="none"/>
                    </a:lnB>
                  </a:tcPr>
                </a:tc>
                <a:tc gridSpan="3">
                  <a:txBody>
                    <a:bodyPr/>
                    <a:lstStyle/>
                    <a:p>
                      <a:pPr indent="0" lvl="0" marL="0" rtl="0" algn="ctr">
                        <a:spcBef>
                          <a:spcPts val="0"/>
                        </a:spcBef>
                        <a:spcAft>
                          <a:spcPts val="0"/>
                        </a:spcAft>
                        <a:buNone/>
                      </a:pPr>
                      <a:r>
                        <a:t/>
                      </a:r>
                      <a:endParaRPr b="1" sz="1000">
                        <a:solidFill>
                          <a:srgbClr val="252525"/>
                        </a:solidFill>
                        <a:latin typeface="Raleway"/>
                        <a:ea typeface="Raleway"/>
                        <a:cs typeface="Raleway"/>
                        <a:sym typeface="Raleway"/>
                      </a:endParaRPr>
                    </a:p>
                  </a:txBody>
                  <a:tcPr marT="91425" marB="91425" marR="91425" marL="91425" anchor="ctr">
                    <a:lnL cap="flat" cmpd="sng" w="19050">
                      <a:solidFill>
                        <a:schemeClr val="hlink">
                          <a:alpha val="0"/>
                        </a:scheme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rgbClr val="666666">
                          <a:alpha val="0"/>
                        </a:srgbClr>
                      </a:solidFill>
                      <a:prstDash val="solid"/>
                      <a:round/>
                      <a:headEnd len="sm" w="sm" type="none"/>
                      <a:tailEnd len="sm" w="sm" type="none"/>
                    </a:lnT>
                    <a:lnB cap="flat" cmpd="sng" w="19050">
                      <a:solidFill>
                        <a:srgbClr val="666666">
                          <a:alpha val="0"/>
                        </a:srgbClr>
                      </a:solidFill>
                      <a:prstDash val="solid"/>
                      <a:round/>
                      <a:headEnd len="sm" w="sm" type="none"/>
                      <a:tailEnd len="sm" w="sm" type="none"/>
                    </a:lnB>
                  </a:tcPr>
                </a:tc>
                <a:tc hMerge="1"/>
                <a:tc hMerge="1"/>
              </a:tr>
              <a:tr h="381000">
                <a:tc>
                  <a:txBody>
                    <a:bodyPr/>
                    <a:lstStyle/>
                    <a:p>
                      <a:pPr indent="0" lvl="0" marL="0" rtl="0" algn="ctr">
                        <a:spcBef>
                          <a:spcPts val="0"/>
                        </a:spcBef>
                        <a:spcAft>
                          <a:spcPts val="0"/>
                        </a:spcAft>
                        <a:buNone/>
                      </a:pPr>
                      <a:r>
                        <a:rPr b="1" lang="en" sz="1000">
                          <a:solidFill>
                            <a:schemeClr val="dk1"/>
                          </a:solidFill>
                          <a:latin typeface="Raleway"/>
                          <a:ea typeface="Raleway"/>
                          <a:cs typeface="Raleway"/>
                          <a:sym typeface="Raleway"/>
                        </a:rPr>
                        <a:t>TREATMENT</a:t>
                      </a:r>
                      <a:endParaRPr b="1" sz="1000">
                        <a:solidFill>
                          <a:schemeClr val="dk1"/>
                        </a:solidFill>
                        <a:latin typeface="Raleway"/>
                        <a:ea typeface="Raleway"/>
                        <a:cs typeface="Raleway"/>
                        <a:sym typeface="Raleway"/>
                      </a:endParaRPr>
                    </a:p>
                  </a:txBody>
                  <a:tcPr marT="91425" marB="91425" marR="91425" marL="91425">
                    <a:lnL cap="flat" cmpd="sng" w="19050">
                      <a:solidFill>
                        <a:schemeClr val="hlink">
                          <a:alpha val="0"/>
                        </a:schemeClr>
                      </a:solidFill>
                      <a:prstDash val="solid"/>
                      <a:round/>
                      <a:headEnd len="sm" w="sm" type="none"/>
                      <a:tailEnd len="sm" w="sm" type="none"/>
                    </a:lnL>
                    <a:lnR cap="flat" cmpd="sng" w="19050">
                      <a:solidFill>
                        <a:schemeClr val="hlink">
                          <a:alpha val="0"/>
                        </a:schemeClr>
                      </a:solidFill>
                      <a:prstDash val="solid"/>
                      <a:round/>
                      <a:headEnd len="sm" w="sm" type="none"/>
                      <a:tailEnd len="sm" w="sm" type="none"/>
                    </a:lnR>
                    <a:lnT cap="flat" cmpd="sng" w="19050">
                      <a:solidFill>
                        <a:schemeClr val="hlink">
                          <a:alpha val="0"/>
                        </a:schemeClr>
                      </a:solidFill>
                      <a:prstDash val="solid"/>
                      <a:round/>
                      <a:headEnd len="sm" w="sm" type="none"/>
                      <a:tailEnd len="sm" w="sm" type="none"/>
                    </a:lnT>
                    <a:lnB cap="flat" cmpd="sng" w="19050">
                      <a:solidFill>
                        <a:schemeClr val="hlink">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1"/>
                          </a:solidFill>
                          <a:latin typeface="Raleway"/>
                          <a:ea typeface="Raleway"/>
                          <a:cs typeface="Raleway"/>
                          <a:sym typeface="Raleway"/>
                        </a:rPr>
                        <a:t>Test 1</a:t>
                      </a:r>
                      <a:endParaRPr b="1" sz="1000">
                        <a:solidFill>
                          <a:schemeClr val="dk1"/>
                        </a:solidFill>
                        <a:latin typeface="Raleway"/>
                        <a:ea typeface="Raleway"/>
                        <a:cs typeface="Raleway"/>
                        <a:sym typeface="Raleway"/>
                      </a:endParaRPr>
                    </a:p>
                  </a:txBody>
                  <a:tcPr marT="91425" marB="91425" marR="91425" marL="91425">
                    <a:lnL cap="flat" cmpd="sng" w="19050">
                      <a:solidFill>
                        <a:schemeClr val="hlink">
                          <a:alpha val="0"/>
                        </a:scheme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666666">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1"/>
                          </a:solidFill>
                          <a:latin typeface="Raleway"/>
                          <a:ea typeface="Raleway"/>
                          <a:cs typeface="Raleway"/>
                          <a:sym typeface="Raleway"/>
                        </a:rPr>
                        <a:t>Test 2</a:t>
                      </a:r>
                      <a:endParaRPr b="1" sz="1000">
                        <a:solidFill>
                          <a:schemeClr val="dk1"/>
                        </a:solidFill>
                        <a:latin typeface="Raleway"/>
                        <a:ea typeface="Raleway"/>
                        <a:cs typeface="Raleway"/>
                        <a:sym typeface="Raleway"/>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666666">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000">
                          <a:solidFill>
                            <a:schemeClr val="dk1"/>
                          </a:solidFill>
                          <a:latin typeface="Raleway"/>
                          <a:ea typeface="Raleway"/>
                          <a:cs typeface="Raleway"/>
                          <a:sym typeface="Raleway"/>
                        </a:rPr>
                        <a:t>Test 3</a:t>
                      </a:r>
                      <a:endParaRPr b="1" sz="1000">
                        <a:solidFill>
                          <a:schemeClr val="dk1"/>
                        </a:solidFill>
                        <a:latin typeface="Raleway"/>
                        <a:ea typeface="Raleway"/>
                        <a:cs typeface="Raleway"/>
                        <a:sym typeface="Raleway"/>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666666">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r>
              <a:tr h="381000">
                <a:tc>
                  <a:txBody>
                    <a:bodyPr/>
                    <a:lstStyle/>
                    <a:p>
                      <a:pPr indent="0" lvl="0" marL="0" rtl="0" algn="ctr">
                        <a:spcBef>
                          <a:spcPts val="0"/>
                        </a:spcBef>
                        <a:spcAft>
                          <a:spcPts val="0"/>
                        </a:spcAft>
                        <a:buNone/>
                      </a:pPr>
                      <a:r>
                        <a:rPr b="1" lang="en">
                          <a:solidFill>
                            <a:schemeClr val="accent2"/>
                          </a:solidFill>
                          <a:latin typeface="Raleway"/>
                          <a:ea typeface="Raleway"/>
                          <a:cs typeface="Raleway"/>
                          <a:sym typeface="Raleway"/>
                        </a:rPr>
                        <a:t>Group 1</a:t>
                      </a:r>
                      <a:endParaRPr b="1">
                        <a:solidFill>
                          <a:schemeClr val="accent2"/>
                        </a:solidFill>
                        <a:latin typeface="Raleway"/>
                        <a:ea typeface="Raleway"/>
                        <a:cs typeface="Raleway"/>
                        <a:sym typeface="Raleway"/>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chemeClr val="hlink">
                          <a:alpha val="0"/>
                        </a:scheme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189</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285</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474</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r>
              <a:tr h="381000">
                <a:tc>
                  <a:txBody>
                    <a:bodyPr/>
                    <a:lstStyle/>
                    <a:p>
                      <a:pPr indent="0" lvl="0" marL="0" rtl="0" algn="ctr">
                        <a:spcBef>
                          <a:spcPts val="0"/>
                        </a:spcBef>
                        <a:spcAft>
                          <a:spcPts val="0"/>
                        </a:spcAft>
                        <a:buNone/>
                      </a:pPr>
                      <a:r>
                        <a:rPr b="1" lang="en">
                          <a:solidFill>
                            <a:schemeClr val="accent2"/>
                          </a:solidFill>
                          <a:latin typeface="Raleway"/>
                          <a:ea typeface="Raleway"/>
                          <a:cs typeface="Raleway"/>
                          <a:sym typeface="Raleway"/>
                        </a:rPr>
                        <a:t>Group 2</a:t>
                      </a:r>
                      <a:endParaRPr b="1">
                        <a:solidFill>
                          <a:schemeClr val="accent2"/>
                        </a:solidFill>
                        <a:latin typeface="Raleway"/>
                        <a:ea typeface="Raleway"/>
                        <a:cs typeface="Raleway"/>
                        <a:sym typeface="Raleway"/>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210</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234</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444</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r>
              <a:tr h="381000">
                <a:tc>
                  <a:txBody>
                    <a:bodyPr/>
                    <a:lstStyle/>
                    <a:p>
                      <a:pPr indent="0" lvl="0" marL="0" rtl="0" algn="ctr">
                        <a:spcBef>
                          <a:spcPts val="0"/>
                        </a:spcBef>
                        <a:spcAft>
                          <a:spcPts val="0"/>
                        </a:spcAft>
                        <a:buNone/>
                      </a:pPr>
                      <a:r>
                        <a:rPr b="1" lang="en">
                          <a:solidFill>
                            <a:schemeClr val="accent2"/>
                          </a:solidFill>
                          <a:latin typeface="Raleway"/>
                          <a:ea typeface="Raleway"/>
                          <a:cs typeface="Raleway"/>
                          <a:sym typeface="Raleway"/>
                        </a:rPr>
                        <a:t>Group 3</a:t>
                      </a:r>
                      <a:endParaRPr b="1">
                        <a:solidFill>
                          <a:schemeClr val="accent2"/>
                        </a:solidFill>
                        <a:latin typeface="Raleway"/>
                        <a:ea typeface="Raleway"/>
                        <a:cs typeface="Raleway"/>
                        <a:sym typeface="Raleway"/>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367</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123</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396</a:t>
                      </a:r>
                      <a:endParaRPr>
                        <a:solidFill>
                          <a:schemeClr val="dk1"/>
                        </a:solidFill>
                        <a:latin typeface="Didact Gothic"/>
                        <a:ea typeface="Didact Gothic"/>
                        <a:cs typeface="Didact Gothic"/>
                        <a:sym typeface="Didact Gothic"/>
                      </a:endParaRPr>
                    </a:p>
                  </a:txBody>
                  <a:tcPr marT="91425" marB="91425" marR="91425" marL="91425">
                    <a:lnL cap="flat" cmpd="sng" w="19050">
                      <a:solidFill>
                        <a:srgbClr val="434343">
                          <a:alpha val="0"/>
                        </a:srgbClr>
                      </a:solidFill>
                      <a:prstDash val="solid"/>
                      <a:round/>
                      <a:headEnd len="sm" w="sm" type="none"/>
                      <a:tailEnd len="sm" w="sm" type="none"/>
                    </a:lnL>
                    <a:lnR cap="flat" cmpd="sng" w="19050">
                      <a:solidFill>
                        <a:srgbClr val="434343">
                          <a:alpha val="0"/>
                        </a:srgbClr>
                      </a:solidFill>
                      <a:prstDash val="solid"/>
                      <a:round/>
                      <a:headEnd len="sm" w="sm" type="none"/>
                      <a:tailEnd len="sm" w="sm" type="none"/>
                    </a:lnR>
                    <a:lnT cap="flat" cmpd="sng" w="19050">
                      <a:solidFill>
                        <a:srgbClr val="434343">
                          <a:alpha val="0"/>
                        </a:srgbClr>
                      </a:solidFill>
                      <a:prstDash val="solid"/>
                      <a:round/>
                      <a:headEnd len="sm" w="sm" type="none"/>
                      <a:tailEnd len="sm" w="sm" type="none"/>
                    </a:lnT>
                    <a:lnB cap="flat" cmpd="sng" w="19050">
                      <a:solidFill>
                        <a:srgbClr val="434343">
                          <a:alpha val="0"/>
                        </a:srgbClr>
                      </a:solidFill>
                      <a:prstDash val="solid"/>
                      <a:round/>
                      <a:headEnd len="sm" w="sm" type="none"/>
                      <a:tailEnd len="sm" w="sm" type="none"/>
                    </a:lnB>
                  </a:tcPr>
                </a:tc>
              </a:tr>
            </a:tbl>
          </a:graphicData>
        </a:graphic>
      </p:graphicFrame>
      <p:sp>
        <p:nvSpPr>
          <p:cNvPr id="1770" name="Google Shape;1770;p92"/>
          <p:cNvSpPr txBox="1"/>
          <p:nvPr/>
        </p:nvSpPr>
        <p:spPr>
          <a:xfrm>
            <a:off x="5355797" y="1503875"/>
            <a:ext cx="22965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EXPERIMENT B</a:t>
            </a:r>
            <a:endParaRPr b="1" sz="1600">
              <a:solidFill>
                <a:schemeClr val="lt1"/>
              </a:solidFill>
              <a:latin typeface="Raleway"/>
              <a:ea typeface="Raleway"/>
              <a:cs typeface="Raleway"/>
              <a:sym typeface="Raleway"/>
            </a:endParaRPr>
          </a:p>
        </p:txBody>
      </p:sp>
      <p:sp>
        <p:nvSpPr>
          <p:cNvPr id="1771" name="Google Shape;1771;p92"/>
          <p:cNvSpPr txBox="1"/>
          <p:nvPr/>
        </p:nvSpPr>
        <p:spPr>
          <a:xfrm>
            <a:off x="1475560" y="1503875"/>
            <a:ext cx="22965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EXPERIMENT A</a:t>
            </a:r>
            <a:endParaRPr b="1" sz="1600">
              <a:solidFill>
                <a:schemeClr val="lt1"/>
              </a:solidFill>
              <a:latin typeface="Raleway"/>
              <a:ea typeface="Raleway"/>
              <a:cs typeface="Raleway"/>
              <a:sym typeface="Raleway"/>
            </a:endParaRPr>
          </a:p>
        </p:txBody>
      </p:sp>
      <p:sp>
        <p:nvSpPr>
          <p:cNvPr id="1772" name="Google Shape;1772;p92"/>
          <p:cNvSpPr/>
          <p:nvPr/>
        </p:nvSpPr>
        <p:spPr>
          <a:xfrm>
            <a:off x="-6725" y="1293165"/>
            <a:ext cx="2635625" cy="215150"/>
          </a:xfrm>
          <a:custGeom>
            <a:rect b="b" l="l" r="r" t="t"/>
            <a:pathLst>
              <a:path extrusionOk="0" h="8606" w="105425">
                <a:moveTo>
                  <a:pt x="105425" y="8606"/>
                </a:moveTo>
                <a:lnTo>
                  <a:pt x="105425" y="0"/>
                </a:lnTo>
                <a:lnTo>
                  <a:pt x="0" y="0"/>
                </a:lnTo>
              </a:path>
            </a:pathLst>
          </a:custGeom>
          <a:noFill/>
          <a:ln cap="flat" cmpd="sng" w="9525">
            <a:solidFill>
              <a:schemeClr val="dk1"/>
            </a:solidFill>
            <a:prstDash val="solid"/>
            <a:round/>
            <a:headEnd len="med" w="med" type="none"/>
            <a:tailEnd len="med" w="med" type="none"/>
          </a:ln>
        </p:spPr>
      </p:sp>
      <p:sp>
        <p:nvSpPr>
          <p:cNvPr id="1773" name="Google Shape;1773;p92"/>
          <p:cNvSpPr/>
          <p:nvPr/>
        </p:nvSpPr>
        <p:spPr>
          <a:xfrm flipH="1">
            <a:off x="6508375" y="1293165"/>
            <a:ext cx="2635625" cy="215150"/>
          </a:xfrm>
          <a:custGeom>
            <a:rect b="b" l="l" r="r" t="t"/>
            <a:pathLst>
              <a:path extrusionOk="0" h="8606" w="105425">
                <a:moveTo>
                  <a:pt x="105425" y="8606"/>
                </a:moveTo>
                <a:lnTo>
                  <a:pt x="105425" y="0"/>
                </a:lnTo>
                <a:lnTo>
                  <a:pt x="0" y="0"/>
                </a:lnTo>
              </a:path>
            </a:pathLst>
          </a:custGeom>
          <a:noFill/>
          <a:ln cap="flat" cmpd="sng" w="9525">
            <a:solidFill>
              <a:schemeClr val="dk1"/>
            </a:solidFill>
            <a:prstDash val="solid"/>
            <a:round/>
            <a:headEnd len="med" w="med" type="none"/>
            <a:tailEnd len="med" w="med" type="none"/>
          </a:ln>
        </p:spPr>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772"/>
                                        </p:tgtEl>
                                        <p:attrNameLst>
                                          <p:attrName>style.visibility</p:attrName>
                                        </p:attrNameLst>
                                      </p:cBhvr>
                                      <p:to>
                                        <p:strVal val="visible"/>
                                      </p:to>
                                    </p:set>
                                    <p:animEffect filter="fade" transition="in">
                                      <p:cBhvr>
                                        <p:cTn dur="1000"/>
                                        <p:tgtEl>
                                          <p:spTgt spid="1772"/>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771"/>
                                        </p:tgtEl>
                                        <p:attrNameLst>
                                          <p:attrName>style.visibility</p:attrName>
                                        </p:attrNameLst>
                                      </p:cBhvr>
                                      <p:to>
                                        <p:strVal val="visible"/>
                                      </p:to>
                                    </p:set>
                                    <p:animEffect filter="fade" transition="in">
                                      <p:cBhvr>
                                        <p:cTn dur="1000"/>
                                        <p:tgtEl>
                                          <p:spTgt spid="1771"/>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773"/>
                                        </p:tgtEl>
                                        <p:attrNameLst>
                                          <p:attrName>style.visibility</p:attrName>
                                        </p:attrNameLst>
                                      </p:cBhvr>
                                      <p:to>
                                        <p:strVal val="visible"/>
                                      </p:to>
                                    </p:set>
                                    <p:animEffect filter="fade" transition="in">
                                      <p:cBhvr>
                                        <p:cTn dur="1000"/>
                                        <p:tgtEl>
                                          <p:spTgt spid="1773"/>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1770"/>
                                        </p:tgtEl>
                                        <p:attrNameLst>
                                          <p:attrName>style.visibility</p:attrName>
                                        </p:attrNameLst>
                                      </p:cBhvr>
                                      <p:to>
                                        <p:strVal val="visible"/>
                                      </p:to>
                                    </p:set>
                                    <p:animEffect filter="fade" transition="in">
                                      <p:cBhvr>
                                        <p:cTn dur="1000"/>
                                        <p:tgtEl>
                                          <p:spTgt spid="177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7" name="Shape 1777"/>
        <p:cNvGrpSpPr/>
        <p:nvPr/>
      </p:nvGrpSpPr>
      <p:grpSpPr>
        <a:xfrm>
          <a:off x="0" y="0"/>
          <a:ext cx="0" cy="0"/>
          <a:chOff x="0" y="0"/>
          <a:chExt cx="0" cy="0"/>
        </a:xfrm>
      </p:grpSpPr>
      <p:sp>
        <p:nvSpPr>
          <p:cNvPr id="1778" name="Google Shape;1778;p93"/>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DATA TABLE</a:t>
            </a:r>
            <a:endParaRPr/>
          </a:p>
        </p:txBody>
      </p:sp>
      <p:graphicFrame>
        <p:nvGraphicFramePr>
          <p:cNvPr id="1779" name="Google Shape;1779;p93"/>
          <p:cNvGraphicFramePr/>
          <p:nvPr/>
        </p:nvGraphicFramePr>
        <p:xfrm>
          <a:off x="1146175" y="1245085"/>
          <a:ext cx="3000000" cy="3000000"/>
        </p:xfrm>
        <a:graphic>
          <a:graphicData uri="http://schemas.openxmlformats.org/drawingml/2006/table">
            <a:tbl>
              <a:tblPr>
                <a:noFill/>
                <a:tableStyleId>{30846A9C-2BBB-4CD0-A30B-6F1C68A74355}</a:tableStyleId>
              </a:tblPr>
              <a:tblGrid>
                <a:gridCol w="1712875"/>
                <a:gridCol w="1712875"/>
                <a:gridCol w="1712875"/>
                <a:gridCol w="1712875"/>
              </a:tblGrid>
              <a:tr h="570300">
                <a:tc>
                  <a:txBody>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VENUS</a:t>
                      </a:r>
                      <a:endParaRPr b="1" sz="1600">
                        <a:solidFill>
                          <a:schemeClr val="dk1"/>
                        </a:solidFill>
                        <a:latin typeface="Raleway"/>
                        <a:ea typeface="Raleway"/>
                        <a:cs typeface="Raleway"/>
                        <a:sym typeface="Raleway"/>
                      </a:endParaRPr>
                    </a:p>
                  </a:txBody>
                  <a:tcPr marT="91425" marB="91425" marR="91425" marL="91425" anchor="ctr">
                    <a:lnL cap="flat" cmpd="sng" w="9525">
                      <a:solidFill>
                        <a:schemeClr val="hlink">
                          <a:alpha val="0"/>
                        </a:schemeClr>
                      </a:solidFill>
                      <a:prstDash val="solid"/>
                      <a:round/>
                      <a:headEnd len="sm" w="sm" type="none"/>
                      <a:tailEnd len="sm" w="sm" type="none"/>
                    </a:lnL>
                    <a:lnR cap="flat" cmpd="sng" w="9525">
                      <a:solidFill>
                        <a:schemeClr val="hlink">
                          <a:alpha val="0"/>
                        </a:schemeClr>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19050">
                      <a:solidFill>
                        <a:schemeClr val="hlink"/>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MARS</a:t>
                      </a:r>
                      <a:endParaRPr b="1" sz="1600">
                        <a:solidFill>
                          <a:schemeClr val="dk1"/>
                        </a:solidFill>
                        <a:latin typeface="Raleway"/>
                        <a:ea typeface="Raleway"/>
                        <a:cs typeface="Raleway"/>
                        <a:sym typeface="Raleway"/>
                      </a:endParaRPr>
                    </a:p>
                  </a:txBody>
                  <a:tcPr marT="91425" marB="91425" marR="91425" marL="91425" anchor="ctr">
                    <a:lnL cap="flat" cmpd="sng" w="9525">
                      <a:solidFill>
                        <a:schemeClr val="hlink">
                          <a:alpha val="0"/>
                        </a:schemeClr>
                      </a:solidFill>
                      <a:prstDash val="solid"/>
                      <a:round/>
                      <a:headEnd len="sm" w="sm" type="none"/>
                      <a:tailEnd len="sm" w="sm" type="none"/>
                    </a:lnL>
                    <a:lnR cap="flat" cmpd="sng" w="9525">
                      <a:solidFill>
                        <a:schemeClr val="hlink">
                          <a:alpha val="0"/>
                        </a:schemeClr>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19050">
                      <a:solidFill>
                        <a:schemeClr val="hlink"/>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JUPITER</a:t>
                      </a:r>
                      <a:endParaRPr b="1" sz="1600">
                        <a:solidFill>
                          <a:schemeClr val="dk1"/>
                        </a:solidFill>
                        <a:latin typeface="Raleway"/>
                        <a:ea typeface="Raleway"/>
                        <a:cs typeface="Raleway"/>
                        <a:sym typeface="Raleway"/>
                      </a:endParaRPr>
                    </a:p>
                  </a:txBody>
                  <a:tcPr marT="91425" marB="91425" marR="91425" marL="91425" anchor="ctr">
                    <a:lnL cap="flat" cmpd="sng" w="9525">
                      <a:solidFill>
                        <a:schemeClr val="hlink">
                          <a:alpha val="0"/>
                        </a:schemeClr>
                      </a:solidFill>
                      <a:prstDash val="solid"/>
                      <a:round/>
                      <a:headEnd len="sm" w="sm" type="none"/>
                      <a:tailEnd len="sm" w="sm" type="none"/>
                    </a:lnL>
                    <a:lnR cap="flat" cmpd="sng" w="9525">
                      <a:solidFill>
                        <a:schemeClr val="hlink">
                          <a:alpha val="0"/>
                        </a:schemeClr>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19050">
                      <a:solidFill>
                        <a:schemeClr val="hlink"/>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NEPTUNE</a:t>
                      </a:r>
                      <a:endParaRPr b="1" sz="1600">
                        <a:solidFill>
                          <a:schemeClr val="dk1"/>
                        </a:solidFill>
                        <a:latin typeface="Raleway"/>
                        <a:ea typeface="Raleway"/>
                        <a:cs typeface="Raleway"/>
                        <a:sym typeface="Raleway"/>
                      </a:endParaRPr>
                    </a:p>
                  </a:txBody>
                  <a:tcPr marT="91425" marB="91425" marR="91425" marL="91425" anchor="ctr">
                    <a:lnL cap="flat" cmpd="sng" w="9525">
                      <a:solidFill>
                        <a:schemeClr val="hlink">
                          <a:alpha val="0"/>
                        </a:schemeClr>
                      </a:solidFill>
                      <a:prstDash val="solid"/>
                      <a:round/>
                      <a:headEnd len="sm" w="sm" type="none"/>
                      <a:tailEnd len="sm" w="sm" type="none"/>
                    </a:lnL>
                    <a:lnR cap="flat" cmpd="sng" w="9525">
                      <a:solidFill>
                        <a:schemeClr val="hlink">
                          <a:alpha val="0"/>
                        </a:schemeClr>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19050">
                      <a:solidFill>
                        <a:schemeClr val="hlink"/>
                      </a:solidFill>
                      <a:prstDash val="solid"/>
                      <a:round/>
                      <a:headEnd len="sm" w="sm" type="none"/>
                      <a:tailEnd len="sm" w="sm" type="none"/>
                    </a:lnB>
                  </a:tcPr>
                </a:tc>
              </a:tr>
              <a:tr h="1022200">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Venus has a beautiful name, but it’s terribly hot</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hlink"/>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Despite being red, Mars is actually a cold place</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hlink"/>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Jupiter is the biggest planet in the Solar System</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hlink"/>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Neptune is blue due to the presence of methane gas</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hlink"/>
                      </a:solidFill>
                      <a:prstDash val="solid"/>
                      <a:round/>
                      <a:headEnd len="sm" w="sm" type="none"/>
                      <a:tailEnd len="sm" w="sm" type="none"/>
                    </a:lnT>
                    <a:lnB cap="flat" cmpd="sng" w="19050">
                      <a:solidFill>
                        <a:schemeClr val="dk1"/>
                      </a:solidFill>
                      <a:prstDash val="solid"/>
                      <a:round/>
                      <a:headEnd len="sm" w="sm" type="none"/>
                      <a:tailEnd len="sm" w="sm" type="none"/>
                    </a:lnB>
                  </a:tcPr>
                </a:tc>
              </a:tr>
              <a:tr h="570300">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1250</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980</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1340</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1075</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741875">
                <a:tc>
                  <a:txBody>
                    <a:bodyPr/>
                    <a:lstStyle/>
                    <a:p>
                      <a:pPr indent="0" lvl="0" marL="0" rtl="0" algn="ctr">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bl>
          </a:graphicData>
        </a:graphic>
      </p:graphicFrame>
      <p:grpSp>
        <p:nvGrpSpPr>
          <p:cNvPr id="1780" name="Google Shape;1780;p93"/>
          <p:cNvGrpSpPr/>
          <p:nvPr/>
        </p:nvGrpSpPr>
        <p:grpSpPr>
          <a:xfrm>
            <a:off x="6950238" y="3578274"/>
            <a:ext cx="396717" cy="389417"/>
            <a:chOff x="6889348" y="3274305"/>
            <a:chExt cx="396717" cy="389417"/>
          </a:xfrm>
        </p:grpSpPr>
        <p:sp>
          <p:nvSpPr>
            <p:cNvPr id="1781" name="Google Shape;1781;p93"/>
            <p:cNvSpPr/>
            <p:nvPr/>
          </p:nvSpPr>
          <p:spPr>
            <a:xfrm>
              <a:off x="6889348" y="3274305"/>
              <a:ext cx="396717" cy="389417"/>
            </a:xfrm>
            <a:custGeom>
              <a:rect b="b" l="l" r="r" t="t"/>
              <a:pathLst>
                <a:path extrusionOk="0" h="14189" w="14455">
                  <a:moveTo>
                    <a:pt x="2756" y="416"/>
                  </a:moveTo>
                  <a:cubicBezTo>
                    <a:pt x="2925" y="416"/>
                    <a:pt x="3084" y="547"/>
                    <a:pt x="3084" y="749"/>
                  </a:cubicBezTo>
                  <a:cubicBezTo>
                    <a:pt x="3084" y="928"/>
                    <a:pt x="2941" y="1070"/>
                    <a:pt x="2763" y="1070"/>
                  </a:cubicBezTo>
                  <a:cubicBezTo>
                    <a:pt x="2465" y="1070"/>
                    <a:pt x="2322" y="713"/>
                    <a:pt x="2524" y="511"/>
                  </a:cubicBezTo>
                  <a:cubicBezTo>
                    <a:pt x="2593" y="446"/>
                    <a:pt x="2676" y="416"/>
                    <a:pt x="2756" y="416"/>
                  </a:cubicBezTo>
                  <a:close/>
                  <a:moveTo>
                    <a:pt x="6448" y="416"/>
                  </a:moveTo>
                  <a:cubicBezTo>
                    <a:pt x="6505" y="416"/>
                    <a:pt x="6564" y="431"/>
                    <a:pt x="6620" y="463"/>
                  </a:cubicBezTo>
                  <a:cubicBezTo>
                    <a:pt x="6834" y="582"/>
                    <a:pt x="6834" y="904"/>
                    <a:pt x="6608" y="1035"/>
                  </a:cubicBezTo>
                  <a:cubicBezTo>
                    <a:pt x="6559" y="1062"/>
                    <a:pt x="6508" y="1074"/>
                    <a:pt x="6456" y="1074"/>
                  </a:cubicBezTo>
                  <a:cubicBezTo>
                    <a:pt x="6283" y="1074"/>
                    <a:pt x="6120" y="933"/>
                    <a:pt x="6120" y="749"/>
                  </a:cubicBezTo>
                  <a:cubicBezTo>
                    <a:pt x="6120" y="552"/>
                    <a:pt x="6275" y="416"/>
                    <a:pt x="6448" y="416"/>
                  </a:cubicBezTo>
                  <a:close/>
                  <a:moveTo>
                    <a:pt x="8275" y="3595"/>
                  </a:moveTo>
                  <a:cubicBezTo>
                    <a:pt x="8454" y="3595"/>
                    <a:pt x="8597" y="3737"/>
                    <a:pt x="8609" y="3916"/>
                  </a:cubicBezTo>
                  <a:cubicBezTo>
                    <a:pt x="8609" y="4118"/>
                    <a:pt x="8444" y="4249"/>
                    <a:pt x="8275" y="4249"/>
                  </a:cubicBezTo>
                  <a:cubicBezTo>
                    <a:pt x="8195" y="4249"/>
                    <a:pt x="8114" y="4219"/>
                    <a:pt x="8049" y="4154"/>
                  </a:cubicBezTo>
                  <a:cubicBezTo>
                    <a:pt x="7835" y="3940"/>
                    <a:pt x="7977" y="3595"/>
                    <a:pt x="8275" y="3595"/>
                  </a:cubicBezTo>
                  <a:close/>
                  <a:moveTo>
                    <a:pt x="1011" y="3595"/>
                  </a:moveTo>
                  <a:cubicBezTo>
                    <a:pt x="1091" y="3595"/>
                    <a:pt x="1173" y="3624"/>
                    <a:pt x="1239" y="3690"/>
                  </a:cubicBezTo>
                  <a:cubicBezTo>
                    <a:pt x="1441" y="3892"/>
                    <a:pt x="1298" y="4249"/>
                    <a:pt x="1012" y="4249"/>
                  </a:cubicBezTo>
                  <a:cubicBezTo>
                    <a:pt x="822" y="4249"/>
                    <a:pt x="679" y="4107"/>
                    <a:pt x="679" y="3916"/>
                  </a:cubicBezTo>
                  <a:cubicBezTo>
                    <a:pt x="679" y="3723"/>
                    <a:pt x="842" y="3595"/>
                    <a:pt x="1011" y="3595"/>
                  </a:cubicBezTo>
                  <a:close/>
                  <a:moveTo>
                    <a:pt x="11917" y="3595"/>
                  </a:moveTo>
                  <a:cubicBezTo>
                    <a:pt x="11997" y="3595"/>
                    <a:pt x="12079" y="3624"/>
                    <a:pt x="12145" y="3690"/>
                  </a:cubicBezTo>
                  <a:cubicBezTo>
                    <a:pt x="12347" y="3892"/>
                    <a:pt x="12204" y="4249"/>
                    <a:pt x="11918" y="4249"/>
                  </a:cubicBezTo>
                  <a:cubicBezTo>
                    <a:pt x="11728" y="4249"/>
                    <a:pt x="11585" y="4107"/>
                    <a:pt x="11585" y="3916"/>
                  </a:cubicBezTo>
                  <a:cubicBezTo>
                    <a:pt x="11585" y="3723"/>
                    <a:pt x="11748" y="3595"/>
                    <a:pt x="11917" y="3595"/>
                  </a:cubicBezTo>
                  <a:close/>
                  <a:moveTo>
                    <a:pt x="2763" y="6774"/>
                  </a:moveTo>
                  <a:cubicBezTo>
                    <a:pt x="2953" y="6774"/>
                    <a:pt x="3096" y="6916"/>
                    <a:pt x="3096" y="7095"/>
                  </a:cubicBezTo>
                  <a:cubicBezTo>
                    <a:pt x="3096" y="7294"/>
                    <a:pt x="2936" y="7424"/>
                    <a:pt x="2770" y="7424"/>
                  </a:cubicBezTo>
                  <a:cubicBezTo>
                    <a:pt x="2687" y="7424"/>
                    <a:pt x="2603" y="7392"/>
                    <a:pt x="2536" y="7321"/>
                  </a:cubicBezTo>
                  <a:cubicBezTo>
                    <a:pt x="2334" y="7119"/>
                    <a:pt x="2477" y="6774"/>
                    <a:pt x="2763" y="6774"/>
                  </a:cubicBezTo>
                  <a:close/>
                  <a:moveTo>
                    <a:pt x="6468" y="6773"/>
                  </a:moveTo>
                  <a:cubicBezTo>
                    <a:pt x="6756" y="6773"/>
                    <a:pt x="6891" y="7122"/>
                    <a:pt x="6680" y="7321"/>
                  </a:cubicBezTo>
                  <a:cubicBezTo>
                    <a:pt x="6613" y="7392"/>
                    <a:pt x="6530" y="7424"/>
                    <a:pt x="6449" y="7424"/>
                  </a:cubicBezTo>
                  <a:cubicBezTo>
                    <a:pt x="6287" y="7424"/>
                    <a:pt x="6132" y="7294"/>
                    <a:pt x="6132" y="7095"/>
                  </a:cubicBezTo>
                  <a:cubicBezTo>
                    <a:pt x="6132" y="6916"/>
                    <a:pt x="6275" y="6774"/>
                    <a:pt x="6453" y="6774"/>
                  </a:cubicBezTo>
                  <a:cubicBezTo>
                    <a:pt x="6458" y="6773"/>
                    <a:pt x="6463" y="6773"/>
                    <a:pt x="6468" y="6773"/>
                  </a:cubicBezTo>
                  <a:close/>
                  <a:moveTo>
                    <a:pt x="13766" y="6769"/>
                  </a:moveTo>
                  <a:cubicBezTo>
                    <a:pt x="13934" y="6769"/>
                    <a:pt x="14097" y="6902"/>
                    <a:pt x="14097" y="7095"/>
                  </a:cubicBezTo>
                  <a:cubicBezTo>
                    <a:pt x="14097" y="7285"/>
                    <a:pt x="13943" y="7428"/>
                    <a:pt x="13764" y="7428"/>
                  </a:cubicBezTo>
                  <a:cubicBezTo>
                    <a:pt x="13478" y="7428"/>
                    <a:pt x="13323" y="7071"/>
                    <a:pt x="13538" y="6869"/>
                  </a:cubicBezTo>
                  <a:cubicBezTo>
                    <a:pt x="13603" y="6799"/>
                    <a:pt x="13685" y="6769"/>
                    <a:pt x="13766" y="6769"/>
                  </a:cubicBezTo>
                  <a:close/>
                  <a:moveTo>
                    <a:pt x="8282" y="9945"/>
                  </a:moveTo>
                  <a:cubicBezTo>
                    <a:pt x="8449" y="9945"/>
                    <a:pt x="8609" y="10075"/>
                    <a:pt x="8609" y="10274"/>
                  </a:cubicBezTo>
                  <a:cubicBezTo>
                    <a:pt x="8609" y="10450"/>
                    <a:pt x="8459" y="10602"/>
                    <a:pt x="8284" y="10607"/>
                  </a:cubicBezTo>
                  <a:lnTo>
                    <a:pt x="8284" y="10607"/>
                  </a:lnTo>
                  <a:cubicBezTo>
                    <a:pt x="7988" y="10593"/>
                    <a:pt x="7847" y="10249"/>
                    <a:pt x="8049" y="10048"/>
                  </a:cubicBezTo>
                  <a:cubicBezTo>
                    <a:pt x="8116" y="9977"/>
                    <a:pt x="8200" y="9945"/>
                    <a:pt x="8282" y="9945"/>
                  </a:cubicBezTo>
                  <a:close/>
                  <a:moveTo>
                    <a:pt x="11926" y="9945"/>
                  </a:moveTo>
                  <a:cubicBezTo>
                    <a:pt x="12092" y="9945"/>
                    <a:pt x="12252" y="10075"/>
                    <a:pt x="12252" y="10274"/>
                  </a:cubicBezTo>
                  <a:cubicBezTo>
                    <a:pt x="12252" y="10453"/>
                    <a:pt x="12097" y="10607"/>
                    <a:pt x="11918" y="10607"/>
                  </a:cubicBezTo>
                  <a:cubicBezTo>
                    <a:pt x="11621" y="10595"/>
                    <a:pt x="11478" y="10250"/>
                    <a:pt x="11692" y="10048"/>
                  </a:cubicBezTo>
                  <a:cubicBezTo>
                    <a:pt x="11759" y="9977"/>
                    <a:pt x="11843" y="9945"/>
                    <a:pt x="11926" y="9945"/>
                  </a:cubicBezTo>
                  <a:close/>
                  <a:moveTo>
                    <a:pt x="1014" y="9959"/>
                  </a:moveTo>
                  <a:cubicBezTo>
                    <a:pt x="1096" y="9959"/>
                    <a:pt x="1181" y="9990"/>
                    <a:pt x="1250" y="10060"/>
                  </a:cubicBezTo>
                  <a:cubicBezTo>
                    <a:pt x="1453" y="10262"/>
                    <a:pt x="1310" y="10619"/>
                    <a:pt x="1012" y="10619"/>
                  </a:cubicBezTo>
                  <a:cubicBezTo>
                    <a:pt x="834" y="10619"/>
                    <a:pt x="679" y="10476"/>
                    <a:pt x="679" y="10286"/>
                  </a:cubicBezTo>
                  <a:lnTo>
                    <a:pt x="691" y="10286"/>
                  </a:lnTo>
                  <a:cubicBezTo>
                    <a:pt x="683" y="10093"/>
                    <a:pt x="843" y="9959"/>
                    <a:pt x="1014" y="9959"/>
                  </a:cubicBezTo>
                  <a:close/>
                  <a:moveTo>
                    <a:pt x="5739" y="7309"/>
                  </a:moveTo>
                  <a:cubicBezTo>
                    <a:pt x="5834" y="7631"/>
                    <a:pt x="6120" y="7845"/>
                    <a:pt x="6453" y="7845"/>
                  </a:cubicBezTo>
                  <a:cubicBezTo>
                    <a:pt x="6513" y="7845"/>
                    <a:pt x="6561" y="7833"/>
                    <a:pt x="6620" y="7821"/>
                  </a:cubicBezTo>
                  <a:lnTo>
                    <a:pt x="7739" y="9762"/>
                  </a:lnTo>
                  <a:cubicBezTo>
                    <a:pt x="7466" y="10048"/>
                    <a:pt x="7466" y="10500"/>
                    <a:pt x="7739" y="10798"/>
                  </a:cubicBezTo>
                  <a:lnTo>
                    <a:pt x="6620" y="12739"/>
                  </a:lnTo>
                  <a:cubicBezTo>
                    <a:pt x="6549" y="12715"/>
                    <a:pt x="6477" y="12703"/>
                    <a:pt x="6418" y="12703"/>
                  </a:cubicBezTo>
                  <a:cubicBezTo>
                    <a:pt x="6084" y="12703"/>
                    <a:pt x="5787" y="12929"/>
                    <a:pt x="5691" y="13251"/>
                  </a:cubicBezTo>
                  <a:lnTo>
                    <a:pt x="3477" y="13251"/>
                  </a:lnTo>
                  <a:cubicBezTo>
                    <a:pt x="3382" y="12929"/>
                    <a:pt x="3096" y="12703"/>
                    <a:pt x="2763" y="12703"/>
                  </a:cubicBezTo>
                  <a:cubicBezTo>
                    <a:pt x="2703" y="12703"/>
                    <a:pt x="2643" y="12715"/>
                    <a:pt x="2596" y="12727"/>
                  </a:cubicBezTo>
                  <a:lnTo>
                    <a:pt x="1500" y="10845"/>
                  </a:lnTo>
                  <a:cubicBezTo>
                    <a:pt x="1846" y="10548"/>
                    <a:pt x="1834" y="10024"/>
                    <a:pt x="1500" y="9726"/>
                  </a:cubicBezTo>
                  <a:lnTo>
                    <a:pt x="2596" y="7821"/>
                  </a:lnTo>
                  <a:cubicBezTo>
                    <a:pt x="2655" y="7833"/>
                    <a:pt x="2715" y="7845"/>
                    <a:pt x="2763" y="7845"/>
                  </a:cubicBezTo>
                  <a:cubicBezTo>
                    <a:pt x="3096" y="7845"/>
                    <a:pt x="3394" y="7631"/>
                    <a:pt x="3489" y="7309"/>
                  </a:cubicBezTo>
                  <a:close/>
                  <a:moveTo>
                    <a:pt x="6418" y="13124"/>
                  </a:moveTo>
                  <a:cubicBezTo>
                    <a:pt x="6585" y="13124"/>
                    <a:pt x="6739" y="13254"/>
                    <a:pt x="6739" y="13453"/>
                  </a:cubicBezTo>
                  <a:cubicBezTo>
                    <a:pt x="6739" y="13630"/>
                    <a:pt x="6588" y="13783"/>
                    <a:pt x="6412" y="13786"/>
                  </a:cubicBezTo>
                  <a:lnTo>
                    <a:pt x="6412" y="13786"/>
                  </a:lnTo>
                  <a:cubicBezTo>
                    <a:pt x="6118" y="13781"/>
                    <a:pt x="5979" y="13428"/>
                    <a:pt x="6180" y="13227"/>
                  </a:cubicBezTo>
                  <a:cubicBezTo>
                    <a:pt x="6251" y="13156"/>
                    <a:pt x="6336" y="13124"/>
                    <a:pt x="6418" y="13124"/>
                  </a:cubicBezTo>
                  <a:close/>
                  <a:moveTo>
                    <a:pt x="2770" y="13124"/>
                  </a:moveTo>
                  <a:cubicBezTo>
                    <a:pt x="2936" y="13124"/>
                    <a:pt x="3096" y="13254"/>
                    <a:pt x="3096" y="13453"/>
                  </a:cubicBezTo>
                  <a:cubicBezTo>
                    <a:pt x="3096" y="13632"/>
                    <a:pt x="2941" y="13786"/>
                    <a:pt x="2763" y="13786"/>
                  </a:cubicBezTo>
                  <a:cubicBezTo>
                    <a:pt x="2477" y="13786"/>
                    <a:pt x="2334" y="13429"/>
                    <a:pt x="2536" y="13227"/>
                  </a:cubicBezTo>
                  <a:cubicBezTo>
                    <a:pt x="2603" y="13156"/>
                    <a:pt x="2687" y="13124"/>
                    <a:pt x="2770" y="13124"/>
                  </a:cubicBezTo>
                  <a:close/>
                  <a:moveTo>
                    <a:pt x="2771" y="0"/>
                  </a:moveTo>
                  <a:cubicBezTo>
                    <a:pt x="2644" y="0"/>
                    <a:pt x="2514" y="34"/>
                    <a:pt x="2393" y="106"/>
                  </a:cubicBezTo>
                  <a:cubicBezTo>
                    <a:pt x="1977" y="344"/>
                    <a:pt x="1893" y="904"/>
                    <a:pt x="2227" y="1249"/>
                  </a:cubicBezTo>
                  <a:lnTo>
                    <a:pt x="1965" y="1701"/>
                  </a:lnTo>
                  <a:cubicBezTo>
                    <a:pt x="1867" y="1864"/>
                    <a:pt x="2009" y="2016"/>
                    <a:pt x="2153" y="2016"/>
                  </a:cubicBezTo>
                  <a:cubicBezTo>
                    <a:pt x="2221" y="2016"/>
                    <a:pt x="2289" y="1983"/>
                    <a:pt x="2334" y="1904"/>
                  </a:cubicBezTo>
                  <a:lnTo>
                    <a:pt x="2596" y="1463"/>
                  </a:lnTo>
                  <a:cubicBezTo>
                    <a:pt x="2643" y="1475"/>
                    <a:pt x="2703" y="1475"/>
                    <a:pt x="2763" y="1475"/>
                  </a:cubicBezTo>
                  <a:cubicBezTo>
                    <a:pt x="3096" y="1475"/>
                    <a:pt x="3382" y="1261"/>
                    <a:pt x="3477" y="939"/>
                  </a:cubicBezTo>
                  <a:lnTo>
                    <a:pt x="5727" y="939"/>
                  </a:lnTo>
                  <a:cubicBezTo>
                    <a:pt x="5822" y="1261"/>
                    <a:pt x="6108" y="1475"/>
                    <a:pt x="6442" y="1475"/>
                  </a:cubicBezTo>
                  <a:cubicBezTo>
                    <a:pt x="6501" y="1475"/>
                    <a:pt x="6561" y="1475"/>
                    <a:pt x="6620" y="1463"/>
                  </a:cubicBezTo>
                  <a:lnTo>
                    <a:pt x="7727" y="3392"/>
                  </a:lnTo>
                  <a:cubicBezTo>
                    <a:pt x="7454" y="3678"/>
                    <a:pt x="7454" y="4142"/>
                    <a:pt x="7727" y="4428"/>
                  </a:cubicBezTo>
                  <a:lnTo>
                    <a:pt x="6620" y="6357"/>
                  </a:lnTo>
                  <a:cubicBezTo>
                    <a:pt x="6561" y="6345"/>
                    <a:pt x="6501" y="6345"/>
                    <a:pt x="6442" y="6345"/>
                  </a:cubicBezTo>
                  <a:cubicBezTo>
                    <a:pt x="6108" y="6345"/>
                    <a:pt x="5822" y="6559"/>
                    <a:pt x="5727" y="6881"/>
                  </a:cubicBezTo>
                  <a:lnTo>
                    <a:pt x="3477" y="6881"/>
                  </a:lnTo>
                  <a:cubicBezTo>
                    <a:pt x="3382" y="6559"/>
                    <a:pt x="3096" y="6345"/>
                    <a:pt x="2763" y="6345"/>
                  </a:cubicBezTo>
                  <a:cubicBezTo>
                    <a:pt x="2703" y="6345"/>
                    <a:pt x="2643" y="6345"/>
                    <a:pt x="2584" y="6357"/>
                  </a:cubicBezTo>
                  <a:lnTo>
                    <a:pt x="1500" y="4476"/>
                  </a:lnTo>
                  <a:cubicBezTo>
                    <a:pt x="1834" y="4178"/>
                    <a:pt x="1834" y="3654"/>
                    <a:pt x="1500" y="3356"/>
                  </a:cubicBezTo>
                  <a:lnTo>
                    <a:pt x="1881" y="2702"/>
                  </a:lnTo>
                  <a:cubicBezTo>
                    <a:pt x="1979" y="2530"/>
                    <a:pt x="1837" y="2381"/>
                    <a:pt x="1691" y="2381"/>
                  </a:cubicBezTo>
                  <a:cubicBezTo>
                    <a:pt x="1625" y="2381"/>
                    <a:pt x="1557" y="2412"/>
                    <a:pt x="1512" y="2487"/>
                  </a:cubicBezTo>
                  <a:lnTo>
                    <a:pt x="1119" y="3178"/>
                  </a:lnTo>
                  <a:cubicBezTo>
                    <a:pt x="1084" y="3166"/>
                    <a:pt x="1036" y="3166"/>
                    <a:pt x="1000" y="3166"/>
                  </a:cubicBezTo>
                  <a:cubicBezTo>
                    <a:pt x="0" y="3166"/>
                    <a:pt x="0" y="4666"/>
                    <a:pt x="1000" y="4666"/>
                  </a:cubicBezTo>
                  <a:cubicBezTo>
                    <a:pt x="1036" y="4666"/>
                    <a:pt x="1084" y="4666"/>
                    <a:pt x="1119" y="4654"/>
                  </a:cubicBezTo>
                  <a:lnTo>
                    <a:pt x="2227" y="6571"/>
                  </a:lnTo>
                  <a:cubicBezTo>
                    <a:pt x="1941" y="6857"/>
                    <a:pt x="1941" y="7321"/>
                    <a:pt x="2227" y="7607"/>
                  </a:cubicBezTo>
                  <a:lnTo>
                    <a:pt x="1108" y="9548"/>
                  </a:lnTo>
                  <a:lnTo>
                    <a:pt x="1000" y="9548"/>
                  </a:lnTo>
                  <a:cubicBezTo>
                    <a:pt x="0" y="9548"/>
                    <a:pt x="0" y="11048"/>
                    <a:pt x="1000" y="11048"/>
                  </a:cubicBezTo>
                  <a:cubicBezTo>
                    <a:pt x="1048" y="11048"/>
                    <a:pt x="1084" y="11036"/>
                    <a:pt x="1119" y="11036"/>
                  </a:cubicBezTo>
                  <a:lnTo>
                    <a:pt x="2227" y="12941"/>
                  </a:lnTo>
                  <a:cubicBezTo>
                    <a:pt x="1893" y="13286"/>
                    <a:pt x="1977" y="13846"/>
                    <a:pt x="2393" y="14084"/>
                  </a:cubicBezTo>
                  <a:cubicBezTo>
                    <a:pt x="2510" y="14153"/>
                    <a:pt x="2638" y="14185"/>
                    <a:pt x="2764" y="14185"/>
                  </a:cubicBezTo>
                  <a:cubicBezTo>
                    <a:pt x="3074" y="14185"/>
                    <a:pt x="3375" y="13989"/>
                    <a:pt x="3477" y="13667"/>
                  </a:cubicBezTo>
                  <a:lnTo>
                    <a:pt x="5680" y="13667"/>
                  </a:lnTo>
                  <a:cubicBezTo>
                    <a:pt x="5782" y="13993"/>
                    <a:pt x="6083" y="14189"/>
                    <a:pt x="6394" y="14189"/>
                  </a:cubicBezTo>
                  <a:cubicBezTo>
                    <a:pt x="6515" y="14189"/>
                    <a:pt x="6638" y="14159"/>
                    <a:pt x="6751" y="14096"/>
                  </a:cubicBezTo>
                  <a:cubicBezTo>
                    <a:pt x="7156" y="13870"/>
                    <a:pt x="7263" y="13322"/>
                    <a:pt x="6965" y="12965"/>
                  </a:cubicBezTo>
                  <a:lnTo>
                    <a:pt x="8097" y="11012"/>
                  </a:lnTo>
                  <a:cubicBezTo>
                    <a:pt x="8156" y="11024"/>
                    <a:pt x="8216" y="11024"/>
                    <a:pt x="8275" y="11024"/>
                  </a:cubicBezTo>
                  <a:cubicBezTo>
                    <a:pt x="8609" y="11024"/>
                    <a:pt x="8894" y="10810"/>
                    <a:pt x="8990" y="10488"/>
                  </a:cubicBezTo>
                  <a:lnTo>
                    <a:pt x="11192" y="10488"/>
                  </a:lnTo>
                  <a:cubicBezTo>
                    <a:pt x="11296" y="10808"/>
                    <a:pt x="11593" y="11008"/>
                    <a:pt x="11903" y="11008"/>
                  </a:cubicBezTo>
                  <a:cubicBezTo>
                    <a:pt x="12021" y="11008"/>
                    <a:pt x="12140" y="10979"/>
                    <a:pt x="12252" y="10917"/>
                  </a:cubicBezTo>
                  <a:cubicBezTo>
                    <a:pt x="12669" y="10691"/>
                    <a:pt x="12776" y="10155"/>
                    <a:pt x="12466" y="9786"/>
                  </a:cubicBezTo>
                  <a:lnTo>
                    <a:pt x="13597" y="7833"/>
                  </a:lnTo>
                  <a:cubicBezTo>
                    <a:pt x="13627" y="7837"/>
                    <a:pt x="13656" y="7838"/>
                    <a:pt x="13685" y="7838"/>
                  </a:cubicBezTo>
                  <a:cubicBezTo>
                    <a:pt x="14063" y="7838"/>
                    <a:pt x="14374" y="7554"/>
                    <a:pt x="14419" y="7166"/>
                  </a:cubicBezTo>
                  <a:cubicBezTo>
                    <a:pt x="14454" y="6762"/>
                    <a:pt x="14157" y="6393"/>
                    <a:pt x="13752" y="6357"/>
                  </a:cubicBezTo>
                  <a:lnTo>
                    <a:pt x="13764" y="6345"/>
                  </a:lnTo>
                  <a:cubicBezTo>
                    <a:pt x="13704" y="6345"/>
                    <a:pt x="13657" y="6357"/>
                    <a:pt x="13609" y="6369"/>
                  </a:cubicBezTo>
                  <a:lnTo>
                    <a:pt x="12478" y="4404"/>
                  </a:lnTo>
                  <a:cubicBezTo>
                    <a:pt x="12597" y="4273"/>
                    <a:pt x="12669" y="4095"/>
                    <a:pt x="12669" y="3916"/>
                  </a:cubicBezTo>
                  <a:cubicBezTo>
                    <a:pt x="12688" y="3419"/>
                    <a:pt x="12299" y="3139"/>
                    <a:pt x="11912" y="3139"/>
                  </a:cubicBezTo>
                  <a:cubicBezTo>
                    <a:pt x="11605" y="3139"/>
                    <a:pt x="11299" y="3316"/>
                    <a:pt x="11204" y="3702"/>
                  </a:cubicBezTo>
                  <a:lnTo>
                    <a:pt x="10561" y="3702"/>
                  </a:lnTo>
                  <a:cubicBezTo>
                    <a:pt x="10311" y="3726"/>
                    <a:pt x="10311" y="4107"/>
                    <a:pt x="10561" y="4130"/>
                  </a:cubicBezTo>
                  <a:lnTo>
                    <a:pt x="11192" y="4130"/>
                  </a:lnTo>
                  <a:cubicBezTo>
                    <a:pt x="11287" y="4452"/>
                    <a:pt x="11585" y="4666"/>
                    <a:pt x="11918" y="4666"/>
                  </a:cubicBezTo>
                  <a:cubicBezTo>
                    <a:pt x="11990" y="4666"/>
                    <a:pt x="12061" y="4654"/>
                    <a:pt x="12133" y="4642"/>
                  </a:cubicBezTo>
                  <a:lnTo>
                    <a:pt x="13240" y="6559"/>
                  </a:lnTo>
                  <a:cubicBezTo>
                    <a:pt x="13097" y="6702"/>
                    <a:pt x="13014" y="6893"/>
                    <a:pt x="13014" y="7095"/>
                  </a:cubicBezTo>
                  <a:cubicBezTo>
                    <a:pt x="13014" y="7297"/>
                    <a:pt x="13097" y="7488"/>
                    <a:pt x="13240" y="7631"/>
                  </a:cubicBezTo>
                  <a:lnTo>
                    <a:pt x="12121" y="9560"/>
                  </a:lnTo>
                  <a:cubicBezTo>
                    <a:pt x="12050" y="9538"/>
                    <a:pt x="11978" y="9528"/>
                    <a:pt x="11907" y="9528"/>
                  </a:cubicBezTo>
                  <a:cubicBezTo>
                    <a:pt x="11587" y="9528"/>
                    <a:pt x="11290" y="9738"/>
                    <a:pt x="11192" y="10060"/>
                  </a:cubicBezTo>
                  <a:lnTo>
                    <a:pt x="9001" y="10060"/>
                  </a:lnTo>
                  <a:cubicBezTo>
                    <a:pt x="8906" y="9738"/>
                    <a:pt x="8609" y="9524"/>
                    <a:pt x="8275" y="9524"/>
                  </a:cubicBezTo>
                  <a:cubicBezTo>
                    <a:pt x="8216" y="9524"/>
                    <a:pt x="8168" y="9536"/>
                    <a:pt x="8108" y="9548"/>
                  </a:cubicBezTo>
                  <a:lnTo>
                    <a:pt x="6989" y="7607"/>
                  </a:lnTo>
                  <a:cubicBezTo>
                    <a:pt x="7275" y="7321"/>
                    <a:pt x="7275" y="6869"/>
                    <a:pt x="6989" y="6571"/>
                  </a:cubicBezTo>
                  <a:lnTo>
                    <a:pt x="8108" y="4642"/>
                  </a:lnTo>
                  <a:cubicBezTo>
                    <a:pt x="8168" y="4654"/>
                    <a:pt x="8216" y="4666"/>
                    <a:pt x="8275" y="4666"/>
                  </a:cubicBezTo>
                  <a:cubicBezTo>
                    <a:pt x="8609" y="4666"/>
                    <a:pt x="8906" y="4440"/>
                    <a:pt x="9001" y="4118"/>
                  </a:cubicBezTo>
                  <a:lnTo>
                    <a:pt x="9656" y="4118"/>
                  </a:lnTo>
                  <a:cubicBezTo>
                    <a:pt x="9906" y="4095"/>
                    <a:pt x="9906" y="3726"/>
                    <a:pt x="9656" y="3702"/>
                  </a:cubicBezTo>
                  <a:lnTo>
                    <a:pt x="9001" y="3702"/>
                  </a:lnTo>
                  <a:cubicBezTo>
                    <a:pt x="8906" y="3380"/>
                    <a:pt x="8609" y="3166"/>
                    <a:pt x="8275" y="3166"/>
                  </a:cubicBezTo>
                  <a:cubicBezTo>
                    <a:pt x="8216" y="3166"/>
                    <a:pt x="8156" y="3166"/>
                    <a:pt x="8097" y="3190"/>
                  </a:cubicBezTo>
                  <a:lnTo>
                    <a:pt x="6989" y="1249"/>
                  </a:lnTo>
                  <a:cubicBezTo>
                    <a:pt x="7311" y="904"/>
                    <a:pt x="7227" y="344"/>
                    <a:pt x="6823" y="106"/>
                  </a:cubicBezTo>
                  <a:cubicBezTo>
                    <a:pt x="6702" y="34"/>
                    <a:pt x="6572" y="0"/>
                    <a:pt x="6445" y="0"/>
                  </a:cubicBezTo>
                  <a:cubicBezTo>
                    <a:pt x="6134" y="0"/>
                    <a:pt x="5841" y="201"/>
                    <a:pt x="5739" y="523"/>
                  </a:cubicBezTo>
                  <a:lnTo>
                    <a:pt x="3477" y="523"/>
                  </a:lnTo>
                  <a:cubicBezTo>
                    <a:pt x="3375" y="201"/>
                    <a:pt x="3082" y="0"/>
                    <a:pt x="27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82" name="Google Shape;1782;p93"/>
            <p:cNvSpPr/>
            <p:nvPr/>
          </p:nvSpPr>
          <p:spPr>
            <a:xfrm>
              <a:off x="6989330" y="3530449"/>
              <a:ext cx="52640" cy="52640"/>
            </a:xfrm>
            <a:custGeom>
              <a:rect b="b" l="l" r="r" t="t"/>
              <a:pathLst>
                <a:path extrusionOk="0" h="1918" w="1918">
                  <a:moveTo>
                    <a:pt x="1513" y="417"/>
                  </a:moveTo>
                  <a:lnTo>
                    <a:pt x="1513" y="1489"/>
                  </a:lnTo>
                  <a:lnTo>
                    <a:pt x="429" y="1489"/>
                  </a:lnTo>
                  <a:lnTo>
                    <a:pt x="429" y="417"/>
                  </a:lnTo>
                  <a:close/>
                  <a:moveTo>
                    <a:pt x="215" y="0"/>
                  </a:moveTo>
                  <a:cubicBezTo>
                    <a:pt x="96" y="0"/>
                    <a:pt x="1" y="84"/>
                    <a:pt x="1" y="203"/>
                  </a:cubicBezTo>
                  <a:lnTo>
                    <a:pt x="1" y="1703"/>
                  </a:lnTo>
                  <a:cubicBezTo>
                    <a:pt x="1" y="1822"/>
                    <a:pt x="96" y="1917"/>
                    <a:pt x="215" y="1917"/>
                  </a:cubicBezTo>
                  <a:lnTo>
                    <a:pt x="1715" y="1917"/>
                  </a:lnTo>
                  <a:cubicBezTo>
                    <a:pt x="1822" y="1917"/>
                    <a:pt x="1918" y="1822"/>
                    <a:pt x="1918" y="1703"/>
                  </a:cubicBezTo>
                  <a:lnTo>
                    <a:pt x="1918" y="203"/>
                  </a:lnTo>
                  <a:cubicBezTo>
                    <a:pt x="1918" y="84"/>
                    <a:pt x="1834" y="0"/>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83" name="Google Shape;1783;p93"/>
            <p:cNvSpPr/>
            <p:nvPr/>
          </p:nvSpPr>
          <p:spPr>
            <a:xfrm>
              <a:off x="6955024" y="3496884"/>
              <a:ext cx="122350" cy="119688"/>
            </a:xfrm>
            <a:custGeom>
              <a:rect b="b" l="l" r="r" t="t"/>
              <a:pathLst>
                <a:path extrusionOk="0" h="4361" w="4458">
                  <a:moveTo>
                    <a:pt x="1404" y="0"/>
                  </a:moveTo>
                  <a:cubicBezTo>
                    <a:pt x="1292" y="0"/>
                    <a:pt x="1179" y="74"/>
                    <a:pt x="1191" y="223"/>
                  </a:cubicBezTo>
                  <a:lnTo>
                    <a:pt x="1191" y="402"/>
                  </a:lnTo>
                  <a:cubicBezTo>
                    <a:pt x="810" y="485"/>
                    <a:pt x="512" y="783"/>
                    <a:pt x="429" y="1164"/>
                  </a:cubicBezTo>
                  <a:lnTo>
                    <a:pt x="262" y="1164"/>
                  </a:lnTo>
                  <a:cubicBezTo>
                    <a:pt x="0" y="1176"/>
                    <a:pt x="0" y="1557"/>
                    <a:pt x="262" y="1581"/>
                  </a:cubicBezTo>
                  <a:lnTo>
                    <a:pt x="405" y="1581"/>
                  </a:lnTo>
                  <a:lnTo>
                    <a:pt x="405" y="2771"/>
                  </a:lnTo>
                  <a:lnTo>
                    <a:pt x="262" y="2783"/>
                  </a:lnTo>
                  <a:cubicBezTo>
                    <a:pt x="0" y="2795"/>
                    <a:pt x="0" y="3176"/>
                    <a:pt x="262" y="3200"/>
                  </a:cubicBezTo>
                  <a:lnTo>
                    <a:pt x="429" y="3200"/>
                  </a:lnTo>
                  <a:cubicBezTo>
                    <a:pt x="512" y="3581"/>
                    <a:pt x="810" y="3878"/>
                    <a:pt x="1191" y="3962"/>
                  </a:cubicBezTo>
                  <a:lnTo>
                    <a:pt x="1191" y="4128"/>
                  </a:lnTo>
                  <a:cubicBezTo>
                    <a:pt x="1179" y="4283"/>
                    <a:pt x="1292" y="4361"/>
                    <a:pt x="1405" y="4361"/>
                  </a:cubicBezTo>
                  <a:cubicBezTo>
                    <a:pt x="1518" y="4361"/>
                    <a:pt x="1632" y="4283"/>
                    <a:pt x="1620" y="4128"/>
                  </a:cubicBezTo>
                  <a:lnTo>
                    <a:pt x="1620" y="3986"/>
                  </a:lnTo>
                  <a:lnTo>
                    <a:pt x="2810" y="3986"/>
                  </a:lnTo>
                  <a:lnTo>
                    <a:pt x="2810" y="4128"/>
                  </a:lnTo>
                  <a:cubicBezTo>
                    <a:pt x="2804" y="4271"/>
                    <a:pt x="2909" y="4343"/>
                    <a:pt x="3014" y="4343"/>
                  </a:cubicBezTo>
                  <a:cubicBezTo>
                    <a:pt x="3120" y="4343"/>
                    <a:pt x="3227" y="4271"/>
                    <a:pt x="3227" y="4128"/>
                  </a:cubicBezTo>
                  <a:lnTo>
                    <a:pt x="3227" y="3962"/>
                  </a:lnTo>
                  <a:cubicBezTo>
                    <a:pt x="3608" y="3878"/>
                    <a:pt x="3906" y="3581"/>
                    <a:pt x="3989" y="3200"/>
                  </a:cubicBezTo>
                  <a:lnTo>
                    <a:pt x="4156" y="3200"/>
                  </a:lnTo>
                  <a:cubicBezTo>
                    <a:pt x="4163" y="3200"/>
                    <a:pt x="4171" y="3201"/>
                    <a:pt x="4178" y="3201"/>
                  </a:cubicBezTo>
                  <a:cubicBezTo>
                    <a:pt x="4454" y="3201"/>
                    <a:pt x="4458" y="2781"/>
                    <a:pt x="4188" y="2781"/>
                  </a:cubicBezTo>
                  <a:cubicBezTo>
                    <a:pt x="4178" y="2781"/>
                    <a:pt x="4167" y="2782"/>
                    <a:pt x="4156" y="2783"/>
                  </a:cubicBezTo>
                  <a:lnTo>
                    <a:pt x="4013" y="2783"/>
                  </a:lnTo>
                  <a:lnTo>
                    <a:pt x="4013" y="1592"/>
                  </a:lnTo>
                  <a:lnTo>
                    <a:pt x="4156" y="1592"/>
                  </a:lnTo>
                  <a:cubicBezTo>
                    <a:pt x="4163" y="1593"/>
                    <a:pt x="4171" y="1593"/>
                    <a:pt x="4178" y="1593"/>
                  </a:cubicBezTo>
                  <a:cubicBezTo>
                    <a:pt x="4458" y="1593"/>
                    <a:pt x="4458" y="1163"/>
                    <a:pt x="4178" y="1163"/>
                  </a:cubicBezTo>
                  <a:cubicBezTo>
                    <a:pt x="4171" y="1163"/>
                    <a:pt x="4163" y="1163"/>
                    <a:pt x="4156" y="1164"/>
                  </a:cubicBezTo>
                  <a:lnTo>
                    <a:pt x="3989" y="1164"/>
                  </a:lnTo>
                  <a:cubicBezTo>
                    <a:pt x="3906" y="783"/>
                    <a:pt x="3608" y="485"/>
                    <a:pt x="3227" y="402"/>
                  </a:cubicBezTo>
                  <a:lnTo>
                    <a:pt x="3227" y="235"/>
                  </a:lnTo>
                  <a:cubicBezTo>
                    <a:pt x="3227" y="98"/>
                    <a:pt x="3123" y="30"/>
                    <a:pt x="3019" y="30"/>
                  </a:cubicBezTo>
                  <a:cubicBezTo>
                    <a:pt x="2915" y="30"/>
                    <a:pt x="2810" y="98"/>
                    <a:pt x="2810" y="235"/>
                  </a:cubicBezTo>
                  <a:lnTo>
                    <a:pt x="2810" y="378"/>
                  </a:lnTo>
                  <a:lnTo>
                    <a:pt x="2727" y="378"/>
                  </a:lnTo>
                  <a:cubicBezTo>
                    <a:pt x="2719" y="377"/>
                    <a:pt x="2712" y="377"/>
                    <a:pt x="2705" y="377"/>
                  </a:cubicBezTo>
                  <a:cubicBezTo>
                    <a:pt x="2425" y="377"/>
                    <a:pt x="2425" y="808"/>
                    <a:pt x="2705" y="808"/>
                  </a:cubicBezTo>
                  <a:cubicBezTo>
                    <a:pt x="2712" y="808"/>
                    <a:pt x="2719" y="807"/>
                    <a:pt x="2727" y="807"/>
                  </a:cubicBezTo>
                  <a:lnTo>
                    <a:pt x="3025" y="807"/>
                  </a:lnTo>
                  <a:cubicBezTo>
                    <a:pt x="3334" y="807"/>
                    <a:pt x="3596" y="1057"/>
                    <a:pt x="3596" y="1378"/>
                  </a:cubicBezTo>
                  <a:lnTo>
                    <a:pt x="3596" y="2997"/>
                  </a:lnTo>
                  <a:cubicBezTo>
                    <a:pt x="3596" y="3307"/>
                    <a:pt x="3334" y="3569"/>
                    <a:pt x="3025" y="3569"/>
                  </a:cubicBezTo>
                  <a:lnTo>
                    <a:pt x="1405" y="3569"/>
                  </a:lnTo>
                  <a:cubicBezTo>
                    <a:pt x="1084" y="3569"/>
                    <a:pt x="834" y="3307"/>
                    <a:pt x="834" y="2997"/>
                  </a:cubicBezTo>
                  <a:lnTo>
                    <a:pt x="834" y="1366"/>
                  </a:lnTo>
                  <a:cubicBezTo>
                    <a:pt x="834" y="1057"/>
                    <a:pt x="1084" y="795"/>
                    <a:pt x="1405" y="795"/>
                  </a:cubicBezTo>
                  <a:lnTo>
                    <a:pt x="1810" y="795"/>
                  </a:lnTo>
                  <a:cubicBezTo>
                    <a:pt x="2060" y="771"/>
                    <a:pt x="2060" y="402"/>
                    <a:pt x="1810" y="378"/>
                  </a:cubicBezTo>
                  <a:lnTo>
                    <a:pt x="1608" y="378"/>
                  </a:lnTo>
                  <a:lnTo>
                    <a:pt x="1608" y="223"/>
                  </a:lnTo>
                  <a:cubicBezTo>
                    <a:pt x="1626" y="74"/>
                    <a:pt x="1516" y="0"/>
                    <a:pt x="14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1784" name="Google Shape;1784;p93"/>
          <p:cNvGrpSpPr/>
          <p:nvPr/>
        </p:nvGrpSpPr>
        <p:grpSpPr>
          <a:xfrm>
            <a:off x="3514179" y="3577080"/>
            <a:ext cx="407503" cy="391805"/>
            <a:chOff x="6157060" y="3273948"/>
            <a:chExt cx="407503" cy="391805"/>
          </a:xfrm>
        </p:grpSpPr>
        <p:sp>
          <p:nvSpPr>
            <p:cNvPr id="1785" name="Google Shape;1785;p93"/>
            <p:cNvSpPr/>
            <p:nvPr/>
          </p:nvSpPr>
          <p:spPr>
            <a:xfrm>
              <a:off x="6191367" y="3303589"/>
              <a:ext cx="284961" cy="258148"/>
            </a:xfrm>
            <a:custGeom>
              <a:rect b="b" l="l" r="r" t="t"/>
              <a:pathLst>
                <a:path extrusionOk="0" h="9406" w="10383">
                  <a:moveTo>
                    <a:pt x="5128" y="0"/>
                  </a:moveTo>
                  <a:cubicBezTo>
                    <a:pt x="3880" y="0"/>
                    <a:pt x="2638" y="494"/>
                    <a:pt x="1715" y="1468"/>
                  </a:cubicBezTo>
                  <a:cubicBezTo>
                    <a:pt x="1" y="3290"/>
                    <a:pt x="12" y="6147"/>
                    <a:pt x="1739" y="7957"/>
                  </a:cubicBezTo>
                  <a:cubicBezTo>
                    <a:pt x="2662" y="8918"/>
                    <a:pt x="3897" y="9405"/>
                    <a:pt x="5136" y="9405"/>
                  </a:cubicBezTo>
                  <a:cubicBezTo>
                    <a:pt x="6231" y="9405"/>
                    <a:pt x="7328" y="9025"/>
                    <a:pt x="8216" y="8254"/>
                  </a:cubicBezTo>
                  <a:cubicBezTo>
                    <a:pt x="10109" y="6611"/>
                    <a:pt x="10383" y="3778"/>
                    <a:pt x="8835" y="1801"/>
                  </a:cubicBezTo>
                  <a:cubicBezTo>
                    <a:pt x="8790" y="1744"/>
                    <a:pt x="8733" y="1720"/>
                    <a:pt x="8678" y="1720"/>
                  </a:cubicBezTo>
                  <a:cubicBezTo>
                    <a:pt x="8526" y="1720"/>
                    <a:pt x="8383" y="1898"/>
                    <a:pt x="8514" y="2063"/>
                  </a:cubicBezTo>
                  <a:cubicBezTo>
                    <a:pt x="9109" y="2813"/>
                    <a:pt x="9430" y="3754"/>
                    <a:pt x="9430" y="4706"/>
                  </a:cubicBezTo>
                  <a:cubicBezTo>
                    <a:pt x="9430" y="6730"/>
                    <a:pt x="8013" y="8481"/>
                    <a:pt x="6037" y="8921"/>
                  </a:cubicBezTo>
                  <a:cubicBezTo>
                    <a:pt x="5731" y="8988"/>
                    <a:pt x="5424" y="9020"/>
                    <a:pt x="5121" y="9020"/>
                  </a:cubicBezTo>
                  <a:cubicBezTo>
                    <a:pt x="3469" y="9020"/>
                    <a:pt x="1929" y="8064"/>
                    <a:pt x="1215" y="6504"/>
                  </a:cubicBezTo>
                  <a:cubicBezTo>
                    <a:pt x="370" y="4671"/>
                    <a:pt x="917" y="2492"/>
                    <a:pt x="2525" y="1277"/>
                  </a:cubicBezTo>
                  <a:cubicBezTo>
                    <a:pt x="3296" y="693"/>
                    <a:pt x="4212" y="403"/>
                    <a:pt x="5124" y="403"/>
                  </a:cubicBezTo>
                  <a:cubicBezTo>
                    <a:pt x="6127" y="403"/>
                    <a:pt x="7126" y="752"/>
                    <a:pt x="7930" y="1444"/>
                  </a:cubicBezTo>
                  <a:cubicBezTo>
                    <a:pt x="7975" y="1492"/>
                    <a:pt x="8026" y="1512"/>
                    <a:pt x="8073" y="1512"/>
                  </a:cubicBezTo>
                  <a:cubicBezTo>
                    <a:pt x="8239" y="1512"/>
                    <a:pt x="8377" y="1273"/>
                    <a:pt x="8192" y="1135"/>
                  </a:cubicBezTo>
                  <a:cubicBezTo>
                    <a:pt x="7305" y="375"/>
                    <a:pt x="6214" y="0"/>
                    <a:pt x="51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86" name="Google Shape;1786;p93"/>
            <p:cNvSpPr/>
            <p:nvPr/>
          </p:nvSpPr>
          <p:spPr>
            <a:xfrm>
              <a:off x="6157060" y="3273948"/>
              <a:ext cx="407503" cy="391805"/>
            </a:xfrm>
            <a:custGeom>
              <a:rect b="b" l="l" r="r" t="t"/>
              <a:pathLst>
                <a:path extrusionOk="0" h="14276" w="14848">
                  <a:moveTo>
                    <a:pt x="10966" y="9311"/>
                  </a:moveTo>
                  <a:lnTo>
                    <a:pt x="11228" y="9584"/>
                  </a:lnTo>
                  <a:cubicBezTo>
                    <a:pt x="11311" y="9668"/>
                    <a:pt x="11311" y="9811"/>
                    <a:pt x="11228" y="9906"/>
                  </a:cubicBezTo>
                  <a:lnTo>
                    <a:pt x="10466" y="10668"/>
                  </a:lnTo>
                  <a:cubicBezTo>
                    <a:pt x="10418" y="10710"/>
                    <a:pt x="10359" y="10730"/>
                    <a:pt x="10299" y="10730"/>
                  </a:cubicBezTo>
                  <a:cubicBezTo>
                    <a:pt x="10240" y="10730"/>
                    <a:pt x="10180" y="10710"/>
                    <a:pt x="10133" y="10668"/>
                  </a:cubicBezTo>
                  <a:lnTo>
                    <a:pt x="9859" y="10394"/>
                  </a:lnTo>
                  <a:cubicBezTo>
                    <a:pt x="10275" y="10085"/>
                    <a:pt x="10645" y="9715"/>
                    <a:pt x="10966" y="9311"/>
                  </a:cubicBezTo>
                  <a:close/>
                  <a:moveTo>
                    <a:pt x="6369" y="424"/>
                  </a:moveTo>
                  <a:cubicBezTo>
                    <a:pt x="7765" y="424"/>
                    <a:pt x="9140" y="972"/>
                    <a:pt x="10168" y="2000"/>
                  </a:cubicBezTo>
                  <a:cubicBezTo>
                    <a:pt x="11704" y="3536"/>
                    <a:pt x="12157" y="5834"/>
                    <a:pt x="11323" y="7846"/>
                  </a:cubicBezTo>
                  <a:cubicBezTo>
                    <a:pt x="10502" y="9846"/>
                    <a:pt x="8537" y="11156"/>
                    <a:pt x="6370" y="11156"/>
                  </a:cubicBezTo>
                  <a:cubicBezTo>
                    <a:pt x="3406" y="11156"/>
                    <a:pt x="1012" y="8751"/>
                    <a:pt x="1001" y="5786"/>
                  </a:cubicBezTo>
                  <a:cubicBezTo>
                    <a:pt x="1001" y="3619"/>
                    <a:pt x="2310" y="1667"/>
                    <a:pt x="4322" y="833"/>
                  </a:cubicBezTo>
                  <a:cubicBezTo>
                    <a:pt x="4984" y="558"/>
                    <a:pt x="5679" y="424"/>
                    <a:pt x="6369" y="424"/>
                  </a:cubicBezTo>
                  <a:close/>
                  <a:moveTo>
                    <a:pt x="11359" y="10346"/>
                  </a:moveTo>
                  <a:lnTo>
                    <a:pt x="12038" y="11037"/>
                  </a:lnTo>
                  <a:lnTo>
                    <a:pt x="11573" y="11501"/>
                  </a:lnTo>
                  <a:lnTo>
                    <a:pt x="10895" y="10811"/>
                  </a:lnTo>
                  <a:lnTo>
                    <a:pt x="11359" y="10346"/>
                  </a:lnTo>
                  <a:close/>
                  <a:moveTo>
                    <a:pt x="12335" y="11323"/>
                  </a:moveTo>
                  <a:lnTo>
                    <a:pt x="12692" y="11692"/>
                  </a:lnTo>
                  <a:lnTo>
                    <a:pt x="12228" y="12156"/>
                  </a:lnTo>
                  <a:lnTo>
                    <a:pt x="11871" y="11787"/>
                  </a:lnTo>
                  <a:lnTo>
                    <a:pt x="12335" y="11323"/>
                  </a:lnTo>
                  <a:close/>
                  <a:moveTo>
                    <a:pt x="6372" y="1"/>
                  </a:moveTo>
                  <a:cubicBezTo>
                    <a:pt x="4889" y="1"/>
                    <a:pt x="3411" y="567"/>
                    <a:pt x="2286" y="1679"/>
                  </a:cubicBezTo>
                  <a:cubicBezTo>
                    <a:pt x="179" y="3774"/>
                    <a:pt x="0" y="7120"/>
                    <a:pt x="1858" y="9418"/>
                  </a:cubicBezTo>
                  <a:cubicBezTo>
                    <a:pt x="2992" y="10829"/>
                    <a:pt x="4669" y="11578"/>
                    <a:pt x="6370" y="11578"/>
                  </a:cubicBezTo>
                  <a:cubicBezTo>
                    <a:pt x="7453" y="11578"/>
                    <a:pt x="8545" y="11274"/>
                    <a:pt x="9513" y="10644"/>
                  </a:cubicBezTo>
                  <a:lnTo>
                    <a:pt x="9835" y="10966"/>
                  </a:lnTo>
                  <a:cubicBezTo>
                    <a:pt x="9954" y="11085"/>
                    <a:pt x="10121" y="11156"/>
                    <a:pt x="10287" y="11156"/>
                  </a:cubicBezTo>
                  <a:cubicBezTo>
                    <a:pt x="10383" y="11156"/>
                    <a:pt x="10490" y="11132"/>
                    <a:pt x="10573" y="11085"/>
                  </a:cubicBezTo>
                  <a:lnTo>
                    <a:pt x="12347" y="12871"/>
                  </a:lnTo>
                  <a:cubicBezTo>
                    <a:pt x="12377" y="12910"/>
                    <a:pt x="12423" y="12933"/>
                    <a:pt x="12465" y="12933"/>
                  </a:cubicBezTo>
                  <a:cubicBezTo>
                    <a:pt x="12473" y="12933"/>
                    <a:pt x="12482" y="12932"/>
                    <a:pt x="12490" y="12930"/>
                  </a:cubicBezTo>
                  <a:cubicBezTo>
                    <a:pt x="12681" y="12930"/>
                    <a:pt x="12776" y="12716"/>
                    <a:pt x="12645" y="12585"/>
                  </a:cubicBezTo>
                  <a:lnTo>
                    <a:pt x="12526" y="12466"/>
                  </a:lnTo>
                  <a:lnTo>
                    <a:pt x="12990" y="11990"/>
                  </a:lnTo>
                  <a:lnTo>
                    <a:pt x="14300" y="13311"/>
                  </a:lnTo>
                  <a:cubicBezTo>
                    <a:pt x="14395" y="13406"/>
                    <a:pt x="14395" y="13549"/>
                    <a:pt x="14300" y="13645"/>
                  </a:cubicBezTo>
                  <a:lnTo>
                    <a:pt x="14157" y="13787"/>
                  </a:lnTo>
                  <a:cubicBezTo>
                    <a:pt x="14109" y="13835"/>
                    <a:pt x="14050" y="13859"/>
                    <a:pt x="13990" y="13859"/>
                  </a:cubicBezTo>
                  <a:cubicBezTo>
                    <a:pt x="13931" y="13859"/>
                    <a:pt x="13871" y="13835"/>
                    <a:pt x="13824" y="13787"/>
                  </a:cubicBezTo>
                  <a:lnTo>
                    <a:pt x="13264" y="13216"/>
                  </a:lnTo>
                  <a:cubicBezTo>
                    <a:pt x="13218" y="13173"/>
                    <a:pt x="13167" y="13155"/>
                    <a:pt x="13119" y="13155"/>
                  </a:cubicBezTo>
                  <a:cubicBezTo>
                    <a:pt x="12952" y="13155"/>
                    <a:pt x="12810" y="13366"/>
                    <a:pt x="12966" y="13514"/>
                  </a:cubicBezTo>
                  <a:lnTo>
                    <a:pt x="13526" y="14085"/>
                  </a:lnTo>
                  <a:cubicBezTo>
                    <a:pt x="13645" y="14204"/>
                    <a:pt x="13812" y="14276"/>
                    <a:pt x="13990" y="14276"/>
                  </a:cubicBezTo>
                  <a:cubicBezTo>
                    <a:pt x="14157" y="14276"/>
                    <a:pt x="14324" y="14204"/>
                    <a:pt x="14443" y="14085"/>
                  </a:cubicBezTo>
                  <a:lnTo>
                    <a:pt x="14597" y="13942"/>
                  </a:lnTo>
                  <a:cubicBezTo>
                    <a:pt x="14847" y="13692"/>
                    <a:pt x="14847" y="13275"/>
                    <a:pt x="14597" y="13025"/>
                  </a:cubicBezTo>
                  <a:lnTo>
                    <a:pt x="14597" y="13013"/>
                  </a:lnTo>
                  <a:lnTo>
                    <a:pt x="11633" y="10037"/>
                  </a:lnTo>
                  <a:cubicBezTo>
                    <a:pt x="11764" y="9787"/>
                    <a:pt x="11704" y="9489"/>
                    <a:pt x="11514" y="9287"/>
                  </a:cubicBezTo>
                  <a:lnTo>
                    <a:pt x="11204" y="8977"/>
                  </a:lnTo>
                  <a:cubicBezTo>
                    <a:pt x="12835" y="6501"/>
                    <a:pt x="12323" y="3191"/>
                    <a:pt x="10037" y="1310"/>
                  </a:cubicBezTo>
                  <a:cubicBezTo>
                    <a:pt x="8966" y="433"/>
                    <a:pt x="7667" y="1"/>
                    <a:pt x="63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87" name="Google Shape;1787;p93"/>
            <p:cNvSpPr/>
            <p:nvPr/>
          </p:nvSpPr>
          <p:spPr>
            <a:xfrm>
              <a:off x="6250620" y="3463539"/>
              <a:ext cx="96634" cy="71522"/>
            </a:xfrm>
            <a:custGeom>
              <a:rect b="b" l="l" r="r" t="t"/>
              <a:pathLst>
                <a:path extrusionOk="0" h="2606" w="3521">
                  <a:moveTo>
                    <a:pt x="1134" y="0"/>
                  </a:moveTo>
                  <a:cubicBezTo>
                    <a:pt x="566" y="0"/>
                    <a:pt x="0" y="573"/>
                    <a:pt x="330" y="1248"/>
                  </a:cubicBezTo>
                  <a:cubicBezTo>
                    <a:pt x="389" y="1367"/>
                    <a:pt x="461" y="1474"/>
                    <a:pt x="544" y="1581"/>
                  </a:cubicBezTo>
                  <a:cubicBezTo>
                    <a:pt x="591" y="1644"/>
                    <a:pt x="650" y="1670"/>
                    <a:pt x="708" y="1670"/>
                  </a:cubicBezTo>
                  <a:cubicBezTo>
                    <a:pt x="858" y="1670"/>
                    <a:pt x="998" y="1494"/>
                    <a:pt x="878" y="1331"/>
                  </a:cubicBezTo>
                  <a:cubicBezTo>
                    <a:pt x="806" y="1248"/>
                    <a:pt x="747" y="1152"/>
                    <a:pt x="699" y="1057"/>
                  </a:cubicBezTo>
                  <a:cubicBezTo>
                    <a:pt x="469" y="693"/>
                    <a:pt x="787" y="366"/>
                    <a:pt x="1096" y="366"/>
                  </a:cubicBezTo>
                  <a:cubicBezTo>
                    <a:pt x="1252" y="366"/>
                    <a:pt x="1405" y="449"/>
                    <a:pt x="1485" y="652"/>
                  </a:cubicBezTo>
                  <a:cubicBezTo>
                    <a:pt x="1675" y="998"/>
                    <a:pt x="2009" y="1236"/>
                    <a:pt x="2402" y="1307"/>
                  </a:cubicBezTo>
                  <a:cubicBezTo>
                    <a:pt x="2926" y="1403"/>
                    <a:pt x="2866" y="2165"/>
                    <a:pt x="2330" y="2188"/>
                  </a:cubicBezTo>
                  <a:lnTo>
                    <a:pt x="2330" y="2176"/>
                  </a:lnTo>
                  <a:lnTo>
                    <a:pt x="2259" y="2176"/>
                  </a:lnTo>
                  <a:cubicBezTo>
                    <a:pt x="1985" y="2141"/>
                    <a:pt x="1711" y="2034"/>
                    <a:pt x="1473" y="1879"/>
                  </a:cubicBezTo>
                  <a:cubicBezTo>
                    <a:pt x="1441" y="1859"/>
                    <a:pt x="1405" y="1850"/>
                    <a:pt x="1370" y="1850"/>
                  </a:cubicBezTo>
                  <a:cubicBezTo>
                    <a:pt x="1298" y="1850"/>
                    <a:pt x="1227" y="1887"/>
                    <a:pt x="1187" y="1950"/>
                  </a:cubicBezTo>
                  <a:cubicBezTo>
                    <a:pt x="1128" y="2045"/>
                    <a:pt x="1151" y="2176"/>
                    <a:pt x="1247" y="2236"/>
                  </a:cubicBezTo>
                  <a:cubicBezTo>
                    <a:pt x="1544" y="2415"/>
                    <a:pt x="1866" y="2534"/>
                    <a:pt x="2199" y="2593"/>
                  </a:cubicBezTo>
                  <a:cubicBezTo>
                    <a:pt x="2247" y="2605"/>
                    <a:pt x="2283" y="2605"/>
                    <a:pt x="2330" y="2605"/>
                  </a:cubicBezTo>
                  <a:cubicBezTo>
                    <a:pt x="3402" y="2605"/>
                    <a:pt x="3521" y="1057"/>
                    <a:pt x="2473" y="891"/>
                  </a:cubicBezTo>
                  <a:cubicBezTo>
                    <a:pt x="2211" y="855"/>
                    <a:pt x="1985" y="688"/>
                    <a:pt x="1854" y="450"/>
                  </a:cubicBezTo>
                  <a:cubicBezTo>
                    <a:pt x="1680" y="133"/>
                    <a:pt x="1407" y="0"/>
                    <a:pt x="1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88" name="Google Shape;1788;p93"/>
            <p:cNvSpPr/>
            <p:nvPr/>
          </p:nvSpPr>
          <p:spPr>
            <a:xfrm>
              <a:off x="6240383" y="3338581"/>
              <a:ext cx="97814" cy="100064"/>
            </a:xfrm>
            <a:custGeom>
              <a:rect b="b" l="l" r="r" t="t"/>
              <a:pathLst>
                <a:path extrusionOk="0" h="3646" w="3564">
                  <a:moveTo>
                    <a:pt x="2370" y="669"/>
                  </a:moveTo>
                  <a:cubicBezTo>
                    <a:pt x="2429" y="669"/>
                    <a:pt x="2489" y="681"/>
                    <a:pt x="2548" y="717"/>
                  </a:cubicBezTo>
                  <a:cubicBezTo>
                    <a:pt x="2775" y="812"/>
                    <a:pt x="2882" y="1086"/>
                    <a:pt x="2775" y="1312"/>
                  </a:cubicBezTo>
                  <a:cubicBezTo>
                    <a:pt x="2727" y="1407"/>
                    <a:pt x="2632" y="1491"/>
                    <a:pt x="2525" y="1538"/>
                  </a:cubicBezTo>
                  <a:cubicBezTo>
                    <a:pt x="2036" y="1729"/>
                    <a:pt x="1679" y="2157"/>
                    <a:pt x="1596" y="2669"/>
                  </a:cubicBezTo>
                  <a:cubicBezTo>
                    <a:pt x="1560" y="2884"/>
                    <a:pt x="1370" y="3039"/>
                    <a:pt x="1155" y="3039"/>
                  </a:cubicBezTo>
                  <a:lnTo>
                    <a:pt x="1084" y="3039"/>
                  </a:lnTo>
                  <a:cubicBezTo>
                    <a:pt x="846" y="3003"/>
                    <a:pt x="679" y="2765"/>
                    <a:pt x="715" y="2527"/>
                  </a:cubicBezTo>
                  <a:cubicBezTo>
                    <a:pt x="858" y="1705"/>
                    <a:pt x="1429" y="1014"/>
                    <a:pt x="2203" y="717"/>
                  </a:cubicBezTo>
                  <a:cubicBezTo>
                    <a:pt x="2263" y="693"/>
                    <a:pt x="2310" y="681"/>
                    <a:pt x="2358" y="681"/>
                  </a:cubicBezTo>
                  <a:lnTo>
                    <a:pt x="2370" y="669"/>
                  </a:lnTo>
                  <a:close/>
                  <a:moveTo>
                    <a:pt x="2002" y="1"/>
                  </a:moveTo>
                  <a:cubicBezTo>
                    <a:pt x="1883" y="1"/>
                    <a:pt x="1764" y="95"/>
                    <a:pt x="1798" y="252"/>
                  </a:cubicBezTo>
                  <a:cubicBezTo>
                    <a:pt x="1810" y="312"/>
                    <a:pt x="1822" y="360"/>
                    <a:pt x="1834" y="407"/>
                  </a:cubicBezTo>
                  <a:cubicBezTo>
                    <a:pt x="1632" y="502"/>
                    <a:pt x="1453" y="622"/>
                    <a:pt x="1274" y="764"/>
                  </a:cubicBezTo>
                  <a:lnTo>
                    <a:pt x="1227" y="717"/>
                  </a:lnTo>
                  <a:cubicBezTo>
                    <a:pt x="1185" y="675"/>
                    <a:pt x="1132" y="654"/>
                    <a:pt x="1078" y="654"/>
                  </a:cubicBezTo>
                  <a:cubicBezTo>
                    <a:pt x="1024" y="654"/>
                    <a:pt x="971" y="675"/>
                    <a:pt x="929" y="717"/>
                  </a:cubicBezTo>
                  <a:cubicBezTo>
                    <a:pt x="846" y="800"/>
                    <a:pt x="846" y="931"/>
                    <a:pt x="929" y="1014"/>
                  </a:cubicBezTo>
                  <a:lnTo>
                    <a:pt x="977" y="1062"/>
                  </a:lnTo>
                  <a:cubicBezTo>
                    <a:pt x="870" y="1181"/>
                    <a:pt x="762" y="1324"/>
                    <a:pt x="679" y="1467"/>
                  </a:cubicBezTo>
                  <a:lnTo>
                    <a:pt x="596" y="1431"/>
                  </a:lnTo>
                  <a:cubicBezTo>
                    <a:pt x="567" y="1420"/>
                    <a:pt x="539" y="1415"/>
                    <a:pt x="513" y="1415"/>
                  </a:cubicBezTo>
                  <a:cubicBezTo>
                    <a:pt x="315" y="1415"/>
                    <a:pt x="218" y="1707"/>
                    <a:pt x="429" y="1812"/>
                  </a:cubicBezTo>
                  <a:lnTo>
                    <a:pt x="489" y="1848"/>
                  </a:lnTo>
                  <a:cubicBezTo>
                    <a:pt x="429" y="2015"/>
                    <a:pt x="381" y="2181"/>
                    <a:pt x="346" y="2360"/>
                  </a:cubicBezTo>
                  <a:lnTo>
                    <a:pt x="262" y="2360"/>
                  </a:lnTo>
                  <a:cubicBezTo>
                    <a:pt x="0" y="2384"/>
                    <a:pt x="0" y="2765"/>
                    <a:pt x="262" y="2788"/>
                  </a:cubicBezTo>
                  <a:lnTo>
                    <a:pt x="346" y="2788"/>
                  </a:lnTo>
                  <a:cubicBezTo>
                    <a:pt x="381" y="2943"/>
                    <a:pt x="465" y="3086"/>
                    <a:pt x="584" y="3205"/>
                  </a:cubicBezTo>
                  <a:lnTo>
                    <a:pt x="512" y="3324"/>
                  </a:lnTo>
                  <a:cubicBezTo>
                    <a:pt x="453" y="3420"/>
                    <a:pt x="489" y="3539"/>
                    <a:pt x="584" y="3598"/>
                  </a:cubicBezTo>
                  <a:lnTo>
                    <a:pt x="560" y="3610"/>
                  </a:lnTo>
                  <a:cubicBezTo>
                    <a:pt x="596" y="3634"/>
                    <a:pt x="632" y="3646"/>
                    <a:pt x="667" y="3646"/>
                  </a:cubicBezTo>
                  <a:cubicBezTo>
                    <a:pt x="739" y="3646"/>
                    <a:pt x="810" y="3610"/>
                    <a:pt x="846" y="3539"/>
                  </a:cubicBezTo>
                  <a:lnTo>
                    <a:pt x="929" y="3420"/>
                  </a:lnTo>
                  <a:cubicBezTo>
                    <a:pt x="953" y="3431"/>
                    <a:pt x="989" y="3431"/>
                    <a:pt x="1013" y="3443"/>
                  </a:cubicBezTo>
                  <a:cubicBezTo>
                    <a:pt x="1060" y="3443"/>
                    <a:pt x="1120" y="3455"/>
                    <a:pt x="1167" y="3455"/>
                  </a:cubicBezTo>
                  <a:cubicBezTo>
                    <a:pt x="1334" y="3455"/>
                    <a:pt x="1489" y="3408"/>
                    <a:pt x="1632" y="3312"/>
                  </a:cubicBezTo>
                  <a:lnTo>
                    <a:pt x="1703" y="3408"/>
                  </a:lnTo>
                  <a:cubicBezTo>
                    <a:pt x="1739" y="3455"/>
                    <a:pt x="1798" y="3479"/>
                    <a:pt x="1858" y="3479"/>
                  </a:cubicBezTo>
                  <a:cubicBezTo>
                    <a:pt x="1905" y="3479"/>
                    <a:pt x="1953" y="3467"/>
                    <a:pt x="1989" y="3431"/>
                  </a:cubicBezTo>
                  <a:cubicBezTo>
                    <a:pt x="2084" y="3360"/>
                    <a:pt x="2096" y="3229"/>
                    <a:pt x="2025" y="3134"/>
                  </a:cubicBezTo>
                  <a:lnTo>
                    <a:pt x="1917" y="3003"/>
                  </a:lnTo>
                  <a:cubicBezTo>
                    <a:pt x="1965" y="2919"/>
                    <a:pt x="2001" y="2824"/>
                    <a:pt x="2013" y="2729"/>
                  </a:cubicBezTo>
                  <a:cubicBezTo>
                    <a:pt x="2036" y="2610"/>
                    <a:pt x="2072" y="2491"/>
                    <a:pt x="2132" y="2384"/>
                  </a:cubicBezTo>
                  <a:lnTo>
                    <a:pt x="2191" y="2431"/>
                  </a:lnTo>
                  <a:cubicBezTo>
                    <a:pt x="2227" y="2467"/>
                    <a:pt x="2275" y="2491"/>
                    <a:pt x="2334" y="2491"/>
                  </a:cubicBezTo>
                  <a:cubicBezTo>
                    <a:pt x="2525" y="2491"/>
                    <a:pt x="2620" y="2253"/>
                    <a:pt x="2477" y="2122"/>
                  </a:cubicBezTo>
                  <a:lnTo>
                    <a:pt x="2417" y="2062"/>
                  </a:lnTo>
                  <a:cubicBezTo>
                    <a:pt x="2501" y="2003"/>
                    <a:pt x="2584" y="1955"/>
                    <a:pt x="2679" y="1919"/>
                  </a:cubicBezTo>
                  <a:cubicBezTo>
                    <a:pt x="2775" y="1884"/>
                    <a:pt x="2858" y="1836"/>
                    <a:pt x="2929" y="1765"/>
                  </a:cubicBezTo>
                  <a:lnTo>
                    <a:pt x="3132" y="1848"/>
                  </a:lnTo>
                  <a:cubicBezTo>
                    <a:pt x="3156" y="1860"/>
                    <a:pt x="3179" y="1872"/>
                    <a:pt x="3215" y="1872"/>
                  </a:cubicBezTo>
                  <a:cubicBezTo>
                    <a:pt x="3441" y="1860"/>
                    <a:pt x="3501" y="1550"/>
                    <a:pt x="3287" y="1467"/>
                  </a:cubicBezTo>
                  <a:lnTo>
                    <a:pt x="3179" y="1419"/>
                  </a:lnTo>
                  <a:cubicBezTo>
                    <a:pt x="3251" y="1241"/>
                    <a:pt x="3263" y="1050"/>
                    <a:pt x="3203" y="872"/>
                  </a:cubicBezTo>
                  <a:lnTo>
                    <a:pt x="3299" y="848"/>
                  </a:lnTo>
                  <a:cubicBezTo>
                    <a:pt x="3563" y="774"/>
                    <a:pt x="3479" y="426"/>
                    <a:pt x="3256" y="426"/>
                  </a:cubicBezTo>
                  <a:cubicBezTo>
                    <a:pt x="3229" y="426"/>
                    <a:pt x="3199" y="431"/>
                    <a:pt x="3168" y="443"/>
                  </a:cubicBezTo>
                  <a:lnTo>
                    <a:pt x="2989" y="502"/>
                  </a:lnTo>
                  <a:cubicBezTo>
                    <a:pt x="2836" y="340"/>
                    <a:pt x="2622" y="247"/>
                    <a:pt x="2396" y="247"/>
                  </a:cubicBezTo>
                  <a:cubicBezTo>
                    <a:pt x="2340" y="247"/>
                    <a:pt x="2284" y="253"/>
                    <a:pt x="2227" y="264"/>
                  </a:cubicBezTo>
                  <a:cubicBezTo>
                    <a:pt x="2215" y="205"/>
                    <a:pt x="2203" y="169"/>
                    <a:pt x="2203" y="169"/>
                  </a:cubicBezTo>
                  <a:cubicBezTo>
                    <a:pt x="2178" y="53"/>
                    <a:pt x="2090" y="1"/>
                    <a:pt x="20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89" name="Google Shape;1789;p93"/>
            <p:cNvSpPr/>
            <p:nvPr/>
          </p:nvSpPr>
          <p:spPr>
            <a:xfrm>
              <a:off x="6332544" y="3414769"/>
              <a:ext cx="73525" cy="62108"/>
            </a:xfrm>
            <a:custGeom>
              <a:rect b="b" l="l" r="r" t="t"/>
              <a:pathLst>
                <a:path extrusionOk="0" h="2263" w="2679">
                  <a:moveTo>
                    <a:pt x="1632" y="414"/>
                  </a:moveTo>
                  <a:cubicBezTo>
                    <a:pt x="1847" y="414"/>
                    <a:pt x="2047" y="531"/>
                    <a:pt x="2167" y="727"/>
                  </a:cubicBezTo>
                  <a:cubicBezTo>
                    <a:pt x="2250" y="894"/>
                    <a:pt x="2250" y="1084"/>
                    <a:pt x="2167" y="1239"/>
                  </a:cubicBezTo>
                  <a:lnTo>
                    <a:pt x="2179" y="1251"/>
                  </a:lnTo>
                  <a:cubicBezTo>
                    <a:pt x="2000" y="1618"/>
                    <a:pt x="1628" y="1847"/>
                    <a:pt x="1232" y="1847"/>
                  </a:cubicBezTo>
                  <a:cubicBezTo>
                    <a:pt x="1179" y="1847"/>
                    <a:pt x="1125" y="1843"/>
                    <a:pt x="1072" y="1834"/>
                  </a:cubicBezTo>
                  <a:cubicBezTo>
                    <a:pt x="893" y="1798"/>
                    <a:pt x="726" y="1691"/>
                    <a:pt x="643" y="1536"/>
                  </a:cubicBezTo>
                  <a:cubicBezTo>
                    <a:pt x="476" y="1203"/>
                    <a:pt x="667" y="763"/>
                    <a:pt x="1084" y="536"/>
                  </a:cubicBezTo>
                  <a:cubicBezTo>
                    <a:pt x="1238" y="453"/>
                    <a:pt x="1405" y="417"/>
                    <a:pt x="1572" y="417"/>
                  </a:cubicBezTo>
                  <a:cubicBezTo>
                    <a:pt x="1592" y="415"/>
                    <a:pt x="1612" y="414"/>
                    <a:pt x="1632" y="414"/>
                  </a:cubicBezTo>
                  <a:close/>
                  <a:moveTo>
                    <a:pt x="1570" y="1"/>
                  </a:moveTo>
                  <a:cubicBezTo>
                    <a:pt x="1351" y="1"/>
                    <a:pt x="1121" y="55"/>
                    <a:pt x="905" y="167"/>
                  </a:cubicBezTo>
                  <a:cubicBezTo>
                    <a:pt x="274" y="501"/>
                    <a:pt x="0" y="1203"/>
                    <a:pt x="274" y="1727"/>
                  </a:cubicBezTo>
                  <a:cubicBezTo>
                    <a:pt x="417" y="2001"/>
                    <a:pt x="679" y="2191"/>
                    <a:pt x="988" y="2239"/>
                  </a:cubicBezTo>
                  <a:cubicBezTo>
                    <a:pt x="1072" y="2251"/>
                    <a:pt x="1155" y="2263"/>
                    <a:pt x="1238" y="2263"/>
                  </a:cubicBezTo>
                  <a:cubicBezTo>
                    <a:pt x="1476" y="2263"/>
                    <a:pt x="1703" y="2203"/>
                    <a:pt x="1917" y="2096"/>
                  </a:cubicBezTo>
                  <a:cubicBezTo>
                    <a:pt x="2203" y="1941"/>
                    <a:pt x="2429" y="1703"/>
                    <a:pt x="2560" y="1406"/>
                  </a:cubicBezTo>
                  <a:cubicBezTo>
                    <a:pt x="2679" y="1132"/>
                    <a:pt x="2679" y="810"/>
                    <a:pt x="2536" y="536"/>
                  </a:cubicBezTo>
                  <a:cubicBezTo>
                    <a:pt x="2350" y="188"/>
                    <a:pt x="1978" y="1"/>
                    <a:pt x="15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90" name="Google Shape;1790;p93"/>
            <p:cNvSpPr/>
            <p:nvPr/>
          </p:nvSpPr>
          <p:spPr>
            <a:xfrm>
              <a:off x="6360647" y="3438646"/>
              <a:ext cx="21435" cy="14162"/>
            </a:xfrm>
            <a:custGeom>
              <a:rect b="b" l="l" r="r" t="t"/>
              <a:pathLst>
                <a:path extrusionOk="0" h="516" w="781">
                  <a:moveTo>
                    <a:pt x="471" y="1"/>
                  </a:moveTo>
                  <a:cubicBezTo>
                    <a:pt x="435" y="1"/>
                    <a:pt x="396" y="11"/>
                    <a:pt x="357" y="35"/>
                  </a:cubicBezTo>
                  <a:lnTo>
                    <a:pt x="369" y="35"/>
                  </a:lnTo>
                  <a:lnTo>
                    <a:pt x="214" y="119"/>
                  </a:lnTo>
                  <a:cubicBezTo>
                    <a:pt x="1" y="231"/>
                    <a:pt x="108" y="516"/>
                    <a:pt x="300" y="516"/>
                  </a:cubicBezTo>
                  <a:cubicBezTo>
                    <a:pt x="333" y="516"/>
                    <a:pt x="368" y="507"/>
                    <a:pt x="405" y="488"/>
                  </a:cubicBezTo>
                  <a:lnTo>
                    <a:pt x="560" y="405"/>
                  </a:lnTo>
                  <a:cubicBezTo>
                    <a:pt x="780" y="304"/>
                    <a:pt x="663" y="1"/>
                    <a:pt x="4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91" name="Google Shape;1791;p93"/>
            <p:cNvSpPr/>
            <p:nvPr/>
          </p:nvSpPr>
          <p:spPr>
            <a:xfrm>
              <a:off x="6360620" y="3365423"/>
              <a:ext cx="21023" cy="16055"/>
            </a:xfrm>
            <a:custGeom>
              <a:rect b="b" l="l" r="r" t="t"/>
              <a:pathLst>
                <a:path extrusionOk="0" h="585" w="766">
                  <a:moveTo>
                    <a:pt x="462" y="1"/>
                  </a:moveTo>
                  <a:cubicBezTo>
                    <a:pt x="416" y="1"/>
                    <a:pt x="367" y="18"/>
                    <a:pt x="322" y="60"/>
                  </a:cubicBezTo>
                  <a:lnTo>
                    <a:pt x="144" y="227"/>
                  </a:lnTo>
                  <a:cubicBezTo>
                    <a:pt x="1" y="358"/>
                    <a:pt x="96" y="584"/>
                    <a:pt x="287" y="584"/>
                  </a:cubicBezTo>
                  <a:cubicBezTo>
                    <a:pt x="334" y="584"/>
                    <a:pt x="382" y="572"/>
                    <a:pt x="430" y="537"/>
                  </a:cubicBezTo>
                  <a:lnTo>
                    <a:pt x="608" y="370"/>
                  </a:lnTo>
                  <a:cubicBezTo>
                    <a:pt x="766" y="221"/>
                    <a:pt x="627" y="1"/>
                    <a:pt x="4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92" name="Google Shape;1792;p93"/>
            <p:cNvSpPr/>
            <p:nvPr/>
          </p:nvSpPr>
          <p:spPr>
            <a:xfrm>
              <a:off x="6311301" y="3423826"/>
              <a:ext cx="11445" cy="21105"/>
            </a:xfrm>
            <a:custGeom>
              <a:rect b="b" l="l" r="r" t="t"/>
              <a:pathLst>
                <a:path extrusionOk="0" h="769" w="417">
                  <a:moveTo>
                    <a:pt x="208" y="1"/>
                  </a:moveTo>
                  <a:cubicBezTo>
                    <a:pt x="104" y="1"/>
                    <a:pt x="0" y="69"/>
                    <a:pt x="0" y="206"/>
                  </a:cubicBezTo>
                  <a:lnTo>
                    <a:pt x="0" y="564"/>
                  </a:lnTo>
                  <a:cubicBezTo>
                    <a:pt x="0" y="700"/>
                    <a:pt x="104" y="769"/>
                    <a:pt x="208" y="769"/>
                  </a:cubicBezTo>
                  <a:cubicBezTo>
                    <a:pt x="313" y="769"/>
                    <a:pt x="417" y="700"/>
                    <a:pt x="417" y="564"/>
                  </a:cubicBezTo>
                  <a:lnTo>
                    <a:pt x="417" y="206"/>
                  </a:lnTo>
                  <a:cubicBezTo>
                    <a:pt x="417" y="69"/>
                    <a:pt x="313" y="1"/>
                    <a:pt x="2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93" name="Google Shape;1793;p93"/>
            <p:cNvSpPr/>
            <p:nvPr/>
          </p:nvSpPr>
          <p:spPr>
            <a:xfrm>
              <a:off x="6370775" y="3490325"/>
              <a:ext cx="16028" cy="16961"/>
            </a:xfrm>
            <a:custGeom>
              <a:rect b="b" l="l" r="r" t="t"/>
              <a:pathLst>
                <a:path extrusionOk="0" h="618" w="584">
                  <a:moveTo>
                    <a:pt x="349" y="1"/>
                  </a:moveTo>
                  <a:cubicBezTo>
                    <a:pt x="274" y="1"/>
                    <a:pt x="197" y="38"/>
                    <a:pt x="155" y="105"/>
                  </a:cubicBezTo>
                  <a:lnTo>
                    <a:pt x="48" y="307"/>
                  </a:lnTo>
                  <a:cubicBezTo>
                    <a:pt x="0" y="403"/>
                    <a:pt x="36" y="534"/>
                    <a:pt x="131" y="593"/>
                  </a:cubicBezTo>
                  <a:cubicBezTo>
                    <a:pt x="167" y="605"/>
                    <a:pt x="202" y="617"/>
                    <a:pt x="238" y="617"/>
                  </a:cubicBezTo>
                  <a:cubicBezTo>
                    <a:pt x="310" y="617"/>
                    <a:pt x="381" y="569"/>
                    <a:pt x="417" y="510"/>
                  </a:cubicBezTo>
                  <a:lnTo>
                    <a:pt x="524" y="307"/>
                  </a:lnTo>
                  <a:cubicBezTo>
                    <a:pt x="583" y="212"/>
                    <a:pt x="536" y="81"/>
                    <a:pt x="441" y="22"/>
                  </a:cubicBezTo>
                  <a:cubicBezTo>
                    <a:pt x="412" y="8"/>
                    <a:pt x="381" y="1"/>
                    <a:pt x="3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94" name="Google Shape;1794;p93"/>
            <p:cNvSpPr/>
            <p:nvPr/>
          </p:nvSpPr>
          <p:spPr>
            <a:xfrm>
              <a:off x="6411860" y="3410213"/>
              <a:ext cx="18086" cy="15452"/>
            </a:xfrm>
            <a:custGeom>
              <a:rect b="b" l="l" r="r" t="t"/>
              <a:pathLst>
                <a:path extrusionOk="0" h="563" w="659">
                  <a:moveTo>
                    <a:pt x="289" y="1"/>
                  </a:moveTo>
                  <a:cubicBezTo>
                    <a:pt x="130" y="1"/>
                    <a:pt x="0" y="195"/>
                    <a:pt x="122" y="345"/>
                  </a:cubicBezTo>
                  <a:lnTo>
                    <a:pt x="122" y="357"/>
                  </a:lnTo>
                  <a:lnTo>
                    <a:pt x="277" y="512"/>
                  </a:lnTo>
                  <a:cubicBezTo>
                    <a:pt x="316" y="541"/>
                    <a:pt x="355" y="563"/>
                    <a:pt x="401" y="563"/>
                  </a:cubicBezTo>
                  <a:cubicBezTo>
                    <a:pt x="411" y="563"/>
                    <a:pt x="421" y="562"/>
                    <a:pt x="432" y="559"/>
                  </a:cubicBezTo>
                  <a:cubicBezTo>
                    <a:pt x="480" y="559"/>
                    <a:pt x="539" y="536"/>
                    <a:pt x="575" y="500"/>
                  </a:cubicBezTo>
                  <a:cubicBezTo>
                    <a:pt x="658" y="417"/>
                    <a:pt x="658" y="286"/>
                    <a:pt x="575" y="202"/>
                  </a:cubicBezTo>
                  <a:lnTo>
                    <a:pt x="420" y="48"/>
                  </a:lnTo>
                  <a:cubicBezTo>
                    <a:pt x="377" y="15"/>
                    <a:pt x="332" y="1"/>
                    <a:pt x="2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95" name="Google Shape;1795;p93"/>
            <p:cNvSpPr/>
            <p:nvPr/>
          </p:nvSpPr>
          <p:spPr>
            <a:xfrm>
              <a:off x="6235553" y="3444245"/>
              <a:ext cx="21517" cy="14326"/>
            </a:xfrm>
            <a:custGeom>
              <a:rect b="b" l="l" r="r" t="t"/>
              <a:pathLst>
                <a:path extrusionOk="0" h="522" w="784">
                  <a:moveTo>
                    <a:pt x="303" y="1"/>
                  </a:moveTo>
                  <a:cubicBezTo>
                    <a:pt x="119" y="1"/>
                    <a:pt x="1" y="271"/>
                    <a:pt x="200" y="391"/>
                  </a:cubicBezTo>
                  <a:lnTo>
                    <a:pt x="391" y="498"/>
                  </a:lnTo>
                  <a:cubicBezTo>
                    <a:pt x="427" y="510"/>
                    <a:pt x="462" y="522"/>
                    <a:pt x="498" y="522"/>
                  </a:cubicBezTo>
                  <a:cubicBezTo>
                    <a:pt x="712" y="522"/>
                    <a:pt x="784" y="248"/>
                    <a:pt x="605" y="141"/>
                  </a:cubicBezTo>
                  <a:lnTo>
                    <a:pt x="415" y="34"/>
                  </a:lnTo>
                  <a:cubicBezTo>
                    <a:pt x="376" y="11"/>
                    <a:pt x="338" y="1"/>
                    <a:pt x="3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
        <p:nvSpPr>
          <p:cNvPr id="1796" name="Google Shape;1796;p93"/>
          <p:cNvSpPr/>
          <p:nvPr/>
        </p:nvSpPr>
        <p:spPr>
          <a:xfrm>
            <a:off x="5302226" y="3577286"/>
            <a:ext cx="310458" cy="391393"/>
          </a:xfrm>
          <a:custGeom>
            <a:rect b="b" l="l" r="r" t="t"/>
            <a:pathLst>
              <a:path extrusionOk="0" h="14261" w="11312">
                <a:moveTo>
                  <a:pt x="3739" y="1938"/>
                </a:moveTo>
                <a:lnTo>
                  <a:pt x="3739" y="2712"/>
                </a:lnTo>
                <a:lnTo>
                  <a:pt x="2942" y="3283"/>
                </a:lnTo>
                <a:lnTo>
                  <a:pt x="2049" y="2736"/>
                </a:lnTo>
                <a:cubicBezTo>
                  <a:pt x="2680" y="2617"/>
                  <a:pt x="3263" y="2343"/>
                  <a:pt x="3739" y="1938"/>
                </a:cubicBezTo>
                <a:close/>
                <a:moveTo>
                  <a:pt x="4156" y="1926"/>
                </a:moveTo>
                <a:cubicBezTo>
                  <a:pt x="4640" y="2340"/>
                  <a:pt x="5219" y="2612"/>
                  <a:pt x="5844" y="2745"/>
                </a:cubicBezTo>
                <a:lnTo>
                  <a:pt x="5844" y="2745"/>
                </a:lnTo>
                <a:lnTo>
                  <a:pt x="4966" y="3283"/>
                </a:lnTo>
                <a:lnTo>
                  <a:pt x="4156" y="2712"/>
                </a:lnTo>
                <a:lnTo>
                  <a:pt x="4156" y="1926"/>
                </a:lnTo>
                <a:close/>
                <a:moveTo>
                  <a:pt x="6085" y="3081"/>
                </a:moveTo>
                <a:lnTo>
                  <a:pt x="5954" y="3617"/>
                </a:lnTo>
                <a:cubicBezTo>
                  <a:pt x="5799" y="4212"/>
                  <a:pt x="5799" y="4843"/>
                  <a:pt x="5954" y="5450"/>
                </a:cubicBezTo>
                <a:lnTo>
                  <a:pt x="6085" y="5974"/>
                </a:lnTo>
                <a:lnTo>
                  <a:pt x="6085" y="5974"/>
                </a:lnTo>
                <a:lnTo>
                  <a:pt x="5168" y="5415"/>
                </a:lnTo>
                <a:lnTo>
                  <a:pt x="5168" y="5093"/>
                </a:lnTo>
                <a:cubicBezTo>
                  <a:pt x="5180" y="4938"/>
                  <a:pt x="5067" y="4861"/>
                  <a:pt x="4955" y="4861"/>
                </a:cubicBezTo>
                <a:cubicBezTo>
                  <a:pt x="4844" y="4861"/>
                  <a:pt x="4733" y="4938"/>
                  <a:pt x="4751" y="5093"/>
                </a:cubicBezTo>
                <a:lnTo>
                  <a:pt x="4751" y="5438"/>
                </a:lnTo>
                <a:lnTo>
                  <a:pt x="3954" y="5998"/>
                </a:lnTo>
                <a:lnTo>
                  <a:pt x="3168" y="5438"/>
                </a:lnTo>
                <a:lnTo>
                  <a:pt x="3168" y="3652"/>
                </a:lnTo>
                <a:lnTo>
                  <a:pt x="3954" y="3093"/>
                </a:lnTo>
                <a:lnTo>
                  <a:pt x="4751" y="3641"/>
                </a:lnTo>
                <a:lnTo>
                  <a:pt x="4751" y="4200"/>
                </a:lnTo>
                <a:cubicBezTo>
                  <a:pt x="4733" y="4355"/>
                  <a:pt x="4844" y="4432"/>
                  <a:pt x="4955" y="4432"/>
                </a:cubicBezTo>
                <a:cubicBezTo>
                  <a:pt x="5067" y="4432"/>
                  <a:pt x="5180" y="4355"/>
                  <a:pt x="5168" y="4200"/>
                </a:cubicBezTo>
                <a:lnTo>
                  <a:pt x="5168" y="3652"/>
                </a:lnTo>
                <a:lnTo>
                  <a:pt x="6085" y="3081"/>
                </a:lnTo>
                <a:close/>
                <a:moveTo>
                  <a:pt x="2942" y="5784"/>
                </a:moveTo>
                <a:lnTo>
                  <a:pt x="3739" y="6355"/>
                </a:lnTo>
                <a:lnTo>
                  <a:pt x="3739" y="7141"/>
                </a:lnTo>
                <a:cubicBezTo>
                  <a:pt x="3263" y="6736"/>
                  <a:pt x="2680" y="6450"/>
                  <a:pt x="2061" y="6331"/>
                </a:cubicBezTo>
                <a:lnTo>
                  <a:pt x="2942" y="5784"/>
                </a:lnTo>
                <a:close/>
                <a:moveTo>
                  <a:pt x="4966" y="5784"/>
                </a:moveTo>
                <a:lnTo>
                  <a:pt x="5859" y="6319"/>
                </a:lnTo>
                <a:cubicBezTo>
                  <a:pt x="5228" y="6450"/>
                  <a:pt x="4644" y="6724"/>
                  <a:pt x="4168" y="7141"/>
                </a:cubicBezTo>
                <a:lnTo>
                  <a:pt x="4168" y="6343"/>
                </a:lnTo>
                <a:lnTo>
                  <a:pt x="4966" y="5784"/>
                </a:lnTo>
                <a:close/>
                <a:moveTo>
                  <a:pt x="4168" y="7713"/>
                </a:moveTo>
                <a:lnTo>
                  <a:pt x="4168" y="8201"/>
                </a:lnTo>
                <a:lnTo>
                  <a:pt x="3739" y="8201"/>
                </a:lnTo>
                <a:lnTo>
                  <a:pt x="3739" y="7713"/>
                </a:lnTo>
                <a:cubicBezTo>
                  <a:pt x="3799" y="7760"/>
                  <a:pt x="3870" y="7796"/>
                  <a:pt x="3954" y="7796"/>
                </a:cubicBezTo>
                <a:cubicBezTo>
                  <a:pt x="4037" y="7796"/>
                  <a:pt x="4108" y="7760"/>
                  <a:pt x="4168" y="7713"/>
                </a:cubicBezTo>
                <a:close/>
                <a:moveTo>
                  <a:pt x="9478" y="8594"/>
                </a:moveTo>
                <a:cubicBezTo>
                  <a:pt x="10050" y="8677"/>
                  <a:pt x="10526" y="9070"/>
                  <a:pt x="10704" y="9606"/>
                </a:cubicBezTo>
                <a:lnTo>
                  <a:pt x="10264" y="9606"/>
                </a:lnTo>
                <a:cubicBezTo>
                  <a:pt x="10109" y="9308"/>
                  <a:pt x="9823" y="9082"/>
                  <a:pt x="9490" y="9010"/>
                </a:cubicBezTo>
                <a:lnTo>
                  <a:pt x="9478" y="9022"/>
                </a:lnTo>
                <a:lnTo>
                  <a:pt x="9478" y="8594"/>
                </a:lnTo>
                <a:close/>
                <a:moveTo>
                  <a:pt x="9073" y="8594"/>
                </a:moveTo>
                <a:lnTo>
                  <a:pt x="9073" y="9022"/>
                </a:lnTo>
                <a:cubicBezTo>
                  <a:pt x="8728" y="9082"/>
                  <a:pt x="8442" y="9308"/>
                  <a:pt x="8299" y="9618"/>
                </a:cubicBezTo>
                <a:lnTo>
                  <a:pt x="7847" y="9618"/>
                </a:lnTo>
                <a:cubicBezTo>
                  <a:pt x="8026" y="9070"/>
                  <a:pt x="8502" y="8677"/>
                  <a:pt x="9073" y="8594"/>
                </a:cubicBezTo>
                <a:close/>
                <a:moveTo>
                  <a:pt x="4168" y="8629"/>
                </a:moveTo>
                <a:lnTo>
                  <a:pt x="4168" y="9868"/>
                </a:lnTo>
                <a:lnTo>
                  <a:pt x="3739" y="9868"/>
                </a:lnTo>
                <a:lnTo>
                  <a:pt x="3739" y="8629"/>
                </a:lnTo>
                <a:close/>
                <a:moveTo>
                  <a:pt x="10788" y="10034"/>
                </a:moveTo>
                <a:lnTo>
                  <a:pt x="10788" y="10094"/>
                </a:lnTo>
                <a:lnTo>
                  <a:pt x="10788" y="10832"/>
                </a:lnTo>
                <a:cubicBezTo>
                  <a:pt x="10776" y="10963"/>
                  <a:pt x="10678" y="11028"/>
                  <a:pt x="10579" y="11028"/>
                </a:cubicBezTo>
                <a:cubicBezTo>
                  <a:pt x="10481" y="11028"/>
                  <a:pt x="10383" y="10963"/>
                  <a:pt x="10371" y="10832"/>
                </a:cubicBezTo>
                <a:lnTo>
                  <a:pt x="10371" y="10094"/>
                </a:lnTo>
                <a:lnTo>
                  <a:pt x="10371" y="10034"/>
                </a:lnTo>
                <a:close/>
                <a:moveTo>
                  <a:pt x="4168" y="10284"/>
                </a:moveTo>
                <a:lnTo>
                  <a:pt x="4168" y="11523"/>
                </a:lnTo>
                <a:lnTo>
                  <a:pt x="3739" y="11523"/>
                </a:lnTo>
                <a:lnTo>
                  <a:pt x="3739" y="10284"/>
                </a:lnTo>
                <a:close/>
                <a:moveTo>
                  <a:pt x="4192" y="11939"/>
                </a:moveTo>
                <a:cubicBezTo>
                  <a:pt x="4251" y="12237"/>
                  <a:pt x="4382" y="12523"/>
                  <a:pt x="4573" y="12761"/>
                </a:cubicBezTo>
                <a:lnTo>
                  <a:pt x="4287" y="13058"/>
                </a:lnTo>
                <a:cubicBezTo>
                  <a:pt x="4013" y="12749"/>
                  <a:pt x="3835" y="12356"/>
                  <a:pt x="3763" y="11939"/>
                </a:cubicBezTo>
                <a:close/>
                <a:moveTo>
                  <a:pt x="8168" y="11832"/>
                </a:moveTo>
                <a:cubicBezTo>
                  <a:pt x="8121" y="12296"/>
                  <a:pt x="7930" y="12737"/>
                  <a:pt x="7621" y="13082"/>
                </a:cubicBezTo>
                <a:lnTo>
                  <a:pt x="7311" y="12808"/>
                </a:lnTo>
                <a:cubicBezTo>
                  <a:pt x="7549" y="12535"/>
                  <a:pt x="7704" y="12189"/>
                  <a:pt x="7752" y="11832"/>
                </a:cubicBezTo>
                <a:close/>
                <a:moveTo>
                  <a:pt x="4882" y="13058"/>
                </a:moveTo>
                <a:cubicBezTo>
                  <a:pt x="5132" y="13249"/>
                  <a:pt x="5430" y="13368"/>
                  <a:pt x="5751" y="13416"/>
                </a:cubicBezTo>
                <a:lnTo>
                  <a:pt x="5751" y="13832"/>
                </a:lnTo>
                <a:cubicBezTo>
                  <a:pt x="5323" y="13785"/>
                  <a:pt x="4918" y="13630"/>
                  <a:pt x="4585" y="13368"/>
                </a:cubicBezTo>
                <a:lnTo>
                  <a:pt x="4882" y="13058"/>
                </a:lnTo>
                <a:close/>
                <a:moveTo>
                  <a:pt x="7002" y="13094"/>
                </a:moveTo>
                <a:lnTo>
                  <a:pt x="7323" y="13380"/>
                </a:lnTo>
                <a:cubicBezTo>
                  <a:pt x="6990" y="13630"/>
                  <a:pt x="6585" y="13785"/>
                  <a:pt x="6168" y="13832"/>
                </a:cubicBezTo>
                <a:lnTo>
                  <a:pt x="6168" y="13416"/>
                </a:lnTo>
                <a:cubicBezTo>
                  <a:pt x="6466" y="13380"/>
                  <a:pt x="6752" y="13261"/>
                  <a:pt x="7002" y="13094"/>
                </a:cubicBezTo>
                <a:close/>
                <a:moveTo>
                  <a:pt x="4384" y="0"/>
                </a:moveTo>
                <a:cubicBezTo>
                  <a:pt x="4272" y="0"/>
                  <a:pt x="4162" y="75"/>
                  <a:pt x="4180" y="223"/>
                </a:cubicBezTo>
                <a:lnTo>
                  <a:pt x="4180" y="628"/>
                </a:lnTo>
                <a:lnTo>
                  <a:pt x="3966" y="771"/>
                </a:lnTo>
                <a:lnTo>
                  <a:pt x="3751" y="628"/>
                </a:lnTo>
                <a:lnTo>
                  <a:pt x="3751" y="223"/>
                </a:lnTo>
                <a:cubicBezTo>
                  <a:pt x="3757" y="87"/>
                  <a:pt x="3656" y="18"/>
                  <a:pt x="3552" y="18"/>
                </a:cubicBezTo>
                <a:cubicBezTo>
                  <a:pt x="3448" y="18"/>
                  <a:pt x="3340" y="87"/>
                  <a:pt x="3335" y="223"/>
                </a:cubicBezTo>
                <a:lnTo>
                  <a:pt x="3335" y="735"/>
                </a:lnTo>
                <a:cubicBezTo>
                  <a:pt x="3335" y="807"/>
                  <a:pt x="3370" y="866"/>
                  <a:pt x="3430" y="914"/>
                </a:cubicBezTo>
                <a:lnTo>
                  <a:pt x="3751" y="1128"/>
                </a:lnTo>
                <a:lnTo>
                  <a:pt x="3751" y="1366"/>
                </a:lnTo>
                <a:cubicBezTo>
                  <a:pt x="3227" y="1926"/>
                  <a:pt x="2513" y="2283"/>
                  <a:pt x="1751" y="2379"/>
                </a:cubicBezTo>
                <a:lnTo>
                  <a:pt x="1572" y="2402"/>
                </a:lnTo>
                <a:lnTo>
                  <a:pt x="1549" y="2402"/>
                </a:lnTo>
                <a:lnTo>
                  <a:pt x="1394" y="2283"/>
                </a:lnTo>
                <a:lnTo>
                  <a:pt x="1418" y="1902"/>
                </a:lnTo>
                <a:cubicBezTo>
                  <a:pt x="1418" y="1831"/>
                  <a:pt x="1394" y="1759"/>
                  <a:pt x="1334" y="1724"/>
                </a:cubicBezTo>
                <a:lnTo>
                  <a:pt x="929" y="1402"/>
                </a:lnTo>
                <a:cubicBezTo>
                  <a:pt x="883" y="1361"/>
                  <a:pt x="834" y="1343"/>
                  <a:pt x="787" y="1343"/>
                </a:cubicBezTo>
                <a:cubicBezTo>
                  <a:pt x="608" y="1343"/>
                  <a:pt x="469" y="1603"/>
                  <a:pt x="668" y="1736"/>
                </a:cubicBezTo>
                <a:lnTo>
                  <a:pt x="989" y="1986"/>
                </a:lnTo>
                <a:lnTo>
                  <a:pt x="977" y="2236"/>
                </a:lnTo>
                <a:lnTo>
                  <a:pt x="739" y="2319"/>
                </a:lnTo>
                <a:lnTo>
                  <a:pt x="417" y="2069"/>
                </a:lnTo>
                <a:cubicBezTo>
                  <a:pt x="378" y="2043"/>
                  <a:pt x="338" y="2031"/>
                  <a:pt x="301" y="2031"/>
                </a:cubicBezTo>
                <a:cubicBezTo>
                  <a:pt x="134" y="2031"/>
                  <a:pt x="12" y="2257"/>
                  <a:pt x="167" y="2402"/>
                </a:cubicBezTo>
                <a:lnTo>
                  <a:pt x="572" y="2712"/>
                </a:lnTo>
                <a:cubicBezTo>
                  <a:pt x="608" y="2736"/>
                  <a:pt x="656" y="2760"/>
                  <a:pt x="703" y="2760"/>
                </a:cubicBezTo>
                <a:cubicBezTo>
                  <a:pt x="715" y="2760"/>
                  <a:pt x="739" y="2748"/>
                  <a:pt x="763" y="2748"/>
                </a:cubicBezTo>
                <a:lnTo>
                  <a:pt x="1144" y="2617"/>
                </a:lnTo>
                <a:lnTo>
                  <a:pt x="1322" y="2748"/>
                </a:lnTo>
                <a:lnTo>
                  <a:pt x="1322" y="2760"/>
                </a:lnTo>
                <a:lnTo>
                  <a:pt x="1560" y="3724"/>
                </a:lnTo>
                <a:cubicBezTo>
                  <a:pt x="1632" y="3998"/>
                  <a:pt x="1668" y="4295"/>
                  <a:pt x="1668" y="4581"/>
                </a:cubicBezTo>
                <a:cubicBezTo>
                  <a:pt x="1668" y="4700"/>
                  <a:pt x="1751" y="4795"/>
                  <a:pt x="1870" y="4795"/>
                </a:cubicBezTo>
                <a:cubicBezTo>
                  <a:pt x="1989" y="4795"/>
                  <a:pt x="2072" y="4700"/>
                  <a:pt x="2084" y="4581"/>
                </a:cubicBezTo>
                <a:cubicBezTo>
                  <a:pt x="2084" y="4260"/>
                  <a:pt x="2049" y="3938"/>
                  <a:pt x="1965" y="3617"/>
                </a:cubicBezTo>
                <a:lnTo>
                  <a:pt x="1834" y="3081"/>
                </a:lnTo>
                <a:lnTo>
                  <a:pt x="2763" y="3652"/>
                </a:lnTo>
                <a:lnTo>
                  <a:pt x="2763" y="5415"/>
                </a:lnTo>
                <a:lnTo>
                  <a:pt x="1834" y="5974"/>
                </a:lnTo>
                <a:lnTo>
                  <a:pt x="1953" y="5522"/>
                </a:lnTo>
                <a:cubicBezTo>
                  <a:pt x="1989" y="5359"/>
                  <a:pt x="1860" y="5255"/>
                  <a:pt x="1737" y="5255"/>
                </a:cubicBezTo>
                <a:cubicBezTo>
                  <a:pt x="1654" y="5255"/>
                  <a:pt x="1573" y="5304"/>
                  <a:pt x="1549" y="5415"/>
                </a:cubicBezTo>
                <a:lnTo>
                  <a:pt x="1322" y="6308"/>
                </a:lnTo>
                <a:cubicBezTo>
                  <a:pt x="1322" y="6319"/>
                  <a:pt x="1322" y="6331"/>
                  <a:pt x="1322" y="6331"/>
                </a:cubicBezTo>
                <a:lnTo>
                  <a:pt x="1132" y="6474"/>
                </a:lnTo>
                <a:lnTo>
                  <a:pt x="751" y="6355"/>
                </a:lnTo>
                <a:cubicBezTo>
                  <a:pt x="731" y="6347"/>
                  <a:pt x="709" y="6343"/>
                  <a:pt x="686" y="6343"/>
                </a:cubicBezTo>
                <a:cubicBezTo>
                  <a:pt x="640" y="6343"/>
                  <a:pt x="592" y="6359"/>
                  <a:pt x="560" y="6391"/>
                </a:cubicBezTo>
                <a:lnTo>
                  <a:pt x="156" y="6700"/>
                </a:lnTo>
                <a:cubicBezTo>
                  <a:pt x="1" y="6820"/>
                  <a:pt x="84" y="7070"/>
                  <a:pt x="287" y="7081"/>
                </a:cubicBezTo>
                <a:cubicBezTo>
                  <a:pt x="334" y="7070"/>
                  <a:pt x="370" y="7058"/>
                  <a:pt x="406" y="7034"/>
                </a:cubicBezTo>
                <a:lnTo>
                  <a:pt x="727" y="6784"/>
                </a:lnTo>
                <a:lnTo>
                  <a:pt x="965" y="6867"/>
                </a:lnTo>
                <a:lnTo>
                  <a:pt x="989" y="7117"/>
                </a:lnTo>
                <a:lnTo>
                  <a:pt x="668" y="7367"/>
                </a:lnTo>
                <a:cubicBezTo>
                  <a:pt x="496" y="7500"/>
                  <a:pt x="621" y="7740"/>
                  <a:pt x="794" y="7740"/>
                </a:cubicBezTo>
                <a:cubicBezTo>
                  <a:pt x="837" y="7740"/>
                  <a:pt x="884" y="7725"/>
                  <a:pt x="929" y="7689"/>
                </a:cubicBezTo>
                <a:lnTo>
                  <a:pt x="1334" y="7379"/>
                </a:lnTo>
                <a:cubicBezTo>
                  <a:pt x="1382" y="7332"/>
                  <a:pt x="1418" y="7260"/>
                  <a:pt x="1406" y="7201"/>
                </a:cubicBezTo>
                <a:lnTo>
                  <a:pt x="1382" y="6808"/>
                </a:lnTo>
                <a:lnTo>
                  <a:pt x="1537" y="6677"/>
                </a:lnTo>
                <a:lnTo>
                  <a:pt x="1549" y="6677"/>
                </a:lnTo>
                <a:lnTo>
                  <a:pt x="1727" y="6700"/>
                </a:lnTo>
                <a:cubicBezTo>
                  <a:pt x="2311" y="6772"/>
                  <a:pt x="2858" y="6998"/>
                  <a:pt x="3323" y="7343"/>
                </a:cubicBezTo>
                <a:lnTo>
                  <a:pt x="3323" y="11630"/>
                </a:lnTo>
                <a:cubicBezTo>
                  <a:pt x="3323" y="13082"/>
                  <a:pt x="4501" y="14261"/>
                  <a:pt x="5954" y="14261"/>
                </a:cubicBezTo>
                <a:cubicBezTo>
                  <a:pt x="7406" y="14261"/>
                  <a:pt x="8585" y="13082"/>
                  <a:pt x="8585" y="11630"/>
                </a:cubicBezTo>
                <a:lnTo>
                  <a:pt x="8585" y="11070"/>
                </a:lnTo>
                <a:cubicBezTo>
                  <a:pt x="8585" y="10933"/>
                  <a:pt x="8481" y="10865"/>
                  <a:pt x="8377" y="10865"/>
                </a:cubicBezTo>
                <a:cubicBezTo>
                  <a:pt x="8273" y="10865"/>
                  <a:pt x="8168" y="10933"/>
                  <a:pt x="8168" y="11070"/>
                </a:cubicBezTo>
                <a:lnTo>
                  <a:pt x="8168" y="11415"/>
                </a:lnTo>
                <a:lnTo>
                  <a:pt x="7752" y="11415"/>
                </a:lnTo>
                <a:lnTo>
                  <a:pt x="7752" y="10106"/>
                </a:lnTo>
                <a:lnTo>
                  <a:pt x="7752" y="10034"/>
                </a:lnTo>
                <a:lnTo>
                  <a:pt x="8168" y="10034"/>
                </a:lnTo>
                <a:lnTo>
                  <a:pt x="8168" y="10106"/>
                </a:lnTo>
                <a:lnTo>
                  <a:pt x="8168" y="10177"/>
                </a:lnTo>
                <a:cubicBezTo>
                  <a:pt x="8168" y="10320"/>
                  <a:pt x="8273" y="10391"/>
                  <a:pt x="8377" y="10391"/>
                </a:cubicBezTo>
                <a:cubicBezTo>
                  <a:pt x="8481" y="10391"/>
                  <a:pt x="8585" y="10320"/>
                  <a:pt x="8585" y="10177"/>
                </a:cubicBezTo>
                <a:lnTo>
                  <a:pt x="8585" y="10106"/>
                </a:lnTo>
                <a:cubicBezTo>
                  <a:pt x="8585" y="9653"/>
                  <a:pt x="8924" y="9427"/>
                  <a:pt x="9264" y="9427"/>
                </a:cubicBezTo>
                <a:cubicBezTo>
                  <a:pt x="9603" y="9427"/>
                  <a:pt x="9942" y="9653"/>
                  <a:pt x="9942" y="10106"/>
                </a:cubicBezTo>
                <a:lnTo>
                  <a:pt x="9942" y="10844"/>
                </a:lnTo>
                <a:cubicBezTo>
                  <a:pt x="9942" y="11118"/>
                  <a:pt x="10109" y="11356"/>
                  <a:pt x="10359" y="11439"/>
                </a:cubicBezTo>
                <a:lnTo>
                  <a:pt x="10359" y="11796"/>
                </a:lnTo>
                <a:lnTo>
                  <a:pt x="10073" y="12082"/>
                </a:lnTo>
                <a:cubicBezTo>
                  <a:pt x="9919" y="12237"/>
                  <a:pt x="9835" y="12439"/>
                  <a:pt x="9835" y="12666"/>
                </a:cubicBezTo>
                <a:lnTo>
                  <a:pt x="9835" y="13118"/>
                </a:lnTo>
                <a:cubicBezTo>
                  <a:pt x="9835" y="13261"/>
                  <a:pt x="9940" y="13332"/>
                  <a:pt x="10044" y="13332"/>
                </a:cubicBezTo>
                <a:cubicBezTo>
                  <a:pt x="10148" y="13332"/>
                  <a:pt x="10252" y="13261"/>
                  <a:pt x="10252" y="13118"/>
                </a:cubicBezTo>
                <a:lnTo>
                  <a:pt x="10252" y="12666"/>
                </a:lnTo>
                <a:cubicBezTo>
                  <a:pt x="10252" y="12558"/>
                  <a:pt x="10300" y="12451"/>
                  <a:pt x="10371" y="12368"/>
                </a:cubicBezTo>
                <a:lnTo>
                  <a:pt x="10574" y="12177"/>
                </a:lnTo>
                <a:lnTo>
                  <a:pt x="10764" y="12368"/>
                </a:lnTo>
                <a:cubicBezTo>
                  <a:pt x="10847" y="12451"/>
                  <a:pt x="10883" y="12558"/>
                  <a:pt x="10883" y="12666"/>
                </a:cubicBezTo>
                <a:lnTo>
                  <a:pt x="10883" y="13118"/>
                </a:lnTo>
                <a:cubicBezTo>
                  <a:pt x="10895" y="13249"/>
                  <a:pt x="10996" y="13314"/>
                  <a:pt x="11096" y="13314"/>
                </a:cubicBezTo>
                <a:cubicBezTo>
                  <a:pt x="11196" y="13314"/>
                  <a:pt x="11294" y="13249"/>
                  <a:pt x="11300" y="13118"/>
                </a:cubicBezTo>
                <a:lnTo>
                  <a:pt x="11300" y="12666"/>
                </a:lnTo>
                <a:cubicBezTo>
                  <a:pt x="11312" y="12439"/>
                  <a:pt x="11216" y="12237"/>
                  <a:pt x="11062" y="12082"/>
                </a:cubicBezTo>
                <a:lnTo>
                  <a:pt x="11074" y="12070"/>
                </a:lnTo>
                <a:lnTo>
                  <a:pt x="10788" y="11784"/>
                </a:lnTo>
                <a:lnTo>
                  <a:pt x="10788" y="11427"/>
                </a:lnTo>
                <a:cubicBezTo>
                  <a:pt x="11038" y="11332"/>
                  <a:pt x="11205" y="11094"/>
                  <a:pt x="11205" y="10832"/>
                </a:cubicBezTo>
                <a:lnTo>
                  <a:pt x="11205" y="10094"/>
                </a:lnTo>
                <a:cubicBezTo>
                  <a:pt x="11205" y="9022"/>
                  <a:pt x="10335" y="8153"/>
                  <a:pt x="9264" y="8153"/>
                </a:cubicBezTo>
                <a:cubicBezTo>
                  <a:pt x="8204" y="8153"/>
                  <a:pt x="7335" y="9022"/>
                  <a:pt x="7335" y="10094"/>
                </a:cubicBezTo>
                <a:lnTo>
                  <a:pt x="7335" y="11618"/>
                </a:lnTo>
                <a:cubicBezTo>
                  <a:pt x="7335" y="12380"/>
                  <a:pt x="6716" y="12987"/>
                  <a:pt x="5954" y="12987"/>
                </a:cubicBezTo>
                <a:cubicBezTo>
                  <a:pt x="5192" y="12987"/>
                  <a:pt x="4573" y="12380"/>
                  <a:pt x="4573" y="11618"/>
                </a:cubicBezTo>
                <a:lnTo>
                  <a:pt x="4573" y="7343"/>
                </a:lnTo>
                <a:cubicBezTo>
                  <a:pt x="5037" y="6998"/>
                  <a:pt x="5585" y="6772"/>
                  <a:pt x="6168" y="6700"/>
                </a:cubicBezTo>
                <a:lnTo>
                  <a:pt x="6347" y="6677"/>
                </a:lnTo>
                <a:lnTo>
                  <a:pt x="6359" y="6677"/>
                </a:lnTo>
                <a:lnTo>
                  <a:pt x="6513" y="6796"/>
                </a:lnTo>
                <a:lnTo>
                  <a:pt x="6478" y="7189"/>
                </a:lnTo>
                <a:cubicBezTo>
                  <a:pt x="6478" y="7260"/>
                  <a:pt x="6513" y="7332"/>
                  <a:pt x="6561" y="7367"/>
                </a:cubicBezTo>
                <a:lnTo>
                  <a:pt x="6966" y="7689"/>
                </a:lnTo>
                <a:cubicBezTo>
                  <a:pt x="7002" y="7713"/>
                  <a:pt x="7049" y="7736"/>
                  <a:pt x="7097" y="7736"/>
                </a:cubicBezTo>
                <a:cubicBezTo>
                  <a:pt x="7156" y="7736"/>
                  <a:pt x="7228" y="7701"/>
                  <a:pt x="7264" y="7653"/>
                </a:cubicBezTo>
                <a:cubicBezTo>
                  <a:pt x="7335" y="7558"/>
                  <a:pt x="7323" y="7427"/>
                  <a:pt x="7228" y="7355"/>
                </a:cubicBezTo>
                <a:lnTo>
                  <a:pt x="6906" y="7105"/>
                </a:lnTo>
                <a:lnTo>
                  <a:pt x="6930" y="6855"/>
                </a:lnTo>
                <a:lnTo>
                  <a:pt x="7168" y="6772"/>
                </a:lnTo>
                <a:lnTo>
                  <a:pt x="7478" y="7022"/>
                </a:lnTo>
                <a:cubicBezTo>
                  <a:pt x="7521" y="7051"/>
                  <a:pt x="7564" y="7064"/>
                  <a:pt x="7605" y="7064"/>
                </a:cubicBezTo>
                <a:cubicBezTo>
                  <a:pt x="7779" y="7064"/>
                  <a:pt x="7904" y="6833"/>
                  <a:pt x="7740" y="6689"/>
                </a:cubicBezTo>
                <a:lnTo>
                  <a:pt x="7335" y="6379"/>
                </a:lnTo>
                <a:cubicBezTo>
                  <a:pt x="7295" y="6347"/>
                  <a:pt x="7250" y="6331"/>
                  <a:pt x="7207" y="6331"/>
                </a:cubicBezTo>
                <a:cubicBezTo>
                  <a:pt x="7186" y="6331"/>
                  <a:pt x="7164" y="6335"/>
                  <a:pt x="7145" y="6343"/>
                </a:cubicBezTo>
                <a:lnTo>
                  <a:pt x="6787" y="6474"/>
                </a:lnTo>
                <a:lnTo>
                  <a:pt x="6609" y="6343"/>
                </a:lnTo>
                <a:lnTo>
                  <a:pt x="6609" y="6319"/>
                </a:lnTo>
                <a:lnTo>
                  <a:pt x="6371" y="5355"/>
                </a:lnTo>
                <a:cubicBezTo>
                  <a:pt x="6240" y="4819"/>
                  <a:pt x="6240" y="4260"/>
                  <a:pt x="6371" y="3724"/>
                </a:cubicBezTo>
                <a:lnTo>
                  <a:pt x="6609" y="2771"/>
                </a:lnTo>
                <a:lnTo>
                  <a:pt x="6799" y="2629"/>
                </a:lnTo>
                <a:lnTo>
                  <a:pt x="7168" y="2748"/>
                </a:lnTo>
                <a:cubicBezTo>
                  <a:pt x="7192" y="2760"/>
                  <a:pt x="7216" y="2760"/>
                  <a:pt x="7240" y="2760"/>
                </a:cubicBezTo>
                <a:cubicBezTo>
                  <a:pt x="7287" y="2760"/>
                  <a:pt x="7323" y="2748"/>
                  <a:pt x="7359" y="2712"/>
                </a:cubicBezTo>
                <a:lnTo>
                  <a:pt x="7776" y="2402"/>
                </a:lnTo>
                <a:cubicBezTo>
                  <a:pt x="7974" y="2270"/>
                  <a:pt x="7835" y="2010"/>
                  <a:pt x="7656" y="2010"/>
                </a:cubicBezTo>
                <a:cubicBezTo>
                  <a:pt x="7609" y="2010"/>
                  <a:pt x="7560" y="2027"/>
                  <a:pt x="7514" y="2069"/>
                </a:cubicBezTo>
                <a:lnTo>
                  <a:pt x="7204" y="2319"/>
                </a:lnTo>
                <a:lnTo>
                  <a:pt x="6954" y="2236"/>
                </a:lnTo>
                <a:lnTo>
                  <a:pt x="6942" y="1986"/>
                </a:lnTo>
                <a:lnTo>
                  <a:pt x="7264" y="1736"/>
                </a:lnTo>
                <a:cubicBezTo>
                  <a:pt x="7419" y="1600"/>
                  <a:pt x="7297" y="1376"/>
                  <a:pt x="7130" y="1376"/>
                </a:cubicBezTo>
                <a:cubicBezTo>
                  <a:pt x="7093" y="1376"/>
                  <a:pt x="7053" y="1388"/>
                  <a:pt x="7014" y="1414"/>
                </a:cubicBezTo>
                <a:lnTo>
                  <a:pt x="6597" y="1724"/>
                </a:lnTo>
                <a:cubicBezTo>
                  <a:pt x="6549" y="1759"/>
                  <a:pt x="6513" y="1831"/>
                  <a:pt x="6525" y="1902"/>
                </a:cubicBezTo>
                <a:lnTo>
                  <a:pt x="6549" y="2295"/>
                </a:lnTo>
                <a:lnTo>
                  <a:pt x="6394" y="2402"/>
                </a:lnTo>
                <a:lnTo>
                  <a:pt x="6359" y="2402"/>
                </a:lnTo>
                <a:lnTo>
                  <a:pt x="6180" y="2379"/>
                </a:lnTo>
                <a:cubicBezTo>
                  <a:pt x="5418" y="2283"/>
                  <a:pt x="4704" y="1926"/>
                  <a:pt x="4180" y="1378"/>
                </a:cubicBezTo>
                <a:lnTo>
                  <a:pt x="4180" y="1116"/>
                </a:lnTo>
                <a:lnTo>
                  <a:pt x="4501" y="902"/>
                </a:lnTo>
                <a:cubicBezTo>
                  <a:pt x="4561" y="855"/>
                  <a:pt x="4597" y="795"/>
                  <a:pt x="4597" y="724"/>
                </a:cubicBezTo>
                <a:lnTo>
                  <a:pt x="4597" y="223"/>
                </a:lnTo>
                <a:cubicBezTo>
                  <a:pt x="4608" y="75"/>
                  <a:pt x="4495" y="0"/>
                  <a:pt x="43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1797" name="Google Shape;1797;p93"/>
          <p:cNvGrpSpPr/>
          <p:nvPr/>
        </p:nvGrpSpPr>
        <p:grpSpPr>
          <a:xfrm>
            <a:off x="1800996" y="3577355"/>
            <a:ext cx="418619" cy="391256"/>
            <a:chOff x="3630501" y="3882843"/>
            <a:chExt cx="418619" cy="391256"/>
          </a:xfrm>
        </p:grpSpPr>
        <p:sp>
          <p:nvSpPr>
            <p:cNvPr id="1798" name="Google Shape;1798;p93"/>
            <p:cNvSpPr/>
            <p:nvPr/>
          </p:nvSpPr>
          <p:spPr>
            <a:xfrm>
              <a:off x="3630501" y="3882843"/>
              <a:ext cx="418619" cy="391256"/>
            </a:xfrm>
            <a:custGeom>
              <a:rect b="b" l="l" r="r" t="t"/>
              <a:pathLst>
                <a:path extrusionOk="0" h="14256" w="15253">
                  <a:moveTo>
                    <a:pt x="7420" y="1"/>
                  </a:moveTo>
                  <a:cubicBezTo>
                    <a:pt x="6492" y="1"/>
                    <a:pt x="5557" y="182"/>
                    <a:pt x="4668" y="555"/>
                  </a:cubicBezTo>
                  <a:cubicBezTo>
                    <a:pt x="1989" y="1674"/>
                    <a:pt x="262" y="4305"/>
                    <a:pt x="298" y="7199"/>
                  </a:cubicBezTo>
                  <a:cubicBezTo>
                    <a:pt x="322" y="10092"/>
                    <a:pt x="2096" y="12675"/>
                    <a:pt x="4787" y="13747"/>
                  </a:cubicBezTo>
                  <a:cubicBezTo>
                    <a:pt x="5645" y="14089"/>
                    <a:pt x="6543" y="14255"/>
                    <a:pt x="7432" y="14255"/>
                  </a:cubicBezTo>
                  <a:cubicBezTo>
                    <a:pt x="9329" y="14255"/>
                    <a:pt x="11188" y="13499"/>
                    <a:pt x="12549" y="12080"/>
                  </a:cubicBezTo>
                  <a:cubicBezTo>
                    <a:pt x="12671" y="11921"/>
                    <a:pt x="12542" y="11739"/>
                    <a:pt x="12383" y="11739"/>
                  </a:cubicBezTo>
                  <a:cubicBezTo>
                    <a:pt x="12340" y="11739"/>
                    <a:pt x="12295" y="11752"/>
                    <a:pt x="12252" y="11782"/>
                  </a:cubicBezTo>
                  <a:cubicBezTo>
                    <a:pt x="10944" y="13140"/>
                    <a:pt x="9193" y="13827"/>
                    <a:pt x="7436" y="13827"/>
                  </a:cubicBezTo>
                  <a:cubicBezTo>
                    <a:pt x="5835" y="13827"/>
                    <a:pt x="4230" y="13256"/>
                    <a:pt x="2953" y="12104"/>
                  </a:cubicBezTo>
                  <a:cubicBezTo>
                    <a:pt x="274" y="9675"/>
                    <a:pt x="0" y="5567"/>
                    <a:pt x="2334" y="2805"/>
                  </a:cubicBezTo>
                  <a:cubicBezTo>
                    <a:pt x="3656" y="1247"/>
                    <a:pt x="5543" y="438"/>
                    <a:pt x="7445" y="438"/>
                  </a:cubicBezTo>
                  <a:cubicBezTo>
                    <a:pt x="8902" y="438"/>
                    <a:pt x="10368" y="913"/>
                    <a:pt x="11597" y="1888"/>
                  </a:cubicBezTo>
                  <a:cubicBezTo>
                    <a:pt x="14431" y="4127"/>
                    <a:pt x="14966" y="8211"/>
                    <a:pt x="12823" y="11116"/>
                  </a:cubicBezTo>
                  <a:cubicBezTo>
                    <a:pt x="12727" y="11273"/>
                    <a:pt x="12862" y="11437"/>
                    <a:pt x="13007" y="11437"/>
                  </a:cubicBezTo>
                  <a:cubicBezTo>
                    <a:pt x="13059" y="11437"/>
                    <a:pt x="13113" y="11416"/>
                    <a:pt x="13157" y="11366"/>
                  </a:cubicBezTo>
                  <a:cubicBezTo>
                    <a:pt x="15252" y="8532"/>
                    <a:pt x="14966" y="4579"/>
                    <a:pt x="12466" y="2091"/>
                  </a:cubicBezTo>
                  <a:cubicBezTo>
                    <a:pt x="11101" y="726"/>
                    <a:pt x="9275" y="1"/>
                    <a:pt x="74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799" name="Google Shape;1799;p93"/>
            <p:cNvSpPr/>
            <p:nvPr/>
          </p:nvSpPr>
          <p:spPr>
            <a:xfrm>
              <a:off x="3728727" y="3918604"/>
              <a:ext cx="280543" cy="319954"/>
            </a:xfrm>
            <a:custGeom>
              <a:rect b="b" l="l" r="r" t="t"/>
              <a:pathLst>
                <a:path extrusionOk="0" h="11658" w="10222">
                  <a:moveTo>
                    <a:pt x="3821" y="0"/>
                  </a:moveTo>
                  <a:cubicBezTo>
                    <a:pt x="2562" y="0"/>
                    <a:pt x="1278" y="412"/>
                    <a:pt x="172" y="1312"/>
                  </a:cubicBezTo>
                  <a:cubicBezTo>
                    <a:pt x="1" y="1445"/>
                    <a:pt x="133" y="1684"/>
                    <a:pt x="303" y="1684"/>
                  </a:cubicBezTo>
                  <a:cubicBezTo>
                    <a:pt x="345" y="1684"/>
                    <a:pt x="391" y="1669"/>
                    <a:pt x="434" y="1633"/>
                  </a:cubicBezTo>
                  <a:cubicBezTo>
                    <a:pt x="1457" y="804"/>
                    <a:pt x="2645" y="424"/>
                    <a:pt x="3811" y="424"/>
                  </a:cubicBezTo>
                  <a:cubicBezTo>
                    <a:pt x="6293" y="424"/>
                    <a:pt x="8675" y="2145"/>
                    <a:pt x="9161" y="4907"/>
                  </a:cubicBezTo>
                  <a:cubicBezTo>
                    <a:pt x="9754" y="8333"/>
                    <a:pt x="7049" y="11233"/>
                    <a:pt x="3858" y="11233"/>
                  </a:cubicBezTo>
                  <a:cubicBezTo>
                    <a:pt x="3267" y="11233"/>
                    <a:pt x="2659" y="11134"/>
                    <a:pt x="2053" y="10920"/>
                  </a:cubicBezTo>
                  <a:cubicBezTo>
                    <a:pt x="2030" y="10914"/>
                    <a:pt x="2008" y="10911"/>
                    <a:pt x="1988" y="10911"/>
                  </a:cubicBezTo>
                  <a:cubicBezTo>
                    <a:pt x="1771" y="10911"/>
                    <a:pt x="1682" y="11227"/>
                    <a:pt x="1910" y="11325"/>
                  </a:cubicBezTo>
                  <a:cubicBezTo>
                    <a:pt x="2562" y="11552"/>
                    <a:pt x="3215" y="11658"/>
                    <a:pt x="3850" y="11658"/>
                  </a:cubicBezTo>
                  <a:cubicBezTo>
                    <a:pt x="7305" y="11658"/>
                    <a:pt x="10221" y="8526"/>
                    <a:pt x="9578" y="4824"/>
                  </a:cubicBezTo>
                  <a:cubicBezTo>
                    <a:pt x="9060" y="1854"/>
                    <a:pt x="6495" y="0"/>
                    <a:pt x="38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00" name="Google Shape;1800;p93"/>
            <p:cNvSpPr/>
            <p:nvPr/>
          </p:nvSpPr>
          <p:spPr>
            <a:xfrm>
              <a:off x="3646502" y="3970009"/>
              <a:ext cx="119633" cy="249283"/>
            </a:xfrm>
            <a:custGeom>
              <a:rect b="b" l="l" r="r" t="t"/>
              <a:pathLst>
                <a:path extrusionOk="0" h="9083" w="4359">
                  <a:moveTo>
                    <a:pt x="2657" y="1"/>
                  </a:moveTo>
                  <a:cubicBezTo>
                    <a:pt x="2598" y="1"/>
                    <a:pt x="2539" y="25"/>
                    <a:pt x="2501" y="70"/>
                  </a:cubicBezTo>
                  <a:cubicBezTo>
                    <a:pt x="1" y="2856"/>
                    <a:pt x="751" y="7237"/>
                    <a:pt x="4025" y="9047"/>
                  </a:cubicBezTo>
                  <a:cubicBezTo>
                    <a:pt x="4049" y="9071"/>
                    <a:pt x="4085" y="9071"/>
                    <a:pt x="4120" y="9083"/>
                  </a:cubicBezTo>
                  <a:cubicBezTo>
                    <a:pt x="4204" y="9083"/>
                    <a:pt x="4275" y="9035"/>
                    <a:pt x="4311" y="8964"/>
                  </a:cubicBezTo>
                  <a:cubicBezTo>
                    <a:pt x="4358" y="8868"/>
                    <a:pt x="4323" y="8737"/>
                    <a:pt x="4227" y="8690"/>
                  </a:cubicBezTo>
                  <a:cubicBezTo>
                    <a:pt x="1179" y="7011"/>
                    <a:pt x="489" y="2939"/>
                    <a:pt x="2811" y="355"/>
                  </a:cubicBezTo>
                  <a:cubicBezTo>
                    <a:pt x="2882" y="260"/>
                    <a:pt x="2882" y="129"/>
                    <a:pt x="2799" y="58"/>
                  </a:cubicBezTo>
                  <a:cubicBezTo>
                    <a:pt x="2760" y="19"/>
                    <a:pt x="2708" y="1"/>
                    <a:pt x="26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01" name="Google Shape;1801;p93"/>
            <p:cNvSpPr/>
            <p:nvPr/>
          </p:nvSpPr>
          <p:spPr>
            <a:xfrm>
              <a:off x="3813038" y="3967731"/>
              <a:ext cx="98610" cy="94960"/>
            </a:xfrm>
            <a:custGeom>
              <a:rect b="b" l="l" r="r" t="t"/>
              <a:pathLst>
                <a:path extrusionOk="0" h="3460" w="3593">
                  <a:moveTo>
                    <a:pt x="1791" y="903"/>
                  </a:moveTo>
                  <a:cubicBezTo>
                    <a:pt x="2529" y="903"/>
                    <a:pt x="2898" y="1796"/>
                    <a:pt x="2374" y="2320"/>
                  </a:cubicBezTo>
                  <a:cubicBezTo>
                    <a:pt x="2204" y="2489"/>
                    <a:pt x="1997" y="2565"/>
                    <a:pt x="1794" y="2565"/>
                  </a:cubicBezTo>
                  <a:cubicBezTo>
                    <a:pt x="1372" y="2565"/>
                    <a:pt x="969" y="2235"/>
                    <a:pt x="969" y="1736"/>
                  </a:cubicBezTo>
                  <a:cubicBezTo>
                    <a:pt x="969" y="1272"/>
                    <a:pt x="1338" y="903"/>
                    <a:pt x="1791" y="903"/>
                  </a:cubicBezTo>
                  <a:close/>
                  <a:moveTo>
                    <a:pt x="1792" y="1"/>
                  </a:moveTo>
                  <a:cubicBezTo>
                    <a:pt x="1681" y="1"/>
                    <a:pt x="1571" y="75"/>
                    <a:pt x="1588" y="224"/>
                  </a:cubicBezTo>
                  <a:lnTo>
                    <a:pt x="1588" y="498"/>
                  </a:lnTo>
                  <a:cubicBezTo>
                    <a:pt x="1398" y="534"/>
                    <a:pt x="1231" y="605"/>
                    <a:pt x="1076" y="712"/>
                  </a:cubicBezTo>
                  <a:lnTo>
                    <a:pt x="886" y="522"/>
                  </a:lnTo>
                  <a:cubicBezTo>
                    <a:pt x="838" y="474"/>
                    <a:pt x="785" y="454"/>
                    <a:pt x="735" y="454"/>
                  </a:cubicBezTo>
                  <a:cubicBezTo>
                    <a:pt x="571" y="454"/>
                    <a:pt x="433" y="665"/>
                    <a:pt x="588" y="819"/>
                  </a:cubicBezTo>
                  <a:lnTo>
                    <a:pt x="779" y="1010"/>
                  </a:lnTo>
                  <a:cubicBezTo>
                    <a:pt x="672" y="1165"/>
                    <a:pt x="600" y="1331"/>
                    <a:pt x="564" y="1522"/>
                  </a:cubicBezTo>
                  <a:lnTo>
                    <a:pt x="291" y="1522"/>
                  </a:lnTo>
                  <a:cubicBezTo>
                    <a:pt x="283" y="1521"/>
                    <a:pt x="276" y="1521"/>
                    <a:pt x="269" y="1521"/>
                  </a:cubicBezTo>
                  <a:cubicBezTo>
                    <a:pt x="3" y="1521"/>
                    <a:pt x="0" y="1941"/>
                    <a:pt x="259" y="1941"/>
                  </a:cubicBezTo>
                  <a:cubicBezTo>
                    <a:pt x="269" y="1941"/>
                    <a:pt x="280" y="1940"/>
                    <a:pt x="291" y="1939"/>
                  </a:cubicBezTo>
                  <a:lnTo>
                    <a:pt x="564" y="1939"/>
                  </a:lnTo>
                  <a:cubicBezTo>
                    <a:pt x="600" y="2129"/>
                    <a:pt x="672" y="2296"/>
                    <a:pt x="779" y="2451"/>
                  </a:cubicBezTo>
                  <a:lnTo>
                    <a:pt x="588" y="2641"/>
                  </a:lnTo>
                  <a:cubicBezTo>
                    <a:pt x="457" y="2784"/>
                    <a:pt x="541" y="2998"/>
                    <a:pt x="731" y="2998"/>
                  </a:cubicBezTo>
                  <a:cubicBezTo>
                    <a:pt x="791" y="2998"/>
                    <a:pt x="838" y="2986"/>
                    <a:pt x="886" y="2939"/>
                  </a:cubicBezTo>
                  <a:lnTo>
                    <a:pt x="1076" y="2748"/>
                  </a:lnTo>
                  <a:cubicBezTo>
                    <a:pt x="1231" y="2855"/>
                    <a:pt x="1398" y="2927"/>
                    <a:pt x="1588" y="2963"/>
                  </a:cubicBezTo>
                  <a:lnTo>
                    <a:pt x="1588" y="3236"/>
                  </a:lnTo>
                  <a:cubicBezTo>
                    <a:pt x="1571" y="3385"/>
                    <a:pt x="1681" y="3460"/>
                    <a:pt x="1792" y="3460"/>
                  </a:cubicBezTo>
                  <a:cubicBezTo>
                    <a:pt x="1904" y="3460"/>
                    <a:pt x="2017" y="3385"/>
                    <a:pt x="2005" y="3236"/>
                  </a:cubicBezTo>
                  <a:lnTo>
                    <a:pt x="2005" y="2963"/>
                  </a:lnTo>
                  <a:cubicBezTo>
                    <a:pt x="2184" y="2927"/>
                    <a:pt x="2362" y="2855"/>
                    <a:pt x="2517" y="2748"/>
                  </a:cubicBezTo>
                  <a:lnTo>
                    <a:pt x="2708" y="2939"/>
                  </a:lnTo>
                  <a:cubicBezTo>
                    <a:pt x="2743" y="2974"/>
                    <a:pt x="2803" y="2998"/>
                    <a:pt x="2850" y="2998"/>
                  </a:cubicBezTo>
                  <a:cubicBezTo>
                    <a:pt x="3041" y="2998"/>
                    <a:pt x="3136" y="2772"/>
                    <a:pt x="3005" y="2641"/>
                  </a:cubicBezTo>
                  <a:lnTo>
                    <a:pt x="2815" y="2451"/>
                  </a:lnTo>
                  <a:cubicBezTo>
                    <a:pt x="2922" y="2296"/>
                    <a:pt x="2993" y="2117"/>
                    <a:pt x="3017" y="1939"/>
                  </a:cubicBezTo>
                  <a:lnTo>
                    <a:pt x="3291" y="1939"/>
                  </a:lnTo>
                  <a:cubicBezTo>
                    <a:pt x="3299" y="1939"/>
                    <a:pt x="3306" y="1939"/>
                    <a:pt x="3314" y="1939"/>
                  </a:cubicBezTo>
                  <a:cubicBezTo>
                    <a:pt x="3593" y="1939"/>
                    <a:pt x="3593" y="1521"/>
                    <a:pt x="3314" y="1521"/>
                  </a:cubicBezTo>
                  <a:cubicBezTo>
                    <a:pt x="3306" y="1521"/>
                    <a:pt x="3299" y="1521"/>
                    <a:pt x="3291" y="1522"/>
                  </a:cubicBezTo>
                  <a:lnTo>
                    <a:pt x="3017" y="1522"/>
                  </a:lnTo>
                  <a:cubicBezTo>
                    <a:pt x="2993" y="1331"/>
                    <a:pt x="2922" y="1165"/>
                    <a:pt x="2815" y="1010"/>
                  </a:cubicBezTo>
                  <a:lnTo>
                    <a:pt x="3005" y="819"/>
                  </a:lnTo>
                  <a:cubicBezTo>
                    <a:pt x="3160" y="665"/>
                    <a:pt x="3022" y="454"/>
                    <a:pt x="2859" y="454"/>
                  </a:cubicBezTo>
                  <a:cubicBezTo>
                    <a:pt x="2808" y="454"/>
                    <a:pt x="2755" y="474"/>
                    <a:pt x="2708" y="522"/>
                  </a:cubicBezTo>
                  <a:lnTo>
                    <a:pt x="2517" y="712"/>
                  </a:lnTo>
                  <a:cubicBezTo>
                    <a:pt x="2362" y="605"/>
                    <a:pt x="2184" y="534"/>
                    <a:pt x="2005" y="498"/>
                  </a:cubicBezTo>
                  <a:lnTo>
                    <a:pt x="2005" y="224"/>
                  </a:lnTo>
                  <a:cubicBezTo>
                    <a:pt x="2017" y="75"/>
                    <a:pt x="1904" y="1"/>
                    <a:pt x="17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02" name="Google Shape;1802;p93"/>
            <p:cNvSpPr/>
            <p:nvPr/>
          </p:nvSpPr>
          <p:spPr>
            <a:xfrm>
              <a:off x="3709762" y="4044522"/>
              <a:ext cx="84805" cy="81237"/>
            </a:xfrm>
            <a:custGeom>
              <a:rect b="b" l="l" r="r" t="t"/>
              <a:pathLst>
                <a:path extrusionOk="0" h="2960" w="3090">
                  <a:moveTo>
                    <a:pt x="1533" y="831"/>
                  </a:moveTo>
                  <a:cubicBezTo>
                    <a:pt x="1540" y="831"/>
                    <a:pt x="1546" y="831"/>
                    <a:pt x="1553" y="831"/>
                  </a:cubicBezTo>
                  <a:cubicBezTo>
                    <a:pt x="2149" y="831"/>
                    <a:pt x="2446" y="1546"/>
                    <a:pt x="2018" y="1962"/>
                  </a:cubicBezTo>
                  <a:cubicBezTo>
                    <a:pt x="1883" y="2097"/>
                    <a:pt x="1717" y="2157"/>
                    <a:pt x="1555" y="2157"/>
                  </a:cubicBezTo>
                  <a:cubicBezTo>
                    <a:pt x="1214" y="2157"/>
                    <a:pt x="887" y="1893"/>
                    <a:pt x="887" y="1498"/>
                  </a:cubicBezTo>
                  <a:cubicBezTo>
                    <a:pt x="887" y="1136"/>
                    <a:pt x="1173" y="831"/>
                    <a:pt x="1533" y="831"/>
                  </a:cubicBezTo>
                  <a:close/>
                  <a:moveTo>
                    <a:pt x="1559" y="1"/>
                  </a:moveTo>
                  <a:cubicBezTo>
                    <a:pt x="1449" y="1"/>
                    <a:pt x="1339" y="75"/>
                    <a:pt x="1351" y="224"/>
                  </a:cubicBezTo>
                  <a:lnTo>
                    <a:pt x="1351" y="438"/>
                  </a:lnTo>
                  <a:cubicBezTo>
                    <a:pt x="1208" y="462"/>
                    <a:pt x="1077" y="510"/>
                    <a:pt x="958" y="593"/>
                  </a:cubicBezTo>
                  <a:lnTo>
                    <a:pt x="803" y="450"/>
                  </a:lnTo>
                  <a:cubicBezTo>
                    <a:pt x="762" y="409"/>
                    <a:pt x="708" y="388"/>
                    <a:pt x="654" y="388"/>
                  </a:cubicBezTo>
                  <a:cubicBezTo>
                    <a:pt x="601" y="388"/>
                    <a:pt x="547" y="409"/>
                    <a:pt x="506" y="450"/>
                  </a:cubicBezTo>
                  <a:cubicBezTo>
                    <a:pt x="422" y="534"/>
                    <a:pt x="422" y="665"/>
                    <a:pt x="506" y="748"/>
                  </a:cubicBezTo>
                  <a:lnTo>
                    <a:pt x="660" y="891"/>
                  </a:lnTo>
                  <a:cubicBezTo>
                    <a:pt x="577" y="1010"/>
                    <a:pt x="517" y="1153"/>
                    <a:pt x="494" y="1296"/>
                  </a:cubicBezTo>
                  <a:lnTo>
                    <a:pt x="291" y="1296"/>
                  </a:lnTo>
                  <a:cubicBezTo>
                    <a:pt x="280" y="1294"/>
                    <a:pt x="270" y="1294"/>
                    <a:pt x="260" y="1294"/>
                  </a:cubicBezTo>
                  <a:cubicBezTo>
                    <a:pt x="1" y="1294"/>
                    <a:pt x="4" y="1713"/>
                    <a:pt x="270" y="1713"/>
                  </a:cubicBezTo>
                  <a:cubicBezTo>
                    <a:pt x="277" y="1713"/>
                    <a:pt x="284" y="1713"/>
                    <a:pt x="291" y="1712"/>
                  </a:cubicBezTo>
                  <a:lnTo>
                    <a:pt x="494" y="1712"/>
                  </a:lnTo>
                  <a:cubicBezTo>
                    <a:pt x="517" y="1855"/>
                    <a:pt x="577" y="1986"/>
                    <a:pt x="660" y="2105"/>
                  </a:cubicBezTo>
                  <a:lnTo>
                    <a:pt x="506" y="2248"/>
                  </a:lnTo>
                  <a:cubicBezTo>
                    <a:pt x="422" y="2331"/>
                    <a:pt x="422" y="2474"/>
                    <a:pt x="506" y="2546"/>
                  </a:cubicBezTo>
                  <a:cubicBezTo>
                    <a:pt x="553" y="2593"/>
                    <a:pt x="601" y="2617"/>
                    <a:pt x="660" y="2617"/>
                  </a:cubicBezTo>
                  <a:cubicBezTo>
                    <a:pt x="720" y="2617"/>
                    <a:pt x="767" y="2593"/>
                    <a:pt x="803" y="2546"/>
                  </a:cubicBezTo>
                  <a:lnTo>
                    <a:pt x="958" y="2403"/>
                  </a:lnTo>
                  <a:cubicBezTo>
                    <a:pt x="1077" y="2486"/>
                    <a:pt x="1208" y="2534"/>
                    <a:pt x="1351" y="2570"/>
                  </a:cubicBezTo>
                  <a:lnTo>
                    <a:pt x="1351" y="2772"/>
                  </a:lnTo>
                  <a:cubicBezTo>
                    <a:pt x="1363" y="2897"/>
                    <a:pt x="1461" y="2960"/>
                    <a:pt x="1559" y="2960"/>
                  </a:cubicBezTo>
                  <a:cubicBezTo>
                    <a:pt x="1657" y="2960"/>
                    <a:pt x="1756" y="2897"/>
                    <a:pt x="1768" y="2772"/>
                  </a:cubicBezTo>
                  <a:lnTo>
                    <a:pt x="1768" y="2570"/>
                  </a:lnTo>
                  <a:cubicBezTo>
                    <a:pt x="1910" y="2534"/>
                    <a:pt x="2041" y="2486"/>
                    <a:pt x="2161" y="2403"/>
                  </a:cubicBezTo>
                  <a:lnTo>
                    <a:pt x="2315" y="2546"/>
                  </a:lnTo>
                  <a:cubicBezTo>
                    <a:pt x="2357" y="2593"/>
                    <a:pt x="2411" y="2617"/>
                    <a:pt x="2464" y="2617"/>
                  </a:cubicBezTo>
                  <a:cubicBezTo>
                    <a:pt x="2518" y="2617"/>
                    <a:pt x="2571" y="2593"/>
                    <a:pt x="2613" y="2546"/>
                  </a:cubicBezTo>
                  <a:cubicBezTo>
                    <a:pt x="2696" y="2474"/>
                    <a:pt x="2696" y="2331"/>
                    <a:pt x="2613" y="2248"/>
                  </a:cubicBezTo>
                  <a:lnTo>
                    <a:pt x="2458" y="2105"/>
                  </a:lnTo>
                  <a:cubicBezTo>
                    <a:pt x="2542" y="1986"/>
                    <a:pt x="2601" y="1855"/>
                    <a:pt x="2625" y="1712"/>
                  </a:cubicBezTo>
                  <a:lnTo>
                    <a:pt x="2827" y="1712"/>
                  </a:lnTo>
                  <a:cubicBezTo>
                    <a:pt x="3089" y="1689"/>
                    <a:pt x="3089" y="1308"/>
                    <a:pt x="2827" y="1296"/>
                  </a:cubicBezTo>
                  <a:lnTo>
                    <a:pt x="2625" y="1296"/>
                  </a:lnTo>
                  <a:cubicBezTo>
                    <a:pt x="2601" y="1153"/>
                    <a:pt x="2542" y="1010"/>
                    <a:pt x="2458" y="891"/>
                  </a:cubicBezTo>
                  <a:lnTo>
                    <a:pt x="2613" y="748"/>
                  </a:lnTo>
                  <a:cubicBezTo>
                    <a:pt x="2768" y="593"/>
                    <a:pt x="2630" y="383"/>
                    <a:pt x="2466" y="383"/>
                  </a:cubicBezTo>
                  <a:cubicBezTo>
                    <a:pt x="2416" y="383"/>
                    <a:pt x="2363" y="403"/>
                    <a:pt x="2315" y="450"/>
                  </a:cubicBezTo>
                  <a:lnTo>
                    <a:pt x="2161" y="593"/>
                  </a:lnTo>
                  <a:cubicBezTo>
                    <a:pt x="2041" y="510"/>
                    <a:pt x="1910" y="462"/>
                    <a:pt x="1768" y="438"/>
                  </a:cubicBezTo>
                  <a:lnTo>
                    <a:pt x="1768" y="224"/>
                  </a:lnTo>
                  <a:cubicBezTo>
                    <a:pt x="1780" y="75"/>
                    <a:pt x="1669" y="1"/>
                    <a:pt x="15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03" name="Google Shape;1803;p93"/>
            <p:cNvSpPr/>
            <p:nvPr/>
          </p:nvSpPr>
          <p:spPr>
            <a:xfrm>
              <a:off x="3815782" y="4096887"/>
              <a:ext cx="107008" cy="103303"/>
            </a:xfrm>
            <a:custGeom>
              <a:rect b="b" l="l" r="r" t="t"/>
              <a:pathLst>
                <a:path extrusionOk="0" h="3764" w="3899">
                  <a:moveTo>
                    <a:pt x="1931" y="925"/>
                  </a:moveTo>
                  <a:cubicBezTo>
                    <a:pt x="2416" y="925"/>
                    <a:pt x="2881" y="1299"/>
                    <a:pt x="2881" y="1864"/>
                  </a:cubicBezTo>
                  <a:cubicBezTo>
                    <a:pt x="2881" y="2388"/>
                    <a:pt x="2465" y="2805"/>
                    <a:pt x="1941" y="2805"/>
                  </a:cubicBezTo>
                  <a:cubicBezTo>
                    <a:pt x="1107" y="2805"/>
                    <a:pt x="691" y="1793"/>
                    <a:pt x="1274" y="1197"/>
                  </a:cubicBezTo>
                  <a:cubicBezTo>
                    <a:pt x="1466" y="1010"/>
                    <a:pt x="1700" y="925"/>
                    <a:pt x="1931" y="925"/>
                  </a:cubicBezTo>
                  <a:close/>
                  <a:moveTo>
                    <a:pt x="1935" y="1"/>
                  </a:moveTo>
                  <a:cubicBezTo>
                    <a:pt x="1837" y="1"/>
                    <a:pt x="1738" y="66"/>
                    <a:pt x="1727" y="197"/>
                  </a:cubicBezTo>
                  <a:lnTo>
                    <a:pt x="1727" y="519"/>
                  </a:lnTo>
                  <a:cubicBezTo>
                    <a:pt x="1512" y="554"/>
                    <a:pt x="1310" y="638"/>
                    <a:pt x="1131" y="769"/>
                  </a:cubicBezTo>
                  <a:lnTo>
                    <a:pt x="905" y="531"/>
                  </a:lnTo>
                  <a:cubicBezTo>
                    <a:pt x="859" y="488"/>
                    <a:pt x="808" y="469"/>
                    <a:pt x="760" y="469"/>
                  </a:cubicBezTo>
                  <a:cubicBezTo>
                    <a:pt x="593" y="469"/>
                    <a:pt x="451" y="681"/>
                    <a:pt x="607" y="828"/>
                  </a:cubicBezTo>
                  <a:lnTo>
                    <a:pt x="834" y="1066"/>
                  </a:lnTo>
                  <a:cubicBezTo>
                    <a:pt x="703" y="1233"/>
                    <a:pt x="619" y="1436"/>
                    <a:pt x="584" y="1662"/>
                  </a:cubicBezTo>
                  <a:lnTo>
                    <a:pt x="274" y="1662"/>
                  </a:lnTo>
                  <a:cubicBezTo>
                    <a:pt x="0" y="1662"/>
                    <a:pt x="0" y="2078"/>
                    <a:pt x="274" y="2078"/>
                  </a:cubicBezTo>
                  <a:lnTo>
                    <a:pt x="595" y="2078"/>
                  </a:lnTo>
                  <a:cubicBezTo>
                    <a:pt x="631" y="2293"/>
                    <a:pt x="714" y="2495"/>
                    <a:pt x="845" y="2674"/>
                  </a:cubicBezTo>
                  <a:lnTo>
                    <a:pt x="619" y="2900"/>
                  </a:lnTo>
                  <a:cubicBezTo>
                    <a:pt x="488" y="3031"/>
                    <a:pt x="572" y="3257"/>
                    <a:pt x="762" y="3257"/>
                  </a:cubicBezTo>
                  <a:cubicBezTo>
                    <a:pt x="822" y="3257"/>
                    <a:pt x="869" y="3233"/>
                    <a:pt x="917" y="3198"/>
                  </a:cubicBezTo>
                  <a:lnTo>
                    <a:pt x="1143" y="2971"/>
                  </a:lnTo>
                  <a:cubicBezTo>
                    <a:pt x="1310" y="3090"/>
                    <a:pt x="1524" y="3186"/>
                    <a:pt x="1738" y="3210"/>
                  </a:cubicBezTo>
                  <a:lnTo>
                    <a:pt x="1738" y="3531"/>
                  </a:lnTo>
                  <a:cubicBezTo>
                    <a:pt x="1721" y="3686"/>
                    <a:pt x="1831" y="3763"/>
                    <a:pt x="1942" y="3763"/>
                  </a:cubicBezTo>
                  <a:cubicBezTo>
                    <a:pt x="2054" y="3763"/>
                    <a:pt x="2167" y="3686"/>
                    <a:pt x="2155" y="3531"/>
                  </a:cubicBezTo>
                  <a:lnTo>
                    <a:pt x="2155" y="3210"/>
                  </a:lnTo>
                  <a:cubicBezTo>
                    <a:pt x="2369" y="3174"/>
                    <a:pt x="2572" y="3090"/>
                    <a:pt x="2750" y="2971"/>
                  </a:cubicBezTo>
                  <a:lnTo>
                    <a:pt x="2977" y="3198"/>
                  </a:lnTo>
                  <a:cubicBezTo>
                    <a:pt x="3022" y="3241"/>
                    <a:pt x="3073" y="3259"/>
                    <a:pt x="3122" y="3259"/>
                  </a:cubicBezTo>
                  <a:cubicBezTo>
                    <a:pt x="3288" y="3259"/>
                    <a:pt x="3431" y="3047"/>
                    <a:pt x="3274" y="2900"/>
                  </a:cubicBezTo>
                  <a:lnTo>
                    <a:pt x="3048" y="2674"/>
                  </a:lnTo>
                  <a:cubicBezTo>
                    <a:pt x="3179" y="2495"/>
                    <a:pt x="3262" y="2293"/>
                    <a:pt x="3286" y="2078"/>
                  </a:cubicBezTo>
                  <a:lnTo>
                    <a:pt x="3608" y="2078"/>
                  </a:lnTo>
                  <a:cubicBezTo>
                    <a:pt x="3615" y="2079"/>
                    <a:pt x="3622" y="2079"/>
                    <a:pt x="3629" y="2079"/>
                  </a:cubicBezTo>
                  <a:cubicBezTo>
                    <a:pt x="3895" y="2079"/>
                    <a:pt x="3898" y="1660"/>
                    <a:pt x="3639" y="1660"/>
                  </a:cubicBezTo>
                  <a:cubicBezTo>
                    <a:pt x="3629" y="1660"/>
                    <a:pt x="3618" y="1660"/>
                    <a:pt x="3608" y="1662"/>
                  </a:cubicBezTo>
                  <a:lnTo>
                    <a:pt x="3286" y="1662"/>
                  </a:lnTo>
                  <a:cubicBezTo>
                    <a:pt x="3251" y="1436"/>
                    <a:pt x="3167" y="1233"/>
                    <a:pt x="3036" y="1066"/>
                  </a:cubicBezTo>
                  <a:lnTo>
                    <a:pt x="3262" y="828"/>
                  </a:lnTo>
                  <a:cubicBezTo>
                    <a:pt x="3419" y="681"/>
                    <a:pt x="3276" y="469"/>
                    <a:pt x="3110" y="469"/>
                  </a:cubicBezTo>
                  <a:cubicBezTo>
                    <a:pt x="3061" y="469"/>
                    <a:pt x="3011" y="488"/>
                    <a:pt x="2965" y="531"/>
                  </a:cubicBezTo>
                  <a:lnTo>
                    <a:pt x="2739" y="769"/>
                  </a:lnTo>
                  <a:cubicBezTo>
                    <a:pt x="2560" y="638"/>
                    <a:pt x="2358" y="554"/>
                    <a:pt x="2143" y="519"/>
                  </a:cubicBezTo>
                  <a:lnTo>
                    <a:pt x="2143" y="197"/>
                  </a:lnTo>
                  <a:cubicBezTo>
                    <a:pt x="2131" y="66"/>
                    <a:pt x="2033" y="1"/>
                    <a:pt x="19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04" name="Google Shape;1804;p93"/>
            <p:cNvSpPr/>
            <p:nvPr/>
          </p:nvSpPr>
          <p:spPr>
            <a:xfrm>
              <a:off x="3779665" y="4010161"/>
              <a:ext cx="19459" cy="20254"/>
            </a:xfrm>
            <a:custGeom>
              <a:rect b="b" l="l" r="r" t="t"/>
              <a:pathLst>
                <a:path extrusionOk="0" h="738" w="709">
                  <a:moveTo>
                    <a:pt x="281" y="0"/>
                  </a:moveTo>
                  <a:cubicBezTo>
                    <a:pt x="139" y="0"/>
                    <a:pt x="0" y="146"/>
                    <a:pt x="90" y="309"/>
                  </a:cubicBezTo>
                  <a:lnTo>
                    <a:pt x="268" y="631"/>
                  </a:lnTo>
                  <a:cubicBezTo>
                    <a:pt x="304" y="690"/>
                    <a:pt x="376" y="738"/>
                    <a:pt x="447" y="738"/>
                  </a:cubicBezTo>
                  <a:cubicBezTo>
                    <a:pt x="614" y="738"/>
                    <a:pt x="709" y="559"/>
                    <a:pt x="637" y="428"/>
                  </a:cubicBezTo>
                  <a:lnTo>
                    <a:pt x="459" y="107"/>
                  </a:lnTo>
                  <a:cubicBezTo>
                    <a:pt x="414" y="32"/>
                    <a:pt x="347" y="0"/>
                    <a:pt x="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05" name="Google Shape;1805;p93"/>
            <p:cNvSpPr/>
            <p:nvPr/>
          </p:nvSpPr>
          <p:spPr>
            <a:xfrm>
              <a:off x="3727547" y="4011588"/>
              <a:ext cx="25359" cy="14601"/>
            </a:xfrm>
            <a:custGeom>
              <a:rect b="b" l="l" r="r" t="t"/>
              <a:pathLst>
                <a:path extrusionOk="0" h="532" w="924">
                  <a:moveTo>
                    <a:pt x="627" y="1"/>
                  </a:moveTo>
                  <a:cubicBezTo>
                    <a:pt x="610" y="1"/>
                    <a:pt x="591" y="3"/>
                    <a:pt x="572" y="7"/>
                  </a:cubicBezTo>
                  <a:lnTo>
                    <a:pt x="227" y="114"/>
                  </a:lnTo>
                  <a:cubicBezTo>
                    <a:pt x="0" y="186"/>
                    <a:pt x="48" y="519"/>
                    <a:pt x="286" y="531"/>
                  </a:cubicBezTo>
                  <a:cubicBezTo>
                    <a:pt x="310" y="531"/>
                    <a:pt x="334" y="519"/>
                    <a:pt x="346" y="519"/>
                  </a:cubicBezTo>
                  <a:lnTo>
                    <a:pt x="703" y="412"/>
                  </a:lnTo>
                  <a:cubicBezTo>
                    <a:pt x="923" y="324"/>
                    <a:pt x="848" y="1"/>
                    <a:pt x="6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06" name="Google Shape;1806;p93"/>
            <p:cNvSpPr/>
            <p:nvPr/>
          </p:nvSpPr>
          <p:spPr>
            <a:xfrm>
              <a:off x="3799754" y="3965480"/>
              <a:ext cx="15589" cy="20501"/>
            </a:xfrm>
            <a:custGeom>
              <a:rect b="b" l="l" r="r" t="t"/>
              <a:pathLst>
                <a:path extrusionOk="0" h="747" w="568">
                  <a:moveTo>
                    <a:pt x="315" y="0"/>
                  </a:moveTo>
                  <a:cubicBezTo>
                    <a:pt x="231" y="0"/>
                    <a:pt x="148" y="46"/>
                    <a:pt x="120" y="151"/>
                  </a:cubicBezTo>
                  <a:lnTo>
                    <a:pt x="36" y="497"/>
                  </a:lnTo>
                  <a:cubicBezTo>
                    <a:pt x="1" y="604"/>
                    <a:pt x="60" y="723"/>
                    <a:pt x="179" y="747"/>
                  </a:cubicBezTo>
                  <a:lnTo>
                    <a:pt x="239" y="747"/>
                  </a:lnTo>
                  <a:cubicBezTo>
                    <a:pt x="322" y="747"/>
                    <a:pt x="406" y="687"/>
                    <a:pt x="441" y="604"/>
                  </a:cubicBezTo>
                  <a:lnTo>
                    <a:pt x="525" y="258"/>
                  </a:lnTo>
                  <a:cubicBezTo>
                    <a:pt x="567" y="102"/>
                    <a:pt x="440" y="0"/>
                    <a:pt x="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07" name="Google Shape;1807;p93"/>
            <p:cNvSpPr/>
            <p:nvPr/>
          </p:nvSpPr>
          <p:spPr>
            <a:xfrm>
              <a:off x="3889939" y="4062526"/>
              <a:ext cx="19980" cy="17894"/>
            </a:xfrm>
            <a:custGeom>
              <a:rect b="b" l="l" r="r" t="t"/>
              <a:pathLst>
                <a:path extrusionOk="0" h="652" w="728">
                  <a:moveTo>
                    <a:pt x="491" y="1"/>
                  </a:moveTo>
                  <a:cubicBezTo>
                    <a:pt x="443" y="1"/>
                    <a:pt x="396" y="19"/>
                    <a:pt x="358" y="56"/>
                  </a:cubicBezTo>
                  <a:lnTo>
                    <a:pt x="108" y="282"/>
                  </a:lnTo>
                  <a:cubicBezTo>
                    <a:pt x="13" y="354"/>
                    <a:pt x="1" y="485"/>
                    <a:pt x="84" y="580"/>
                  </a:cubicBezTo>
                  <a:cubicBezTo>
                    <a:pt x="120" y="616"/>
                    <a:pt x="179" y="640"/>
                    <a:pt x="239" y="652"/>
                  </a:cubicBezTo>
                  <a:cubicBezTo>
                    <a:pt x="287" y="640"/>
                    <a:pt x="334" y="628"/>
                    <a:pt x="370" y="592"/>
                  </a:cubicBezTo>
                  <a:lnTo>
                    <a:pt x="632" y="378"/>
                  </a:lnTo>
                  <a:cubicBezTo>
                    <a:pt x="715" y="306"/>
                    <a:pt x="727" y="163"/>
                    <a:pt x="656" y="80"/>
                  </a:cubicBezTo>
                  <a:cubicBezTo>
                    <a:pt x="610" y="28"/>
                    <a:pt x="550" y="1"/>
                    <a:pt x="4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08" name="Google Shape;1808;p93"/>
            <p:cNvSpPr/>
            <p:nvPr/>
          </p:nvSpPr>
          <p:spPr>
            <a:xfrm>
              <a:off x="3934949" y="4055335"/>
              <a:ext cx="18416" cy="18553"/>
            </a:xfrm>
            <a:custGeom>
              <a:rect b="b" l="l" r="r" t="t"/>
              <a:pathLst>
                <a:path extrusionOk="0" h="676" w="671">
                  <a:moveTo>
                    <a:pt x="289" y="0"/>
                  </a:moveTo>
                  <a:cubicBezTo>
                    <a:pt x="146" y="0"/>
                    <a:pt x="0" y="153"/>
                    <a:pt x="99" y="318"/>
                  </a:cubicBezTo>
                  <a:lnTo>
                    <a:pt x="254" y="568"/>
                  </a:lnTo>
                  <a:cubicBezTo>
                    <a:pt x="290" y="640"/>
                    <a:pt x="349" y="675"/>
                    <a:pt x="433" y="675"/>
                  </a:cubicBezTo>
                  <a:cubicBezTo>
                    <a:pt x="468" y="675"/>
                    <a:pt x="504" y="664"/>
                    <a:pt x="540" y="652"/>
                  </a:cubicBezTo>
                  <a:cubicBezTo>
                    <a:pt x="635" y="592"/>
                    <a:pt x="671" y="461"/>
                    <a:pt x="611" y="366"/>
                  </a:cubicBezTo>
                  <a:lnTo>
                    <a:pt x="456" y="104"/>
                  </a:lnTo>
                  <a:cubicBezTo>
                    <a:pt x="416" y="31"/>
                    <a:pt x="353" y="0"/>
                    <a:pt x="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09" name="Google Shape;1809;p93"/>
            <p:cNvSpPr/>
            <p:nvPr/>
          </p:nvSpPr>
          <p:spPr>
            <a:xfrm>
              <a:off x="3935031" y="4114836"/>
              <a:ext cx="21105" cy="13942"/>
            </a:xfrm>
            <a:custGeom>
              <a:rect b="b" l="l" r="r" t="t"/>
              <a:pathLst>
                <a:path extrusionOk="0" h="508" w="769">
                  <a:moveTo>
                    <a:pt x="472" y="1"/>
                  </a:moveTo>
                  <a:cubicBezTo>
                    <a:pt x="455" y="1"/>
                    <a:pt x="437" y="3"/>
                    <a:pt x="418" y="8"/>
                  </a:cubicBezTo>
                  <a:lnTo>
                    <a:pt x="168" y="91"/>
                  </a:lnTo>
                  <a:cubicBezTo>
                    <a:pt x="60" y="127"/>
                    <a:pt x="1" y="246"/>
                    <a:pt x="37" y="353"/>
                  </a:cubicBezTo>
                  <a:cubicBezTo>
                    <a:pt x="60" y="436"/>
                    <a:pt x="144" y="496"/>
                    <a:pt x="239" y="508"/>
                  </a:cubicBezTo>
                  <a:cubicBezTo>
                    <a:pt x="251" y="508"/>
                    <a:pt x="275" y="496"/>
                    <a:pt x="299" y="484"/>
                  </a:cubicBezTo>
                  <a:lnTo>
                    <a:pt x="549" y="401"/>
                  </a:lnTo>
                  <a:cubicBezTo>
                    <a:pt x="769" y="313"/>
                    <a:pt x="684"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10" name="Google Shape;1810;p93"/>
            <p:cNvSpPr/>
            <p:nvPr/>
          </p:nvSpPr>
          <p:spPr>
            <a:xfrm>
              <a:off x="3755321" y="4158528"/>
              <a:ext cx="24536" cy="14683"/>
            </a:xfrm>
            <a:custGeom>
              <a:rect b="b" l="l" r="r" t="t"/>
              <a:pathLst>
                <a:path extrusionOk="0" h="535" w="894">
                  <a:moveTo>
                    <a:pt x="659" y="1"/>
                  </a:moveTo>
                  <a:cubicBezTo>
                    <a:pt x="638" y="1"/>
                    <a:pt x="617" y="4"/>
                    <a:pt x="596" y="11"/>
                  </a:cubicBezTo>
                  <a:lnTo>
                    <a:pt x="227" y="130"/>
                  </a:lnTo>
                  <a:cubicBezTo>
                    <a:pt x="0" y="202"/>
                    <a:pt x="60" y="535"/>
                    <a:pt x="298" y="535"/>
                  </a:cubicBezTo>
                  <a:cubicBezTo>
                    <a:pt x="310" y="535"/>
                    <a:pt x="334" y="535"/>
                    <a:pt x="358" y="523"/>
                  </a:cubicBezTo>
                  <a:lnTo>
                    <a:pt x="715" y="416"/>
                  </a:lnTo>
                  <a:cubicBezTo>
                    <a:pt x="822" y="380"/>
                    <a:pt x="893" y="261"/>
                    <a:pt x="858" y="154"/>
                  </a:cubicBezTo>
                  <a:cubicBezTo>
                    <a:pt x="829" y="58"/>
                    <a:pt x="746" y="1"/>
                    <a:pt x="6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1811" name="Google Shape;1811;p93"/>
            <p:cNvSpPr/>
            <p:nvPr/>
          </p:nvSpPr>
          <p:spPr>
            <a:xfrm>
              <a:off x="3796763" y="4181774"/>
              <a:ext cx="19349" cy="17757"/>
            </a:xfrm>
            <a:custGeom>
              <a:rect b="b" l="l" r="r" t="t"/>
              <a:pathLst>
                <a:path extrusionOk="0" h="647" w="705">
                  <a:moveTo>
                    <a:pt x="306" y="0"/>
                  </a:moveTo>
                  <a:cubicBezTo>
                    <a:pt x="149" y="0"/>
                    <a:pt x="0" y="193"/>
                    <a:pt x="145" y="355"/>
                  </a:cubicBezTo>
                  <a:lnTo>
                    <a:pt x="145" y="367"/>
                  </a:lnTo>
                  <a:lnTo>
                    <a:pt x="300" y="557"/>
                  </a:lnTo>
                  <a:cubicBezTo>
                    <a:pt x="336" y="615"/>
                    <a:pt x="403" y="646"/>
                    <a:pt x="471" y="646"/>
                  </a:cubicBezTo>
                  <a:cubicBezTo>
                    <a:pt x="515" y="646"/>
                    <a:pt x="560" y="633"/>
                    <a:pt x="598" y="605"/>
                  </a:cubicBezTo>
                  <a:cubicBezTo>
                    <a:pt x="693" y="533"/>
                    <a:pt x="705" y="390"/>
                    <a:pt x="634" y="307"/>
                  </a:cubicBezTo>
                  <a:lnTo>
                    <a:pt x="479" y="105"/>
                  </a:lnTo>
                  <a:cubicBezTo>
                    <a:pt x="431" y="30"/>
                    <a:pt x="368" y="0"/>
                    <a:pt x="3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784"/>
                                        </p:tgtEl>
                                        <p:attrNameLst>
                                          <p:attrName>style.visibility</p:attrName>
                                        </p:attrNameLst>
                                      </p:cBhvr>
                                      <p:to>
                                        <p:strVal val="visible"/>
                                      </p:to>
                                    </p:set>
                                    <p:animEffect filter="fade" transition="in">
                                      <p:cBhvr>
                                        <p:cTn dur="1000"/>
                                        <p:tgtEl>
                                          <p:spTgt spid="1784"/>
                                        </p:tgtEl>
                                      </p:cBhvr>
                                    </p:animEffect>
                                  </p:childTnLst>
                                </p:cTn>
                              </p:par>
                              <p:par>
                                <p:cTn fill="hold" nodeType="withEffect" presetClass="entr" presetID="10" presetSubtype="0">
                                  <p:stCondLst>
                                    <p:cond delay="0"/>
                                  </p:stCondLst>
                                  <p:childTnLst>
                                    <p:set>
                                      <p:cBhvr>
                                        <p:cTn dur="1" fill="hold">
                                          <p:stCondLst>
                                            <p:cond delay="0"/>
                                          </p:stCondLst>
                                        </p:cTn>
                                        <p:tgtEl>
                                          <p:spTgt spid="1796"/>
                                        </p:tgtEl>
                                        <p:attrNameLst>
                                          <p:attrName>style.visibility</p:attrName>
                                        </p:attrNameLst>
                                      </p:cBhvr>
                                      <p:to>
                                        <p:strVal val="visible"/>
                                      </p:to>
                                    </p:set>
                                    <p:animEffect filter="fade" transition="in">
                                      <p:cBhvr>
                                        <p:cTn dur="1000"/>
                                        <p:tgtEl>
                                          <p:spTgt spid="1796"/>
                                        </p:tgtEl>
                                      </p:cBhvr>
                                    </p:animEffect>
                                  </p:childTnLst>
                                </p:cTn>
                              </p:par>
                              <p:par>
                                <p:cTn fill="hold" nodeType="withEffect" presetClass="entr" presetID="10" presetSubtype="0">
                                  <p:stCondLst>
                                    <p:cond delay="0"/>
                                  </p:stCondLst>
                                  <p:childTnLst>
                                    <p:set>
                                      <p:cBhvr>
                                        <p:cTn dur="1" fill="hold">
                                          <p:stCondLst>
                                            <p:cond delay="0"/>
                                          </p:stCondLst>
                                        </p:cTn>
                                        <p:tgtEl>
                                          <p:spTgt spid="1797"/>
                                        </p:tgtEl>
                                        <p:attrNameLst>
                                          <p:attrName>style.visibility</p:attrName>
                                        </p:attrNameLst>
                                      </p:cBhvr>
                                      <p:to>
                                        <p:strVal val="visible"/>
                                      </p:to>
                                    </p:set>
                                    <p:animEffect filter="fade" transition="in">
                                      <p:cBhvr>
                                        <p:cTn dur="1000"/>
                                        <p:tgtEl>
                                          <p:spTgt spid="1797"/>
                                        </p:tgtEl>
                                      </p:cBhvr>
                                    </p:animEffect>
                                  </p:childTnLst>
                                </p:cTn>
                              </p:par>
                              <p:par>
                                <p:cTn fill="hold" nodeType="withEffect" presetClass="entr" presetID="10" presetSubtype="0">
                                  <p:stCondLst>
                                    <p:cond delay="0"/>
                                  </p:stCondLst>
                                  <p:childTnLst>
                                    <p:set>
                                      <p:cBhvr>
                                        <p:cTn dur="1" fill="hold">
                                          <p:stCondLst>
                                            <p:cond delay="0"/>
                                          </p:stCondLst>
                                        </p:cTn>
                                        <p:tgtEl>
                                          <p:spTgt spid="1780"/>
                                        </p:tgtEl>
                                        <p:attrNameLst>
                                          <p:attrName>style.visibility</p:attrName>
                                        </p:attrNameLst>
                                      </p:cBhvr>
                                      <p:to>
                                        <p:strVal val="visible"/>
                                      </p:to>
                                    </p:set>
                                    <p:animEffect filter="fade" transition="in">
                                      <p:cBhvr>
                                        <p:cTn dur="1000"/>
                                        <p:tgtEl>
                                          <p:spTgt spid="178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5" name="Shape 1815"/>
        <p:cNvGrpSpPr/>
        <p:nvPr/>
      </p:nvGrpSpPr>
      <p:grpSpPr>
        <a:xfrm>
          <a:off x="0" y="0"/>
          <a:ext cx="0" cy="0"/>
          <a:chOff x="0" y="0"/>
          <a:chExt cx="0" cy="0"/>
        </a:xfrm>
      </p:grpSpPr>
      <p:sp>
        <p:nvSpPr>
          <p:cNvPr id="1816" name="Google Shape;1816;p94"/>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DATA TABLE</a:t>
            </a:r>
            <a:endParaRPr/>
          </a:p>
        </p:txBody>
      </p:sp>
      <p:graphicFrame>
        <p:nvGraphicFramePr>
          <p:cNvPr id="1817" name="Google Shape;1817;p94"/>
          <p:cNvGraphicFramePr/>
          <p:nvPr/>
        </p:nvGraphicFramePr>
        <p:xfrm>
          <a:off x="952500" y="1543050"/>
          <a:ext cx="3000000" cy="3000000"/>
        </p:xfrm>
        <a:graphic>
          <a:graphicData uri="http://schemas.openxmlformats.org/drawingml/2006/table">
            <a:tbl>
              <a:tblPr>
                <a:noFill/>
                <a:tableStyleId>{30846A9C-2BBB-4CD0-A30B-6F1C68A74355}</a:tableStyleId>
              </a:tblPr>
              <a:tblGrid>
                <a:gridCol w="2590200"/>
                <a:gridCol w="1108200"/>
                <a:gridCol w="1108200"/>
                <a:gridCol w="1108200"/>
                <a:gridCol w="1108200"/>
              </a:tblGrid>
              <a:tr h="396200">
                <a:tc>
                  <a:txBody>
                    <a:bodyPr/>
                    <a:lstStyle/>
                    <a:p>
                      <a:pPr indent="0" lvl="0" marL="0" rtl="0" algn="ctr">
                        <a:spcBef>
                          <a:spcPts val="0"/>
                        </a:spcBef>
                        <a:spcAft>
                          <a:spcPts val="0"/>
                        </a:spcAft>
                        <a:buNone/>
                      </a:pPr>
                      <a:r>
                        <a:t/>
                      </a:r>
                      <a:endParaRPr b="1" sz="1600">
                        <a:latin typeface="Raleway"/>
                        <a:ea typeface="Raleway"/>
                        <a:cs typeface="Raleway"/>
                        <a:sym typeface="Raleway"/>
                      </a:endParaRPr>
                    </a:p>
                  </a:txBody>
                  <a:tcPr marT="91425" marB="91425" marR="91425" marL="91425" anchor="ctr">
                    <a:lnL cap="flat" cmpd="sng" w="9525">
                      <a:solidFill>
                        <a:schemeClr val="hlink">
                          <a:alpha val="0"/>
                        </a:schemeClr>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600">
                          <a:latin typeface="Raleway"/>
                          <a:ea typeface="Raleway"/>
                          <a:cs typeface="Raleway"/>
                          <a:sym typeface="Raleway"/>
                        </a:rPr>
                        <a:t>TASK 1</a:t>
                      </a:r>
                      <a:endParaRPr b="1" sz="1600">
                        <a:latin typeface="Raleway"/>
                        <a:ea typeface="Raleway"/>
                        <a:cs typeface="Raleway"/>
                        <a:sym typeface="Raleway"/>
                      </a:endParaRPr>
                    </a:p>
                  </a:txBody>
                  <a:tcPr marT="91425" marB="91425" marR="91425" marL="91425" anchor="ctr">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600">
                          <a:latin typeface="Raleway"/>
                          <a:ea typeface="Raleway"/>
                          <a:cs typeface="Raleway"/>
                          <a:sym typeface="Raleway"/>
                        </a:rPr>
                        <a:t>TASK 2</a:t>
                      </a:r>
                      <a:endParaRPr b="1" sz="1600">
                        <a:latin typeface="Raleway"/>
                        <a:ea typeface="Raleway"/>
                        <a:cs typeface="Raleway"/>
                        <a:sym typeface="Raleway"/>
                      </a:endParaRPr>
                    </a:p>
                  </a:txBody>
                  <a:tcPr marT="91425" marB="91425" marR="91425" marL="91425" anchor="ctr">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600">
                          <a:latin typeface="Raleway"/>
                          <a:ea typeface="Raleway"/>
                          <a:cs typeface="Raleway"/>
                          <a:sym typeface="Raleway"/>
                        </a:rPr>
                        <a:t>TASK 3</a:t>
                      </a:r>
                      <a:endParaRPr b="1" sz="1600">
                        <a:latin typeface="Raleway"/>
                        <a:ea typeface="Raleway"/>
                        <a:cs typeface="Raleway"/>
                        <a:sym typeface="Raleway"/>
                      </a:endParaRPr>
                    </a:p>
                  </a:txBody>
                  <a:tcPr marT="91425" marB="91425" marR="91425" marL="91425" anchor="ctr">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1600">
                          <a:latin typeface="Raleway"/>
                          <a:ea typeface="Raleway"/>
                          <a:cs typeface="Raleway"/>
                          <a:sym typeface="Raleway"/>
                        </a:rPr>
                        <a:t>TASK 4</a:t>
                      </a:r>
                      <a:endParaRPr b="1" sz="1600">
                        <a:latin typeface="Raleway"/>
                        <a:ea typeface="Raleway"/>
                        <a:cs typeface="Raleway"/>
                        <a:sym typeface="Raleway"/>
                      </a:endParaRPr>
                    </a:p>
                  </a:txBody>
                  <a:tcPr marT="91425" marB="91425" marR="91425" marL="91425" anchor="ctr">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r>
              <a:tr h="206625">
                <a:tc>
                  <a:txBody>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Describe here your metrics 1</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alpha val="0"/>
                        </a:schemeClr>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r>
              <a:tr h="211875">
                <a:tc>
                  <a:txBody>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Describe here your metrics 2</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alpha val="0"/>
                        </a:schemeClr>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r>
              <a:tr h="217125">
                <a:tc>
                  <a:txBody>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Describe here your metrics 3</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alpha val="0"/>
                        </a:schemeClr>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r>
              <a:tr h="269675">
                <a:tc>
                  <a:txBody>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Describe here your metrics 4</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alpha val="0"/>
                        </a:schemeClr>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r>
              <a:tr h="138300">
                <a:tc>
                  <a:txBody>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Describe here your metrics 5</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alpha val="0"/>
                        </a:schemeClr>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dk1"/>
                        </a:solidFill>
                        <a:latin typeface="Didact Gothic"/>
                        <a:ea typeface="Didact Gothic"/>
                        <a:cs typeface="Didact Gothic"/>
                        <a:sym typeface="Didact Gothic"/>
                      </a:endParaRPr>
                    </a:p>
                  </a:txBody>
                  <a:tcPr marT="91425" marB="91425" marR="91425" marL="91425">
                    <a:lnL cap="flat" cmpd="sng" w="9525">
                      <a:solidFill>
                        <a:schemeClr val="hlink"/>
                      </a:solidFill>
                      <a:prstDash val="solid"/>
                      <a:round/>
                      <a:headEnd len="sm" w="sm" type="none"/>
                      <a:tailEnd len="sm" w="sm" type="none"/>
                    </a:lnL>
                    <a:lnR cap="flat" cmpd="sng" w="9525">
                      <a:solidFill>
                        <a:schemeClr val="hlink"/>
                      </a:solidFill>
                      <a:prstDash val="solid"/>
                      <a:round/>
                      <a:headEnd len="sm" w="sm" type="none"/>
                      <a:tailEnd len="sm" w="sm" type="none"/>
                    </a:lnR>
                    <a:lnT cap="flat" cmpd="sng" w="9525">
                      <a:solidFill>
                        <a:schemeClr val="hlink">
                          <a:alpha val="0"/>
                        </a:schemeClr>
                      </a:solidFill>
                      <a:prstDash val="solid"/>
                      <a:round/>
                      <a:headEnd len="sm" w="sm" type="none"/>
                      <a:tailEnd len="sm" w="sm" type="none"/>
                    </a:lnT>
                    <a:lnB cap="flat" cmpd="sng" w="9525">
                      <a:solidFill>
                        <a:schemeClr val="hlink">
                          <a:alpha val="0"/>
                        </a:schemeClr>
                      </a:solidFill>
                      <a:prstDash val="solid"/>
                      <a:round/>
                      <a:headEnd len="sm" w="sm" type="none"/>
                      <a:tailEnd len="sm" w="sm" type="none"/>
                    </a:lnB>
                  </a:tcPr>
                </a:tc>
              </a:tr>
            </a:tbl>
          </a:graphicData>
        </a:graphic>
      </p:graphicFrame>
      <p:grpSp>
        <p:nvGrpSpPr>
          <p:cNvPr id="1818" name="Google Shape;1818;p94"/>
          <p:cNvGrpSpPr/>
          <p:nvPr/>
        </p:nvGrpSpPr>
        <p:grpSpPr>
          <a:xfrm>
            <a:off x="6178214" y="2035126"/>
            <a:ext cx="264567" cy="265492"/>
            <a:chOff x="5779408" y="3699191"/>
            <a:chExt cx="317645" cy="318757"/>
          </a:xfrm>
        </p:grpSpPr>
        <p:sp>
          <p:nvSpPr>
            <p:cNvPr id="1819" name="Google Shape;1819;p9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9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 name="Google Shape;1821;p94"/>
          <p:cNvGrpSpPr/>
          <p:nvPr/>
        </p:nvGrpSpPr>
        <p:grpSpPr>
          <a:xfrm>
            <a:off x="5059357" y="2057244"/>
            <a:ext cx="296676" cy="221244"/>
            <a:chOff x="5216456" y="3725484"/>
            <a:chExt cx="356196" cy="265631"/>
          </a:xfrm>
        </p:grpSpPr>
        <p:sp>
          <p:nvSpPr>
            <p:cNvPr id="1822" name="Google Shape;1822;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 name="Google Shape;1824;p94"/>
          <p:cNvGrpSpPr/>
          <p:nvPr/>
        </p:nvGrpSpPr>
        <p:grpSpPr>
          <a:xfrm>
            <a:off x="3972589" y="2035126"/>
            <a:ext cx="264567" cy="265492"/>
            <a:chOff x="5779408" y="3699191"/>
            <a:chExt cx="317645" cy="318757"/>
          </a:xfrm>
        </p:grpSpPr>
        <p:sp>
          <p:nvSpPr>
            <p:cNvPr id="1825" name="Google Shape;1825;p9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9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 name="Google Shape;1827;p94"/>
          <p:cNvGrpSpPr/>
          <p:nvPr/>
        </p:nvGrpSpPr>
        <p:grpSpPr>
          <a:xfrm>
            <a:off x="7275769" y="2057244"/>
            <a:ext cx="296676" cy="221244"/>
            <a:chOff x="5216456" y="3725484"/>
            <a:chExt cx="356196" cy="265631"/>
          </a:xfrm>
        </p:grpSpPr>
        <p:sp>
          <p:nvSpPr>
            <p:cNvPr id="1828" name="Google Shape;1828;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 name="Google Shape;1830;p94"/>
          <p:cNvGrpSpPr/>
          <p:nvPr/>
        </p:nvGrpSpPr>
        <p:grpSpPr>
          <a:xfrm>
            <a:off x="6178214" y="2431348"/>
            <a:ext cx="264567" cy="265492"/>
            <a:chOff x="5779408" y="3699191"/>
            <a:chExt cx="317645" cy="318757"/>
          </a:xfrm>
        </p:grpSpPr>
        <p:sp>
          <p:nvSpPr>
            <p:cNvPr id="1831" name="Google Shape;1831;p9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9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 name="Google Shape;1833;p94"/>
          <p:cNvGrpSpPr/>
          <p:nvPr/>
        </p:nvGrpSpPr>
        <p:grpSpPr>
          <a:xfrm>
            <a:off x="5059357" y="2453466"/>
            <a:ext cx="296676" cy="221244"/>
            <a:chOff x="5216456" y="3725484"/>
            <a:chExt cx="356196" cy="265631"/>
          </a:xfrm>
        </p:grpSpPr>
        <p:sp>
          <p:nvSpPr>
            <p:cNvPr id="1834" name="Google Shape;1834;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 name="Google Shape;1836;p94"/>
          <p:cNvGrpSpPr/>
          <p:nvPr/>
        </p:nvGrpSpPr>
        <p:grpSpPr>
          <a:xfrm>
            <a:off x="3972589" y="2827570"/>
            <a:ext cx="264567" cy="265492"/>
            <a:chOff x="5779408" y="3699191"/>
            <a:chExt cx="317645" cy="318757"/>
          </a:xfrm>
        </p:grpSpPr>
        <p:sp>
          <p:nvSpPr>
            <p:cNvPr id="1837" name="Google Shape;1837;p9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9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 name="Google Shape;1839;p94"/>
          <p:cNvGrpSpPr/>
          <p:nvPr/>
        </p:nvGrpSpPr>
        <p:grpSpPr>
          <a:xfrm>
            <a:off x="7275769" y="2849688"/>
            <a:ext cx="296676" cy="221244"/>
            <a:chOff x="5216456" y="3725484"/>
            <a:chExt cx="356196" cy="265631"/>
          </a:xfrm>
        </p:grpSpPr>
        <p:sp>
          <p:nvSpPr>
            <p:cNvPr id="1840" name="Google Shape;1840;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 name="Google Shape;1842;p94"/>
          <p:cNvGrpSpPr/>
          <p:nvPr/>
        </p:nvGrpSpPr>
        <p:grpSpPr>
          <a:xfrm>
            <a:off x="5059357" y="3245910"/>
            <a:ext cx="296676" cy="221244"/>
            <a:chOff x="5216456" y="3725484"/>
            <a:chExt cx="356196" cy="265631"/>
          </a:xfrm>
        </p:grpSpPr>
        <p:sp>
          <p:nvSpPr>
            <p:cNvPr id="1843" name="Google Shape;1843;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 name="Google Shape;1845;p94"/>
          <p:cNvGrpSpPr/>
          <p:nvPr/>
        </p:nvGrpSpPr>
        <p:grpSpPr>
          <a:xfrm>
            <a:off x="7275769" y="3245910"/>
            <a:ext cx="296676" cy="221244"/>
            <a:chOff x="5216456" y="3725484"/>
            <a:chExt cx="356196" cy="265631"/>
          </a:xfrm>
        </p:grpSpPr>
        <p:sp>
          <p:nvSpPr>
            <p:cNvPr id="1846" name="Google Shape;1846;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 name="Google Shape;1848;p94"/>
          <p:cNvGrpSpPr/>
          <p:nvPr/>
        </p:nvGrpSpPr>
        <p:grpSpPr>
          <a:xfrm>
            <a:off x="6178214" y="3620014"/>
            <a:ext cx="264567" cy="265492"/>
            <a:chOff x="5779408" y="3699191"/>
            <a:chExt cx="317645" cy="318757"/>
          </a:xfrm>
        </p:grpSpPr>
        <p:sp>
          <p:nvSpPr>
            <p:cNvPr id="1849" name="Google Shape;1849;p9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9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 name="Google Shape;1851;p94"/>
          <p:cNvGrpSpPr/>
          <p:nvPr/>
        </p:nvGrpSpPr>
        <p:grpSpPr>
          <a:xfrm>
            <a:off x="5059357" y="3642132"/>
            <a:ext cx="296676" cy="221244"/>
            <a:chOff x="5216456" y="3725484"/>
            <a:chExt cx="356196" cy="265631"/>
          </a:xfrm>
        </p:grpSpPr>
        <p:sp>
          <p:nvSpPr>
            <p:cNvPr id="1852" name="Google Shape;1852;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 name="Google Shape;1854;p94"/>
          <p:cNvGrpSpPr/>
          <p:nvPr/>
        </p:nvGrpSpPr>
        <p:grpSpPr>
          <a:xfrm>
            <a:off x="3972589" y="3620014"/>
            <a:ext cx="264567" cy="265492"/>
            <a:chOff x="5779408" y="3699191"/>
            <a:chExt cx="317645" cy="318757"/>
          </a:xfrm>
        </p:grpSpPr>
        <p:sp>
          <p:nvSpPr>
            <p:cNvPr id="1855" name="Google Shape;1855;p9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9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 name="Google Shape;1857;p94"/>
          <p:cNvGrpSpPr/>
          <p:nvPr/>
        </p:nvGrpSpPr>
        <p:grpSpPr>
          <a:xfrm>
            <a:off x="3956544" y="2453466"/>
            <a:ext cx="296676" cy="221244"/>
            <a:chOff x="5216456" y="3725484"/>
            <a:chExt cx="356196" cy="265631"/>
          </a:xfrm>
        </p:grpSpPr>
        <p:sp>
          <p:nvSpPr>
            <p:cNvPr id="1858" name="Google Shape;1858;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 name="Google Shape;1860;p94"/>
          <p:cNvGrpSpPr/>
          <p:nvPr/>
        </p:nvGrpSpPr>
        <p:grpSpPr>
          <a:xfrm>
            <a:off x="5075402" y="2827570"/>
            <a:ext cx="264567" cy="265492"/>
            <a:chOff x="5779408" y="3699191"/>
            <a:chExt cx="317645" cy="318757"/>
          </a:xfrm>
        </p:grpSpPr>
        <p:sp>
          <p:nvSpPr>
            <p:cNvPr id="1861" name="Google Shape;1861;p9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9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 name="Google Shape;1863;p94"/>
          <p:cNvGrpSpPr/>
          <p:nvPr/>
        </p:nvGrpSpPr>
        <p:grpSpPr>
          <a:xfrm>
            <a:off x="7291827" y="2431348"/>
            <a:ext cx="264567" cy="265492"/>
            <a:chOff x="5779408" y="3699191"/>
            <a:chExt cx="317645" cy="318757"/>
          </a:xfrm>
        </p:grpSpPr>
        <p:sp>
          <p:nvSpPr>
            <p:cNvPr id="1864" name="Google Shape;1864;p9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9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 name="Google Shape;1866;p94"/>
          <p:cNvGrpSpPr/>
          <p:nvPr/>
        </p:nvGrpSpPr>
        <p:grpSpPr>
          <a:xfrm>
            <a:off x="6159532" y="2849688"/>
            <a:ext cx="296676" cy="221244"/>
            <a:chOff x="5216456" y="3725484"/>
            <a:chExt cx="356196" cy="265631"/>
          </a:xfrm>
        </p:grpSpPr>
        <p:sp>
          <p:nvSpPr>
            <p:cNvPr id="1867" name="Google Shape;1867;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 name="Google Shape;1869;p94"/>
          <p:cNvGrpSpPr/>
          <p:nvPr/>
        </p:nvGrpSpPr>
        <p:grpSpPr>
          <a:xfrm>
            <a:off x="3951069" y="3245910"/>
            <a:ext cx="296676" cy="221244"/>
            <a:chOff x="5216456" y="3725484"/>
            <a:chExt cx="356196" cy="265631"/>
          </a:xfrm>
        </p:grpSpPr>
        <p:sp>
          <p:nvSpPr>
            <p:cNvPr id="1870" name="Google Shape;1870;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 name="Google Shape;1872;p94"/>
          <p:cNvGrpSpPr/>
          <p:nvPr/>
        </p:nvGrpSpPr>
        <p:grpSpPr>
          <a:xfrm>
            <a:off x="6159532" y="3245910"/>
            <a:ext cx="296676" cy="221244"/>
            <a:chOff x="5216456" y="3725484"/>
            <a:chExt cx="356196" cy="265631"/>
          </a:xfrm>
        </p:grpSpPr>
        <p:sp>
          <p:nvSpPr>
            <p:cNvPr id="1873" name="Google Shape;1873;p94"/>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94"/>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 name="Google Shape;1875;p94"/>
          <p:cNvGrpSpPr/>
          <p:nvPr/>
        </p:nvGrpSpPr>
        <p:grpSpPr>
          <a:xfrm>
            <a:off x="7291827" y="3620014"/>
            <a:ext cx="264567" cy="265492"/>
            <a:chOff x="5779408" y="3699191"/>
            <a:chExt cx="317645" cy="318757"/>
          </a:xfrm>
        </p:grpSpPr>
        <p:sp>
          <p:nvSpPr>
            <p:cNvPr id="1876" name="Google Shape;1876;p94"/>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94"/>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816"/>
                                        </p:tgtEl>
                                        <p:attrNameLst>
                                          <p:attrName>style.visibility</p:attrName>
                                        </p:attrNameLst>
                                      </p:cBhvr>
                                      <p:to>
                                        <p:strVal val="visible"/>
                                      </p:to>
                                    </p:set>
                                    <p:animEffect filter="fade" transition="in">
                                      <p:cBhvr>
                                        <p:cTn dur="1000"/>
                                        <p:tgtEl>
                                          <p:spTgt spid="181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818"/>
                                        </p:tgtEl>
                                        <p:attrNameLst>
                                          <p:attrName>style.visibility</p:attrName>
                                        </p:attrNameLst>
                                      </p:cBhvr>
                                      <p:to>
                                        <p:strVal val="visible"/>
                                      </p:to>
                                    </p:set>
                                    <p:animEffect filter="fade" transition="in">
                                      <p:cBhvr>
                                        <p:cTn dur="1000"/>
                                        <p:tgtEl>
                                          <p:spTgt spid="1818"/>
                                        </p:tgtEl>
                                      </p:cBhvr>
                                    </p:animEffect>
                                  </p:childTnLst>
                                </p:cTn>
                              </p:par>
                              <p:par>
                                <p:cTn fill="hold" nodeType="withEffect" presetClass="entr" presetID="10" presetSubtype="0">
                                  <p:stCondLst>
                                    <p:cond delay="0"/>
                                  </p:stCondLst>
                                  <p:childTnLst>
                                    <p:set>
                                      <p:cBhvr>
                                        <p:cTn dur="1" fill="hold">
                                          <p:stCondLst>
                                            <p:cond delay="0"/>
                                          </p:stCondLst>
                                        </p:cTn>
                                        <p:tgtEl>
                                          <p:spTgt spid="1821"/>
                                        </p:tgtEl>
                                        <p:attrNameLst>
                                          <p:attrName>style.visibility</p:attrName>
                                        </p:attrNameLst>
                                      </p:cBhvr>
                                      <p:to>
                                        <p:strVal val="visible"/>
                                      </p:to>
                                    </p:set>
                                    <p:animEffect filter="fade" transition="in">
                                      <p:cBhvr>
                                        <p:cTn dur="1000"/>
                                        <p:tgtEl>
                                          <p:spTgt spid="1821"/>
                                        </p:tgtEl>
                                      </p:cBhvr>
                                    </p:animEffect>
                                  </p:childTnLst>
                                </p:cTn>
                              </p:par>
                              <p:par>
                                <p:cTn fill="hold" nodeType="withEffect" presetClass="entr" presetID="10" presetSubtype="0">
                                  <p:stCondLst>
                                    <p:cond delay="0"/>
                                  </p:stCondLst>
                                  <p:childTnLst>
                                    <p:set>
                                      <p:cBhvr>
                                        <p:cTn dur="1" fill="hold">
                                          <p:stCondLst>
                                            <p:cond delay="0"/>
                                          </p:stCondLst>
                                        </p:cTn>
                                        <p:tgtEl>
                                          <p:spTgt spid="1824"/>
                                        </p:tgtEl>
                                        <p:attrNameLst>
                                          <p:attrName>style.visibility</p:attrName>
                                        </p:attrNameLst>
                                      </p:cBhvr>
                                      <p:to>
                                        <p:strVal val="visible"/>
                                      </p:to>
                                    </p:set>
                                    <p:animEffect filter="fade" transition="in">
                                      <p:cBhvr>
                                        <p:cTn dur="1000"/>
                                        <p:tgtEl>
                                          <p:spTgt spid="1824"/>
                                        </p:tgtEl>
                                      </p:cBhvr>
                                    </p:animEffect>
                                  </p:childTnLst>
                                </p:cTn>
                              </p:par>
                              <p:par>
                                <p:cTn fill="hold" nodeType="withEffect" presetClass="entr" presetID="10" presetSubtype="0">
                                  <p:stCondLst>
                                    <p:cond delay="0"/>
                                  </p:stCondLst>
                                  <p:childTnLst>
                                    <p:set>
                                      <p:cBhvr>
                                        <p:cTn dur="1" fill="hold">
                                          <p:stCondLst>
                                            <p:cond delay="0"/>
                                          </p:stCondLst>
                                        </p:cTn>
                                        <p:tgtEl>
                                          <p:spTgt spid="1827"/>
                                        </p:tgtEl>
                                        <p:attrNameLst>
                                          <p:attrName>style.visibility</p:attrName>
                                        </p:attrNameLst>
                                      </p:cBhvr>
                                      <p:to>
                                        <p:strVal val="visible"/>
                                      </p:to>
                                    </p:set>
                                    <p:animEffect filter="fade" transition="in">
                                      <p:cBhvr>
                                        <p:cTn dur="1000"/>
                                        <p:tgtEl>
                                          <p:spTgt spid="1827"/>
                                        </p:tgtEl>
                                      </p:cBhvr>
                                    </p:animEffect>
                                  </p:childTnLst>
                                </p:cTn>
                              </p:par>
                              <p:par>
                                <p:cTn fill="hold" nodeType="withEffect" presetClass="entr" presetID="10" presetSubtype="0">
                                  <p:stCondLst>
                                    <p:cond delay="0"/>
                                  </p:stCondLst>
                                  <p:childTnLst>
                                    <p:set>
                                      <p:cBhvr>
                                        <p:cTn dur="1" fill="hold">
                                          <p:stCondLst>
                                            <p:cond delay="0"/>
                                          </p:stCondLst>
                                        </p:cTn>
                                        <p:tgtEl>
                                          <p:spTgt spid="1830"/>
                                        </p:tgtEl>
                                        <p:attrNameLst>
                                          <p:attrName>style.visibility</p:attrName>
                                        </p:attrNameLst>
                                      </p:cBhvr>
                                      <p:to>
                                        <p:strVal val="visible"/>
                                      </p:to>
                                    </p:set>
                                    <p:animEffect filter="fade" transition="in">
                                      <p:cBhvr>
                                        <p:cTn dur="1000"/>
                                        <p:tgtEl>
                                          <p:spTgt spid="1830"/>
                                        </p:tgtEl>
                                      </p:cBhvr>
                                    </p:animEffect>
                                  </p:childTnLst>
                                </p:cTn>
                              </p:par>
                              <p:par>
                                <p:cTn fill="hold" nodeType="withEffect" presetClass="entr" presetID="10" presetSubtype="0">
                                  <p:stCondLst>
                                    <p:cond delay="0"/>
                                  </p:stCondLst>
                                  <p:childTnLst>
                                    <p:set>
                                      <p:cBhvr>
                                        <p:cTn dur="1" fill="hold">
                                          <p:stCondLst>
                                            <p:cond delay="0"/>
                                          </p:stCondLst>
                                        </p:cTn>
                                        <p:tgtEl>
                                          <p:spTgt spid="1833"/>
                                        </p:tgtEl>
                                        <p:attrNameLst>
                                          <p:attrName>style.visibility</p:attrName>
                                        </p:attrNameLst>
                                      </p:cBhvr>
                                      <p:to>
                                        <p:strVal val="visible"/>
                                      </p:to>
                                    </p:set>
                                    <p:animEffect filter="fade" transition="in">
                                      <p:cBhvr>
                                        <p:cTn dur="1000"/>
                                        <p:tgtEl>
                                          <p:spTgt spid="1833"/>
                                        </p:tgtEl>
                                      </p:cBhvr>
                                    </p:animEffect>
                                  </p:childTnLst>
                                </p:cTn>
                              </p:par>
                              <p:par>
                                <p:cTn fill="hold" nodeType="withEffect" presetClass="entr" presetID="10" presetSubtype="0">
                                  <p:stCondLst>
                                    <p:cond delay="0"/>
                                  </p:stCondLst>
                                  <p:childTnLst>
                                    <p:set>
                                      <p:cBhvr>
                                        <p:cTn dur="1" fill="hold">
                                          <p:stCondLst>
                                            <p:cond delay="0"/>
                                          </p:stCondLst>
                                        </p:cTn>
                                        <p:tgtEl>
                                          <p:spTgt spid="1836"/>
                                        </p:tgtEl>
                                        <p:attrNameLst>
                                          <p:attrName>style.visibility</p:attrName>
                                        </p:attrNameLst>
                                      </p:cBhvr>
                                      <p:to>
                                        <p:strVal val="visible"/>
                                      </p:to>
                                    </p:set>
                                    <p:animEffect filter="fade" transition="in">
                                      <p:cBhvr>
                                        <p:cTn dur="1000"/>
                                        <p:tgtEl>
                                          <p:spTgt spid="1836"/>
                                        </p:tgtEl>
                                      </p:cBhvr>
                                    </p:animEffect>
                                  </p:childTnLst>
                                </p:cTn>
                              </p:par>
                              <p:par>
                                <p:cTn fill="hold" nodeType="withEffect" presetClass="entr" presetID="10" presetSubtype="0">
                                  <p:stCondLst>
                                    <p:cond delay="0"/>
                                  </p:stCondLst>
                                  <p:childTnLst>
                                    <p:set>
                                      <p:cBhvr>
                                        <p:cTn dur="1" fill="hold">
                                          <p:stCondLst>
                                            <p:cond delay="0"/>
                                          </p:stCondLst>
                                        </p:cTn>
                                        <p:tgtEl>
                                          <p:spTgt spid="1839"/>
                                        </p:tgtEl>
                                        <p:attrNameLst>
                                          <p:attrName>style.visibility</p:attrName>
                                        </p:attrNameLst>
                                      </p:cBhvr>
                                      <p:to>
                                        <p:strVal val="visible"/>
                                      </p:to>
                                    </p:set>
                                    <p:animEffect filter="fade" transition="in">
                                      <p:cBhvr>
                                        <p:cTn dur="1000"/>
                                        <p:tgtEl>
                                          <p:spTgt spid="1839"/>
                                        </p:tgtEl>
                                      </p:cBhvr>
                                    </p:animEffect>
                                  </p:childTnLst>
                                </p:cTn>
                              </p:par>
                              <p:par>
                                <p:cTn fill="hold" nodeType="withEffect" presetClass="entr" presetID="10" presetSubtype="0">
                                  <p:stCondLst>
                                    <p:cond delay="0"/>
                                  </p:stCondLst>
                                  <p:childTnLst>
                                    <p:set>
                                      <p:cBhvr>
                                        <p:cTn dur="1" fill="hold">
                                          <p:stCondLst>
                                            <p:cond delay="0"/>
                                          </p:stCondLst>
                                        </p:cTn>
                                        <p:tgtEl>
                                          <p:spTgt spid="1842"/>
                                        </p:tgtEl>
                                        <p:attrNameLst>
                                          <p:attrName>style.visibility</p:attrName>
                                        </p:attrNameLst>
                                      </p:cBhvr>
                                      <p:to>
                                        <p:strVal val="visible"/>
                                      </p:to>
                                    </p:set>
                                    <p:animEffect filter="fade" transition="in">
                                      <p:cBhvr>
                                        <p:cTn dur="1000"/>
                                        <p:tgtEl>
                                          <p:spTgt spid="1842"/>
                                        </p:tgtEl>
                                      </p:cBhvr>
                                    </p:animEffect>
                                  </p:childTnLst>
                                </p:cTn>
                              </p:par>
                              <p:par>
                                <p:cTn fill="hold" nodeType="withEffect" presetClass="entr" presetID="10" presetSubtype="0">
                                  <p:stCondLst>
                                    <p:cond delay="0"/>
                                  </p:stCondLst>
                                  <p:childTnLst>
                                    <p:set>
                                      <p:cBhvr>
                                        <p:cTn dur="1" fill="hold">
                                          <p:stCondLst>
                                            <p:cond delay="0"/>
                                          </p:stCondLst>
                                        </p:cTn>
                                        <p:tgtEl>
                                          <p:spTgt spid="1845"/>
                                        </p:tgtEl>
                                        <p:attrNameLst>
                                          <p:attrName>style.visibility</p:attrName>
                                        </p:attrNameLst>
                                      </p:cBhvr>
                                      <p:to>
                                        <p:strVal val="visible"/>
                                      </p:to>
                                    </p:set>
                                    <p:animEffect filter="fade" transition="in">
                                      <p:cBhvr>
                                        <p:cTn dur="1000"/>
                                        <p:tgtEl>
                                          <p:spTgt spid="1845"/>
                                        </p:tgtEl>
                                      </p:cBhvr>
                                    </p:animEffect>
                                  </p:childTnLst>
                                </p:cTn>
                              </p:par>
                              <p:par>
                                <p:cTn fill="hold" nodeType="withEffect" presetClass="entr" presetID="10" presetSubtype="0">
                                  <p:stCondLst>
                                    <p:cond delay="0"/>
                                  </p:stCondLst>
                                  <p:childTnLst>
                                    <p:set>
                                      <p:cBhvr>
                                        <p:cTn dur="1" fill="hold">
                                          <p:stCondLst>
                                            <p:cond delay="0"/>
                                          </p:stCondLst>
                                        </p:cTn>
                                        <p:tgtEl>
                                          <p:spTgt spid="1848"/>
                                        </p:tgtEl>
                                        <p:attrNameLst>
                                          <p:attrName>style.visibility</p:attrName>
                                        </p:attrNameLst>
                                      </p:cBhvr>
                                      <p:to>
                                        <p:strVal val="visible"/>
                                      </p:to>
                                    </p:set>
                                    <p:animEffect filter="fade" transition="in">
                                      <p:cBhvr>
                                        <p:cTn dur="1000"/>
                                        <p:tgtEl>
                                          <p:spTgt spid="1848"/>
                                        </p:tgtEl>
                                      </p:cBhvr>
                                    </p:animEffect>
                                  </p:childTnLst>
                                </p:cTn>
                              </p:par>
                              <p:par>
                                <p:cTn fill="hold" nodeType="withEffect" presetClass="entr" presetID="10" presetSubtype="0">
                                  <p:stCondLst>
                                    <p:cond delay="0"/>
                                  </p:stCondLst>
                                  <p:childTnLst>
                                    <p:set>
                                      <p:cBhvr>
                                        <p:cTn dur="1" fill="hold">
                                          <p:stCondLst>
                                            <p:cond delay="0"/>
                                          </p:stCondLst>
                                        </p:cTn>
                                        <p:tgtEl>
                                          <p:spTgt spid="1851"/>
                                        </p:tgtEl>
                                        <p:attrNameLst>
                                          <p:attrName>style.visibility</p:attrName>
                                        </p:attrNameLst>
                                      </p:cBhvr>
                                      <p:to>
                                        <p:strVal val="visible"/>
                                      </p:to>
                                    </p:set>
                                    <p:animEffect filter="fade" transition="in">
                                      <p:cBhvr>
                                        <p:cTn dur="1000"/>
                                        <p:tgtEl>
                                          <p:spTgt spid="1851"/>
                                        </p:tgtEl>
                                      </p:cBhvr>
                                    </p:animEffect>
                                  </p:childTnLst>
                                </p:cTn>
                              </p:par>
                              <p:par>
                                <p:cTn fill="hold" nodeType="withEffect" presetClass="entr" presetID="10" presetSubtype="0">
                                  <p:stCondLst>
                                    <p:cond delay="0"/>
                                  </p:stCondLst>
                                  <p:childTnLst>
                                    <p:set>
                                      <p:cBhvr>
                                        <p:cTn dur="1" fill="hold">
                                          <p:stCondLst>
                                            <p:cond delay="0"/>
                                          </p:stCondLst>
                                        </p:cTn>
                                        <p:tgtEl>
                                          <p:spTgt spid="1857"/>
                                        </p:tgtEl>
                                        <p:attrNameLst>
                                          <p:attrName>style.visibility</p:attrName>
                                        </p:attrNameLst>
                                      </p:cBhvr>
                                      <p:to>
                                        <p:strVal val="visible"/>
                                      </p:to>
                                    </p:set>
                                    <p:animEffect filter="fade" transition="in">
                                      <p:cBhvr>
                                        <p:cTn dur="1000"/>
                                        <p:tgtEl>
                                          <p:spTgt spid="1857"/>
                                        </p:tgtEl>
                                      </p:cBhvr>
                                    </p:animEffect>
                                  </p:childTnLst>
                                </p:cTn>
                              </p:par>
                              <p:par>
                                <p:cTn fill="hold" nodeType="withEffect" presetClass="entr" presetID="10" presetSubtype="0">
                                  <p:stCondLst>
                                    <p:cond delay="0"/>
                                  </p:stCondLst>
                                  <p:childTnLst>
                                    <p:set>
                                      <p:cBhvr>
                                        <p:cTn dur="1" fill="hold">
                                          <p:stCondLst>
                                            <p:cond delay="0"/>
                                          </p:stCondLst>
                                        </p:cTn>
                                        <p:tgtEl>
                                          <p:spTgt spid="1860"/>
                                        </p:tgtEl>
                                        <p:attrNameLst>
                                          <p:attrName>style.visibility</p:attrName>
                                        </p:attrNameLst>
                                      </p:cBhvr>
                                      <p:to>
                                        <p:strVal val="visible"/>
                                      </p:to>
                                    </p:set>
                                    <p:animEffect filter="fade" transition="in">
                                      <p:cBhvr>
                                        <p:cTn dur="1000"/>
                                        <p:tgtEl>
                                          <p:spTgt spid="1860"/>
                                        </p:tgtEl>
                                      </p:cBhvr>
                                    </p:animEffect>
                                  </p:childTnLst>
                                </p:cTn>
                              </p:par>
                              <p:par>
                                <p:cTn fill="hold" nodeType="withEffect" presetClass="entr" presetID="10" presetSubtype="0">
                                  <p:stCondLst>
                                    <p:cond delay="0"/>
                                  </p:stCondLst>
                                  <p:childTnLst>
                                    <p:set>
                                      <p:cBhvr>
                                        <p:cTn dur="1" fill="hold">
                                          <p:stCondLst>
                                            <p:cond delay="0"/>
                                          </p:stCondLst>
                                        </p:cTn>
                                        <p:tgtEl>
                                          <p:spTgt spid="1863"/>
                                        </p:tgtEl>
                                        <p:attrNameLst>
                                          <p:attrName>style.visibility</p:attrName>
                                        </p:attrNameLst>
                                      </p:cBhvr>
                                      <p:to>
                                        <p:strVal val="visible"/>
                                      </p:to>
                                    </p:set>
                                    <p:animEffect filter="fade" transition="in">
                                      <p:cBhvr>
                                        <p:cTn dur="1000"/>
                                        <p:tgtEl>
                                          <p:spTgt spid="1863"/>
                                        </p:tgtEl>
                                      </p:cBhvr>
                                    </p:animEffect>
                                  </p:childTnLst>
                                </p:cTn>
                              </p:par>
                              <p:par>
                                <p:cTn fill="hold" nodeType="withEffect" presetClass="entr" presetID="10" presetSubtype="0">
                                  <p:stCondLst>
                                    <p:cond delay="0"/>
                                  </p:stCondLst>
                                  <p:childTnLst>
                                    <p:set>
                                      <p:cBhvr>
                                        <p:cTn dur="1" fill="hold">
                                          <p:stCondLst>
                                            <p:cond delay="0"/>
                                          </p:stCondLst>
                                        </p:cTn>
                                        <p:tgtEl>
                                          <p:spTgt spid="1866"/>
                                        </p:tgtEl>
                                        <p:attrNameLst>
                                          <p:attrName>style.visibility</p:attrName>
                                        </p:attrNameLst>
                                      </p:cBhvr>
                                      <p:to>
                                        <p:strVal val="visible"/>
                                      </p:to>
                                    </p:set>
                                    <p:animEffect filter="fade" transition="in">
                                      <p:cBhvr>
                                        <p:cTn dur="1000"/>
                                        <p:tgtEl>
                                          <p:spTgt spid="1866"/>
                                        </p:tgtEl>
                                      </p:cBhvr>
                                    </p:animEffect>
                                  </p:childTnLst>
                                </p:cTn>
                              </p:par>
                              <p:par>
                                <p:cTn fill="hold" nodeType="withEffect" presetClass="entr" presetID="10" presetSubtype="0">
                                  <p:stCondLst>
                                    <p:cond delay="0"/>
                                  </p:stCondLst>
                                  <p:childTnLst>
                                    <p:set>
                                      <p:cBhvr>
                                        <p:cTn dur="1" fill="hold">
                                          <p:stCondLst>
                                            <p:cond delay="0"/>
                                          </p:stCondLst>
                                        </p:cTn>
                                        <p:tgtEl>
                                          <p:spTgt spid="1869"/>
                                        </p:tgtEl>
                                        <p:attrNameLst>
                                          <p:attrName>style.visibility</p:attrName>
                                        </p:attrNameLst>
                                      </p:cBhvr>
                                      <p:to>
                                        <p:strVal val="visible"/>
                                      </p:to>
                                    </p:set>
                                    <p:animEffect filter="fade" transition="in">
                                      <p:cBhvr>
                                        <p:cTn dur="1000"/>
                                        <p:tgtEl>
                                          <p:spTgt spid="1869"/>
                                        </p:tgtEl>
                                      </p:cBhvr>
                                    </p:animEffect>
                                  </p:childTnLst>
                                </p:cTn>
                              </p:par>
                              <p:par>
                                <p:cTn fill="hold" nodeType="withEffect" presetClass="entr" presetID="10" presetSubtype="0">
                                  <p:stCondLst>
                                    <p:cond delay="0"/>
                                  </p:stCondLst>
                                  <p:childTnLst>
                                    <p:set>
                                      <p:cBhvr>
                                        <p:cTn dur="1" fill="hold">
                                          <p:stCondLst>
                                            <p:cond delay="0"/>
                                          </p:stCondLst>
                                        </p:cTn>
                                        <p:tgtEl>
                                          <p:spTgt spid="1872"/>
                                        </p:tgtEl>
                                        <p:attrNameLst>
                                          <p:attrName>style.visibility</p:attrName>
                                        </p:attrNameLst>
                                      </p:cBhvr>
                                      <p:to>
                                        <p:strVal val="visible"/>
                                      </p:to>
                                    </p:set>
                                    <p:animEffect filter="fade" transition="in">
                                      <p:cBhvr>
                                        <p:cTn dur="1000"/>
                                        <p:tgtEl>
                                          <p:spTgt spid="1872"/>
                                        </p:tgtEl>
                                      </p:cBhvr>
                                    </p:animEffect>
                                  </p:childTnLst>
                                </p:cTn>
                              </p:par>
                              <p:par>
                                <p:cTn fill="hold" nodeType="withEffect" presetClass="entr" presetID="10" presetSubtype="0">
                                  <p:stCondLst>
                                    <p:cond delay="0"/>
                                  </p:stCondLst>
                                  <p:childTnLst>
                                    <p:set>
                                      <p:cBhvr>
                                        <p:cTn dur="1" fill="hold">
                                          <p:stCondLst>
                                            <p:cond delay="0"/>
                                          </p:stCondLst>
                                        </p:cTn>
                                        <p:tgtEl>
                                          <p:spTgt spid="1875"/>
                                        </p:tgtEl>
                                        <p:attrNameLst>
                                          <p:attrName>style.visibility</p:attrName>
                                        </p:attrNameLst>
                                      </p:cBhvr>
                                      <p:to>
                                        <p:strVal val="visible"/>
                                      </p:to>
                                    </p:set>
                                    <p:animEffect filter="fade" transition="in">
                                      <p:cBhvr>
                                        <p:cTn dur="1000"/>
                                        <p:tgtEl>
                                          <p:spTgt spid="1875"/>
                                        </p:tgtEl>
                                      </p:cBhvr>
                                    </p:animEffect>
                                  </p:childTnLst>
                                </p:cTn>
                              </p:par>
                              <p:par>
                                <p:cTn fill="hold" nodeType="withEffect" presetClass="entr" presetID="10" presetSubtype="0">
                                  <p:stCondLst>
                                    <p:cond delay="0"/>
                                  </p:stCondLst>
                                  <p:childTnLst>
                                    <p:set>
                                      <p:cBhvr>
                                        <p:cTn dur="1" fill="hold">
                                          <p:stCondLst>
                                            <p:cond delay="0"/>
                                          </p:stCondLst>
                                        </p:cTn>
                                        <p:tgtEl>
                                          <p:spTgt spid="1854"/>
                                        </p:tgtEl>
                                        <p:attrNameLst>
                                          <p:attrName>style.visibility</p:attrName>
                                        </p:attrNameLst>
                                      </p:cBhvr>
                                      <p:to>
                                        <p:strVal val="visible"/>
                                      </p:to>
                                    </p:set>
                                    <p:animEffect filter="fade" transition="in">
                                      <p:cBhvr>
                                        <p:cTn dur="1000"/>
                                        <p:tgtEl>
                                          <p:spTgt spid="185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1" name="Shape 1881"/>
        <p:cNvGrpSpPr/>
        <p:nvPr/>
      </p:nvGrpSpPr>
      <p:grpSpPr>
        <a:xfrm>
          <a:off x="0" y="0"/>
          <a:ext cx="0" cy="0"/>
          <a:chOff x="0" y="0"/>
          <a:chExt cx="0" cy="0"/>
        </a:xfrm>
      </p:grpSpPr>
      <p:sp>
        <p:nvSpPr>
          <p:cNvPr id="1882" name="Google Shape;1882;p95"/>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RESULTS ANALYSIS</a:t>
            </a:r>
            <a:endParaRPr/>
          </a:p>
        </p:txBody>
      </p:sp>
      <p:sp>
        <p:nvSpPr>
          <p:cNvPr id="1883" name="Google Shape;1883;p95"/>
          <p:cNvSpPr/>
          <p:nvPr/>
        </p:nvSpPr>
        <p:spPr>
          <a:xfrm>
            <a:off x="838800" y="1629929"/>
            <a:ext cx="1165500" cy="11655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95"/>
          <p:cNvSpPr txBox="1"/>
          <p:nvPr/>
        </p:nvSpPr>
        <p:spPr>
          <a:xfrm>
            <a:off x="1376575" y="1080675"/>
            <a:ext cx="1589700" cy="328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SATURN</a:t>
            </a:r>
            <a:endParaRPr b="1" sz="1600">
              <a:solidFill>
                <a:schemeClr val="dk1"/>
              </a:solidFill>
              <a:latin typeface="Raleway"/>
              <a:ea typeface="Raleway"/>
              <a:cs typeface="Raleway"/>
              <a:sym typeface="Raleway"/>
            </a:endParaRPr>
          </a:p>
        </p:txBody>
      </p:sp>
      <p:grpSp>
        <p:nvGrpSpPr>
          <p:cNvPr id="1885" name="Google Shape;1885;p95"/>
          <p:cNvGrpSpPr/>
          <p:nvPr/>
        </p:nvGrpSpPr>
        <p:grpSpPr>
          <a:xfrm>
            <a:off x="4614561" y="1599810"/>
            <a:ext cx="3730981" cy="2065333"/>
            <a:chOff x="2654821" y="2311071"/>
            <a:chExt cx="2279715" cy="1262120"/>
          </a:xfrm>
        </p:grpSpPr>
        <p:grpSp>
          <p:nvGrpSpPr>
            <p:cNvPr id="1886" name="Google Shape;1886;p95"/>
            <p:cNvGrpSpPr/>
            <p:nvPr/>
          </p:nvGrpSpPr>
          <p:grpSpPr>
            <a:xfrm>
              <a:off x="4034269" y="2840745"/>
              <a:ext cx="40212" cy="36437"/>
              <a:chOff x="4293400" y="2574725"/>
              <a:chExt cx="84425" cy="80100"/>
            </a:xfrm>
          </p:grpSpPr>
          <p:sp>
            <p:nvSpPr>
              <p:cNvPr id="1887" name="Google Shape;1887;p9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accent5"/>
              </a:solidFill>
              <a:ln>
                <a:noFill/>
              </a:ln>
            </p:spPr>
          </p:sp>
          <p:sp>
            <p:nvSpPr>
              <p:cNvPr id="1888" name="Google Shape;1888;p9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 name="Google Shape;1889;p95"/>
            <p:cNvGrpSpPr/>
            <p:nvPr/>
          </p:nvGrpSpPr>
          <p:grpSpPr>
            <a:xfrm>
              <a:off x="3894606" y="2334874"/>
              <a:ext cx="913198" cy="518984"/>
              <a:chOff x="4000175" y="1462675"/>
              <a:chExt cx="1917275" cy="1140875"/>
            </a:xfrm>
          </p:grpSpPr>
          <p:sp>
            <p:nvSpPr>
              <p:cNvPr id="1890" name="Google Shape;1890;p9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accent5"/>
              </a:solidFill>
              <a:ln>
                <a:noFill/>
              </a:ln>
            </p:spPr>
          </p:sp>
          <p:grpSp>
            <p:nvGrpSpPr>
              <p:cNvPr id="1891" name="Google Shape;1891;p95"/>
              <p:cNvGrpSpPr/>
              <p:nvPr/>
            </p:nvGrpSpPr>
            <p:grpSpPr>
              <a:xfrm>
                <a:off x="4000175" y="1462675"/>
                <a:ext cx="1917275" cy="1140875"/>
                <a:chOff x="4000175" y="1462675"/>
                <a:chExt cx="1917275" cy="1140875"/>
              </a:xfrm>
            </p:grpSpPr>
            <p:sp>
              <p:nvSpPr>
                <p:cNvPr id="1892" name="Google Shape;1892;p9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5"/>
                </a:solidFill>
                <a:ln>
                  <a:noFill/>
                </a:ln>
              </p:spPr>
            </p:sp>
            <p:sp>
              <p:nvSpPr>
                <p:cNvPr id="1893" name="Google Shape;1893;p9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9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9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9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897" name="Google Shape;1897;p9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98" name="Google Shape;1898;p95"/>
            <p:cNvGrpSpPr/>
            <p:nvPr/>
          </p:nvGrpSpPr>
          <p:grpSpPr>
            <a:xfrm>
              <a:off x="3875768" y="2846704"/>
              <a:ext cx="44796" cy="47366"/>
              <a:chOff x="3960625" y="2587825"/>
              <a:chExt cx="94050" cy="104125"/>
            </a:xfrm>
          </p:grpSpPr>
          <p:sp>
            <p:nvSpPr>
              <p:cNvPr id="1899" name="Google Shape;1899;p9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accent5"/>
              </a:solidFill>
              <a:ln>
                <a:noFill/>
              </a:ln>
            </p:spPr>
          </p:sp>
          <p:sp>
            <p:nvSpPr>
              <p:cNvPr id="1900" name="Google Shape;1900;p9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 name="Google Shape;1901;p95"/>
            <p:cNvGrpSpPr/>
            <p:nvPr/>
          </p:nvGrpSpPr>
          <p:grpSpPr>
            <a:xfrm>
              <a:off x="3782759" y="2807162"/>
              <a:ext cx="82686" cy="85487"/>
              <a:chOff x="3765350" y="2500900"/>
              <a:chExt cx="173600" cy="187925"/>
            </a:xfrm>
          </p:grpSpPr>
          <p:sp>
            <p:nvSpPr>
              <p:cNvPr id="1902" name="Google Shape;1902;p9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5"/>
              </a:solidFill>
              <a:ln>
                <a:noFill/>
              </a:ln>
            </p:spPr>
          </p:sp>
          <p:sp>
            <p:nvSpPr>
              <p:cNvPr id="1903" name="Google Shape;1903;p9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9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9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9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9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 name="Google Shape;1908;p95"/>
            <p:cNvGrpSpPr/>
            <p:nvPr/>
          </p:nvGrpSpPr>
          <p:grpSpPr>
            <a:xfrm>
              <a:off x="3775674" y="2798496"/>
              <a:ext cx="40545" cy="23564"/>
              <a:chOff x="3750475" y="2481850"/>
              <a:chExt cx="85125" cy="51800"/>
            </a:xfrm>
          </p:grpSpPr>
          <p:sp>
            <p:nvSpPr>
              <p:cNvPr id="1909" name="Google Shape;1909;p9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9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5"/>
              </a:solidFill>
              <a:ln>
                <a:noFill/>
              </a:ln>
            </p:spPr>
          </p:sp>
        </p:grpSp>
        <p:grpSp>
          <p:nvGrpSpPr>
            <p:cNvPr id="1911" name="Google Shape;1911;p95"/>
            <p:cNvGrpSpPr/>
            <p:nvPr/>
          </p:nvGrpSpPr>
          <p:grpSpPr>
            <a:xfrm>
              <a:off x="3716946" y="2776024"/>
              <a:ext cx="81971" cy="76912"/>
              <a:chOff x="3627175" y="2432450"/>
              <a:chExt cx="172100" cy="169075"/>
            </a:xfrm>
          </p:grpSpPr>
          <p:sp>
            <p:nvSpPr>
              <p:cNvPr id="1912" name="Google Shape;1912;p9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9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accent5"/>
              </a:solidFill>
              <a:ln>
                <a:noFill/>
              </a:ln>
            </p:spPr>
          </p:sp>
          <p:sp>
            <p:nvSpPr>
              <p:cNvPr id="1914" name="Google Shape;1914;p9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5"/>
              </a:solidFill>
              <a:ln>
                <a:noFill/>
              </a:ln>
            </p:spPr>
          </p:sp>
        </p:grpSp>
        <p:grpSp>
          <p:nvGrpSpPr>
            <p:cNvPr id="1915" name="Google Shape;1915;p95"/>
            <p:cNvGrpSpPr/>
            <p:nvPr/>
          </p:nvGrpSpPr>
          <p:grpSpPr>
            <a:xfrm>
              <a:off x="3685682" y="2845624"/>
              <a:ext cx="29311" cy="45055"/>
              <a:chOff x="3561536" y="2585450"/>
              <a:chExt cx="61539" cy="99045"/>
            </a:xfrm>
          </p:grpSpPr>
          <p:sp>
            <p:nvSpPr>
              <p:cNvPr id="1916" name="Google Shape;1916;p9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9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accent5"/>
              </a:solidFill>
              <a:ln>
                <a:noFill/>
              </a:ln>
            </p:spPr>
          </p:sp>
        </p:grpSp>
        <p:grpSp>
          <p:nvGrpSpPr>
            <p:cNvPr id="1918" name="Google Shape;1918;p95"/>
            <p:cNvGrpSpPr/>
            <p:nvPr/>
          </p:nvGrpSpPr>
          <p:grpSpPr>
            <a:xfrm>
              <a:off x="3849905" y="2572252"/>
              <a:ext cx="74339" cy="119559"/>
              <a:chOff x="3906325" y="1984500"/>
              <a:chExt cx="156075" cy="262825"/>
            </a:xfrm>
          </p:grpSpPr>
          <p:sp>
            <p:nvSpPr>
              <p:cNvPr id="1919" name="Google Shape;1919;p9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5"/>
              </a:solidFill>
              <a:ln>
                <a:noFill/>
              </a:ln>
            </p:spPr>
          </p:sp>
          <p:sp>
            <p:nvSpPr>
              <p:cNvPr id="1920" name="Google Shape;1920;p9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 name="Google Shape;1921;p95"/>
            <p:cNvGrpSpPr/>
            <p:nvPr/>
          </p:nvGrpSpPr>
          <p:grpSpPr>
            <a:xfrm>
              <a:off x="2654821" y="2414345"/>
              <a:ext cx="667570" cy="558731"/>
              <a:chOff x="1397225" y="1637375"/>
              <a:chExt cx="1401575" cy="1228250"/>
            </a:xfrm>
          </p:grpSpPr>
          <p:sp>
            <p:nvSpPr>
              <p:cNvPr id="1922" name="Google Shape;1922;p9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5"/>
              </a:solidFill>
              <a:ln>
                <a:noFill/>
              </a:ln>
            </p:spPr>
          </p:sp>
          <p:grpSp>
            <p:nvGrpSpPr>
              <p:cNvPr id="1923" name="Google Shape;1923;p95"/>
              <p:cNvGrpSpPr/>
              <p:nvPr/>
            </p:nvGrpSpPr>
            <p:grpSpPr>
              <a:xfrm>
                <a:off x="1397225" y="1637375"/>
                <a:ext cx="1398775" cy="1228250"/>
                <a:chOff x="1397225" y="1637375"/>
                <a:chExt cx="1398775" cy="1228250"/>
              </a:xfrm>
            </p:grpSpPr>
            <p:sp>
              <p:nvSpPr>
                <p:cNvPr id="1924" name="Google Shape;1924;p9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9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26" name="Google Shape;1926;p95"/>
            <p:cNvGrpSpPr/>
            <p:nvPr/>
          </p:nvGrpSpPr>
          <p:grpSpPr>
            <a:xfrm>
              <a:off x="3230417" y="3103734"/>
              <a:ext cx="282982" cy="280332"/>
              <a:chOff x="2605700" y="3152850"/>
              <a:chExt cx="594125" cy="616250"/>
            </a:xfrm>
          </p:grpSpPr>
          <p:sp>
            <p:nvSpPr>
              <p:cNvPr id="1927" name="Google Shape;1927;p9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5"/>
              </a:solidFill>
              <a:ln>
                <a:noFill/>
              </a:ln>
            </p:spPr>
          </p:sp>
          <p:sp>
            <p:nvSpPr>
              <p:cNvPr id="1928" name="Google Shape;1928;p9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929" name="Google Shape;1929;p95"/>
            <p:cNvGrpSpPr/>
            <p:nvPr/>
          </p:nvGrpSpPr>
          <p:grpSpPr>
            <a:xfrm>
              <a:off x="3265985" y="3226989"/>
              <a:ext cx="87151" cy="346202"/>
              <a:chOff x="2680375" y="3423800"/>
              <a:chExt cx="182975" cy="761050"/>
            </a:xfrm>
          </p:grpSpPr>
          <p:sp>
            <p:nvSpPr>
              <p:cNvPr id="1930" name="Google Shape;1930;p9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5"/>
              </a:solidFill>
              <a:ln>
                <a:noFill/>
              </a:ln>
            </p:spPr>
          </p:sp>
          <p:sp>
            <p:nvSpPr>
              <p:cNvPr id="1931" name="Google Shape;1931;p9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 name="Google Shape;1932;p95"/>
            <p:cNvGrpSpPr/>
            <p:nvPr/>
          </p:nvGrpSpPr>
          <p:grpSpPr>
            <a:xfrm>
              <a:off x="3855466" y="3289811"/>
              <a:ext cx="112514" cy="94210"/>
              <a:chOff x="3918000" y="3561900"/>
              <a:chExt cx="236225" cy="207100"/>
            </a:xfrm>
          </p:grpSpPr>
          <p:sp>
            <p:nvSpPr>
              <p:cNvPr id="1933" name="Google Shape;1933;p9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accent5"/>
              </a:solidFill>
              <a:ln>
                <a:noFill/>
              </a:ln>
            </p:spPr>
          </p:sp>
          <p:sp>
            <p:nvSpPr>
              <p:cNvPr id="1934" name="Google Shape;1934;p9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5" name="Google Shape;1935;p9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9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9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938" name="Google Shape;1938;p95"/>
            <p:cNvGrpSpPr/>
            <p:nvPr/>
          </p:nvGrpSpPr>
          <p:grpSpPr>
            <a:xfrm>
              <a:off x="2905224" y="2311071"/>
              <a:ext cx="596721" cy="528992"/>
              <a:chOff x="1922950" y="1410350"/>
              <a:chExt cx="1252825" cy="1162875"/>
            </a:xfrm>
          </p:grpSpPr>
          <p:sp>
            <p:nvSpPr>
              <p:cNvPr id="1939" name="Google Shape;1939;p9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9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9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9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9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9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9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9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9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9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9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9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9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9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9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9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955" name="Google Shape;1955;p9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9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9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9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9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9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9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9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9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9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9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9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9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9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9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9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9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9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9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9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975" name="Google Shape;1975;p9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976" name="Google Shape;1976;p9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7" name="Google Shape;1977;p95"/>
            <p:cNvGrpSpPr/>
            <p:nvPr/>
          </p:nvGrpSpPr>
          <p:grpSpPr>
            <a:xfrm>
              <a:off x="3280929" y="3294542"/>
              <a:ext cx="109894" cy="272224"/>
              <a:chOff x="2711750" y="3572300"/>
              <a:chExt cx="230725" cy="598425"/>
            </a:xfrm>
          </p:grpSpPr>
          <p:sp>
            <p:nvSpPr>
              <p:cNvPr id="1978" name="Google Shape;1978;p9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9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0" name="Google Shape;1980;p9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1" name="Google Shape;1981;p95"/>
            <p:cNvGrpSpPr/>
            <p:nvPr/>
          </p:nvGrpSpPr>
          <p:grpSpPr>
            <a:xfrm>
              <a:off x="3790439" y="2408636"/>
              <a:ext cx="73017" cy="75684"/>
              <a:chOff x="3781475" y="1624825"/>
              <a:chExt cx="153300" cy="166375"/>
            </a:xfrm>
          </p:grpSpPr>
          <p:sp>
            <p:nvSpPr>
              <p:cNvPr id="1982" name="Google Shape;1982;p9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9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9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9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6" name="Google Shape;1986;p9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9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9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9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9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9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9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3" name="Google Shape;1993;p95"/>
            <p:cNvGrpSpPr/>
            <p:nvPr/>
          </p:nvGrpSpPr>
          <p:grpSpPr>
            <a:xfrm>
              <a:off x="4403342" y="3107749"/>
              <a:ext cx="316680" cy="101374"/>
              <a:chOff x="5068275" y="3161675"/>
              <a:chExt cx="664875" cy="222850"/>
            </a:xfrm>
          </p:grpSpPr>
          <p:sp>
            <p:nvSpPr>
              <p:cNvPr id="1994" name="Google Shape;1994;p9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9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9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9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8" name="Google Shape;1998;p9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9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9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9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9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9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9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9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9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9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9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9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9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9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9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9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9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9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9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9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9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9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9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9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9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9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9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9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9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7" name="Google Shape;2027;p95"/>
            <p:cNvGrpSpPr/>
            <p:nvPr/>
          </p:nvGrpSpPr>
          <p:grpSpPr>
            <a:xfrm>
              <a:off x="3697513" y="2707266"/>
              <a:ext cx="59549" cy="79733"/>
              <a:chOff x="3586375" y="2281300"/>
              <a:chExt cx="125025" cy="175275"/>
            </a:xfrm>
          </p:grpSpPr>
          <p:sp>
            <p:nvSpPr>
              <p:cNvPr id="2028" name="Google Shape;2028;p9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9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0" name="Google Shape;2030;p9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1" name="Google Shape;2031;p95"/>
            <p:cNvGrpSpPr/>
            <p:nvPr/>
          </p:nvGrpSpPr>
          <p:grpSpPr>
            <a:xfrm>
              <a:off x="4513224" y="3221724"/>
              <a:ext cx="274563" cy="280321"/>
              <a:chOff x="5298975" y="3412225"/>
              <a:chExt cx="576450" cy="616225"/>
            </a:xfrm>
          </p:grpSpPr>
          <p:sp>
            <p:nvSpPr>
              <p:cNvPr id="2032" name="Google Shape;2032;p9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033" name="Google Shape;2033;p9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 name="Google Shape;2034;p95"/>
            <p:cNvGrpSpPr/>
            <p:nvPr/>
          </p:nvGrpSpPr>
          <p:grpSpPr>
            <a:xfrm>
              <a:off x="4824403" y="3421846"/>
              <a:ext cx="110132" cy="130647"/>
              <a:chOff x="5952300" y="3852150"/>
              <a:chExt cx="231225" cy="287200"/>
            </a:xfrm>
          </p:grpSpPr>
          <p:sp>
            <p:nvSpPr>
              <p:cNvPr id="2035" name="Google Shape;2035;p9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9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7" name="Google Shape;2037;p9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9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95"/>
            <p:cNvSpPr/>
            <p:nvPr/>
          </p:nvSpPr>
          <p:spPr>
            <a:xfrm>
              <a:off x="4442708" y="2990191"/>
              <a:ext cx="762" cy="967"/>
            </a:xfrm>
            <a:custGeom>
              <a:rect b="b" l="l" r="r" t="t"/>
              <a:pathLst>
                <a:path extrusionOk="0" h="85" w="64">
                  <a:moveTo>
                    <a:pt x="63" y="85"/>
                  </a:moveTo>
                  <a:lnTo>
                    <a:pt x="1" y="1"/>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95"/>
            <p:cNvSpPr/>
            <p:nvPr/>
          </p:nvSpPr>
          <p:spPr>
            <a:xfrm>
              <a:off x="4434742" y="2997094"/>
              <a:ext cx="1250" cy="1205"/>
            </a:xfrm>
            <a:custGeom>
              <a:rect b="b" l="l" r="r" t="t"/>
              <a:pathLst>
                <a:path extrusionOk="0" h="106" w="105">
                  <a:moveTo>
                    <a:pt x="0" y="105"/>
                  </a:moveTo>
                  <a:lnTo>
                    <a:pt x="105" y="1"/>
                  </a:lnTo>
                  <a:lnTo>
                    <a:pt x="10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9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9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9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9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5" name="Google Shape;2045;p95"/>
            <p:cNvGrpSpPr/>
            <p:nvPr/>
          </p:nvGrpSpPr>
          <p:grpSpPr>
            <a:xfrm>
              <a:off x="4295710" y="3079670"/>
              <a:ext cx="14968" cy="27135"/>
              <a:chOff x="4842300" y="3099950"/>
              <a:chExt cx="31425" cy="59650"/>
            </a:xfrm>
          </p:grpSpPr>
          <p:sp>
            <p:nvSpPr>
              <p:cNvPr id="2046" name="Google Shape;2046;p9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9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9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9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0" name="Google Shape;2050;p9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9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9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9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9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9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9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9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8" name="Google Shape;2058;p95"/>
            <p:cNvGrpSpPr/>
            <p:nvPr/>
          </p:nvGrpSpPr>
          <p:grpSpPr>
            <a:xfrm>
              <a:off x="3831056" y="2816010"/>
              <a:ext cx="37378" cy="27612"/>
              <a:chOff x="3866750" y="2520350"/>
              <a:chExt cx="78475" cy="60700"/>
            </a:xfrm>
          </p:grpSpPr>
          <p:sp>
            <p:nvSpPr>
              <p:cNvPr id="2059" name="Google Shape;2059;p9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9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9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9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3" name="Google Shape;2063;p9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9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9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9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9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9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9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9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9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9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9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9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9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9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9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9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9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080" name="Google Shape;2080;p9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9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9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9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9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9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9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9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9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9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9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9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092" name="Google Shape;2092;p9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9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9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9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9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9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9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9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9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9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9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9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9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5" name="Google Shape;2105;p95"/>
            <p:cNvGrpSpPr/>
            <p:nvPr/>
          </p:nvGrpSpPr>
          <p:grpSpPr>
            <a:xfrm>
              <a:off x="3632736" y="3051591"/>
              <a:ext cx="63288" cy="45217"/>
              <a:chOff x="3450375" y="3038225"/>
              <a:chExt cx="132875" cy="99400"/>
            </a:xfrm>
          </p:grpSpPr>
          <p:sp>
            <p:nvSpPr>
              <p:cNvPr id="2106" name="Google Shape;2106;p9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9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8" name="Google Shape;2108;p9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9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9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9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9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9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9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9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9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117" name="Google Shape;2117;p9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9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9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9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9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9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9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9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9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9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127" name="Google Shape;2127;p9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9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9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9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9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9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133" name="Google Shape;2133;p9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9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9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9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9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9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95"/>
            <p:cNvSpPr/>
            <p:nvPr/>
          </p:nvSpPr>
          <p:spPr>
            <a:xfrm>
              <a:off x="4036853" y="2853608"/>
              <a:ext cx="1250" cy="1205"/>
            </a:xfrm>
            <a:custGeom>
              <a:rect b="b" l="l" r="r" t="t"/>
              <a:pathLst>
                <a:path extrusionOk="0" fill="none" h="106" w="105">
                  <a:moveTo>
                    <a:pt x="105" y="105"/>
                  </a:moveTo>
                  <a:lnTo>
                    <a:pt x="0" y="1"/>
                  </a:lnTo>
                </a:path>
              </a:pathLst>
            </a:custGeom>
            <a:solidFill>
              <a:schemeClr val="accent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9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9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9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3" name="Google Shape;2143;p95"/>
          <p:cNvSpPr txBox="1"/>
          <p:nvPr/>
        </p:nvSpPr>
        <p:spPr>
          <a:xfrm>
            <a:off x="5685200" y="1080675"/>
            <a:ext cx="1589700" cy="328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NEPTUNE</a:t>
            </a:r>
            <a:endParaRPr b="1" sz="1600">
              <a:solidFill>
                <a:schemeClr val="dk1"/>
              </a:solidFill>
              <a:latin typeface="Raleway"/>
              <a:ea typeface="Raleway"/>
              <a:cs typeface="Raleway"/>
              <a:sym typeface="Raleway"/>
            </a:endParaRPr>
          </a:p>
        </p:txBody>
      </p:sp>
      <p:sp>
        <p:nvSpPr>
          <p:cNvPr id="2144" name="Google Shape;2144;p95"/>
          <p:cNvSpPr/>
          <p:nvPr/>
        </p:nvSpPr>
        <p:spPr>
          <a:xfrm>
            <a:off x="4914050" y="2485700"/>
            <a:ext cx="388800" cy="1816420"/>
          </a:xfrm>
          <a:custGeom>
            <a:rect b="b" l="l" r="r" t="t"/>
            <a:pathLst>
              <a:path extrusionOk="0" h="73169" w="15552">
                <a:moveTo>
                  <a:pt x="15552" y="0"/>
                </a:moveTo>
                <a:lnTo>
                  <a:pt x="0" y="0"/>
                </a:lnTo>
                <a:lnTo>
                  <a:pt x="0" y="73169"/>
                </a:lnTo>
              </a:path>
            </a:pathLst>
          </a:custGeom>
          <a:noFill/>
          <a:ln cap="flat" cmpd="sng" w="9525">
            <a:solidFill>
              <a:srgbClr val="B42526"/>
            </a:solidFill>
            <a:prstDash val="solid"/>
            <a:round/>
            <a:headEnd len="med" w="med" type="none"/>
            <a:tailEnd len="med" w="med" type="none"/>
          </a:ln>
        </p:spPr>
      </p:sp>
      <p:sp>
        <p:nvSpPr>
          <p:cNvPr id="2145" name="Google Shape;2145;p95"/>
          <p:cNvSpPr txBox="1"/>
          <p:nvPr/>
        </p:nvSpPr>
        <p:spPr>
          <a:xfrm>
            <a:off x="1376575" y="3145150"/>
            <a:ext cx="1589700" cy="328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600">
                <a:solidFill>
                  <a:schemeClr val="dk1"/>
                </a:solidFill>
                <a:latin typeface="Raleway"/>
                <a:ea typeface="Raleway"/>
                <a:cs typeface="Raleway"/>
                <a:sym typeface="Raleway"/>
              </a:rPr>
              <a:t>JUPITER</a:t>
            </a:r>
            <a:endParaRPr b="1" sz="1600">
              <a:solidFill>
                <a:schemeClr val="dk1"/>
              </a:solidFill>
              <a:latin typeface="Raleway"/>
              <a:ea typeface="Raleway"/>
              <a:cs typeface="Raleway"/>
              <a:sym typeface="Raleway"/>
            </a:endParaRPr>
          </a:p>
        </p:txBody>
      </p:sp>
      <p:sp>
        <p:nvSpPr>
          <p:cNvPr id="2146" name="Google Shape;2146;p95"/>
          <p:cNvSpPr/>
          <p:nvPr/>
        </p:nvSpPr>
        <p:spPr>
          <a:xfrm>
            <a:off x="1119325" y="3664550"/>
            <a:ext cx="2141700" cy="1872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95"/>
          <p:cNvSpPr/>
          <p:nvPr/>
        </p:nvSpPr>
        <p:spPr>
          <a:xfrm>
            <a:off x="1119325" y="4357050"/>
            <a:ext cx="2141700" cy="1872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95"/>
          <p:cNvSpPr/>
          <p:nvPr/>
        </p:nvSpPr>
        <p:spPr>
          <a:xfrm>
            <a:off x="1119325" y="4010800"/>
            <a:ext cx="2141700" cy="1872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95"/>
          <p:cNvSpPr txBox="1"/>
          <p:nvPr/>
        </p:nvSpPr>
        <p:spPr>
          <a:xfrm>
            <a:off x="2175922" y="1823515"/>
            <a:ext cx="2230200" cy="448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chemeClr val="dk1"/>
                </a:solidFill>
                <a:latin typeface="Didact Gothic"/>
                <a:ea typeface="Didact Gothic"/>
                <a:cs typeface="Didact Gothic"/>
                <a:sym typeface="Didact Gothic"/>
              </a:rPr>
              <a:t>It has high temperatures</a:t>
            </a:r>
            <a:endParaRPr>
              <a:solidFill>
                <a:schemeClr val="dk1"/>
              </a:solidFill>
              <a:latin typeface="Didact Gothic"/>
              <a:ea typeface="Didact Gothic"/>
              <a:cs typeface="Didact Gothic"/>
              <a:sym typeface="Didact Gothic"/>
            </a:endParaRPr>
          </a:p>
        </p:txBody>
      </p:sp>
      <p:sp>
        <p:nvSpPr>
          <p:cNvPr id="2150" name="Google Shape;2150;p95"/>
          <p:cNvSpPr txBox="1"/>
          <p:nvPr/>
        </p:nvSpPr>
        <p:spPr>
          <a:xfrm>
            <a:off x="2175922" y="1563364"/>
            <a:ext cx="12669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accent4"/>
                </a:solidFill>
                <a:latin typeface="Raleway"/>
                <a:ea typeface="Raleway"/>
                <a:cs typeface="Raleway"/>
                <a:sym typeface="Raleway"/>
              </a:rPr>
              <a:t>VENUS</a:t>
            </a:r>
            <a:endParaRPr b="1" sz="1600">
              <a:solidFill>
                <a:schemeClr val="accent4"/>
              </a:solidFill>
              <a:latin typeface="Raleway"/>
              <a:ea typeface="Raleway"/>
              <a:cs typeface="Raleway"/>
              <a:sym typeface="Raleway"/>
            </a:endParaRPr>
          </a:p>
        </p:txBody>
      </p:sp>
      <p:sp>
        <p:nvSpPr>
          <p:cNvPr id="2151" name="Google Shape;2151;p95"/>
          <p:cNvSpPr txBox="1"/>
          <p:nvPr/>
        </p:nvSpPr>
        <p:spPr>
          <a:xfrm>
            <a:off x="2175922" y="2416440"/>
            <a:ext cx="2230200" cy="448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a:solidFill>
                  <a:schemeClr val="dk1"/>
                </a:solidFill>
                <a:latin typeface="Didact Gothic"/>
                <a:ea typeface="Didact Gothic"/>
                <a:cs typeface="Didact Gothic"/>
                <a:sym typeface="Didact Gothic"/>
              </a:rPr>
              <a:t>Mars is a cold planet</a:t>
            </a:r>
            <a:endParaRPr>
              <a:solidFill>
                <a:schemeClr val="dk1"/>
              </a:solidFill>
              <a:latin typeface="Didact Gothic"/>
              <a:ea typeface="Didact Gothic"/>
              <a:cs typeface="Didact Gothic"/>
              <a:sym typeface="Didact Gothic"/>
            </a:endParaRPr>
          </a:p>
        </p:txBody>
      </p:sp>
      <p:sp>
        <p:nvSpPr>
          <p:cNvPr id="2152" name="Google Shape;2152;p95"/>
          <p:cNvSpPr txBox="1"/>
          <p:nvPr/>
        </p:nvSpPr>
        <p:spPr>
          <a:xfrm>
            <a:off x="2175922" y="2149564"/>
            <a:ext cx="12669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accent2"/>
                </a:solidFill>
                <a:latin typeface="Raleway"/>
                <a:ea typeface="Raleway"/>
                <a:cs typeface="Raleway"/>
                <a:sym typeface="Raleway"/>
              </a:rPr>
              <a:t>MARS</a:t>
            </a:r>
            <a:endParaRPr b="1" sz="1600">
              <a:solidFill>
                <a:schemeClr val="accent2"/>
              </a:solidFill>
              <a:latin typeface="Raleway"/>
              <a:ea typeface="Raleway"/>
              <a:cs typeface="Raleway"/>
              <a:sym typeface="Raleway"/>
            </a:endParaRPr>
          </a:p>
        </p:txBody>
      </p:sp>
      <p:sp>
        <p:nvSpPr>
          <p:cNvPr id="2153" name="Google Shape;2153;p95"/>
          <p:cNvSpPr/>
          <p:nvPr/>
        </p:nvSpPr>
        <p:spPr>
          <a:xfrm>
            <a:off x="832650" y="1631576"/>
            <a:ext cx="1171800" cy="1171800"/>
          </a:xfrm>
          <a:prstGeom prst="pie">
            <a:avLst>
              <a:gd fmla="val 0" name="adj1"/>
              <a:gd fmla="val 1620000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95"/>
          <p:cNvSpPr/>
          <p:nvPr/>
        </p:nvSpPr>
        <p:spPr>
          <a:xfrm>
            <a:off x="6577550" y="2396150"/>
            <a:ext cx="197600" cy="1906007"/>
          </a:xfrm>
          <a:custGeom>
            <a:rect b="b" l="l" r="r" t="t"/>
            <a:pathLst>
              <a:path extrusionOk="0" h="70619" w="7904">
                <a:moveTo>
                  <a:pt x="0" y="0"/>
                </a:moveTo>
                <a:lnTo>
                  <a:pt x="7904" y="0"/>
                </a:lnTo>
                <a:lnTo>
                  <a:pt x="7904" y="70619"/>
                </a:lnTo>
              </a:path>
            </a:pathLst>
          </a:custGeom>
          <a:noFill/>
          <a:ln cap="flat" cmpd="sng" w="9525">
            <a:solidFill>
              <a:srgbClr val="B42526"/>
            </a:solidFill>
            <a:prstDash val="solid"/>
            <a:round/>
            <a:headEnd len="med" w="med" type="none"/>
            <a:tailEnd len="med" w="med" type="none"/>
          </a:ln>
        </p:spPr>
      </p:sp>
      <p:sp>
        <p:nvSpPr>
          <p:cNvPr id="2155" name="Google Shape;2155;p95"/>
          <p:cNvSpPr/>
          <p:nvPr/>
        </p:nvSpPr>
        <p:spPr>
          <a:xfrm>
            <a:off x="7760625" y="2359950"/>
            <a:ext cx="454974" cy="1942199"/>
          </a:xfrm>
          <a:custGeom>
            <a:rect b="b" l="l" r="r" t="t"/>
            <a:pathLst>
              <a:path extrusionOk="0" h="70619" w="7904">
                <a:moveTo>
                  <a:pt x="0" y="0"/>
                </a:moveTo>
                <a:lnTo>
                  <a:pt x="7904" y="0"/>
                </a:lnTo>
                <a:lnTo>
                  <a:pt x="7904" y="70619"/>
                </a:lnTo>
              </a:path>
            </a:pathLst>
          </a:custGeom>
          <a:noFill/>
          <a:ln cap="flat" cmpd="sng" w="9525">
            <a:solidFill>
              <a:srgbClr val="B42526"/>
            </a:solidFill>
            <a:prstDash val="solid"/>
            <a:round/>
            <a:headEnd len="med" w="med" type="none"/>
            <a:tailEnd len="med" w="med" type="none"/>
          </a:ln>
        </p:spPr>
      </p:sp>
      <p:sp>
        <p:nvSpPr>
          <p:cNvPr id="2156" name="Google Shape;2156;p95"/>
          <p:cNvSpPr txBox="1"/>
          <p:nvPr/>
        </p:nvSpPr>
        <p:spPr>
          <a:xfrm>
            <a:off x="4400575" y="4281125"/>
            <a:ext cx="10482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Venus</a:t>
            </a:r>
            <a:endParaRPr>
              <a:solidFill>
                <a:schemeClr val="dk1"/>
              </a:solidFill>
              <a:latin typeface="Didact Gothic"/>
              <a:ea typeface="Didact Gothic"/>
              <a:cs typeface="Didact Gothic"/>
              <a:sym typeface="Didact Gothic"/>
            </a:endParaRPr>
          </a:p>
        </p:txBody>
      </p:sp>
      <p:sp>
        <p:nvSpPr>
          <p:cNvPr id="2157" name="Google Shape;2157;p95"/>
          <p:cNvSpPr txBox="1"/>
          <p:nvPr/>
        </p:nvSpPr>
        <p:spPr>
          <a:xfrm>
            <a:off x="6248925" y="4281132"/>
            <a:ext cx="10482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Mercury</a:t>
            </a:r>
            <a:endParaRPr>
              <a:solidFill>
                <a:schemeClr val="dk1"/>
              </a:solidFill>
              <a:latin typeface="Didact Gothic"/>
              <a:ea typeface="Didact Gothic"/>
              <a:cs typeface="Didact Gothic"/>
              <a:sym typeface="Didact Gothic"/>
            </a:endParaRPr>
          </a:p>
        </p:txBody>
      </p:sp>
      <p:sp>
        <p:nvSpPr>
          <p:cNvPr id="2158" name="Google Shape;2158;p95"/>
          <p:cNvSpPr txBox="1"/>
          <p:nvPr/>
        </p:nvSpPr>
        <p:spPr>
          <a:xfrm>
            <a:off x="7670240" y="4281132"/>
            <a:ext cx="1048200" cy="384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Mars</a:t>
            </a:r>
            <a:endParaRPr>
              <a:solidFill>
                <a:schemeClr val="dk1"/>
              </a:solidFill>
              <a:latin typeface="Didact Gothic"/>
              <a:ea typeface="Didact Gothic"/>
              <a:cs typeface="Didact Gothic"/>
              <a:sym typeface="Didact Gothic"/>
            </a:endParaRPr>
          </a:p>
        </p:txBody>
      </p:sp>
      <p:sp>
        <p:nvSpPr>
          <p:cNvPr id="2159" name="Google Shape;2159;p95"/>
          <p:cNvSpPr/>
          <p:nvPr/>
        </p:nvSpPr>
        <p:spPr>
          <a:xfrm>
            <a:off x="1119325" y="3709450"/>
            <a:ext cx="1266900" cy="97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95"/>
          <p:cNvSpPr/>
          <p:nvPr/>
        </p:nvSpPr>
        <p:spPr>
          <a:xfrm>
            <a:off x="1119325" y="4401900"/>
            <a:ext cx="1083600" cy="97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95"/>
          <p:cNvSpPr/>
          <p:nvPr/>
        </p:nvSpPr>
        <p:spPr>
          <a:xfrm>
            <a:off x="1119325" y="4055647"/>
            <a:ext cx="1847100" cy="975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95"/>
          <p:cNvSpPr txBox="1"/>
          <p:nvPr/>
        </p:nvSpPr>
        <p:spPr>
          <a:xfrm>
            <a:off x="608085" y="3553506"/>
            <a:ext cx="1048200" cy="38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60%</a:t>
            </a:r>
            <a:endParaRPr>
              <a:solidFill>
                <a:schemeClr val="dk1"/>
              </a:solidFill>
              <a:latin typeface="Didact Gothic"/>
              <a:ea typeface="Didact Gothic"/>
              <a:cs typeface="Didact Gothic"/>
              <a:sym typeface="Didact Gothic"/>
            </a:endParaRPr>
          </a:p>
        </p:txBody>
      </p:sp>
      <p:sp>
        <p:nvSpPr>
          <p:cNvPr id="2163" name="Google Shape;2163;p95"/>
          <p:cNvSpPr txBox="1"/>
          <p:nvPr/>
        </p:nvSpPr>
        <p:spPr>
          <a:xfrm>
            <a:off x="608085" y="3911956"/>
            <a:ext cx="1048200" cy="38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90%</a:t>
            </a:r>
            <a:endParaRPr>
              <a:solidFill>
                <a:schemeClr val="dk1"/>
              </a:solidFill>
              <a:latin typeface="Didact Gothic"/>
              <a:ea typeface="Didact Gothic"/>
              <a:cs typeface="Didact Gothic"/>
              <a:sym typeface="Didact Gothic"/>
            </a:endParaRPr>
          </a:p>
        </p:txBody>
      </p:sp>
      <p:sp>
        <p:nvSpPr>
          <p:cNvPr id="2164" name="Google Shape;2164;p95"/>
          <p:cNvSpPr txBox="1"/>
          <p:nvPr/>
        </p:nvSpPr>
        <p:spPr>
          <a:xfrm>
            <a:off x="608085" y="4258206"/>
            <a:ext cx="1048200" cy="38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50%</a:t>
            </a:r>
            <a:endParaRPr>
              <a:solidFill>
                <a:schemeClr val="dk1"/>
              </a:solidFill>
              <a:latin typeface="Didact Gothic"/>
              <a:ea typeface="Didact Gothic"/>
              <a:cs typeface="Didact Gothic"/>
              <a:sym typeface="Didact Gothic"/>
            </a:endParaRPr>
          </a:p>
        </p:txBody>
      </p:sp>
      <p:sp>
        <p:nvSpPr>
          <p:cNvPr id="2165" name="Google Shape;2165;p95"/>
          <p:cNvSpPr txBox="1"/>
          <p:nvPr/>
        </p:nvSpPr>
        <p:spPr>
          <a:xfrm>
            <a:off x="3354325" y="3553506"/>
            <a:ext cx="1048200" cy="38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Venus</a:t>
            </a:r>
            <a:endParaRPr>
              <a:solidFill>
                <a:schemeClr val="dk1"/>
              </a:solidFill>
              <a:latin typeface="Didact Gothic"/>
              <a:ea typeface="Didact Gothic"/>
              <a:cs typeface="Didact Gothic"/>
              <a:sym typeface="Didact Gothic"/>
            </a:endParaRPr>
          </a:p>
        </p:txBody>
      </p:sp>
      <p:sp>
        <p:nvSpPr>
          <p:cNvPr id="2166" name="Google Shape;2166;p95"/>
          <p:cNvSpPr txBox="1"/>
          <p:nvPr/>
        </p:nvSpPr>
        <p:spPr>
          <a:xfrm>
            <a:off x="3354325" y="3911956"/>
            <a:ext cx="1048200" cy="38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Mars</a:t>
            </a:r>
            <a:endParaRPr>
              <a:solidFill>
                <a:schemeClr val="dk1"/>
              </a:solidFill>
              <a:latin typeface="Didact Gothic"/>
              <a:ea typeface="Didact Gothic"/>
              <a:cs typeface="Didact Gothic"/>
              <a:sym typeface="Didact Gothic"/>
            </a:endParaRPr>
          </a:p>
        </p:txBody>
      </p:sp>
      <p:sp>
        <p:nvSpPr>
          <p:cNvPr id="2167" name="Google Shape;2167;p95"/>
          <p:cNvSpPr txBox="1"/>
          <p:nvPr/>
        </p:nvSpPr>
        <p:spPr>
          <a:xfrm>
            <a:off x="3354325" y="4258206"/>
            <a:ext cx="1048200" cy="38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Mercury</a:t>
            </a:r>
            <a:endParaRPr>
              <a:solidFill>
                <a:schemeClr val="dk1"/>
              </a:solidFill>
              <a:latin typeface="Didact Gothic"/>
              <a:ea typeface="Didact Gothic"/>
              <a:cs typeface="Didact Gothic"/>
              <a:sym typeface="Didact Gothic"/>
            </a:endParaRPr>
          </a:p>
        </p:txBody>
      </p:sp>
      <p:sp>
        <p:nvSpPr>
          <p:cNvPr id="2168" name="Google Shape;2168;p95"/>
          <p:cNvSpPr txBox="1"/>
          <p:nvPr/>
        </p:nvSpPr>
        <p:spPr>
          <a:xfrm>
            <a:off x="1402975" y="1877075"/>
            <a:ext cx="705300" cy="38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lt1"/>
                </a:solidFill>
                <a:latin typeface="Raleway"/>
                <a:ea typeface="Raleway"/>
                <a:cs typeface="Raleway"/>
                <a:sym typeface="Raleway"/>
              </a:rPr>
              <a:t>25%</a:t>
            </a:r>
            <a:endParaRPr b="1">
              <a:solidFill>
                <a:schemeClr val="lt1"/>
              </a:solidFill>
              <a:latin typeface="Raleway"/>
              <a:ea typeface="Raleway"/>
              <a:cs typeface="Raleway"/>
              <a:sym typeface="Raleway"/>
            </a:endParaRPr>
          </a:p>
        </p:txBody>
      </p:sp>
      <p:sp>
        <p:nvSpPr>
          <p:cNvPr id="2169" name="Google Shape;2169;p95"/>
          <p:cNvSpPr txBox="1"/>
          <p:nvPr/>
        </p:nvSpPr>
        <p:spPr>
          <a:xfrm>
            <a:off x="946621" y="2244220"/>
            <a:ext cx="1048200" cy="384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lt1"/>
                </a:solidFill>
                <a:latin typeface="Raleway"/>
                <a:ea typeface="Raleway"/>
                <a:cs typeface="Raleway"/>
                <a:sym typeface="Raleway"/>
              </a:rPr>
              <a:t>75%</a:t>
            </a:r>
            <a:endParaRPr b="1">
              <a:solidFill>
                <a:schemeClr val="lt1"/>
              </a:solidFill>
              <a:latin typeface="Raleway"/>
              <a:ea typeface="Raleway"/>
              <a:cs typeface="Raleway"/>
              <a:sym typeface="Raleway"/>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1885"/>
                                        </p:tgtEl>
                                        <p:attrNameLst>
                                          <p:attrName>style.visibility</p:attrName>
                                        </p:attrNameLst>
                                      </p:cBhvr>
                                      <p:to>
                                        <p:strVal val="visible"/>
                                      </p:to>
                                    </p:set>
                                    <p:animEffect filter="fade" transition="in">
                                      <p:cBhvr>
                                        <p:cTn dur="1000"/>
                                        <p:tgtEl>
                                          <p:spTgt spid="188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144"/>
                                        </p:tgtEl>
                                        <p:attrNameLst>
                                          <p:attrName>style.visibility</p:attrName>
                                        </p:attrNameLst>
                                      </p:cBhvr>
                                      <p:to>
                                        <p:strVal val="visible"/>
                                      </p:to>
                                    </p:set>
                                    <p:animEffect filter="fade" transition="in">
                                      <p:cBhvr>
                                        <p:cTn dur="1000"/>
                                        <p:tgtEl>
                                          <p:spTgt spid="2144"/>
                                        </p:tgtEl>
                                      </p:cBhvr>
                                    </p:animEffect>
                                  </p:childTnLst>
                                </p:cTn>
                              </p:par>
                              <p:par>
                                <p:cTn fill="hold" nodeType="withEffect" presetClass="entr" presetID="10" presetSubtype="0">
                                  <p:stCondLst>
                                    <p:cond delay="0"/>
                                  </p:stCondLst>
                                  <p:childTnLst>
                                    <p:set>
                                      <p:cBhvr>
                                        <p:cTn dur="1" fill="hold">
                                          <p:stCondLst>
                                            <p:cond delay="0"/>
                                          </p:stCondLst>
                                        </p:cTn>
                                        <p:tgtEl>
                                          <p:spTgt spid="2156"/>
                                        </p:tgtEl>
                                        <p:attrNameLst>
                                          <p:attrName>style.visibility</p:attrName>
                                        </p:attrNameLst>
                                      </p:cBhvr>
                                      <p:to>
                                        <p:strVal val="visible"/>
                                      </p:to>
                                    </p:set>
                                    <p:animEffect filter="fade" transition="in">
                                      <p:cBhvr>
                                        <p:cTn dur="1000"/>
                                        <p:tgtEl>
                                          <p:spTgt spid="2156"/>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2154"/>
                                        </p:tgtEl>
                                        <p:attrNameLst>
                                          <p:attrName>style.visibility</p:attrName>
                                        </p:attrNameLst>
                                      </p:cBhvr>
                                      <p:to>
                                        <p:strVal val="visible"/>
                                      </p:to>
                                    </p:set>
                                    <p:animEffect filter="fade" transition="in">
                                      <p:cBhvr>
                                        <p:cTn dur="1000"/>
                                        <p:tgtEl>
                                          <p:spTgt spid="2154"/>
                                        </p:tgtEl>
                                      </p:cBhvr>
                                    </p:animEffect>
                                  </p:childTnLst>
                                </p:cTn>
                              </p:par>
                              <p:par>
                                <p:cTn fill="hold" nodeType="withEffect" presetClass="entr" presetID="10" presetSubtype="0">
                                  <p:stCondLst>
                                    <p:cond delay="0"/>
                                  </p:stCondLst>
                                  <p:childTnLst>
                                    <p:set>
                                      <p:cBhvr>
                                        <p:cTn dur="1" fill="hold">
                                          <p:stCondLst>
                                            <p:cond delay="0"/>
                                          </p:stCondLst>
                                        </p:cTn>
                                        <p:tgtEl>
                                          <p:spTgt spid="2157"/>
                                        </p:tgtEl>
                                        <p:attrNameLst>
                                          <p:attrName>style.visibility</p:attrName>
                                        </p:attrNameLst>
                                      </p:cBhvr>
                                      <p:to>
                                        <p:strVal val="visible"/>
                                      </p:to>
                                    </p:set>
                                    <p:animEffect filter="fade" transition="in">
                                      <p:cBhvr>
                                        <p:cTn dur="1000"/>
                                        <p:tgtEl>
                                          <p:spTgt spid="2157"/>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2155"/>
                                        </p:tgtEl>
                                        <p:attrNameLst>
                                          <p:attrName>style.visibility</p:attrName>
                                        </p:attrNameLst>
                                      </p:cBhvr>
                                      <p:to>
                                        <p:strVal val="visible"/>
                                      </p:to>
                                    </p:set>
                                    <p:animEffect filter="fade" transition="in">
                                      <p:cBhvr>
                                        <p:cTn dur="1000"/>
                                        <p:tgtEl>
                                          <p:spTgt spid="2155"/>
                                        </p:tgtEl>
                                      </p:cBhvr>
                                    </p:animEffect>
                                  </p:childTnLst>
                                </p:cTn>
                              </p:par>
                              <p:par>
                                <p:cTn fill="hold" nodeType="withEffect" presetClass="entr" presetID="10" presetSubtype="0">
                                  <p:stCondLst>
                                    <p:cond delay="0"/>
                                  </p:stCondLst>
                                  <p:childTnLst>
                                    <p:set>
                                      <p:cBhvr>
                                        <p:cTn dur="1" fill="hold">
                                          <p:stCondLst>
                                            <p:cond delay="0"/>
                                          </p:stCondLst>
                                        </p:cTn>
                                        <p:tgtEl>
                                          <p:spTgt spid="2158"/>
                                        </p:tgtEl>
                                        <p:attrNameLst>
                                          <p:attrName>style.visibility</p:attrName>
                                        </p:attrNameLst>
                                      </p:cBhvr>
                                      <p:to>
                                        <p:strVal val="visible"/>
                                      </p:to>
                                    </p:set>
                                    <p:animEffect filter="fade" transition="in">
                                      <p:cBhvr>
                                        <p:cTn dur="1000"/>
                                        <p:tgtEl>
                                          <p:spTgt spid="215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3" name="Shape 2173"/>
        <p:cNvGrpSpPr/>
        <p:nvPr/>
      </p:nvGrpSpPr>
      <p:grpSpPr>
        <a:xfrm>
          <a:off x="0" y="0"/>
          <a:ext cx="0" cy="0"/>
          <a:chOff x="0" y="0"/>
          <a:chExt cx="0" cy="0"/>
        </a:xfrm>
      </p:grpSpPr>
      <p:sp>
        <p:nvSpPr>
          <p:cNvPr id="2174" name="Google Shape;2174;p96"/>
          <p:cNvSpPr txBox="1"/>
          <p:nvPr>
            <p:ph idx="1" type="subTitle"/>
          </p:nvPr>
        </p:nvSpPr>
        <p:spPr>
          <a:xfrm>
            <a:off x="3347700" y="3532775"/>
            <a:ext cx="2448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2175" name="Google Shape;2175;p96"/>
          <p:cNvSpPr txBox="1"/>
          <p:nvPr>
            <p:ph type="title"/>
          </p:nvPr>
        </p:nvSpPr>
        <p:spPr>
          <a:xfrm>
            <a:off x="1538750" y="1793174"/>
            <a:ext cx="6066600" cy="139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250,000</a:t>
            </a:r>
            <a:endParaRPr/>
          </a:p>
        </p:txBody>
      </p:sp>
      <p:sp>
        <p:nvSpPr>
          <p:cNvPr id="2176" name="Google Shape;2176;p96"/>
          <p:cNvSpPr txBox="1"/>
          <p:nvPr>
            <p:ph idx="2" type="subTitle"/>
          </p:nvPr>
        </p:nvSpPr>
        <p:spPr>
          <a:xfrm>
            <a:off x="3347700" y="964225"/>
            <a:ext cx="2448600" cy="646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grpSp>
        <p:nvGrpSpPr>
          <p:cNvPr id="2177" name="Google Shape;2177;p96"/>
          <p:cNvGrpSpPr/>
          <p:nvPr/>
        </p:nvGrpSpPr>
        <p:grpSpPr>
          <a:xfrm>
            <a:off x="3839000" y="1610725"/>
            <a:ext cx="1466100" cy="261300"/>
            <a:chOff x="3838950" y="1610700"/>
            <a:chExt cx="1466100" cy="261300"/>
          </a:xfrm>
        </p:grpSpPr>
        <p:cxnSp>
          <p:nvCxnSpPr>
            <p:cNvPr id="2178" name="Google Shape;2178;p96"/>
            <p:cNvCxnSpPr/>
            <p:nvPr/>
          </p:nvCxnSpPr>
          <p:spPr>
            <a:xfrm>
              <a:off x="4572050" y="1610700"/>
              <a:ext cx="0" cy="261300"/>
            </a:xfrm>
            <a:prstGeom prst="straightConnector1">
              <a:avLst/>
            </a:prstGeom>
            <a:noFill/>
            <a:ln cap="flat" cmpd="sng" w="9525">
              <a:solidFill>
                <a:schemeClr val="dk1"/>
              </a:solidFill>
              <a:prstDash val="solid"/>
              <a:round/>
              <a:headEnd len="med" w="med" type="none"/>
              <a:tailEnd len="med" w="med" type="none"/>
            </a:ln>
          </p:spPr>
        </p:cxnSp>
        <p:cxnSp>
          <p:nvCxnSpPr>
            <p:cNvPr id="2179" name="Google Shape;2179;p96"/>
            <p:cNvCxnSpPr/>
            <p:nvPr/>
          </p:nvCxnSpPr>
          <p:spPr>
            <a:xfrm rot="10800000">
              <a:off x="3838950" y="1872000"/>
              <a:ext cx="1466100" cy="0"/>
            </a:xfrm>
            <a:prstGeom prst="straightConnector1">
              <a:avLst/>
            </a:prstGeom>
            <a:noFill/>
            <a:ln cap="flat" cmpd="sng" w="9525">
              <a:solidFill>
                <a:schemeClr val="dk1"/>
              </a:solidFill>
              <a:prstDash val="solid"/>
              <a:round/>
              <a:headEnd len="med" w="med" type="none"/>
              <a:tailEnd len="med" w="med" type="none"/>
            </a:ln>
          </p:spPr>
        </p:cxnSp>
      </p:grpSp>
      <p:grpSp>
        <p:nvGrpSpPr>
          <p:cNvPr id="2180" name="Google Shape;2180;p96"/>
          <p:cNvGrpSpPr/>
          <p:nvPr/>
        </p:nvGrpSpPr>
        <p:grpSpPr>
          <a:xfrm rot="10800000">
            <a:off x="3838950" y="3271500"/>
            <a:ext cx="1466100" cy="261300"/>
            <a:chOff x="3838950" y="1610700"/>
            <a:chExt cx="1466100" cy="261300"/>
          </a:xfrm>
        </p:grpSpPr>
        <p:cxnSp>
          <p:nvCxnSpPr>
            <p:cNvPr id="2181" name="Google Shape;2181;p96"/>
            <p:cNvCxnSpPr/>
            <p:nvPr/>
          </p:nvCxnSpPr>
          <p:spPr>
            <a:xfrm>
              <a:off x="4572050" y="1610700"/>
              <a:ext cx="0" cy="261300"/>
            </a:xfrm>
            <a:prstGeom prst="straightConnector1">
              <a:avLst/>
            </a:prstGeom>
            <a:noFill/>
            <a:ln cap="flat" cmpd="sng" w="9525">
              <a:solidFill>
                <a:schemeClr val="dk1"/>
              </a:solidFill>
              <a:prstDash val="solid"/>
              <a:round/>
              <a:headEnd len="med" w="med" type="none"/>
              <a:tailEnd len="med" w="med" type="none"/>
            </a:ln>
          </p:spPr>
        </p:cxnSp>
        <p:cxnSp>
          <p:nvCxnSpPr>
            <p:cNvPr id="2182" name="Google Shape;2182;p96"/>
            <p:cNvCxnSpPr/>
            <p:nvPr/>
          </p:nvCxnSpPr>
          <p:spPr>
            <a:xfrm rot="10800000">
              <a:off x="3838950" y="1872000"/>
              <a:ext cx="1466100" cy="0"/>
            </a:xfrm>
            <a:prstGeom prst="straightConnector1">
              <a:avLst/>
            </a:prstGeom>
            <a:noFill/>
            <a:ln cap="flat" cmpd="sng" w="9525">
              <a:solidFill>
                <a:schemeClr val="dk1"/>
              </a:solidFill>
              <a:prstDash val="solid"/>
              <a:round/>
              <a:headEnd len="med" w="med" type="none"/>
              <a:tailEnd len="med" w="med" type="none"/>
            </a:ln>
          </p:spPr>
        </p:cxn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2175"/>
                                        </p:tgtEl>
                                        <p:attrNameLst>
                                          <p:attrName>style.visibility</p:attrName>
                                        </p:attrNameLst>
                                      </p:cBhvr>
                                      <p:to>
                                        <p:strVal val="visible"/>
                                      </p:to>
                                    </p:set>
                                    <p:animEffect filter="fade" transition="in">
                                      <p:cBhvr>
                                        <p:cTn dur="1000"/>
                                        <p:tgtEl>
                                          <p:spTgt spid="217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177"/>
                                        </p:tgtEl>
                                        <p:attrNameLst>
                                          <p:attrName>style.visibility</p:attrName>
                                        </p:attrNameLst>
                                      </p:cBhvr>
                                      <p:to>
                                        <p:strVal val="visible"/>
                                      </p:to>
                                    </p:set>
                                    <p:animEffect filter="fade" transition="in">
                                      <p:cBhvr>
                                        <p:cTn dur="1000"/>
                                        <p:tgtEl>
                                          <p:spTgt spid="2177"/>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2180"/>
                                        </p:tgtEl>
                                        <p:attrNameLst>
                                          <p:attrName>style.visibility</p:attrName>
                                        </p:attrNameLst>
                                      </p:cBhvr>
                                      <p:to>
                                        <p:strVal val="visible"/>
                                      </p:to>
                                    </p:set>
                                    <p:animEffect filter="fade" transition="in">
                                      <p:cBhvr>
                                        <p:cTn dur="1000"/>
                                        <p:tgtEl>
                                          <p:spTgt spid="218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86" name="Shape 2186"/>
        <p:cNvGrpSpPr/>
        <p:nvPr/>
      </p:nvGrpSpPr>
      <p:grpSpPr>
        <a:xfrm>
          <a:off x="0" y="0"/>
          <a:ext cx="0" cy="0"/>
          <a:chOff x="0" y="0"/>
          <a:chExt cx="0" cy="0"/>
        </a:xfrm>
      </p:grpSpPr>
      <p:sp>
        <p:nvSpPr>
          <p:cNvPr id="2187" name="Google Shape;2187;p97"/>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RESULTS ANALYSIS</a:t>
            </a:r>
            <a:endParaRPr/>
          </a:p>
        </p:txBody>
      </p:sp>
      <p:sp>
        <p:nvSpPr>
          <p:cNvPr id="2188" name="Google Shape;2188;p97"/>
          <p:cNvSpPr/>
          <p:nvPr/>
        </p:nvSpPr>
        <p:spPr>
          <a:xfrm>
            <a:off x="1665850" y="1531223"/>
            <a:ext cx="1513500" cy="1513500"/>
          </a:xfrm>
          <a:prstGeom prst="ellipse">
            <a:avLst/>
          </a:prstGeom>
          <a:noFill/>
          <a:ln cap="flat" cmpd="sng" w="2286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97"/>
          <p:cNvSpPr/>
          <p:nvPr/>
        </p:nvSpPr>
        <p:spPr>
          <a:xfrm>
            <a:off x="1665850" y="1531223"/>
            <a:ext cx="1513500" cy="1513500"/>
          </a:xfrm>
          <a:prstGeom prst="arc">
            <a:avLst>
              <a:gd fmla="val 16200000" name="adj1"/>
              <a:gd fmla="val 370828" name="adj2"/>
            </a:avLst>
          </a:prstGeom>
          <a:noFill/>
          <a:ln cap="flat" cmpd="sng" w="2286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97"/>
          <p:cNvSpPr/>
          <p:nvPr/>
        </p:nvSpPr>
        <p:spPr>
          <a:xfrm>
            <a:off x="1665850" y="1531223"/>
            <a:ext cx="1513500" cy="1513500"/>
          </a:xfrm>
          <a:prstGeom prst="arc">
            <a:avLst>
              <a:gd fmla="val 20976334" name="adj1"/>
              <a:gd fmla="val 6100245" name="adj2"/>
            </a:avLst>
          </a:prstGeom>
          <a:noFill/>
          <a:ln cap="flat" cmpd="sng" w="2286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97"/>
          <p:cNvSpPr/>
          <p:nvPr/>
        </p:nvSpPr>
        <p:spPr>
          <a:xfrm rot="5400000">
            <a:off x="1665875" y="1531223"/>
            <a:ext cx="1513500" cy="1513500"/>
          </a:xfrm>
          <a:prstGeom prst="arc">
            <a:avLst>
              <a:gd fmla="val 20832556" name="adj1"/>
              <a:gd fmla="val 6100245" name="adj2"/>
            </a:avLst>
          </a:prstGeom>
          <a:noFill/>
          <a:ln cap="flat" cmpd="sng" w="22860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97"/>
          <p:cNvSpPr/>
          <p:nvPr/>
        </p:nvSpPr>
        <p:spPr>
          <a:xfrm>
            <a:off x="2874550" y="1305300"/>
            <a:ext cx="541200" cy="5412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97"/>
          <p:cNvSpPr/>
          <p:nvPr/>
        </p:nvSpPr>
        <p:spPr>
          <a:xfrm>
            <a:off x="2874550" y="2729450"/>
            <a:ext cx="541200" cy="541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97"/>
          <p:cNvSpPr/>
          <p:nvPr/>
        </p:nvSpPr>
        <p:spPr>
          <a:xfrm>
            <a:off x="1429450" y="1305300"/>
            <a:ext cx="541200" cy="541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97"/>
          <p:cNvSpPr/>
          <p:nvPr/>
        </p:nvSpPr>
        <p:spPr>
          <a:xfrm>
            <a:off x="1429450" y="2729450"/>
            <a:ext cx="541200" cy="541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196" name="Google Shape;2196;p97" title="Chart">
            <a:hlinkClick r:id="rId3"/>
          </p:cNvPr>
          <p:cNvPicPr preferRelativeResize="0"/>
          <p:nvPr/>
        </p:nvPicPr>
        <p:blipFill>
          <a:blip r:embed="rId4">
            <a:alphaModFix/>
          </a:blip>
          <a:stretch>
            <a:fillRect/>
          </a:stretch>
        </p:blipFill>
        <p:spPr>
          <a:xfrm>
            <a:off x="4081276" y="1208812"/>
            <a:ext cx="3939996" cy="2436225"/>
          </a:xfrm>
          <a:prstGeom prst="rect">
            <a:avLst/>
          </a:prstGeom>
          <a:noFill/>
          <a:ln>
            <a:noFill/>
          </a:ln>
        </p:spPr>
      </p:pic>
      <p:sp>
        <p:nvSpPr>
          <p:cNvPr id="2197" name="Google Shape;2197;p97"/>
          <p:cNvSpPr txBox="1"/>
          <p:nvPr/>
        </p:nvSpPr>
        <p:spPr>
          <a:xfrm>
            <a:off x="4219175" y="3867500"/>
            <a:ext cx="3664200" cy="367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000">
                <a:solidFill>
                  <a:schemeClr val="dk1"/>
                </a:solidFill>
                <a:latin typeface="Didact Gothic"/>
                <a:ea typeface="Didact Gothic"/>
                <a:cs typeface="Didact Gothic"/>
                <a:sym typeface="Didact Gothic"/>
              </a:rPr>
              <a:t>T</a:t>
            </a:r>
            <a:r>
              <a:rPr lang="en" sz="1000">
                <a:solidFill>
                  <a:schemeClr val="dk1"/>
                </a:solidFill>
                <a:latin typeface="Didact Gothic"/>
                <a:ea typeface="Didact Gothic"/>
                <a:cs typeface="Didact Gothic"/>
                <a:sym typeface="Didact Gothic"/>
              </a:rPr>
              <a:t>o modify this graph, click on it, follow the link, change the data and paste the new graph here</a:t>
            </a:r>
            <a:endParaRPr sz="1000">
              <a:solidFill>
                <a:schemeClr val="dk1"/>
              </a:solidFill>
              <a:latin typeface="Didact Gothic"/>
              <a:ea typeface="Didact Gothic"/>
              <a:cs typeface="Didact Gothic"/>
              <a:sym typeface="Didact Gothic"/>
            </a:endParaRPr>
          </a:p>
        </p:txBody>
      </p:sp>
      <p:sp>
        <p:nvSpPr>
          <p:cNvPr id="2198" name="Google Shape;2198;p97"/>
          <p:cNvSpPr txBox="1"/>
          <p:nvPr/>
        </p:nvSpPr>
        <p:spPr>
          <a:xfrm>
            <a:off x="1521075" y="3645025"/>
            <a:ext cx="1080300" cy="292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Mercury</a:t>
            </a:r>
            <a:endParaRPr>
              <a:solidFill>
                <a:schemeClr val="dk1"/>
              </a:solidFill>
              <a:latin typeface="Didact Gothic"/>
              <a:ea typeface="Didact Gothic"/>
              <a:cs typeface="Didact Gothic"/>
              <a:sym typeface="Didact Gothic"/>
            </a:endParaRPr>
          </a:p>
        </p:txBody>
      </p:sp>
      <p:sp>
        <p:nvSpPr>
          <p:cNvPr id="2199" name="Google Shape;2199;p97"/>
          <p:cNvSpPr/>
          <p:nvPr/>
        </p:nvSpPr>
        <p:spPr>
          <a:xfrm>
            <a:off x="1368675" y="3715100"/>
            <a:ext cx="152400" cy="152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97"/>
          <p:cNvSpPr txBox="1"/>
          <p:nvPr/>
        </p:nvSpPr>
        <p:spPr>
          <a:xfrm>
            <a:off x="2845875" y="3645025"/>
            <a:ext cx="1080300" cy="292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Saturn</a:t>
            </a:r>
            <a:endParaRPr>
              <a:solidFill>
                <a:schemeClr val="dk1"/>
              </a:solidFill>
              <a:latin typeface="Didact Gothic"/>
              <a:ea typeface="Didact Gothic"/>
              <a:cs typeface="Didact Gothic"/>
              <a:sym typeface="Didact Gothic"/>
            </a:endParaRPr>
          </a:p>
        </p:txBody>
      </p:sp>
      <p:sp>
        <p:nvSpPr>
          <p:cNvPr id="2201" name="Google Shape;2201;p97"/>
          <p:cNvSpPr/>
          <p:nvPr/>
        </p:nvSpPr>
        <p:spPr>
          <a:xfrm>
            <a:off x="2693475" y="3715100"/>
            <a:ext cx="152400" cy="15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97"/>
          <p:cNvSpPr txBox="1"/>
          <p:nvPr/>
        </p:nvSpPr>
        <p:spPr>
          <a:xfrm>
            <a:off x="1521075" y="4013725"/>
            <a:ext cx="1080300" cy="292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Venus</a:t>
            </a:r>
            <a:endParaRPr>
              <a:solidFill>
                <a:schemeClr val="dk1"/>
              </a:solidFill>
              <a:latin typeface="Didact Gothic"/>
              <a:ea typeface="Didact Gothic"/>
              <a:cs typeface="Didact Gothic"/>
              <a:sym typeface="Didact Gothic"/>
            </a:endParaRPr>
          </a:p>
        </p:txBody>
      </p:sp>
      <p:sp>
        <p:nvSpPr>
          <p:cNvPr id="2203" name="Google Shape;2203;p97"/>
          <p:cNvSpPr/>
          <p:nvPr/>
        </p:nvSpPr>
        <p:spPr>
          <a:xfrm>
            <a:off x="1368675" y="4083800"/>
            <a:ext cx="152400" cy="152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97"/>
          <p:cNvSpPr txBox="1"/>
          <p:nvPr/>
        </p:nvSpPr>
        <p:spPr>
          <a:xfrm>
            <a:off x="2845875" y="4013725"/>
            <a:ext cx="1080300" cy="292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Mars</a:t>
            </a:r>
            <a:endParaRPr>
              <a:solidFill>
                <a:schemeClr val="dk1"/>
              </a:solidFill>
              <a:latin typeface="Didact Gothic"/>
              <a:ea typeface="Didact Gothic"/>
              <a:cs typeface="Didact Gothic"/>
              <a:sym typeface="Didact Gothic"/>
            </a:endParaRPr>
          </a:p>
        </p:txBody>
      </p:sp>
      <p:sp>
        <p:nvSpPr>
          <p:cNvPr id="2205" name="Google Shape;2205;p97"/>
          <p:cNvSpPr/>
          <p:nvPr/>
        </p:nvSpPr>
        <p:spPr>
          <a:xfrm>
            <a:off x="2693475" y="4083800"/>
            <a:ext cx="152400" cy="152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97"/>
          <p:cNvSpPr txBox="1"/>
          <p:nvPr/>
        </p:nvSpPr>
        <p:spPr>
          <a:xfrm>
            <a:off x="1279900" y="1403375"/>
            <a:ext cx="840300" cy="29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Raleway"/>
                <a:ea typeface="Raleway"/>
                <a:cs typeface="Raleway"/>
                <a:sym typeface="Raleway"/>
              </a:rPr>
              <a:t>20%</a:t>
            </a:r>
            <a:endParaRPr b="1" sz="1600">
              <a:solidFill>
                <a:schemeClr val="lt1"/>
              </a:solidFill>
              <a:latin typeface="Raleway"/>
              <a:ea typeface="Raleway"/>
              <a:cs typeface="Raleway"/>
              <a:sym typeface="Raleway"/>
            </a:endParaRPr>
          </a:p>
        </p:txBody>
      </p:sp>
      <p:sp>
        <p:nvSpPr>
          <p:cNvPr id="2207" name="Google Shape;2207;p97"/>
          <p:cNvSpPr txBox="1"/>
          <p:nvPr/>
        </p:nvSpPr>
        <p:spPr>
          <a:xfrm>
            <a:off x="2725000" y="1403375"/>
            <a:ext cx="840300" cy="29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Raleway"/>
                <a:ea typeface="Raleway"/>
                <a:cs typeface="Raleway"/>
                <a:sym typeface="Raleway"/>
              </a:rPr>
              <a:t>22%</a:t>
            </a:r>
            <a:endParaRPr b="1" sz="1600">
              <a:solidFill>
                <a:schemeClr val="lt1"/>
              </a:solidFill>
              <a:latin typeface="Raleway"/>
              <a:ea typeface="Raleway"/>
              <a:cs typeface="Raleway"/>
              <a:sym typeface="Raleway"/>
            </a:endParaRPr>
          </a:p>
        </p:txBody>
      </p:sp>
      <p:sp>
        <p:nvSpPr>
          <p:cNvPr id="2208" name="Google Shape;2208;p97"/>
          <p:cNvSpPr txBox="1"/>
          <p:nvPr/>
        </p:nvSpPr>
        <p:spPr>
          <a:xfrm>
            <a:off x="1279900" y="2853800"/>
            <a:ext cx="840300" cy="29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Raleway"/>
                <a:ea typeface="Raleway"/>
                <a:cs typeface="Raleway"/>
                <a:sym typeface="Raleway"/>
              </a:rPr>
              <a:t>34</a:t>
            </a:r>
            <a:r>
              <a:rPr b="1" lang="en" sz="1600">
                <a:solidFill>
                  <a:schemeClr val="lt1"/>
                </a:solidFill>
                <a:latin typeface="Raleway"/>
                <a:ea typeface="Raleway"/>
                <a:cs typeface="Raleway"/>
                <a:sym typeface="Raleway"/>
              </a:rPr>
              <a:t>%</a:t>
            </a:r>
            <a:endParaRPr b="1" sz="1600">
              <a:solidFill>
                <a:schemeClr val="lt1"/>
              </a:solidFill>
              <a:latin typeface="Raleway"/>
              <a:ea typeface="Raleway"/>
              <a:cs typeface="Raleway"/>
              <a:sym typeface="Raleway"/>
            </a:endParaRPr>
          </a:p>
        </p:txBody>
      </p:sp>
      <p:sp>
        <p:nvSpPr>
          <p:cNvPr id="2209" name="Google Shape;2209;p97"/>
          <p:cNvSpPr txBox="1"/>
          <p:nvPr/>
        </p:nvSpPr>
        <p:spPr>
          <a:xfrm>
            <a:off x="2725000" y="2853800"/>
            <a:ext cx="840300" cy="29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Raleway"/>
                <a:ea typeface="Raleway"/>
                <a:cs typeface="Raleway"/>
                <a:sym typeface="Raleway"/>
              </a:rPr>
              <a:t>24</a:t>
            </a:r>
            <a:r>
              <a:rPr b="1" lang="en" sz="1600">
                <a:solidFill>
                  <a:schemeClr val="lt1"/>
                </a:solidFill>
                <a:latin typeface="Raleway"/>
                <a:ea typeface="Raleway"/>
                <a:cs typeface="Raleway"/>
                <a:sym typeface="Raleway"/>
              </a:rPr>
              <a:t>%</a:t>
            </a:r>
            <a:endParaRPr b="1" sz="1600">
              <a:solidFill>
                <a:schemeClr val="lt1"/>
              </a:solidFill>
              <a:latin typeface="Raleway"/>
              <a:ea typeface="Raleway"/>
              <a:cs typeface="Raleway"/>
              <a:sym typeface="Raleway"/>
            </a:endParaRPr>
          </a:p>
        </p:txBody>
      </p:sp>
      <p:grpSp>
        <p:nvGrpSpPr>
          <p:cNvPr id="2210" name="Google Shape;2210;p97"/>
          <p:cNvGrpSpPr/>
          <p:nvPr/>
        </p:nvGrpSpPr>
        <p:grpSpPr>
          <a:xfrm>
            <a:off x="2122072" y="2017335"/>
            <a:ext cx="601063" cy="541190"/>
            <a:chOff x="3274320" y="1447456"/>
            <a:chExt cx="395098" cy="355742"/>
          </a:xfrm>
        </p:grpSpPr>
        <p:sp>
          <p:nvSpPr>
            <p:cNvPr id="2211" name="Google Shape;2211;p97"/>
            <p:cNvSpPr/>
            <p:nvPr/>
          </p:nvSpPr>
          <p:spPr>
            <a:xfrm>
              <a:off x="3356655" y="1507122"/>
              <a:ext cx="222250" cy="218627"/>
            </a:xfrm>
            <a:custGeom>
              <a:rect b="b" l="l" r="r" t="t"/>
              <a:pathLst>
                <a:path extrusionOk="0" h="7966" w="8098">
                  <a:moveTo>
                    <a:pt x="4053" y="403"/>
                  </a:moveTo>
                  <a:cubicBezTo>
                    <a:pt x="4424" y="403"/>
                    <a:pt x="4796" y="629"/>
                    <a:pt x="4882" y="1095"/>
                  </a:cubicBezTo>
                  <a:cubicBezTo>
                    <a:pt x="4649" y="1046"/>
                    <a:pt x="4416" y="1021"/>
                    <a:pt x="4185" y="1021"/>
                  </a:cubicBezTo>
                  <a:cubicBezTo>
                    <a:pt x="3861" y="1021"/>
                    <a:pt x="3540" y="1070"/>
                    <a:pt x="3227" y="1167"/>
                  </a:cubicBezTo>
                  <a:cubicBezTo>
                    <a:pt x="3264" y="662"/>
                    <a:pt x="3657" y="403"/>
                    <a:pt x="4053" y="403"/>
                  </a:cubicBezTo>
                  <a:close/>
                  <a:moveTo>
                    <a:pt x="1050" y="2700"/>
                  </a:moveTo>
                  <a:cubicBezTo>
                    <a:pt x="1133" y="2700"/>
                    <a:pt x="1213" y="2733"/>
                    <a:pt x="1275" y="2774"/>
                  </a:cubicBezTo>
                  <a:cubicBezTo>
                    <a:pt x="1132" y="3036"/>
                    <a:pt x="1037" y="3310"/>
                    <a:pt x="965" y="3608"/>
                  </a:cubicBezTo>
                  <a:cubicBezTo>
                    <a:pt x="739" y="3572"/>
                    <a:pt x="572" y="3381"/>
                    <a:pt x="572" y="3143"/>
                  </a:cubicBezTo>
                  <a:cubicBezTo>
                    <a:pt x="572" y="2893"/>
                    <a:pt x="775" y="2703"/>
                    <a:pt x="1013" y="2703"/>
                  </a:cubicBezTo>
                  <a:cubicBezTo>
                    <a:pt x="1025" y="2701"/>
                    <a:pt x="1038" y="2700"/>
                    <a:pt x="1050" y="2700"/>
                  </a:cubicBezTo>
                  <a:close/>
                  <a:moveTo>
                    <a:pt x="6895" y="6203"/>
                  </a:moveTo>
                  <a:cubicBezTo>
                    <a:pt x="7299" y="6465"/>
                    <a:pt x="7347" y="7025"/>
                    <a:pt x="7002" y="7358"/>
                  </a:cubicBezTo>
                  <a:cubicBezTo>
                    <a:pt x="6862" y="7488"/>
                    <a:pt x="6687" y="7550"/>
                    <a:pt x="6514" y="7550"/>
                  </a:cubicBezTo>
                  <a:cubicBezTo>
                    <a:pt x="6258" y="7550"/>
                    <a:pt x="6005" y="7416"/>
                    <a:pt x="5871" y="7168"/>
                  </a:cubicBezTo>
                  <a:cubicBezTo>
                    <a:pt x="6275" y="6918"/>
                    <a:pt x="6633" y="6596"/>
                    <a:pt x="6895" y="6203"/>
                  </a:cubicBezTo>
                  <a:close/>
                  <a:moveTo>
                    <a:pt x="4049" y="0"/>
                  </a:moveTo>
                  <a:cubicBezTo>
                    <a:pt x="3370" y="12"/>
                    <a:pt x="2811" y="548"/>
                    <a:pt x="2799" y="1226"/>
                  </a:cubicBezTo>
                  <a:lnTo>
                    <a:pt x="2799" y="1322"/>
                  </a:lnTo>
                  <a:cubicBezTo>
                    <a:pt x="2275" y="1572"/>
                    <a:pt x="1834" y="1941"/>
                    <a:pt x="1501" y="2405"/>
                  </a:cubicBezTo>
                  <a:cubicBezTo>
                    <a:pt x="1352" y="2306"/>
                    <a:pt x="1185" y="2259"/>
                    <a:pt x="1020" y="2259"/>
                  </a:cubicBezTo>
                  <a:cubicBezTo>
                    <a:pt x="670" y="2259"/>
                    <a:pt x="329" y="2469"/>
                    <a:pt x="191" y="2834"/>
                  </a:cubicBezTo>
                  <a:cubicBezTo>
                    <a:pt x="1" y="3358"/>
                    <a:pt x="346" y="3941"/>
                    <a:pt x="906" y="4012"/>
                  </a:cubicBezTo>
                  <a:cubicBezTo>
                    <a:pt x="894" y="4108"/>
                    <a:pt x="894" y="4215"/>
                    <a:pt x="894" y="4310"/>
                  </a:cubicBezTo>
                  <a:cubicBezTo>
                    <a:pt x="894" y="5120"/>
                    <a:pt x="1191" y="5894"/>
                    <a:pt x="1727" y="6501"/>
                  </a:cubicBezTo>
                  <a:cubicBezTo>
                    <a:pt x="1771" y="6547"/>
                    <a:pt x="1822" y="6567"/>
                    <a:pt x="1871" y="6567"/>
                  </a:cubicBezTo>
                  <a:cubicBezTo>
                    <a:pt x="2024" y="6567"/>
                    <a:pt x="2163" y="6380"/>
                    <a:pt x="2037" y="6227"/>
                  </a:cubicBezTo>
                  <a:cubicBezTo>
                    <a:pt x="1037" y="5096"/>
                    <a:pt x="1084" y="3393"/>
                    <a:pt x="2132" y="2310"/>
                  </a:cubicBezTo>
                  <a:cubicBezTo>
                    <a:pt x="2691" y="1738"/>
                    <a:pt x="3437" y="1448"/>
                    <a:pt x="4186" y="1448"/>
                  </a:cubicBezTo>
                  <a:cubicBezTo>
                    <a:pt x="4841" y="1448"/>
                    <a:pt x="5499" y="1670"/>
                    <a:pt x="6037" y="2119"/>
                  </a:cubicBezTo>
                  <a:cubicBezTo>
                    <a:pt x="7192" y="3096"/>
                    <a:pt x="7395" y="4786"/>
                    <a:pt x="6514" y="6001"/>
                  </a:cubicBezTo>
                  <a:cubicBezTo>
                    <a:pt x="5954" y="6772"/>
                    <a:pt x="5074" y="7187"/>
                    <a:pt x="4179" y="7187"/>
                  </a:cubicBezTo>
                  <a:cubicBezTo>
                    <a:pt x="3664" y="7187"/>
                    <a:pt x="3145" y="7050"/>
                    <a:pt x="2680" y="6763"/>
                  </a:cubicBezTo>
                  <a:cubicBezTo>
                    <a:pt x="2644" y="6745"/>
                    <a:pt x="2609" y="6737"/>
                    <a:pt x="2576" y="6737"/>
                  </a:cubicBezTo>
                  <a:cubicBezTo>
                    <a:pt x="2390" y="6737"/>
                    <a:pt x="2272" y="6989"/>
                    <a:pt x="2454" y="7120"/>
                  </a:cubicBezTo>
                  <a:cubicBezTo>
                    <a:pt x="2986" y="7445"/>
                    <a:pt x="3591" y="7613"/>
                    <a:pt x="4198" y="7613"/>
                  </a:cubicBezTo>
                  <a:cubicBezTo>
                    <a:pt x="4636" y="7613"/>
                    <a:pt x="5075" y="7526"/>
                    <a:pt x="5490" y="7346"/>
                  </a:cubicBezTo>
                  <a:cubicBezTo>
                    <a:pt x="5692" y="7727"/>
                    <a:pt x="6085" y="7965"/>
                    <a:pt x="6502" y="7965"/>
                  </a:cubicBezTo>
                  <a:cubicBezTo>
                    <a:pt x="7657" y="7965"/>
                    <a:pt x="8097" y="6453"/>
                    <a:pt x="7121" y="5846"/>
                  </a:cubicBezTo>
                  <a:cubicBezTo>
                    <a:pt x="8049" y="4072"/>
                    <a:pt x="7192" y="1881"/>
                    <a:pt x="5311" y="1214"/>
                  </a:cubicBezTo>
                  <a:cubicBezTo>
                    <a:pt x="5287" y="536"/>
                    <a:pt x="4728" y="0"/>
                    <a:pt x="40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2212" name="Google Shape;2212;p97"/>
            <p:cNvSpPr/>
            <p:nvPr/>
          </p:nvSpPr>
          <p:spPr>
            <a:xfrm>
              <a:off x="3425295" y="1623104"/>
              <a:ext cx="58074" cy="49538"/>
            </a:xfrm>
            <a:custGeom>
              <a:rect b="b" l="l" r="r" t="t"/>
              <a:pathLst>
                <a:path extrusionOk="0" h="1805" w="2116">
                  <a:moveTo>
                    <a:pt x="905" y="417"/>
                  </a:moveTo>
                  <a:cubicBezTo>
                    <a:pt x="1179" y="417"/>
                    <a:pt x="1393" y="632"/>
                    <a:pt x="1393" y="906"/>
                  </a:cubicBezTo>
                  <a:cubicBezTo>
                    <a:pt x="1393" y="1197"/>
                    <a:pt x="1151" y="1389"/>
                    <a:pt x="899" y="1389"/>
                  </a:cubicBezTo>
                  <a:cubicBezTo>
                    <a:pt x="780" y="1389"/>
                    <a:pt x="659" y="1346"/>
                    <a:pt x="560" y="1251"/>
                  </a:cubicBezTo>
                  <a:cubicBezTo>
                    <a:pt x="262" y="941"/>
                    <a:pt x="476" y="417"/>
                    <a:pt x="905" y="417"/>
                  </a:cubicBezTo>
                  <a:close/>
                  <a:moveTo>
                    <a:pt x="920" y="1"/>
                  </a:moveTo>
                  <a:cubicBezTo>
                    <a:pt x="915" y="1"/>
                    <a:pt x="910" y="1"/>
                    <a:pt x="905" y="1"/>
                  </a:cubicBezTo>
                  <a:cubicBezTo>
                    <a:pt x="405" y="1"/>
                    <a:pt x="0" y="406"/>
                    <a:pt x="0" y="906"/>
                  </a:cubicBezTo>
                  <a:cubicBezTo>
                    <a:pt x="0" y="1445"/>
                    <a:pt x="446" y="1805"/>
                    <a:pt x="912" y="1805"/>
                  </a:cubicBezTo>
                  <a:cubicBezTo>
                    <a:pt x="1135" y="1805"/>
                    <a:pt x="1363" y="1722"/>
                    <a:pt x="1548" y="1537"/>
                  </a:cubicBezTo>
                  <a:cubicBezTo>
                    <a:pt x="2116" y="969"/>
                    <a:pt x="1719" y="1"/>
                    <a:pt x="9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2213" name="Google Shape;2213;p97"/>
            <p:cNvSpPr/>
            <p:nvPr/>
          </p:nvSpPr>
          <p:spPr>
            <a:xfrm>
              <a:off x="3466462" y="1565772"/>
              <a:ext cx="40536" cy="34828"/>
            </a:xfrm>
            <a:custGeom>
              <a:rect b="b" l="l" r="r" t="t"/>
              <a:pathLst>
                <a:path extrusionOk="0" h="1269" w="1477">
                  <a:moveTo>
                    <a:pt x="631" y="423"/>
                  </a:moveTo>
                  <a:cubicBezTo>
                    <a:pt x="822" y="423"/>
                    <a:pt x="917" y="649"/>
                    <a:pt x="786" y="780"/>
                  </a:cubicBezTo>
                  <a:cubicBezTo>
                    <a:pt x="744" y="822"/>
                    <a:pt x="692" y="841"/>
                    <a:pt x="641" y="841"/>
                  </a:cubicBezTo>
                  <a:cubicBezTo>
                    <a:pt x="533" y="841"/>
                    <a:pt x="429" y="758"/>
                    <a:pt x="429" y="637"/>
                  </a:cubicBezTo>
                  <a:cubicBezTo>
                    <a:pt x="429" y="518"/>
                    <a:pt x="524" y="423"/>
                    <a:pt x="631" y="423"/>
                  </a:cubicBezTo>
                  <a:close/>
                  <a:moveTo>
                    <a:pt x="637" y="0"/>
                  </a:moveTo>
                  <a:cubicBezTo>
                    <a:pt x="311" y="0"/>
                    <a:pt x="0" y="251"/>
                    <a:pt x="0" y="637"/>
                  </a:cubicBezTo>
                  <a:cubicBezTo>
                    <a:pt x="0" y="982"/>
                    <a:pt x="286" y="1268"/>
                    <a:pt x="631" y="1268"/>
                  </a:cubicBezTo>
                  <a:cubicBezTo>
                    <a:pt x="1203" y="1268"/>
                    <a:pt x="1477" y="578"/>
                    <a:pt x="1084" y="185"/>
                  </a:cubicBezTo>
                  <a:cubicBezTo>
                    <a:pt x="953" y="58"/>
                    <a:pt x="793"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2214" name="Google Shape;2214;p97"/>
            <p:cNvSpPr/>
            <p:nvPr/>
          </p:nvSpPr>
          <p:spPr>
            <a:xfrm>
              <a:off x="3482133" y="1552927"/>
              <a:ext cx="187285" cy="250271"/>
            </a:xfrm>
            <a:custGeom>
              <a:rect b="b" l="l" r="r" t="t"/>
              <a:pathLst>
                <a:path extrusionOk="0" h="9119" w="6824">
                  <a:moveTo>
                    <a:pt x="5178" y="1"/>
                  </a:moveTo>
                  <a:cubicBezTo>
                    <a:pt x="5083" y="1"/>
                    <a:pt x="4990" y="51"/>
                    <a:pt x="4942" y="141"/>
                  </a:cubicBezTo>
                  <a:lnTo>
                    <a:pt x="4061" y="1843"/>
                  </a:lnTo>
                  <a:cubicBezTo>
                    <a:pt x="4025" y="1927"/>
                    <a:pt x="4025" y="2034"/>
                    <a:pt x="4085" y="2117"/>
                  </a:cubicBezTo>
                  <a:cubicBezTo>
                    <a:pt x="4137" y="2190"/>
                    <a:pt x="4216" y="2227"/>
                    <a:pt x="4299" y="2227"/>
                  </a:cubicBezTo>
                  <a:cubicBezTo>
                    <a:pt x="4311" y="2227"/>
                    <a:pt x="4323" y="2226"/>
                    <a:pt x="4335" y="2224"/>
                  </a:cubicBezTo>
                  <a:lnTo>
                    <a:pt x="4775" y="2165"/>
                  </a:lnTo>
                  <a:cubicBezTo>
                    <a:pt x="4787" y="2320"/>
                    <a:pt x="4799" y="2486"/>
                    <a:pt x="4799" y="2641"/>
                  </a:cubicBezTo>
                  <a:cubicBezTo>
                    <a:pt x="4799" y="3820"/>
                    <a:pt x="4406" y="4951"/>
                    <a:pt x="3668" y="5868"/>
                  </a:cubicBezTo>
                  <a:cubicBezTo>
                    <a:pt x="2954" y="6761"/>
                    <a:pt x="1953" y="7404"/>
                    <a:pt x="846" y="7677"/>
                  </a:cubicBezTo>
                  <a:cubicBezTo>
                    <a:pt x="1" y="7880"/>
                    <a:pt x="144" y="9118"/>
                    <a:pt x="1013" y="9118"/>
                  </a:cubicBezTo>
                  <a:cubicBezTo>
                    <a:pt x="1072" y="9118"/>
                    <a:pt x="1132" y="9118"/>
                    <a:pt x="1191" y="9106"/>
                  </a:cubicBezTo>
                  <a:cubicBezTo>
                    <a:pt x="3644" y="8511"/>
                    <a:pt x="5549" y="6570"/>
                    <a:pt x="6109" y="4106"/>
                  </a:cubicBezTo>
                  <a:cubicBezTo>
                    <a:pt x="6164" y="3940"/>
                    <a:pt x="6032" y="3835"/>
                    <a:pt x="5902" y="3835"/>
                  </a:cubicBezTo>
                  <a:cubicBezTo>
                    <a:pt x="5807" y="3835"/>
                    <a:pt x="5712" y="3891"/>
                    <a:pt x="5692" y="4022"/>
                  </a:cubicBezTo>
                  <a:cubicBezTo>
                    <a:pt x="5168" y="6320"/>
                    <a:pt x="3382" y="8130"/>
                    <a:pt x="1084" y="8689"/>
                  </a:cubicBezTo>
                  <a:cubicBezTo>
                    <a:pt x="1055" y="8696"/>
                    <a:pt x="1027" y="8700"/>
                    <a:pt x="1001" y="8700"/>
                  </a:cubicBezTo>
                  <a:cubicBezTo>
                    <a:pt x="660" y="8700"/>
                    <a:pt x="554" y="8171"/>
                    <a:pt x="930" y="8082"/>
                  </a:cubicBezTo>
                  <a:cubicBezTo>
                    <a:pt x="2144" y="7796"/>
                    <a:pt x="3216" y="7106"/>
                    <a:pt x="4001" y="6130"/>
                  </a:cubicBezTo>
                  <a:cubicBezTo>
                    <a:pt x="4799" y="5141"/>
                    <a:pt x="5228" y="3915"/>
                    <a:pt x="5216" y="2641"/>
                  </a:cubicBezTo>
                  <a:cubicBezTo>
                    <a:pt x="5216" y="2391"/>
                    <a:pt x="5204" y="2141"/>
                    <a:pt x="5168" y="1903"/>
                  </a:cubicBezTo>
                  <a:cubicBezTo>
                    <a:pt x="5168" y="1843"/>
                    <a:pt x="5132" y="1796"/>
                    <a:pt x="5085" y="1760"/>
                  </a:cubicBezTo>
                  <a:cubicBezTo>
                    <a:pt x="5037" y="1724"/>
                    <a:pt x="4990" y="1712"/>
                    <a:pt x="4930" y="1712"/>
                  </a:cubicBezTo>
                  <a:lnTo>
                    <a:pt x="4585" y="1772"/>
                  </a:lnTo>
                  <a:lnTo>
                    <a:pt x="5216" y="534"/>
                  </a:lnTo>
                  <a:lnTo>
                    <a:pt x="6168" y="1546"/>
                  </a:lnTo>
                  <a:lnTo>
                    <a:pt x="5966" y="1570"/>
                  </a:lnTo>
                  <a:cubicBezTo>
                    <a:pt x="5847" y="1581"/>
                    <a:pt x="5775" y="1689"/>
                    <a:pt x="5787" y="1808"/>
                  </a:cubicBezTo>
                  <a:cubicBezTo>
                    <a:pt x="5823" y="2081"/>
                    <a:pt x="5847" y="2367"/>
                    <a:pt x="5847" y="2641"/>
                  </a:cubicBezTo>
                  <a:cubicBezTo>
                    <a:pt x="5847" y="2808"/>
                    <a:pt x="5847" y="2974"/>
                    <a:pt x="5823" y="3141"/>
                  </a:cubicBezTo>
                  <a:cubicBezTo>
                    <a:pt x="5810" y="3292"/>
                    <a:pt x="5920" y="3369"/>
                    <a:pt x="6030" y="3369"/>
                  </a:cubicBezTo>
                  <a:cubicBezTo>
                    <a:pt x="6129" y="3369"/>
                    <a:pt x="6228" y="3307"/>
                    <a:pt x="6240" y="3177"/>
                  </a:cubicBezTo>
                  <a:cubicBezTo>
                    <a:pt x="6264" y="2998"/>
                    <a:pt x="6264" y="2820"/>
                    <a:pt x="6264" y="2641"/>
                  </a:cubicBezTo>
                  <a:cubicBezTo>
                    <a:pt x="6264" y="2415"/>
                    <a:pt x="6252" y="2189"/>
                    <a:pt x="6228" y="1962"/>
                  </a:cubicBezTo>
                  <a:lnTo>
                    <a:pt x="6525" y="1915"/>
                  </a:lnTo>
                  <a:cubicBezTo>
                    <a:pt x="6740" y="1879"/>
                    <a:pt x="6823" y="1617"/>
                    <a:pt x="6680" y="1462"/>
                  </a:cubicBezTo>
                  <a:lnTo>
                    <a:pt x="6692" y="1462"/>
                  </a:lnTo>
                  <a:lnTo>
                    <a:pt x="5371" y="81"/>
                  </a:lnTo>
                  <a:cubicBezTo>
                    <a:pt x="5316" y="27"/>
                    <a:pt x="5247" y="1"/>
                    <a:pt x="51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2215" name="Google Shape;2215;p97"/>
            <p:cNvSpPr/>
            <p:nvPr/>
          </p:nvSpPr>
          <p:spPr>
            <a:xfrm>
              <a:off x="3274320" y="1447456"/>
              <a:ext cx="187916" cy="245935"/>
            </a:xfrm>
            <a:custGeom>
              <a:rect b="b" l="l" r="r" t="t"/>
              <a:pathLst>
                <a:path extrusionOk="0" h="8961" w="6847">
                  <a:moveTo>
                    <a:pt x="5817" y="1"/>
                  </a:moveTo>
                  <a:cubicBezTo>
                    <a:pt x="5762" y="1"/>
                    <a:pt x="5704" y="7"/>
                    <a:pt x="5644" y="19"/>
                  </a:cubicBezTo>
                  <a:cubicBezTo>
                    <a:pt x="4203" y="376"/>
                    <a:pt x="2929" y="1186"/>
                    <a:pt x="2001" y="2341"/>
                  </a:cubicBezTo>
                  <a:cubicBezTo>
                    <a:pt x="1060" y="3519"/>
                    <a:pt x="548" y="4972"/>
                    <a:pt x="560" y="6484"/>
                  </a:cubicBezTo>
                  <a:cubicBezTo>
                    <a:pt x="560" y="6710"/>
                    <a:pt x="572" y="6937"/>
                    <a:pt x="596" y="7175"/>
                  </a:cubicBezTo>
                  <a:lnTo>
                    <a:pt x="334" y="7210"/>
                  </a:lnTo>
                  <a:cubicBezTo>
                    <a:pt x="96" y="7234"/>
                    <a:pt x="0" y="7520"/>
                    <a:pt x="167" y="7687"/>
                  </a:cubicBezTo>
                  <a:lnTo>
                    <a:pt x="1215" y="8794"/>
                  </a:lnTo>
                  <a:cubicBezTo>
                    <a:pt x="1310" y="8901"/>
                    <a:pt x="1441" y="8949"/>
                    <a:pt x="1584" y="8961"/>
                  </a:cubicBezTo>
                  <a:lnTo>
                    <a:pt x="1655" y="8961"/>
                  </a:lnTo>
                  <a:cubicBezTo>
                    <a:pt x="1822" y="8937"/>
                    <a:pt x="1953" y="8830"/>
                    <a:pt x="2036" y="8687"/>
                  </a:cubicBezTo>
                  <a:lnTo>
                    <a:pt x="2739" y="7329"/>
                  </a:lnTo>
                  <a:cubicBezTo>
                    <a:pt x="2839" y="7130"/>
                    <a:pt x="2690" y="6909"/>
                    <a:pt x="2486" y="6909"/>
                  </a:cubicBezTo>
                  <a:cubicBezTo>
                    <a:pt x="2472" y="6909"/>
                    <a:pt x="2457" y="6910"/>
                    <a:pt x="2441" y="6913"/>
                  </a:cubicBezTo>
                  <a:lnTo>
                    <a:pt x="2048" y="6972"/>
                  </a:lnTo>
                  <a:cubicBezTo>
                    <a:pt x="2036" y="6806"/>
                    <a:pt x="2025" y="6651"/>
                    <a:pt x="2025" y="6484"/>
                  </a:cubicBezTo>
                  <a:cubicBezTo>
                    <a:pt x="2025" y="5210"/>
                    <a:pt x="2501" y="3972"/>
                    <a:pt x="3358" y="3031"/>
                  </a:cubicBezTo>
                  <a:cubicBezTo>
                    <a:pt x="3517" y="2872"/>
                    <a:pt x="3367" y="2660"/>
                    <a:pt x="3201" y="2660"/>
                  </a:cubicBezTo>
                  <a:cubicBezTo>
                    <a:pt x="3144" y="2660"/>
                    <a:pt x="3085" y="2685"/>
                    <a:pt x="3037" y="2746"/>
                  </a:cubicBezTo>
                  <a:cubicBezTo>
                    <a:pt x="2120" y="3769"/>
                    <a:pt x="1608" y="5103"/>
                    <a:pt x="1608" y="6484"/>
                  </a:cubicBezTo>
                  <a:cubicBezTo>
                    <a:pt x="1608" y="6734"/>
                    <a:pt x="1620" y="6984"/>
                    <a:pt x="1655" y="7234"/>
                  </a:cubicBezTo>
                  <a:cubicBezTo>
                    <a:pt x="1667" y="7282"/>
                    <a:pt x="1691" y="7341"/>
                    <a:pt x="1739" y="7365"/>
                  </a:cubicBezTo>
                  <a:cubicBezTo>
                    <a:pt x="1786" y="7401"/>
                    <a:pt x="1834" y="7413"/>
                    <a:pt x="1894" y="7413"/>
                  </a:cubicBezTo>
                  <a:lnTo>
                    <a:pt x="2251" y="7365"/>
                  </a:lnTo>
                  <a:lnTo>
                    <a:pt x="2251" y="7365"/>
                  </a:lnTo>
                  <a:lnTo>
                    <a:pt x="1667" y="8484"/>
                  </a:lnTo>
                  <a:cubicBezTo>
                    <a:pt x="1655" y="8508"/>
                    <a:pt x="1632" y="8532"/>
                    <a:pt x="1596" y="8532"/>
                  </a:cubicBezTo>
                  <a:cubicBezTo>
                    <a:pt x="1572" y="8532"/>
                    <a:pt x="1548" y="8532"/>
                    <a:pt x="1524" y="8508"/>
                  </a:cubicBezTo>
                  <a:lnTo>
                    <a:pt x="655" y="7591"/>
                  </a:lnTo>
                  <a:lnTo>
                    <a:pt x="858" y="7556"/>
                  </a:lnTo>
                  <a:cubicBezTo>
                    <a:pt x="977" y="7544"/>
                    <a:pt x="1048" y="7437"/>
                    <a:pt x="1036" y="7318"/>
                  </a:cubicBezTo>
                  <a:cubicBezTo>
                    <a:pt x="1001" y="7044"/>
                    <a:pt x="977" y="6758"/>
                    <a:pt x="977" y="6484"/>
                  </a:cubicBezTo>
                  <a:cubicBezTo>
                    <a:pt x="977" y="5067"/>
                    <a:pt x="1453" y="3698"/>
                    <a:pt x="2334" y="2603"/>
                  </a:cubicBezTo>
                  <a:cubicBezTo>
                    <a:pt x="3203" y="1519"/>
                    <a:pt x="4394" y="757"/>
                    <a:pt x="5739" y="436"/>
                  </a:cubicBezTo>
                  <a:cubicBezTo>
                    <a:pt x="5763" y="431"/>
                    <a:pt x="5785" y="429"/>
                    <a:pt x="5807" y="429"/>
                  </a:cubicBezTo>
                  <a:cubicBezTo>
                    <a:pt x="6146" y="429"/>
                    <a:pt x="6241" y="931"/>
                    <a:pt x="5894" y="1043"/>
                  </a:cubicBezTo>
                  <a:cubicBezTo>
                    <a:pt x="5096" y="1233"/>
                    <a:pt x="4358" y="1591"/>
                    <a:pt x="3715" y="2103"/>
                  </a:cubicBezTo>
                  <a:cubicBezTo>
                    <a:pt x="3517" y="2235"/>
                    <a:pt x="3664" y="2495"/>
                    <a:pt x="3846" y="2495"/>
                  </a:cubicBezTo>
                  <a:cubicBezTo>
                    <a:pt x="3893" y="2495"/>
                    <a:pt x="3942" y="2478"/>
                    <a:pt x="3989" y="2436"/>
                  </a:cubicBezTo>
                  <a:cubicBezTo>
                    <a:pt x="4572" y="1960"/>
                    <a:pt x="5251" y="1626"/>
                    <a:pt x="5989" y="1448"/>
                  </a:cubicBezTo>
                  <a:cubicBezTo>
                    <a:pt x="6847" y="1214"/>
                    <a:pt x="6611" y="1"/>
                    <a:pt x="58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2198"/>
                                        </p:tgtEl>
                                        <p:attrNameLst>
                                          <p:attrName>style.visibility</p:attrName>
                                        </p:attrNameLst>
                                      </p:cBhvr>
                                      <p:to>
                                        <p:strVal val="visible"/>
                                      </p:to>
                                    </p:set>
                                    <p:animEffect filter="fade" transition="in">
                                      <p:cBhvr>
                                        <p:cTn dur="1000"/>
                                        <p:tgtEl>
                                          <p:spTgt spid="2198"/>
                                        </p:tgtEl>
                                      </p:cBhvr>
                                    </p:animEffect>
                                  </p:childTnLst>
                                </p:cTn>
                              </p:par>
                              <p:par>
                                <p:cTn fill="hold" nodeType="withEffect" presetClass="entr" presetID="10" presetSubtype="0">
                                  <p:stCondLst>
                                    <p:cond delay="0"/>
                                  </p:stCondLst>
                                  <p:childTnLst>
                                    <p:set>
                                      <p:cBhvr>
                                        <p:cTn dur="1" fill="hold">
                                          <p:stCondLst>
                                            <p:cond delay="0"/>
                                          </p:stCondLst>
                                        </p:cTn>
                                        <p:tgtEl>
                                          <p:spTgt spid="2199"/>
                                        </p:tgtEl>
                                        <p:attrNameLst>
                                          <p:attrName>style.visibility</p:attrName>
                                        </p:attrNameLst>
                                      </p:cBhvr>
                                      <p:to>
                                        <p:strVal val="visible"/>
                                      </p:to>
                                    </p:set>
                                    <p:animEffect filter="fade" transition="in">
                                      <p:cBhvr>
                                        <p:cTn dur="1000"/>
                                        <p:tgtEl>
                                          <p:spTgt spid="2199"/>
                                        </p:tgtEl>
                                      </p:cBhvr>
                                    </p:animEffect>
                                  </p:childTnLst>
                                </p:cTn>
                              </p:par>
                              <p:par>
                                <p:cTn fill="hold" nodeType="withEffect" presetClass="entr" presetID="10" presetSubtype="0">
                                  <p:stCondLst>
                                    <p:cond delay="0"/>
                                  </p:stCondLst>
                                  <p:childTnLst>
                                    <p:set>
                                      <p:cBhvr>
                                        <p:cTn dur="1" fill="hold">
                                          <p:stCondLst>
                                            <p:cond delay="0"/>
                                          </p:stCondLst>
                                        </p:cTn>
                                        <p:tgtEl>
                                          <p:spTgt spid="2200"/>
                                        </p:tgtEl>
                                        <p:attrNameLst>
                                          <p:attrName>style.visibility</p:attrName>
                                        </p:attrNameLst>
                                      </p:cBhvr>
                                      <p:to>
                                        <p:strVal val="visible"/>
                                      </p:to>
                                    </p:set>
                                    <p:animEffect filter="fade" transition="in">
                                      <p:cBhvr>
                                        <p:cTn dur="1000"/>
                                        <p:tgtEl>
                                          <p:spTgt spid="2200"/>
                                        </p:tgtEl>
                                      </p:cBhvr>
                                    </p:animEffect>
                                  </p:childTnLst>
                                </p:cTn>
                              </p:par>
                              <p:par>
                                <p:cTn fill="hold" nodeType="withEffect" presetClass="entr" presetID="10" presetSubtype="0">
                                  <p:stCondLst>
                                    <p:cond delay="0"/>
                                  </p:stCondLst>
                                  <p:childTnLst>
                                    <p:set>
                                      <p:cBhvr>
                                        <p:cTn dur="1" fill="hold">
                                          <p:stCondLst>
                                            <p:cond delay="0"/>
                                          </p:stCondLst>
                                        </p:cTn>
                                        <p:tgtEl>
                                          <p:spTgt spid="2201"/>
                                        </p:tgtEl>
                                        <p:attrNameLst>
                                          <p:attrName>style.visibility</p:attrName>
                                        </p:attrNameLst>
                                      </p:cBhvr>
                                      <p:to>
                                        <p:strVal val="visible"/>
                                      </p:to>
                                    </p:set>
                                    <p:animEffect filter="fade" transition="in">
                                      <p:cBhvr>
                                        <p:cTn dur="1000"/>
                                        <p:tgtEl>
                                          <p:spTgt spid="2201"/>
                                        </p:tgtEl>
                                      </p:cBhvr>
                                    </p:animEffect>
                                  </p:childTnLst>
                                </p:cTn>
                              </p:par>
                              <p:par>
                                <p:cTn fill="hold" nodeType="withEffect" presetClass="entr" presetID="10" presetSubtype="0">
                                  <p:stCondLst>
                                    <p:cond delay="0"/>
                                  </p:stCondLst>
                                  <p:childTnLst>
                                    <p:set>
                                      <p:cBhvr>
                                        <p:cTn dur="1" fill="hold">
                                          <p:stCondLst>
                                            <p:cond delay="0"/>
                                          </p:stCondLst>
                                        </p:cTn>
                                        <p:tgtEl>
                                          <p:spTgt spid="2202"/>
                                        </p:tgtEl>
                                        <p:attrNameLst>
                                          <p:attrName>style.visibility</p:attrName>
                                        </p:attrNameLst>
                                      </p:cBhvr>
                                      <p:to>
                                        <p:strVal val="visible"/>
                                      </p:to>
                                    </p:set>
                                    <p:animEffect filter="fade" transition="in">
                                      <p:cBhvr>
                                        <p:cTn dur="1000"/>
                                        <p:tgtEl>
                                          <p:spTgt spid="2202"/>
                                        </p:tgtEl>
                                      </p:cBhvr>
                                    </p:animEffect>
                                  </p:childTnLst>
                                </p:cTn>
                              </p:par>
                              <p:par>
                                <p:cTn fill="hold" nodeType="withEffect" presetClass="entr" presetID="10" presetSubtype="0">
                                  <p:stCondLst>
                                    <p:cond delay="0"/>
                                  </p:stCondLst>
                                  <p:childTnLst>
                                    <p:set>
                                      <p:cBhvr>
                                        <p:cTn dur="1" fill="hold">
                                          <p:stCondLst>
                                            <p:cond delay="0"/>
                                          </p:stCondLst>
                                        </p:cTn>
                                        <p:tgtEl>
                                          <p:spTgt spid="2203"/>
                                        </p:tgtEl>
                                        <p:attrNameLst>
                                          <p:attrName>style.visibility</p:attrName>
                                        </p:attrNameLst>
                                      </p:cBhvr>
                                      <p:to>
                                        <p:strVal val="visible"/>
                                      </p:to>
                                    </p:set>
                                    <p:animEffect filter="fade" transition="in">
                                      <p:cBhvr>
                                        <p:cTn dur="1000"/>
                                        <p:tgtEl>
                                          <p:spTgt spid="2203"/>
                                        </p:tgtEl>
                                      </p:cBhvr>
                                    </p:animEffect>
                                  </p:childTnLst>
                                </p:cTn>
                              </p:par>
                              <p:par>
                                <p:cTn fill="hold" nodeType="withEffect" presetClass="entr" presetID="10" presetSubtype="0">
                                  <p:stCondLst>
                                    <p:cond delay="0"/>
                                  </p:stCondLst>
                                  <p:childTnLst>
                                    <p:set>
                                      <p:cBhvr>
                                        <p:cTn dur="1" fill="hold">
                                          <p:stCondLst>
                                            <p:cond delay="0"/>
                                          </p:stCondLst>
                                        </p:cTn>
                                        <p:tgtEl>
                                          <p:spTgt spid="2204"/>
                                        </p:tgtEl>
                                        <p:attrNameLst>
                                          <p:attrName>style.visibility</p:attrName>
                                        </p:attrNameLst>
                                      </p:cBhvr>
                                      <p:to>
                                        <p:strVal val="visible"/>
                                      </p:to>
                                    </p:set>
                                    <p:animEffect filter="fade" transition="in">
                                      <p:cBhvr>
                                        <p:cTn dur="1000"/>
                                        <p:tgtEl>
                                          <p:spTgt spid="2204"/>
                                        </p:tgtEl>
                                      </p:cBhvr>
                                    </p:animEffect>
                                  </p:childTnLst>
                                </p:cTn>
                              </p:par>
                              <p:par>
                                <p:cTn fill="hold" nodeType="withEffect" presetClass="entr" presetID="10" presetSubtype="0">
                                  <p:stCondLst>
                                    <p:cond delay="0"/>
                                  </p:stCondLst>
                                  <p:childTnLst>
                                    <p:set>
                                      <p:cBhvr>
                                        <p:cTn dur="1" fill="hold">
                                          <p:stCondLst>
                                            <p:cond delay="0"/>
                                          </p:stCondLst>
                                        </p:cTn>
                                        <p:tgtEl>
                                          <p:spTgt spid="2205"/>
                                        </p:tgtEl>
                                        <p:attrNameLst>
                                          <p:attrName>style.visibility</p:attrName>
                                        </p:attrNameLst>
                                      </p:cBhvr>
                                      <p:to>
                                        <p:strVal val="visible"/>
                                      </p:to>
                                    </p:set>
                                    <p:animEffect filter="fade" transition="in">
                                      <p:cBhvr>
                                        <p:cTn dur="1000"/>
                                        <p:tgtEl>
                                          <p:spTgt spid="220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206"/>
                                        </p:tgtEl>
                                        <p:attrNameLst>
                                          <p:attrName>style.visibility</p:attrName>
                                        </p:attrNameLst>
                                      </p:cBhvr>
                                      <p:to>
                                        <p:strVal val="visible"/>
                                      </p:to>
                                    </p:set>
                                    <p:animEffect filter="fade" transition="in">
                                      <p:cBhvr>
                                        <p:cTn dur="1000"/>
                                        <p:tgtEl>
                                          <p:spTgt spid="2206"/>
                                        </p:tgtEl>
                                      </p:cBhvr>
                                    </p:animEffect>
                                  </p:childTnLst>
                                </p:cTn>
                              </p:par>
                              <p:par>
                                <p:cTn fill="hold" nodeType="withEffect" presetClass="entr" presetID="10" presetSubtype="0">
                                  <p:stCondLst>
                                    <p:cond delay="0"/>
                                  </p:stCondLst>
                                  <p:childTnLst>
                                    <p:set>
                                      <p:cBhvr>
                                        <p:cTn dur="1" fill="hold">
                                          <p:stCondLst>
                                            <p:cond delay="0"/>
                                          </p:stCondLst>
                                        </p:cTn>
                                        <p:tgtEl>
                                          <p:spTgt spid="2207"/>
                                        </p:tgtEl>
                                        <p:attrNameLst>
                                          <p:attrName>style.visibility</p:attrName>
                                        </p:attrNameLst>
                                      </p:cBhvr>
                                      <p:to>
                                        <p:strVal val="visible"/>
                                      </p:to>
                                    </p:set>
                                    <p:animEffect filter="fade" transition="in">
                                      <p:cBhvr>
                                        <p:cTn dur="1000"/>
                                        <p:tgtEl>
                                          <p:spTgt spid="2207"/>
                                        </p:tgtEl>
                                      </p:cBhvr>
                                    </p:animEffect>
                                  </p:childTnLst>
                                </p:cTn>
                              </p:par>
                              <p:par>
                                <p:cTn fill="hold" nodeType="withEffect" presetClass="entr" presetID="10" presetSubtype="0">
                                  <p:stCondLst>
                                    <p:cond delay="0"/>
                                  </p:stCondLst>
                                  <p:childTnLst>
                                    <p:set>
                                      <p:cBhvr>
                                        <p:cTn dur="1" fill="hold">
                                          <p:stCondLst>
                                            <p:cond delay="0"/>
                                          </p:stCondLst>
                                        </p:cTn>
                                        <p:tgtEl>
                                          <p:spTgt spid="2208"/>
                                        </p:tgtEl>
                                        <p:attrNameLst>
                                          <p:attrName>style.visibility</p:attrName>
                                        </p:attrNameLst>
                                      </p:cBhvr>
                                      <p:to>
                                        <p:strVal val="visible"/>
                                      </p:to>
                                    </p:set>
                                    <p:animEffect filter="fade" transition="in">
                                      <p:cBhvr>
                                        <p:cTn dur="1000"/>
                                        <p:tgtEl>
                                          <p:spTgt spid="2208"/>
                                        </p:tgtEl>
                                      </p:cBhvr>
                                    </p:animEffect>
                                  </p:childTnLst>
                                </p:cTn>
                              </p:par>
                              <p:par>
                                <p:cTn fill="hold" nodeType="withEffect" presetClass="entr" presetID="10" presetSubtype="0">
                                  <p:stCondLst>
                                    <p:cond delay="0"/>
                                  </p:stCondLst>
                                  <p:childTnLst>
                                    <p:set>
                                      <p:cBhvr>
                                        <p:cTn dur="1" fill="hold">
                                          <p:stCondLst>
                                            <p:cond delay="0"/>
                                          </p:stCondLst>
                                        </p:cTn>
                                        <p:tgtEl>
                                          <p:spTgt spid="2209"/>
                                        </p:tgtEl>
                                        <p:attrNameLst>
                                          <p:attrName>style.visibility</p:attrName>
                                        </p:attrNameLst>
                                      </p:cBhvr>
                                      <p:to>
                                        <p:strVal val="visible"/>
                                      </p:to>
                                    </p:set>
                                    <p:animEffect filter="fade" transition="in">
                                      <p:cBhvr>
                                        <p:cTn dur="1000"/>
                                        <p:tgtEl>
                                          <p:spTgt spid="22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9" name="Shape 2219"/>
        <p:cNvGrpSpPr/>
        <p:nvPr/>
      </p:nvGrpSpPr>
      <p:grpSpPr>
        <a:xfrm>
          <a:off x="0" y="0"/>
          <a:ext cx="0" cy="0"/>
          <a:chOff x="0" y="0"/>
          <a:chExt cx="0" cy="0"/>
        </a:xfrm>
      </p:grpSpPr>
      <p:sp>
        <p:nvSpPr>
          <p:cNvPr id="2220" name="Google Shape;2220;p98"/>
          <p:cNvSpPr txBox="1"/>
          <p:nvPr>
            <p:ph type="title"/>
          </p:nvPr>
        </p:nvSpPr>
        <p:spPr>
          <a:xfrm>
            <a:off x="3390000" y="738875"/>
            <a:ext cx="3583200" cy="68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333,000.000</a:t>
            </a:r>
            <a:endParaRPr/>
          </a:p>
        </p:txBody>
      </p:sp>
      <p:sp>
        <p:nvSpPr>
          <p:cNvPr id="2221" name="Google Shape;2221;p98"/>
          <p:cNvSpPr txBox="1"/>
          <p:nvPr>
            <p:ph idx="1" type="subTitle"/>
          </p:nvPr>
        </p:nvSpPr>
        <p:spPr>
          <a:xfrm>
            <a:off x="3392700" y="1316578"/>
            <a:ext cx="3577800" cy="49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Earth’s is the Sun’s mass</a:t>
            </a:r>
            <a:endParaRPr/>
          </a:p>
        </p:txBody>
      </p:sp>
      <p:sp>
        <p:nvSpPr>
          <p:cNvPr id="2222" name="Google Shape;2222;p98"/>
          <p:cNvSpPr txBox="1"/>
          <p:nvPr>
            <p:ph idx="2" type="title"/>
          </p:nvPr>
        </p:nvSpPr>
        <p:spPr>
          <a:xfrm>
            <a:off x="3390000" y="2011575"/>
            <a:ext cx="3583200" cy="68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2223" name="Google Shape;2223;p98"/>
          <p:cNvSpPr txBox="1"/>
          <p:nvPr>
            <p:ph idx="3" type="subTitle"/>
          </p:nvPr>
        </p:nvSpPr>
        <p:spPr>
          <a:xfrm>
            <a:off x="3392700" y="2589278"/>
            <a:ext cx="3577800" cy="49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2224" name="Google Shape;2224;p98"/>
          <p:cNvSpPr txBox="1"/>
          <p:nvPr>
            <p:ph idx="4" type="title"/>
          </p:nvPr>
        </p:nvSpPr>
        <p:spPr>
          <a:xfrm>
            <a:off x="3390000" y="3284275"/>
            <a:ext cx="3583200" cy="68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386,000km</a:t>
            </a:r>
            <a:endParaRPr/>
          </a:p>
        </p:txBody>
      </p:sp>
      <p:sp>
        <p:nvSpPr>
          <p:cNvPr id="2225" name="Google Shape;2225;p98"/>
          <p:cNvSpPr txBox="1"/>
          <p:nvPr>
            <p:ph idx="5" type="subTitle"/>
          </p:nvPr>
        </p:nvSpPr>
        <p:spPr>
          <a:xfrm>
            <a:off x="3392700" y="3862028"/>
            <a:ext cx="3577800" cy="49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Is the distance between Earth and the Moon</a:t>
            </a:r>
            <a:endParaRPr/>
          </a:p>
        </p:txBody>
      </p:sp>
      <p:grpSp>
        <p:nvGrpSpPr>
          <p:cNvPr id="2226" name="Google Shape;2226;p98"/>
          <p:cNvGrpSpPr/>
          <p:nvPr/>
        </p:nvGrpSpPr>
        <p:grpSpPr>
          <a:xfrm>
            <a:off x="3171711" y="1140400"/>
            <a:ext cx="4019767" cy="2553985"/>
            <a:chOff x="3171711" y="1140400"/>
            <a:chExt cx="4019767" cy="2553985"/>
          </a:xfrm>
        </p:grpSpPr>
        <p:sp>
          <p:nvSpPr>
            <p:cNvPr id="2227" name="Google Shape;2227;p98"/>
            <p:cNvSpPr/>
            <p:nvPr/>
          </p:nvSpPr>
          <p:spPr>
            <a:xfrm>
              <a:off x="3171711" y="1140400"/>
              <a:ext cx="320542" cy="2553985"/>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sp>
          <p:nvSpPr>
            <p:cNvPr id="2228" name="Google Shape;2228;p98"/>
            <p:cNvSpPr/>
            <p:nvPr/>
          </p:nvSpPr>
          <p:spPr>
            <a:xfrm flipH="1">
              <a:off x="6870936" y="1140400"/>
              <a:ext cx="320542" cy="2553985"/>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2220"/>
                                        </p:tgtEl>
                                        <p:attrNameLst>
                                          <p:attrName>style.visibility</p:attrName>
                                        </p:attrNameLst>
                                      </p:cBhvr>
                                      <p:to>
                                        <p:strVal val="visible"/>
                                      </p:to>
                                    </p:set>
                                    <p:animEffect filter="fade" transition="in">
                                      <p:cBhvr>
                                        <p:cTn dur="1000"/>
                                        <p:tgtEl>
                                          <p:spTgt spid="222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222"/>
                                        </p:tgtEl>
                                        <p:attrNameLst>
                                          <p:attrName>style.visibility</p:attrName>
                                        </p:attrNameLst>
                                      </p:cBhvr>
                                      <p:to>
                                        <p:strVal val="visible"/>
                                      </p:to>
                                    </p:set>
                                    <p:animEffect filter="fade" transition="in">
                                      <p:cBhvr>
                                        <p:cTn dur="1000"/>
                                        <p:tgtEl>
                                          <p:spTgt spid="2222"/>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2224"/>
                                        </p:tgtEl>
                                        <p:attrNameLst>
                                          <p:attrName>style.visibility</p:attrName>
                                        </p:attrNameLst>
                                      </p:cBhvr>
                                      <p:to>
                                        <p:strVal val="visible"/>
                                      </p:to>
                                    </p:set>
                                    <p:animEffect filter="fade" transition="in">
                                      <p:cBhvr>
                                        <p:cTn dur="1000"/>
                                        <p:tgtEl>
                                          <p:spTgt spid="2224"/>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2226"/>
                                        </p:tgtEl>
                                        <p:attrNameLst>
                                          <p:attrName>style.visibility</p:attrName>
                                        </p:attrNameLst>
                                      </p:cBhvr>
                                      <p:to>
                                        <p:strVal val="visible"/>
                                      </p:to>
                                    </p:set>
                                    <p:animEffect filter="fade" transition="in">
                                      <p:cBhvr>
                                        <p:cTn dur="1000"/>
                                        <p:tgtEl>
                                          <p:spTgt spid="222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2" name="Shape 2232"/>
        <p:cNvGrpSpPr/>
        <p:nvPr/>
      </p:nvGrpSpPr>
      <p:grpSpPr>
        <a:xfrm>
          <a:off x="0" y="0"/>
          <a:ext cx="0" cy="0"/>
          <a:chOff x="0" y="0"/>
          <a:chExt cx="0" cy="0"/>
        </a:xfrm>
      </p:grpSpPr>
      <p:sp>
        <p:nvSpPr>
          <p:cNvPr id="2233" name="Google Shape;2233;p99"/>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MAP</a:t>
            </a:r>
            <a:endParaRPr/>
          </a:p>
        </p:txBody>
      </p:sp>
      <p:grpSp>
        <p:nvGrpSpPr>
          <p:cNvPr id="2234" name="Google Shape;2234;p99"/>
          <p:cNvGrpSpPr/>
          <p:nvPr/>
        </p:nvGrpSpPr>
        <p:grpSpPr>
          <a:xfrm>
            <a:off x="3594961" y="1418881"/>
            <a:ext cx="4507919" cy="2401533"/>
            <a:chOff x="233350" y="949250"/>
            <a:chExt cx="7137300" cy="3802300"/>
          </a:xfrm>
        </p:grpSpPr>
        <p:sp>
          <p:nvSpPr>
            <p:cNvPr id="2235" name="Google Shape;2235;p9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9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9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9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9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9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9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9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9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9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9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9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9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9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9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9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9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9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9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9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9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9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9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9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9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9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9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9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9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9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9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9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9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9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9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9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9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9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9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9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9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9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9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9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9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9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9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9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9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9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9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6" name="Google Shape;2286;p99"/>
          <p:cNvSpPr/>
          <p:nvPr/>
        </p:nvSpPr>
        <p:spPr>
          <a:xfrm flipH="1">
            <a:off x="1950288" y="1325884"/>
            <a:ext cx="247763" cy="365089"/>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99"/>
          <p:cNvSpPr/>
          <p:nvPr/>
        </p:nvSpPr>
        <p:spPr>
          <a:xfrm flipH="1">
            <a:off x="1950288" y="2752734"/>
            <a:ext cx="247763" cy="365089"/>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99"/>
          <p:cNvSpPr/>
          <p:nvPr/>
        </p:nvSpPr>
        <p:spPr>
          <a:xfrm flipH="1">
            <a:off x="3982570" y="1797506"/>
            <a:ext cx="196547" cy="28972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99"/>
          <p:cNvSpPr/>
          <p:nvPr/>
        </p:nvSpPr>
        <p:spPr>
          <a:xfrm flipH="1">
            <a:off x="5584125" y="1681427"/>
            <a:ext cx="196547" cy="28972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99"/>
          <p:cNvSpPr/>
          <p:nvPr/>
        </p:nvSpPr>
        <p:spPr>
          <a:xfrm flipH="1">
            <a:off x="4244726" y="2309569"/>
            <a:ext cx="196547" cy="28972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99"/>
          <p:cNvSpPr/>
          <p:nvPr/>
        </p:nvSpPr>
        <p:spPr>
          <a:xfrm flipH="1">
            <a:off x="5967750" y="1875852"/>
            <a:ext cx="196547" cy="28972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99"/>
          <p:cNvSpPr/>
          <p:nvPr/>
        </p:nvSpPr>
        <p:spPr>
          <a:xfrm flipH="1">
            <a:off x="5310850" y="2087227"/>
            <a:ext cx="196547" cy="28972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99"/>
          <p:cNvSpPr/>
          <p:nvPr/>
        </p:nvSpPr>
        <p:spPr>
          <a:xfrm flipH="1">
            <a:off x="7208651" y="3013769"/>
            <a:ext cx="196547" cy="28972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99"/>
          <p:cNvSpPr/>
          <p:nvPr/>
        </p:nvSpPr>
        <p:spPr>
          <a:xfrm flipH="1">
            <a:off x="7686851" y="3155644"/>
            <a:ext cx="196547" cy="28972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99"/>
          <p:cNvSpPr/>
          <p:nvPr/>
        </p:nvSpPr>
        <p:spPr>
          <a:xfrm flipH="1">
            <a:off x="7208650" y="2087227"/>
            <a:ext cx="196547" cy="28972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99"/>
          <p:cNvSpPr/>
          <p:nvPr/>
        </p:nvSpPr>
        <p:spPr>
          <a:xfrm flipH="1">
            <a:off x="7513451" y="1898419"/>
            <a:ext cx="196547" cy="28972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99"/>
          <p:cNvSpPr txBox="1"/>
          <p:nvPr/>
        </p:nvSpPr>
        <p:spPr>
          <a:xfrm>
            <a:off x="1022225" y="1767163"/>
            <a:ext cx="2103900" cy="71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It’s the ringed one. It’s </a:t>
            </a:r>
            <a:r>
              <a:rPr lang="en">
                <a:solidFill>
                  <a:schemeClr val="dk1"/>
                </a:solidFill>
                <a:latin typeface="Didact Gothic"/>
                <a:ea typeface="Didact Gothic"/>
                <a:cs typeface="Didact Gothic"/>
                <a:sym typeface="Didact Gothic"/>
              </a:rPr>
              <a:t>composed </a:t>
            </a:r>
            <a:r>
              <a:rPr lang="en">
                <a:solidFill>
                  <a:schemeClr val="dk1"/>
                </a:solidFill>
                <a:latin typeface="Didact Gothic"/>
                <a:ea typeface="Didact Gothic"/>
                <a:cs typeface="Didact Gothic"/>
                <a:sym typeface="Didact Gothic"/>
              </a:rPr>
              <a:t>mostly of hydrogen and helium</a:t>
            </a:r>
            <a:endParaRPr>
              <a:solidFill>
                <a:schemeClr val="dk1"/>
              </a:solidFill>
              <a:latin typeface="Didact Gothic"/>
              <a:ea typeface="Didact Gothic"/>
              <a:cs typeface="Didact Gothic"/>
              <a:sym typeface="Didact Gothic"/>
            </a:endParaRPr>
          </a:p>
        </p:txBody>
      </p:sp>
      <p:sp>
        <p:nvSpPr>
          <p:cNvPr id="2298" name="Google Shape;2298;p99"/>
          <p:cNvSpPr txBox="1"/>
          <p:nvPr/>
        </p:nvSpPr>
        <p:spPr>
          <a:xfrm>
            <a:off x="1022225" y="3194011"/>
            <a:ext cx="2103900" cy="71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Didact Gothic"/>
                <a:ea typeface="Didact Gothic"/>
                <a:cs typeface="Didact Gothic"/>
                <a:sym typeface="Didact Gothic"/>
              </a:rPr>
              <a:t>Venus has a beautiful name and is the second planet from the Sun</a:t>
            </a:r>
            <a:endParaRPr>
              <a:solidFill>
                <a:schemeClr val="dk1"/>
              </a:solidFill>
              <a:latin typeface="Didact Gothic"/>
              <a:ea typeface="Didact Gothic"/>
              <a:cs typeface="Didact Gothic"/>
              <a:sym typeface="Didact Gothic"/>
            </a:endParaRPr>
          </a:p>
        </p:txBody>
      </p:sp>
      <p:grpSp>
        <p:nvGrpSpPr>
          <p:cNvPr id="2299" name="Google Shape;2299;p99"/>
          <p:cNvGrpSpPr/>
          <p:nvPr/>
        </p:nvGrpSpPr>
        <p:grpSpPr>
          <a:xfrm>
            <a:off x="932725" y="1517362"/>
            <a:ext cx="2339453" cy="1434663"/>
            <a:chOff x="932725" y="1517362"/>
            <a:chExt cx="2339453" cy="1434663"/>
          </a:xfrm>
        </p:grpSpPr>
        <p:sp>
          <p:nvSpPr>
            <p:cNvPr id="2300" name="Google Shape;2300;p99"/>
            <p:cNvSpPr/>
            <p:nvPr/>
          </p:nvSpPr>
          <p:spPr>
            <a:xfrm>
              <a:off x="932725" y="1517362"/>
              <a:ext cx="814528" cy="143466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sp>
          <p:nvSpPr>
            <p:cNvPr id="2301" name="Google Shape;2301;p99"/>
            <p:cNvSpPr/>
            <p:nvPr/>
          </p:nvSpPr>
          <p:spPr>
            <a:xfrm flipH="1">
              <a:off x="2457650" y="1517362"/>
              <a:ext cx="814528" cy="143466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2288"/>
                                        </p:tgtEl>
                                        <p:attrNameLst>
                                          <p:attrName>style.visibility</p:attrName>
                                        </p:attrNameLst>
                                      </p:cBhvr>
                                      <p:to>
                                        <p:strVal val="visible"/>
                                      </p:to>
                                    </p:set>
                                    <p:animEffect filter="fade" transition="in">
                                      <p:cBhvr>
                                        <p:cTn dur="1000"/>
                                        <p:tgtEl>
                                          <p:spTgt spid="2288"/>
                                        </p:tgtEl>
                                      </p:cBhvr>
                                    </p:animEffect>
                                  </p:childTnLst>
                                </p:cTn>
                              </p:par>
                              <p:par>
                                <p:cTn fill="hold" nodeType="withEffect" presetClass="entr" presetID="10" presetSubtype="0">
                                  <p:stCondLst>
                                    <p:cond delay="0"/>
                                  </p:stCondLst>
                                  <p:childTnLst>
                                    <p:set>
                                      <p:cBhvr>
                                        <p:cTn dur="1" fill="hold">
                                          <p:stCondLst>
                                            <p:cond delay="0"/>
                                          </p:stCondLst>
                                        </p:cTn>
                                        <p:tgtEl>
                                          <p:spTgt spid="2290"/>
                                        </p:tgtEl>
                                        <p:attrNameLst>
                                          <p:attrName>style.visibility</p:attrName>
                                        </p:attrNameLst>
                                      </p:cBhvr>
                                      <p:to>
                                        <p:strVal val="visible"/>
                                      </p:to>
                                    </p:set>
                                    <p:animEffect filter="fade" transition="in">
                                      <p:cBhvr>
                                        <p:cTn dur="1000"/>
                                        <p:tgtEl>
                                          <p:spTgt spid="229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289"/>
                                        </p:tgtEl>
                                        <p:attrNameLst>
                                          <p:attrName>style.visibility</p:attrName>
                                        </p:attrNameLst>
                                      </p:cBhvr>
                                      <p:to>
                                        <p:strVal val="visible"/>
                                      </p:to>
                                    </p:set>
                                    <p:animEffect filter="fade" transition="in">
                                      <p:cBhvr>
                                        <p:cTn dur="1000"/>
                                        <p:tgtEl>
                                          <p:spTgt spid="2289"/>
                                        </p:tgtEl>
                                      </p:cBhvr>
                                    </p:animEffect>
                                  </p:childTnLst>
                                </p:cTn>
                              </p:par>
                              <p:par>
                                <p:cTn fill="hold" nodeType="withEffect" presetClass="entr" presetID="10" presetSubtype="0">
                                  <p:stCondLst>
                                    <p:cond delay="0"/>
                                  </p:stCondLst>
                                  <p:childTnLst>
                                    <p:set>
                                      <p:cBhvr>
                                        <p:cTn dur="1" fill="hold">
                                          <p:stCondLst>
                                            <p:cond delay="0"/>
                                          </p:stCondLst>
                                        </p:cTn>
                                        <p:tgtEl>
                                          <p:spTgt spid="2291"/>
                                        </p:tgtEl>
                                        <p:attrNameLst>
                                          <p:attrName>style.visibility</p:attrName>
                                        </p:attrNameLst>
                                      </p:cBhvr>
                                      <p:to>
                                        <p:strVal val="visible"/>
                                      </p:to>
                                    </p:set>
                                    <p:animEffect filter="fade" transition="in">
                                      <p:cBhvr>
                                        <p:cTn dur="1000"/>
                                        <p:tgtEl>
                                          <p:spTgt spid="2291"/>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2292"/>
                                        </p:tgtEl>
                                        <p:attrNameLst>
                                          <p:attrName>style.visibility</p:attrName>
                                        </p:attrNameLst>
                                      </p:cBhvr>
                                      <p:to>
                                        <p:strVal val="visible"/>
                                      </p:to>
                                    </p:set>
                                    <p:animEffect filter="fade" transition="in">
                                      <p:cBhvr>
                                        <p:cTn dur="1000"/>
                                        <p:tgtEl>
                                          <p:spTgt spid="2292"/>
                                        </p:tgtEl>
                                      </p:cBhvr>
                                    </p:animEffect>
                                  </p:childTnLst>
                                </p:cTn>
                              </p:par>
                              <p:par>
                                <p:cTn fill="hold" nodeType="withEffect" presetClass="entr" presetID="10" presetSubtype="0">
                                  <p:stCondLst>
                                    <p:cond delay="0"/>
                                  </p:stCondLst>
                                  <p:childTnLst>
                                    <p:set>
                                      <p:cBhvr>
                                        <p:cTn dur="1" fill="hold">
                                          <p:stCondLst>
                                            <p:cond delay="0"/>
                                          </p:stCondLst>
                                        </p:cTn>
                                        <p:tgtEl>
                                          <p:spTgt spid="2295"/>
                                        </p:tgtEl>
                                        <p:attrNameLst>
                                          <p:attrName>style.visibility</p:attrName>
                                        </p:attrNameLst>
                                      </p:cBhvr>
                                      <p:to>
                                        <p:strVal val="visible"/>
                                      </p:to>
                                    </p:set>
                                    <p:animEffect filter="fade" transition="in">
                                      <p:cBhvr>
                                        <p:cTn dur="1000"/>
                                        <p:tgtEl>
                                          <p:spTgt spid="2295"/>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2293"/>
                                        </p:tgtEl>
                                        <p:attrNameLst>
                                          <p:attrName>style.visibility</p:attrName>
                                        </p:attrNameLst>
                                      </p:cBhvr>
                                      <p:to>
                                        <p:strVal val="visible"/>
                                      </p:to>
                                    </p:set>
                                    <p:animEffect filter="fade" transition="in">
                                      <p:cBhvr>
                                        <p:cTn dur="1000"/>
                                        <p:tgtEl>
                                          <p:spTgt spid="2293"/>
                                        </p:tgtEl>
                                      </p:cBhvr>
                                    </p:animEffect>
                                  </p:childTnLst>
                                </p:cTn>
                              </p:par>
                              <p:par>
                                <p:cTn fill="hold" nodeType="withEffect" presetClass="entr" presetID="10" presetSubtype="0">
                                  <p:stCondLst>
                                    <p:cond delay="0"/>
                                  </p:stCondLst>
                                  <p:childTnLst>
                                    <p:set>
                                      <p:cBhvr>
                                        <p:cTn dur="1" fill="hold">
                                          <p:stCondLst>
                                            <p:cond delay="0"/>
                                          </p:stCondLst>
                                        </p:cTn>
                                        <p:tgtEl>
                                          <p:spTgt spid="2296"/>
                                        </p:tgtEl>
                                        <p:attrNameLst>
                                          <p:attrName>style.visibility</p:attrName>
                                        </p:attrNameLst>
                                      </p:cBhvr>
                                      <p:to>
                                        <p:strVal val="visible"/>
                                      </p:to>
                                    </p:set>
                                    <p:animEffect filter="fade" transition="in">
                                      <p:cBhvr>
                                        <p:cTn dur="1000"/>
                                        <p:tgtEl>
                                          <p:spTgt spid="2296"/>
                                        </p:tgtEl>
                                      </p:cBhvr>
                                    </p:animEffect>
                                  </p:childTnLst>
                                </p:cTn>
                              </p:par>
                              <p:par>
                                <p:cTn fill="hold" nodeType="withEffect" presetClass="entr" presetID="10" presetSubtype="0">
                                  <p:stCondLst>
                                    <p:cond delay="0"/>
                                  </p:stCondLst>
                                  <p:childTnLst>
                                    <p:set>
                                      <p:cBhvr>
                                        <p:cTn dur="1" fill="hold">
                                          <p:stCondLst>
                                            <p:cond delay="0"/>
                                          </p:stCondLst>
                                        </p:cTn>
                                        <p:tgtEl>
                                          <p:spTgt spid="2294"/>
                                        </p:tgtEl>
                                        <p:attrNameLst>
                                          <p:attrName>style.visibility</p:attrName>
                                        </p:attrNameLst>
                                      </p:cBhvr>
                                      <p:to>
                                        <p:strVal val="visible"/>
                                      </p:to>
                                    </p:set>
                                    <p:animEffect filter="fade" transition="in">
                                      <p:cBhvr>
                                        <p:cTn dur="1000"/>
                                        <p:tgtEl>
                                          <p:spTgt spid="2294"/>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2299"/>
                                        </p:tgtEl>
                                        <p:attrNameLst>
                                          <p:attrName>style.visibility</p:attrName>
                                        </p:attrNameLst>
                                      </p:cBhvr>
                                      <p:to>
                                        <p:strVal val="visible"/>
                                      </p:to>
                                    </p:set>
                                    <p:animEffect filter="fade" transition="in">
                                      <p:cBhvr>
                                        <p:cTn dur="1000"/>
                                        <p:tgtEl>
                                          <p:spTgt spid="229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 name="Shape 344"/>
        <p:cNvGrpSpPr/>
        <p:nvPr/>
      </p:nvGrpSpPr>
      <p:grpSpPr>
        <a:xfrm>
          <a:off x="0" y="0"/>
          <a:ext cx="0" cy="0"/>
          <a:chOff x="0" y="0"/>
          <a:chExt cx="0" cy="0"/>
        </a:xfrm>
      </p:grpSpPr>
      <p:sp>
        <p:nvSpPr>
          <p:cNvPr id="345" name="Google Shape;345;p55"/>
          <p:cNvSpPr txBox="1"/>
          <p:nvPr>
            <p:ph type="title"/>
          </p:nvPr>
        </p:nvSpPr>
        <p:spPr>
          <a:xfrm>
            <a:off x="768575" y="539700"/>
            <a:ext cx="2815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346" name="Google Shape;346;p55"/>
          <p:cNvSpPr txBox="1"/>
          <p:nvPr>
            <p:ph idx="2" type="title"/>
          </p:nvPr>
        </p:nvSpPr>
        <p:spPr>
          <a:xfrm>
            <a:off x="3167622" y="555475"/>
            <a:ext cx="9843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47" name="Google Shape;347;p55"/>
          <p:cNvSpPr txBox="1"/>
          <p:nvPr>
            <p:ph idx="3" type="title"/>
          </p:nvPr>
        </p:nvSpPr>
        <p:spPr>
          <a:xfrm>
            <a:off x="4152000" y="539709"/>
            <a:ext cx="4050000" cy="40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348" name="Google Shape;348;p55"/>
          <p:cNvSpPr txBox="1"/>
          <p:nvPr>
            <p:ph idx="4" type="title"/>
          </p:nvPr>
        </p:nvSpPr>
        <p:spPr>
          <a:xfrm>
            <a:off x="4152000" y="821741"/>
            <a:ext cx="4050000" cy="40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349" name="Google Shape;349;p55"/>
          <p:cNvSpPr txBox="1"/>
          <p:nvPr>
            <p:ph idx="5" type="title"/>
          </p:nvPr>
        </p:nvSpPr>
        <p:spPr>
          <a:xfrm>
            <a:off x="3167622" y="1392825"/>
            <a:ext cx="9843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50" name="Google Shape;350;p55"/>
          <p:cNvSpPr txBox="1"/>
          <p:nvPr>
            <p:ph idx="6" type="title"/>
          </p:nvPr>
        </p:nvSpPr>
        <p:spPr>
          <a:xfrm>
            <a:off x="4152000" y="1377059"/>
            <a:ext cx="4050000" cy="40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RESEARCH</a:t>
            </a:r>
            <a:endParaRPr/>
          </a:p>
        </p:txBody>
      </p:sp>
      <p:sp>
        <p:nvSpPr>
          <p:cNvPr id="351" name="Google Shape;351;p55"/>
          <p:cNvSpPr txBox="1"/>
          <p:nvPr>
            <p:ph idx="7" type="title"/>
          </p:nvPr>
        </p:nvSpPr>
        <p:spPr>
          <a:xfrm>
            <a:off x="4152000" y="1659091"/>
            <a:ext cx="4050000" cy="40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352" name="Google Shape;352;p55"/>
          <p:cNvSpPr txBox="1"/>
          <p:nvPr>
            <p:ph idx="8" type="title"/>
          </p:nvPr>
        </p:nvSpPr>
        <p:spPr>
          <a:xfrm>
            <a:off x="3167622" y="2230175"/>
            <a:ext cx="9843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53" name="Google Shape;353;p55"/>
          <p:cNvSpPr txBox="1"/>
          <p:nvPr>
            <p:ph idx="9" type="title"/>
          </p:nvPr>
        </p:nvSpPr>
        <p:spPr>
          <a:xfrm>
            <a:off x="4152000" y="2214409"/>
            <a:ext cx="4050000" cy="40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METHODOLOGY</a:t>
            </a:r>
            <a:endParaRPr/>
          </a:p>
        </p:txBody>
      </p:sp>
      <p:sp>
        <p:nvSpPr>
          <p:cNvPr id="354" name="Google Shape;354;p55"/>
          <p:cNvSpPr txBox="1"/>
          <p:nvPr>
            <p:ph idx="13" type="title"/>
          </p:nvPr>
        </p:nvSpPr>
        <p:spPr>
          <a:xfrm>
            <a:off x="4152000" y="2496441"/>
            <a:ext cx="4050000" cy="40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355" name="Google Shape;355;p55"/>
          <p:cNvSpPr txBox="1"/>
          <p:nvPr>
            <p:ph idx="14" type="title"/>
          </p:nvPr>
        </p:nvSpPr>
        <p:spPr>
          <a:xfrm>
            <a:off x="3167622" y="3067525"/>
            <a:ext cx="9843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56" name="Google Shape;356;p55"/>
          <p:cNvSpPr txBox="1"/>
          <p:nvPr>
            <p:ph idx="15" type="title"/>
          </p:nvPr>
        </p:nvSpPr>
        <p:spPr>
          <a:xfrm>
            <a:off x="4152000" y="3051759"/>
            <a:ext cx="4050000" cy="40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RESULTS ANALYSIS</a:t>
            </a:r>
            <a:endParaRPr/>
          </a:p>
        </p:txBody>
      </p:sp>
      <p:sp>
        <p:nvSpPr>
          <p:cNvPr id="357" name="Google Shape;357;p55"/>
          <p:cNvSpPr txBox="1"/>
          <p:nvPr>
            <p:ph idx="16" type="title"/>
          </p:nvPr>
        </p:nvSpPr>
        <p:spPr>
          <a:xfrm>
            <a:off x="4152000" y="3333791"/>
            <a:ext cx="4050000" cy="40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358" name="Google Shape;358;p55"/>
          <p:cNvSpPr txBox="1"/>
          <p:nvPr>
            <p:ph idx="17" type="title"/>
          </p:nvPr>
        </p:nvSpPr>
        <p:spPr>
          <a:xfrm>
            <a:off x="3167622" y="3904875"/>
            <a:ext cx="9843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359" name="Google Shape;359;p55"/>
          <p:cNvSpPr txBox="1"/>
          <p:nvPr>
            <p:ph idx="18" type="title"/>
          </p:nvPr>
        </p:nvSpPr>
        <p:spPr>
          <a:xfrm>
            <a:off x="4152000" y="3889109"/>
            <a:ext cx="4050000" cy="40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CONCLUSIONS</a:t>
            </a:r>
            <a:endParaRPr/>
          </a:p>
        </p:txBody>
      </p:sp>
      <p:sp>
        <p:nvSpPr>
          <p:cNvPr id="360" name="Google Shape;360;p55"/>
          <p:cNvSpPr txBox="1"/>
          <p:nvPr>
            <p:ph idx="19" type="title"/>
          </p:nvPr>
        </p:nvSpPr>
        <p:spPr>
          <a:xfrm>
            <a:off x="4152000" y="4171141"/>
            <a:ext cx="4050000" cy="402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grpSp>
        <p:nvGrpSpPr>
          <p:cNvPr id="361" name="Google Shape;361;p55"/>
          <p:cNvGrpSpPr/>
          <p:nvPr/>
        </p:nvGrpSpPr>
        <p:grpSpPr>
          <a:xfrm>
            <a:off x="2956025" y="860650"/>
            <a:ext cx="5310376" cy="3354077"/>
            <a:chOff x="2956025" y="860650"/>
            <a:chExt cx="5310376" cy="3354077"/>
          </a:xfrm>
        </p:grpSpPr>
        <p:sp>
          <p:nvSpPr>
            <p:cNvPr id="362" name="Google Shape;362;p55"/>
            <p:cNvSpPr/>
            <p:nvPr/>
          </p:nvSpPr>
          <p:spPr>
            <a:xfrm>
              <a:off x="2956025" y="860650"/>
              <a:ext cx="220751" cy="3354077"/>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sp>
          <p:nvSpPr>
            <p:cNvPr id="363" name="Google Shape;363;p55"/>
            <p:cNvSpPr/>
            <p:nvPr/>
          </p:nvSpPr>
          <p:spPr>
            <a:xfrm flipH="1">
              <a:off x="8045650" y="860650"/>
              <a:ext cx="220751" cy="3354077"/>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346"/>
                                        </p:tgtEl>
                                        <p:attrNameLst>
                                          <p:attrName>style.visibility</p:attrName>
                                        </p:attrNameLst>
                                      </p:cBhvr>
                                      <p:to>
                                        <p:strVal val="visible"/>
                                      </p:to>
                                    </p:set>
                                    <p:animEffect filter="fade" transition="in">
                                      <p:cBhvr>
                                        <p:cTn dur="500"/>
                                        <p:tgtEl>
                                          <p:spTgt spid="346"/>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349"/>
                                        </p:tgtEl>
                                        <p:attrNameLst>
                                          <p:attrName>style.visibility</p:attrName>
                                        </p:attrNameLst>
                                      </p:cBhvr>
                                      <p:to>
                                        <p:strVal val="visible"/>
                                      </p:to>
                                    </p:set>
                                    <p:animEffect filter="fade" transition="in">
                                      <p:cBhvr>
                                        <p:cTn dur="500"/>
                                        <p:tgtEl>
                                          <p:spTgt spid="349"/>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52"/>
                                        </p:tgtEl>
                                        <p:attrNameLst>
                                          <p:attrName>style.visibility</p:attrName>
                                        </p:attrNameLst>
                                      </p:cBhvr>
                                      <p:to>
                                        <p:strVal val="visible"/>
                                      </p:to>
                                    </p:set>
                                    <p:animEffect filter="fade" transition="in">
                                      <p:cBhvr>
                                        <p:cTn dur="500"/>
                                        <p:tgtEl>
                                          <p:spTgt spid="352"/>
                                        </p:tgtEl>
                                      </p:cBhvr>
                                    </p:animEffect>
                                  </p:childTnLst>
                                </p:cTn>
                              </p:par>
                            </p:childTnLst>
                          </p:cTn>
                        </p:par>
                        <p:par>
                          <p:cTn fill="hold">
                            <p:stCondLst>
                              <p:cond delay="1500"/>
                            </p:stCondLst>
                            <p:childTnLst>
                              <p:par>
                                <p:cTn fill="hold" nodeType="afterEffect" presetClass="entr" presetID="10" presetSubtype="0">
                                  <p:stCondLst>
                                    <p:cond delay="0"/>
                                  </p:stCondLst>
                                  <p:childTnLst>
                                    <p:set>
                                      <p:cBhvr>
                                        <p:cTn dur="1" fill="hold">
                                          <p:stCondLst>
                                            <p:cond delay="0"/>
                                          </p:stCondLst>
                                        </p:cTn>
                                        <p:tgtEl>
                                          <p:spTgt spid="355"/>
                                        </p:tgtEl>
                                        <p:attrNameLst>
                                          <p:attrName>style.visibility</p:attrName>
                                        </p:attrNameLst>
                                      </p:cBhvr>
                                      <p:to>
                                        <p:strVal val="visible"/>
                                      </p:to>
                                    </p:set>
                                    <p:animEffect filter="fade" transition="in">
                                      <p:cBhvr>
                                        <p:cTn dur="500"/>
                                        <p:tgtEl>
                                          <p:spTgt spid="355"/>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358"/>
                                        </p:tgtEl>
                                        <p:attrNameLst>
                                          <p:attrName>style.visibility</p:attrName>
                                        </p:attrNameLst>
                                      </p:cBhvr>
                                      <p:to>
                                        <p:strVal val="visible"/>
                                      </p:to>
                                    </p:set>
                                    <p:animEffect filter="fade" transition="in">
                                      <p:cBhvr>
                                        <p:cTn dur="500"/>
                                        <p:tgtEl>
                                          <p:spTgt spid="358"/>
                                        </p:tgtEl>
                                      </p:cBhvr>
                                    </p:animEffect>
                                  </p:childTnLst>
                                </p:cTn>
                              </p:par>
                            </p:childTnLst>
                          </p:cTn>
                        </p:par>
                        <p:par>
                          <p:cTn fill="hold">
                            <p:stCondLst>
                              <p:cond delay="2500"/>
                            </p:stCondLst>
                            <p:childTnLst>
                              <p:par>
                                <p:cTn fill="hold" nodeType="afterEffect" presetClass="entr" presetID="10" presetSubtype="0">
                                  <p:stCondLst>
                                    <p:cond delay="0"/>
                                  </p:stCondLst>
                                  <p:childTnLst>
                                    <p:set>
                                      <p:cBhvr>
                                        <p:cTn dur="1" fill="hold">
                                          <p:stCondLst>
                                            <p:cond delay="0"/>
                                          </p:stCondLst>
                                        </p:cTn>
                                        <p:tgtEl>
                                          <p:spTgt spid="361"/>
                                        </p:tgtEl>
                                        <p:attrNameLst>
                                          <p:attrName>style.visibility</p:attrName>
                                        </p:attrNameLst>
                                      </p:cBhvr>
                                      <p:to>
                                        <p:strVal val="visible"/>
                                      </p:to>
                                    </p:set>
                                    <p:animEffect filter="fade" transition="in">
                                      <p:cBhvr>
                                        <p:cTn dur="1000"/>
                                        <p:tgtEl>
                                          <p:spTgt spid="3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5" name="Shape 2305"/>
        <p:cNvGrpSpPr/>
        <p:nvPr/>
      </p:nvGrpSpPr>
      <p:grpSpPr>
        <a:xfrm>
          <a:off x="0" y="0"/>
          <a:ext cx="0" cy="0"/>
          <a:chOff x="0" y="0"/>
          <a:chExt cx="0" cy="0"/>
        </a:xfrm>
      </p:grpSpPr>
      <p:sp>
        <p:nvSpPr>
          <p:cNvPr id="2306" name="Google Shape;2306;p100"/>
          <p:cNvSpPr txBox="1"/>
          <p:nvPr>
            <p:ph type="title"/>
          </p:nvPr>
        </p:nvSpPr>
        <p:spPr>
          <a:xfrm>
            <a:off x="952250" y="1405945"/>
            <a:ext cx="3507600" cy="1131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ALWAYS REINFORCE DE CONCEPT</a:t>
            </a:r>
            <a:endParaRPr/>
          </a:p>
        </p:txBody>
      </p:sp>
      <p:sp>
        <p:nvSpPr>
          <p:cNvPr id="2307" name="Google Shape;2307;p100"/>
          <p:cNvSpPr txBox="1"/>
          <p:nvPr>
            <p:ph idx="1" type="subTitle"/>
          </p:nvPr>
        </p:nvSpPr>
        <p:spPr>
          <a:xfrm>
            <a:off x="952250" y="2504770"/>
            <a:ext cx="2921100" cy="113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that</a:t>
            </a:r>
            <a:endParaRPr/>
          </a:p>
        </p:txBody>
      </p:sp>
      <p:pic>
        <p:nvPicPr>
          <p:cNvPr id="2308" name="Google Shape;2308;p100"/>
          <p:cNvPicPr preferRelativeResize="0"/>
          <p:nvPr/>
        </p:nvPicPr>
        <p:blipFill rotWithShape="1">
          <a:blip r:embed="rId3">
            <a:alphaModFix/>
          </a:blip>
          <a:srcRect b="12759" l="0" r="0" t="21199"/>
          <a:stretch/>
        </p:blipFill>
        <p:spPr>
          <a:xfrm>
            <a:off x="4886700" y="817100"/>
            <a:ext cx="3543900" cy="3509100"/>
          </a:xfrm>
          <a:prstGeom prst="ellipse">
            <a:avLst/>
          </a:prstGeom>
          <a:noFill/>
          <a:ln>
            <a:noFill/>
          </a:ln>
        </p:spPr>
      </p:pic>
      <p:grpSp>
        <p:nvGrpSpPr>
          <p:cNvPr id="2309" name="Google Shape;2309;p100"/>
          <p:cNvGrpSpPr/>
          <p:nvPr/>
        </p:nvGrpSpPr>
        <p:grpSpPr>
          <a:xfrm>
            <a:off x="7101679" y="3362247"/>
            <a:ext cx="1749116" cy="1550449"/>
            <a:chOff x="3104863" y="86078"/>
            <a:chExt cx="1971279" cy="1747181"/>
          </a:xfrm>
        </p:grpSpPr>
        <p:sp>
          <p:nvSpPr>
            <p:cNvPr id="2310" name="Google Shape;2310;p100"/>
            <p:cNvSpPr/>
            <p:nvPr/>
          </p:nvSpPr>
          <p:spPr>
            <a:xfrm rot="-7959680">
              <a:off x="4010947" y="325631"/>
              <a:ext cx="181949" cy="42884"/>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1" name="Google Shape;2311;p100"/>
            <p:cNvGrpSpPr/>
            <p:nvPr/>
          </p:nvGrpSpPr>
          <p:grpSpPr>
            <a:xfrm>
              <a:off x="4305122" y="832694"/>
              <a:ext cx="309436" cy="301811"/>
              <a:chOff x="5844325" y="1775086"/>
              <a:chExt cx="334200" cy="338164"/>
            </a:xfrm>
          </p:grpSpPr>
          <p:sp>
            <p:nvSpPr>
              <p:cNvPr id="2312" name="Google Shape;2312;p100"/>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00"/>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 name="Google Shape;2314;p100"/>
            <p:cNvGrpSpPr/>
            <p:nvPr/>
          </p:nvGrpSpPr>
          <p:grpSpPr>
            <a:xfrm>
              <a:off x="3854846" y="86078"/>
              <a:ext cx="238285" cy="232420"/>
              <a:chOff x="5844325" y="1775086"/>
              <a:chExt cx="334200" cy="338164"/>
            </a:xfrm>
          </p:grpSpPr>
          <p:sp>
            <p:nvSpPr>
              <p:cNvPr id="2315" name="Google Shape;2315;p100"/>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00"/>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 name="Google Shape;2317;p100"/>
            <p:cNvGrpSpPr/>
            <p:nvPr/>
          </p:nvGrpSpPr>
          <p:grpSpPr>
            <a:xfrm>
              <a:off x="3104863" y="533970"/>
              <a:ext cx="424109" cy="420230"/>
              <a:chOff x="5145025" y="1671328"/>
              <a:chExt cx="536100" cy="531197"/>
            </a:xfrm>
          </p:grpSpPr>
          <p:sp>
            <p:nvSpPr>
              <p:cNvPr id="2318" name="Google Shape;2318;p100"/>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00"/>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0" name="Google Shape;2320;p100"/>
            <p:cNvGrpSpPr/>
            <p:nvPr/>
          </p:nvGrpSpPr>
          <p:grpSpPr>
            <a:xfrm>
              <a:off x="4093216" y="362068"/>
              <a:ext cx="238297" cy="236064"/>
              <a:chOff x="5145025" y="1671328"/>
              <a:chExt cx="536100" cy="531197"/>
            </a:xfrm>
          </p:grpSpPr>
          <p:sp>
            <p:nvSpPr>
              <p:cNvPr id="2321" name="Google Shape;2321;p100"/>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00"/>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3" name="Google Shape;2323;p100"/>
            <p:cNvGrpSpPr/>
            <p:nvPr/>
          </p:nvGrpSpPr>
          <p:grpSpPr>
            <a:xfrm>
              <a:off x="3938622" y="1214057"/>
              <a:ext cx="274912" cy="272345"/>
              <a:chOff x="5145025" y="1671328"/>
              <a:chExt cx="536100" cy="531197"/>
            </a:xfrm>
          </p:grpSpPr>
          <p:sp>
            <p:nvSpPr>
              <p:cNvPr id="2324" name="Google Shape;2324;p100"/>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00"/>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6" name="Google Shape;2326;p100"/>
            <p:cNvGrpSpPr/>
            <p:nvPr/>
          </p:nvGrpSpPr>
          <p:grpSpPr>
            <a:xfrm>
              <a:off x="4801229" y="611696"/>
              <a:ext cx="274912" cy="272345"/>
              <a:chOff x="5145025" y="1671328"/>
              <a:chExt cx="536100" cy="531197"/>
            </a:xfrm>
          </p:grpSpPr>
          <p:sp>
            <p:nvSpPr>
              <p:cNvPr id="2327" name="Google Shape;2327;p100"/>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00"/>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9" name="Google Shape;2329;p100"/>
            <p:cNvSpPr/>
            <p:nvPr/>
          </p:nvSpPr>
          <p:spPr>
            <a:xfrm rot="-2870161">
              <a:off x="3947360" y="634605"/>
              <a:ext cx="252959" cy="42903"/>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00"/>
            <p:cNvSpPr/>
            <p:nvPr/>
          </p:nvSpPr>
          <p:spPr>
            <a:xfrm rot="544933">
              <a:off x="3488129" y="789906"/>
              <a:ext cx="252769" cy="42812"/>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00"/>
            <p:cNvSpPr/>
            <p:nvPr/>
          </p:nvSpPr>
          <p:spPr>
            <a:xfrm rot="4177607">
              <a:off x="3841090" y="1104032"/>
              <a:ext cx="286097" cy="43013"/>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00"/>
            <p:cNvSpPr/>
            <p:nvPr/>
          </p:nvSpPr>
          <p:spPr>
            <a:xfrm rot="-2941126">
              <a:off x="4099208" y="1162192"/>
              <a:ext cx="323873" cy="42985"/>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00"/>
            <p:cNvSpPr/>
            <p:nvPr/>
          </p:nvSpPr>
          <p:spPr>
            <a:xfrm rot="-1444403">
              <a:off x="4557233" y="849017"/>
              <a:ext cx="314778" cy="42829"/>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00"/>
            <p:cNvSpPr/>
            <p:nvPr/>
          </p:nvSpPr>
          <p:spPr>
            <a:xfrm rot="-3100332">
              <a:off x="3838190" y="1511539"/>
              <a:ext cx="226393" cy="42967"/>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5" name="Google Shape;2335;p100"/>
            <p:cNvGrpSpPr/>
            <p:nvPr/>
          </p:nvGrpSpPr>
          <p:grpSpPr>
            <a:xfrm>
              <a:off x="3702623" y="671703"/>
              <a:ext cx="351244" cy="355410"/>
              <a:chOff x="5844325" y="1775086"/>
              <a:chExt cx="334200" cy="338164"/>
            </a:xfrm>
          </p:grpSpPr>
          <p:sp>
            <p:nvSpPr>
              <p:cNvPr id="2336" name="Google Shape;2336;p100"/>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00"/>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 name="Google Shape;2338;p100"/>
            <p:cNvGrpSpPr/>
            <p:nvPr/>
          </p:nvGrpSpPr>
          <p:grpSpPr>
            <a:xfrm>
              <a:off x="3680199" y="1565163"/>
              <a:ext cx="274880" cy="268096"/>
              <a:chOff x="5844325" y="1775086"/>
              <a:chExt cx="334200" cy="338164"/>
            </a:xfrm>
          </p:grpSpPr>
          <p:sp>
            <p:nvSpPr>
              <p:cNvPr id="2339" name="Google Shape;2339;p100"/>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00"/>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2306"/>
                                        </p:tgtEl>
                                        <p:attrNameLst>
                                          <p:attrName>style.visibility</p:attrName>
                                        </p:attrNameLst>
                                      </p:cBhvr>
                                      <p:to>
                                        <p:strVal val="visible"/>
                                      </p:to>
                                    </p:set>
                                    <p:animEffect filter="fade" transition="in">
                                      <p:cBhvr>
                                        <p:cTn dur="1000"/>
                                        <p:tgtEl>
                                          <p:spTgt spid="230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309"/>
                                        </p:tgtEl>
                                        <p:attrNameLst>
                                          <p:attrName>style.visibility</p:attrName>
                                        </p:attrNameLst>
                                      </p:cBhvr>
                                      <p:to>
                                        <p:strVal val="visible"/>
                                      </p:to>
                                    </p:set>
                                    <p:animEffect filter="fade" transition="in">
                                      <p:cBhvr>
                                        <p:cTn dur="1000"/>
                                        <p:tgtEl>
                                          <p:spTgt spid="23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4" name="Shape 2344"/>
        <p:cNvGrpSpPr/>
        <p:nvPr/>
      </p:nvGrpSpPr>
      <p:grpSpPr>
        <a:xfrm>
          <a:off x="0" y="0"/>
          <a:ext cx="0" cy="0"/>
          <a:chOff x="0" y="0"/>
          <a:chExt cx="0" cy="0"/>
        </a:xfrm>
      </p:grpSpPr>
      <p:sp>
        <p:nvSpPr>
          <p:cNvPr id="2345" name="Google Shape;2345;p101"/>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MAP</a:t>
            </a:r>
            <a:endParaRPr/>
          </a:p>
        </p:txBody>
      </p:sp>
      <p:sp>
        <p:nvSpPr>
          <p:cNvPr id="2346" name="Google Shape;2346;p101"/>
          <p:cNvSpPr/>
          <p:nvPr/>
        </p:nvSpPr>
        <p:spPr>
          <a:xfrm>
            <a:off x="3483773" y="3934292"/>
            <a:ext cx="8649" cy="1584"/>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01"/>
          <p:cNvSpPr/>
          <p:nvPr/>
        </p:nvSpPr>
        <p:spPr>
          <a:xfrm>
            <a:off x="3471529" y="3933639"/>
            <a:ext cx="377" cy="553"/>
          </a:xfrm>
          <a:custGeom>
            <a:rect b="b" l="l" r="r" t="t"/>
            <a:pathLst>
              <a:path extrusionOk="0" h="22" w="15">
                <a:moveTo>
                  <a:pt x="15" y="22"/>
                </a:moveTo>
                <a:cubicBezTo>
                  <a:pt x="8" y="15"/>
                  <a:pt x="4" y="8"/>
                  <a:pt x="1" y="1"/>
                </a:cubicBezTo>
                <a:cubicBezTo>
                  <a:pt x="4" y="8"/>
                  <a:pt x="8" y="15"/>
                  <a:pt x="15"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01"/>
          <p:cNvSpPr/>
          <p:nvPr/>
        </p:nvSpPr>
        <p:spPr>
          <a:xfrm>
            <a:off x="3474094" y="3934619"/>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01"/>
          <p:cNvSpPr/>
          <p:nvPr/>
        </p:nvSpPr>
        <p:spPr>
          <a:xfrm>
            <a:off x="3488600" y="3934167"/>
            <a:ext cx="1182" cy="126"/>
          </a:xfrm>
          <a:custGeom>
            <a:rect b="b" l="l" r="r" t="t"/>
            <a:pathLst>
              <a:path extrusionOk="0" h="5" w="47">
                <a:moveTo>
                  <a:pt x="1" y="1"/>
                </a:moveTo>
                <a:lnTo>
                  <a:pt x="46"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01"/>
          <p:cNvSpPr/>
          <p:nvPr/>
        </p:nvSpPr>
        <p:spPr>
          <a:xfrm>
            <a:off x="3490008" y="3934267"/>
            <a:ext cx="830" cy="101"/>
          </a:xfrm>
          <a:custGeom>
            <a:rect b="b" l="l" r="r" t="t"/>
            <a:pathLst>
              <a:path extrusionOk="0" h="4" w="33">
                <a:moveTo>
                  <a:pt x="1" y="0"/>
                </a:moveTo>
                <a:lnTo>
                  <a:pt x="32"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01"/>
          <p:cNvSpPr/>
          <p:nvPr/>
        </p:nvSpPr>
        <p:spPr>
          <a:xfrm>
            <a:off x="3491165" y="3934343"/>
            <a:ext cx="629" cy="126"/>
          </a:xfrm>
          <a:custGeom>
            <a:rect b="b" l="l" r="r" t="t"/>
            <a:pathLst>
              <a:path extrusionOk="0" h="5" w="25">
                <a:moveTo>
                  <a:pt x="0" y="1"/>
                </a:moveTo>
                <a:lnTo>
                  <a:pt x="25"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01"/>
          <p:cNvSpPr/>
          <p:nvPr/>
        </p:nvSpPr>
        <p:spPr>
          <a:xfrm>
            <a:off x="3471881" y="3934167"/>
            <a:ext cx="1006" cy="478"/>
          </a:xfrm>
          <a:custGeom>
            <a:rect b="b" l="l" r="r" t="t"/>
            <a:pathLst>
              <a:path extrusionOk="0" h="19" w="40">
                <a:moveTo>
                  <a:pt x="1" y="1"/>
                </a:moveTo>
                <a:cubicBezTo>
                  <a:pt x="11" y="11"/>
                  <a:pt x="25" y="15"/>
                  <a:pt x="39" y="18"/>
                </a:cubicBezTo>
                <a:cubicBezTo>
                  <a:pt x="25" y="15"/>
                  <a:pt x="11" y="1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01"/>
          <p:cNvSpPr/>
          <p:nvPr/>
        </p:nvSpPr>
        <p:spPr>
          <a:xfrm>
            <a:off x="3473113" y="3934619"/>
            <a:ext cx="25" cy="25"/>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01"/>
          <p:cNvSpPr/>
          <p:nvPr/>
        </p:nvSpPr>
        <p:spPr>
          <a:xfrm>
            <a:off x="3473465" y="3934619"/>
            <a:ext cx="25" cy="25"/>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01"/>
          <p:cNvSpPr/>
          <p:nvPr/>
        </p:nvSpPr>
        <p:spPr>
          <a:xfrm>
            <a:off x="3492221" y="3934619"/>
            <a:ext cx="201" cy="25"/>
          </a:xfrm>
          <a:custGeom>
            <a:rect b="b" l="l" r="r" t="t"/>
            <a:pathLst>
              <a:path extrusionOk="0" h="1" w="8">
                <a:moveTo>
                  <a:pt x="7" y="0"/>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01"/>
          <p:cNvSpPr/>
          <p:nvPr/>
        </p:nvSpPr>
        <p:spPr>
          <a:xfrm>
            <a:off x="3483773" y="3934116"/>
            <a:ext cx="4853" cy="75"/>
          </a:xfrm>
          <a:custGeom>
            <a:rect b="b" l="l" r="r" t="t"/>
            <a:pathLst>
              <a:path extrusionOk="0" h="3" w="193">
                <a:moveTo>
                  <a:pt x="97" y="0"/>
                </a:moveTo>
                <a:cubicBezTo>
                  <a:pt x="64" y="0"/>
                  <a:pt x="32" y="1"/>
                  <a:pt x="0" y="3"/>
                </a:cubicBezTo>
                <a:lnTo>
                  <a:pt x="193" y="3"/>
                </a:lnTo>
                <a:cubicBezTo>
                  <a:pt x="161" y="1"/>
                  <a:pt x="129"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7" name="Google Shape;2357;p101"/>
          <p:cNvGrpSpPr/>
          <p:nvPr/>
        </p:nvGrpSpPr>
        <p:grpSpPr>
          <a:xfrm>
            <a:off x="713394" y="1504645"/>
            <a:ext cx="5205843" cy="2572846"/>
            <a:chOff x="2104462" y="1352272"/>
            <a:chExt cx="4934916" cy="2438948"/>
          </a:xfrm>
        </p:grpSpPr>
        <p:sp>
          <p:nvSpPr>
            <p:cNvPr id="2358" name="Google Shape;2358;p101"/>
            <p:cNvSpPr/>
            <p:nvPr/>
          </p:nvSpPr>
          <p:spPr>
            <a:xfrm>
              <a:off x="5745951" y="2910866"/>
              <a:ext cx="25" cy="25"/>
            </a:xfrm>
            <a:custGeom>
              <a:rect b="b" l="l" r="r" t="t"/>
              <a:pathLst>
                <a:path extrusionOk="0" h="1" w="1">
                  <a:moveTo>
                    <a:pt x="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01"/>
            <p:cNvSpPr/>
            <p:nvPr/>
          </p:nvSpPr>
          <p:spPr>
            <a:xfrm>
              <a:off x="5491142" y="2231469"/>
              <a:ext cx="23281" cy="3268"/>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01"/>
            <p:cNvSpPr/>
            <p:nvPr/>
          </p:nvSpPr>
          <p:spPr>
            <a:xfrm>
              <a:off x="4829620" y="1973744"/>
              <a:ext cx="2489" cy="201"/>
            </a:xfrm>
            <a:custGeom>
              <a:rect b="b" l="l" r="r" t="t"/>
              <a:pathLst>
                <a:path extrusionOk="0" h="8" w="99">
                  <a:moveTo>
                    <a:pt x="1" y="1"/>
                  </a:moveTo>
                  <a:cubicBezTo>
                    <a:pt x="32" y="4"/>
                    <a:pt x="67" y="8"/>
                    <a:pt x="99" y="8"/>
                  </a:cubicBezTo>
                  <a:cubicBezTo>
                    <a:pt x="67" y="1"/>
                    <a:pt x="32"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01"/>
            <p:cNvSpPr/>
            <p:nvPr/>
          </p:nvSpPr>
          <p:spPr>
            <a:xfrm>
              <a:off x="5254737" y="2232952"/>
              <a:ext cx="15085" cy="3922"/>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01"/>
            <p:cNvSpPr/>
            <p:nvPr/>
          </p:nvSpPr>
          <p:spPr>
            <a:xfrm>
              <a:off x="4902405" y="2220432"/>
              <a:ext cx="56091" cy="31653"/>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01"/>
            <p:cNvSpPr/>
            <p:nvPr/>
          </p:nvSpPr>
          <p:spPr>
            <a:xfrm>
              <a:off x="5443902" y="2231972"/>
              <a:ext cx="38642" cy="25569"/>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01"/>
            <p:cNvSpPr/>
            <p:nvPr/>
          </p:nvSpPr>
          <p:spPr>
            <a:xfrm>
              <a:off x="3339687" y="2671796"/>
              <a:ext cx="25" cy="25"/>
            </a:xfrm>
            <a:custGeom>
              <a:rect b="b" l="l" r="r" t="t"/>
              <a:pathLst>
                <a:path extrusionOk="0" h="1" w="1">
                  <a:moveTo>
                    <a:pt x="0"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01"/>
            <p:cNvSpPr/>
            <p:nvPr/>
          </p:nvSpPr>
          <p:spPr>
            <a:xfrm>
              <a:off x="5068062" y="2226365"/>
              <a:ext cx="108712" cy="170585"/>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01"/>
            <p:cNvSpPr/>
            <p:nvPr/>
          </p:nvSpPr>
          <p:spPr>
            <a:xfrm>
              <a:off x="6247221" y="2964091"/>
              <a:ext cx="4676" cy="1358"/>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01"/>
            <p:cNvSpPr/>
            <p:nvPr/>
          </p:nvSpPr>
          <p:spPr>
            <a:xfrm>
              <a:off x="4507056" y="1975328"/>
              <a:ext cx="3268" cy="4425"/>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01"/>
            <p:cNvSpPr/>
            <p:nvPr/>
          </p:nvSpPr>
          <p:spPr>
            <a:xfrm>
              <a:off x="4793618" y="2324844"/>
              <a:ext cx="26348" cy="8121"/>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01"/>
            <p:cNvSpPr/>
            <p:nvPr/>
          </p:nvSpPr>
          <p:spPr>
            <a:xfrm>
              <a:off x="5842695" y="2066591"/>
              <a:ext cx="79145" cy="77411"/>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01"/>
            <p:cNvSpPr/>
            <p:nvPr/>
          </p:nvSpPr>
          <p:spPr>
            <a:xfrm>
              <a:off x="5382632" y="1830362"/>
              <a:ext cx="5657" cy="4802"/>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01"/>
            <p:cNvSpPr/>
            <p:nvPr/>
          </p:nvSpPr>
          <p:spPr>
            <a:xfrm>
              <a:off x="5229470" y="2242079"/>
              <a:ext cx="30572" cy="33664"/>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01"/>
            <p:cNvSpPr/>
            <p:nvPr/>
          </p:nvSpPr>
          <p:spPr>
            <a:xfrm>
              <a:off x="4853907" y="2925625"/>
              <a:ext cx="38240" cy="3489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01"/>
            <p:cNvSpPr/>
            <p:nvPr/>
          </p:nvSpPr>
          <p:spPr>
            <a:xfrm>
              <a:off x="4515050" y="1969621"/>
              <a:ext cx="3721" cy="2489"/>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01"/>
            <p:cNvSpPr/>
            <p:nvPr/>
          </p:nvSpPr>
          <p:spPr>
            <a:xfrm>
              <a:off x="4740720" y="2374750"/>
              <a:ext cx="3470" cy="729"/>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01"/>
            <p:cNvSpPr/>
            <p:nvPr/>
          </p:nvSpPr>
          <p:spPr>
            <a:xfrm>
              <a:off x="4884203" y="3061891"/>
              <a:ext cx="15512" cy="61773"/>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01"/>
            <p:cNvSpPr/>
            <p:nvPr/>
          </p:nvSpPr>
          <p:spPr>
            <a:xfrm>
              <a:off x="4801990" y="2227220"/>
              <a:ext cx="193388" cy="95437"/>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01"/>
            <p:cNvSpPr/>
            <p:nvPr/>
          </p:nvSpPr>
          <p:spPr>
            <a:xfrm>
              <a:off x="4818885" y="2977567"/>
              <a:ext cx="24136" cy="65443"/>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01"/>
            <p:cNvSpPr/>
            <p:nvPr/>
          </p:nvSpPr>
          <p:spPr>
            <a:xfrm>
              <a:off x="3717714" y="2930401"/>
              <a:ext cx="6361" cy="8724"/>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01"/>
            <p:cNvSpPr/>
            <p:nvPr/>
          </p:nvSpPr>
          <p:spPr>
            <a:xfrm>
              <a:off x="3271303" y="2295177"/>
              <a:ext cx="55814" cy="21999"/>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01"/>
            <p:cNvSpPr/>
            <p:nvPr/>
          </p:nvSpPr>
          <p:spPr>
            <a:xfrm>
              <a:off x="2691264" y="2164743"/>
              <a:ext cx="41659" cy="53878"/>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01"/>
            <p:cNvSpPr/>
            <p:nvPr/>
          </p:nvSpPr>
          <p:spPr>
            <a:xfrm>
              <a:off x="3367670" y="2350539"/>
              <a:ext cx="1961" cy="3545"/>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01"/>
            <p:cNvSpPr/>
            <p:nvPr/>
          </p:nvSpPr>
          <p:spPr>
            <a:xfrm>
              <a:off x="3208801" y="2237880"/>
              <a:ext cx="108988" cy="73111"/>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01"/>
            <p:cNvSpPr/>
            <p:nvPr/>
          </p:nvSpPr>
          <p:spPr>
            <a:xfrm>
              <a:off x="3061019" y="1573442"/>
              <a:ext cx="25" cy="25"/>
            </a:xfrm>
            <a:custGeom>
              <a:rect b="b" l="l" r="r" t="t"/>
              <a:pathLst>
                <a:path extrusionOk="0" h="1" w="1">
                  <a:moveTo>
                    <a:pt x="1" y="1"/>
                  </a:move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01"/>
            <p:cNvSpPr/>
            <p:nvPr/>
          </p:nvSpPr>
          <p:spPr>
            <a:xfrm>
              <a:off x="3427783" y="1823398"/>
              <a:ext cx="34444" cy="19409"/>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01"/>
            <p:cNvSpPr/>
            <p:nvPr/>
          </p:nvSpPr>
          <p:spPr>
            <a:xfrm>
              <a:off x="3095539" y="1767584"/>
              <a:ext cx="7844" cy="1735"/>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01"/>
            <p:cNvSpPr/>
            <p:nvPr/>
          </p:nvSpPr>
          <p:spPr>
            <a:xfrm>
              <a:off x="3152660" y="2191067"/>
              <a:ext cx="102301" cy="41358"/>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01"/>
            <p:cNvSpPr/>
            <p:nvPr/>
          </p:nvSpPr>
          <p:spPr>
            <a:xfrm>
              <a:off x="3323320" y="2272625"/>
              <a:ext cx="45531" cy="13803"/>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01"/>
            <p:cNvSpPr/>
            <p:nvPr/>
          </p:nvSpPr>
          <p:spPr>
            <a:xfrm>
              <a:off x="2581874" y="1773341"/>
              <a:ext cx="9705" cy="7341"/>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01"/>
            <p:cNvSpPr/>
            <p:nvPr/>
          </p:nvSpPr>
          <p:spPr>
            <a:xfrm>
              <a:off x="3437915" y="3735657"/>
              <a:ext cx="21597" cy="28636"/>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01"/>
            <p:cNvSpPr/>
            <p:nvPr/>
          </p:nvSpPr>
          <p:spPr>
            <a:xfrm>
              <a:off x="3425948" y="3739780"/>
              <a:ext cx="9177" cy="5079"/>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01"/>
            <p:cNvSpPr/>
            <p:nvPr/>
          </p:nvSpPr>
          <p:spPr>
            <a:xfrm>
              <a:off x="2559498" y="2028401"/>
              <a:ext cx="2489" cy="7693"/>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01"/>
            <p:cNvSpPr/>
            <p:nvPr/>
          </p:nvSpPr>
          <p:spPr>
            <a:xfrm>
              <a:off x="3401812" y="3648668"/>
              <a:ext cx="2942" cy="2162"/>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01"/>
            <p:cNvSpPr/>
            <p:nvPr/>
          </p:nvSpPr>
          <p:spPr>
            <a:xfrm>
              <a:off x="3407192" y="3744306"/>
              <a:ext cx="12973" cy="8020"/>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01"/>
            <p:cNvSpPr/>
            <p:nvPr/>
          </p:nvSpPr>
          <p:spPr>
            <a:xfrm>
              <a:off x="3251768" y="1824454"/>
              <a:ext cx="4073" cy="3042"/>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01"/>
            <p:cNvSpPr/>
            <p:nvPr/>
          </p:nvSpPr>
          <p:spPr>
            <a:xfrm>
              <a:off x="3182830" y="1848590"/>
              <a:ext cx="26700" cy="12445"/>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01"/>
            <p:cNvSpPr/>
            <p:nvPr/>
          </p:nvSpPr>
          <p:spPr>
            <a:xfrm>
              <a:off x="3447318" y="2216309"/>
              <a:ext cx="5833" cy="5053"/>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01"/>
            <p:cNvSpPr/>
            <p:nvPr/>
          </p:nvSpPr>
          <p:spPr>
            <a:xfrm>
              <a:off x="4591103" y="3167510"/>
              <a:ext cx="170585" cy="170132"/>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01"/>
            <p:cNvSpPr/>
            <p:nvPr/>
          </p:nvSpPr>
          <p:spPr>
            <a:xfrm>
              <a:off x="4766792" y="3148403"/>
              <a:ext cx="103608" cy="92093"/>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01"/>
            <p:cNvSpPr/>
            <p:nvPr/>
          </p:nvSpPr>
          <p:spPr>
            <a:xfrm>
              <a:off x="4697150" y="3179302"/>
              <a:ext cx="119296" cy="128096"/>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01"/>
            <p:cNvSpPr/>
            <p:nvPr/>
          </p:nvSpPr>
          <p:spPr>
            <a:xfrm>
              <a:off x="4763172" y="3179302"/>
              <a:ext cx="101" cy="25"/>
            </a:xfrm>
            <a:custGeom>
              <a:rect b="b" l="l" r="r" t="t"/>
              <a:pathLst>
                <a:path extrusionOk="0" h="1" w="4">
                  <a:moveTo>
                    <a:pt x="4" y="1"/>
                  </a:moveTo>
                  <a:lnTo>
                    <a:pt x="1" y="1"/>
                  </a:ln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01"/>
            <p:cNvSpPr/>
            <p:nvPr/>
          </p:nvSpPr>
          <p:spPr>
            <a:xfrm>
              <a:off x="4763272" y="3179302"/>
              <a:ext cx="101" cy="201"/>
            </a:xfrm>
            <a:custGeom>
              <a:rect b="b" l="l" r="r" t="t"/>
              <a:pathLst>
                <a:path extrusionOk="0" h="8" w="4">
                  <a:moveTo>
                    <a:pt x="4"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01"/>
            <p:cNvSpPr/>
            <p:nvPr/>
          </p:nvSpPr>
          <p:spPr>
            <a:xfrm>
              <a:off x="4816170" y="3235895"/>
              <a:ext cx="101" cy="302"/>
            </a:xfrm>
            <a:custGeom>
              <a:rect b="b" l="l" r="r" t="t"/>
              <a:pathLst>
                <a:path extrusionOk="0" h="12" w="4">
                  <a:moveTo>
                    <a:pt x="0" y="1"/>
                  </a:moveTo>
                  <a:cubicBezTo>
                    <a:pt x="0" y="4"/>
                    <a:pt x="4" y="8"/>
                    <a:pt x="4" y="11"/>
                  </a:cubicBezTo>
                  <a:cubicBezTo>
                    <a:pt x="4" y="8"/>
                    <a:pt x="4" y="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01"/>
            <p:cNvSpPr/>
            <p:nvPr/>
          </p:nvSpPr>
          <p:spPr>
            <a:xfrm>
              <a:off x="4815642" y="3234764"/>
              <a:ext cx="176" cy="277"/>
            </a:xfrm>
            <a:custGeom>
              <a:rect b="b" l="l" r="r" t="t"/>
              <a:pathLst>
                <a:path extrusionOk="0" h="11" w="7">
                  <a:moveTo>
                    <a:pt x="7" y="11"/>
                  </a:moveTo>
                  <a:cubicBezTo>
                    <a:pt x="4" y="7"/>
                    <a:pt x="0" y="4"/>
                    <a:pt x="0" y="0"/>
                  </a:cubicBezTo>
                  <a:cubicBezTo>
                    <a:pt x="0" y="4"/>
                    <a:pt x="4" y="7"/>
                    <a:pt x="7"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01"/>
            <p:cNvSpPr/>
            <p:nvPr/>
          </p:nvSpPr>
          <p:spPr>
            <a:xfrm>
              <a:off x="4770488" y="3186517"/>
              <a:ext cx="201" cy="126"/>
            </a:xfrm>
            <a:custGeom>
              <a:rect b="b" l="l" r="r" t="t"/>
              <a:pathLst>
                <a:path extrusionOk="0" h="5" w="8">
                  <a:moveTo>
                    <a:pt x="7"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01"/>
            <p:cNvSpPr/>
            <p:nvPr/>
          </p:nvSpPr>
          <p:spPr>
            <a:xfrm>
              <a:off x="4816346" y="3236524"/>
              <a:ext cx="0" cy="277"/>
            </a:xfrm>
            <a:custGeom>
              <a:rect b="b" l="l" r="r" t="t"/>
              <a:pathLst>
                <a:path extrusionOk="0" h="11" w="0">
                  <a:moveTo>
                    <a:pt x="0" y="11"/>
                  </a:moveTo>
                  <a:lnTo>
                    <a:pt x="0" y="11"/>
                  </a:lnTo>
                  <a:lnTo>
                    <a:pt x="0" y="4"/>
                  </a:lnTo>
                  <a:cubicBezTo>
                    <a:pt x="0" y="0"/>
                    <a:pt x="0" y="7"/>
                    <a:pt x="0"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01"/>
            <p:cNvSpPr/>
            <p:nvPr/>
          </p:nvSpPr>
          <p:spPr>
            <a:xfrm>
              <a:off x="4801009" y="3229560"/>
              <a:ext cx="7341" cy="3470"/>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01"/>
            <p:cNvSpPr/>
            <p:nvPr/>
          </p:nvSpPr>
          <p:spPr>
            <a:xfrm>
              <a:off x="4815994" y="3235292"/>
              <a:ext cx="101" cy="277"/>
            </a:xfrm>
            <a:custGeom>
              <a:rect b="b" l="l" r="r" t="t"/>
              <a:pathLst>
                <a:path extrusionOk="0" h="11" w="4">
                  <a:moveTo>
                    <a:pt x="4" y="11"/>
                  </a:moveTo>
                  <a:cubicBezTo>
                    <a:pt x="4" y="7"/>
                    <a:pt x="0" y="4"/>
                    <a:pt x="0" y="0"/>
                  </a:cubicBezTo>
                  <a:cubicBezTo>
                    <a:pt x="0" y="4"/>
                    <a:pt x="4" y="7"/>
                    <a:pt x="4"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01"/>
            <p:cNvSpPr/>
            <p:nvPr/>
          </p:nvSpPr>
          <p:spPr>
            <a:xfrm>
              <a:off x="4764579" y="3181162"/>
              <a:ext cx="302" cy="277"/>
            </a:xfrm>
            <a:custGeom>
              <a:rect b="b" l="l" r="r" t="t"/>
              <a:pathLst>
                <a:path extrusionOk="0" h="11" w="12">
                  <a:moveTo>
                    <a:pt x="11" y="11"/>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01"/>
            <p:cNvSpPr/>
            <p:nvPr/>
          </p:nvSpPr>
          <p:spPr>
            <a:xfrm>
              <a:off x="4765107" y="3181766"/>
              <a:ext cx="302" cy="302"/>
            </a:xfrm>
            <a:custGeom>
              <a:rect b="b" l="l" r="r" t="t"/>
              <a:pathLst>
                <a:path extrusionOk="0" h="12" w="12">
                  <a:moveTo>
                    <a:pt x="11"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01"/>
            <p:cNvSpPr/>
            <p:nvPr/>
          </p:nvSpPr>
          <p:spPr>
            <a:xfrm>
              <a:off x="4763624" y="3179930"/>
              <a:ext cx="277" cy="277"/>
            </a:xfrm>
            <a:custGeom>
              <a:rect b="b" l="l" r="r" t="t"/>
              <a:pathLst>
                <a:path extrusionOk="0" h="11" w="11">
                  <a:moveTo>
                    <a:pt x="11" y="1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01"/>
            <p:cNvSpPr/>
            <p:nvPr/>
          </p:nvSpPr>
          <p:spPr>
            <a:xfrm>
              <a:off x="4764152" y="3180534"/>
              <a:ext cx="201" cy="302"/>
            </a:xfrm>
            <a:custGeom>
              <a:rect b="b" l="l" r="r" t="t"/>
              <a:pathLst>
                <a:path extrusionOk="0" h="12" w="8">
                  <a:moveTo>
                    <a:pt x="7" y="1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01"/>
            <p:cNvSpPr/>
            <p:nvPr/>
          </p:nvSpPr>
          <p:spPr>
            <a:xfrm>
              <a:off x="4765635" y="3182394"/>
              <a:ext cx="302" cy="377"/>
            </a:xfrm>
            <a:custGeom>
              <a:rect b="b" l="l" r="r" t="t"/>
              <a:pathLst>
                <a:path extrusionOk="0" h="15" w="12">
                  <a:moveTo>
                    <a:pt x="11" y="1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01"/>
            <p:cNvSpPr/>
            <p:nvPr/>
          </p:nvSpPr>
          <p:spPr>
            <a:xfrm>
              <a:off x="4768728" y="3185461"/>
              <a:ext cx="277" cy="201"/>
            </a:xfrm>
            <a:custGeom>
              <a:rect b="b" l="l" r="r" t="t"/>
              <a:pathLst>
                <a:path extrusionOk="0" h="8" w="11">
                  <a:moveTo>
                    <a:pt x="11"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01"/>
            <p:cNvSpPr/>
            <p:nvPr/>
          </p:nvSpPr>
          <p:spPr>
            <a:xfrm>
              <a:off x="4768200" y="3184934"/>
              <a:ext cx="201" cy="302"/>
            </a:xfrm>
            <a:custGeom>
              <a:rect b="b" l="l" r="r" t="t"/>
              <a:pathLst>
                <a:path extrusionOk="0" h="12" w="8">
                  <a:moveTo>
                    <a:pt x="7" y="1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01"/>
            <p:cNvSpPr/>
            <p:nvPr/>
          </p:nvSpPr>
          <p:spPr>
            <a:xfrm>
              <a:off x="4769960" y="3186266"/>
              <a:ext cx="201" cy="101"/>
            </a:xfrm>
            <a:custGeom>
              <a:rect b="b" l="l" r="r" t="t"/>
              <a:pathLst>
                <a:path extrusionOk="0" h="4" w="8">
                  <a:moveTo>
                    <a:pt x="7"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01"/>
            <p:cNvSpPr/>
            <p:nvPr/>
          </p:nvSpPr>
          <p:spPr>
            <a:xfrm>
              <a:off x="4766968" y="3183878"/>
              <a:ext cx="277" cy="201"/>
            </a:xfrm>
            <a:custGeom>
              <a:rect b="b" l="l" r="r" t="t"/>
              <a:pathLst>
                <a:path extrusionOk="0" h="8" w="11">
                  <a:moveTo>
                    <a:pt x="11"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01"/>
            <p:cNvSpPr/>
            <p:nvPr/>
          </p:nvSpPr>
          <p:spPr>
            <a:xfrm>
              <a:off x="4767571" y="3184406"/>
              <a:ext cx="302" cy="302"/>
            </a:xfrm>
            <a:custGeom>
              <a:rect b="b" l="l" r="r" t="t"/>
              <a:pathLst>
                <a:path extrusionOk="0" h="12" w="12">
                  <a:moveTo>
                    <a:pt x="11"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01"/>
            <p:cNvSpPr/>
            <p:nvPr/>
          </p:nvSpPr>
          <p:spPr>
            <a:xfrm>
              <a:off x="4766163" y="3183098"/>
              <a:ext cx="302" cy="201"/>
            </a:xfrm>
            <a:custGeom>
              <a:rect b="b" l="l" r="r" t="t"/>
              <a:pathLst>
                <a:path extrusionOk="0" h="8" w="12">
                  <a:moveTo>
                    <a:pt x="11"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01"/>
            <p:cNvSpPr/>
            <p:nvPr/>
          </p:nvSpPr>
          <p:spPr>
            <a:xfrm>
              <a:off x="4769331" y="3185914"/>
              <a:ext cx="302" cy="101"/>
            </a:xfrm>
            <a:custGeom>
              <a:rect b="b" l="l" r="r" t="t"/>
              <a:pathLst>
                <a:path extrusionOk="0" h="4" w="12">
                  <a:moveTo>
                    <a:pt x="11"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01"/>
            <p:cNvSpPr/>
            <p:nvPr/>
          </p:nvSpPr>
          <p:spPr>
            <a:xfrm>
              <a:off x="4841512" y="3293721"/>
              <a:ext cx="15060" cy="19485"/>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01"/>
            <p:cNvSpPr/>
            <p:nvPr/>
          </p:nvSpPr>
          <p:spPr>
            <a:xfrm>
              <a:off x="4792210" y="3335204"/>
              <a:ext cx="27228" cy="27630"/>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01"/>
            <p:cNvSpPr/>
            <p:nvPr/>
          </p:nvSpPr>
          <p:spPr>
            <a:xfrm>
              <a:off x="4651217" y="3239516"/>
              <a:ext cx="215739" cy="189340"/>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01"/>
            <p:cNvSpPr/>
            <p:nvPr/>
          </p:nvSpPr>
          <p:spPr>
            <a:xfrm>
              <a:off x="4682719" y="3340987"/>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01"/>
            <p:cNvSpPr/>
            <p:nvPr/>
          </p:nvSpPr>
          <p:spPr>
            <a:xfrm>
              <a:off x="4653228" y="3335807"/>
              <a:ext cx="553" cy="201"/>
            </a:xfrm>
            <a:custGeom>
              <a:rect b="b" l="l" r="r" t="t"/>
              <a:pathLst>
                <a:path extrusionOk="0" h="8" w="22">
                  <a:moveTo>
                    <a:pt x="1" y="7"/>
                  </a:moveTo>
                  <a:cubicBezTo>
                    <a:pt x="8" y="7"/>
                    <a:pt x="15" y="4"/>
                    <a:pt x="22" y="0"/>
                  </a:cubicBezTo>
                  <a:cubicBezTo>
                    <a:pt x="15" y="4"/>
                    <a:pt x="8" y="7"/>
                    <a:pt x="1"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01"/>
            <p:cNvSpPr/>
            <p:nvPr/>
          </p:nvSpPr>
          <p:spPr>
            <a:xfrm>
              <a:off x="4676660" y="3340811"/>
              <a:ext cx="277" cy="25"/>
            </a:xfrm>
            <a:custGeom>
              <a:rect b="b" l="l" r="r" t="t"/>
              <a:pathLst>
                <a:path extrusionOk="0" h="1" w="11">
                  <a:moveTo>
                    <a:pt x="0" y="1"/>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01"/>
            <p:cNvSpPr/>
            <p:nvPr/>
          </p:nvSpPr>
          <p:spPr>
            <a:xfrm>
              <a:off x="4680180" y="3340987"/>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01"/>
            <p:cNvSpPr/>
            <p:nvPr/>
          </p:nvSpPr>
          <p:spPr>
            <a:xfrm>
              <a:off x="4683699" y="3340911"/>
              <a:ext cx="277" cy="25"/>
            </a:xfrm>
            <a:custGeom>
              <a:rect b="b" l="l" r="r" t="t"/>
              <a:pathLst>
                <a:path extrusionOk="0" h="1" w="11">
                  <a:moveTo>
                    <a:pt x="0" y="0"/>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01"/>
            <p:cNvSpPr/>
            <p:nvPr/>
          </p:nvSpPr>
          <p:spPr>
            <a:xfrm>
              <a:off x="4652273" y="3336059"/>
              <a:ext cx="729" cy="126"/>
            </a:xfrm>
            <a:custGeom>
              <a:rect b="b" l="l" r="r" t="t"/>
              <a:pathLst>
                <a:path extrusionOk="0" h="5" w="29">
                  <a:moveTo>
                    <a:pt x="0" y="4"/>
                  </a:moveTo>
                  <a:cubicBezTo>
                    <a:pt x="11" y="4"/>
                    <a:pt x="18" y="1"/>
                    <a:pt x="28" y="1"/>
                  </a:cubicBezTo>
                  <a:cubicBezTo>
                    <a:pt x="18" y="1"/>
                    <a:pt x="11" y="4"/>
                    <a:pt x="0" y="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01"/>
            <p:cNvSpPr/>
            <p:nvPr/>
          </p:nvSpPr>
          <p:spPr>
            <a:xfrm>
              <a:off x="4651116" y="3336159"/>
              <a:ext cx="1006" cy="75"/>
            </a:xfrm>
            <a:custGeom>
              <a:rect b="b" l="l" r="r" t="t"/>
              <a:pathLst>
                <a:path extrusionOk="0" h="3" w="40">
                  <a:moveTo>
                    <a:pt x="1" y="0"/>
                  </a:moveTo>
                  <a:cubicBezTo>
                    <a:pt x="10" y="2"/>
                    <a:pt x="17" y="3"/>
                    <a:pt x="23" y="3"/>
                  </a:cubicBezTo>
                  <a:cubicBezTo>
                    <a:pt x="29" y="3"/>
                    <a:pt x="34" y="2"/>
                    <a:pt x="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01"/>
            <p:cNvSpPr/>
            <p:nvPr/>
          </p:nvSpPr>
          <p:spPr>
            <a:xfrm>
              <a:off x="4653932" y="3333696"/>
              <a:ext cx="1609" cy="2036"/>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01"/>
            <p:cNvSpPr/>
            <p:nvPr/>
          </p:nvSpPr>
          <p:spPr>
            <a:xfrm>
              <a:off x="4687295" y="3339503"/>
              <a:ext cx="201" cy="201"/>
            </a:xfrm>
            <a:custGeom>
              <a:rect b="b" l="l" r="r" t="t"/>
              <a:pathLst>
                <a:path extrusionOk="0" h="8" w="8">
                  <a:moveTo>
                    <a:pt x="8"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01"/>
            <p:cNvSpPr/>
            <p:nvPr/>
          </p:nvSpPr>
          <p:spPr>
            <a:xfrm>
              <a:off x="4686767" y="3339931"/>
              <a:ext cx="201" cy="126"/>
            </a:xfrm>
            <a:custGeom>
              <a:rect b="b" l="l" r="r" t="t"/>
              <a:pathLst>
                <a:path extrusionOk="0" h="5" w="8">
                  <a:moveTo>
                    <a:pt x="1" y="4"/>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01"/>
            <p:cNvSpPr/>
            <p:nvPr/>
          </p:nvSpPr>
          <p:spPr>
            <a:xfrm>
              <a:off x="4686239" y="3340283"/>
              <a:ext cx="201" cy="126"/>
            </a:xfrm>
            <a:custGeom>
              <a:rect b="b" l="l" r="r" t="t"/>
              <a:pathLst>
                <a:path extrusionOk="0" h="5" w="8">
                  <a:moveTo>
                    <a:pt x="1" y="4"/>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01"/>
            <p:cNvSpPr/>
            <p:nvPr/>
          </p:nvSpPr>
          <p:spPr>
            <a:xfrm>
              <a:off x="4684579" y="3340811"/>
              <a:ext cx="201" cy="25"/>
            </a:xfrm>
            <a:custGeom>
              <a:rect b="b" l="l" r="r" t="t"/>
              <a:pathLst>
                <a:path extrusionOk="0" h="1" w="8">
                  <a:moveTo>
                    <a:pt x="0" y="1"/>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01"/>
            <p:cNvSpPr/>
            <p:nvPr/>
          </p:nvSpPr>
          <p:spPr>
            <a:xfrm>
              <a:off x="4818458" y="3239591"/>
              <a:ext cx="27480" cy="4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01"/>
            <p:cNvSpPr/>
            <p:nvPr/>
          </p:nvSpPr>
          <p:spPr>
            <a:xfrm>
              <a:off x="4712386" y="331044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01"/>
            <p:cNvSpPr/>
            <p:nvPr/>
          </p:nvSpPr>
          <p:spPr>
            <a:xfrm>
              <a:off x="4697854" y="3281854"/>
              <a:ext cx="201" cy="101"/>
            </a:xfrm>
            <a:custGeom>
              <a:rect b="b" l="l" r="r" t="t"/>
              <a:pathLst>
                <a:path extrusionOk="0" h="4" w="8">
                  <a:moveTo>
                    <a:pt x="8"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01"/>
            <p:cNvSpPr/>
            <p:nvPr/>
          </p:nvSpPr>
          <p:spPr>
            <a:xfrm>
              <a:off x="4714950" y="3310616"/>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01"/>
            <p:cNvSpPr/>
            <p:nvPr/>
          </p:nvSpPr>
          <p:spPr>
            <a:xfrm>
              <a:off x="4699966" y="3283337"/>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01"/>
            <p:cNvSpPr/>
            <p:nvPr/>
          </p:nvSpPr>
          <p:spPr>
            <a:xfrm>
              <a:off x="4700318" y="328379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01"/>
            <p:cNvSpPr/>
            <p:nvPr/>
          </p:nvSpPr>
          <p:spPr>
            <a:xfrm>
              <a:off x="4710902" y="3310264"/>
              <a:ext cx="176" cy="25"/>
            </a:xfrm>
            <a:custGeom>
              <a:rect b="b" l="l" r="r" t="t"/>
              <a:pathLst>
                <a:path extrusionOk="0" h="1" w="7">
                  <a:moveTo>
                    <a:pt x="7"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01"/>
            <p:cNvSpPr/>
            <p:nvPr/>
          </p:nvSpPr>
          <p:spPr>
            <a:xfrm>
              <a:off x="4699187" y="3282734"/>
              <a:ext cx="101" cy="25"/>
            </a:xfrm>
            <a:custGeom>
              <a:rect b="b" l="l" r="r" t="t"/>
              <a:pathLst>
                <a:path extrusionOk="0" h="1" w="4">
                  <a:moveTo>
                    <a:pt x="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01"/>
            <p:cNvSpPr/>
            <p:nvPr/>
          </p:nvSpPr>
          <p:spPr>
            <a:xfrm>
              <a:off x="4698659" y="3282281"/>
              <a:ext cx="101" cy="126"/>
            </a:xfrm>
            <a:custGeom>
              <a:rect b="b" l="l" r="r" t="t"/>
              <a:pathLst>
                <a:path extrusionOk="0" h="5" w="4">
                  <a:moveTo>
                    <a:pt x="4"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01"/>
            <p:cNvSpPr/>
            <p:nvPr/>
          </p:nvSpPr>
          <p:spPr>
            <a:xfrm>
              <a:off x="4715830" y="3310616"/>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01"/>
            <p:cNvSpPr/>
            <p:nvPr/>
          </p:nvSpPr>
          <p:spPr>
            <a:xfrm>
              <a:off x="4700142" y="3283614"/>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01"/>
            <p:cNvSpPr/>
            <p:nvPr/>
          </p:nvSpPr>
          <p:spPr>
            <a:xfrm>
              <a:off x="4699614" y="3282985"/>
              <a:ext cx="126" cy="126"/>
            </a:xfrm>
            <a:custGeom>
              <a:rect b="b" l="l" r="r" t="t"/>
              <a:pathLst>
                <a:path extrusionOk="0" h="5" w="5">
                  <a:moveTo>
                    <a:pt x="4"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01"/>
            <p:cNvSpPr/>
            <p:nvPr/>
          </p:nvSpPr>
          <p:spPr>
            <a:xfrm>
              <a:off x="4720305" y="3308856"/>
              <a:ext cx="201" cy="201"/>
            </a:xfrm>
            <a:custGeom>
              <a:rect b="b" l="l" r="r" t="t"/>
              <a:pathLst>
                <a:path extrusionOk="0" h="8" w="8">
                  <a:moveTo>
                    <a:pt x="8"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01"/>
            <p:cNvSpPr/>
            <p:nvPr/>
          </p:nvSpPr>
          <p:spPr>
            <a:xfrm>
              <a:off x="4719601" y="3309384"/>
              <a:ext cx="302" cy="201"/>
            </a:xfrm>
            <a:custGeom>
              <a:rect b="b" l="l" r="r" t="t"/>
              <a:pathLst>
                <a:path extrusionOk="0" h="8" w="12">
                  <a:moveTo>
                    <a:pt x="11"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01"/>
            <p:cNvSpPr/>
            <p:nvPr/>
          </p:nvSpPr>
          <p:spPr>
            <a:xfrm>
              <a:off x="4816773" y="3241879"/>
              <a:ext cx="126" cy="126"/>
            </a:xfrm>
            <a:custGeom>
              <a:rect b="b" l="l" r="r" t="t"/>
              <a:pathLst>
                <a:path extrusionOk="0" h="5" w="5">
                  <a:moveTo>
                    <a:pt x="4"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01"/>
            <p:cNvSpPr/>
            <p:nvPr/>
          </p:nvSpPr>
          <p:spPr>
            <a:xfrm>
              <a:off x="4816069" y="3242683"/>
              <a:ext cx="201" cy="277"/>
            </a:xfrm>
            <a:custGeom>
              <a:rect b="b" l="l" r="r" t="t"/>
              <a:pathLst>
                <a:path extrusionOk="0" h="11" w="8">
                  <a:moveTo>
                    <a:pt x="8"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01"/>
            <p:cNvSpPr/>
            <p:nvPr/>
          </p:nvSpPr>
          <p:spPr>
            <a:xfrm>
              <a:off x="4815013" y="3244167"/>
              <a:ext cx="101" cy="201"/>
            </a:xfrm>
            <a:custGeom>
              <a:rect b="b" l="l" r="r" t="t"/>
              <a:pathLst>
                <a:path extrusionOk="0" h="8" w="4">
                  <a:moveTo>
                    <a:pt x="4"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01"/>
            <p:cNvSpPr/>
            <p:nvPr/>
          </p:nvSpPr>
          <p:spPr>
            <a:xfrm>
              <a:off x="4815541" y="3243463"/>
              <a:ext cx="201" cy="302"/>
            </a:xfrm>
            <a:custGeom>
              <a:rect b="b" l="l" r="r" t="t"/>
              <a:pathLst>
                <a:path extrusionOk="0" h="12" w="8">
                  <a:moveTo>
                    <a:pt x="8"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01"/>
            <p:cNvSpPr/>
            <p:nvPr/>
          </p:nvSpPr>
          <p:spPr>
            <a:xfrm>
              <a:off x="4817477" y="3240748"/>
              <a:ext cx="201" cy="277"/>
            </a:xfrm>
            <a:custGeom>
              <a:rect b="b" l="l" r="r" t="t"/>
              <a:pathLst>
                <a:path extrusionOk="0" h="11" w="8">
                  <a:moveTo>
                    <a:pt x="8"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01"/>
            <p:cNvSpPr/>
            <p:nvPr/>
          </p:nvSpPr>
          <p:spPr>
            <a:xfrm>
              <a:off x="4718193" y="3310088"/>
              <a:ext cx="302" cy="126"/>
            </a:xfrm>
            <a:custGeom>
              <a:rect b="b" l="l" r="r" t="t"/>
              <a:pathLst>
                <a:path extrusionOk="0" h="5" w="12">
                  <a:moveTo>
                    <a:pt x="11"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01"/>
            <p:cNvSpPr/>
            <p:nvPr/>
          </p:nvSpPr>
          <p:spPr>
            <a:xfrm>
              <a:off x="4818106" y="3239868"/>
              <a:ext cx="201" cy="277"/>
            </a:xfrm>
            <a:custGeom>
              <a:rect b="b" l="l" r="r" t="t"/>
              <a:pathLst>
                <a:path extrusionOk="0" h="11" w="8">
                  <a:moveTo>
                    <a:pt x="7" y="0"/>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01"/>
            <p:cNvSpPr/>
            <p:nvPr/>
          </p:nvSpPr>
          <p:spPr>
            <a:xfrm>
              <a:off x="4697075" y="3281502"/>
              <a:ext cx="25" cy="25"/>
            </a:xfrm>
            <a:custGeom>
              <a:rect b="b" l="l" r="r" t="t"/>
              <a:pathLst>
                <a:path extrusionOk="0" h="1" w="1">
                  <a:moveTo>
                    <a:pt x="0" y="0"/>
                  </a:moveTo>
                  <a:lnTo>
                    <a:pt x="0" y="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01"/>
            <p:cNvSpPr/>
            <p:nvPr/>
          </p:nvSpPr>
          <p:spPr>
            <a:xfrm>
              <a:off x="4718897" y="3309736"/>
              <a:ext cx="302" cy="201"/>
            </a:xfrm>
            <a:custGeom>
              <a:rect b="b" l="l" r="r" t="t"/>
              <a:pathLst>
                <a:path extrusionOk="0" h="8" w="12">
                  <a:moveTo>
                    <a:pt x="11"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01"/>
            <p:cNvSpPr/>
            <p:nvPr/>
          </p:nvSpPr>
          <p:spPr>
            <a:xfrm>
              <a:off x="4717490" y="3310364"/>
              <a:ext cx="201" cy="25"/>
            </a:xfrm>
            <a:custGeom>
              <a:rect b="b" l="l" r="r" t="t"/>
              <a:pathLst>
                <a:path extrusionOk="0" h="1" w="8">
                  <a:moveTo>
                    <a:pt x="8"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01"/>
            <p:cNvSpPr/>
            <p:nvPr/>
          </p:nvSpPr>
          <p:spPr>
            <a:xfrm>
              <a:off x="4855315" y="3315191"/>
              <a:ext cx="478" cy="302"/>
            </a:xfrm>
            <a:custGeom>
              <a:rect b="b" l="l" r="r" t="t"/>
              <a:pathLst>
                <a:path extrusionOk="0" h="12" w="19">
                  <a:moveTo>
                    <a:pt x="1" y="11"/>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01"/>
            <p:cNvSpPr/>
            <p:nvPr/>
          </p:nvSpPr>
          <p:spPr>
            <a:xfrm>
              <a:off x="4855944" y="3314764"/>
              <a:ext cx="377" cy="377"/>
            </a:xfrm>
            <a:custGeom>
              <a:rect b="b" l="l" r="r" t="t"/>
              <a:pathLst>
                <a:path extrusionOk="0" h="15" w="15">
                  <a:moveTo>
                    <a:pt x="0" y="14"/>
                  </a:moveTo>
                  <a:cubicBezTo>
                    <a:pt x="4" y="11"/>
                    <a:pt x="11" y="7"/>
                    <a:pt x="14" y="0"/>
                  </a:cubicBezTo>
                  <a:cubicBezTo>
                    <a:pt x="11" y="7"/>
                    <a:pt x="4" y="11"/>
                    <a:pt x="0"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01"/>
            <p:cNvSpPr/>
            <p:nvPr/>
          </p:nvSpPr>
          <p:spPr>
            <a:xfrm>
              <a:off x="4856899" y="3313532"/>
              <a:ext cx="302" cy="553"/>
            </a:xfrm>
            <a:custGeom>
              <a:rect b="b" l="l" r="r" t="t"/>
              <a:pathLst>
                <a:path extrusionOk="0" h="22" w="12">
                  <a:moveTo>
                    <a:pt x="1" y="21"/>
                  </a:moveTo>
                  <a:cubicBezTo>
                    <a:pt x="4" y="14"/>
                    <a:pt x="8" y="7"/>
                    <a:pt x="11" y="0"/>
                  </a:cubicBezTo>
                  <a:cubicBezTo>
                    <a:pt x="8" y="7"/>
                    <a:pt x="4" y="14"/>
                    <a:pt x="1" y="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01"/>
            <p:cNvSpPr/>
            <p:nvPr/>
          </p:nvSpPr>
          <p:spPr>
            <a:xfrm>
              <a:off x="4856471" y="3314135"/>
              <a:ext cx="453" cy="553"/>
            </a:xfrm>
            <a:custGeom>
              <a:rect b="b" l="l" r="r" t="t"/>
              <a:pathLst>
                <a:path extrusionOk="0" h="22" w="18">
                  <a:moveTo>
                    <a:pt x="18" y="1"/>
                  </a:moveTo>
                  <a:cubicBezTo>
                    <a:pt x="11" y="8"/>
                    <a:pt x="4" y="15"/>
                    <a:pt x="0" y="22"/>
                  </a:cubicBezTo>
                  <a:cubicBezTo>
                    <a:pt x="4" y="15"/>
                    <a:pt x="11" y="8"/>
                    <a:pt x="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01"/>
            <p:cNvSpPr/>
            <p:nvPr/>
          </p:nvSpPr>
          <p:spPr>
            <a:xfrm>
              <a:off x="4850739" y="3316524"/>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01"/>
            <p:cNvSpPr/>
            <p:nvPr/>
          </p:nvSpPr>
          <p:spPr>
            <a:xfrm>
              <a:off x="4857879" y="3311144"/>
              <a:ext cx="25" cy="25"/>
            </a:xfrm>
            <a:custGeom>
              <a:rect b="b" l="l" r="r" t="t"/>
              <a:pathLst>
                <a:path extrusionOk="0" h="1" w="1">
                  <a:moveTo>
                    <a:pt x="0" y="1"/>
                  </a:moveTo>
                  <a:lnTo>
                    <a:pt x="0" y="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01"/>
            <p:cNvSpPr/>
            <p:nvPr/>
          </p:nvSpPr>
          <p:spPr>
            <a:xfrm>
              <a:off x="4857527" y="3311772"/>
              <a:ext cx="201" cy="805"/>
            </a:xfrm>
            <a:custGeom>
              <a:rect b="b" l="l" r="r" t="t"/>
              <a:pathLst>
                <a:path extrusionOk="0" h="32" w="8">
                  <a:moveTo>
                    <a:pt x="0" y="32"/>
                  </a:moveTo>
                  <a:cubicBezTo>
                    <a:pt x="4" y="21"/>
                    <a:pt x="7" y="11"/>
                    <a:pt x="7" y="0"/>
                  </a:cubicBezTo>
                  <a:cubicBezTo>
                    <a:pt x="7" y="11"/>
                    <a:pt x="4" y="21"/>
                    <a:pt x="0"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01"/>
            <p:cNvSpPr/>
            <p:nvPr/>
          </p:nvSpPr>
          <p:spPr>
            <a:xfrm>
              <a:off x="4857251" y="3312828"/>
              <a:ext cx="201" cy="553"/>
            </a:xfrm>
            <a:custGeom>
              <a:rect b="b" l="l" r="r" t="t"/>
              <a:pathLst>
                <a:path extrusionOk="0" h="22" w="8">
                  <a:moveTo>
                    <a:pt x="1" y="21"/>
                  </a:moveTo>
                  <a:cubicBezTo>
                    <a:pt x="4" y="14"/>
                    <a:pt x="4" y="7"/>
                    <a:pt x="8" y="0"/>
                  </a:cubicBezTo>
                  <a:cubicBezTo>
                    <a:pt x="4" y="7"/>
                    <a:pt x="4" y="14"/>
                    <a:pt x="1" y="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01"/>
            <p:cNvSpPr/>
            <p:nvPr/>
          </p:nvSpPr>
          <p:spPr>
            <a:xfrm>
              <a:off x="4854611" y="3315644"/>
              <a:ext cx="654" cy="277"/>
            </a:xfrm>
            <a:custGeom>
              <a:rect b="b" l="l" r="r" t="t"/>
              <a:pathLst>
                <a:path extrusionOk="0" h="11" w="26">
                  <a:moveTo>
                    <a:pt x="1" y="11"/>
                  </a:moveTo>
                  <a:cubicBezTo>
                    <a:pt x="8" y="7"/>
                    <a:pt x="15" y="4"/>
                    <a:pt x="25" y="0"/>
                  </a:cubicBezTo>
                  <a:cubicBezTo>
                    <a:pt x="15" y="4"/>
                    <a:pt x="8" y="7"/>
                    <a:pt x="1"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01"/>
            <p:cNvSpPr/>
            <p:nvPr/>
          </p:nvSpPr>
          <p:spPr>
            <a:xfrm>
              <a:off x="4850136" y="3290553"/>
              <a:ext cx="277" cy="25"/>
            </a:xfrm>
            <a:custGeom>
              <a:rect b="b" l="l" r="r" t="t"/>
              <a:pathLst>
                <a:path extrusionOk="0" h="1" w="11">
                  <a:moveTo>
                    <a:pt x="11"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01"/>
            <p:cNvSpPr/>
            <p:nvPr/>
          </p:nvSpPr>
          <p:spPr>
            <a:xfrm>
              <a:off x="4851971" y="3291081"/>
              <a:ext cx="201" cy="126"/>
            </a:xfrm>
            <a:custGeom>
              <a:rect b="b" l="l" r="r" t="t"/>
              <a:pathLst>
                <a:path extrusionOk="0" h="5" w="8">
                  <a:moveTo>
                    <a:pt x="8"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01"/>
            <p:cNvSpPr/>
            <p:nvPr/>
          </p:nvSpPr>
          <p:spPr>
            <a:xfrm>
              <a:off x="4851016" y="3290729"/>
              <a:ext cx="277" cy="126"/>
            </a:xfrm>
            <a:custGeom>
              <a:rect b="b" l="l" r="r" t="t"/>
              <a:pathLst>
                <a:path extrusionOk="0" h="5" w="11">
                  <a:moveTo>
                    <a:pt x="11"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01"/>
            <p:cNvSpPr/>
            <p:nvPr/>
          </p:nvSpPr>
          <p:spPr>
            <a:xfrm>
              <a:off x="4853128" y="3291609"/>
              <a:ext cx="101" cy="25"/>
            </a:xfrm>
            <a:custGeom>
              <a:rect b="b" l="l" r="r" t="t"/>
              <a:pathLst>
                <a:path extrusionOk="0" h="1" w="4">
                  <a:moveTo>
                    <a:pt x="4"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01"/>
            <p:cNvSpPr/>
            <p:nvPr/>
          </p:nvSpPr>
          <p:spPr>
            <a:xfrm>
              <a:off x="4854008" y="3292137"/>
              <a:ext cx="277" cy="201"/>
            </a:xfrm>
            <a:custGeom>
              <a:rect b="b" l="l" r="r" t="t"/>
              <a:pathLst>
                <a:path extrusionOk="0" h="8" w="11">
                  <a:moveTo>
                    <a:pt x="11"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01"/>
            <p:cNvSpPr/>
            <p:nvPr/>
          </p:nvSpPr>
          <p:spPr>
            <a:xfrm>
              <a:off x="4854963" y="3292765"/>
              <a:ext cx="302" cy="101"/>
            </a:xfrm>
            <a:custGeom>
              <a:rect b="b" l="l" r="r" t="t"/>
              <a:pathLst>
                <a:path extrusionOk="0" h="4" w="12">
                  <a:moveTo>
                    <a:pt x="11"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01"/>
            <p:cNvSpPr/>
            <p:nvPr/>
          </p:nvSpPr>
          <p:spPr>
            <a:xfrm>
              <a:off x="4854008" y="3315895"/>
              <a:ext cx="629" cy="201"/>
            </a:xfrm>
            <a:custGeom>
              <a:rect b="b" l="l" r="r" t="t"/>
              <a:pathLst>
                <a:path extrusionOk="0" h="8" w="25">
                  <a:moveTo>
                    <a:pt x="25" y="1"/>
                  </a:moveTo>
                  <a:cubicBezTo>
                    <a:pt x="14" y="4"/>
                    <a:pt x="7" y="4"/>
                    <a:pt x="0" y="8"/>
                  </a:cubicBezTo>
                  <a:cubicBezTo>
                    <a:pt x="7" y="4"/>
                    <a:pt x="18" y="4"/>
                    <a:pt x="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01"/>
            <p:cNvSpPr/>
            <p:nvPr/>
          </p:nvSpPr>
          <p:spPr>
            <a:xfrm>
              <a:off x="4852499" y="3316247"/>
              <a:ext cx="553" cy="126"/>
            </a:xfrm>
            <a:custGeom>
              <a:rect b="b" l="l" r="r" t="t"/>
              <a:pathLst>
                <a:path extrusionOk="0" h="5" w="22">
                  <a:moveTo>
                    <a:pt x="1" y="4"/>
                  </a:moveTo>
                  <a:lnTo>
                    <a:pt x="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01"/>
            <p:cNvSpPr/>
            <p:nvPr/>
          </p:nvSpPr>
          <p:spPr>
            <a:xfrm>
              <a:off x="4851619" y="3316348"/>
              <a:ext cx="729" cy="101"/>
            </a:xfrm>
            <a:custGeom>
              <a:rect b="b" l="l" r="r" t="t"/>
              <a:pathLst>
                <a:path extrusionOk="0" h="4" w="29">
                  <a:moveTo>
                    <a:pt x="1" y="4"/>
                  </a:moveTo>
                  <a:lnTo>
                    <a:pt x="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01"/>
            <p:cNvSpPr/>
            <p:nvPr/>
          </p:nvSpPr>
          <p:spPr>
            <a:xfrm>
              <a:off x="4853203" y="3316172"/>
              <a:ext cx="553" cy="101"/>
            </a:xfrm>
            <a:custGeom>
              <a:rect b="b" l="l" r="r" t="t"/>
              <a:pathLst>
                <a:path extrusionOk="0" h="4" w="22">
                  <a:moveTo>
                    <a:pt x="1" y="4"/>
                  </a:moveTo>
                  <a:lnTo>
                    <a:pt x="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01"/>
            <p:cNvSpPr/>
            <p:nvPr/>
          </p:nvSpPr>
          <p:spPr>
            <a:xfrm>
              <a:off x="4851016" y="3316524"/>
              <a:ext cx="553" cy="25"/>
            </a:xfrm>
            <a:custGeom>
              <a:rect b="b" l="l" r="r" t="t"/>
              <a:pathLst>
                <a:path extrusionOk="0" h="1" w="22">
                  <a:moveTo>
                    <a:pt x="0" y="0"/>
                  </a:moveTo>
                  <a:lnTo>
                    <a:pt x="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01"/>
            <p:cNvSpPr/>
            <p:nvPr/>
          </p:nvSpPr>
          <p:spPr>
            <a:xfrm>
              <a:off x="4849256" y="3316423"/>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01"/>
            <p:cNvSpPr/>
            <p:nvPr/>
          </p:nvSpPr>
          <p:spPr>
            <a:xfrm>
              <a:off x="4805510" y="3364569"/>
              <a:ext cx="277" cy="654"/>
            </a:xfrm>
            <a:custGeom>
              <a:rect b="b" l="l" r="r" t="t"/>
              <a:pathLst>
                <a:path extrusionOk="0" h="26" w="11">
                  <a:moveTo>
                    <a:pt x="11" y="1"/>
                  </a:moveTo>
                  <a:lnTo>
                    <a:pt x="0"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01"/>
            <p:cNvSpPr/>
            <p:nvPr/>
          </p:nvSpPr>
          <p:spPr>
            <a:xfrm>
              <a:off x="4805761" y="3357982"/>
              <a:ext cx="2942" cy="643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01"/>
            <p:cNvSpPr/>
            <p:nvPr/>
          </p:nvSpPr>
          <p:spPr>
            <a:xfrm>
              <a:off x="4814485" y="3335003"/>
              <a:ext cx="2942" cy="2766"/>
            </a:xfrm>
            <a:custGeom>
              <a:rect b="b" l="l" r="r" t="t"/>
              <a:pathLst>
                <a:path extrusionOk="0" h="110" w="117">
                  <a:moveTo>
                    <a:pt x="116" y="109"/>
                  </a:moveTo>
                  <a:cubicBezTo>
                    <a:pt x="74" y="74"/>
                    <a:pt x="36" y="39"/>
                    <a:pt x="0" y="1"/>
                  </a:cubicBezTo>
                  <a:cubicBezTo>
                    <a:pt x="36" y="39"/>
                    <a:pt x="74" y="74"/>
                    <a:pt x="116" y="10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01"/>
            <p:cNvSpPr/>
            <p:nvPr/>
          </p:nvSpPr>
          <p:spPr>
            <a:xfrm>
              <a:off x="4591531" y="3010955"/>
              <a:ext cx="157059" cy="166436"/>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01"/>
            <p:cNvSpPr/>
            <p:nvPr/>
          </p:nvSpPr>
          <p:spPr>
            <a:xfrm>
              <a:off x="4697326" y="3175179"/>
              <a:ext cx="654" cy="25"/>
            </a:xfrm>
            <a:custGeom>
              <a:rect b="b" l="l" r="r" t="t"/>
              <a:pathLst>
                <a:path extrusionOk="0" h="1" w="26">
                  <a:moveTo>
                    <a:pt x="25"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01"/>
            <p:cNvSpPr/>
            <p:nvPr/>
          </p:nvSpPr>
          <p:spPr>
            <a:xfrm>
              <a:off x="4683071" y="3175958"/>
              <a:ext cx="729" cy="25"/>
            </a:xfrm>
            <a:custGeom>
              <a:rect b="b" l="l" r="r" t="t"/>
              <a:pathLst>
                <a:path extrusionOk="0" h="1" w="29">
                  <a:moveTo>
                    <a:pt x="29"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01"/>
            <p:cNvSpPr/>
            <p:nvPr/>
          </p:nvSpPr>
          <p:spPr>
            <a:xfrm>
              <a:off x="4709394" y="3175355"/>
              <a:ext cx="1157" cy="201"/>
            </a:xfrm>
            <a:custGeom>
              <a:rect b="b" l="l" r="r" t="t"/>
              <a:pathLst>
                <a:path extrusionOk="0" h="8" w="46">
                  <a:moveTo>
                    <a:pt x="46"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01"/>
            <p:cNvSpPr/>
            <p:nvPr/>
          </p:nvSpPr>
          <p:spPr>
            <a:xfrm>
              <a:off x="4696019" y="3175254"/>
              <a:ext cx="729" cy="25"/>
            </a:xfrm>
            <a:custGeom>
              <a:rect b="b" l="l" r="r" t="t"/>
              <a:pathLst>
                <a:path extrusionOk="0" h="1" w="29">
                  <a:moveTo>
                    <a:pt x="28"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01"/>
            <p:cNvSpPr/>
            <p:nvPr/>
          </p:nvSpPr>
          <p:spPr>
            <a:xfrm>
              <a:off x="4704542" y="3175179"/>
              <a:ext cx="1433" cy="25"/>
            </a:xfrm>
            <a:custGeom>
              <a:rect b="b" l="l" r="r" t="t"/>
              <a:pathLst>
                <a:path extrusionOk="0" h="1" w="57">
                  <a:moveTo>
                    <a:pt x="57"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01"/>
            <p:cNvSpPr/>
            <p:nvPr/>
          </p:nvSpPr>
          <p:spPr>
            <a:xfrm>
              <a:off x="4706402" y="3175179"/>
              <a:ext cx="1257" cy="101"/>
            </a:xfrm>
            <a:custGeom>
              <a:rect b="b" l="l" r="r" t="t"/>
              <a:pathLst>
                <a:path extrusionOk="0" h="4" w="50">
                  <a:moveTo>
                    <a:pt x="49"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01"/>
            <p:cNvSpPr/>
            <p:nvPr/>
          </p:nvSpPr>
          <p:spPr>
            <a:xfrm>
              <a:off x="4704114" y="3175078"/>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01"/>
            <p:cNvSpPr/>
            <p:nvPr/>
          </p:nvSpPr>
          <p:spPr>
            <a:xfrm>
              <a:off x="4700670" y="3175179"/>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01"/>
            <p:cNvSpPr/>
            <p:nvPr/>
          </p:nvSpPr>
          <p:spPr>
            <a:xfrm>
              <a:off x="4591455" y="3168038"/>
              <a:ext cx="1257" cy="277"/>
            </a:xfrm>
            <a:custGeom>
              <a:rect b="b" l="l" r="r" t="t"/>
              <a:pathLst>
                <a:path extrusionOk="0" h="11" w="50">
                  <a:moveTo>
                    <a:pt x="0" y="11"/>
                  </a:moveTo>
                  <a:lnTo>
                    <a:pt x="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01"/>
            <p:cNvSpPr/>
            <p:nvPr/>
          </p:nvSpPr>
          <p:spPr>
            <a:xfrm>
              <a:off x="4707810" y="3175254"/>
              <a:ext cx="1257" cy="126"/>
            </a:xfrm>
            <a:custGeom>
              <a:rect b="b" l="l" r="r" t="t"/>
              <a:pathLst>
                <a:path extrusionOk="0" h="5" w="50">
                  <a:moveTo>
                    <a:pt x="49"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01"/>
            <p:cNvSpPr/>
            <p:nvPr/>
          </p:nvSpPr>
          <p:spPr>
            <a:xfrm>
              <a:off x="4686691" y="3175707"/>
              <a:ext cx="729" cy="25"/>
            </a:xfrm>
            <a:custGeom>
              <a:rect b="b" l="l" r="r" t="t"/>
              <a:pathLst>
                <a:path extrusionOk="0" h="1" w="29">
                  <a:moveTo>
                    <a:pt x="28"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01"/>
            <p:cNvSpPr/>
            <p:nvPr/>
          </p:nvSpPr>
          <p:spPr>
            <a:xfrm>
              <a:off x="4685711" y="3175782"/>
              <a:ext cx="553" cy="25"/>
            </a:xfrm>
            <a:custGeom>
              <a:rect b="b" l="l" r="r" t="t"/>
              <a:pathLst>
                <a:path extrusionOk="0" h="1" w="22">
                  <a:moveTo>
                    <a:pt x="22"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01"/>
            <p:cNvSpPr/>
            <p:nvPr/>
          </p:nvSpPr>
          <p:spPr>
            <a:xfrm>
              <a:off x="4684831" y="3175782"/>
              <a:ext cx="478" cy="25"/>
            </a:xfrm>
            <a:custGeom>
              <a:rect b="b" l="l" r="r" t="t"/>
              <a:pathLst>
                <a:path extrusionOk="0" h="1" w="19">
                  <a:moveTo>
                    <a:pt x="18"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01"/>
            <p:cNvSpPr/>
            <p:nvPr/>
          </p:nvSpPr>
          <p:spPr>
            <a:xfrm>
              <a:off x="4710726" y="3175531"/>
              <a:ext cx="880" cy="201"/>
            </a:xfrm>
            <a:custGeom>
              <a:rect b="b" l="l" r="r" t="t"/>
              <a:pathLst>
                <a:path extrusionOk="0" h="8" w="35">
                  <a:moveTo>
                    <a:pt x="35"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01"/>
            <p:cNvSpPr/>
            <p:nvPr/>
          </p:nvSpPr>
          <p:spPr>
            <a:xfrm>
              <a:off x="4683951" y="3175883"/>
              <a:ext cx="654" cy="25"/>
            </a:xfrm>
            <a:custGeom>
              <a:rect b="b" l="l" r="r" t="t"/>
              <a:pathLst>
                <a:path extrusionOk="0" h="1" w="26">
                  <a:moveTo>
                    <a:pt x="25"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01"/>
            <p:cNvSpPr/>
            <p:nvPr/>
          </p:nvSpPr>
          <p:spPr>
            <a:xfrm>
              <a:off x="4694510" y="3175254"/>
              <a:ext cx="905" cy="25"/>
            </a:xfrm>
            <a:custGeom>
              <a:rect b="b" l="l" r="r" t="t"/>
              <a:pathLst>
                <a:path extrusionOk="0" h="1" w="36">
                  <a:moveTo>
                    <a:pt x="36"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01"/>
            <p:cNvSpPr/>
            <p:nvPr/>
          </p:nvSpPr>
          <p:spPr>
            <a:xfrm>
              <a:off x="4692926" y="3175355"/>
              <a:ext cx="729" cy="25"/>
            </a:xfrm>
            <a:custGeom>
              <a:rect b="b" l="l" r="r" t="t"/>
              <a:pathLst>
                <a:path extrusionOk="0" h="1" w="29">
                  <a:moveTo>
                    <a:pt x="29"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01"/>
            <p:cNvSpPr/>
            <p:nvPr/>
          </p:nvSpPr>
          <p:spPr>
            <a:xfrm>
              <a:off x="4691619" y="3175430"/>
              <a:ext cx="729" cy="25"/>
            </a:xfrm>
            <a:custGeom>
              <a:rect b="b" l="l" r="r" t="t"/>
              <a:pathLst>
                <a:path extrusionOk="0" h="1" w="29">
                  <a:moveTo>
                    <a:pt x="28"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01"/>
            <p:cNvSpPr/>
            <p:nvPr/>
          </p:nvSpPr>
          <p:spPr>
            <a:xfrm>
              <a:off x="4689231" y="3175531"/>
              <a:ext cx="654" cy="25"/>
            </a:xfrm>
            <a:custGeom>
              <a:rect b="b" l="l" r="r" t="t"/>
              <a:pathLst>
                <a:path extrusionOk="0" h="1" w="26">
                  <a:moveTo>
                    <a:pt x="25"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01"/>
            <p:cNvSpPr/>
            <p:nvPr/>
          </p:nvSpPr>
          <p:spPr>
            <a:xfrm>
              <a:off x="4687999" y="3175606"/>
              <a:ext cx="729" cy="25"/>
            </a:xfrm>
            <a:custGeom>
              <a:rect b="b" l="l" r="r" t="t"/>
              <a:pathLst>
                <a:path extrusionOk="0" h="1" w="29">
                  <a:moveTo>
                    <a:pt x="29"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01"/>
            <p:cNvSpPr/>
            <p:nvPr/>
          </p:nvSpPr>
          <p:spPr>
            <a:xfrm>
              <a:off x="4690462" y="3175430"/>
              <a:ext cx="729" cy="25"/>
            </a:xfrm>
            <a:custGeom>
              <a:rect b="b" l="l" r="r" t="t"/>
              <a:pathLst>
                <a:path extrusionOk="0" h="1" w="29">
                  <a:moveTo>
                    <a:pt x="29"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01"/>
            <p:cNvSpPr/>
            <p:nvPr/>
          </p:nvSpPr>
          <p:spPr>
            <a:xfrm>
              <a:off x="4699363" y="3175179"/>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01"/>
            <p:cNvSpPr/>
            <p:nvPr/>
          </p:nvSpPr>
          <p:spPr>
            <a:xfrm>
              <a:off x="4701726" y="3175078"/>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01"/>
            <p:cNvSpPr/>
            <p:nvPr/>
          </p:nvSpPr>
          <p:spPr>
            <a:xfrm>
              <a:off x="4712838" y="3175958"/>
              <a:ext cx="629" cy="302"/>
            </a:xfrm>
            <a:custGeom>
              <a:rect b="b" l="l" r="r" t="t"/>
              <a:pathLst>
                <a:path extrusionOk="0" h="12" w="25">
                  <a:moveTo>
                    <a:pt x="25" y="11"/>
                  </a:moveTo>
                  <a:cubicBezTo>
                    <a:pt x="18" y="8"/>
                    <a:pt x="7" y="4"/>
                    <a:pt x="0" y="1"/>
                  </a:cubicBezTo>
                  <a:cubicBezTo>
                    <a:pt x="7" y="4"/>
                    <a:pt x="18" y="8"/>
                    <a:pt x="25"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01"/>
            <p:cNvSpPr/>
            <p:nvPr/>
          </p:nvSpPr>
          <p:spPr>
            <a:xfrm>
              <a:off x="4711782" y="3175707"/>
              <a:ext cx="905" cy="201"/>
            </a:xfrm>
            <a:custGeom>
              <a:rect b="b" l="l" r="r" t="t"/>
              <a:pathLst>
                <a:path extrusionOk="0" h="8" w="36">
                  <a:moveTo>
                    <a:pt x="35" y="7"/>
                  </a:moveTo>
                  <a:cubicBezTo>
                    <a:pt x="25" y="7"/>
                    <a:pt x="14" y="4"/>
                    <a:pt x="0" y="0"/>
                  </a:cubicBezTo>
                  <a:cubicBezTo>
                    <a:pt x="14" y="4"/>
                    <a:pt x="25" y="7"/>
                    <a:pt x="35"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01"/>
            <p:cNvSpPr/>
            <p:nvPr/>
          </p:nvSpPr>
          <p:spPr>
            <a:xfrm>
              <a:off x="4723750" y="3043764"/>
              <a:ext cx="154846" cy="134180"/>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01"/>
            <p:cNvSpPr/>
            <p:nvPr/>
          </p:nvSpPr>
          <p:spPr>
            <a:xfrm>
              <a:off x="4764579" y="3174651"/>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01"/>
            <p:cNvSpPr/>
            <p:nvPr/>
          </p:nvSpPr>
          <p:spPr>
            <a:xfrm>
              <a:off x="4763348" y="3172187"/>
              <a:ext cx="201" cy="201"/>
            </a:xfrm>
            <a:custGeom>
              <a:rect b="b" l="l" r="r" t="t"/>
              <a:pathLst>
                <a:path extrusionOk="0" h="8" w="8">
                  <a:moveTo>
                    <a:pt x="1" y="0"/>
                  </a:moveTo>
                  <a:lnTo>
                    <a:pt x="8" y="7"/>
                  </a:lnTo>
                  <a:lnTo>
                    <a:pt x="8"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01"/>
            <p:cNvSpPr/>
            <p:nvPr/>
          </p:nvSpPr>
          <p:spPr>
            <a:xfrm>
              <a:off x="4764856" y="3175430"/>
              <a:ext cx="25" cy="126"/>
            </a:xfrm>
            <a:custGeom>
              <a:rect b="b" l="l" r="r" t="t"/>
              <a:pathLst>
                <a:path extrusionOk="0" h="5" w="1">
                  <a:moveTo>
                    <a:pt x="0" y="1"/>
                  </a:moveTo>
                  <a:lnTo>
                    <a:pt x="0" y="4"/>
                  </a:ln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01"/>
            <p:cNvSpPr/>
            <p:nvPr/>
          </p:nvSpPr>
          <p:spPr>
            <a:xfrm>
              <a:off x="4763800" y="3172614"/>
              <a:ext cx="176" cy="201"/>
            </a:xfrm>
            <a:custGeom>
              <a:rect b="b" l="l" r="r" t="t"/>
              <a:pathLst>
                <a:path extrusionOk="0" h="8" w="7">
                  <a:moveTo>
                    <a:pt x="0" y="1"/>
                  </a:moveTo>
                  <a:lnTo>
                    <a:pt x="7"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01"/>
            <p:cNvSpPr/>
            <p:nvPr/>
          </p:nvSpPr>
          <p:spPr>
            <a:xfrm>
              <a:off x="4762820" y="3172011"/>
              <a:ext cx="453" cy="101"/>
            </a:xfrm>
            <a:custGeom>
              <a:rect b="b" l="l" r="r" t="t"/>
              <a:pathLst>
                <a:path extrusionOk="0" h="4" w="18">
                  <a:moveTo>
                    <a:pt x="18"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01"/>
            <p:cNvSpPr/>
            <p:nvPr/>
          </p:nvSpPr>
          <p:spPr>
            <a:xfrm>
              <a:off x="4764755" y="3175003"/>
              <a:ext cx="25" cy="101"/>
            </a:xfrm>
            <a:custGeom>
              <a:rect b="b" l="l" r="r" t="t"/>
              <a:pathLst>
                <a:path extrusionOk="0" h="4" w="1">
                  <a:moveTo>
                    <a:pt x="1"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01"/>
            <p:cNvSpPr/>
            <p:nvPr/>
          </p:nvSpPr>
          <p:spPr>
            <a:xfrm>
              <a:off x="4764579" y="3174475"/>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01"/>
            <p:cNvSpPr/>
            <p:nvPr/>
          </p:nvSpPr>
          <p:spPr>
            <a:xfrm>
              <a:off x="4764353" y="3173469"/>
              <a:ext cx="176" cy="32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01"/>
            <p:cNvSpPr/>
            <p:nvPr/>
          </p:nvSpPr>
          <p:spPr>
            <a:xfrm>
              <a:off x="4764152" y="3172966"/>
              <a:ext cx="201" cy="302"/>
            </a:xfrm>
            <a:custGeom>
              <a:rect b="b" l="l" r="r" t="t"/>
              <a:pathLst>
                <a:path extrusionOk="0" h="12" w="8">
                  <a:moveTo>
                    <a:pt x="7" y="11"/>
                  </a:moveTo>
                  <a:cubicBezTo>
                    <a:pt x="4" y="8"/>
                    <a:pt x="4" y="4"/>
                    <a:pt x="0" y="1"/>
                  </a:cubicBezTo>
                  <a:cubicBezTo>
                    <a:pt x="4" y="4"/>
                    <a:pt x="4" y="8"/>
                    <a:pt x="7"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01"/>
            <p:cNvSpPr/>
            <p:nvPr/>
          </p:nvSpPr>
          <p:spPr>
            <a:xfrm>
              <a:off x="4744064" y="3171282"/>
              <a:ext cx="18781" cy="1358"/>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01"/>
            <p:cNvSpPr/>
            <p:nvPr/>
          </p:nvSpPr>
          <p:spPr>
            <a:xfrm>
              <a:off x="4823033" y="3145160"/>
              <a:ext cx="9353" cy="277"/>
            </a:xfrm>
            <a:custGeom>
              <a:rect b="b" l="l" r="r" t="t"/>
              <a:pathLst>
                <a:path extrusionOk="0" h="11" w="372">
                  <a:moveTo>
                    <a:pt x="0" y="11"/>
                  </a:moveTo>
                  <a:lnTo>
                    <a:pt x="371" y="0"/>
                  </a:lnTo>
                  <a:lnTo>
                    <a:pt x="3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01"/>
            <p:cNvSpPr/>
            <p:nvPr/>
          </p:nvSpPr>
          <p:spPr>
            <a:xfrm>
              <a:off x="4768099" y="3174726"/>
              <a:ext cx="1081" cy="201"/>
            </a:xfrm>
            <a:custGeom>
              <a:rect b="b" l="l" r="r" t="t"/>
              <a:pathLst>
                <a:path extrusionOk="0" h="8" w="43">
                  <a:moveTo>
                    <a:pt x="1" y="8"/>
                  </a:moveTo>
                  <a:cubicBezTo>
                    <a:pt x="15" y="4"/>
                    <a:pt x="32" y="4"/>
                    <a:pt x="43" y="1"/>
                  </a:cubicBezTo>
                  <a:cubicBezTo>
                    <a:pt x="32" y="4"/>
                    <a:pt x="15" y="4"/>
                    <a:pt x="1" y="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01"/>
            <p:cNvSpPr/>
            <p:nvPr/>
          </p:nvSpPr>
          <p:spPr>
            <a:xfrm>
              <a:off x="4766691" y="3174902"/>
              <a:ext cx="1182" cy="201"/>
            </a:xfrm>
            <a:custGeom>
              <a:rect b="b" l="l" r="r" t="t"/>
              <a:pathLst>
                <a:path extrusionOk="0" h="8" w="47">
                  <a:moveTo>
                    <a:pt x="1" y="8"/>
                  </a:moveTo>
                  <a:lnTo>
                    <a:pt x="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01"/>
            <p:cNvSpPr/>
            <p:nvPr/>
          </p:nvSpPr>
          <p:spPr>
            <a:xfrm>
              <a:off x="4764931" y="3175179"/>
              <a:ext cx="1433" cy="377"/>
            </a:xfrm>
            <a:custGeom>
              <a:rect b="b" l="l" r="r" t="t"/>
              <a:pathLst>
                <a:path extrusionOk="0" h="15" w="57">
                  <a:moveTo>
                    <a:pt x="57" y="0"/>
                  </a:moveTo>
                  <a:lnTo>
                    <a:pt x="1" y="14"/>
                  </a:lnTo>
                  <a:lnTo>
                    <a:pt x="1"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01"/>
            <p:cNvSpPr/>
            <p:nvPr/>
          </p:nvSpPr>
          <p:spPr>
            <a:xfrm>
              <a:off x="4769432" y="3174726"/>
              <a:ext cx="905" cy="25"/>
            </a:xfrm>
            <a:custGeom>
              <a:rect b="b" l="l" r="r" t="t"/>
              <a:pathLst>
                <a:path extrusionOk="0" h="1" w="36">
                  <a:moveTo>
                    <a:pt x="0" y="1"/>
                  </a:moveTo>
                  <a:lnTo>
                    <a:pt x="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01"/>
            <p:cNvSpPr/>
            <p:nvPr/>
          </p:nvSpPr>
          <p:spPr>
            <a:xfrm>
              <a:off x="4770488" y="3174651"/>
              <a:ext cx="805" cy="25"/>
            </a:xfrm>
            <a:custGeom>
              <a:rect b="b" l="l" r="r" t="t"/>
              <a:pathLst>
                <a:path extrusionOk="0" h="1" w="32">
                  <a:moveTo>
                    <a:pt x="0" y="0"/>
                  </a:moveTo>
                  <a:cubicBezTo>
                    <a:pt x="11" y="0"/>
                    <a:pt x="21" y="0"/>
                    <a:pt x="32" y="0"/>
                  </a:cubicBezTo>
                  <a:cubicBezTo>
                    <a:pt x="21" y="0"/>
                    <a:pt x="11"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01"/>
            <p:cNvSpPr/>
            <p:nvPr/>
          </p:nvSpPr>
          <p:spPr>
            <a:xfrm>
              <a:off x="4817829" y="2944129"/>
              <a:ext cx="23080" cy="18831"/>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01"/>
            <p:cNvSpPr/>
            <p:nvPr/>
          </p:nvSpPr>
          <p:spPr>
            <a:xfrm>
              <a:off x="4983386" y="2761300"/>
              <a:ext cx="138907" cy="185318"/>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01"/>
            <p:cNvSpPr/>
            <p:nvPr/>
          </p:nvSpPr>
          <p:spPr>
            <a:xfrm>
              <a:off x="4252322" y="2410426"/>
              <a:ext cx="158542" cy="123218"/>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01"/>
            <p:cNvSpPr/>
            <p:nvPr/>
          </p:nvSpPr>
          <p:spPr>
            <a:xfrm>
              <a:off x="4532298" y="2387396"/>
              <a:ext cx="53979" cy="10594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01"/>
            <p:cNvSpPr/>
            <p:nvPr/>
          </p:nvSpPr>
          <p:spPr>
            <a:xfrm>
              <a:off x="4309092" y="2389584"/>
              <a:ext cx="283093" cy="271151"/>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01"/>
            <p:cNvSpPr/>
            <p:nvPr/>
          </p:nvSpPr>
          <p:spPr>
            <a:xfrm>
              <a:off x="4340418" y="2503701"/>
              <a:ext cx="25" cy="201"/>
            </a:xfrm>
            <a:custGeom>
              <a:rect b="b" l="l" r="r" t="t"/>
              <a:pathLst>
                <a:path extrusionOk="0" h="8" w="1">
                  <a:moveTo>
                    <a:pt x="1" y="7"/>
                  </a:moveTo>
                  <a:cubicBezTo>
                    <a:pt x="1" y="4"/>
                    <a:pt x="1" y="4"/>
                    <a:pt x="1" y="0"/>
                  </a:cubicBezTo>
                  <a:cubicBezTo>
                    <a:pt x="1" y="4"/>
                    <a:pt x="1" y="4"/>
                    <a:pt x="1"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01"/>
            <p:cNvSpPr/>
            <p:nvPr/>
          </p:nvSpPr>
          <p:spPr>
            <a:xfrm>
              <a:off x="4378105" y="2474914"/>
              <a:ext cx="277" cy="1609"/>
            </a:xfrm>
            <a:custGeom>
              <a:rect b="b" l="l" r="r" t="t"/>
              <a:pathLst>
                <a:path extrusionOk="0" h="64" w="11">
                  <a:moveTo>
                    <a:pt x="11" y="0"/>
                  </a:moveTo>
                  <a:cubicBezTo>
                    <a:pt x="7" y="14"/>
                    <a:pt x="4" y="39"/>
                    <a:pt x="0" y="63"/>
                  </a:cubicBezTo>
                  <a:cubicBezTo>
                    <a:pt x="4" y="39"/>
                    <a:pt x="7" y="14"/>
                    <a:pt x="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01"/>
            <p:cNvSpPr/>
            <p:nvPr/>
          </p:nvSpPr>
          <p:spPr>
            <a:xfrm>
              <a:off x="4402492" y="2423424"/>
              <a:ext cx="453" cy="805"/>
            </a:xfrm>
            <a:custGeom>
              <a:rect b="b" l="l" r="r" t="t"/>
              <a:pathLst>
                <a:path extrusionOk="0" h="32" w="18">
                  <a:moveTo>
                    <a:pt x="18" y="32"/>
                  </a:moveTo>
                  <a:cubicBezTo>
                    <a:pt x="11" y="21"/>
                    <a:pt x="4" y="11"/>
                    <a:pt x="0" y="0"/>
                  </a:cubicBezTo>
                  <a:cubicBezTo>
                    <a:pt x="4" y="11"/>
                    <a:pt x="11" y="21"/>
                    <a:pt x="18"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01"/>
            <p:cNvSpPr/>
            <p:nvPr/>
          </p:nvSpPr>
          <p:spPr>
            <a:xfrm>
              <a:off x="4330663" y="2507396"/>
              <a:ext cx="2841" cy="553"/>
            </a:xfrm>
            <a:custGeom>
              <a:rect b="b" l="l" r="r" t="t"/>
              <a:pathLst>
                <a:path extrusionOk="0" h="22" w="113">
                  <a:moveTo>
                    <a:pt x="0" y="21"/>
                  </a:moveTo>
                  <a:cubicBezTo>
                    <a:pt x="35" y="7"/>
                    <a:pt x="74" y="0"/>
                    <a:pt x="112" y="4"/>
                  </a:cubicBezTo>
                  <a:cubicBezTo>
                    <a:pt x="74" y="0"/>
                    <a:pt x="35" y="7"/>
                    <a:pt x="0" y="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01"/>
            <p:cNvSpPr/>
            <p:nvPr/>
          </p:nvSpPr>
          <p:spPr>
            <a:xfrm>
              <a:off x="4402920" y="2424304"/>
              <a:ext cx="377" cy="553"/>
            </a:xfrm>
            <a:custGeom>
              <a:rect b="b" l="l" r="r" t="t"/>
              <a:pathLst>
                <a:path extrusionOk="0" h="22" w="15">
                  <a:moveTo>
                    <a:pt x="1" y="0"/>
                  </a:moveTo>
                  <a:cubicBezTo>
                    <a:pt x="4" y="7"/>
                    <a:pt x="11" y="18"/>
                    <a:pt x="15" y="21"/>
                  </a:cubicBezTo>
                  <a:cubicBezTo>
                    <a:pt x="11" y="18"/>
                    <a:pt x="8" y="1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01"/>
            <p:cNvSpPr/>
            <p:nvPr/>
          </p:nvSpPr>
          <p:spPr>
            <a:xfrm>
              <a:off x="4402140" y="2422971"/>
              <a:ext cx="201" cy="302"/>
            </a:xfrm>
            <a:custGeom>
              <a:rect b="b" l="l" r="r" t="t"/>
              <a:pathLst>
                <a:path extrusionOk="0" h="12" w="8">
                  <a:moveTo>
                    <a:pt x="0" y="1"/>
                  </a:moveTo>
                  <a:lnTo>
                    <a:pt x="7"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01"/>
            <p:cNvSpPr/>
            <p:nvPr/>
          </p:nvSpPr>
          <p:spPr>
            <a:xfrm>
              <a:off x="4334535" y="2506416"/>
              <a:ext cx="4953" cy="113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01"/>
            <p:cNvSpPr/>
            <p:nvPr/>
          </p:nvSpPr>
          <p:spPr>
            <a:xfrm>
              <a:off x="4390600" y="2468226"/>
              <a:ext cx="15336" cy="805"/>
            </a:xfrm>
            <a:custGeom>
              <a:rect b="b" l="l" r="r" t="t"/>
              <a:pathLst>
                <a:path extrusionOk="0" h="32" w="610">
                  <a:moveTo>
                    <a:pt x="610" y="32"/>
                  </a:moveTo>
                  <a:cubicBezTo>
                    <a:pt x="477" y="25"/>
                    <a:pt x="91" y="0"/>
                    <a:pt x="0" y="32"/>
                  </a:cubicBezTo>
                  <a:cubicBezTo>
                    <a:pt x="91" y="0"/>
                    <a:pt x="477" y="25"/>
                    <a:pt x="610"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01"/>
            <p:cNvSpPr/>
            <p:nvPr/>
          </p:nvSpPr>
          <p:spPr>
            <a:xfrm>
              <a:off x="4542782" y="2409948"/>
              <a:ext cx="101" cy="478"/>
            </a:xfrm>
            <a:custGeom>
              <a:rect b="b" l="l" r="r" t="t"/>
              <a:pathLst>
                <a:path extrusionOk="0" h="19" w="4">
                  <a:moveTo>
                    <a:pt x="0" y="1"/>
                  </a:moveTo>
                  <a:cubicBezTo>
                    <a:pt x="0" y="8"/>
                    <a:pt x="0" y="11"/>
                    <a:pt x="4" y="18"/>
                  </a:cubicBezTo>
                  <a:cubicBezTo>
                    <a:pt x="4" y="11"/>
                    <a:pt x="4" y="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01"/>
            <p:cNvSpPr/>
            <p:nvPr/>
          </p:nvSpPr>
          <p:spPr>
            <a:xfrm>
              <a:off x="4543033" y="2410828"/>
              <a:ext cx="126" cy="478"/>
            </a:xfrm>
            <a:custGeom>
              <a:rect b="b" l="l" r="r" t="t"/>
              <a:pathLst>
                <a:path extrusionOk="0" h="19" w="5">
                  <a:moveTo>
                    <a:pt x="1" y="1"/>
                  </a:moveTo>
                  <a:cubicBezTo>
                    <a:pt x="1" y="8"/>
                    <a:pt x="1" y="11"/>
                    <a:pt x="4" y="18"/>
                  </a:cubicBezTo>
                  <a:cubicBezTo>
                    <a:pt x="1" y="11"/>
                    <a:pt x="1"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01"/>
            <p:cNvSpPr/>
            <p:nvPr/>
          </p:nvSpPr>
          <p:spPr>
            <a:xfrm>
              <a:off x="4542681" y="2408892"/>
              <a:ext cx="126" cy="553"/>
            </a:xfrm>
            <a:custGeom>
              <a:rect b="b" l="l" r="r" t="t"/>
              <a:pathLst>
                <a:path extrusionOk="0" h="22" w="5">
                  <a:moveTo>
                    <a:pt x="1" y="1"/>
                  </a:moveTo>
                  <a:cubicBezTo>
                    <a:pt x="1" y="8"/>
                    <a:pt x="1" y="15"/>
                    <a:pt x="4" y="22"/>
                  </a:cubicBezTo>
                  <a:cubicBezTo>
                    <a:pt x="1" y="15"/>
                    <a:pt x="1"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01"/>
            <p:cNvSpPr/>
            <p:nvPr/>
          </p:nvSpPr>
          <p:spPr>
            <a:xfrm>
              <a:off x="4542606" y="2402205"/>
              <a:ext cx="25" cy="830"/>
            </a:xfrm>
            <a:custGeom>
              <a:rect b="b" l="l" r="r" t="t"/>
              <a:pathLst>
                <a:path extrusionOk="0" h="33" w="1">
                  <a:moveTo>
                    <a:pt x="0" y="1"/>
                  </a:moveTo>
                  <a:lnTo>
                    <a:pt x="0"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01"/>
            <p:cNvSpPr/>
            <p:nvPr/>
          </p:nvSpPr>
          <p:spPr>
            <a:xfrm>
              <a:off x="4542606" y="2407836"/>
              <a:ext cx="25" cy="553"/>
            </a:xfrm>
            <a:custGeom>
              <a:rect b="b" l="l" r="r" t="t"/>
              <a:pathLst>
                <a:path extrusionOk="0" h="22" w="1">
                  <a:moveTo>
                    <a:pt x="0" y="1"/>
                  </a:moveTo>
                  <a:lnTo>
                    <a:pt x="0" y="2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01"/>
            <p:cNvSpPr/>
            <p:nvPr/>
          </p:nvSpPr>
          <p:spPr>
            <a:xfrm>
              <a:off x="4559601" y="2494549"/>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01"/>
            <p:cNvSpPr/>
            <p:nvPr/>
          </p:nvSpPr>
          <p:spPr>
            <a:xfrm>
              <a:off x="4543561" y="2412412"/>
              <a:ext cx="126" cy="377"/>
            </a:xfrm>
            <a:custGeom>
              <a:rect b="b" l="l" r="r" t="t"/>
              <a:pathLst>
                <a:path extrusionOk="0" h="15" w="5">
                  <a:moveTo>
                    <a:pt x="1" y="1"/>
                  </a:moveTo>
                  <a:lnTo>
                    <a:pt x="1" y="1"/>
                  </a:lnTo>
                  <a:cubicBezTo>
                    <a:pt x="1" y="4"/>
                    <a:pt x="4" y="11"/>
                    <a:pt x="4" y="15"/>
                  </a:cubicBezTo>
                  <a:cubicBezTo>
                    <a:pt x="4" y="8"/>
                    <a:pt x="1"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01"/>
            <p:cNvSpPr/>
            <p:nvPr/>
          </p:nvSpPr>
          <p:spPr>
            <a:xfrm>
              <a:off x="4559249" y="2493217"/>
              <a:ext cx="25" cy="302"/>
            </a:xfrm>
            <a:custGeom>
              <a:rect b="b" l="l" r="r" t="t"/>
              <a:pathLst>
                <a:path extrusionOk="0" h="12" w="1">
                  <a:moveTo>
                    <a:pt x="0"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01"/>
            <p:cNvSpPr/>
            <p:nvPr/>
          </p:nvSpPr>
          <p:spPr>
            <a:xfrm>
              <a:off x="4543209" y="2411708"/>
              <a:ext cx="201" cy="377"/>
            </a:xfrm>
            <a:custGeom>
              <a:rect b="b" l="l" r="r" t="t"/>
              <a:pathLst>
                <a:path extrusionOk="0" h="15" w="8">
                  <a:moveTo>
                    <a:pt x="1" y="1"/>
                  </a:moveTo>
                  <a:lnTo>
                    <a:pt x="1" y="1"/>
                  </a:lnTo>
                  <a:cubicBezTo>
                    <a:pt x="1" y="4"/>
                    <a:pt x="4" y="11"/>
                    <a:pt x="8" y="15"/>
                  </a:cubicBezTo>
                  <a:cubicBezTo>
                    <a:pt x="4" y="11"/>
                    <a:pt x="4"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01"/>
            <p:cNvSpPr/>
            <p:nvPr/>
          </p:nvSpPr>
          <p:spPr>
            <a:xfrm>
              <a:off x="4542681" y="2400621"/>
              <a:ext cx="25" cy="830"/>
            </a:xfrm>
            <a:custGeom>
              <a:rect b="b" l="l" r="r" t="t"/>
              <a:pathLst>
                <a:path extrusionOk="0" h="33" w="1">
                  <a:moveTo>
                    <a:pt x="1" y="1"/>
                  </a:moveTo>
                  <a:cubicBezTo>
                    <a:pt x="1" y="11"/>
                    <a:pt x="1" y="22"/>
                    <a:pt x="1" y="32"/>
                  </a:cubicBezTo>
                  <a:cubicBezTo>
                    <a:pt x="1" y="22"/>
                    <a:pt x="1" y="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01"/>
            <p:cNvSpPr/>
            <p:nvPr/>
          </p:nvSpPr>
          <p:spPr>
            <a:xfrm>
              <a:off x="4542505" y="2406604"/>
              <a:ext cx="25" cy="553"/>
            </a:xfrm>
            <a:custGeom>
              <a:rect b="b" l="l" r="r" t="t"/>
              <a:pathLst>
                <a:path extrusionOk="0" h="22" w="1">
                  <a:moveTo>
                    <a:pt x="1" y="1"/>
                  </a:moveTo>
                  <a:lnTo>
                    <a:pt x="1" y="22"/>
                  </a:lnTo>
                  <a:cubicBezTo>
                    <a:pt x="1" y="15"/>
                    <a:pt x="1"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01"/>
            <p:cNvSpPr/>
            <p:nvPr/>
          </p:nvSpPr>
          <p:spPr>
            <a:xfrm>
              <a:off x="4542505" y="2403788"/>
              <a:ext cx="25" cy="729"/>
            </a:xfrm>
            <a:custGeom>
              <a:rect b="b" l="l" r="r" t="t"/>
              <a:pathLst>
                <a:path extrusionOk="0" h="29" w="1">
                  <a:moveTo>
                    <a:pt x="1" y="1"/>
                  </a:moveTo>
                  <a:lnTo>
                    <a:pt x="1" y="29"/>
                  </a:lnTo>
                  <a:cubicBezTo>
                    <a:pt x="1" y="22"/>
                    <a:pt x="1" y="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01"/>
            <p:cNvSpPr/>
            <p:nvPr/>
          </p:nvSpPr>
          <p:spPr>
            <a:xfrm>
              <a:off x="4542505" y="2405196"/>
              <a:ext cx="25" cy="729"/>
            </a:xfrm>
            <a:custGeom>
              <a:rect b="b" l="l" r="r" t="t"/>
              <a:pathLst>
                <a:path extrusionOk="0" h="29" w="1">
                  <a:moveTo>
                    <a:pt x="1" y="29"/>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01"/>
            <p:cNvSpPr/>
            <p:nvPr/>
          </p:nvSpPr>
          <p:spPr>
            <a:xfrm>
              <a:off x="4543837" y="2413041"/>
              <a:ext cx="201" cy="277"/>
            </a:xfrm>
            <a:custGeom>
              <a:rect b="b" l="l" r="r" t="t"/>
              <a:pathLst>
                <a:path extrusionOk="0" h="11" w="8">
                  <a:moveTo>
                    <a:pt x="0" y="0"/>
                  </a:moveTo>
                  <a:cubicBezTo>
                    <a:pt x="0" y="4"/>
                    <a:pt x="4" y="7"/>
                    <a:pt x="7" y="11"/>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01"/>
            <p:cNvSpPr/>
            <p:nvPr/>
          </p:nvSpPr>
          <p:spPr>
            <a:xfrm>
              <a:off x="4542782" y="2398785"/>
              <a:ext cx="101" cy="905"/>
            </a:xfrm>
            <a:custGeom>
              <a:rect b="b" l="l" r="r" t="t"/>
              <a:pathLst>
                <a:path extrusionOk="0" h="36" w="4">
                  <a:moveTo>
                    <a:pt x="4" y="0"/>
                  </a:moveTo>
                  <a:cubicBezTo>
                    <a:pt x="4" y="14"/>
                    <a:pt x="0" y="25"/>
                    <a:pt x="0" y="35"/>
                  </a:cubicBezTo>
                  <a:cubicBezTo>
                    <a:pt x="0" y="25"/>
                    <a:pt x="4" y="14"/>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01"/>
            <p:cNvSpPr/>
            <p:nvPr/>
          </p:nvSpPr>
          <p:spPr>
            <a:xfrm>
              <a:off x="4542958" y="2396925"/>
              <a:ext cx="101" cy="905"/>
            </a:xfrm>
            <a:custGeom>
              <a:rect b="b" l="l" r="r" t="t"/>
              <a:pathLst>
                <a:path extrusionOk="0" h="36" w="4">
                  <a:moveTo>
                    <a:pt x="4" y="1"/>
                  </a:moveTo>
                  <a:cubicBezTo>
                    <a:pt x="4" y="11"/>
                    <a:pt x="0" y="25"/>
                    <a:pt x="0" y="36"/>
                  </a:cubicBezTo>
                  <a:cubicBezTo>
                    <a:pt x="0" y="25"/>
                    <a:pt x="4" y="11"/>
                    <a:pt x="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01"/>
            <p:cNvSpPr/>
            <p:nvPr/>
          </p:nvSpPr>
          <p:spPr>
            <a:xfrm>
              <a:off x="4543209" y="2394914"/>
              <a:ext cx="126" cy="981"/>
            </a:xfrm>
            <a:custGeom>
              <a:rect b="b" l="l" r="r" t="t"/>
              <a:pathLst>
                <a:path extrusionOk="0" h="39" w="5">
                  <a:moveTo>
                    <a:pt x="4" y="0"/>
                  </a:moveTo>
                  <a:cubicBezTo>
                    <a:pt x="4" y="14"/>
                    <a:pt x="1" y="25"/>
                    <a:pt x="1" y="39"/>
                  </a:cubicBezTo>
                  <a:cubicBezTo>
                    <a:pt x="1" y="25"/>
                    <a:pt x="4" y="14"/>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01"/>
            <p:cNvSpPr/>
            <p:nvPr/>
          </p:nvSpPr>
          <p:spPr>
            <a:xfrm>
              <a:off x="4543485" y="2392701"/>
              <a:ext cx="101" cy="1182"/>
            </a:xfrm>
            <a:custGeom>
              <a:rect b="b" l="l" r="r" t="t"/>
              <a:pathLst>
                <a:path extrusionOk="0" h="47" w="4">
                  <a:moveTo>
                    <a:pt x="4" y="1"/>
                  </a:moveTo>
                  <a:lnTo>
                    <a:pt x="4" y="1"/>
                  </a:lnTo>
                  <a:cubicBezTo>
                    <a:pt x="4" y="15"/>
                    <a:pt x="0" y="32"/>
                    <a:pt x="0" y="46"/>
                  </a:cubicBezTo>
                  <a:cubicBezTo>
                    <a:pt x="0" y="32"/>
                    <a:pt x="4" y="18"/>
                    <a:pt x="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01"/>
            <p:cNvSpPr/>
            <p:nvPr/>
          </p:nvSpPr>
          <p:spPr>
            <a:xfrm>
              <a:off x="4560557" y="2454851"/>
              <a:ext cx="204400" cy="194972"/>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01"/>
            <p:cNvSpPr/>
            <p:nvPr/>
          </p:nvSpPr>
          <p:spPr>
            <a:xfrm>
              <a:off x="4589519" y="2458371"/>
              <a:ext cx="25" cy="201"/>
            </a:xfrm>
            <a:custGeom>
              <a:rect b="b" l="l" r="r" t="t"/>
              <a:pathLst>
                <a:path extrusionOk="0" h="8" w="1">
                  <a:moveTo>
                    <a:pt x="0"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01"/>
            <p:cNvSpPr/>
            <p:nvPr/>
          </p:nvSpPr>
          <p:spPr>
            <a:xfrm>
              <a:off x="4575792" y="2470866"/>
              <a:ext cx="805" cy="805"/>
            </a:xfrm>
            <a:custGeom>
              <a:rect b="b" l="l" r="r" t="t"/>
              <a:pathLst>
                <a:path extrusionOk="0" h="32" w="32">
                  <a:moveTo>
                    <a:pt x="0" y="32"/>
                  </a:moveTo>
                  <a:lnTo>
                    <a:pt x="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01"/>
            <p:cNvSpPr/>
            <p:nvPr/>
          </p:nvSpPr>
          <p:spPr>
            <a:xfrm>
              <a:off x="4576924" y="2470237"/>
              <a:ext cx="201" cy="302"/>
            </a:xfrm>
            <a:custGeom>
              <a:rect b="b" l="l" r="r" t="t"/>
              <a:pathLst>
                <a:path extrusionOk="0" h="12" w="8">
                  <a:moveTo>
                    <a:pt x="1" y="1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01"/>
            <p:cNvSpPr/>
            <p:nvPr/>
          </p:nvSpPr>
          <p:spPr>
            <a:xfrm>
              <a:off x="4589595" y="2456259"/>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01"/>
            <p:cNvSpPr/>
            <p:nvPr/>
          </p:nvSpPr>
          <p:spPr>
            <a:xfrm>
              <a:off x="4582656" y="2465134"/>
              <a:ext cx="101" cy="25"/>
            </a:xfrm>
            <a:custGeom>
              <a:rect b="b" l="l" r="r" t="t"/>
              <a:pathLst>
                <a:path extrusionOk="0" h="1" w="4">
                  <a:moveTo>
                    <a:pt x="0" y="1"/>
                  </a:moveTo>
                  <a:lnTo>
                    <a:pt x="0" y="1"/>
                  </a:ln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01"/>
            <p:cNvSpPr/>
            <p:nvPr/>
          </p:nvSpPr>
          <p:spPr>
            <a:xfrm>
              <a:off x="4583083" y="2464958"/>
              <a:ext cx="553" cy="126"/>
            </a:xfrm>
            <a:custGeom>
              <a:rect b="b" l="l" r="r" t="t"/>
              <a:pathLst>
                <a:path extrusionOk="0" h="5" w="22">
                  <a:moveTo>
                    <a:pt x="1" y="4"/>
                  </a:moveTo>
                  <a:lnTo>
                    <a:pt x="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01"/>
            <p:cNvSpPr/>
            <p:nvPr/>
          </p:nvSpPr>
          <p:spPr>
            <a:xfrm>
              <a:off x="4582832" y="2465134"/>
              <a:ext cx="201" cy="25"/>
            </a:xfrm>
            <a:custGeom>
              <a:rect b="b" l="l" r="r" t="t"/>
              <a:pathLst>
                <a:path extrusionOk="0" h="1" w="8">
                  <a:moveTo>
                    <a:pt x="0" y="1"/>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01"/>
            <p:cNvSpPr/>
            <p:nvPr/>
          </p:nvSpPr>
          <p:spPr>
            <a:xfrm>
              <a:off x="4564428" y="2491457"/>
              <a:ext cx="4777" cy="4601"/>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01"/>
            <p:cNvSpPr/>
            <p:nvPr/>
          </p:nvSpPr>
          <p:spPr>
            <a:xfrm>
              <a:off x="4562769" y="2496661"/>
              <a:ext cx="830" cy="553"/>
            </a:xfrm>
            <a:custGeom>
              <a:rect b="b" l="l" r="r" t="t"/>
              <a:pathLst>
                <a:path extrusionOk="0" h="22" w="33">
                  <a:moveTo>
                    <a:pt x="33" y="0"/>
                  </a:moveTo>
                  <a:lnTo>
                    <a:pt x="28" y="4"/>
                  </a:lnTo>
                  <a:lnTo>
                    <a:pt x="0" y="21"/>
                  </a:lnTo>
                  <a:lnTo>
                    <a:pt x="7" y="18"/>
                  </a:lnTo>
                  <a:lnTo>
                    <a:pt x="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01"/>
            <p:cNvSpPr/>
            <p:nvPr/>
          </p:nvSpPr>
          <p:spPr>
            <a:xfrm>
              <a:off x="4589519" y="2457390"/>
              <a:ext cx="25" cy="126"/>
            </a:xfrm>
            <a:custGeom>
              <a:rect b="b" l="l" r="r" t="t"/>
              <a:pathLst>
                <a:path extrusionOk="0" h="5" w="1">
                  <a:moveTo>
                    <a:pt x="0"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01"/>
            <p:cNvSpPr/>
            <p:nvPr/>
          </p:nvSpPr>
          <p:spPr>
            <a:xfrm>
              <a:off x="4589695" y="2454926"/>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01"/>
            <p:cNvSpPr/>
            <p:nvPr/>
          </p:nvSpPr>
          <p:spPr>
            <a:xfrm>
              <a:off x="4561260" y="2500432"/>
              <a:ext cx="1785" cy="3118"/>
            </a:xfrm>
            <a:custGeom>
              <a:rect b="b" l="l" r="r" t="t"/>
              <a:pathLst>
                <a:path extrusionOk="0" h="124" w="71">
                  <a:moveTo>
                    <a:pt x="1" y="1"/>
                  </a:moveTo>
                  <a:cubicBezTo>
                    <a:pt x="18" y="39"/>
                    <a:pt x="46" y="85"/>
                    <a:pt x="71" y="123"/>
                  </a:cubicBezTo>
                  <a:cubicBezTo>
                    <a:pt x="46" y="85"/>
                    <a:pt x="18" y="3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01"/>
            <p:cNvSpPr/>
            <p:nvPr/>
          </p:nvSpPr>
          <p:spPr>
            <a:xfrm>
              <a:off x="4592939" y="2587573"/>
              <a:ext cx="302" cy="453"/>
            </a:xfrm>
            <a:custGeom>
              <a:rect b="b" l="l" r="r" t="t"/>
              <a:pathLst>
                <a:path extrusionOk="0" h="18" w="12">
                  <a:moveTo>
                    <a:pt x="1" y="0"/>
                  </a:moveTo>
                  <a:lnTo>
                    <a:pt x="11"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01"/>
            <p:cNvSpPr/>
            <p:nvPr/>
          </p:nvSpPr>
          <p:spPr>
            <a:xfrm>
              <a:off x="4588112" y="2582896"/>
              <a:ext cx="277" cy="126"/>
            </a:xfrm>
            <a:custGeom>
              <a:rect b="b" l="l" r="r" t="t"/>
              <a:pathLst>
                <a:path extrusionOk="0" h="5" w="11">
                  <a:moveTo>
                    <a:pt x="0" y="1"/>
                  </a:moveTo>
                  <a:lnTo>
                    <a:pt x="1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01"/>
            <p:cNvSpPr/>
            <p:nvPr/>
          </p:nvSpPr>
          <p:spPr>
            <a:xfrm>
              <a:off x="4591983" y="2585888"/>
              <a:ext cx="277" cy="377"/>
            </a:xfrm>
            <a:custGeom>
              <a:rect b="b" l="l" r="r" t="t"/>
              <a:pathLst>
                <a:path extrusionOk="0" h="15" w="11">
                  <a:moveTo>
                    <a:pt x="0" y="1"/>
                  </a:moveTo>
                  <a:lnTo>
                    <a:pt x="11"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01"/>
            <p:cNvSpPr/>
            <p:nvPr/>
          </p:nvSpPr>
          <p:spPr>
            <a:xfrm>
              <a:off x="4593391" y="2588528"/>
              <a:ext cx="277" cy="478"/>
            </a:xfrm>
            <a:custGeom>
              <a:rect b="b" l="l" r="r" t="t"/>
              <a:pathLst>
                <a:path extrusionOk="0" h="19" w="11">
                  <a:moveTo>
                    <a:pt x="0" y="1"/>
                  </a:moveTo>
                  <a:lnTo>
                    <a:pt x="11"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01"/>
            <p:cNvSpPr/>
            <p:nvPr/>
          </p:nvSpPr>
          <p:spPr>
            <a:xfrm>
              <a:off x="4560657" y="2497189"/>
              <a:ext cx="2212" cy="1785"/>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01"/>
            <p:cNvSpPr/>
            <p:nvPr/>
          </p:nvSpPr>
          <p:spPr>
            <a:xfrm>
              <a:off x="4593819" y="2589584"/>
              <a:ext cx="201" cy="478"/>
            </a:xfrm>
            <a:custGeom>
              <a:rect b="b" l="l" r="r" t="t"/>
              <a:pathLst>
                <a:path extrusionOk="0" h="19" w="8">
                  <a:moveTo>
                    <a:pt x="1" y="1"/>
                  </a:moveTo>
                  <a:lnTo>
                    <a:pt x="8"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01"/>
            <p:cNvSpPr/>
            <p:nvPr/>
          </p:nvSpPr>
          <p:spPr>
            <a:xfrm>
              <a:off x="4588891" y="2583173"/>
              <a:ext cx="302" cy="101"/>
            </a:xfrm>
            <a:custGeom>
              <a:rect b="b" l="l" r="r" t="t"/>
              <a:pathLst>
                <a:path extrusionOk="0" h="4" w="12">
                  <a:moveTo>
                    <a:pt x="1" y="0"/>
                  </a:moveTo>
                  <a:lnTo>
                    <a:pt x="1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01"/>
            <p:cNvSpPr/>
            <p:nvPr/>
          </p:nvSpPr>
          <p:spPr>
            <a:xfrm>
              <a:off x="4594347" y="2590740"/>
              <a:ext cx="126" cy="377"/>
            </a:xfrm>
            <a:custGeom>
              <a:rect b="b" l="l" r="r" t="t"/>
              <a:pathLst>
                <a:path extrusionOk="0" h="15" w="5">
                  <a:moveTo>
                    <a:pt x="1" y="0"/>
                  </a:moveTo>
                  <a:lnTo>
                    <a:pt x="4"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01"/>
            <p:cNvSpPr/>
            <p:nvPr/>
          </p:nvSpPr>
          <p:spPr>
            <a:xfrm>
              <a:off x="4594699" y="2591872"/>
              <a:ext cx="126" cy="377"/>
            </a:xfrm>
            <a:custGeom>
              <a:rect b="b" l="l" r="r" t="t"/>
              <a:pathLst>
                <a:path extrusionOk="0" h="15" w="5">
                  <a:moveTo>
                    <a:pt x="1" y="1"/>
                  </a:moveTo>
                  <a:lnTo>
                    <a:pt x="4"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01"/>
            <p:cNvSpPr/>
            <p:nvPr/>
          </p:nvSpPr>
          <p:spPr>
            <a:xfrm>
              <a:off x="4590827" y="2584480"/>
              <a:ext cx="302" cy="302"/>
            </a:xfrm>
            <a:custGeom>
              <a:rect b="b" l="l" r="r" t="t"/>
              <a:pathLst>
                <a:path extrusionOk="0" h="12" w="12">
                  <a:moveTo>
                    <a:pt x="1" y="1"/>
                  </a:moveTo>
                  <a:lnTo>
                    <a:pt x="1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01"/>
            <p:cNvSpPr/>
            <p:nvPr/>
          </p:nvSpPr>
          <p:spPr>
            <a:xfrm>
              <a:off x="4591455" y="2585109"/>
              <a:ext cx="277" cy="377"/>
            </a:xfrm>
            <a:custGeom>
              <a:rect b="b" l="l" r="r" t="t"/>
              <a:pathLst>
                <a:path extrusionOk="0" h="15" w="11">
                  <a:moveTo>
                    <a:pt x="0" y="0"/>
                  </a:moveTo>
                  <a:lnTo>
                    <a:pt x="11"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01"/>
            <p:cNvSpPr/>
            <p:nvPr/>
          </p:nvSpPr>
          <p:spPr>
            <a:xfrm>
              <a:off x="4590223" y="2583877"/>
              <a:ext cx="277" cy="277"/>
            </a:xfrm>
            <a:custGeom>
              <a:rect b="b" l="l" r="r" t="t"/>
              <a:pathLst>
                <a:path extrusionOk="0" h="11" w="11">
                  <a:moveTo>
                    <a:pt x="0" y="0"/>
                  </a:moveTo>
                  <a:lnTo>
                    <a:pt x="1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01"/>
            <p:cNvSpPr/>
            <p:nvPr/>
          </p:nvSpPr>
          <p:spPr>
            <a:xfrm>
              <a:off x="4560833" y="2499552"/>
              <a:ext cx="101" cy="201"/>
            </a:xfrm>
            <a:custGeom>
              <a:rect b="b" l="l" r="r" t="t"/>
              <a:pathLst>
                <a:path extrusionOk="0" h="8" w="4">
                  <a:moveTo>
                    <a:pt x="0" y="1"/>
                  </a:moveTo>
                  <a:lnTo>
                    <a:pt x="4"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01"/>
            <p:cNvSpPr/>
            <p:nvPr/>
          </p:nvSpPr>
          <p:spPr>
            <a:xfrm>
              <a:off x="4560657" y="2499200"/>
              <a:ext cx="25" cy="201"/>
            </a:xfrm>
            <a:custGeom>
              <a:rect b="b" l="l" r="r" t="t"/>
              <a:pathLst>
                <a:path extrusionOk="0" h="8" w="1">
                  <a:moveTo>
                    <a:pt x="0" y="1"/>
                  </a:moveTo>
                  <a:lnTo>
                    <a:pt x="0" y="4"/>
                  </a:lnTo>
                  <a:cubicBezTo>
                    <a:pt x="0" y="8"/>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01"/>
            <p:cNvSpPr/>
            <p:nvPr/>
          </p:nvSpPr>
          <p:spPr>
            <a:xfrm>
              <a:off x="4589595" y="2583424"/>
              <a:ext cx="302" cy="302"/>
            </a:xfrm>
            <a:custGeom>
              <a:rect b="b" l="l" r="r" t="t"/>
              <a:pathLst>
                <a:path extrusionOk="0" h="12" w="12">
                  <a:moveTo>
                    <a:pt x="1" y="1"/>
                  </a:moveTo>
                  <a:lnTo>
                    <a:pt x="1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01"/>
            <p:cNvSpPr/>
            <p:nvPr/>
          </p:nvSpPr>
          <p:spPr>
            <a:xfrm>
              <a:off x="4561009" y="2500005"/>
              <a:ext cx="201" cy="377"/>
            </a:xfrm>
            <a:custGeom>
              <a:rect b="b" l="l" r="r" t="t"/>
              <a:pathLst>
                <a:path extrusionOk="0" h="15" w="8">
                  <a:moveTo>
                    <a:pt x="0" y="0"/>
                  </a:moveTo>
                  <a:lnTo>
                    <a:pt x="7"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01"/>
            <p:cNvSpPr/>
            <p:nvPr/>
          </p:nvSpPr>
          <p:spPr>
            <a:xfrm>
              <a:off x="4592511" y="2586693"/>
              <a:ext cx="201" cy="377"/>
            </a:xfrm>
            <a:custGeom>
              <a:rect b="b" l="l" r="r" t="t"/>
              <a:pathLst>
                <a:path extrusionOk="0" h="15" w="8">
                  <a:moveTo>
                    <a:pt x="0" y="0"/>
                  </a:moveTo>
                  <a:lnTo>
                    <a:pt x="7"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01"/>
            <p:cNvSpPr/>
            <p:nvPr/>
          </p:nvSpPr>
          <p:spPr>
            <a:xfrm>
              <a:off x="4565585" y="2543575"/>
              <a:ext cx="1081" cy="2841"/>
            </a:xfrm>
            <a:custGeom>
              <a:rect b="b" l="l" r="r" t="t"/>
              <a:pathLst>
                <a:path extrusionOk="0" h="113" w="43">
                  <a:moveTo>
                    <a:pt x="0" y="0"/>
                  </a:moveTo>
                  <a:cubicBezTo>
                    <a:pt x="7" y="39"/>
                    <a:pt x="21" y="77"/>
                    <a:pt x="42" y="112"/>
                  </a:cubicBezTo>
                  <a:cubicBezTo>
                    <a:pt x="21" y="77"/>
                    <a:pt x="7" y="39"/>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01"/>
            <p:cNvSpPr/>
            <p:nvPr/>
          </p:nvSpPr>
          <p:spPr>
            <a:xfrm>
              <a:off x="4564252" y="2496133"/>
              <a:ext cx="201" cy="101"/>
            </a:xfrm>
            <a:custGeom>
              <a:rect b="b" l="l" r="r" t="t"/>
              <a:pathLst>
                <a:path extrusionOk="0" h="4" w="8">
                  <a:moveTo>
                    <a:pt x="8" y="0"/>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01"/>
            <p:cNvSpPr/>
            <p:nvPr/>
          </p:nvSpPr>
          <p:spPr>
            <a:xfrm>
              <a:off x="4595051" y="2593204"/>
              <a:ext cx="126" cy="201"/>
            </a:xfrm>
            <a:custGeom>
              <a:rect b="b" l="l" r="r" t="t"/>
              <a:pathLst>
                <a:path extrusionOk="0" h="8" w="5">
                  <a:moveTo>
                    <a:pt x="1" y="1"/>
                  </a:moveTo>
                  <a:lnTo>
                    <a:pt x="4"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01"/>
            <p:cNvSpPr/>
            <p:nvPr/>
          </p:nvSpPr>
          <p:spPr>
            <a:xfrm>
              <a:off x="4562492" y="2496133"/>
              <a:ext cx="1961" cy="1332"/>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01"/>
            <p:cNvSpPr/>
            <p:nvPr/>
          </p:nvSpPr>
          <p:spPr>
            <a:xfrm>
              <a:off x="4200129" y="2736133"/>
              <a:ext cx="30999" cy="7769"/>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01"/>
            <p:cNvSpPr/>
            <p:nvPr/>
          </p:nvSpPr>
          <p:spPr>
            <a:xfrm>
              <a:off x="4191606" y="2697793"/>
              <a:ext cx="77561" cy="58127"/>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01"/>
            <p:cNvSpPr/>
            <p:nvPr/>
          </p:nvSpPr>
          <p:spPr>
            <a:xfrm>
              <a:off x="4199601" y="2747321"/>
              <a:ext cx="302" cy="101"/>
            </a:xfrm>
            <a:custGeom>
              <a:rect b="b" l="l" r="r" t="t"/>
              <a:pathLst>
                <a:path extrusionOk="0" h="4" w="12">
                  <a:moveTo>
                    <a:pt x="1" y="4"/>
                  </a:moveTo>
                  <a:lnTo>
                    <a:pt x="1" y="4"/>
                  </a:lnTo>
                  <a:lnTo>
                    <a:pt x="1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01"/>
            <p:cNvSpPr/>
            <p:nvPr/>
          </p:nvSpPr>
          <p:spPr>
            <a:xfrm>
              <a:off x="4201361" y="2747045"/>
              <a:ext cx="126" cy="25"/>
            </a:xfrm>
            <a:custGeom>
              <a:rect b="b" l="l" r="r" t="t"/>
              <a:pathLst>
                <a:path extrusionOk="0" h="1" w="5">
                  <a:moveTo>
                    <a:pt x="1" y="1"/>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01"/>
            <p:cNvSpPr/>
            <p:nvPr/>
          </p:nvSpPr>
          <p:spPr>
            <a:xfrm>
              <a:off x="4207269" y="2736309"/>
              <a:ext cx="201" cy="25"/>
            </a:xfrm>
            <a:custGeom>
              <a:rect b="b" l="l" r="r" t="t"/>
              <a:pathLst>
                <a:path extrusionOk="0" h="1" w="8">
                  <a:moveTo>
                    <a:pt x="7" y="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01"/>
            <p:cNvSpPr/>
            <p:nvPr/>
          </p:nvSpPr>
          <p:spPr>
            <a:xfrm>
              <a:off x="4201361" y="2736309"/>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01"/>
            <p:cNvSpPr/>
            <p:nvPr/>
          </p:nvSpPr>
          <p:spPr>
            <a:xfrm>
              <a:off x="4214560" y="2734298"/>
              <a:ext cx="126" cy="101"/>
            </a:xfrm>
            <a:custGeom>
              <a:rect b="b" l="l" r="r" t="t"/>
              <a:pathLst>
                <a:path extrusionOk="0" h="4" w="5">
                  <a:moveTo>
                    <a:pt x="4" y="0"/>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01"/>
            <p:cNvSpPr/>
            <p:nvPr/>
          </p:nvSpPr>
          <p:spPr>
            <a:xfrm>
              <a:off x="4212624" y="2735002"/>
              <a:ext cx="201" cy="101"/>
            </a:xfrm>
            <a:custGeom>
              <a:rect b="b" l="l" r="r" t="t"/>
              <a:pathLst>
                <a:path extrusionOk="0" h="4" w="8">
                  <a:moveTo>
                    <a:pt x="8" y="0"/>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01"/>
            <p:cNvSpPr/>
            <p:nvPr/>
          </p:nvSpPr>
          <p:spPr>
            <a:xfrm>
              <a:off x="4201637" y="2746969"/>
              <a:ext cx="201" cy="25"/>
            </a:xfrm>
            <a:custGeom>
              <a:rect b="b" l="l" r="r" t="t"/>
              <a:pathLst>
                <a:path extrusionOk="0" h="1" w="8">
                  <a:moveTo>
                    <a:pt x="0" y="0"/>
                  </a:moveTo>
                  <a:lnTo>
                    <a:pt x="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01"/>
            <p:cNvSpPr/>
            <p:nvPr/>
          </p:nvSpPr>
          <p:spPr>
            <a:xfrm>
              <a:off x="4200933" y="2747145"/>
              <a:ext cx="201" cy="25"/>
            </a:xfrm>
            <a:custGeom>
              <a:rect b="b" l="l" r="r" t="t"/>
              <a:pathLst>
                <a:path extrusionOk="0" h="1" w="8">
                  <a:moveTo>
                    <a:pt x="0" y="0"/>
                  </a:moveTo>
                  <a:lnTo>
                    <a:pt x="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01"/>
            <p:cNvSpPr/>
            <p:nvPr/>
          </p:nvSpPr>
          <p:spPr>
            <a:xfrm>
              <a:off x="4203573" y="2736410"/>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01"/>
            <p:cNvSpPr/>
            <p:nvPr/>
          </p:nvSpPr>
          <p:spPr>
            <a:xfrm>
              <a:off x="4200129" y="2747221"/>
              <a:ext cx="478" cy="126"/>
            </a:xfrm>
            <a:custGeom>
              <a:rect b="b" l="l" r="r" t="t"/>
              <a:pathLst>
                <a:path extrusionOk="0" h="5" w="19">
                  <a:moveTo>
                    <a:pt x="1" y="4"/>
                  </a:moveTo>
                  <a:lnTo>
                    <a:pt x="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01"/>
            <p:cNvSpPr/>
            <p:nvPr/>
          </p:nvSpPr>
          <p:spPr>
            <a:xfrm>
              <a:off x="4205584" y="2736410"/>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01"/>
            <p:cNvSpPr/>
            <p:nvPr/>
          </p:nvSpPr>
          <p:spPr>
            <a:xfrm>
              <a:off x="4201889" y="2746969"/>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01"/>
            <p:cNvSpPr/>
            <p:nvPr/>
          </p:nvSpPr>
          <p:spPr>
            <a:xfrm>
              <a:off x="4209029" y="2736058"/>
              <a:ext cx="277" cy="25"/>
            </a:xfrm>
            <a:custGeom>
              <a:rect b="b" l="l" r="r" t="t"/>
              <a:pathLst>
                <a:path extrusionOk="0" h="1" w="11">
                  <a:moveTo>
                    <a:pt x="11" y="0"/>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01"/>
            <p:cNvSpPr/>
            <p:nvPr/>
          </p:nvSpPr>
          <p:spPr>
            <a:xfrm>
              <a:off x="4210864" y="2735605"/>
              <a:ext cx="201" cy="25"/>
            </a:xfrm>
            <a:custGeom>
              <a:rect b="b" l="l" r="r" t="t"/>
              <a:pathLst>
                <a:path extrusionOk="0" h="1" w="8">
                  <a:moveTo>
                    <a:pt x="8" y="1"/>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01"/>
            <p:cNvSpPr/>
            <p:nvPr/>
          </p:nvSpPr>
          <p:spPr>
            <a:xfrm>
              <a:off x="4202064" y="2746869"/>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01"/>
            <p:cNvSpPr/>
            <p:nvPr/>
          </p:nvSpPr>
          <p:spPr>
            <a:xfrm>
              <a:off x="4206112" y="2742117"/>
              <a:ext cx="12797" cy="4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01"/>
            <p:cNvSpPr/>
            <p:nvPr/>
          </p:nvSpPr>
          <p:spPr>
            <a:xfrm>
              <a:off x="4202944" y="2746617"/>
              <a:ext cx="1886" cy="277"/>
            </a:xfrm>
            <a:custGeom>
              <a:rect b="b" l="l" r="r" t="t"/>
              <a:pathLst>
                <a:path extrusionOk="0" h="11" w="75">
                  <a:moveTo>
                    <a:pt x="74" y="0"/>
                  </a:moveTo>
                  <a:lnTo>
                    <a:pt x="74" y="0"/>
                  </a:lnTo>
                  <a:cubicBezTo>
                    <a:pt x="46" y="4"/>
                    <a:pt x="22" y="7"/>
                    <a:pt x="1" y="11"/>
                  </a:cubicBezTo>
                  <a:cubicBezTo>
                    <a:pt x="22" y="11"/>
                    <a:pt x="46" y="4"/>
                    <a:pt x="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01"/>
            <p:cNvSpPr/>
            <p:nvPr/>
          </p:nvSpPr>
          <p:spPr>
            <a:xfrm>
              <a:off x="4204176" y="2753230"/>
              <a:ext cx="33212" cy="18932"/>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01"/>
            <p:cNvSpPr/>
            <p:nvPr/>
          </p:nvSpPr>
          <p:spPr>
            <a:xfrm>
              <a:off x="4236735" y="2753230"/>
              <a:ext cx="126" cy="25"/>
            </a:xfrm>
            <a:custGeom>
              <a:rect b="b" l="l" r="r" t="t"/>
              <a:pathLst>
                <a:path extrusionOk="0" h="1" w="5">
                  <a:moveTo>
                    <a:pt x="1" y="0"/>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01"/>
            <p:cNvSpPr/>
            <p:nvPr/>
          </p:nvSpPr>
          <p:spPr>
            <a:xfrm>
              <a:off x="4237263" y="2753406"/>
              <a:ext cx="126" cy="25"/>
            </a:xfrm>
            <a:custGeom>
              <a:rect b="b" l="l" r="r" t="t"/>
              <a:pathLst>
                <a:path extrusionOk="0" h="1" w="5">
                  <a:moveTo>
                    <a:pt x="4" y="0"/>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01"/>
            <p:cNvSpPr/>
            <p:nvPr/>
          </p:nvSpPr>
          <p:spPr>
            <a:xfrm>
              <a:off x="4205408" y="2756121"/>
              <a:ext cx="1886" cy="1534"/>
            </a:xfrm>
            <a:custGeom>
              <a:rect b="b" l="l" r="r" t="t"/>
              <a:pathLst>
                <a:path extrusionOk="0" h="61" w="75">
                  <a:moveTo>
                    <a:pt x="74" y="60"/>
                  </a:moveTo>
                  <a:cubicBezTo>
                    <a:pt x="43" y="50"/>
                    <a:pt x="15" y="29"/>
                    <a:pt x="1" y="1"/>
                  </a:cubicBezTo>
                  <a:cubicBezTo>
                    <a:pt x="15" y="29"/>
                    <a:pt x="43" y="50"/>
                    <a:pt x="74" y="6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01"/>
            <p:cNvSpPr/>
            <p:nvPr/>
          </p:nvSpPr>
          <p:spPr>
            <a:xfrm>
              <a:off x="4204805" y="2755417"/>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01"/>
            <p:cNvSpPr/>
            <p:nvPr/>
          </p:nvSpPr>
          <p:spPr>
            <a:xfrm>
              <a:off x="4205232" y="2755769"/>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01"/>
            <p:cNvSpPr/>
            <p:nvPr/>
          </p:nvSpPr>
          <p:spPr>
            <a:xfrm>
              <a:off x="4236383" y="2753129"/>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01"/>
            <p:cNvSpPr/>
            <p:nvPr/>
          </p:nvSpPr>
          <p:spPr>
            <a:xfrm>
              <a:off x="4205157" y="2755693"/>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01"/>
            <p:cNvSpPr/>
            <p:nvPr/>
          </p:nvSpPr>
          <p:spPr>
            <a:xfrm>
              <a:off x="4205056" y="2755593"/>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01"/>
            <p:cNvSpPr/>
            <p:nvPr/>
          </p:nvSpPr>
          <p:spPr>
            <a:xfrm>
              <a:off x="4203925" y="2755341"/>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01"/>
            <p:cNvSpPr/>
            <p:nvPr/>
          </p:nvSpPr>
          <p:spPr>
            <a:xfrm>
              <a:off x="4236031" y="2753054"/>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01"/>
            <p:cNvSpPr/>
            <p:nvPr/>
          </p:nvSpPr>
          <p:spPr>
            <a:xfrm>
              <a:off x="4628162" y="2774726"/>
              <a:ext cx="164777" cy="113966"/>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01"/>
            <p:cNvSpPr/>
            <p:nvPr/>
          </p:nvSpPr>
          <p:spPr>
            <a:xfrm>
              <a:off x="4467961" y="2736485"/>
              <a:ext cx="158894" cy="129127"/>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01"/>
            <p:cNvSpPr/>
            <p:nvPr/>
          </p:nvSpPr>
          <p:spPr>
            <a:xfrm>
              <a:off x="4441034" y="2756599"/>
              <a:ext cx="36983" cy="8070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01"/>
            <p:cNvSpPr/>
            <p:nvPr/>
          </p:nvSpPr>
          <p:spPr>
            <a:xfrm>
              <a:off x="4477389" y="2770024"/>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01"/>
            <p:cNvSpPr/>
            <p:nvPr/>
          </p:nvSpPr>
          <p:spPr>
            <a:xfrm>
              <a:off x="4468413" y="2833406"/>
              <a:ext cx="201" cy="201"/>
            </a:xfrm>
            <a:custGeom>
              <a:rect b="b" l="l" r="r" t="t"/>
              <a:pathLst>
                <a:path extrusionOk="0" h="8" w="8">
                  <a:moveTo>
                    <a:pt x="7" y="7"/>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01"/>
            <p:cNvSpPr/>
            <p:nvPr/>
          </p:nvSpPr>
          <p:spPr>
            <a:xfrm>
              <a:off x="4477464" y="2770728"/>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01"/>
            <p:cNvSpPr/>
            <p:nvPr/>
          </p:nvSpPr>
          <p:spPr>
            <a:xfrm>
              <a:off x="4477112" y="2768264"/>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01"/>
            <p:cNvSpPr/>
            <p:nvPr/>
          </p:nvSpPr>
          <p:spPr>
            <a:xfrm>
              <a:off x="4476584" y="2764845"/>
              <a:ext cx="126" cy="377"/>
            </a:xfrm>
            <a:custGeom>
              <a:rect b="b" l="l" r="r" t="t"/>
              <a:pathLst>
                <a:path extrusionOk="0" h="15" w="5">
                  <a:moveTo>
                    <a:pt x="1" y="0"/>
                  </a:moveTo>
                  <a:lnTo>
                    <a:pt x="4"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01"/>
            <p:cNvSpPr/>
            <p:nvPr/>
          </p:nvSpPr>
          <p:spPr>
            <a:xfrm>
              <a:off x="4476760" y="2766152"/>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01"/>
            <p:cNvSpPr/>
            <p:nvPr/>
          </p:nvSpPr>
          <p:spPr>
            <a:xfrm>
              <a:off x="4476509" y="2764040"/>
              <a:ext cx="101" cy="478"/>
            </a:xfrm>
            <a:custGeom>
              <a:rect b="b" l="l" r="r" t="t"/>
              <a:pathLst>
                <a:path extrusionOk="0" h="19" w="4">
                  <a:moveTo>
                    <a:pt x="4" y="18"/>
                  </a:moveTo>
                  <a:lnTo>
                    <a:pt x="0" y="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01"/>
            <p:cNvSpPr/>
            <p:nvPr/>
          </p:nvSpPr>
          <p:spPr>
            <a:xfrm>
              <a:off x="4428966" y="2774776"/>
              <a:ext cx="21672" cy="67178"/>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01"/>
            <p:cNvSpPr/>
            <p:nvPr/>
          </p:nvSpPr>
          <p:spPr>
            <a:xfrm>
              <a:off x="4439098" y="2783927"/>
              <a:ext cx="201" cy="377"/>
            </a:xfrm>
            <a:custGeom>
              <a:rect b="b" l="l" r="r" t="t"/>
              <a:pathLst>
                <a:path extrusionOk="0" h="15" w="8">
                  <a:moveTo>
                    <a:pt x="0" y="1"/>
                  </a:moveTo>
                  <a:lnTo>
                    <a:pt x="7" y="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01"/>
            <p:cNvSpPr/>
            <p:nvPr/>
          </p:nvSpPr>
          <p:spPr>
            <a:xfrm>
              <a:off x="4439450" y="2784556"/>
              <a:ext cx="201" cy="377"/>
            </a:xfrm>
            <a:custGeom>
              <a:rect b="b" l="l" r="r" t="t"/>
              <a:pathLst>
                <a:path extrusionOk="0" h="15" w="8">
                  <a:moveTo>
                    <a:pt x="0" y="0"/>
                  </a:moveTo>
                  <a:lnTo>
                    <a:pt x="7"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01"/>
            <p:cNvSpPr/>
            <p:nvPr/>
          </p:nvSpPr>
          <p:spPr>
            <a:xfrm>
              <a:off x="4437866" y="2779176"/>
              <a:ext cx="101" cy="553"/>
            </a:xfrm>
            <a:custGeom>
              <a:rect b="b" l="l" r="r" t="t"/>
              <a:pathLst>
                <a:path extrusionOk="0" h="22" w="4">
                  <a:moveTo>
                    <a:pt x="0" y="1"/>
                  </a:moveTo>
                  <a:cubicBezTo>
                    <a:pt x="0" y="8"/>
                    <a:pt x="0" y="15"/>
                    <a:pt x="4" y="22"/>
                  </a:cubicBezTo>
                  <a:cubicBezTo>
                    <a:pt x="0" y="15"/>
                    <a:pt x="0"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01"/>
            <p:cNvSpPr/>
            <p:nvPr/>
          </p:nvSpPr>
          <p:spPr>
            <a:xfrm>
              <a:off x="4437590" y="2776360"/>
              <a:ext cx="25" cy="729"/>
            </a:xfrm>
            <a:custGeom>
              <a:rect b="b" l="l" r="r" t="t"/>
              <a:pathLst>
                <a:path extrusionOk="0" h="29" w="1">
                  <a:moveTo>
                    <a:pt x="1" y="1"/>
                  </a:moveTo>
                  <a:lnTo>
                    <a:pt x="1" y="29"/>
                  </a:lnTo>
                  <a:cubicBezTo>
                    <a:pt x="1" y="22"/>
                    <a:pt x="1" y="1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01"/>
            <p:cNvSpPr/>
            <p:nvPr/>
          </p:nvSpPr>
          <p:spPr>
            <a:xfrm>
              <a:off x="4450714" y="2833054"/>
              <a:ext cx="25" cy="1433"/>
            </a:xfrm>
            <a:custGeom>
              <a:rect b="b" l="l" r="r" t="t"/>
              <a:pathLst>
                <a:path extrusionOk="0" h="57" w="1">
                  <a:moveTo>
                    <a:pt x="1" y="0"/>
                  </a:moveTo>
                  <a:lnTo>
                    <a:pt x="1" y="5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01"/>
            <p:cNvSpPr/>
            <p:nvPr/>
          </p:nvSpPr>
          <p:spPr>
            <a:xfrm>
              <a:off x="4438218" y="2781463"/>
              <a:ext cx="101" cy="478"/>
            </a:xfrm>
            <a:custGeom>
              <a:rect b="b" l="l" r="r" t="t"/>
              <a:pathLst>
                <a:path extrusionOk="0" h="19" w="4">
                  <a:moveTo>
                    <a:pt x="0" y="1"/>
                  </a:moveTo>
                  <a:lnTo>
                    <a:pt x="0" y="1"/>
                  </a:lnTo>
                  <a:cubicBezTo>
                    <a:pt x="0" y="4"/>
                    <a:pt x="4" y="11"/>
                    <a:pt x="4" y="18"/>
                  </a:cubicBezTo>
                  <a:cubicBezTo>
                    <a:pt x="4" y="11"/>
                    <a:pt x="4" y="4"/>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01"/>
            <p:cNvSpPr/>
            <p:nvPr/>
          </p:nvSpPr>
          <p:spPr>
            <a:xfrm>
              <a:off x="4438042" y="2780407"/>
              <a:ext cx="101" cy="478"/>
            </a:xfrm>
            <a:custGeom>
              <a:rect b="b" l="l" r="r" t="t"/>
              <a:pathLst>
                <a:path extrusionOk="0" h="19" w="4">
                  <a:moveTo>
                    <a:pt x="0" y="1"/>
                  </a:moveTo>
                  <a:lnTo>
                    <a:pt x="0" y="1"/>
                  </a:lnTo>
                  <a:cubicBezTo>
                    <a:pt x="0" y="8"/>
                    <a:pt x="4" y="11"/>
                    <a:pt x="4" y="18"/>
                  </a:cubicBezTo>
                  <a:cubicBezTo>
                    <a:pt x="4" y="11"/>
                    <a:pt x="4"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01"/>
            <p:cNvSpPr/>
            <p:nvPr/>
          </p:nvSpPr>
          <p:spPr>
            <a:xfrm>
              <a:off x="4437690" y="2777868"/>
              <a:ext cx="101" cy="629"/>
            </a:xfrm>
            <a:custGeom>
              <a:rect b="b" l="l" r="r" t="t"/>
              <a:pathLst>
                <a:path extrusionOk="0" h="25" w="4">
                  <a:moveTo>
                    <a:pt x="0" y="0"/>
                  </a:moveTo>
                  <a:cubicBezTo>
                    <a:pt x="0" y="11"/>
                    <a:pt x="0" y="18"/>
                    <a:pt x="4" y="25"/>
                  </a:cubicBezTo>
                  <a:cubicBezTo>
                    <a:pt x="0" y="18"/>
                    <a:pt x="0" y="1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01"/>
            <p:cNvSpPr/>
            <p:nvPr/>
          </p:nvSpPr>
          <p:spPr>
            <a:xfrm>
              <a:off x="4450538" y="2829081"/>
              <a:ext cx="25" cy="1182"/>
            </a:xfrm>
            <a:custGeom>
              <a:rect b="b" l="l" r="r" t="t"/>
              <a:pathLst>
                <a:path extrusionOk="0" h="47" w="1">
                  <a:moveTo>
                    <a:pt x="1" y="1"/>
                  </a:moveTo>
                  <a:lnTo>
                    <a:pt x="1" y="4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01"/>
            <p:cNvSpPr/>
            <p:nvPr/>
          </p:nvSpPr>
          <p:spPr>
            <a:xfrm>
              <a:off x="4450538" y="2827246"/>
              <a:ext cx="25" cy="1081"/>
            </a:xfrm>
            <a:custGeom>
              <a:rect b="b" l="l" r="r" t="t"/>
              <a:pathLst>
                <a:path extrusionOk="0" h="43" w="1">
                  <a:moveTo>
                    <a:pt x="1" y="0"/>
                  </a:moveTo>
                  <a:lnTo>
                    <a:pt x="1" y="4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01"/>
            <p:cNvSpPr/>
            <p:nvPr/>
          </p:nvSpPr>
          <p:spPr>
            <a:xfrm>
              <a:off x="4447093" y="2796523"/>
              <a:ext cx="1081" cy="2665"/>
            </a:xfrm>
            <a:custGeom>
              <a:rect b="b" l="l" r="r" t="t"/>
              <a:pathLst>
                <a:path extrusionOk="0" h="106" w="43">
                  <a:moveTo>
                    <a:pt x="43" y="105"/>
                  </a:moveTo>
                  <a:cubicBezTo>
                    <a:pt x="15" y="77"/>
                    <a:pt x="1" y="42"/>
                    <a:pt x="1" y="0"/>
                  </a:cubicBezTo>
                  <a:cubicBezTo>
                    <a:pt x="1" y="42"/>
                    <a:pt x="15" y="77"/>
                    <a:pt x="43" y="1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01"/>
            <p:cNvSpPr/>
            <p:nvPr/>
          </p:nvSpPr>
          <p:spPr>
            <a:xfrm>
              <a:off x="4440330" y="2785687"/>
              <a:ext cx="277" cy="302"/>
            </a:xfrm>
            <a:custGeom>
              <a:rect b="b" l="l" r="r" t="t"/>
              <a:pathLst>
                <a:path extrusionOk="0" h="12" w="11">
                  <a:moveTo>
                    <a:pt x="11" y="1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01"/>
            <p:cNvSpPr/>
            <p:nvPr/>
          </p:nvSpPr>
          <p:spPr>
            <a:xfrm>
              <a:off x="4438746" y="2783223"/>
              <a:ext cx="201" cy="377"/>
            </a:xfrm>
            <a:custGeom>
              <a:rect b="b" l="l" r="r" t="t"/>
              <a:pathLst>
                <a:path extrusionOk="0" h="15" w="8">
                  <a:moveTo>
                    <a:pt x="0" y="1"/>
                  </a:moveTo>
                  <a:lnTo>
                    <a:pt x="7" y="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01"/>
            <p:cNvSpPr/>
            <p:nvPr/>
          </p:nvSpPr>
          <p:spPr>
            <a:xfrm>
              <a:off x="4450638" y="2831017"/>
              <a:ext cx="0" cy="1257"/>
            </a:xfrm>
            <a:custGeom>
              <a:rect b="b" l="l" r="r" t="t"/>
              <a:pathLst>
                <a:path extrusionOk="0" h="50" w="0">
                  <a:moveTo>
                    <a:pt x="0" y="1"/>
                  </a:moveTo>
                  <a:lnTo>
                    <a:pt x="0" y="5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01"/>
            <p:cNvSpPr/>
            <p:nvPr/>
          </p:nvSpPr>
          <p:spPr>
            <a:xfrm>
              <a:off x="4438470" y="2782343"/>
              <a:ext cx="201" cy="478"/>
            </a:xfrm>
            <a:custGeom>
              <a:rect b="b" l="l" r="r" t="t"/>
              <a:pathLst>
                <a:path extrusionOk="0" h="19" w="8">
                  <a:moveTo>
                    <a:pt x="1" y="1"/>
                  </a:moveTo>
                  <a:lnTo>
                    <a:pt x="8"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01"/>
            <p:cNvSpPr/>
            <p:nvPr/>
          </p:nvSpPr>
          <p:spPr>
            <a:xfrm>
              <a:off x="4450362" y="2823726"/>
              <a:ext cx="25" cy="1081"/>
            </a:xfrm>
            <a:custGeom>
              <a:rect b="b" l="l" r="r" t="t"/>
              <a:pathLst>
                <a:path extrusionOk="0" h="43" w="1">
                  <a:moveTo>
                    <a:pt x="1" y="0"/>
                  </a:moveTo>
                  <a:lnTo>
                    <a:pt x="1" y="4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01"/>
            <p:cNvSpPr/>
            <p:nvPr/>
          </p:nvSpPr>
          <p:spPr>
            <a:xfrm>
              <a:off x="4450010" y="2817039"/>
              <a:ext cx="25" cy="905"/>
            </a:xfrm>
            <a:custGeom>
              <a:rect b="b" l="l" r="r" t="t"/>
              <a:pathLst>
                <a:path extrusionOk="0" h="36" w="1">
                  <a:moveTo>
                    <a:pt x="1" y="0"/>
                  </a:moveTo>
                  <a:lnTo>
                    <a:pt x="1" y="35"/>
                  </a:lnTo>
                  <a:cubicBezTo>
                    <a:pt x="1" y="21"/>
                    <a:pt x="1" y="1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01"/>
            <p:cNvSpPr/>
            <p:nvPr/>
          </p:nvSpPr>
          <p:spPr>
            <a:xfrm>
              <a:off x="4449834" y="2815103"/>
              <a:ext cx="25" cy="805"/>
            </a:xfrm>
            <a:custGeom>
              <a:rect b="b" l="l" r="r" t="t"/>
              <a:pathLst>
                <a:path extrusionOk="0" h="32" w="1">
                  <a:moveTo>
                    <a:pt x="1" y="0"/>
                  </a:moveTo>
                  <a:lnTo>
                    <a:pt x="1" y="3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01"/>
            <p:cNvSpPr/>
            <p:nvPr/>
          </p:nvSpPr>
          <p:spPr>
            <a:xfrm>
              <a:off x="4450110" y="2818095"/>
              <a:ext cx="0" cy="981"/>
            </a:xfrm>
            <a:custGeom>
              <a:rect b="b" l="l" r="r" t="t"/>
              <a:pathLst>
                <a:path extrusionOk="0" h="39" w="0">
                  <a:moveTo>
                    <a:pt x="0" y="0"/>
                  </a:moveTo>
                  <a:lnTo>
                    <a:pt x="0" y="3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01"/>
            <p:cNvSpPr/>
            <p:nvPr/>
          </p:nvSpPr>
          <p:spPr>
            <a:xfrm>
              <a:off x="4449934" y="2815983"/>
              <a:ext cx="101" cy="805"/>
            </a:xfrm>
            <a:custGeom>
              <a:rect b="b" l="l" r="r" t="t"/>
              <a:pathLst>
                <a:path extrusionOk="0" h="32" w="4">
                  <a:moveTo>
                    <a:pt x="0" y="0"/>
                  </a:moveTo>
                  <a:lnTo>
                    <a:pt x="0" y="32"/>
                  </a:lnTo>
                  <a:cubicBezTo>
                    <a:pt x="4" y="21"/>
                    <a:pt x="0" y="1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01"/>
            <p:cNvSpPr/>
            <p:nvPr/>
          </p:nvSpPr>
          <p:spPr>
            <a:xfrm>
              <a:off x="4450814" y="2835241"/>
              <a:ext cx="101" cy="1710"/>
            </a:xfrm>
            <a:custGeom>
              <a:rect b="b" l="l" r="r" t="t"/>
              <a:pathLst>
                <a:path extrusionOk="0" h="68" w="4">
                  <a:moveTo>
                    <a:pt x="0" y="1"/>
                  </a:moveTo>
                  <a:lnTo>
                    <a:pt x="4" y="6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01"/>
            <p:cNvSpPr/>
            <p:nvPr/>
          </p:nvSpPr>
          <p:spPr>
            <a:xfrm>
              <a:off x="4450286" y="2822142"/>
              <a:ext cx="0" cy="1081"/>
            </a:xfrm>
            <a:custGeom>
              <a:rect b="b" l="l" r="r" t="t"/>
              <a:pathLst>
                <a:path extrusionOk="0" h="43" w="0">
                  <a:moveTo>
                    <a:pt x="0" y="0"/>
                  </a:moveTo>
                  <a:lnTo>
                    <a:pt x="0" y="4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01"/>
            <p:cNvSpPr/>
            <p:nvPr/>
          </p:nvSpPr>
          <p:spPr>
            <a:xfrm>
              <a:off x="4450186" y="2820634"/>
              <a:ext cx="25" cy="1182"/>
            </a:xfrm>
            <a:custGeom>
              <a:rect b="b" l="l" r="r" t="t"/>
              <a:pathLst>
                <a:path extrusionOk="0" h="47" w="1">
                  <a:moveTo>
                    <a:pt x="1" y="1"/>
                  </a:moveTo>
                  <a:lnTo>
                    <a:pt x="1" y="4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01"/>
            <p:cNvSpPr/>
            <p:nvPr/>
          </p:nvSpPr>
          <p:spPr>
            <a:xfrm>
              <a:off x="4450110" y="2819326"/>
              <a:ext cx="0" cy="981"/>
            </a:xfrm>
            <a:custGeom>
              <a:rect b="b" l="l" r="r" t="t"/>
              <a:pathLst>
                <a:path extrusionOk="0" h="39" w="0">
                  <a:moveTo>
                    <a:pt x="0" y="0"/>
                  </a:moveTo>
                  <a:lnTo>
                    <a:pt x="0" y="3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01"/>
            <p:cNvSpPr/>
            <p:nvPr/>
          </p:nvSpPr>
          <p:spPr>
            <a:xfrm>
              <a:off x="4439878" y="2785159"/>
              <a:ext cx="201" cy="302"/>
            </a:xfrm>
            <a:custGeom>
              <a:rect b="b" l="l" r="r" t="t"/>
              <a:pathLst>
                <a:path extrusionOk="0" h="12" w="8">
                  <a:moveTo>
                    <a:pt x="1" y="1"/>
                  </a:moveTo>
                  <a:lnTo>
                    <a:pt x="8"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01"/>
            <p:cNvSpPr/>
            <p:nvPr/>
          </p:nvSpPr>
          <p:spPr>
            <a:xfrm>
              <a:off x="4450889" y="2837277"/>
              <a:ext cx="25" cy="981"/>
            </a:xfrm>
            <a:custGeom>
              <a:rect b="b" l="l" r="r" t="t"/>
              <a:pathLst>
                <a:path extrusionOk="0" h="39" w="1">
                  <a:moveTo>
                    <a:pt x="1" y="39"/>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01"/>
            <p:cNvSpPr/>
            <p:nvPr/>
          </p:nvSpPr>
          <p:spPr>
            <a:xfrm>
              <a:off x="4440858" y="2786140"/>
              <a:ext cx="277" cy="277"/>
            </a:xfrm>
            <a:custGeom>
              <a:rect b="b" l="l" r="r" t="t"/>
              <a:pathLst>
                <a:path extrusionOk="0" h="11" w="11">
                  <a:moveTo>
                    <a:pt x="0" y="0"/>
                  </a:moveTo>
                  <a:lnTo>
                    <a:pt x="11"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01"/>
            <p:cNvSpPr/>
            <p:nvPr/>
          </p:nvSpPr>
          <p:spPr>
            <a:xfrm>
              <a:off x="4441386" y="2786668"/>
              <a:ext cx="277" cy="201"/>
            </a:xfrm>
            <a:custGeom>
              <a:rect b="b" l="l" r="r" t="t"/>
              <a:pathLst>
                <a:path extrusionOk="0" h="8" w="11">
                  <a:moveTo>
                    <a:pt x="0" y="0"/>
                  </a:moveTo>
                  <a:lnTo>
                    <a:pt x="11"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01"/>
            <p:cNvSpPr/>
            <p:nvPr/>
          </p:nvSpPr>
          <p:spPr>
            <a:xfrm>
              <a:off x="4449834" y="2814298"/>
              <a:ext cx="25" cy="830"/>
            </a:xfrm>
            <a:custGeom>
              <a:rect b="b" l="l" r="r" t="t"/>
              <a:pathLst>
                <a:path extrusionOk="0" h="33" w="1">
                  <a:moveTo>
                    <a:pt x="1" y="1"/>
                  </a:moveTo>
                  <a:lnTo>
                    <a:pt x="1" y="32"/>
                  </a:lnTo>
                  <a:cubicBezTo>
                    <a:pt x="1" y="22"/>
                    <a:pt x="1" y="1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01"/>
            <p:cNvSpPr/>
            <p:nvPr/>
          </p:nvSpPr>
          <p:spPr>
            <a:xfrm>
              <a:off x="4450462" y="2825486"/>
              <a:ext cx="0" cy="981"/>
            </a:xfrm>
            <a:custGeom>
              <a:rect b="b" l="l" r="r" t="t"/>
              <a:pathLst>
                <a:path extrusionOk="0" h="39" w="0">
                  <a:moveTo>
                    <a:pt x="0" y="0"/>
                  </a:moveTo>
                  <a:lnTo>
                    <a:pt x="0" y="3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01"/>
            <p:cNvSpPr/>
            <p:nvPr/>
          </p:nvSpPr>
          <p:spPr>
            <a:xfrm>
              <a:off x="4442794" y="2787447"/>
              <a:ext cx="277" cy="201"/>
            </a:xfrm>
            <a:custGeom>
              <a:rect b="b" l="l" r="r" t="t"/>
              <a:pathLst>
                <a:path extrusionOk="0" h="8" w="11">
                  <a:moveTo>
                    <a:pt x="0" y="1"/>
                  </a:moveTo>
                  <a:lnTo>
                    <a:pt x="11"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01"/>
            <p:cNvSpPr/>
            <p:nvPr/>
          </p:nvSpPr>
          <p:spPr>
            <a:xfrm>
              <a:off x="4442090" y="2787020"/>
              <a:ext cx="277" cy="201"/>
            </a:xfrm>
            <a:custGeom>
              <a:rect b="b" l="l" r="r" t="t"/>
              <a:pathLst>
                <a:path extrusionOk="0" h="8" w="11">
                  <a:moveTo>
                    <a:pt x="0" y="0"/>
                  </a:moveTo>
                  <a:lnTo>
                    <a:pt x="11"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01"/>
            <p:cNvSpPr/>
            <p:nvPr/>
          </p:nvSpPr>
          <p:spPr>
            <a:xfrm>
              <a:off x="4623310" y="2746793"/>
              <a:ext cx="6889" cy="11816"/>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01"/>
            <p:cNvSpPr/>
            <p:nvPr/>
          </p:nvSpPr>
          <p:spPr>
            <a:xfrm>
              <a:off x="4548765" y="2761225"/>
              <a:ext cx="97725" cy="139359"/>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01"/>
            <p:cNvSpPr/>
            <p:nvPr/>
          </p:nvSpPr>
          <p:spPr>
            <a:xfrm>
              <a:off x="4645057" y="2889823"/>
              <a:ext cx="277" cy="453"/>
            </a:xfrm>
            <a:custGeom>
              <a:rect b="b" l="l" r="r" t="t"/>
              <a:pathLst>
                <a:path extrusionOk="0" h="18" w="11">
                  <a:moveTo>
                    <a:pt x="11" y="18"/>
                  </a:moveTo>
                  <a:cubicBezTo>
                    <a:pt x="7" y="11"/>
                    <a:pt x="4" y="7"/>
                    <a:pt x="0" y="0"/>
                  </a:cubicBezTo>
                  <a:cubicBezTo>
                    <a:pt x="4" y="7"/>
                    <a:pt x="7" y="11"/>
                    <a:pt x="1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01"/>
            <p:cNvSpPr/>
            <p:nvPr/>
          </p:nvSpPr>
          <p:spPr>
            <a:xfrm>
              <a:off x="4644705" y="2889119"/>
              <a:ext cx="277" cy="629"/>
            </a:xfrm>
            <a:custGeom>
              <a:rect b="b" l="l" r="r" t="t"/>
              <a:pathLst>
                <a:path extrusionOk="0" h="25" w="11">
                  <a:moveTo>
                    <a:pt x="11" y="25"/>
                  </a:moveTo>
                  <a:cubicBezTo>
                    <a:pt x="4" y="14"/>
                    <a:pt x="4" y="7"/>
                    <a:pt x="0" y="0"/>
                  </a:cubicBezTo>
                  <a:cubicBezTo>
                    <a:pt x="4" y="7"/>
                    <a:pt x="4" y="14"/>
                    <a:pt x="1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01"/>
            <p:cNvSpPr/>
            <p:nvPr/>
          </p:nvSpPr>
          <p:spPr>
            <a:xfrm>
              <a:off x="4633517" y="2826366"/>
              <a:ext cx="377" cy="553"/>
            </a:xfrm>
            <a:custGeom>
              <a:rect b="b" l="l" r="r" t="t"/>
              <a:pathLst>
                <a:path extrusionOk="0" h="22" w="15">
                  <a:moveTo>
                    <a:pt x="1" y="21"/>
                  </a:moveTo>
                  <a:lnTo>
                    <a:pt x="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01"/>
            <p:cNvSpPr/>
            <p:nvPr/>
          </p:nvSpPr>
          <p:spPr>
            <a:xfrm>
              <a:off x="4632738" y="2827598"/>
              <a:ext cx="377" cy="453"/>
            </a:xfrm>
            <a:custGeom>
              <a:rect b="b" l="l" r="r" t="t"/>
              <a:pathLst>
                <a:path extrusionOk="0" h="18" w="15">
                  <a:moveTo>
                    <a:pt x="0" y="18"/>
                  </a:moveTo>
                  <a:cubicBezTo>
                    <a:pt x="4" y="11"/>
                    <a:pt x="11" y="4"/>
                    <a:pt x="14" y="0"/>
                  </a:cubicBezTo>
                  <a:cubicBezTo>
                    <a:pt x="11" y="4"/>
                    <a:pt x="4" y="11"/>
                    <a:pt x="0"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01"/>
            <p:cNvSpPr/>
            <p:nvPr/>
          </p:nvSpPr>
          <p:spPr>
            <a:xfrm>
              <a:off x="4632109" y="2828729"/>
              <a:ext cx="201" cy="478"/>
            </a:xfrm>
            <a:custGeom>
              <a:rect b="b" l="l" r="r" t="t"/>
              <a:pathLst>
                <a:path extrusionOk="0" h="19" w="8">
                  <a:moveTo>
                    <a:pt x="1" y="18"/>
                  </a:moveTo>
                  <a:cubicBezTo>
                    <a:pt x="4" y="15"/>
                    <a:pt x="8" y="8"/>
                    <a:pt x="8" y="1"/>
                  </a:cubicBezTo>
                  <a:cubicBezTo>
                    <a:pt x="8" y="8"/>
                    <a:pt x="4" y="15"/>
                    <a:pt x="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01"/>
            <p:cNvSpPr/>
            <p:nvPr/>
          </p:nvSpPr>
          <p:spPr>
            <a:xfrm>
              <a:off x="4634397" y="2825310"/>
              <a:ext cx="377" cy="553"/>
            </a:xfrm>
            <a:custGeom>
              <a:rect b="b" l="l" r="r" t="t"/>
              <a:pathLst>
                <a:path extrusionOk="0" h="22" w="15">
                  <a:moveTo>
                    <a:pt x="1" y="21"/>
                  </a:moveTo>
                  <a:lnTo>
                    <a:pt x="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01"/>
            <p:cNvSpPr/>
            <p:nvPr/>
          </p:nvSpPr>
          <p:spPr>
            <a:xfrm>
              <a:off x="4637213" y="2822394"/>
              <a:ext cx="478" cy="478"/>
            </a:xfrm>
            <a:custGeom>
              <a:rect b="b" l="l" r="r" t="t"/>
              <a:pathLst>
                <a:path extrusionOk="0" h="19" w="19">
                  <a:moveTo>
                    <a:pt x="1" y="18"/>
                  </a:moveTo>
                  <a:lnTo>
                    <a:pt x="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01"/>
            <p:cNvSpPr/>
            <p:nvPr/>
          </p:nvSpPr>
          <p:spPr>
            <a:xfrm>
              <a:off x="4635277" y="2824330"/>
              <a:ext cx="478" cy="478"/>
            </a:xfrm>
            <a:custGeom>
              <a:rect b="b" l="l" r="r" t="t"/>
              <a:pathLst>
                <a:path extrusionOk="0" h="19" w="19">
                  <a:moveTo>
                    <a:pt x="1" y="18"/>
                  </a:moveTo>
                  <a:lnTo>
                    <a:pt x="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01"/>
            <p:cNvSpPr/>
            <p:nvPr/>
          </p:nvSpPr>
          <p:spPr>
            <a:xfrm>
              <a:off x="4646012" y="2891055"/>
              <a:ext cx="478" cy="377"/>
            </a:xfrm>
            <a:custGeom>
              <a:rect b="b" l="l" r="r" t="t"/>
              <a:pathLst>
                <a:path extrusionOk="0" h="15" w="19">
                  <a:moveTo>
                    <a:pt x="18" y="14"/>
                  </a:moveTo>
                  <a:cubicBezTo>
                    <a:pt x="11" y="11"/>
                    <a:pt x="4" y="4"/>
                    <a:pt x="1" y="0"/>
                  </a:cubicBezTo>
                  <a:cubicBezTo>
                    <a:pt x="4" y="4"/>
                    <a:pt x="11" y="11"/>
                    <a:pt x="18"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01"/>
            <p:cNvSpPr/>
            <p:nvPr/>
          </p:nvSpPr>
          <p:spPr>
            <a:xfrm>
              <a:off x="4636257" y="2823374"/>
              <a:ext cx="453" cy="453"/>
            </a:xfrm>
            <a:custGeom>
              <a:rect b="b" l="l" r="r" t="t"/>
              <a:pathLst>
                <a:path extrusionOk="0" h="18" w="18">
                  <a:moveTo>
                    <a:pt x="0" y="18"/>
                  </a:moveTo>
                  <a:lnTo>
                    <a:pt x="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01"/>
            <p:cNvSpPr/>
            <p:nvPr/>
          </p:nvSpPr>
          <p:spPr>
            <a:xfrm>
              <a:off x="4645409" y="2890351"/>
              <a:ext cx="453" cy="553"/>
            </a:xfrm>
            <a:custGeom>
              <a:rect b="b" l="l" r="r" t="t"/>
              <a:pathLst>
                <a:path extrusionOk="0" h="22" w="18">
                  <a:moveTo>
                    <a:pt x="18" y="21"/>
                  </a:moveTo>
                  <a:cubicBezTo>
                    <a:pt x="11" y="14"/>
                    <a:pt x="4" y="7"/>
                    <a:pt x="0" y="0"/>
                  </a:cubicBezTo>
                  <a:cubicBezTo>
                    <a:pt x="4" y="7"/>
                    <a:pt x="11" y="14"/>
                    <a:pt x="18" y="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01"/>
            <p:cNvSpPr/>
            <p:nvPr/>
          </p:nvSpPr>
          <p:spPr>
            <a:xfrm>
              <a:off x="4630098" y="2761426"/>
              <a:ext cx="101" cy="1584"/>
            </a:xfrm>
            <a:custGeom>
              <a:rect b="b" l="l" r="r" t="t"/>
              <a:pathLst>
                <a:path extrusionOk="0" h="63" w="4">
                  <a:moveTo>
                    <a:pt x="4" y="1"/>
                  </a:moveTo>
                  <a:cubicBezTo>
                    <a:pt x="4" y="18"/>
                    <a:pt x="4" y="42"/>
                    <a:pt x="0" y="63"/>
                  </a:cubicBezTo>
                  <a:cubicBezTo>
                    <a:pt x="4" y="42"/>
                    <a:pt x="4" y="21"/>
                    <a:pt x="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01"/>
            <p:cNvSpPr/>
            <p:nvPr/>
          </p:nvSpPr>
          <p:spPr>
            <a:xfrm>
              <a:off x="4629821" y="2763085"/>
              <a:ext cx="302" cy="1609"/>
            </a:xfrm>
            <a:custGeom>
              <a:rect b="b" l="l" r="r" t="t"/>
              <a:pathLst>
                <a:path extrusionOk="0" h="64" w="12">
                  <a:moveTo>
                    <a:pt x="1" y="63"/>
                  </a:moveTo>
                  <a:cubicBezTo>
                    <a:pt x="4" y="42"/>
                    <a:pt x="8" y="21"/>
                    <a:pt x="11" y="0"/>
                  </a:cubicBezTo>
                  <a:cubicBezTo>
                    <a:pt x="8" y="21"/>
                    <a:pt x="4" y="42"/>
                    <a:pt x="1" y="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01"/>
            <p:cNvSpPr/>
            <p:nvPr/>
          </p:nvSpPr>
          <p:spPr>
            <a:xfrm>
              <a:off x="4629570" y="2757981"/>
              <a:ext cx="277" cy="629"/>
            </a:xfrm>
            <a:custGeom>
              <a:rect b="b" l="l" r="r" t="t"/>
              <a:pathLst>
                <a:path extrusionOk="0" h="25" w="11">
                  <a:moveTo>
                    <a:pt x="11" y="25"/>
                  </a:moveTo>
                  <a:cubicBezTo>
                    <a:pt x="7" y="14"/>
                    <a:pt x="4" y="7"/>
                    <a:pt x="0" y="0"/>
                  </a:cubicBezTo>
                  <a:cubicBezTo>
                    <a:pt x="4" y="7"/>
                    <a:pt x="7" y="14"/>
                    <a:pt x="1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01"/>
            <p:cNvSpPr/>
            <p:nvPr/>
          </p:nvSpPr>
          <p:spPr>
            <a:xfrm>
              <a:off x="4552184" y="2848189"/>
              <a:ext cx="25" cy="201"/>
            </a:xfrm>
            <a:custGeom>
              <a:rect b="b" l="l" r="r" t="t"/>
              <a:pathLst>
                <a:path extrusionOk="0" h="8" w="1">
                  <a:moveTo>
                    <a:pt x="1" y="7"/>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01"/>
            <p:cNvSpPr/>
            <p:nvPr/>
          </p:nvSpPr>
          <p:spPr>
            <a:xfrm>
              <a:off x="4568476" y="2833632"/>
              <a:ext cx="1710" cy="50"/>
            </a:xfrm>
            <a:custGeom>
              <a:rect b="b" l="l" r="r" t="t"/>
              <a:pathLst>
                <a:path extrusionOk="0" h="2" w="68">
                  <a:moveTo>
                    <a:pt x="23" y="0"/>
                  </a:moveTo>
                  <a:cubicBezTo>
                    <a:pt x="15" y="0"/>
                    <a:pt x="8" y="1"/>
                    <a:pt x="1" y="2"/>
                  </a:cubicBezTo>
                  <a:lnTo>
                    <a:pt x="67" y="2"/>
                  </a:lnTo>
                  <a:cubicBezTo>
                    <a:pt x="53" y="2"/>
                    <a:pt x="38" y="0"/>
                    <a:pt x="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01"/>
            <p:cNvSpPr/>
            <p:nvPr/>
          </p:nvSpPr>
          <p:spPr>
            <a:xfrm>
              <a:off x="4623134" y="2750414"/>
              <a:ext cx="25" cy="453"/>
            </a:xfrm>
            <a:custGeom>
              <a:rect b="b" l="l" r="r" t="t"/>
              <a:pathLst>
                <a:path extrusionOk="0" h="18" w="1">
                  <a:moveTo>
                    <a:pt x="1" y="18"/>
                  </a:moveTo>
                  <a:lnTo>
                    <a:pt x="1" y="0"/>
                  </a:lnTo>
                  <a:cubicBezTo>
                    <a:pt x="1" y="7"/>
                    <a:pt x="1" y="14"/>
                    <a:pt x="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01"/>
            <p:cNvSpPr/>
            <p:nvPr/>
          </p:nvSpPr>
          <p:spPr>
            <a:xfrm>
              <a:off x="4623134" y="2749534"/>
              <a:ext cx="126" cy="629"/>
            </a:xfrm>
            <a:custGeom>
              <a:rect b="b" l="l" r="r" t="t"/>
              <a:pathLst>
                <a:path extrusionOk="0" h="25" w="5">
                  <a:moveTo>
                    <a:pt x="1" y="0"/>
                  </a:moveTo>
                  <a:lnTo>
                    <a:pt x="1" y="25"/>
                  </a:lnTo>
                  <a:cubicBezTo>
                    <a:pt x="1" y="18"/>
                    <a:pt x="4" y="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01"/>
            <p:cNvSpPr/>
            <p:nvPr/>
          </p:nvSpPr>
          <p:spPr>
            <a:xfrm>
              <a:off x="4623058" y="2751193"/>
              <a:ext cx="25" cy="478"/>
            </a:xfrm>
            <a:custGeom>
              <a:rect b="b" l="l" r="r" t="t"/>
              <a:pathLst>
                <a:path extrusionOk="0" h="19" w="1">
                  <a:moveTo>
                    <a:pt x="0" y="18"/>
                  </a:moveTo>
                  <a:lnTo>
                    <a:pt x="0" y="1"/>
                  </a:lnTo>
                  <a:cubicBezTo>
                    <a:pt x="0" y="4"/>
                    <a:pt x="0" y="11"/>
                    <a:pt x="0"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01"/>
            <p:cNvSpPr/>
            <p:nvPr/>
          </p:nvSpPr>
          <p:spPr>
            <a:xfrm>
              <a:off x="4623410" y="2747397"/>
              <a:ext cx="101" cy="729"/>
            </a:xfrm>
            <a:custGeom>
              <a:rect b="b" l="l" r="r" t="t"/>
              <a:pathLst>
                <a:path extrusionOk="0" h="29" w="4">
                  <a:moveTo>
                    <a:pt x="0" y="29"/>
                  </a:moveTo>
                  <a:cubicBezTo>
                    <a:pt x="0" y="18"/>
                    <a:pt x="0" y="11"/>
                    <a:pt x="4" y="1"/>
                  </a:cubicBezTo>
                  <a:cubicBezTo>
                    <a:pt x="0" y="11"/>
                    <a:pt x="0" y="18"/>
                    <a:pt x="0" y="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01"/>
            <p:cNvSpPr/>
            <p:nvPr/>
          </p:nvSpPr>
          <p:spPr>
            <a:xfrm>
              <a:off x="4623234" y="2748377"/>
              <a:ext cx="101" cy="905"/>
            </a:xfrm>
            <a:custGeom>
              <a:rect b="b" l="l" r="r" t="t"/>
              <a:pathLst>
                <a:path extrusionOk="0" h="36" w="4">
                  <a:moveTo>
                    <a:pt x="4" y="0"/>
                  </a:moveTo>
                  <a:cubicBezTo>
                    <a:pt x="0" y="11"/>
                    <a:pt x="0" y="25"/>
                    <a:pt x="0" y="35"/>
                  </a:cubicBezTo>
                  <a:cubicBezTo>
                    <a:pt x="0" y="25"/>
                    <a:pt x="4" y="14"/>
                    <a:pt x="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01"/>
            <p:cNvSpPr/>
            <p:nvPr/>
          </p:nvSpPr>
          <p:spPr>
            <a:xfrm>
              <a:off x="4623486" y="2746693"/>
              <a:ext cx="126" cy="377"/>
            </a:xfrm>
            <a:custGeom>
              <a:rect b="b" l="l" r="r" t="t"/>
              <a:pathLst>
                <a:path extrusionOk="0" h="15" w="5">
                  <a:moveTo>
                    <a:pt x="4" y="1"/>
                  </a:moveTo>
                  <a:lnTo>
                    <a:pt x="1" y="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01"/>
            <p:cNvSpPr/>
            <p:nvPr/>
          </p:nvSpPr>
          <p:spPr>
            <a:xfrm>
              <a:off x="4627634" y="2756397"/>
              <a:ext cx="729" cy="377"/>
            </a:xfrm>
            <a:custGeom>
              <a:rect b="b" l="l" r="r" t="t"/>
              <a:pathLst>
                <a:path extrusionOk="0" h="15" w="29">
                  <a:moveTo>
                    <a:pt x="28" y="14"/>
                  </a:moveTo>
                  <a:cubicBezTo>
                    <a:pt x="21" y="11"/>
                    <a:pt x="11" y="4"/>
                    <a:pt x="0" y="0"/>
                  </a:cubicBezTo>
                  <a:cubicBezTo>
                    <a:pt x="11" y="4"/>
                    <a:pt x="21" y="11"/>
                    <a:pt x="28"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01"/>
            <p:cNvSpPr/>
            <p:nvPr/>
          </p:nvSpPr>
          <p:spPr>
            <a:xfrm>
              <a:off x="4629117" y="2757277"/>
              <a:ext cx="377" cy="629"/>
            </a:xfrm>
            <a:custGeom>
              <a:rect b="b" l="l" r="r" t="t"/>
              <a:pathLst>
                <a:path extrusionOk="0" h="25" w="15">
                  <a:moveTo>
                    <a:pt x="1" y="0"/>
                  </a:moveTo>
                  <a:cubicBezTo>
                    <a:pt x="4" y="7"/>
                    <a:pt x="11" y="14"/>
                    <a:pt x="15" y="25"/>
                  </a:cubicBezTo>
                  <a:cubicBezTo>
                    <a:pt x="11" y="14"/>
                    <a:pt x="4" y="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01"/>
            <p:cNvSpPr/>
            <p:nvPr/>
          </p:nvSpPr>
          <p:spPr>
            <a:xfrm>
              <a:off x="4552109" y="2848616"/>
              <a:ext cx="25" cy="201"/>
            </a:xfrm>
            <a:custGeom>
              <a:rect b="b" l="l" r="r" t="t"/>
              <a:pathLst>
                <a:path extrusionOk="0" h="8" w="1">
                  <a:moveTo>
                    <a:pt x="0" y="8"/>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01"/>
            <p:cNvSpPr/>
            <p:nvPr/>
          </p:nvSpPr>
          <p:spPr>
            <a:xfrm>
              <a:off x="4623058" y="2751822"/>
              <a:ext cx="25" cy="553"/>
            </a:xfrm>
            <a:custGeom>
              <a:rect b="b" l="l" r="r" t="t"/>
              <a:pathLst>
                <a:path extrusionOk="0" h="22" w="1">
                  <a:moveTo>
                    <a:pt x="0" y="21"/>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01"/>
            <p:cNvSpPr/>
            <p:nvPr/>
          </p:nvSpPr>
          <p:spPr>
            <a:xfrm>
              <a:off x="4628514" y="2756825"/>
              <a:ext cx="553" cy="478"/>
            </a:xfrm>
            <a:custGeom>
              <a:rect b="b" l="l" r="r" t="t"/>
              <a:pathLst>
                <a:path extrusionOk="0" h="19" w="22">
                  <a:moveTo>
                    <a:pt x="21" y="18"/>
                  </a:moveTo>
                  <a:cubicBezTo>
                    <a:pt x="14" y="11"/>
                    <a:pt x="7" y="8"/>
                    <a:pt x="0" y="1"/>
                  </a:cubicBezTo>
                  <a:cubicBezTo>
                    <a:pt x="7" y="8"/>
                    <a:pt x="14" y="11"/>
                    <a:pt x="2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01"/>
            <p:cNvSpPr/>
            <p:nvPr/>
          </p:nvSpPr>
          <p:spPr>
            <a:xfrm>
              <a:off x="4549193" y="2859553"/>
              <a:ext cx="201" cy="377"/>
            </a:xfrm>
            <a:custGeom>
              <a:rect b="b" l="l" r="r" t="t"/>
              <a:pathLst>
                <a:path extrusionOk="0" h="15" w="8">
                  <a:moveTo>
                    <a:pt x="1" y="14"/>
                  </a:moveTo>
                  <a:lnTo>
                    <a:pt x="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01"/>
            <p:cNvSpPr/>
            <p:nvPr/>
          </p:nvSpPr>
          <p:spPr>
            <a:xfrm>
              <a:off x="4550877" y="2853997"/>
              <a:ext cx="101" cy="453"/>
            </a:xfrm>
            <a:custGeom>
              <a:rect b="b" l="l" r="r" t="t"/>
              <a:pathLst>
                <a:path extrusionOk="0" h="18" w="4">
                  <a:moveTo>
                    <a:pt x="0" y="18"/>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01"/>
            <p:cNvSpPr/>
            <p:nvPr/>
          </p:nvSpPr>
          <p:spPr>
            <a:xfrm>
              <a:off x="4552008" y="2849144"/>
              <a:ext cx="25" cy="302"/>
            </a:xfrm>
            <a:custGeom>
              <a:rect b="b" l="l" r="r" t="t"/>
              <a:pathLst>
                <a:path extrusionOk="0" h="12" w="1">
                  <a:moveTo>
                    <a:pt x="1" y="11"/>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01"/>
            <p:cNvSpPr/>
            <p:nvPr/>
          </p:nvSpPr>
          <p:spPr>
            <a:xfrm>
              <a:off x="4549897" y="2857164"/>
              <a:ext cx="201" cy="478"/>
            </a:xfrm>
            <a:custGeom>
              <a:rect b="b" l="l" r="r" t="t"/>
              <a:pathLst>
                <a:path extrusionOk="0" h="19" w="8">
                  <a:moveTo>
                    <a:pt x="1" y="18"/>
                  </a:moveTo>
                  <a:lnTo>
                    <a:pt x="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01"/>
            <p:cNvSpPr/>
            <p:nvPr/>
          </p:nvSpPr>
          <p:spPr>
            <a:xfrm>
              <a:off x="4551053" y="2852941"/>
              <a:ext cx="201" cy="453"/>
            </a:xfrm>
            <a:custGeom>
              <a:rect b="b" l="l" r="r" t="t"/>
              <a:pathLst>
                <a:path extrusionOk="0" h="18" w="8">
                  <a:moveTo>
                    <a:pt x="0" y="18"/>
                  </a:moveTo>
                  <a:lnTo>
                    <a:pt x="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01"/>
            <p:cNvSpPr/>
            <p:nvPr/>
          </p:nvSpPr>
          <p:spPr>
            <a:xfrm>
              <a:off x="4550349" y="2856033"/>
              <a:ext cx="101" cy="553"/>
            </a:xfrm>
            <a:custGeom>
              <a:rect b="b" l="l" r="r" t="t"/>
              <a:pathLst>
                <a:path extrusionOk="0" h="22" w="4">
                  <a:moveTo>
                    <a:pt x="0" y="21"/>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01"/>
            <p:cNvSpPr/>
            <p:nvPr/>
          </p:nvSpPr>
          <p:spPr>
            <a:xfrm>
              <a:off x="4549545" y="2858321"/>
              <a:ext cx="201" cy="453"/>
            </a:xfrm>
            <a:custGeom>
              <a:rect b="b" l="l" r="r" t="t"/>
              <a:pathLst>
                <a:path extrusionOk="0" h="18" w="8">
                  <a:moveTo>
                    <a:pt x="1" y="18"/>
                  </a:moveTo>
                  <a:lnTo>
                    <a:pt x="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01"/>
            <p:cNvSpPr/>
            <p:nvPr/>
          </p:nvSpPr>
          <p:spPr>
            <a:xfrm>
              <a:off x="4550525" y="2854977"/>
              <a:ext cx="201" cy="453"/>
            </a:xfrm>
            <a:custGeom>
              <a:rect b="b" l="l" r="r" t="t"/>
              <a:pathLst>
                <a:path extrusionOk="0" h="18" w="8">
                  <a:moveTo>
                    <a:pt x="0" y="18"/>
                  </a:moveTo>
                  <a:lnTo>
                    <a:pt x="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01"/>
            <p:cNvSpPr/>
            <p:nvPr/>
          </p:nvSpPr>
          <p:spPr>
            <a:xfrm>
              <a:off x="4551757" y="2850477"/>
              <a:ext cx="25" cy="377"/>
            </a:xfrm>
            <a:custGeom>
              <a:rect b="b" l="l" r="r" t="t"/>
              <a:pathLst>
                <a:path extrusionOk="0" h="15" w="1">
                  <a:moveTo>
                    <a:pt x="0" y="14"/>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01"/>
            <p:cNvSpPr/>
            <p:nvPr/>
          </p:nvSpPr>
          <p:spPr>
            <a:xfrm>
              <a:off x="4551304" y="2852061"/>
              <a:ext cx="126" cy="453"/>
            </a:xfrm>
            <a:custGeom>
              <a:rect b="b" l="l" r="r" t="t"/>
              <a:pathLst>
                <a:path extrusionOk="0" h="18" w="5">
                  <a:moveTo>
                    <a:pt x="1" y="18"/>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01"/>
            <p:cNvSpPr/>
            <p:nvPr/>
          </p:nvSpPr>
          <p:spPr>
            <a:xfrm>
              <a:off x="4551480" y="2851256"/>
              <a:ext cx="126" cy="377"/>
            </a:xfrm>
            <a:custGeom>
              <a:rect b="b" l="l" r="r" t="t"/>
              <a:pathLst>
                <a:path extrusionOk="0" h="15" w="5">
                  <a:moveTo>
                    <a:pt x="1" y="15"/>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01"/>
            <p:cNvSpPr/>
            <p:nvPr/>
          </p:nvSpPr>
          <p:spPr>
            <a:xfrm>
              <a:off x="4548765" y="2860785"/>
              <a:ext cx="101" cy="377"/>
            </a:xfrm>
            <a:custGeom>
              <a:rect b="b" l="l" r="r" t="t"/>
              <a:pathLst>
                <a:path extrusionOk="0" h="15" w="4">
                  <a:moveTo>
                    <a:pt x="0" y="14"/>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01"/>
            <p:cNvSpPr/>
            <p:nvPr/>
          </p:nvSpPr>
          <p:spPr>
            <a:xfrm>
              <a:off x="4551832" y="2849773"/>
              <a:ext cx="126" cy="377"/>
            </a:xfrm>
            <a:custGeom>
              <a:rect b="b" l="l" r="r" t="t"/>
              <a:pathLst>
                <a:path extrusionOk="0" h="15" w="5">
                  <a:moveTo>
                    <a:pt x="1" y="14"/>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01"/>
            <p:cNvSpPr/>
            <p:nvPr/>
          </p:nvSpPr>
          <p:spPr>
            <a:xfrm>
              <a:off x="4312787" y="2781363"/>
              <a:ext cx="80025" cy="82338"/>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01"/>
            <p:cNvSpPr/>
            <p:nvPr/>
          </p:nvSpPr>
          <p:spPr>
            <a:xfrm>
              <a:off x="4385220" y="2776083"/>
              <a:ext cx="54783" cy="84098"/>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01"/>
            <p:cNvSpPr/>
            <p:nvPr/>
          </p:nvSpPr>
          <p:spPr>
            <a:xfrm>
              <a:off x="4438394" y="2840093"/>
              <a:ext cx="201" cy="453"/>
            </a:xfrm>
            <a:custGeom>
              <a:rect b="b" l="l" r="r" t="t"/>
              <a:pathLst>
                <a:path extrusionOk="0" h="18" w="8">
                  <a:moveTo>
                    <a:pt x="0" y="0"/>
                  </a:moveTo>
                  <a:lnTo>
                    <a:pt x="7"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01"/>
            <p:cNvSpPr/>
            <p:nvPr/>
          </p:nvSpPr>
          <p:spPr>
            <a:xfrm>
              <a:off x="4437942" y="2839113"/>
              <a:ext cx="201" cy="478"/>
            </a:xfrm>
            <a:custGeom>
              <a:rect b="b" l="l" r="r" t="t"/>
              <a:pathLst>
                <a:path extrusionOk="0" h="19" w="8">
                  <a:moveTo>
                    <a:pt x="1" y="1"/>
                  </a:moveTo>
                  <a:lnTo>
                    <a:pt x="8"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01"/>
            <p:cNvSpPr/>
            <p:nvPr/>
          </p:nvSpPr>
          <p:spPr>
            <a:xfrm>
              <a:off x="4436810" y="2835769"/>
              <a:ext cx="101" cy="377"/>
            </a:xfrm>
            <a:custGeom>
              <a:rect b="b" l="l" r="r" t="t"/>
              <a:pathLst>
                <a:path extrusionOk="0" h="15" w="4">
                  <a:moveTo>
                    <a:pt x="0" y="1"/>
                  </a:moveTo>
                  <a:lnTo>
                    <a:pt x="4" y="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01"/>
            <p:cNvSpPr/>
            <p:nvPr/>
          </p:nvSpPr>
          <p:spPr>
            <a:xfrm>
              <a:off x="4437590" y="2837981"/>
              <a:ext cx="126" cy="453"/>
            </a:xfrm>
            <a:custGeom>
              <a:rect b="b" l="l" r="r" t="t"/>
              <a:pathLst>
                <a:path extrusionOk="0" h="18" w="5">
                  <a:moveTo>
                    <a:pt x="1" y="0"/>
                  </a:moveTo>
                  <a:lnTo>
                    <a:pt x="4"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01"/>
            <p:cNvSpPr/>
            <p:nvPr/>
          </p:nvSpPr>
          <p:spPr>
            <a:xfrm>
              <a:off x="4437162" y="2836925"/>
              <a:ext cx="201" cy="453"/>
            </a:xfrm>
            <a:custGeom>
              <a:rect b="b" l="l" r="r" t="t"/>
              <a:pathLst>
                <a:path extrusionOk="0" h="18" w="8">
                  <a:moveTo>
                    <a:pt x="0" y="0"/>
                  </a:moveTo>
                  <a:lnTo>
                    <a:pt x="7"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01"/>
            <p:cNvSpPr/>
            <p:nvPr/>
          </p:nvSpPr>
          <p:spPr>
            <a:xfrm>
              <a:off x="4439350" y="2842281"/>
              <a:ext cx="201" cy="478"/>
            </a:xfrm>
            <a:custGeom>
              <a:rect b="b" l="l" r="r" t="t"/>
              <a:pathLst>
                <a:path extrusionOk="0" h="19" w="8">
                  <a:moveTo>
                    <a:pt x="1" y="1"/>
                  </a:moveTo>
                  <a:lnTo>
                    <a:pt x="8"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01"/>
            <p:cNvSpPr/>
            <p:nvPr/>
          </p:nvSpPr>
          <p:spPr>
            <a:xfrm>
              <a:off x="4438822" y="2841225"/>
              <a:ext cx="302" cy="553"/>
            </a:xfrm>
            <a:custGeom>
              <a:rect b="b" l="l" r="r" t="t"/>
              <a:pathLst>
                <a:path extrusionOk="0" h="22" w="12">
                  <a:moveTo>
                    <a:pt x="1" y="1"/>
                  </a:moveTo>
                  <a:lnTo>
                    <a:pt x="11" y="2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01"/>
            <p:cNvSpPr/>
            <p:nvPr/>
          </p:nvSpPr>
          <p:spPr>
            <a:xfrm>
              <a:off x="4439702" y="2843085"/>
              <a:ext cx="201" cy="377"/>
            </a:xfrm>
            <a:custGeom>
              <a:rect b="b" l="l" r="r" t="t"/>
              <a:pathLst>
                <a:path extrusionOk="0" h="15" w="8">
                  <a:moveTo>
                    <a:pt x="1" y="0"/>
                  </a:moveTo>
                  <a:lnTo>
                    <a:pt x="8"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01"/>
            <p:cNvSpPr/>
            <p:nvPr/>
          </p:nvSpPr>
          <p:spPr>
            <a:xfrm>
              <a:off x="4427734" y="2782268"/>
              <a:ext cx="25" cy="101"/>
            </a:xfrm>
            <a:custGeom>
              <a:rect b="b" l="l" r="r" t="t"/>
              <a:pathLst>
                <a:path extrusionOk="0" h="4" w="1">
                  <a:moveTo>
                    <a:pt x="1" y="0"/>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01"/>
            <p:cNvSpPr/>
            <p:nvPr/>
          </p:nvSpPr>
          <p:spPr>
            <a:xfrm>
              <a:off x="4427558" y="2781916"/>
              <a:ext cx="25" cy="101"/>
            </a:xfrm>
            <a:custGeom>
              <a:rect b="b" l="l" r="r" t="t"/>
              <a:pathLst>
                <a:path extrusionOk="0" h="4" w="1">
                  <a:moveTo>
                    <a:pt x="1" y="0"/>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01"/>
            <p:cNvSpPr/>
            <p:nvPr/>
          </p:nvSpPr>
          <p:spPr>
            <a:xfrm>
              <a:off x="4428363" y="2783148"/>
              <a:ext cx="101" cy="101"/>
            </a:xfrm>
            <a:custGeom>
              <a:rect b="b" l="l" r="r" t="t"/>
              <a:pathLst>
                <a:path extrusionOk="0" h="4" w="4">
                  <a:moveTo>
                    <a:pt x="4" y="4"/>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01"/>
            <p:cNvSpPr/>
            <p:nvPr/>
          </p:nvSpPr>
          <p:spPr>
            <a:xfrm>
              <a:off x="4430726" y="2801903"/>
              <a:ext cx="1257" cy="8372"/>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01"/>
            <p:cNvSpPr/>
            <p:nvPr/>
          </p:nvSpPr>
          <p:spPr>
            <a:xfrm>
              <a:off x="4435830" y="2831822"/>
              <a:ext cx="126" cy="453"/>
            </a:xfrm>
            <a:custGeom>
              <a:rect b="b" l="l" r="r" t="t"/>
              <a:pathLst>
                <a:path extrusionOk="0" h="18" w="5">
                  <a:moveTo>
                    <a:pt x="1" y="0"/>
                  </a:moveTo>
                  <a:lnTo>
                    <a:pt x="4"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01"/>
            <p:cNvSpPr/>
            <p:nvPr/>
          </p:nvSpPr>
          <p:spPr>
            <a:xfrm>
              <a:off x="4426603" y="2779276"/>
              <a:ext cx="25" cy="201"/>
            </a:xfrm>
            <a:custGeom>
              <a:rect b="b" l="l" r="r" t="t"/>
              <a:pathLst>
                <a:path extrusionOk="0" h="8" w="1">
                  <a:moveTo>
                    <a:pt x="0" y="0"/>
                  </a:moveTo>
                  <a:lnTo>
                    <a:pt x="0"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01"/>
            <p:cNvSpPr/>
            <p:nvPr/>
          </p:nvSpPr>
          <p:spPr>
            <a:xfrm>
              <a:off x="4427307" y="2781388"/>
              <a:ext cx="101" cy="201"/>
            </a:xfrm>
            <a:custGeom>
              <a:rect b="b" l="l" r="r" t="t"/>
              <a:pathLst>
                <a:path extrusionOk="0" h="8" w="4">
                  <a:moveTo>
                    <a:pt x="0" y="0"/>
                  </a:moveTo>
                  <a:lnTo>
                    <a:pt x="4"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01"/>
            <p:cNvSpPr/>
            <p:nvPr/>
          </p:nvSpPr>
          <p:spPr>
            <a:xfrm>
              <a:off x="4426854" y="2780156"/>
              <a:ext cx="25" cy="201"/>
            </a:xfrm>
            <a:custGeom>
              <a:rect b="b" l="l" r="r" t="t"/>
              <a:pathLst>
                <a:path extrusionOk="0" h="8" w="1">
                  <a:moveTo>
                    <a:pt x="1" y="0"/>
                  </a:moveTo>
                  <a:lnTo>
                    <a:pt x="1"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01"/>
            <p:cNvSpPr/>
            <p:nvPr/>
          </p:nvSpPr>
          <p:spPr>
            <a:xfrm>
              <a:off x="4427131" y="2780759"/>
              <a:ext cx="25" cy="201"/>
            </a:xfrm>
            <a:custGeom>
              <a:rect b="b" l="l" r="r" t="t"/>
              <a:pathLst>
                <a:path extrusionOk="0" h="8" w="1">
                  <a:moveTo>
                    <a:pt x="0" y="1"/>
                  </a:moveTo>
                  <a:lnTo>
                    <a:pt x="0"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01"/>
            <p:cNvSpPr/>
            <p:nvPr/>
          </p:nvSpPr>
          <p:spPr>
            <a:xfrm>
              <a:off x="4435654" y="2830665"/>
              <a:ext cx="126" cy="478"/>
            </a:xfrm>
            <a:custGeom>
              <a:rect b="b" l="l" r="r" t="t"/>
              <a:pathLst>
                <a:path extrusionOk="0" h="19" w="5">
                  <a:moveTo>
                    <a:pt x="1" y="1"/>
                  </a:moveTo>
                  <a:cubicBezTo>
                    <a:pt x="1" y="8"/>
                    <a:pt x="1" y="15"/>
                    <a:pt x="4" y="18"/>
                  </a:cubicBezTo>
                  <a:cubicBezTo>
                    <a:pt x="1" y="15"/>
                    <a:pt x="1" y="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01"/>
            <p:cNvSpPr/>
            <p:nvPr/>
          </p:nvSpPr>
          <p:spPr>
            <a:xfrm>
              <a:off x="4428011" y="2782695"/>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01"/>
            <p:cNvSpPr/>
            <p:nvPr/>
          </p:nvSpPr>
          <p:spPr>
            <a:xfrm>
              <a:off x="4428539" y="2783324"/>
              <a:ext cx="101" cy="101"/>
            </a:xfrm>
            <a:custGeom>
              <a:rect b="b" l="l" r="r" t="t"/>
              <a:pathLst>
                <a:path extrusionOk="0" h="4" w="4">
                  <a:moveTo>
                    <a:pt x="0" y="0"/>
                  </a:moveTo>
                  <a:lnTo>
                    <a:pt x="4"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01"/>
            <p:cNvSpPr/>
            <p:nvPr/>
          </p:nvSpPr>
          <p:spPr>
            <a:xfrm>
              <a:off x="4426427" y="2778296"/>
              <a:ext cx="25" cy="302"/>
            </a:xfrm>
            <a:custGeom>
              <a:rect b="b" l="l" r="r" t="t"/>
              <a:pathLst>
                <a:path extrusionOk="0" h="12" w="1">
                  <a:moveTo>
                    <a:pt x="0" y="1"/>
                  </a:moveTo>
                  <a:lnTo>
                    <a:pt x="0"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01"/>
            <p:cNvSpPr/>
            <p:nvPr/>
          </p:nvSpPr>
          <p:spPr>
            <a:xfrm>
              <a:off x="4436358" y="2834286"/>
              <a:ext cx="126" cy="377"/>
            </a:xfrm>
            <a:custGeom>
              <a:rect b="b" l="l" r="r" t="t"/>
              <a:pathLst>
                <a:path extrusionOk="0" h="15" w="5">
                  <a:moveTo>
                    <a:pt x="1" y="0"/>
                  </a:moveTo>
                  <a:lnTo>
                    <a:pt x="4"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01"/>
            <p:cNvSpPr/>
            <p:nvPr/>
          </p:nvSpPr>
          <p:spPr>
            <a:xfrm>
              <a:off x="4428790" y="2783500"/>
              <a:ext cx="25" cy="25"/>
            </a:xfrm>
            <a:custGeom>
              <a:rect b="b" l="l" r="r" t="t"/>
              <a:pathLst>
                <a:path extrusionOk="0" h="1" w="1">
                  <a:moveTo>
                    <a:pt x="1" y="0"/>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01"/>
            <p:cNvSpPr/>
            <p:nvPr/>
          </p:nvSpPr>
          <p:spPr>
            <a:xfrm>
              <a:off x="4436106" y="2833054"/>
              <a:ext cx="101" cy="377"/>
            </a:xfrm>
            <a:custGeom>
              <a:rect b="b" l="l" r="r" t="t"/>
              <a:pathLst>
                <a:path extrusionOk="0" h="15" w="4">
                  <a:moveTo>
                    <a:pt x="0" y="0"/>
                  </a:moveTo>
                  <a:lnTo>
                    <a:pt x="4"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01"/>
            <p:cNvSpPr/>
            <p:nvPr/>
          </p:nvSpPr>
          <p:spPr>
            <a:xfrm>
              <a:off x="4426150" y="2777340"/>
              <a:ext cx="126" cy="377"/>
            </a:xfrm>
            <a:custGeom>
              <a:rect b="b" l="l" r="r" t="t"/>
              <a:pathLst>
                <a:path extrusionOk="0" h="15" w="5">
                  <a:moveTo>
                    <a:pt x="1" y="0"/>
                  </a:moveTo>
                  <a:lnTo>
                    <a:pt x="4"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01"/>
            <p:cNvSpPr/>
            <p:nvPr/>
          </p:nvSpPr>
          <p:spPr>
            <a:xfrm>
              <a:off x="4435478" y="2829609"/>
              <a:ext cx="126" cy="377"/>
            </a:xfrm>
            <a:custGeom>
              <a:rect b="b" l="l" r="r" t="t"/>
              <a:pathLst>
                <a:path extrusionOk="0" h="15" w="5">
                  <a:moveTo>
                    <a:pt x="1" y="1"/>
                  </a:moveTo>
                  <a:lnTo>
                    <a:pt x="1" y="15"/>
                  </a:lnTo>
                  <a:cubicBezTo>
                    <a:pt x="4" y="8"/>
                    <a:pt x="1" y="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01"/>
            <p:cNvSpPr/>
            <p:nvPr/>
          </p:nvSpPr>
          <p:spPr>
            <a:xfrm>
              <a:off x="4428187" y="2782972"/>
              <a:ext cx="101" cy="101"/>
            </a:xfrm>
            <a:custGeom>
              <a:rect b="b" l="l" r="r" t="t"/>
              <a:pathLst>
                <a:path extrusionOk="0" h="4" w="4">
                  <a:moveTo>
                    <a:pt x="0" y="0"/>
                  </a:moveTo>
                  <a:lnTo>
                    <a:pt x="4"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01"/>
            <p:cNvSpPr/>
            <p:nvPr/>
          </p:nvSpPr>
          <p:spPr>
            <a:xfrm>
              <a:off x="4394547" y="2804191"/>
              <a:ext cx="126" cy="629"/>
            </a:xfrm>
            <a:custGeom>
              <a:rect b="b" l="l" r="r" t="t"/>
              <a:pathLst>
                <a:path extrusionOk="0" h="25" w="5">
                  <a:moveTo>
                    <a:pt x="4" y="25"/>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01"/>
            <p:cNvSpPr/>
            <p:nvPr/>
          </p:nvSpPr>
          <p:spPr>
            <a:xfrm>
              <a:off x="4391656" y="2854349"/>
              <a:ext cx="25" cy="377"/>
            </a:xfrm>
            <a:custGeom>
              <a:rect b="b" l="l" r="r" t="t"/>
              <a:pathLst>
                <a:path extrusionOk="0" h="15" w="1">
                  <a:moveTo>
                    <a:pt x="0" y="15"/>
                  </a:moveTo>
                  <a:lnTo>
                    <a:pt x="0" y="1"/>
                  </a:lnTo>
                  <a:cubicBezTo>
                    <a:pt x="0" y="8"/>
                    <a:pt x="0" y="11"/>
                    <a:pt x="0"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01"/>
            <p:cNvSpPr/>
            <p:nvPr/>
          </p:nvSpPr>
          <p:spPr>
            <a:xfrm>
              <a:off x="4393944" y="2800998"/>
              <a:ext cx="201" cy="729"/>
            </a:xfrm>
            <a:custGeom>
              <a:rect b="b" l="l" r="r" t="t"/>
              <a:pathLst>
                <a:path extrusionOk="0" h="29" w="8">
                  <a:moveTo>
                    <a:pt x="7" y="29"/>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01"/>
            <p:cNvSpPr/>
            <p:nvPr/>
          </p:nvSpPr>
          <p:spPr>
            <a:xfrm>
              <a:off x="4391656" y="2852413"/>
              <a:ext cx="25" cy="377"/>
            </a:xfrm>
            <a:custGeom>
              <a:rect b="b" l="l" r="r" t="t"/>
              <a:pathLst>
                <a:path extrusionOk="0" h="15" w="1">
                  <a:moveTo>
                    <a:pt x="0" y="14"/>
                  </a:moveTo>
                  <a:lnTo>
                    <a:pt x="0" y="0"/>
                  </a:lnTo>
                  <a:cubicBezTo>
                    <a:pt x="0" y="4"/>
                    <a:pt x="0" y="11"/>
                    <a:pt x="0"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01"/>
            <p:cNvSpPr/>
            <p:nvPr/>
          </p:nvSpPr>
          <p:spPr>
            <a:xfrm>
              <a:off x="4391732" y="2853293"/>
              <a:ext cx="25" cy="377"/>
            </a:xfrm>
            <a:custGeom>
              <a:rect b="b" l="l" r="r" t="t"/>
              <a:pathLst>
                <a:path extrusionOk="0" h="15" w="1">
                  <a:moveTo>
                    <a:pt x="1" y="0"/>
                  </a:moveTo>
                  <a:lnTo>
                    <a:pt x="1"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01"/>
            <p:cNvSpPr/>
            <p:nvPr/>
          </p:nvSpPr>
          <p:spPr>
            <a:xfrm>
              <a:off x="4391179" y="2850980"/>
              <a:ext cx="151" cy="226"/>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01"/>
            <p:cNvSpPr/>
            <p:nvPr/>
          </p:nvSpPr>
          <p:spPr>
            <a:xfrm>
              <a:off x="4391480" y="2851608"/>
              <a:ext cx="101" cy="377"/>
            </a:xfrm>
            <a:custGeom>
              <a:rect b="b" l="l" r="r" t="t"/>
              <a:pathLst>
                <a:path extrusionOk="0" h="15" w="4">
                  <a:moveTo>
                    <a:pt x="0" y="1"/>
                  </a:moveTo>
                  <a:cubicBezTo>
                    <a:pt x="0" y="4"/>
                    <a:pt x="4" y="11"/>
                    <a:pt x="4" y="15"/>
                  </a:cubicBezTo>
                  <a:cubicBezTo>
                    <a:pt x="4" y="11"/>
                    <a:pt x="4"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01"/>
            <p:cNvSpPr/>
            <p:nvPr/>
          </p:nvSpPr>
          <p:spPr>
            <a:xfrm>
              <a:off x="4394824" y="2805675"/>
              <a:ext cx="101" cy="654"/>
            </a:xfrm>
            <a:custGeom>
              <a:rect b="b" l="l" r="r" t="t"/>
              <a:pathLst>
                <a:path extrusionOk="0" h="26" w="4">
                  <a:moveTo>
                    <a:pt x="4" y="25"/>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01"/>
            <p:cNvSpPr/>
            <p:nvPr/>
          </p:nvSpPr>
          <p:spPr>
            <a:xfrm>
              <a:off x="4395779" y="2812714"/>
              <a:ext cx="25" cy="302"/>
            </a:xfrm>
            <a:custGeom>
              <a:rect b="b" l="l" r="r" t="t"/>
              <a:pathLst>
                <a:path extrusionOk="0" h="12" w="1">
                  <a:moveTo>
                    <a:pt x="1" y="11"/>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01"/>
            <p:cNvSpPr/>
            <p:nvPr/>
          </p:nvSpPr>
          <p:spPr>
            <a:xfrm>
              <a:off x="4395603" y="2810879"/>
              <a:ext cx="25" cy="453"/>
            </a:xfrm>
            <a:custGeom>
              <a:rect b="b" l="l" r="r" t="t"/>
              <a:pathLst>
                <a:path extrusionOk="0" h="18" w="1">
                  <a:moveTo>
                    <a:pt x="1" y="18"/>
                  </a:moveTo>
                  <a:lnTo>
                    <a:pt x="1" y="0"/>
                  </a:lnTo>
                  <a:cubicBezTo>
                    <a:pt x="1" y="7"/>
                    <a:pt x="1" y="14"/>
                    <a:pt x="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01"/>
            <p:cNvSpPr/>
            <p:nvPr/>
          </p:nvSpPr>
          <p:spPr>
            <a:xfrm>
              <a:off x="4395427" y="2809722"/>
              <a:ext cx="126" cy="553"/>
            </a:xfrm>
            <a:custGeom>
              <a:rect b="b" l="l" r="r" t="t"/>
              <a:pathLst>
                <a:path extrusionOk="0" h="22" w="5">
                  <a:moveTo>
                    <a:pt x="4" y="22"/>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01"/>
            <p:cNvSpPr/>
            <p:nvPr/>
          </p:nvSpPr>
          <p:spPr>
            <a:xfrm>
              <a:off x="4393064" y="2797655"/>
              <a:ext cx="201" cy="729"/>
            </a:xfrm>
            <a:custGeom>
              <a:rect b="b" l="l" r="r" t="t"/>
              <a:pathLst>
                <a:path extrusionOk="0" h="29" w="8">
                  <a:moveTo>
                    <a:pt x="7" y="29"/>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01"/>
            <p:cNvSpPr/>
            <p:nvPr/>
          </p:nvSpPr>
          <p:spPr>
            <a:xfrm>
              <a:off x="4395075" y="2807083"/>
              <a:ext cx="126" cy="654"/>
            </a:xfrm>
            <a:custGeom>
              <a:rect b="b" l="l" r="r" t="t"/>
              <a:pathLst>
                <a:path extrusionOk="0" h="26" w="5">
                  <a:moveTo>
                    <a:pt x="4" y="25"/>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01"/>
            <p:cNvSpPr/>
            <p:nvPr/>
          </p:nvSpPr>
          <p:spPr>
            <a:xfrm>
              <a:off x="4393492" y="2799339"/>
              <a:ext cx="201" cy="729"/>
            </a:xfrm>
            <a:custGeom>
              <a:rect b="b" l="l" r="r" t="t"/>
              <a:pathLst>
                <a:path extrusionOk="0" h="29" w="8">
                  <a:moveTo>
                    <a:pt x="8" y="28"/>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01"/>
            <p:cNvSpPr/>
            <p:nvPr/>
          </p:nvSpPr>
          <p:spPr>
            <a:xfrm>
              <a:off x="4395704" y="2811935"/>
              <a:ext cx="25" cy="377"/>
            </a:xfrm>
            <a:custGeom>
              <a:rect b="b" l="l" r="r" t="t"/>
              <a:pathLst>
                <a:path extrusionOk="0" h="15" w="1">
                  <a:moveTo>
                    <a:pt x="0" y="14"/>
                  </a:moveTo>
                  <a:lnTo>
                    <a:pt x="0" y="0"/>
                  </a:lnTo>
                  <a:cubicBezTo>
                    <a:pt x="0" y="4"/>
                    <a:pt x="0" y="7"/>
                    <a:pt x="0"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01"/>
            <p:cNvSpPr/>
            <p:nvPr/>
          </p:nvSpPr>
          <p:spPr>
            <a:xfrm>
              <a:off x="4395251" y="2808490"/>
              <a:ext cx="126" cy="553"/>
            </a:xfrm>
            <a:custGeom>
              <a:rect b="b" l="l" r="r" t="t"/>
              <a:pathLst>
                <a:path extrusionOk="0" h="22" w="5">
                  <a:moveTo>
                    <a:pt x="4" y="22"/>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01"/>
            <p:cNvSpPr/>
            <p:nvPr/>
          </p:nvSpPr>
          <p:spPr>
            <a:xfrm>
              <a:off x="4391480" y="2855555"/>
              <a:ext cx="101" cy="327"/>
            </a:xfrm>
            <a:custGeom>
              <a:rect b="b" l="l" r="r" t="t"/>
              <a:pathLst>
                <a:path extrusionOk="0" h="13" w="4">
                  <a:moveTo>
                    <a:pt x="1" y="1"/>
                  </a:moveTo>
                  <a:cubicBezTo>
                    <a:pt x="1" y="1"/>
                    <a:pt x="0" y="1"/>
                    <a:pt x="0" y="2"/>
                  </a:cubicBezTo>
                  <a:lnTo>
                    <a:pt x="0" y="12"/>
                  </a:lnTo>
                  <a:cubicBezTo>
                    <a:pt x="3" y="9"/>
                    <a:pt x="1"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01"/>
            <p:cNvSpPr/>
            <p:nvPr/>
          </p:nvSpPr>
          <p:spPr>
            <a:xfrm>
              <a:off x="4392536" y="2796071"/>
              <a:ext cx="201" cy="729"/>
            </a:xfrm>
            <a:custGeom>
              <a:rect b="b" l="l" r="r" t="t"/>
              <a:pathLst>
                <a:path extrusionOk="0" h="29" w="8">
                  <a:moveTo>
                    <a:pt x="7" y="29"/>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01"/>
            <p:cNvSpPr/>
            <p:nvPr/>
          </p:nvSpPr>
          <p:spPr>
            <a:xfrm>
              <a:off x="4394196" y="2802607"/>
              <a:ext cx="201" cy="629"/>
            </a:xfrm>
            <a:custGeom>
              <a:rect b="b" l="l" r="r" t="t"/>
              <a:pathLst>
                <a:path extrusionOk="0" h="25" w="8">
                  <a:moveTo>
                    <a:pt x="8" y="25"/>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01"/>
            <p:cNvSpPr/>
            <p:nvPr/>
          </p:nvSpPr>
          <p:spPr>
            <a:xfrm>
              <a:off x="4391480" y="2793003"/>
              <a:ext cx="101" cy="377"/>
            </a:xfrm>
            <a:custGeom>
              <a:rect b="b" l="l" r="r" t="t"/>
              <a:pathLst>
                <a:path extrusionOk="0" h="15" w="4">
                  <a:moveTo>
                    <a:pt x="4" y="14"/>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01"/>
            <p:cNvSpPr/>
            <p:nvPr/>
          </p:nvSpPr>
          <p:spPr>
            <a:xfrm>
              <a:off x="4385220" y="2836398"/>
              <a:ext cx="5657" cy="14004"/>
            </a:xfrm>
            <a:custGeom>
              <a:rect b="b" l="l" r="r" t="t"/>
              <a:pathLst>
                <a:path extrusionOk="0" h="557" w="225">
                  <a:moveTo>
                    <a:pt x="225" y="557"/>
                  </a:moveTo>
                  <a:cubicBezTo>
                    <a:pt x="151" y="459"/>
                    <a:pt x="1" y="67"/>
                    <a:pt x="8" y="0"/>
                  </a:cubicBezTo>
                  <a:cubicBezTo>
                    <a:pt x="1" y="67"/>
                    <a:pt x="151" y="459"/>
                    <a:pt x="225" y="5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01"/>
            <p:cNvSpPr/>
            <p:nvPr/>
          </p:nvSpPr>
          <p:spPr>
            <a:xfrm>
              <a:off x="4392008" y="2794487"/>
              <a:ext cx="201" cy="654"/>
            </a:xfrm>
            <a:custGeom>
              <a:rect b="b" l="l" r="r" t="t"/>
              <a:pathLst>
                <a:path extrusionOk="0" h="26" w="8">
                  <a:moveTo>
                    <a:pt x="7" y="25"/>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01"/>
            <p:cNvSpPr/>
            <p:nvPr/>
          </p:nvSpPr>
          <p:spPr>
            <a:xfrm>
              <a:off x="4221775" y="2753129"/>
              <a:ext cx="98705" cy="73363"/>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01"/>
            <p:cNvSpPr/>
            <p:nvPr/>
          </p:nvSpPr>
          <p:spPr>
            <a:xfrm>
              <a:off x="4258231" y="2759113"/>
              <a:ext cx="453" cy="25"/>
            </a:xfrm>
            <a:custGeom>
              <a:rect b="b" l="l" r="r" t="t"/>
              <a:pathLst>
                <a:path extrusionOk="0" h="1" w="18">
                  <a:moveTo>
                    <a:pt x="18" y="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01"/>
            <p:cNvSpPr/>
            <p:nvPr/>
          </p:nvSpPr>
          <p:spPr>
            <a:xfrm>
              <a:off x="4260166" y="2759113"/>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01"/>
            <p:cNvSpPr/>
            <p:nvPr/>
          </p:nvSpPr>
          <p:spPr>
            <a:xfrm>
              <a:off x="4253479" y="2758685"/>
              <a:ext cx="277" cy="25"/>
            </a:xfrm>
            <a:custGeom>
              <a:rect b="b" l="l" r="r" t="t"/>
              <a:pathLst>
                <a:path extrusionOk="0" h="1" w="11">
                  <a:moveTo>
                    <a:pt x="11" y="0"/>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01"/>
            <p:cNvSpPr/>
            <p:nvPr/>
          </p:nvSpPr>
          <p:spPr>
            <a:xfrm>
              <a:off x="4252071" y="2758333"/>
              <a:ext cx="453" cy="101"/>
            </a:xfrm>
            <a:custGeom>
              <a:rect b="b" l="l" r="r" t="t"/>
              <a:pathLst>
                <a:path extrusionOk="0" h="4" w="18">
                  <a:moveTo>
                    <a:pt x="18" y="4"/>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01"/>
            <p:cNvSpPr/>
            <p:nvPr/>
          </p:nvSpPr>
          <p:spPr>
            <a:xfrm>
              <a:off x="4249959" y="2757705"/>
              <a:ext cx="277" cy="126"/>
            </a:xfrm>
            <a:custGeom>
              <a:rect b="b" l="l" r="r" t="t"/>
              <a:pathLst>
                <a:path extrusionOk="0" h="5" w="11">
                  <a:moveTo>
                    <a:pt x="11" y="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01"/>
            <p:cNvSpPr/>
            <p:nvPr/>
          </p:nvSpPr>
          <p:spPr>
            <a:xfrm>
              <a:off x="4250914" y="2758057"/>
              <a:ext cx="377" cy="126"/>
            </a:xfrm>
            <a:custGeom>
              <a:rect b="b" l="l" r="r" t="t"/>
              <a:pathLst>
                <a:path extrusionOk="0" h="5" w="15">
                  <a:moveTo>
                    <a:pt x="15" y="4"/>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01"/>
            <p:cNvSpPr/>
            <p:nvPr/>
          </p:nvSpPr>
          <p:spPr>
            <a:xfrm>
              <a:off x="4256722" y="2759037"/>
              <a:ext cx="377" cy="25"/>
            </a:xfrm>
            <a:custGeom>
              <a:rect b="b" l="l" r="r" t="t"/>
              <a:pathLst>
                <a:path extrusionOk="0" h="1" w="15">
                  <a:moveTo>
                    <a:pt x="15" y="0"/>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01"/>
            <p:cNvSpPr/>
            <p:nvPr/>
          </p:nvSpPr>
          <p:spPr>
            <a:xfrm>
              <a:off x="4261122" y="2759113"/>
              <a:ext cx="654" cy="25"/>
            </a:xfrm>
            <a:custGeom>
              <a:rect b="b" l="l" r="r" t="t"/>
              <a:pathLst>
                <a:path extrusionOk="0" h="1" w="26">
                  <a:moveTo>
                    <a:pt x="25" y="1"/>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01"/>
            <p:cNvSpPr/>
            <p:nvPr/>
          </p:nvSpPr>
          <p:spPr>
            <a:xfrm>
              <a:off x="4262454" y="2759037"/>
              <a:ext cx="629" cy="25"/>
            </a:xfrm>
            <a:custGeom>
              <a:rect b="b" l="l" r="r" t="t"/>
              <a:pathLst>
                <a:path extrusionOk="0" h="1" w="25">
                  <a:moveTo>
                    <a:pt x="25" y="0"/>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01"/>
            <p:cNvSpPr/>
            <p:nvPr/>
          </p:nvSpPr>
          <p:spPr>
            <a:xfrm>
              <a:off x="4266577" y="2758409"/>
              <a:ext cx="1006" cy="201"/>
            </a:xfrm>
            <a:custGeom>
              <a:rect b="b" l="l" r="r" t="t"/>
              <a:pathLst>
                <a:path extrusionOk="0" h="8" w="40">
                  <a:moveTo>
                    <a:pt x="39" y="1"/>
                  </a:moveTo>
                  <a:lnTo>
                    <a:pt x="1"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01"/>
            <p:cNvSpPr/>
            <p:nvPr/>
          </p:nvSpPr>
          <p:spPr>
            <a:xfrm>
              <a:off x="4263762" y="2758937"/>
              <a:ext cx="654" cy="126"/>
            </a:xfrm>
            <a:custGeom>
              <a:rect b="b" l="l" r="r" t="t"/>
              <a:pathLst>
                <a:path extrusionOk="0" h="5" w="26">
                  <a:moveTo>
                    <a:pt x="25" y="1"/>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01"/>
            <p:cNvSpPr/>
            <p:nvPr/>
          </p:nvSpPr>
          <p:spPr>
            <a:xfrm>
              <a:off x="4265094" y="2758761"/>
              <a:ext cx="729" cy="126"/>
            </a:xfrm>
            <a:custGeom>
              <a:rect b="b" l="l" r="r" t="t"/>
              <a:pathLst>
                <a:path extrusionOk="0" h="5" w="29">
                  <a:moveTo>
                    <a:pt x="28" y="1"/>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01"/>
            <p:cNvSpPr/>
            <p:nvPr/>
          </p:nvSpPr>
          <p:spPr>
            <a:xfrm>
              <a:off x="4267985" y="2758157"/>
              <a:ext cx="830" cy="201"/>
            </a:xfrm>
            <a:custGeom>
              <a:rect b="b" l="l" r="r" t="t"/>
              <a:pathLst>
                <a:path extrusionOk="0" h="8" w="33">
                  <a:moveTo>
                    <a:pt x="32" y="0"/>
                  </a:moveTo>
                  <a:lnTo>
                    <a:pt x="1"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01"/>
            <p:cNvSpPr/>
            <p:nvPr/>
          </p:nvSpPr>
          <p:spPr>
            <a:xfrm>
              <a:off x="4240456" y="2753129"/>
              <a:ext cx="352" cy="1785"/>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01"/>
            <p:cNvSpPr/>
            <p:nvPr/>
          </p:nvSpPr>
          <p:spPr>
            <a:xfrm>
              <a:off x="4240254" y="2754813"/>
              <a:ext cx="201" cy="377"/>
            </a:xfrm>
            <a:custGeom>
              <a:rect b="b" l="l" r="r" t="t"/>
              <a:pathLst>
                <a:path extrusionOk="0" h="15" w="8">
                  <a:moveTo>
                    <a:pt x="8" y="0"/>
                  </a:moveTo>
                  <a:lnTo>
                    <a:pt x="8" y="0"/>
                  </a:lnTo>
                  <a:cubicBezTo>
                    <a:pt x="5" y="4"/>
                    <a:pt x="1" y="11"/>
                    <a:pt x="1" y="14"/>
                  </a:cubicBezTo>
                  <a:cubicBezTo>
                    <a:pt x="5" y="11"/>
                    <a:pt x="8" y="4"/>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01"/>
            <p:cNvSpPr/>
            <p:nvPr/>
          </p:nvSpPr>
          <p:spPr>
            <a:xfrm>
              <a:off x="4239374" y="2756573"/>
              <a:ext cx="302" cy="453"/>
            </a:xfrm>
            <a:custGeom>
              <a:rect b="b" l="l" r="r" t="t"/>
              <a:pathLst>
                <a:path extrusionOk="0" h="18" w="12">
                  <a:moveTo>
                    <a:pt x="1" y="18"/>
                  </a:moveTo>
                  <a:cubicBezTo>
                    <a:pt x="4" y="11"/>
                    <a:pt x="8" y="7"/>
                    <a:pt x="11" y="0"/>
                  </a:cubicBezTo>
                  <a:cubicBezTo>
                    <a:pt x="8" y="7"/>
                    <a:pt x="4" y="11"/>
                    <a:pt x="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01"/>
            <p:cNvSpPr/>
            <p:nvPr/>
          </p:nvSpPr>
          <p:spPr>
            <a:xfrm>
              <a:off x="4221876" y="2774072"/>
              <a:ext cx="101" cy="25"/>
            </a:xfrm>
            <a:custGeom>
              <a:rect b="b" l="l" r="r" t="t"/>
              <a:pathLst>
                <a:path extrusionOk="0" h="1" w="4">
                  <a:moveTo>
                    <a:pt x="0" y="1"/>
                  </a:moveTo>
                  <a:lnTo>
                    <a:pt x="0" y="1"/>
                  </a:lnTo>
                  <a:lnTo>
                    <a:pt x="0" y="1"/>
                  </a:ln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01"/>
            <p:cNvSpPr/>
            <p:nvPr/>
          </p:nvSpPr>
          <p:spPr>
            <a:xfrm>
              <a:off x="4237966" y="2758057"/>
              <a:ext cx="478" cy="377"/>
            </a:xfrm>
            <a:custGeom>
              <a:rect b="b" l="l" r="r" t="t"/>
              <a:pathLst>
                <a:path extrusionOk="0" h="15" w="19">
                  <a:moveTo>
                    <a:pt x="1" y="15"/>
                  </a:moveTo>
                  <a:cubicBezTo>
                    <a:pt x="8" y="8"/>
                    <a:pt x="11" y="4"/>
                    <a:pt x="18" y="1"/>
                  </a:cubicBezTo>
                  <a:cubicBezTo>
                    <a:pt x="11" y="4"/>
                    <a:pt x="8" y="8"/>
                    <a:pt x="1"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01"/>
            <p:cNvSpPr/>
            <p:nvPr/>
          </p:nvSpPr>
          <p:spPr>
            <a:xfrm>
              <a:off x="4236735" y="2758585"/>
              <a:ext cx="905" cy="478"/>
            </a:xfrm>
            <a:custGeom>
              <a:rect b="b" l="l" r="r" t="t"/>
              <a:pathLst>
                <a:path extrusionOk="0" h="19" w="36">
                  <a:moveTo>
                    <a:pt x="1" y="18"/>
                  </a:moveTo>
                  <a:cubicBezTo>
                    <a:pt x="15" y="15"/>
                    <a:pt x="25" y="8"/>
                    <a:pt x="36" y="1"/>
                  </a:cubicBezTo>
                  <a:cubicBezTo>
                    <a:pt x="25" y="8"/>
                    <a:pt x="15" y="15"/>
                    <a:pt x="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01"/>
            <p:cNvSpPr/>
            <p:nvPr/>
          </p:nvSpPr>
          <p:spPr>
            <a:xfrm>
              <a:off x="4222127" y="2772136"/>
              <a:ext cx="2313" cy="1785"/>
            </a:xfrm>
            <a:custGeom>
              <a:rect b="b" l="l" r="r" t="t"/>
              <a:pathLst>
                <a:path extrusionOk="0" h="71" w="92">
                  <a:moveTo>
                    <a:pt x="92" y="1"/>
                  </a:moveTo>
                  <a:cubicBezTo>
                    <a:pt x="60" y="25"/>
                    <a:pt x="29" y="50"/>
                    <a:pt x="1" y="71"/>
                  </a:cubicBezTo>
                  <a:cubicBezTo>
                    <a:pt x="29" y="50"/>
                    <a:pt x="60" y="29"/>
                    <a:pt x="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01"/>
            <p:cNvSpPr/>
            <p:nvPr/>
          </p:nvSpPr>
          <p:spPr>
            <a:xfrm>
              <a:off x="4238771" y="2757353"/>
              <a:ext cx="377" cy="377"/>
            </a:xfrm>
            <a:custGeom>
              <a:rect b="b" l="l" r="r" t="t"/>
              <a:pathLst>
                <a:path extrusionOk="0" h="15" w="15">
                  <a:moveTo>
                    <a:pt x="14" y="1"/>
                  </a:moveTo>
                  <a:cubicBezTo>
                    <a:pt x="7" y="4"/>
                    <a:pt x="4" y="11"/>
                    <a:pt x="0" y="15"/>
                  </a:cubicBezTo>
                  <a:cubicBezTo>
                    <a:pt x="4" y="11"/>
                    <a:pt x="11" y="4"/>
                    <a:pt x="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01"/>
            <p:cNvSpPr/>
            <p:nvPr/>
          </p:nvSpPr>
          <p:spPr>
            <a:xfrm>
              <a:off x="4239827" y="2755693"/>
              <a:ext cx="277" cy="453"/>
            </a:xfrm>
            <a:custGeom>
              <a:rect b="b" l="l" r="r" t="t"/>
              <a:pathLst>
                <a:path extrusionOk="0" h="18" w="11">
                  <a:moveTo>
                    <a:pt x="11" y="0"/>
                  </a:moveTo>
                  <a:lnTo>
                    <a:pt x="11" y="0"/>
                  </a:lnTo>
                  <a:cubicBezTo>
                    <a:pt x="7" y="7"/>
                    <a:pt x="4" y="11"/>
                    <a:pt x="0" y="18"/>
                  </a:cubicBezTo>
                  <a:cubicBezTo>
                    <a:pt x="4" y="11"/>
                    <a:pt x="11" y="7"/>
                    <a:pt x="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01"/>
            <p:cNvSpPr/>
            <p:nvPr/>
          </p:nvSpPr>
          <p:spPr>
            <a:xfrm>
              <a:off x="4240456" y="2754713"/>
              <a:ext cx="0" cy="126"/>
            </a:xfrm>
            <a:custGeom>
              <a:rect b="b" l="l" r="r" t="t"/>
              <a:pathLst>
                <a:path extrusionOk="0" h="5" w="0">
                  <a:moveTo>
                    <a:pt x="0" y="1"/>
                  </a:moveTo>
                  <a:lnTo>
                    <a:pt x="0" y="4"/>
                  </a:ln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01"/>
            <p:cNvSpPr/>
            <p:nvPr/>
          </p:nvSpPr>
          <p:spPr>
            <a:xfrm>
              <a:off x="4240631" y="2753582"/>
              <a:ext cx="0" cy="201"/>
            </a:xfrm>
            <a:custGeom>
              <a:rect b="b" l="l" r="r" t="t"/>
              <a:pathLst>
                <a:path extrusionOk="0" h="8" w="0">
                  <a:moveTo>
                    <a:pt x="0" y="7"/>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01"/>
            <p:cNvSpPr/>
            <p:nvPr/>
          </p:nvSpPr>
          <p:spPr>
            <a:xfrm>
              <a:off x="4315176" y="2797403"/>
              <a:ext cx="201" cy="201"/>
            </a:xfrm>
            <a:custGeom>
              <a:rect b="b" l="l" r="r" t="t"/>
              <a:pathLst>
                <a:path extrusionOk="0" h="8" w="8">
                  <a:moveTo>
                    <a:pt x="7" y="7"/>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01"/>
            <p:cNvSpPr/>
            <p:nvPr/>
          </p:nvSpPr>
          <p:spPr>
            <a:xfrm>
              <a:off x="4313843" y="2791067"/>
              <a:ext cx="126" cy="377"/>
            </a:xfrm>
            <a:custGeom>
              <a:rect b="b" l="l" r="r" t="t"/>
              <a:pathLst>
                <a:path extrusionOk="0" h="15" w="5">
                  <a:moveTo>
                    <a:pt x="1" y="0"/>
                  </a:moveTo>
                  <a:lnTo>
                    <a:pt x="1" y="14"/>
                  </a:lnTo>
                  <a:cubicBezTo>
                    <a:pt x="4" y="11"/>
                    <a:pt x="4" y="4"/>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01"/>
            <p:cNvSpPr/>
            <p:nvPr/>
          </p:nvSpPr>
          <p:spPr>
            <a:xfrm>
              <a:off x="4314371" y="2796322"/>
              <a:ext cx="201" cy="302"/>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01"/>
            <p:cNvSpPr/>
            <p:nvPr/>
          </p:nvSpPr>
          <p:spPr>
            <a:xfrm>
              <a:off x="4313768" y="2791947"/>
              <a:ext cx="101" cy="377"/>
            </a:xfrm>
            <a:custGeom>
              <a:rect b="b" l="l" r="r" t="t"/>
              <a:pathLst>
                <a:path extrusionOk="0" h="15" w="4">
                  <a:moveTo>
                    <a:pt x="0" y="0"/>
                  </a:moveTo>
                  <a:lnTo>
                    <a:pt x="0" y="14"/>
                  </a:lnTo>
                  <a:cubicBezTo>
                    <a:pt x="4" y="11"/>
                    <a:pt x="4" y="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01"/>
            <p:cNvSpPr/>
            <p:nvPr/>
          </p:nvSpPr>
          <p:spPr>
            <a:xfrm>
              <a:off x="4312084" y="2819578"/>
              <a:ext cx="3017" cy="3017"/>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01"/>
            <p:cNvSpPr/>
            <p:nvPr/>
          </p:nvSpPr>
          <p:spPr>
            <a:xfrm>
              <a:off x="4314547" y="2787271"/>
              <a:ext cx="126" cy="478"/>
            </a:xfrm>
            <a:custGeom>
              <a:rect b="b" l="l" r="r" t="t"/>
              <a:pathLst>
                <a:path extrusionOk="0" h="19" w="5">
                  <a:moveTo>
                    <a:pt x="1" y="18"/>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01"/>
            <p:cNvSpPr/>
            <p:nvPr/>
          </p:nvSpPr>
          <p:spPr>
            <a:xfrm>
              <a:off x="4314296" y="2788252"/>
              <a:ext cx="101" cy="453"/>
            </a:xfrm>
            <a:custGeom>
              <a:rect b="b" l="l" r="r" t="t"/>
              <a:pathLst>
                <a:path extrusionOk="0" h="18" w="4">
                  <a:moveTo>
                    <a:pt x="0" y="18"/>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01"/>
            <p:cNvSpPr/>
            <p:nvPr/>
          </p:nvSpPr>
          <p:spPr>
            <a:xfrm>
              <a:off x="4313768" y="2793607"/>
              <a:ext cx="25" cy="377"/>
            </a:xfrm>
            <a:custGeom>
              <a:rect b="b" l="l" r="r" t="t"/>
              <a:pathLst>
                <a:path extrusionOk="0" h="15" w="1">
                  <a:moveTo>
                    <a:pt x="0" y="15"/>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01"/>
            <p:cNvSpPr/>
            <p:nvPr/>
          </p:nvSpPr>
          <p:spPr>
            <a:xfrm>
              <a:off x="4314195" y="2789207"/>
              <a:ext cx="25" cy="478"/>
            </a:xfrm>
            <a:custGeom>
              <a:rect b="b" l="l" r="r" t="t"/>
              <a:pathLst>
                <a:path extrusionOk="0" h="19" w="1">
                  <a:moveTo>
                    <a:pt x="1" y="18"/>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01"/>
            <p:cNvSpPr/>
            <p:nvPr/>
          </p:nvSpPr>
          <p:spPr>
            <a:xfrm>
              <a:off x="4313768" y="2792727"/>
              <a:ext cx="25" cy="478"/>
            </a:xfrm>
            <a:custGeom>
              <a:rect b="b" l="l" r="r" t="t"/>
              <a:pathLst>
                <a:path extrusionOk="0" h="19" w="1">
                  <a:moveTo>
                    <a:pt x="0" y="18"/>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01"/>
            <p:cNvSpPr/>
            <p:nvPr/>
          </p:nvSpPr>
          <p:spPr>
            <a:xfrm>
              <a:off x="4314723" y="2786316"/>
              <a:ext cx="126" cy="453"/>
            </a:xfrm>
            <a:custGeom>
              <a:rect b="b" l="l" r="r" t="t"/>
              <a:pathLst>
                <a:path extrusionOk="0" h="18" w="5">
                  <a:moveTo>
                    <a:pt x="1" y="18"/>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01"/>
            <p:cNvSpPr/>
            <p:nvPr/>
          </p:nvSpPr>
          <p:spPr>
            <a:xfrm>
              <a:off x="4314698" y="2796951"/>
              <a:ext cx="226" cy="201"/>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01"/>
            <p:cNvSpPr/>
            <p:nvPr/>
          </p:nvSpPr>
          <p:spPr>
            <a:xfrm>
              <a:off x="4313843" y="2794311"/>
              <a:ext cx="25" cy="377"/>
            </a:xfrm>
            <a:custGeom>
              <a:rect b="b" l="l" r="r" t="t"/>
              <a:pathLst>
                <a:path extrusionOk="0" h="15" w="1">
                  <a:moveTo>
                    <a:pt x="1" y="15"/>
                  </a:moveTo>
                  <a:lnTo>
                    <a:pt x="1" y="1"/>
                  </a:lnTo>
                  <a:cubicBezTo>
                    <a:pt x="1" y="8"/>
                    <a:pt x="1" y="11"/>
                    <a:pt x="1"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01"/>
            <p:cNvSpPr/>
            <p:nvPr/>
          </p:nvSpPr>
          <p:spPr>
            <a:xfrm>
              <a:off x="4314120" y="2795719"/>
              <a:ext cx="101" cy="302"/>
            </a:xfrm>
            <a:custGeom>
              <a:rect b="b" l="l" r="r" t="t"/>
              <a:pathLst>
                <a:path extrusionOk="0" h="12" w="4">
                  <a:moveTo>
                    <a:pt x="4" y="11"/>
                  </a:moveTo>
                  <a:cubicBezTo>
                    <a:pt x="4" y="8"/>
                    <a:pt x="4" y="4"/>
                    <a:pt x="0" y="1"/>
                  </a:cubicBezTo>
                  <a:cubicBezTo>
                    <a:pt x="4" y="4"/>
                    <a:pt x="4" y="8"/>
                    <a:pt x="4" y="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01"/>
            <p:cNvSpPr/>
            <p:nvPr/>
          </p:nvSpPr>
          <p:spPr>
            <a:xfrm>
              <a:off x="4313944" y="2795015"/>
              <a:ext cx="101" cy="377"/>
            </a:xfrm>
            <a:custGeom>
              <a:rect b="b" l="l" r="r" t="t"/>
              <a:pathLst>
                <a:path extrusionOk="0" h="15" w="4">
                  <a:moveTo>
                    <a:pt x="0" y="1"/>
                  </a:moveTo>
                  <a:lnTo>
                    <a:pt x="0" y="1"/>
                  </a:lnTo>
                  <a:cubicBezTo>
                    <a:pt x="0" y="8"/>
                    <a:pt x="4" y="11"/>
                    <a:pt x="4" y="15"/>
                  </a:cubicBezTo>
                  <a:cubicBezTo>
                    <a:pt x="4" y="11"/>
                    <a:pt x="4"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01"/>
            <p:cNvSpPr/>
            <p:nvPr/>
          </p:nvSpPr>
          <p:spPr>
            <a:xfrm>
              <a:off x="4314019" y="2790087"/>
              <a:ext cx="126" cy="478"/>
            </a:xfrm>
            <a:custGeom>
              <a:rect b="b" l="l" r="r" t="t"/>
              <a:pathLst>
                <a:path extrusionOk="0" h="19" w="5">
                  <a:moveTo>
                    <a:pt x="1" y="18"/>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01"/>
            <p:cNvSpPr/>
            <p:nvPr/>
          </p:nvSpPr>
          <p:spPr>
            <a:xfrm>
              <a:off x="4271153" y="2812111"/>
              <a:ext cx="53903" cy="51515"/>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01"/>
            <p:cNvSpPr/>
            <p:nvPr/>
          </p:nvSpPr>
          <p:spPr>
            <a:xfrm>
              <a:off x="4310676" y="2825662"/>
              <a:ext cx="126" cy="2841"/>
            </a:xfrm>
            <a:custGeom>
              <a:rect b="b" l="l" r="r" t="t"/>
              <a:pathLst>
                <a:path extrusionOk="0" h="113" w="5">
                  <a:moveTo>
                    <a:pt x="4" y="112"/>
                  </a:moveTo>
                  <a:cubicBezTo>
                    <a:pt x="1" y="74"/>
                    <a:pt x="1" y="35"/>
                    <a:pt x="4" y="0"/>
                  </a:cubicBezTo>
                  <a:lnTo>
                    <a:pt x="4" y="0"/>
                  </a:lnTo>
                  <a:cubicBezTo>
                    <a:pt x="1" y="35"/>
                    <a:pt x="1" y="74"/>
                    <a:pt x="4" y="11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01"/>
            <p:cNvSpPr/>
            <p:nvPr/>
          </p:nvSpPr>
          <p:spPr>
            <a:xfrm>
              <a:off x="4322819" y="2857340"/>
              <a:ext cx="126" cy="302"/>
            </a:xfrm>
            <a:custGeom>
              <a:rect b="b" l="l" r="r" t="t"/>
              <a:pathLst>
                <a:path extrusionOk="0" h="12" w="5">
                  <a:moveTo>
                    <a:pt x="4" y="1"/>
                  </a:moveTo>
                  <a:lnTo>
                    <a:pt x="1"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01"/>
            <p:cNvSpPr/>
            <p:nvPr/>
          </p:nvSpPr>
          <p:spPr>
            <a:xfrm>
              <a:off x="4320808" y="2863148"/>
              <a:ext cx="101" cy="553"/>
            </a:xfrm>
            <a:custGeom>
              <a:rect b="b" l="l" r="r" t="t"/>
              <a:pathLst>
                <a:path extrusionOk="0" h="22" w="4">
                  <a:moveTo>
                    <a:pt x="4" y="1"/>
                  </a:moveTo>
                  <a:lnTo>
                    <a:pt x="0" y="2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01"/>
            <p:cNvSpPr/>
            <p:nvPr/>
          </p:nvSpPr>
          <p:spPr>
            <a:xfrm>
              <a:off x="4321512" y="2860785"/>
              <a:ext cx="101" cy="453"/>
            </a:xfrm>
            <a:custGeom>
              <a:rect b="b" l="l" r="r" t="t"/>
              <a:pathLst>
                <a:path extrusionOk="0" h="18" w="4">
                  <a:moveTo>
                    <a:pt x="4" y="0"/>
                  </a:moveTo>
                  <a:lnTo>
                    <a:pt x="0"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01"/>
            <p:cNvSpPr/>
            <p:nvPr/>
          </p:nvSpPr>
          <p:spPr>
            <a:xfrm>
              <a:off x="4322467" y="2858145"/>
              <a:ext cx="126" cy="277"/>
            </a:xfrm>
            <a:custGeom>
              <a:rect b="b" l="l" r="r" t="t"/>
              <a:pathLst>
                <a:path extrusionOk="0" h="11" w="5">
                  <a:moveTo>
                    <a:pt x="4" y="0"/>
                  </a:moveTo>
                  <a:lnTo>
                    <a:pt x="1"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01"/>
            <p:cNvSpPr/>
            <p:nvPr/>
          </p:nvSpPr>
          <p:spPr>
            <a:xfrm>
              <a:off x="4321160" y="2861916"/>
              <a:ext cx="101" cy="478"/>
            </a:xfrm>
            <a:custGeom>
              <a:rect b="b" l="l" r="r" t="t"/>
              <a:pathLst>
                <a:path extrusionOk="0" h="19" w="4">
                  <a:moveTo>
                    <a:pt x="4" y="1"/>
                  </a:moveTo>
                  <a:lnTo>
                    <a:pt x="0"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01"/>
            <p:cNvSpPr/>
            <p:nvPr/>
          </p:nvSpPr>
          <p:spPr>
            <a:xfrm>
              <a:off x="4322115" y="2858924"/>
              <a:ext cx="201" cy="377"/>
            </a:xfrm>
            <a:custGeom>
              <a:rect b="b" l="l" r="r" t="t"/>
              <a:pathLst>
                <a:path extrusionOk="0" h="15" w="8">
                  <a:moveTo>
                    <a:pt x="8" y="1"/>
                  </a:moveTo>
                  <a:lnTo>
                    <a:pt x="1" y="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01"/>
            <p:cNvSpPr/>
            <p:nvPr/>
          </p:nvSpPr>
          <p:spPr>
            <a:xfrm>
              <a:off x="4321763" y="2859804"/>
              <a:ext cx="201" cy="377"/>
            </a:xfrm>
            <a:custGeom>
              <a:rect b="b" l="l" r="r" t="t"/>
              <a:pathLst>
                <a:path extrusionOk="0" h="15" w="8">
                  <a:moveTo>
                    <a:pt x="8" y="1"/>
                  </a:moveTo>
                  <a:lnTo>
                    <a:pt x="1" y="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01"/>
            <p:cNvSpPr/>
            <p:nvPr/>
          </p:nvSpPr>
          <p:spPr>
            <a:xfrm>
              <a:off x="4312084" y="2842205"/>
              <a:ext cx="2489" cy="1433"/>
            </a:xfrm>
            <a:custGeom>
              <a:rect b="b" l="l" r="r" t="t"/>
              <a:pathLst>
                <a:path extrusionOk="0" h="57" w="99">
                  <a:moveTo>
                    <a:pt x="99" y="56"/>
                  </a:moveTo>
                  <a:cubicBezTo>
                    <a:pt x="64" y="32"/>
                    <a:pt x="29" y="14"/>
                    <a:pt x="1" y="0"/>
                  </a:cubicBezTo>
                  <a:cubicBezTo>
                    <a:pt x="29" y="14"/>
                    <a:pt x="64" y="32"/>
                    <a:pt x="99" y="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01"/>
            <p:cNvSpPr/>
            <p:nvPr/>
          </p:nvSpPr>
          <p:spPr>
            <a:xfrm>
              <a:off x="4303284" y="2829609"/>
              <a:ext cx="302" cy="25"/>
            </a:xfrm>
            <a:custGeom>
              <a:rect b="b" l="l" r="r" t="t"/>
              <a:pathLst>
                <a:path extrusionOk="0" h="1" w="12">
                  <a:moveTo>
                    <a:pt x="1" y="1"/>
                  </a:move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01"/>
            <p:cNvSpPr/>
            <p:nvPr/>
          </p:nvSpPr>
          <p:spPr>
            <a:xfrm>
              <a:off x="4301524" y="2829609"/>
              <a:ext cx="302" cy="25"/>
            </a:xfrm>
            <a:custGeom>
              <a:rect b="b" l="l" r="r" t="t"/>
              <a:pathLst>
                <a:path extrusionOk="0" h="1" w="12">
                  <a:moveTo>
                    <a:pt x="1" y="1"/>
                  </a:move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01"/>
            <p:cNvSpPr/>
            <p:nvPr/>
          </p:nvSpPr>
          <p:spPr>
            <a:xfrm>
              <a:off x="4286037" y="2813418"/>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01"/>
            <p:cNvSpPr/>
            <p:nvPr/>
          </p:nvSpPr>
          <p:spPr>
            <a:xfrm>
              <a:off x="4308840" y="2823978"/>
              <a:ext cx="377" cy="553"/>
            </a:xfrm>
            <a:custGeom>
              <a:rect b="b" l="l" r="r" t="t"/>
              <a:pathLst>
                <a:path extrusionOk="0" h="22" w="15">
                  <a:moveTo>
                    <a:pt x="14" y="22"/>
                  </a:moveTo>
                  <a:cubicBezTo>
                    <a:pt x="11" y="15"/>
                    <a:pt x="4" y="8"/>
                    <a:pt x="0" y="1"/>
                  </a:cubicBezTo>
                  <a:cubicBezTo>
                    <a:pt x="4" y="8"/>
                    <a:pt x="11" y="15"/>
                    <a:pt x="14" y="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01"/>
            <p:cNvSpPr/>
            <p:nvPr/>
          </p:nvSpPr>
          <p:spPr>
            <a:xfrm>
              <a:off x="4305144" y="2828553"/>
              <a:ext cx="201" cy="201"/>
            </a:xfrm>
            <a:custGeom>
              <a:rect b="b" l="l" r="r" t="t"/>
              <a:pathLst>
                <a:path extrusionOk="0" h="8" w="8">
                  <a:moveTo>
                    <a:pt x="7" y="1"/>
                  </a:moveTo>
                  <a:lnTo>
                    <a:pt x="0"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01"/>
            <p:cNvSpPr/>
            <p:nvPr/>
          </p:nvSpPr>
          <p:spPr>
            <a:xfrm>
              <a:off x="4291568" y="2812287"/>
              <a:ext cx="654" cy="101"/>
            </a:xfrm>
            <a:custGeom>
              <a:rect b="b" l="l" r="r" t="t"/>
              <a:pathLst>
                <a:path extrusionOk="0" h="4" w="26">
                  <a:moveTo>
                    <a:pt x="1" y="4"/>
                  </a:moveTo>
                  <a:lnTo>
                    <a:pt x="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01"/>
            <p:cNvSpPr/>
            <p:nvPr/>
          </p:nvSpPr>
          <p:spPr>
            <a:xfrm>
              <a:off x="4288048" y="2812815"/>
              <a:ext cx="830" cy="201"/>
            </a:xfrm>
            <a:custGeom>
              <a:rect b="b" l="l" r="r" t="t"/>
              <a:pathLst>
                <a:path extrusionOk="0" h="8" w="33">
                  <a:moveTo>
                    <a:pt x="1" y="7"/>
                  </a:moveTo>
                  <a:lnTo>
                    <a:pt x="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01"/>
            <p:cNvSpPr/>
            <p:nvPr/>
          </p:nvSpPr>
          <p:spPr>
            <a:xfrm>
              <a:off x="4310324" y="2825386"/>
              <a:ext cx="478" cy="302"/>
            </a:xfrm>
            <a:custGeom>
              <a:rect b="b" l="l" r="r" t="t"/>
              <a:pathLst>
                <a:path extrusionOk="0" h="12" w="19">
                  <a:moveTo>
                    <a:pt x="1" y="1"/>
                  </a:moveTo>
                  <a:lnTo>
                    <a:pt x="18"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01"/>
            <p:cNvSpPr/>
            <p:nvPr/>
          </p:nvSpPr>
          <p:spPr>
            <a:xfrm>
              <a:off x="4302505" y="2829710"/>
              <a:ext cx="201" cy="25"/>
            </a:xfrm>
            <a:custGeom>
              <a:rect b="b" l="l" r="r" t="t"/>
              <a:pathLst>
                <a:path extrusionOk="0" h="1" w="8">
                  <a:moveTo>
                    <a:pt x="7" y="0"/>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01"/>
            <p:cNvSpPr/>
            <p:nvPr/>
          </p:nvSpPr>
          <p:spPr>
            <a:xfrm>
              <a:off x="4309368" y="2824606"/>
              <a:ext cx="277" cy="277"/>
            </a:xfrm>
            <a:custGeom>
              <a:rect b="b" l="l" r="r" t="t"/>
              <a:pathLst>
                <a:path extrusionOk="0" h="11" w="11">
                  <a:moveTo>
                    <a:pt x="0" y="0"/>
                  </a:moveTo>
                  <a:lnTo>
                    <a:pt x="11"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01"/>
            <p:cNvSpPr/>
            <p:nvPr/>
          </p:nvSpPr>
          <p:spPr>
            <a:xfrm>
              <a:off x="4309796" y="2825034"/>
              <a:ext cx="377" cy="201"/>
            </a:xfrm>
            <a:custGeom>
              <a:rect b="b" l="l" r="r" t="t"/>
              <a:pathLst>
                <a:path extrusionOk="0" h="8" w="15">
                  <a:moveTo>
                    <a:pt x="1" y="1"/>
                  </a:moveTo>
                  <a:lnTo>
                    <a:pt x="15"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01"/>
            <p:cNvSpPr/>
            <p:nvPr/>
          </p:nvSpPr>
          <p:spPr>
            <a:xfrm>
              <a:off x="4304340" y="2829081"/>
              <a:ext cx="302" cy="201"/>
            </a:xfrm>
            <a:custGeom>
              <a:rect b="b" l="l" r="r" t="t"/>
              <a:pathLst>
                <a:path extrusionOk="0" h="8" w="12">
                  <a:moveTo>
                    <a:pt x="1" y="8"/>
                  </a:move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01"/>
            <p:cNvSpPr/>
            <p:nvPr/>
          </p:nvSpPr>
          <p:spPr>
            <a:xfrm>
              <a:off x="4290512" y="2812362"/>
              <a:ext cx="729" cy="201"/>
            </a:xfrm>
            <a:custGeom>
              <a:rect b="b" l="l" r="r" t="t"/>
              <a:pathLst>
                <a:path extrusionOk="0" h="8" w="29">
                  <a:moveTo>
                    <a:pt x="1" y="8"/>
                  </a:moveTo>
                  <a:lnTo>
                    <a:pt x="2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01"/>
            <p:cNvSpPr/>
            <p:nvPr/>
          </p:nvSpPr>
          <p:spPr>
            <a:xfrm>
              <a:off x="4289280" y="2812538"/>
              <a:ext cx="830" cy="201"/>
            </a:xfrm>
            <a:custGeom>
              <a:rect b="b" l="l" r="r" t="t"/>
              <a:pathLst>
                <a:path extrusionOk="0" h="8" w="33">
                  <a:moveTo>
                    <a:pt x="1" y="8"/>
                  </a:moveTo>
                  <a:lnTo>
                    <a:pt x="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01"/>
            <p:cNvSpPr/>
            <p:nvPr/>
          </p:nvSpPr>
          <p:spPr>
            <a:xfrm>
              <a:off x="4286565" y="2813066"/>
              <a:ext cx="981" cy="201"/>
            </a:xfrm>
            <a:custGeom>
              <a:rect b="b" l="l" r="r" t="t"/>
              <a:pathLst>
                <a:path extrusionOk="0" h="8" w="39">
                  <a:moveTo>
                    <a:pt x="0" y="8"/>
                  </a:moveTo>
                  <a:lnTo>
                    <a:pt x="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01"/>
            <p:cNvSpPr/>
            <p:nvPr/>
          </p:nvSpPr>
          <p:spPr>
            <a:xfrm>
              <a:off x="4293253" y="2812010"/>
              <a:ext cx="553" cy="126"/>
            </a:xfrm>
            <a:custGeom>
              <a:rect b="b" l="l" r="r" t="t"/>
              <a:pathLst>
                <a:path extrusionOk="0" h="5" w="22">
                  <a:moveTo>
                    <a:pt x="1" y="4"/>
                  </a:moveTo>
                  <a:lnTo>
                    <a:pt x="2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01"/>
            <p:cNvSpPr/>
            <p:nvPr/>
          </p:nvSpPr>
          <p:spPr>
            <a:xfrm>
              <a:off x="4292448" y="2812111"/>
              <a:ext cx="553" cy="101"/>
            </a:xfrm>
            <a:custGeom>
              <a:rect b="b" l="l" r="r" t="t"/>
              <a:pathLst>
                <a:path extrusionOk="0" h="4" w="22">
                  <a:moveTo>
                    <a:pt x="1" y="4"/>
                  </a:moveTo>
                  <a:lnTo>
                    <a:pt x="2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01"/>
            <p:cNvSpPr/>
            <p:nvPr/>
          </p:nvSpPr>
          <p:spPr>
            <a:xfrm>
              <a:off x="4246867" y="2790891"/>
              <a:ext cx="35852" cy="39623"/>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01"/>
            <p:cNvSpPr/>
            <p:nvPr/>
          </p:nvSpPr>
          <p:spPr>
            <a:xfrm>
              <a:off x="4253202" y="2797227"/>
              <a:ext cx="302" cy="377"/>
            </a:xfrm>
            <a:custGeom>
              <a:rect b="b" l="l" r="r" t="t"/>
              <a:pathLst>
                <a:path extrusionOk="0" h="15" w="12">
                  <a:moveTo>
                    <a:pt x="1" y="14"/>
                  </a:moveTo>
                  <a:lnTo>
                    <a:pt x="1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01"/>
            <p:cNvSpPr/>
            <p:nvPr/>
          </p:nvSpPr>
          <p:spPr>
            <a:xfrm>
              <a:off x="4255063" y="2794839"/>
              <a:ext cx="101" cy="302"/>
            </a:xfrm>
            <a:custGeom>
              <a:rect b="b" l="l" r="r" t="t"/>
              <a:pathLst>
                <a:path extrusionOk="0" h="12" w="4">
                  <a:moveTo>
                    <a:pt x="0" y="11"/>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01"/>
            <p:cNvSpPr/>
            <p:nvPr/>
          </p:nvSpPr>
          <p:spPr>
            <a:xfrm>
              <a:off x="4249154" y="2801099"/>
              <a:ext cx="478" cy="377"/>
            </a:xfrm>
            <a:custGeom>
              <a:rect b="b" l="l" r="r" t="t"/>
              <a:pathLst>
                <a:path extrusionOk="0" h="15" w="19">
                  <a:moveTo>
                    <a:pt x="1" y="14"/>
                  </a:moveTo>
                  <a:lnTo>
                    <a:pt x="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01"/>
            <p:cNvSpPr/>
            <p:nvPr/>
          </p:nvSpPr>
          <p:spPr>
            <a:xfrm>
              <a:off x="4254711" y="2795367"/>
              <a:ext cx="201" cy="302"/>
            </a:xfrm>
            <a:custGeom>
              <a:rect b="b" l="l" r="r" t="t"/>
              <a:pathLst>
                <a:path extrusionOk="0" h="12" w="8">
                  <a:moveTo>
                    <a:pt x="0" y="11"/>
                  </a:moveTo>
                  <a:lnTo>
                    <a:pt x="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01"/>
            <p:cNvSpPr/>
            <p:nvPr/>
          </p:nvSpPr>
          <p:spPr>
            <a:xfrm>
              <a:off x="4246967" y="2803135"/>
              <a:ext cx="377" cy="277"/>
            </a:xfrm>
            <a:custGeom>
              <a:rect b="b" l="l" r="r" t="t"/>
              <a:pathLst>
                <a:path extrusionOk="0" h="11" w="15">
                  <a:moveTo>
                    <a:pt x="0" y="11"/>
                  </a:moveTo>
                  <a:lnTo>
                    <a:pt x="1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01"/>
            <p:cNvSpPr/>
            <p:nvPr/>
          </p:nvSpPr>
          <p:spPr>
            <a:xfrm>
              <a:off x="4254258" y="2795995"/>
              <a:ext cx="201" cy="277"/>
            </a:xfrm>
            <a:custGeom>
              <a:rect b="b" l="l" r="r" t="t"/>
              <a:pathLst>
                <a:path extrusionOk="0" h="11" w="8">
                  <a:moveTo>
                    <a:pt x="1" y="11"/>
                  </a:moveTo>
                  <a:lnTo>
                    <a:pt x="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01"/>
            <p:cNvSpPr/>
            <p:nvPr/>
          </p:nvSpPr>
          <p:spPr>
            <a:xfrm>
              <a:off x="4255591" y="2793883"/>
              <a:ext cx="101" cy="201"/>
            </a:xfrm>
            <a:custGeom>
              <a:rect b="b" l="l" r="r" t="t"/>
              <a:pathLst>
                <a:path extrusionOk="0" h="8" w="4">
                  <a:moveTo>
                    <a:pt x="0" y="7"/>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01"/>
            <p:cNvSpPr/>
            <p:nvPr/>
          </p:nvSpPr>
          <p:spPr>
            <a:xfrm>
              <a:off x="4255314" y="2794311"/>
              <a:ext cx="126" cy="302"/>
            </a:xfrm>
            <a:custGeom>
              <a:rect b="b" l="l" r="r" t="t"/>
              <a:pathLst>
                <a:path extrusionOk="0" h="12" w="5">
                  <a:moveTo>
                    <a:pt x="1" y="11"/>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01"/>
            <p:cNvSpPr/>
            <p:nvPr/>
          </p:nvSpPr>
          <p:spPr>
            <a:xfrm>
              <a:off x="4255767" y="2793431"/>
              <a:ext cx="25" cy="126"/>
            </a:xfrm>
            <a:custGeom>
              <a:rect b="b" l="l" r="r" t="t"/>
              <a:pathLst>
                <a:path extrusionOk="0" h="5" w="1">
                  <a:moveTo>
                    <a:pt x="0" y="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01"/>
            <p:cNvSpPr/>
            <p:nvPr/>
          </p:nvSpPr>
          <p:spPr>
            <a:xfrm>
              <a:off x="4251090" y="2799414"/>
              <a:ext cx="377" cy="377"/>
            </a:xfrm>
            <a:custGeom>
              <a:rect b="b" l="l" r="r" t="t"/>
              <a:pathLst>
                <a:path extrusionOk="0" h="15" w="15">
                  <a:moveTo>
                    <a:pt x="1" y="15"/>
                  </a:moveTo>
                  <a:lnTo>
                    <a:pt x="1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01"/>
            <p:cNvSpPr/>
            <p:nvPr/>
          </p:nvSpPr>
          <p:spPr>
            <a:xfrm>
              <a:off x="4250135" y="2800219"/>
              <a:ext cx="453" cy="377"/>
            </a:xfrm>
            <a:custGeom>
              <a:rect b="b" l="l" r="r" t="t"/>
              <a:pathLst>
                <a:path extrusionOk="0" h="15" w="18">
                  <a:moveTo>
                    <a:pt x="0" y="14"/>
                  </a:moveTo>
                  <a:lnTo>
                    <a:pt x="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01"/>
            <p:cNvSpPr/>
            <p:nvPr/>
          </p:nvSpPr>
          <p:spPr>
            <a:xfrm>
              <a:off x="4248099" y="2802079"/>
              <a:ext cx="377" cy="352"/>
            </a:xfrm>
            <a:custGeom>
              <a:rect b="b" l="l" r="r" t="t"/>
              <a:pathLst>
                <a:path extrusionOk="0" h="14" w="15">
                  <a:moveTo>
                    <a:pt x="1" y="14"/>
                  </a:moveTo>
                  <a:lnTo>
                    <a:pt x="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01"/>
            <p:cNvSpPr/>
            <p:nvPr/>
          </p:nvSpPr>
          <p:spPr>
            <a:xfrm>
              <a:off x="4282417" y="2812111"/>
              <a:ext cx="201" cy="553"/>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01"/>
            <p:cNvSpPr/>
            <p:nvPr/>
          </p:nvSpPr>
          <p:spPr>
            <a:xfrm>
              <a:off x="4253730" y="2796599"/>
              <a:ext cx="302" cy="302"/>
            </a:xfrm>
            <a:custGeom>
              <a:rect b="b" l="l" r="r" t="t"/>
              <a:pathLst>
                <a:path extrusionOk="0" h="12" w="12">
                  <a:moveTo>
                    <a:pt x="1" y="11"/>
                  </a:move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01"/>
            <p:cNvSpPr/>
            <p:nvPr/>
          </p:nvSpPr>
          <p:spPr>
            <a:xfrm>
              <a:off x="4252498" y="2797931"/>
              <a:ext cx="377" cy="377"/>
            </a:xfrm>
            <a:custGeom>
              <a:rect b="b" l="l" r="r" t="t"/>
              <a:pathLst>
                <a:path extrusionOk="0" h="15" w="15">
                  <a:moveTo>
                    <a:pt x="1" y="14"/>
                  </a:moveTo>
                  <a:lnTo>
                    <a:pt x="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01"/>
            <p:cNvSpPr/>
            <p:nvPr/>
          </p:nvSpPr>
          <p:spPr>
            <a:xfrm>
              <a:off x="4251794" y="2798635"/>
              <a:ext cx="377" cy="377"/>
            </a:xfrm>
            <a:custGeom>
              <a:rect b="b" l="l" r="r" t="t"/>
              <a:pathLst>
                <a:path extrusionOk="0" h="15" w="15">
                  <a:moveTo>
                    <a:pt x="15" y="0"/>
                  </a:moveTo>
                  <a:lnTo>
                    <a:pt x="1"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01"/>
            <p:cNvSpPr/>
            <p:nvPr/>
          </p:nvSpPr>
          <p:spPr>
            <a:xfrm>
              <a:off x="4270273" y="2826969"/>
              <a:ext cx="553" cy="478"/>
            </a:xfrm>
            <a:custGeom>
              <a:rect b="b" l="l" r="r" t="t"/>
              <a:pathLst>
                <a:path extrusionOk="0" h="19" w="22">
                  <a:moveTo>
                    <a:pt x="1" y="18"/>
                  </a:moveTo>
                  <a:cubicBezTo>
                    <a:pt x="8" y="11"/>
                    <a:pt x="15" y="4"/>
                    <a:pt x="22" y="1"/>
                  </a:cubicBezTo>
                  <a:cubicBezTo>
                    <a:pt x="15" y="4"/>
                    <a:pt x="8" y="11"/>
                    <a:pt x="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01"/>
            <p:cNvSpPr/>
            <p:nvPr/>
          </p:nvSpPr>
          <p:spPr>
            <a:xfrm>
              <a:off x="4268161" y="2829358"/>
              <a:ext cx="729" cy="1157"/>
            </a:xfrm>
            <a:custGeom>
              <a:rect b="b" l="l" r="r" t="t"/>
              <a:pathLst>
                <a:path extrusionOk="0" h="46" w="29">
                  <a:moveTo>
                    <a:pt x="29" y="0"/>
                  </a:moveTo>
                  <a:cubicBezTo>
                    <a:pt x="18" y="14"/>
                    <a:pt x="11" y="28"/>
                    <a:pt x="1" y="46"/>
                  </a:cubicBezTo>
                  <a:cubicBezTo>
                    <a:pt x="11" y="28"/>
                    <a:pt x="22" y="14"/>
                    <a:pt x="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01"/>
            <p:cNvSpPr/>
            <p:nvPr/>
          </p:nvSpPr>
          <p:spPr>
            <a:xfrm>
              <a:off x="4268966" y="2828377"/>
              <a:ext cx="629" cy="830"/>
            </a:xfrm>
            <a:custGeom>
              <a:rect b="b" l="l" r="r" t="t"/>
              <a:pathLst>
                <a:path extrusionOk="0" h="33" w="25">
                  <a:moveTo>
                    <a:pt x="25" y="1"/>
                  </a:moveTo>
                  <a:cubicBezTo>
                    <a:pt x="14" y="11"/>
                    <a:pt x="7" y="22"/>
                    <a:pt x="0" y="32"/>
                  </a:cubicBezTo>
                  <a:cubicBezTo>
                    <a:pt x="7" y="22"/>
                    <a:pt x="14" y="11"/>
                    <a:pt x="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01"/>
            <p:cNvSpPr/>
            <p:nvPr/>
          </p:nvSpPr>
          <p:spPr>
            <a:xfrm>
              <a:off x="4282693" y="2813066"/>
              <a:ext cx="25" cy="302"/>
            </a:xfrm>
            <a:custGeom>
              <a:rect b="b" l="l" r="r" t="t"/>
              <a:pathLst>
                <a:path extrusionOk="0" h="12" w="1">
                  <a:moveTo>
                    <a:pt x="0" y="1"/>
                  </a:moveTo>
                  <a:lnTo>
                    <a:pt x="0" y="11"/>
                  </a:lnTo>
                  <a:cubicBezTo>
                    <a:pt x="0" y="8"/>
                    <a:pt x="0" y="4"/>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01"/>
            <p:cNvSpPr/>
            <p:nvPr/>
          </p:nvSpPr>
          <p:spPr>
            <a:xfrm>
              <a:off x="4282593" y="2812714"/>
              <a:ext cx="126" cy="302"/>
            </a:xfrm>
            <a:custGeom>
              <a:rect b="b" l="l" r="r" t="t"/>
              <a:pathLst>
                <a:path extrusionOk="0" h="12" w="5">
                  <a:moveTo>
                    <a:pt x="1" y="1"/>
                  </a:moveTo>
                  <a:cubicBezTo>
                    <a:pt x="1" y="4"/>
                    <a:pt x="4" y="8"/>
                    <a:pt x="4" y="11"/>
                  </a:cubicBezTo>
                  <a:cubicBezTo>
                    <a:pt x="4" y="8"/>
                    <a:pt x="1" y="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01"/>
            <p:cNvSpPr/>
            <p:nvPr/>
          </p:nvSpPr>
          <p:spPr>
            <a:xfrm>
              <a:off x="4282693" y="2813594"/>
              <a:ext cx="25" cy="302"/>
            </a:xfrm>
            <a:custGeom>
              <a:rect b="b" l="l" r="r" t="t"/>
              <a:pathLst>
                <a:path extrusionOk="0" h="12" w="1">
                  <a:moveTo>
                    <a:pt x="0" y="1"/>
                  </a:moveTo>
                  <a:lnTo>
                    <a:pt x="0"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01"/>
            <p:cNvSpPr/>
            <p:nvPr/>
          </p:nvSpPr>
          <p:spPr>
            <a:xfrm>
              <a:off x="4269569" y="2827598"/>
              <a:ext cx="654" cy="729"/>
            </a:xfrm>
            <a:custGeom>
              <a:rect b="b" l="l" r="r" t="t"/>
              <a:pathLst>
                <a:path extrusionOk="0" h="29" w="26">
                  <a:moveTo>
                    <a:pt x="25" y="0"/>
                  </a:moveTo>
                  <a:lnTo>
                    <a:pt x="25" y="0"/>
                  </a:lnTo>
                  <a:cubicBezTo>
                    <a:pt x="18" y="7"/>
                    <a:pt x="8" y="18"/>
                    <a:pt x="1" y="28"/>
                  </a:cubicBezTo>
                  <a:cubicBezTo>
                    <a:pt x="11" y="18"/>
                    <a:pt x="18" y="7"/>
                    <a:pt x="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01"/>
            <p:cNvSpPr/>
            <p:nvPr/>
          </p:nvSpPr>
          <p:spPr>
            <a:xfrm>
              <a:off x="4282517" y="2812463"/>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01"/>
            <p:cNvSpPr/>
            <p:nvPr/>
          </p:nvSpPr>
          <p:spPr>
            <a:xfrm>
              <a:off x="4195125" y="2535982"/>
              <a:ext cx="111528" cy="90434"/>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01"/>
            <p:cNvSpPr/>
            <p:nvPr/>
          </p:nvSpPr>
          <p:spPr>
            <a:xfrm>
              <a:off x="4306200" y="2539150"/>
              <a:ext cx="25" cy="302"/>
            </a:xfrm>
            <a:custGeom>
              <a:rect b="b" l="l" r="r" t="t"/>
              <a:pathLst>
                <a:path extrusionOk="0" h="12" w="1">
                  <a:moveTo>
                    <a:pt x="0"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01"/>
            <p:cNvSpPr/>
            <p:nvPr/>
          </p:nvSpPr>
          <p:spPr>
            <a:xfrm>
              <a:off x="4306024" y="2538622"/>
              <a:ext cx="25" cy="201"/>
            </a:xfrm>
            <a:custGeom>
              <a:rect b="b" l="l" r="r" t="t"/>
              <a:pathLst>
                <a:path extrusionOk="0" h="8" w="1">
                  <a:moveTo>
                    <a:pt x="0"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01"/>
            <p:cNvSpPr/>
            <p:nvPr/>
          </p:nvSpPr>
          <p:spPr>
            <a:xfrm>
              <a:off x="4306376" y="2539678"/>
              <a:ext cx="101" cy="302"/>
            </a:xfrm>
            <a:custGeom>
              <a:rect b="b" l="l" r="r" t="t"/>
              <a:pathLst>
                <a:path extrusionOk="0" h="12" w="4">
                  <a:moveTo>
                    <a:pt x="0" y="1"/>
                  </a:moveTo>
                  <a:lnTo>
                    <a:pt x="4"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01"/>
            <p:cNvSpPr/>
            <p:nvPr/>
          </p:nvSpPr>
          <p:spPr>
            <a:xfrm>
              <a:off x="4195477" y="2543826"/>
              <a:ext cx="158366" cy="177122"/>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01"/>
            <p:cNvSpPr/>
            <p:nvPr/>
          </p:nvSpPr>
          <p:spPr>
            <a:xfrm>
              <a:off x="4309896" y="2543399"/>
              <a:ext cx="101" cy="2564"/>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01"/>
            <p:cNvSpPr/>
            <p:nvPr/>
          </p:nvSpPr>
          <p:spPr>
            <a:xfrm>
              <a:off x="4310500" y="2543751"/>
              <a:ext cx="43520" cy="28536"/>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01"/>
            <p:cNvSpPr/>
            <p:nvPr/>
          </p:nvSpPr>
          <p:spPr>
            <a:xfrm>
              <a:off x="4310148" y="2543575"/>
              <a:ext cx="302" cy="201"/>
            </a:xfrm>
            <a:custGeom>
              <a:rect b="b" l="l" r="r" t="t"/>
              <a:pathLst>
                <a:path extrusionOk="0" h="8" w="12">
                  <a:moveTo>
                    <a:pt x="11"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01"/>
            <p:cNvSpPr/>
            <p:nvPr/>
          </p:nvSpPr>
          <p:spPr>
            <a:xfrm>
              <a:off x="4199073" y="2701036"/>
              <a:ext cx="126" cy="101"/>
            </a:xfrm>
            <a:custGeom>
              <a:rect b="b" l="l" r="r" t="t"/>
              <a:pathLst>
                <a:path extrusionOk="0" h="4" w="5">
                  <a:moveTo>
                    <a:pt x="1" y="4"/>
                  </a:moveTo>
                  <a:lnTo>
                    <a:pt x="4" y="0"/>
                  </a:ln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01"/>
            <p:cNvSpPr/>
            <p:nvPr/>
          </p:nvSpPr>
          <p:spPr>
            <a:xfrm>
              <a:off x="4252498" y="2714939"/>
              <a:ext cx="5933" cy="6009"/>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01"/>
            <p:cNvSpPr/>
            <p:nvPr/>
          </p:nvSpPr>
          <p:spPr>
            <a:xfrm>
              <a:off x="4209029" y="2696083"/>
              <a:ext cx="8649" cy="478"/>
            </a:xfrm>
            <a:custGeom>
              <a:rect b="b" l="l" r="r" t="t"/>
              <a:pathLst>
                <a:path extrusionOk="0" h="19" w="344">
                  <a:moveTo>
                    <a:pt x="0" y="15"/>
                  </a:moveTo>
                  <a:cubicBezTo>
                    <a:pt x="116" y="18"/>
                    <a:pt x="231" y="15"/>
                    <a:pt x="343" y="1"/>
                  </a:cubicBezTo>
                  <a:cubicBezTo>
                    <a:pt x="231" y="15"/>
                    <a:pt x="116" y="18"/>
                    <a:pt x="0"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01"/>
            <p:cNvSpPr/>
            <p:nvPr/>
          </p:nvSpPr>
          <p:spPr>
            <a:xfrm>
              <a:off x="4308840" y="2560721"/>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01"/>
            <p:cNvSpPr/>
            <p:nvPr/>
          </p:nvSpPr>
          <p:spPr>
            <a:xfrm>
              <a:off x="4309192" y="2560470"/>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01"/>
            <p:cNvSpPr/>
            <p:nvPr/>
          </p:nvSpPr>
          <p:spPr>
            <a:xfrm>
              <a:off x="4309368" y="2560193"/>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01"/>
            <p:cNvSpPr/>
            <p:nvPr/>
          </p:nvSpPr>
          <p:spPr>
            <a:xfrm>
              <a:off x="4309016" y="2560721"/>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01"/>
            <p:cNvSpPr/>
            <p:nvPr/>
          </p:nvSpPr>
          <p:spPr>
            <a:xfrm>
              <a:off x="4309444" y="2560017"/>
              <a:ext cx="25" cy="25"/>
            </a:xfrm>
            <a:custGeom>
              <a:rect b="b" l="l" r="r" t="t"/>
              <a:pathLst>
                <a:path extrusionOk="0" h="1" w="1">
                  <a:moveTo>
                    <a:pt x="1"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01"/>
            <p:cNvSpPr/>
            <p:nvPr/>
          </p:nvSpPr>
          <p:spPr>
            <a:xfrm>
              <a:off x="4309896" y="2557026"/>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01"/>
            <p:cNvSpPr/>
            <p:nvPr/>
          </p:nvSpPr>
          <p:spPr>
            <a:xfrm>
              <a:off x="4309092" y="2560646"/>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01"/>
            <p:cNvSpPr/>
            <p:nvPr/>
          </p:nvSpPr>
          <p:spPr>
            <a:xfrm>
              <a:off x="4309268" y="2560369"/>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01"/>
            <p:cNvSpPr/>
            <p:nvPr/>
          </p:nvSpPr>
          <p:spPr>
            <a:xfrm>
              <a:off x="4309972" y="2551143"/>
              <a:ext cx="25" cy="729"/>
            </a:xfrm>
            <a:custGeom>
              <a:rect b="b" l="l" r="r" t="t"/>
              <a:pathLst>
                <a:path extrusionOk="0" h="29" w="1">
                  <a:moveTo>
                    <a:pt x="1" y="28"/>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01"/>
            <p:cNvSpPr/>
            <p:nvPr/>
          </p:nvSpPr>
          <p:spPr>
            <a:xfrm>
              <a:off x="4309972" y="2553958"/>
              <a:ext cx="25" cy="453"/>
            </a:xfrm>
            <a:custGeom>
              <a:rect b="b" l="l" r="r" t="t"/>
              <a:pathLst>
                <a:path extrusionOk="0" h="18" w="1">
                  <a:moveTo>
                    <a:pt x="1" y="18"/>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01"/>
            <p:cNvSpPr/>
            <p:nvPr/>
          </p:nvSpPr>
          <p:spPr>
            <a:xfrm>
              <a:off x="4309620" y="2559414"/>
              <a:ext cx="25" cy="25"/>
            </a:xfrm>
            <a:custGeom>
              <a:rect b="b" l="l" r="r" t="t"/>
              <a:pathLst>
                <a:path extrusionOk="0" h="1" w="1">
                  <a:moveTo>
                    <a:pt x="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01"/>
            <p:cNvSpPr/>
            <p:nvPr/>
          </p:nvSpPr>
          <p:spPr>
            <a:xfrm>
              <a:off x="4309720" y="2559138"/>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01"/>
            <p:cNvSpPr/>
            <p:nvPr/>
          </p:nvSpPr>
          <p:spPr>
            <a:xfrm>
              <a:off x="4309896" y="2557554"/>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01"/>
            <p:cNvSpPr/>
            <p:nvPr/>
          </p:nvSpPr>
          <p:spPr>
            <a:xfrm>
              <a:off x="4309896" y="2558006"/>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01"/>
            <p:cNvSpPr/>
            <p:nvPr/>
          </p:nvSpPr>
          <p:spPr>
            <a:xfrm>
              <a:off x="4309972" y="2555794"/>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01"/>
            <p:cNvSpPr/>
            <p:nvPr/>
          </p:nvSpPr>
          <p:spPr>
            <a:xfrm>
              <a:off x="4309796" y="2558786"/>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01"/>
            <p:cNvSpPr/>
            <p:nvPr/>
          </p:nvSpPr>
          <p:spPr>
            <a:xfrm>
              <a:off x="4309544" y="2559841"/>
              <a:ext cx="25" cy="126"/>
            </a:xfrm>
            <a:custGeom>
              <a:rect b="b" l="l" r="r" t="t"/>
              <a:pathLst>
                <a:path extrusionOk="0" h="5" w="1">
                  <a:moveTo>
                    <a:pt x="0"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01"/>
            <p:cNvSpPr/>
            <p:nvPr/>
          </p:nvSpPr>
          <p:spPr>
            <a:xfrm>
              <a:off x="4309192" y="2560470"/>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01"/>
            <p:cNvSpPr/>
            <p:nvPr/>
          </p:nvSpPr>
          <p:spPr>
            <a:xfrm>
              <a:off x="4309544" y="2559590"/>
              <a:ext cx="25" cy="101"/>
            </a:xfrm>
            <a:custGeom>
              <a:rect b="b" l="l" r="r" t="t"/>
              <a:pathLst>
                <a:path extrusionOk="0" h="4" w="1">
                  <a:moveTo>
                    <a:pt x="0"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01"/>
            <p:cNvSpPr/>
            <p:nvPr/>
          </p:nvSpPr>
          <p:spPr>
            <a:xfrm>
              <a:off x="4309972" y="2556146"/>
              <a:ext cx="25" cy="302"/>
            </a:xfrm>
            <a:custGeom>
              <a:rect b="b" l="l" r="r" t="t"/>
              <a:pathLst>
                <a:path extrusionOk="0" h="12" w="1">
                  <a:moveTo>
                    <a:pt x="1"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01"/>
            <p:cNvSpPr/>
            <p:nvPr/>
          </p:nvSpPr>
          <p:spPr>
            <a:xfrm>
              <a:off x="4309972" y="2552098"/>
              <a:ext cx="25" cy="654"/>
            </a:xfrm>
            <a:custGeom>
              <a:rect b="b" l="l" r="r" t="t"/>
              <a:pathLst>
                <a:path extrusionOk="0" h="26" w="1">
                  <a:moveTo>
                    <a:pt x="1" y="1"/>
                  </a:moveTo>
                  <a:lnTo>
                    <a:pt x="1"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01"/>
            <p:cNvSpPr/>
            <p:nvPr/>
          </p:nvSpPr>
          <p:spPr>
            <a:xfrm>
              <a:off x="4309972" y="2545938"/>
              <a:ext cx="126" cy="5053"/>
            </a:xfrm>
            <a:custGeom>
              <a:rect b="b" l="l" r="r" t="t"/>
              <a:pathLst>
                <a:path extrusionOk="0" h="201" w="5">
                  <a:moveTo>
                    <a:pt x="1" y="1"/>
                  </a:moveTo>
                  <a:cubicBezTo>
                    <a:pt x="1" y="78"/>
                    <a:pt x="1" y="144"/>
                    <a:pt x="4" y="200"/>
                  </a:cubicBezTo>
                  <a:cubicBezTo>
                    <a:pt x="4" y="144"/>
                    <a:pt x="4" y="7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01"/>
            <p:cNvSpPr/>
            <p:nvPr/>
          </p:nvSpPr>
          <p:spPr>
            <a:xfrm>
              <a:off x="4309972" y="2553078"/>
              <a:ext cx="25" cy="553"/>
            </a:xfrm>
            <a:custGeom>
              <a:rect b="b" l="l" r="r" t="t"/>
              <a:pathLst>
                <a:path extrusionOk="0" h="22" w="1">
                  <a:moveTo>
                    <a:pt x="1" y="21"/>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01"/>
            <p:cNvSpPr/>
            <p:nvPr/>
          </p:nvSpPr>
          <p:spPr>
            <a:xfrm>
              <a:off x="4309972" y="2554738"/>
              <a:ext cx="25" cy="478"/>
            </a:xfrm>
            <a:custGeom>
              <a:rect b="b" l="l" r="r" t="t"/>
              <a:pathLst>
                <a:path extrusionOk="0" h="19" w="1">
                  <a:moveTo>
                    <a:pt x="1" y="1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01"/>
            <p:cNvSpPr/>
            <p:nvPr/>
          </p:nvSpPr>
          <p:spPr>
            <a:xfrm>
              <a:off x="4309896" y="2543474"/>
              <a:ext cx="25" cy="2489"/>
            </a:xfrm>
            <a:custGeom>
              <a:rect b="b" l="l" r="r" t="t"/>
              <a:pathLst>
                <a:path extrusionOk="0" h="99" w="1">
                  <a:moveTo>
                    <a:pt x="0" y="1"/>
                  </a:moveTo>
                  <a:lnTo>
                    <a:pt x="0" y="1"/>
                  </a:lnTo>
                  <a:lnTo>
                    <a:pt x="0" y="99"/>
                  </a:lnTo>
                  <a:lnTo>
                    <a:pt x="0" y="99"/>
                  </a:lnTo>
                  <a:cubicBezTo>
                    <a:pt x="0" y="67"/>
                    <a:pt x="0" y="3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01"/>
            <p:cNvSpPr/>
            <p:nvPr/>
          </p:nvSpPr>
          <p:spPr>
            <a:xfrm>
              <a:off x="4259538" y="2575505"/>
              <a:ext cx="224991" cy="210132"/>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01"/>
            <p:cNvSpPr/>
            <p:nvPr/>
          </p:nvSpPr>
          <p:spPr>
            <a:xfrm>
              <a:off x="4473416" y="2660986"/>
              <a:ext cx="25" cy="377"/>
            </a:xfrm>
            <a:custGeom>
              <a:rect b="b" l="l" r="r" t="t"/>
              <a:pathLst>
                <a:path extrusionOk="0" h="15" w="1">
                  <a:moveTo>
                    <a:pt x="1" y="14"/>
                  </a:moveTo>
                  <a:lnTo>
                    <a:pt x="1" y="0"/>
                  </a:lnTo>
                  <a:cubicBezTo>
                    <a:pt x="1" y="4"/>
                    <a:pt x="1" y="11"/>
                    <a:pt x="1"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01"/>
            <p:cNvSpPr/>
            <p:nvPr/>
          </p:nvSpPr>
          <p:spPr>
            <a:xfrm>
              <a:off x="4473517" y="2662921"/>
              <a:ext cx="25" cy="2137"/>
            </a:xfrm>
            <a:custGeom>
              <a:rect b="b" l="l" r="r" t="t"/>
              <a:pathLst>
                <a:path extrusionOk="0" h="85" w="1">
                  <a:moveTo>
                    <a:pt x="0" y="0"/>
                  </a:moveTo>
                  <a:lnTo>
                    <a:pt x="0" y="84"/>
                  </a:lnTo>
                  <a:lnTo>
                    <a:pt x="0" y="8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01"/>
            <p:cNvSpPr/>
            <p:nvPr/>
          </p:nvSpPr>
          <p:spPr>
            <a:xfrm>
              <a:off x="4441813" y="2631218"/>
              <a:ext cx="553" cy="377"/>
            </a:xfrm>
            <a:custGeom>
              <a:rect b="b" l="l" r="r" t="t"/>
              <a:pathLst>
                <a:path extrusionOk="0" h="15" w="22">
                  <a:moveTo>
                    <a:pt x="22" y="15"/>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01"/>
            <p:cNvSpPr/>
            <p:nvPr/>
          </p:nvSpPr>
          <p:spPr>
            <a:xfrm>
              <a:off x="4469016" y="2650954"/>
              <a:ext cx="553" cy="453"/>
            </a:xfrm>
            <a:custGeom>
              <a:rect b="b" l="l" r="r" t="t"/>
              <a:pathLst>
                <a:path extrusionOk="0" h="18" w="22">
                  <a:moveTo>
                    <a:pt x="1" y="0"/>
                  </a:moveTo>
                  <a:cubicBezTo>
                    <a:pt x="8" y="7"/>
                    <a:pt x="15" y="11"/>
                    <a:pt x="22" y="18"/>
                  </a:cubicBezTo>
                  <a:cubicBezTo>
                    <a:pt x="15" y="11"/>
                    <a:pt x="8" y="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01"/>
            <p:cNvSpPr/>
            <p:nvPr/>
          </p:nvSpPr>
          <p:spPr>
            <a:xfrm>
              <a:off x="4472360" y="2656234"/>
              <a:ext cx="126" cy="377"/>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01"/>
            <p:cNvSpPr/>
            <p:nvPr/>
          </p:nvSpPr>
          <p:spPr>
            <a:xfrm>
              <a:off x="4442618" y="2631746"/>
              <a:ext cx="201" cy="201"/>
            </a:xfrm>
            <a:custGeom>
              <a:rect b="b" l="l" r="r" t="t"/>
              <a:pathLst>
                <a:path extrusionOk="0" h="8" w="8">
                  <a:moveTo>
                    <a:pt x="7" y="8"/>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01"/>
            <p:cNvSpPr/>
            <p:nvPr/>
          </p:nvSpPr>
          <p:spPr>
            <a:xfrm>
              <a:off x="4472989" y="2658346"/>
              <a:ext cx="101" cy="377"/>
            </a:xfrm>
            <a:custGeom>
              <a:rect b="b" l="l" r="r" t="t"/>
              <a:pathLst>
                <a:path extrusionOk="0" h="15" w="4">
                  <a:moveTo>
                    <a:pt x="4" y="14"/>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01"/>
            <p:cNvSpPr/>
            <p:nvPr/>
          </p:nvSpPr>
          <p:spPr>
            <a:xfrm>
              <a:off x="4473341" y="2660181"/>
              <a:ext cx="25" cy="377"/>
            </a:xfrm>
            <a:custGeom>
              <a:rect b="b" l="l" r="r" t="t"/>
              <a:pathLst>
                <a:path extrusionOk="0" h="15" w="1">
                  <a:moveTo>
                    <a:pt x="0" y="15"/>
                  </a:moveTo>
                  <a:lnTo>
                    <a:pt x="0" y="1"/>
                  </a:lnTo>
                  <a:cubicBezTo>
                    <a:pt x="0" y="4"/>
                    <a:pt x="0" y="11"/>
                    <a:pt x="0"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01"/>
            <p:cNvSpPr/>
            <p:nvPr/>
          </p:nvSpPr>
          <p:spPr>
            <a:xfrm>
              <a:off x="4471405" y="2654021"/>
              <a:ext cx="201" cy="377"/>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01"/>
            <p:cNvSpPr/>
            <p:nvPr/>
          </p:nvSpPr>
          <p:spPr>
            <a:xfrm>
              <a:off x="4470701" y="2652890"/>
              <a:ext cx="377" cy="453"/>
            </a:xfrm>
            <a:custGeom>
              <a:rect b="b" l="l" r="r" t="t"/>
              <a:pathLst>
                <a:path extrusionOk="0" h="18" w="15">
                  <a:moveTo>
                    <a:pt x="14" y="18"/>
                  </a:moveTo>
                  <a:cubicBezTo>
                    <a:pt x="11" y="11"/>
                    <a:pt x="4" y="7"/>
                    <a:pt x="0" y="0"/>
                  </a:cubicBezTo>
                  <a:cubicBezTo>
                    <a:pt x="4" y="7"/>
                    <a:pt x="11" y="11"/>
                    <a:pt x="14"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01"/>
            <p:cNvSpPr/>
            <p:nvPr/>
          </p:nvSpPr>
          <p:spPr>
            <a:xfrm>
              <a:off x="4472637" y="2657290"/>
              <a:ext cx="201" cy="377"/>
            </a:xfrm>
            <a:custGeom>
              <a:rect b="b" l="l" r="r" t="t"/>
              <a:pathLst>
                <a:path extrusionOk="0" h="15" w="8">
                  <a:moveTo>
                    <a:pt x="7" y="14"/>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01"/>
            <p:cNvSpPr/>
            <p:nvPr/>
          </p:nvSpPr>
          <p:spPr>
            <a:xfrm>
              <a:off x="4451518" y="2644417"/>
              <a:ext cx="1257" cy="830"/>
            </a:xfrm>
            <a:custGeom>
              <a:rect b="b" l="l" r="r" t="t"/>
              <a:pathLst>
                <a:path extrusionOk="0" h="33" w="50">
                  <a:moveTo>
                    <a:pt x="0" y="1"/>
                  </a:moveTo>
                  <a:lnTo>
                    <a:pt x="18" y="29"/>
                  </a:lnTo>
                  <a:lnTo>
                    <a:pt x="49" y="33"/>
                  </a:lnTo>
                  <a:lnTo>
                    <a:pt x="18" y="2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01"/>
            <p:cNvSpPr/>
            <p:nvPr/>
          </p:nvSpPr>
          <p:spPr>
            <a:xfrm>
              <a:off x="4473517" y="2661589"/>
              <a:ext cx="25" cy="377"/>
            </a:xfrm>
            <a:custGeom>
              <a:rect b="b" l="l" r="r" t="t"/>
              <a:pathLst>
                <a:path extrusionOk="0" h="15" w="1">
                  <a:moveTo>
                    <a:pt x="0" y="15"/>
                  </a:moveTo>
                  <a:lnTo>
                    <a:pt x="0" y="1"/>
                  </a:lnTo>
                  <a:cubicBezTo>
                    <a:pt x="0" y="8"/>
                    <a:pt x="0" y="11"/>
                    <a:pt x="0"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01"/>
            <p:cNvSpPr/>
            <p:nvPr/>
          </p:nvSpPr>
          <p:spPr>
            <a:xfrm>
              <a:off x="4475528" y="2662569"/>
              <a:ext cx="9277" cy="2036"/>
            </a:xfrm>
            <a:custGeom>
              <a:rect b="b" l="l" r="r" t="t"/>
              <a:pathLst>
                <a:path extrusionOk="0" h="81" w="369">
                  <a:moveTo>
                    <a:pt x="368" y="0"/>
                  </a:moveTo>
                  <a:cubicBezTo>
                    <a:pt x="193" y="35"/>
                    <a:pt x="4" y="81"/>
                    <a:pt x="1" y="81"/>
                  </a:cubicBezTo>
                  <a:cubicBezTo>
                    <a:pt x="4" y="81"/>
                    <a:pt x="193" y="39"/>
                    <a:pt x="3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01"/>
            <p:cNvSpPr/>
            <p:nvPr/>
          </p:nvSpPr>
          <p:spPr>
            <a:xfrm>
              <a:off x="4358997" y="2575505"/>
              <a:ext cx="82841" cy="55739"/>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01"/>
            <p:cNvSpPr/>
            <p:nvPr/>
          </p:nvSpPr>
          <p:spPr>
            <a:xfrm>
              <a:off x="4467609" y="2649898"/>
              <a:ext cx="1081" cy="729"/>
            </a:xfrm>
            <a:custGeom>
              <a:rect b="b" l="l" r="r" t="t"/>
              <a:pathLst>
                <a:path extrusionOk="0" h="29" w="43">
                  <a:moveTo>
                    <a:pt x="43" y="28"/>
                  </a:moveTo>
                  <a:cubicBezTo>
                    <a:pt x="29" y="18"/>
                    <a:pt x="15" y="7"/>
                    <a:pt x="1" y="0"/>
                  </a:cubicBezTo>
                  <a:cubicBezTo>
                    <a:pt x="15" y="7"/>
                    <a:pt x="29" y="18"/>
                    <a:pt x="43"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01"/>
            <p:cNvSpPr/>
            <p:nvPr/>
          </p:nvSpPr>
          <p:spPr>
            <a:xfrm>
              <a:off x="4469997" y="2651834"/>
              <a:ext cx="377" cy="553"/>
            </a:xfrm>
            <a:custGeom>
              <a:rect b="b" l="l" r="r" t="t"/>
              <a:pathLst>
                <a:path extrusionOk="0" h="22" w="15">
                  <a:moveTo>
                    <a:pt x="0" y="0"/>
                  </a:moveTo>
                  <a:cubicBezTo>
                    <a:pt x="4" y="11"/>
                    <a:pt x="7" y="14"/>
                    <a:pt x="14" y="21"/>
                  </a:cubicBezTo>
                  <a:cubicBezTo>
                    <a:pt x="7" y="14"/>
                    <a:pt x="4" y="7"/>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01"/>
            <p:cNvSpPr/>
            <p:nvPr/>
          </p:nvSpPr>
          <p:spPr>
            <a:xfrm>
              <a:off x="4473517" y="2662217"/>
              <a:ext cx="25" cy="277"/>
            </a:xfrm>
            <a:custGeom>
              <a:rect b="b" l="l" r="r" t="t"/>
              <a:pathLst>
                <a:path extrusionOk="0" h="11" w="1">
                  <a:moveTo>
                    <a:pt x="0" y="11"/>
                  </a:moveTo>
                  <a:lnTo>
                    <a:pt x="0" y="0"/>
                  </a:lnTo>
                  <a:cubicBezTo>
                    <a:pt x="0" y="4"/>
                    <a:pt x="0" y="7"/>
                    <a:pt x="0" y="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01"/>
            <p:cNvSpPr/>
            <p:nvPr/>
          </p:nvSpPr>
          <p:spPr>
            <a:xfrm>
              <a:off x="4473517" y="2662645"/>
              <a:ext cx="25" cy="201"/>
            </a:xfrm>
            <a:custGeom>
              <a:rect b="b" l="l" r="r" t="t"/>
              <a:pathLst>
                <a:path extrusionOk="0" h="8" w="1">
                  <a:moveTo>
                    <a:pt x="0" y="8"/>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01"/>
            <p:cNvSpPr/>
            <p:nvPr/>
          </p:nvSpPr>
          <p:spPr>
            <a:xfrm>
              <a:off x="4485208" y="2662469"/>
              <a:ext cx="126" cy="25"/>
            </a:xfrm>
            <a:custGeom>
              <a:rect b="b" l="l" r="r" t="t"/>
              <a:pathLst>
                <a:path extrusionOk="0" h="1" w="5">
                  <a:moveTo>
                    <a:pt x="1" y="1"/>
                  </a:moveTo>
                  <a:lnTo>
                    <a:pt x="4" y="1"/>
                  </a:ln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01"/>
            <p:cNvSpPr/>
            <p:nvPr/>
          </p:nvSpPr>
          <p:spPr>
            <a:xfrm>
              <a:off x="4473165" y="2659301"/>
              <a:ext cx="101" cy="377"/>
            </a:xfrm>
            <a:custGeom>
              <a:rect b="b" l="l" r="r" t="t"/>
              <a:pathLst>
                <a:path extrusionOk="0" h="15" w="4">
                  <a:moveTo>
                    <a:pt x="0" y="1"/>
                  </a:moveTo>
                  <a:cubicBezTo>
                    <a:pt x="0" y="4"/>
                    <a:pt x="0" y="11"/>
                    <a:pt x="4" y="15"/>
                  </a:cubicBezTo>
                  <a:cubicBezTo>
                    <a:pt x="4" y="11"/>
                    <a:pt x="4" y="4"/>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01"/>
            <p:cNvSpPr/>
            <p:nvPr/>
          </p:nvSpPr>
          <p:spPr>
            <a:xfrm>
              <a:off x="4471933" y="2655178"/>
              <a:ext cx="201" cy="277"/>
            </a:xfrm>
            <a:custGeom>
              <a:rect b="b" l="l" r="r" t="t"/>
              <a:pathLst>
                <a:path extrusionOk="0" h="11" w="8">
                  <a:moveTo>
                    <a:pt x="7" y="11"/>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01"/>
            <p:cNvSpPr/>
            <p:nvPr/>
          </p:nvSpPr>
          <p:spPr>
            <a:xfrm>
              <a:off x="4272209" y="2747145"/>
              <a:ext cx="201" cy="2841"/>
            </a:xfrm>
            <a:custGeom>
              <a:rect b="b" l="l" r="r" t="t"/>
              <a:pathLst>
                <a:path extrusionOk="0" h="113" w="8">
                  <a:moveTo>
                    <a:pt x="1" y="0"/>
                  </a:moveTo>
                  <a:cubicBezTo>
                    <a:pt x="4" y="35"/>
                    <a:pt x="8" y="74"/>
                    <a:pt x="8" y="113"/>
                  </a:cubicBezTo>
                  <a:cubicBezTo>
                    <a:pt x="8" y="70"/>
                    <a:pt x="4" y="2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01"/>
            <p:cNvSpPr/>
            <p:nvPr/>
          </p:nvSpPr>
          <p:spPr>
            <a:xfrm>
              <a:off x="4272209" y="2755945"/>
              <a:ext cx="25" cy="1006"/>
            </a:xfrm>
            <a:custGeom>
              <a:rect b="b" l="l" r="r" t="t"/>
              <a:pathLst>
                <a:path extrusionOk="0" h="40" w="1">
                  <a:moveTo>
                    <a:pt x="1" y="39"/>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01"/>
            <p:cNvSpPr/>
            <p:nvPr/>
          </p:nvSpPr>
          <p:spPr>
            <a:xfrm>
              <a:off x="4259890" y="2724116"/>
              <a:ext cx="3017" cy="5003"/>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01"/>
            <p:cNvSpPr/>
            <p:nvPr/>
          </p:nvSpPr>
          <p:spPr>
            <a:xfrm>
              <a:off x="4325635" y="2781639"/>
              <a:ext cx="377" cy="302"/>
            </a:xfrm>
            <a:custGeom>
              <a:rect b="b" l="l" r="r" t="t"/>
              <a:pathLst>
                <a:path extrusionOk="0" h="12" w="15">
                  <a:moveTo>
                    <a:pt x="15" y="11"/>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01"/>
            <p:cNvSpPr/>
            <p:nvPr/>
          </p:nvSpPr>
          <p:spPr>
            <a:xfrm>
              <a:off x="4328903" y="2784455"/>
              <a:ext cx="201" cy="302"/>
            </a:xfrm>
            <a:custGeom>
              <a:rect b="b" l="l" r="r" t="t"/>
              <a:pathLst>
                <a:path extrusionOk="0" h="12" w="8">
                  <a:moveTo>
                    <a:pt x="7" y="1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01"/>
            <p:cNvSpPr/>
            <p:nvPr/>
          </p:nvSpPr>
          <p:spPr>
            <a:xfrm>
              <a:off x="4346854" y="2781815"/>
              <a:ext cx="830" cy="478"/>
            </a:xfrm>
            <a:custGeom>
              <a:rect b="b" l="l" r="r" t="t"/>
              <a:pathLst>
                <a:path extrusionOk="0" h="19" w="33">
                  <a:moveTo>
                    <a:pt x="32" y="1"/>
                  </a:moveTo>
                  <a:cubicBezTo>
                    <a:pt x="22" y="4"/>
                    <a:pt x="11" y="11"/>
                    <a:pt x="1" y="18"/>
                  </a:cubicBezTo>
                  <a:cubicBezTo>
                    <a:pt x="11" y="11"/>
                    <a:pt x="22" y="4"/>
                    <a:pt x="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01"/>
            <p:cNvSpPr/>
            <p:nvPr/>
          </p:nvSpPr>
          <p:spPr>
            <a:xfrm>
              <a:off x="4317715" y="2784204"/>
              <a:ext cx="1358" cy="553"/>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01"/>
            <p:cNvSpPr/>
            <p:nvPr/>
          </p:nvSpPr>
          <p:spPr>
            <a:xfrm>
              <a:off x="4319651" y="2781287"/>
              <a:ext cx="2766" cy="2841"/>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01"/>
            <p:cNvSpPr/>
            <p:nvPr/>
          </p:nvSpPr>
          <p:spPr>
            <a:xfrm>
              <a:off x="4324755" y="2781388"/>
              <a:ext cx="377" cy="101"/>
            </a:xfrm>
            <a:custGeom>
              <a:rect b="b" l="l" r="r" t="t"/>
              <a:pathLst>
                <a:path extrusionOk="0" h="4" w="15">
                  <a:moveTo>
                    <a:pt x="15" y="4"/>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01"/>
            <p:cNvSpPr/>
            <p:nvPr/>
          </p:nvSpPr>
          <p:spPr>
            <a:xfrm>
              <a:off x="4319475" y="2784204"/>
              <a:ext cx="126" cy="201"/>
            </a:xfrm>
            <a:custGeom>
              <a:rect b="b" l="l" r="r" t="t"/>
              <a:pathLst>
                <a:path extrusionOk="0" h="8" w="5">
                  <a:moveTo>
                    <a:pt x="4" y="0"/>
                  </a:moveTo>
                  <a:lnTo>
                    <a:pt x="1"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01"/>
            <p:cNvSpPr/>
            <p:nvPr/>
          </p:nvSpPr>
          <p:spPr>
            <a:xfrm>
              <a:off x="4328099" y="2783676"/>
              <a:ext cx="302" cy="277"/>
            </a:xfrm>
            <a:custGeom>
              <a:rect b="b" l="l" r="r" t="t"/>
              <a:pathLst>
                <a:path extrusionOk="0" h="11" w="12">
                  <a:moveTo>
                    <a:pt x="11" y="11"/>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01"/>
            <p:cNvSpPr/>
            <p:nvPr/>
          </p:nvSpPr>
          <p:spPr>
            <a:xfrm>
              <a:off x="4327395" y="2782972"/>
              <a:ext cx="302" cy="277"/>
            </a:xfrm>
            <a:custGeom>
              <a:rect b="b" l="l" r="r" t="t"/>
              <a:pathLst>
                <a:path extrusionOk="0" h="11" w="12">
                  <a:moveTo>
                    <a:pt x="1" y="0"/>
                  </a:moveTo>
                  <a:lnTo>
                    <a:pt x="11"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01"/>
            <p:cNvSpPr/>
            <p:nvPr/>
          </p:nvSpPr>
          <p:spPr>
            <a:xfrm>
              <a:off x="4323799" y="2781212"/>
              <a:ext cx="453" cy="25"/>
            </a:xfrm>
            <a:custGeom>
              <a:rect b="b" l="l" r="r" t="t"/>
              <a:pathLst>
                <a:path extrusionOk="0" h="1" w="18">
                  <a:moveTo>
                    <a:pt x="18" y="0"/>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01"/>
            <p:cNvSpPr/>
            <p:nvPr/>
          </p:nvSpPr>
          <p:spPr>
            <a:xfrm>
              <a:off x="4319123" y="2784631"/>
              <a:ext cx="201" cy="25"/>
            </a:xfrm>
            <a:custGeom>
              <a:rect b="b" l="l" r="r" t="t"/>
              <a:pathLst>
                <a:path extrusionOk="0" h="1" w="8">
                  <a:moveTo>
                    <a:pt x="8" y="1"/>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01"/>
            <p:cNvSpPr/>
            <p:nvPr/>
          </p:nvSpPr>
          <p:spPr>
            <a:xfrm>
              <a:off x="4344466" y="2782268"/>
              <a:ext cx="2414" cy="1332"/>
            </a:xfrm>
            <a:custGeom>
              <a:rect b="b" l="l" r="r" t="t"/>
              <a:pathLst>
                <a:path extrusionOk="0" h="53" w="96">
                  <a:moveTo>
                    <a:pt x="96" y="0"/>
                  </a:moveTo>
                  <a:cubicBezTo>
                    <a:pt x="68" y="21"/>
                    <a:pt x="36" y="39"/>
                    <a:pt x="1" y="53"/>
                  </a:cubicBezTo>
                  <a:cubicBezTo>
                    <a:pt x="36" y="39"/>
                    <a:pt x="68" y="21"/>
                    <a:pt x="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01"/>
            <p:cNvSpPr/>
            <p:nvPr/>
          </p:nvSpPr>
          <p:spPr>
            <a:xfrm>
              <a:off x="4347734" y="2781111"/>
              <a:ext cx="2766" cy="654"/>
            </a:xfrm>
            <a:custGeom>
              <a:rect b="b" l="l" r="r" t="t"/>
              <a:pathLst>
                <a:path extrusionOk="0" h="26" w="110">
                  <a:moveTo>
                    <a:pt x="109" y="1"/>
                  </a:moveTo>
                  <a:lnTo>
                    <a:pt x="109" y="1"/>
                  </a:lnTo>
                  <a:cubicBezTo>
                    <a:pt x="71" y="1"/>
                    <a:pt x="36" y="8"/>
                    <a:pt x="1" y="25"/>
                  </a:cubicBezTo>
                  <a:cubicBezTo>
                    <a:pt x="36" y="8"/>
                    <a:pt x="71" y="1"/>
                    <a:pt x="1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01"/>
            <p:cNvSpPr/>
            <p:nvPr/>
          </p:nvSpPr>
          <p:spPr>
            <a:xfrm>
              <a:off x="4326515" y="2782268"/>
              <a:ext cx="377" cy="277"/>
            </a:xfrm>
            <a:custGeom>
              <a:rect b="b" l="l" r="r" t="t"/>
              <a:pathLst>
                <a:path extrusionOk="0" h="11" w="15">
                  <a:moveTo>
                    <a:pt x="15" y="11"/>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01"/>
            <p:cNvSpPr/>
            <p:nvPr/>
          </p:nvSpPr>
          <p:spPr>
            <a:xfrm>
              <a:off x="4272310" y="2753305"/>
              <a:ext cx="101" cy="2238"/>
            </a:xfrm>
            <a:custGeom>
              <a:rect b="b" l="l" r="r" t="t"/>
              <a:pathLst>
                <a:path extrusionOk="0" h="89" w="4">
                  <a:moveTo>
                    <a:pt x="4" y="1"/>
                  </a:moveTo>
                  <a:lnTo>
                    <a:pt x="0" y="88"/>
                  </a:lnTo>
                  <a:cubicBezTo>
                    <a:pt x="4" y="60"/>
                    <a:pt x="4" y="32"/>
                    <a:pt x="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01"/>
            <p:cNvSpPr/>
            <p:nvPr/>
          </p:nvSpPr>
          <p:spPr>
            <a:xfrm>
              <a:off x="4316232" y="2782695"/>
              <a:ext cx="1508" cy="1534"/>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01"/>
            <p:cNvSpPr/>
            <p:nvPr/>
          </p:nvSpPr>
          <p:spPr>
            <a:xfrm>
              <a:off x="4272209" y="2757805"/>
              <a:ext cx="553" cy="1609"/>
            </a:xfrm>
            <a:custGeom>
              <a:rect b="b" l="l" r="r" t="t"/>
              <a:pathLst>
                <a:path extrusionOk="0" h="64" w="22">
                  <a:moveTo>
                    <a:pt x="1" y="0"/>
                  </a:moveTo>
                  <a:cubicBezTo>
                    <a:pt x="4" y="21"/>
                    <a:pt x="11" y="42"/>
                    <a:pt x="22" y="63"/>
                  </a:cubicBezTo>
                  <a:cubicBezTo>
                    <a:pt x="11" y="42"/>
                    <a:pt x="4" y="2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01"/>
            <p:cNvSpPr/>
            <p:nvPr/>
          </p:nvSpPr>
          <p:spPr>
            <a:xfrm>
              <a:off x="4272737" y="2759389"/>
              <a:ext cx="654" cy="1257"/>
            </a:xfrm>
            <a:custGeom>
              <a:rect b="b" l="l" r="r" t="t"/>
              <a:pathLst>
                <a:path extrusionOk="0" h="50" w="26">
                  <a:moveTo>
                    <a:pt x="25" y="49"/>
                  </a:moveTo>
                  <a:cubicBezTo>
                    <a:pt x="15" y="35"/>
                    <a:pt x="8" y="18"/>
                    <a:pt x="1" y="0"/>
                  </a:cubicBezTo>
                  <a:cubicBezTo>
                    <a:pt x="8" y="18"/>
                    <a:pt x="15" y="35"/>
                    <a:pt x="25" y="4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01"/>
            <p:cNvSpPr/>
            <p:nvPr/>
          </p:nvSpPr>
          <p:spPr>
            <a:xfrm>
              <a:off x="4317288" y="2783927"/>
              <a:ext cx="729" cy="553"/>
            </a:xfrm>
            <a:custGeom>
              <a:rect b="b" l="l" r="r" t="t"/>
              <a:pathLst>
                <a:path extrusionOk="0" h="22" w="29">
                  <a:moveTo>
                    <a:pt x="0" y="1"/>
                  </a:moveTo>
                  <a:lnTo>
                    <a:pt x="0" y="1"/>
                  </a:lnTo>
                  <a:cubicBezTo>
                    <a:pt x="11" y="8"/>
                    <a:pt x="18" y="15"/>
                    <a:pt x="28" y="22"/>
                  </a:cubicBezTo>
                  <a:lnTo>
                    <a:pt x="18" y="11"/>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01"/>
            <p:cNvSpPr/>
            <p:nvPr/>
          </p:nvSpPr>
          <p:spPr>
            <a:xfrm>
              <a:off x="4259990" y="2723739"/>
              <a:ext cx="1332" cy="277"/>
            </a:xfrm>
            <a:custGeom>
              <a:rect b="b" l="l" r="r" t="t"/>
              <a:pathLst>
                <a:path extrusionOk="0" h="11" w="53">
                  <a:moveTo>
                    <a:pt x="53" y="0"/>
                  </a:moveTo>
                  <a:lnTo>
                    <a:pt x="53" y="0"/>
                  </a:lnTo>
                  <a:cubicBezTo>
                    <a:pt x="35" y="4"/>
                    <a:pt x="18" y="7"/>
                    <a:pt x="0" y="11"/>
                  </a:cubicBezTo>
                  <a:cubicBezTo>
                    <a:pt x="18" y="11"/>
                    <a:pt x="35" y="4"/>
                    <a:pt x="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01"/>
            <p:cNvSpPr/>
            <p:nvPr/>
          </p:nvSpPr>
          <p:spPr>
            <a:xfrm>
              <a:off x="4263862" y="2722054"/>
              <a:ext cx="805" cy="654"/>
            </a:xfrm>
            <a:custGeom>
              <a:rect b="b" l="l" r="r" t="t"/>
              <a:pathLst>
                <a:path extrusionOk="0" h="26" w="32">
                  <a:moveTo>
                    <a:pt x="0" y="25"/>
                  </a:moveTo>
                  <a:cubicBezTo>
                    <a:pt x="11" y="18"/>
                    <a:pt x="21" y="11"/>
                    <a:pt x="32" y="1"/>
                  </a:cubicBezTo>
                  <a:cubicBezTo>
                    <a:pt x="21" y="11"/>
                    <a:pt x="11" y="18"/>
                    <a:pt x="0"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01"/>
            <p:cNvSpPr/>
            <p:nvPr/>
          </p:nvSpPr>
          <p:spPr>
            <a:xfrm>
              <a:off x="4261398" y="2723387"/>
              <a:ext cx="1081" cy="377"/>
            </a:xfrm>
            <a:custGeom>
              <a:rect b="b" l="l" r="r" t="t"/>
              <a:pathLst>
                <a:path extrusionOk="0" h="15" w="43">
                  <a:moveTo>
                    <a:pt x="0" y="14"/>
                  </a:moveTo>
                  <a:cubicBezTo>
                    <a:pt x="14" y="11"/>
                    <a:pt x="28" y="4"/>
                    <a:pt x="42" y="0"/>
                  </a:cubicBezTo>
                  <a:cubicBezTo>
                    <a:pt x="28" y="4"/>
                    <a:pt x="14" y="11"/>
                    <a:pt x="0"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01"/>
            <p:cNvSpPr/>
            <p:nvPr/>
          </p:nvSpPr>
          <p:spPr>
            <a:xfrm>
              <a:off x="4262706" y="2722758"/>
              <a:ext cx="1006" cy="553"/>
            </a:xfrm>
            <a:custGeom>
              <a:rect b="b" l="l" r="r" t="t"/>
              <a:pathLst>
                <a:path extrusionOk="0" h="22" w="40">
                  <a:moveTo>
                    <a:pt x="1" y="22"/>
                  </a:moveTo>
                  <a:cubicBezTo>
                    <a:pt x="11" y="15"/>
                    <a:pt x="25" y="8"/>
                    <a:pt x="39" y="1"/>
                  </a:cubicBezTo>
                  <a:cubicBezTo>
                    <a:pt x="25" y="8"/>
                    <a:pt x="11" y="15"/>
                    <a:pt x="1" y="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01"/>
            <p:cNvSpPr/>
            <p:nvPr/>
          </p:nvSpPr>
          <p:spPr>
            <a:xfrm>
              <a:off x="4264742" y="2721275"/>
              <a:ext cx="629" cy="729"/>
            </a:xfrm>
            <a:custGeom>
              <a:rect b="b" l="l" r="r" t="t"/>
              <a:pathLst>
                <a:path extrusionOk="0" h="29" w="25">
                  <a:moveTo>
                    <a:pt x="25" y="0"/>
                  </a:moveTo>
                  <a:cubicBezTo>
                    <a:pt x="18" y="11"/>
                    <a:pt x="7" y="21"/>
                    <a:pt x="0" y="28"/>
                  </a:cubicBezTo>
                  <a:cubicBezTo>
                    <a:pt x="7" y="21"/>
                    <a:pt x="18" y="11"/>
                    <a:pt x="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01"/>
            <p:cNvSpPr/>
            <p:nvPr/>
          </p:nvSpPr>
          <p:spPr>
            <a:xfrm>
              <a:off x="4265974" y="2719339"/>
              <a:ext cx="377" cy="981"/>
            </a:xfrm>
            <a:custGeom>
              <a:rect b="b" l="l" r="r" t="t"/>
              <a:pathLst>
                <a:path extrusionOk="0" h="39" w="15">
                  <a:moveTo>
                    <a:pt x="0" y="39"/>
                  </a:moveTo>
                  <a:cubicBezTo>
                    <a:pt x="7" y="25"/>
                    <a:pt x="11" y="14"/>
                    <a:pt x="14" y="0"/>
                  </a:cubicBezTo>
                  <a:cubicBezTo>
                    <a:pt x="11" y="14"/>
                    <a:pt x="7" y="25"/>
                    <a:pt x="0" y="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01"/>
            <p:cNvSpPr/>
            <p:nvPr/>
          </p:nvSpPr>
          <p:spPr>
            <a:xfrm>
              <a:off x="4281537" y="2714839"/>
              <a:ext cx="2590" cy="377"/>
            </a:xfrm>
            <a:custGeom>
              <a:rect b="b" l="l" r="r" t="t"/>
              <a:pathLst>
                <a:path extrusionOk="0" h="15" w="103">
                  <a:moveTo>
                    <a:pt x="102" y="15"/>
                  </a:moveTo>
                  <a:cubicBezTo>
                    <a:pt x="71" y="4"/>
                    <a:pt x="36" y="1"/>
                    <a:pt x="1" y="1"/>
                  </a:cubicBezTo>
                  <a:cubicBezTo>
                    <a:pt x="36" y="1"/>
                    <a:pt x="71" y="4"/>
                    <a:pt x="102"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01"/>
            <p:cNvSpPr/>
            <p:nvPr/>
          </p:nvSpPr>
          <p:spPr>
            <a:xfrm>
              <a:off x="4266326" y="2718107"/>
              <a:ext cx="101" cy="1081"/>
            </a:xfrm>
            <a:custGeom>
              <a:rect b="b" l="l" r="r" t="t"/>
              <a:pathLst>
                <a:path extrusionOk="0" h="43" w="4">
                  <a:moveTo>
                    <a:pt x="0" y="42"/>
                  </a:moveTo>
                  <a:cubicBezTo>
                    <a:pt x="4" y="28"/>
                    <a:pt x="4" y="14"/>
                    <a:pt x="4" y="0"/>
                  </a:cubicBezTo>
                  <a:cubicBezTo>
                    <a:pt x="4" y="14"/>
                    <a:pt x="4" y="28"/>
                    <a:pt x="0" y="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01"/>
            <p:cNvSpPr/>
            <p:nvPr/>
          </p:nvSpPr>
          <p:spPr>
            <a:xfrm>
              <a:off x="4265446" y="2720395"/>
              <a:ext cx="553" cy="805"/>
            </a:xfrm>
            <a:custGeom>
              <a:rect b="b" l="l" r="r" t="t"/>
              <a:pathLst>
                <a:path extrusionOk="0" h="32" w="22">
                  <a:moveTo>
                    <a:pt x="0" y="32"/>
                  </a:moveTo>
                  <a:cubicBezTo>
                    <a:pt x="7" y="21"/>
                    <a:pt x="14" y="11"/>
                    <a:pt x="21" y="0"/>
                  </a:cubicBezTo>
                  <a:cubicBezTo>
                    <a:pt x="14" y="11"/>
                    <a:pt x="7" y="21"/>
                    <a:pt x="0" y="3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01"/>
            <p:cNvSpPr/>
            <p:nvPr/>
          </p:nvSpPr>
          <p:spPr>
            <a:xfrm>
              <a:off x="4354070" y="2719113"/>
              <a:ext cx="108385" cy="7331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01"/>
            <p:cNvSpPr/>
            <p:nvPr/>
          </p:nvSpPr>
          <p:spPr>
            <a:xfrm>
              <a:off x="4439274" y="2773192"/>
              <a:ext cx="1257" cy="25"/>
            </a:xfrm>
            <a:custGeom>
              <a:rect b="b" l="l" r="r" t="t"/>
              <a:pathLst>
                <a:path extrusionOk="0" h="1" w="50">
                  <a:moveTo>
                    <a:pt x="0" y="1"/>
                  </a:moveTo>
                  <a:lnTo>
                    <a:pt x="21" y="1"/>
                  </a:lnTo>
                  <a:cubicBezTo>
                    <a:pt x="32" y="1"/>
                    <a:pt x="39" y="1"/>
                    <a:pt x="49" y="1"/>
                  </a:cubicBezTo>
                  <a:cubicBezTo>
                    <a:pt x="32" y="1"/>
                    <a:pt x="14"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01"/>
            <p:cNvSpPr/>
            <p:nvPr/>
          </p:nvSpPr>
          <p:spPr>
            <a:xfrm>
              <a:off x="4462505" y="2762456"/>
              <a:ext cx="126" cy="201"/>
            </a:xfrm>
            <a:custGeom>
              <a:rect b="b" l="l" r="r" t="t"/>
              <a:pathLst>
                <a:path extrusionOk="0" h="8" w="5">
                  <a:moveTo>
                    <a:pt x="1" y="1"/>
                  </a:moveTo>
                  <a:cubicBezTo>
                    <a:pt x="4" y="1"/>
                    <a:pt x="4" y="4"/>
                    <a:pt x="1" y="8"/>
                  </a:cubicBezTo>
                  <a:cubicBezTo>
                    <a:pt x="4" y="4"/>
                    <a:pt x="4"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01"/>
            <p:cNvSpPr/>
            <p:nvPr/>
          </p:nvSpPr>
          <p:spPr>
            <a:xfrm>
              <a:off x="4462505" y="2762984"/>
              <a:ext cx="25" cy="126"/>
            </a:xfrm>
            <a:custGeom>
              <a:rect b="b" l="l" r="r" t="t"/>
              <a:pathLst>
                <a:path extrusionOk="0" h="5" w="1">
                  <a:moveTo>
                    <a:pt x="1" y="1"/>
                  </a:moveTo>
                  <a:lnTo>
                    <a:pt x="1" y="4"/>
                  </a:lnTo>
                  <a:cubicBezTo>
                    <a:pt x="1" y="1"/>
                    <a:pt x="1"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01"/>
            <p:cNvSpPr/>
            <p:nvPr/>
          </p:nvSpPr>
          <p:spPr>
            <a:xfrm>
              <a:off x="4462605" y="2762733"/>
              <a:ext cx="25" cy="201"/>
            </a:xfrm>
            <a:custGeom>
              <a:rect b="b" l="l" r="r" t="t"/>
              <a:pathLst>
                <a:path extrusionOk="0" h="8" w="1">
                  <a:moveTo>
                    <a:pt x="0" y="0"/>
                  </a:moveTo>
                  <a:cubicBezTo>
                    <a:pt x="0" y="4"/>
                    <a:pt x="0" y="4"/>
                    <a:pt x="0" y="7"/>
                  </a:cubicBezTo>
                  <a:cubicBezTo>
                    <a:pt x="0" y="4"/>
                    <a:pt x="0" y="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01"/>
            <p:cNvSpPr/>
            <p:nvPr/>
          </p:nvSpPr>
          <p:spPr>
            <a:xfrm>
              <a:off x="4462153" y="2763336"/>
              <a:ext cx="201" cy="126"/>
            </a:xfrm>
            <a:custGeom>
              <a:rect b="b" l="l" r="r" t="t"/>
              <a:pathLst>
                <a:path extrusionOk="0" h="5" w="8">
                  <a:moveTo>
                    <a:pt x="8" y="1"/>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01"/>
            <p:cNvSpPr/>
            <p:nvPr/>
          </p:nvSpPr>
          <p:spPr>
            <a:xfrm>
              <a:off x="4461801" y="2763512"/>
              <a:ext cx="302" cy="201"/>
            </a:xfrm>
            <a:custGeom>
              <a:rect b="b" l="l" r="r" t="t"/>
              <a:pathLst>
                <a:path extrusionOk="0" h="8" w="12">
                  <a:moveTo>
                    <a:pt x="11" y="1"/>
                  </a:moveTo>
                  <a:lnTo>
                    <a:pt x="1"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01"/>
            <p:cNvSpPr/>
            <p:nvPr/>
          </p:nvSpPr>
          <p:spPr>
            <a:xfrm>
              <a:off x="4462329" y="2763160"/>
              <a:ext cx="126" cy="126"/>
            </a:xfrm>
            <a:custGeom>
              <a:rect b="b" l="l" r="r" t="t"/>
              <a:pathLst>
                <a:path extrusionOk="0" h="5" w="5">
                  <a:moveTo>
                    <a:pt x="4" y="1"/>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01"/>
            <p:cNvSpPr/>
            <p:nvPr/>
          </p:nvSpPr>
          <p:spPr>
            <a:xfrm>
              <a:off x="4440757" y="2773116"/>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01"/>
            <p:cNvSpPr/>
            <p:nvPr/>
          </p:nvSpPr>
          <p:spPr>
            <a:xfrm>
              <a:off x="4461373" y="2763789"/>
              <a:ext cx="377" cy="277"/>
            </a:xfrm>
            <a:custGeom>
              <a:rect b="b" l="l" r="r" t="t"/>
              <a:pathLst>
                <a:path extrusionOk="0" h="11" w="15">
                  <a:moveTo>
                    <a:pt x="14" y="0"/>
                  </a:moveTo>
                  <a:lnTo>
                    <a:pt x="0"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01"/>
            <p:cNvSpPr/>
            <p:nvPr/>
          </p:nvSpPr>
          <p:spPr>
            <a:xfrm>
              <a:off x="4434095" y="2772312"/>
              <a:ext cx="5204" cy="905"/>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01"/>
            <p:cNvSpPr/>
            <p:nvPr/>
          </p:nvSpPr>
          <p:spPr>
            <a:xfrm>
              <a:off x="4425195" y="2772061"/>
              <a:ext cx="629" cy="453"/>
            </a:xfrm>
            <a:custGeom>
              <a:rect b="b" l="l" r="r" t="t"/>
              <a:pathLst>
                <a:path extrusionOk="0" h="18" w="25">
                  <a:moveTo>
                    <a:pt x="25" y="0"/>
                  </a:moveTo>
                  <a:lnTo>
                    <a:pt x="0" y="11"/>
                  </a:lnTo>
                  <a:lnTo>
                    <a:pt x="0" y="18"/>
                  </a:lnTo>
                  <a:cubicBezTo>
                    <a:pt x="7" y="11"/>
                    <a:pt x="14" y="7"/>
                    <a:pt x="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01"/>
            <p:cNvSpPr/>
            <p:nvPr/>
          </p:nvSpPr>
          <p:spPr>
            <a:xfrm>
              <a:off x="4428363" y="2771357"/>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01"/>
            <p:cNvSpPr/>
            <p:nvPr/>
          </p:nvSpPr>
          <p:spPr>
            <a:xfrm>
              <a:off x="4438570" y="2773192"/>
              <a:ext cx="1157" cy="25"/>
            </a:xfrm>
            <a:custGeom>
              <a:rect b="b" l="l" r="r" t="t"/>
              <a:pathLst>
                <a:path extrusionOk="0" h="1" w="46">
                  <a:moveTo>
                    <a:pt x="25" y="1"/>
                  </a:moveTo>
                  <a:lnTo>
                    <a:pt x="0" y="1"/>
                  </a:lnTo>
                  <a:cubicBezTo>
                    <a:pt x="14" y="1"/>
                    <a:pt x="32" y="1"/>
                    <a:pt x="46" y="1"/>
                  </a:cubicBezTo>
                  <a:lnTo>
                    <a:pt x="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01"/>
            <p:cNvSpPr/>
            <p:nvPr/>
          </p:nvSpPr>
          <p:spPr>
            <a:xfrm>
              <a:off x="4359701" y="2786316"/>
              <a:ext cx="2238" cy="2564"/>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01"/>
            <p:cNvSpPr/>
            <p:nvPr/>
          </p:nvSpPr>
          <p:spPr>
            <a:xfrm>
              <a:off x="4353818" y="2781639"/>
              <a:ext cx="5129" cy="3545"/>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01"/>
            <p:cNvSpPr/>
            <p:nvPr/>
          </p:nvSpPr>
          <p:spPr>
            <a:xfrm>
              <a:off x="4381097" y="2787799"/>
              <a:ext cx="6889" cy="1961"/>
            </a:xfrm>
            <a:custGeom>
              <a:rect b="b" l="l" r="r" t="t"/>
              <a:pathLst>
                <a:path extrusionOk="0" h="78" w="274">
                  <a:moveTo>
                    <a:pt x="0" y="1"/>
                  </a:moveTo>
                  <a:cubicBezTo>
                    <a:pt x="77" y="1"/>
                    <a:pt x="207" y="11"/>
                    <a:pt x="273" y="78"/>
                  </a:cubicBezTo>
                  <a:cubicBezTo>
                    <a:pt x="207" y="11"/>
                    <a:pt x="8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01"/>
            <p:cNvSpPr/>
            <p:nvPr/>
          </p:nvSpPr>
          <p:spPr>
            <a:xfrm>
              <a:off x="4387960" y="2789735"/>
              <a:ext cx="1257" cy="905"/>
            </a:xfrm>
            <a:custGeom>
              <a:rect b="b" l="l" r="r" t="t"/>
              <a:pathLst>
                <a:path extrusionOk="0" h="36" w="50">
                  <a:moveTo>
                    <a:pt x="0" y="1"/>
                  </a:moveTo>
                  <a:cubicBezTo>
                    <a:pt x="14" y="18"/>
                    <a:pt x="32" y="29"/>
                    <a:pt x="49" y="36"/>
                  </a:cubicBezTo>
                  <a:cubicBezTo>
                    <a:pt x="32" y="29"/>
                    <a:pt x="14" y="15"/>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01"/>
            <p:cNvSpPr/>
            <p:nvPr/>
          </p:nvSpPr>
          <p:spPr>
            <a:xfrm>
              <a:off x="4358922" y="2785260"/>
              <a:ext cx="453" cy="553"/>
            </a:xfrm>
            <a:custGeom>
              <a:rect b="b" l="l" r="r" t="t"/>
              <a:pathLst>
                <a:path extrusionOk="0" h="22" w="18">
                  <a:moveTo>
                    <a:pt x="0" y="0"/>
                  </a:moveTo>
                  <a:lnTo>
                    <a:pt x="0" y="0"/>
                  </a:lnTo>
                  <a:cubicBezTo>
                    <a:pt x="7" y="7"/>
                    <a:pt x="11" y="14"/>
                    <a:pt x="18" y="21"/>
                  </a:cubicBezTo>
                  <a:cubicBezTo>
                    <a:pt x="14" y="14"/>
                    <a:pt x="7" y="7"/>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01"/>
            <p:cNvSpPr/>
            <p:nvPr/>
          </p:nvSpPr>
          <p:spPr>
            <a:xfrm>
              <a:off x="4422907" y="2774700"/>
              <a:ext cx="277" cy="101"/>
            </a:xfrm>
            <a:custGeom>
              <a:rect b="b" l="l" r="r" t="t"/>
              <a:pathLst>
                <a:path extrusionOk="0" h="4" w="11">
                  <a:moveTo>
                    <a:pt x="11" y="4"/>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01"/>
            <p:cNvSpPr/>
            <p:nvPr/>
          </p:nvSpPr>
          <p:spPr>
            <a:xfrm>
              <a:off x="4422279" y="2774524"/>
              <a:ext cx="201" cy="25"/>
            </a:xfrm>
            <a:custGeom>
              <a:rect b="b" l="l" r="r" t="t"/>
              <a:pathLst>
                <a:path extrusionOk="0" h="1" w="8">
                  <a:moveTo>
                    <a:pt x="8" y="0"/>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01"/>
            <p:cNvSpPr/>
            <p:nvPr/>
          </p:nvSpPr>
          <p:spPr>
            <a:xfrm>
              <a:off x="4421575" y="2774348"/>
              <a:ext cx="126" cy="25"/>
            </a:xfrm>
            <a:custGeom>
              <a:rect b="b" l="l" r="r" t="t"/>
              <a:pathLst>
                <a:path extrusionOk="0" h="1" w="5">
                  <a:moveTo>
                    <a:pt x="4" y="0"/>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01"/>
            <p:cNvSpPr/>
            <p:nvPr/>
          </p:nvSpPr>
          <p:spPr>
            <a:xfrm>
              <a:off x="4389192" y="2789484"/>
              <a:ext cx="453" cy="1157"/>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01"/>
            <p:cNvSpPr/>
            <p:nvPr/>
          </p:nvSpPr>
          <p:spPr>
            <a:xfrm>
              <a:off x="4387508" y="2772890"/>
              <a:ext cx="17197" cy="2011"/>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01"/>
            <p:cNvSpPr/>
            <p:nvPr/>
          </p:nvSpPr>
          <p:spPr>
            <a:xfrm>
              <a:off x="4426955" y="2770904"/>
              <a:ext cx="1433" cy="654"/>
            </a:xfrm>
            <a:custGeom>
              <a:rect b="b" l="l" r="r" t="t"/>
              <a:pathLst>
                <a:path extrusionOk="0" h="26" w="57">
                  <a:moveTo>
                    <a:pt x="56" y="1"/>
                  </a:moveTo>
                  <a:lnTo>
                    <a:pt x="0" y="25"/>
                  </a:lnTo>
                  <a:cubicBezTo>
                    <a:pt x="14" y="22"/>
                    <a:pt x="28" y="22"/>
                    <a:pt x="39" y="18"/>
                  </a:cubicBezTo>
                  <a:lnTo>
                    <a:pt x="56" y="18"/>
                  </a:lnTo>
                  <a:lnTo>
                    <a:pt x="5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01"/>
            <p:cNvSpPr/>
            <p:nvPr/>
          </p:nvSpPr>
          <p:spPr>
            <a:xfrm>
              <a:off x="4420795" y="2774172"/>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01"/>
            <p:cNvSpPr/>
            <p:nvPr/>
          </p:nvSpPr>
          <p:spPr>
            <a:xfrm>
              <a:off x="4428011" y="2771357"/>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01"/>
            <p:cNvSpPr/>
            <p:nvPr/>
          </p:nvSpPr>
          <p:spPr>
            <a:xfrm>
              <a:off x="4389192" y="2790615"/>
              <a:ext cx="25" cy="25"/>
            </a:xfrm>
            <a:custGeom>
              <a:rect b="b" l="l" r="r" t="t"/>
              <a:pathLst>
                <a:path extrusionOk="0" h="1" w="1">
                  <a:moveTo>
                    <a:pt x="0" y="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01"/>
            <p:cNvSpPr/>
            <p:nvPr/>
          </p:nvSpPr>
          <p:spPr>
            <a:xfrm>
              <a:off x="4420267" y="2719062"/>
              <a:ext cx="1609" cy="478"/>
            </a:xfrm>
            <a:custGeom>
              <a:rect b="b" l="l" r="r" t="t"/>
              <a:pathLst>
                <a:path extrusionOk="0" h="19" w="64">
                  <a:moveTo>
                    <a:pt x="0" y="18"/>
                  </a:moveTo>
                  <a:cubicBezTo>
                    <a:pt x="32" y="4"/>
                    <a:pt x="53" y="1"/>
                    <a:pt x="63" y="11"/>
                  </a:cubicBezTo>
                  <a:lnTo>
                    <a:pt x="63" y="11"/>
                  </a:lnTo>
                  <a:cubicBezTo>
                    <a:pt x="53" y="1"/>
                    <a:pt x="32" y="4"/>
                    <a:pt x="0"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01"/>
            <p:cNvSpPr/>
            <p:nvPr/>
          </p:nvSpPr>
          <p:spPr>
            <a:xfrm>
              <a:off x="4355578" y="2776360"/>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01"/>
            <p:cNvSpPr/>
            <p:nvPr/>
          </p:nvSpPr>
          <p:spPr>
            <a:xfrm>
              <a:off x="4354170" y="2780156"/>
              <a:ext cx="101" cy="201"/>
            </a:xfrm>
            <a:custGeom>
              <a:rect b="b" l="l" r="r" t="t"/>
              <a:pathLst>
                <a:path extrusionOk="0" h="8" w="4">
                  <a:moveTo>
                    <a:pt x="4" y="0"/>
                  </a:moveTo>
                  <a:lnTo>
                    <a:pt x="0"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01"/>
            <p:cNvSpPr/>
            <p:nvPr/>
          </p:nvSpPr>
          <p:spPr>
            <a:xfrm>
              <a:off x="4354698" y="2778748"/>
              <a:ext cx="101" cy="201"/>
            </a:xfrm>
            <a:custGeom>
              <a:rect b="b" l="l" r="r" t="t"/>
              <a:pathLst>
                <a:path extrusionOk="0" h="8" w="4">
                  <a:moveTo>
                    <a:pt x="4" y="0"/>
                  </a:moveTo>
                  <a:lnTo>
                    <a:pt x="0"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01"/>
            <p:cNvSpPr/>
            <p:nvPr/>
          </p:nvSpPr>
          <p:spPr>
            <a:xfrm>
              <a:off x="4392184" y="2731382"/>
              <a:ext cx="1785" cy="302"/>
            </a:xfrm>
            <a:custGeom>
              <a:rect b="b" l="l" r="r" t="t"/>
              <a:pathLst>
                <a:path extrusionOk="0" h="12" w="71">
                  <a:moveTo>
                    <a:pt x="0" y="11"/>
                  </a:moveTo>
                  <a:cubicBezTo>
                    <a:pt x="21" y="1"/>
                    <a:pt x="46" y="1"/>
                    <a:pt x="70" y="8"/>
                  </a:cubicBezTo>
                  <a:cubicBezTo>
                    <a:pt x="46" y="1"/>
                    <a:pt x="21" y="1"/>
                    <a:pt x="0" y="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01"/>
            <p:cNvSpPr/>
            <p:nvPr/>
          </p:nvSpPr>
          <p:spPr>
            <a:xfrm>
              <a:off x="4355226" y="2777516"/>
              <a:ext cx="25" cy="101"/>
            </a:xfrm>
            <a:custGeom>
              <a:rect b="b" l="l" r="r" t="t"/>
              <a:pathLst>
                <a:path extrusionOk="0" h="4" w="1">
                  <a:moveTo>
                    <a:pt x="0" y="0"/>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01"/>
            <p:cNvSpPr/>
            <p:nvPr/>
          </p:nvSpPr>
          <p:spPr>
            <a:xfrm>
              <a:off x="4356710" y="2773468"/>
              <a:ext cx="25" cy="101"/>
            </a:xfrm>
            <a:custGeom>
              <a:rect b="b" l="l" r="r" t="t"/>
              <a:pathLst>
                <a:path extrusionOk="0" h="4" w="1">
                  <a:moveTo>
                    <a:pt x="1" y="0"/>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01"/>
            <p:cNvSpPr/>
            <p:nvPr/>
          </p:nvSpPr>
          <p:spPr>
            <a:xfrm>
              <a:off x="4394020" y="2731558"/>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01"/>
            <p:cNvSpPr/>
            <p:nvPr/>
          </p:nvSpPr>
          <p:spPr>
            <a:xfrm>
              <a:off x="4356006" y="2775228"/>
              <a:ext cx="25" cy="101"/>
            </a:xfrm>
            <a:custGeom>
              <a:rect b="b" l="l" r="r" t="t"/>
              <a:pathLst>
                <a:path extrusionOk="0" h="4" w="1">
                  <a:moveTo>
                    <a:pt x="1" y="0"/>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01"/>
            <p:cNvSpPr/>
            <p:nvPr/>
          </p:nvSpPr>
          <p:spPr>
            <a:xfrm>
              <a:off x="4356358" y="2774248"/>
              <a:ext cx="126" cy="201"/>
            </a:xfrm>
            <a:custGeom>
              <a:rect b="b" l="l" r="r" t="t"/>
              <a:pathLst>
                <a:path extrusionOk="0" h="8" w="5">
                  <a:moveTo>
                    <a:pt x="4" y="1"/>
                  </a:moveTo>
                  <a:lnTo>
                    <a:pt x="1"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01"/>
            <p:cNvSpPr/>
            <p:nvPr/>
          </p:nvSpPr>
          <p:spPr>
            <a:xfrm>
              <a:off x="4353818" y="2781639"/>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01"/>
            <p:cNvSpPr/>
            <p:nvPr/>
          </p:nvSpPr>
          <p:spPr>
            <a:xfrm>
              <a:off x="4353818" y="2781639"/>
              <a:ext cx="25" cy="25"/>
            </a:xfrm>
            <a:custGeom>
              <a:rect b="b" l="l" r="r" t="t"/>
              <a:pathLst>
                <a:path extrusionOk="0" h="1" w="1">
                  <a:moveTo>
                    <a:pt x="0" y="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01"/>
            <p:cNvSpPr/>
            <p:nvPr/>
          </p:nvSpPr>
          <p:spPr>
            <a:xfrm>
              <a:off x="4434246" y="2597956"/>
              <a:ext cx="207744" cy="162514"/>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01"/>
            <p:cNvSpPr/>
            <p:nvPr/>
          </p:nvSpPr>
          <p:spPr>
            <a:xfrm>
              <a:off x="4488652" y="2661690"/>
              <a:ext cx="453" cy="101"/>
            </a:xfrm>
            <a:custGeom>
              <a:rect b="b" l="l" r="r" t="t"/>
              <a:pathLst>
                <a:path extrusionOk="0" h="4" w="18">
                  <a:moveTo>
                    <a:pt x="18" y="0"/>
                  </a:moveTo>
                  <a:lnTo>
                    <a:pt x="0" y="4"/>
                  </a:lnTo>
                  <a:lnTo>
                    <a:pt x="4" y="4"/>
                  </a:lnTo>
                  <a:lnTo>
                    <a:pt x="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01"/>
            <p:cNvSpPr/>
            <p:nvPr/>
          </p:nvSpPr>
          <p:spPr>
            <a:xfrm>
              <a:off x="4611267" y="2600344"/>
              <a:ext cx="553" cy="201"/>
            </a:xfrm>
            <a:custGeom>
              <a:rect b="b" l="l" r="r" t="t"/>
              <a:pathLst>
                <a:path extrusionOk="0" h="8" w="22">
                  <a:moveTo>
                    <a:pt x="0" y="0"/>
                  </a:moveTo>
                  <a:lnTo>
                    <a:pt x="2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01"/>
            <p:cNvSpPr/>
            <p:nvPr/>
          </p:nvSpPr>
          <p:spPr>
            <a:xfrm>
              <a:off x="4594623" y="2597881"/>
              <a:ext cx="4676" cy="277"/>
            </a:xfrm>
            <a:custGeom>
              <a:rect b="b" l="l" r="r" t="t"/>
              <a:pathLst>
                <a:path extrusionOk="0" h="11" w="186">
                  <a:moveTo>
                    <a:pt x="0" y="0"/>
                  </a:moveTo>
                  <a:cubicBezTo>
                    <a:pt x="46" y="0"/>
                    <a:pt x="112" y="4"/>
                    <a:pt x="186" y="11"/>
                  </a:cubicBezTo>
                  <a:cubicBezTo>
                    <a:pt x="119" y="4"/>
                    <a:pt x="56"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01"/>
            <p:cNvSpPr/>
            <p:nvPr/>
          </p:nvSpPr>
          <p:spPr>
            <a:xfrm>
              <a:off x="4599727" y="2598132"/>
              <a:ext cx="629" cy="126"/>
            </a:xfrm>
            <a:custGeom>
              <a:rect b="b" l="l" r="r" t="t"/>
              <a:pathLst>
                <a:path extrusionOk="0" h="5" w="25">
                  <a:moveTo>
                    <a:pt x="0" y="1"/>
                  </a:moveTo>
                  <a:lnTo>
                    <a:pt x="25"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01"/>
            <p:cNvSpPr/>
            <p:nvPr/>
          </p:nvSpPr>
          <p:spPr>
            <a:xfrm>
              <a:off x="4607747" y="2599364"/>
              <a:ext cx="629" cy="126"/>
            </a:xfrm>
            <a:custGeom>
              <a:rect b="b" l="l" r="r" t="t"/>
              <a:pathLst>
                <a:path extrusionOk="0" h="5" w="25">
                  <a:moveTo>
                    <a:pt x="0" y="1"/>
                  </a:moveTo>
                  <a:lnTo>
                    <a:pt x="25"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01"/>
            <p:cNvSpPr/>
            <p:nvPr/>
          </p:nvSpPr>
          <p:spPr>
            <a:xfrm>
              <a:off x="4612323" y="2600772"/>
              <a:ext cx="377" cy="302"/>
            </a:xfrm>
            <a:custGeom>
              <a:rect b="b" l="l" r="r" t="t"/>
              <a:pathLst>
                <a:path extrusionOk="0" h="12" w="15">
                  <a:moveTo>
                    <a:pt x="0" y="1"/>
                  </a:moveTo>
                  <a:lnTo>
                    <a:pt x="14"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01"/>
            <p:cNvSpPr/>
            <p:nvPr/>
          </p:nvSpPr>
          <p:spPr>
            <a:xfrm>
              <a:off x="4606515" y="2599112"/>
              <a:ext cx="528" cy="101"/>
            </a:xfrm>
            <a:custGeom>
              <a:rect b="b" l="l" r="r" t="t"/>
              <a:pathLst>
                <a:path extrusionOk="0" h="4" w="21">
                  <a:moveTo>
                    <a:pt x="0" y="0"/>
                  </a:moveTo>
                  <a:lnTo>
                    <a:pt x="2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01"/>
            <p:cNvSpPr/>
            <p:nvPr/>
          </p:nvSpPr>
          <p:spPr>
            <a:xfrm>
              <a:off x="4610110" y="2599992"/>
              <a:ext cx="654" cy="201"/>
            </a:xfrm>
            <a:custGeom>
              <a:rect b="b" l="l" r="r" t="t"/>
              <a:pathLst>
                <a:path extrusionOk="0" h="8" w="26">
                  <a:moveTo>
                    <a:pt x="1" y="0"/>
                  </a:moveTo>
                  <a:lnTo>
                    <a:pt x="25"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01"/>
            <p:cNvSpPr/>
            <p:nvPr/>
          </p:nvSpPr>
          <p:spPr>
            <a:xfrm>
              <a:off x="4608979" y="2599640"/>
              <a:ext cx="629" cy="201"/>
            </a:xfrm>
            <a:custGeom>
              <a:rect b="b" l="l" r="r" t="t"/>
              <a:pathLst>
                <a:path extrusionOk="0" h="8" w="25">
                  <a:moveTo>
                    <a:pt x="0" y="0"/>
                  </a:moveTo>
                  <a:lnTo>
                    <a:pt x="25"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01"/>
            <p:cNvSpPr/>
            <p:nvPr/>
          </p:nvSpPr>
          <p:spPr>
            <a:xfrm>
              <a:off x="4622530" y="2609923"/>
              <a:ext cx="1961" cy="1081"/>
            </a:xfrm>
            <a:custGeom>
              <a:rect b="b" l="l" r="r" t="t"/>
              <a:pathLst>
                <a:path extrusionOk="0" h="43" w="78">
                  <a:moveTo>
                    <a:pt x="77" y="1"/>
                  </a:moveTo>
                  <a:lnTo>
                    <a:pt x="0" y="43"/>
                  </a:lnTo>
                  <a:lnTo>
                    <a:pt x="0" y="43"/>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01"/>
            <p:cNvSpPr/>
            <p:nvPr/>
          </p:nvSpPr>
          <p:spPr>
            <a:xfrm>
              <a:off x="4605258" y="2598836"/>
              <a:ext cx="377" cy="126"/>
            </a:xfrm>
            <a:custGeom>
              <a:rect b="b" l="l" r="r" t="t"/>
              <a:pathLst>
                <a:path extrusionOk="0" h="5" w="15">
                  <a:moveTo>
                    <a:pt x="1" y="1"/>
                  </a:moveTo>
                  <a:lnTo>
                    <a:pt x="15"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01"/>
            <p:cNvSpPr/>
            <p:nvPr/>
          </p:nvSpPr>
          <p:spPr>
            <a:xfrm>
              <a:off x="4603951" y="2598660"/>
              <a:ext cx="277" cy="25"/>
            </a:xfrm>
            <a:custGeom>
              <a:rect b="b" l="l" r="r" t="t"/>
              <a:pathLst>
                <a:path extrusionOk="0" h="1" w="11">
                  <a:moveTo>
                    <a:pt x="0" y="1"/>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01"/>
            <p:cNvSpPr/>
            <p:nvPr/>
          </p:nvSpPr>
          <p:spPr>
            <a:xfrm>
              <a:off x="4601135" y="2598308"/>
              <a:ext cx="377" cy="25"/>
            </a:xfrm>
            <a:custGeom>
              <a:rect b="b" l="l" r="r" t="t"/>
              <a:pathLst>
                <a:path extrusionOk="0" h="1" w="15">
                  <a:moveTo>
                    <a:pt x="0" y="1"/>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01"/>
            <p:cNvSpPr/>
            <p:nvPr/>
          </p:nvSpPr>
          <p:spPr>
            <a:xfrm>
              <a:off x="4602618" y="2598484"/>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01"/>
            <p:cNvSpPr/>
            <p:nvPr/>
          </p:nvSpPr>
          <p:spPr>
            <a:xfrm>
              <a:off x="4565308" y="2740181"/>
              <a:ext cx="8297" cy="4701"/>
            </a:xfrm>
            <a:custGeom>
              <a:rect b="b" l="l" r="r" t="t"/>
              <a:pathLst>
                <a:path extrusionOk="0" h="187" w="330">
                  <a:moveTo>
                    <a:pt x="1" y="186"/>
                  </a:moveTo>
                  <a:cubicBezTo>
                    <a:pt x="95" y="99"/>
                    <a:pt x="204" y="1"/>
                    <a:pt x="330" y="11"/>
                  </a:cubicBezTo>
                  <a:cubicBezTo>
                    <a:pt x="204" y="1"/>
                    <a:pt x="95" y="99"/>
                    <a:pt x="1" y="1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01"/>
            <p:cNvSpPr/>
            <p:nvPr/>
          </p:nvSpPr>
          <p:spPr>
            <a:xfrm>
              <a:off x="4477464" y="2759213"/>
              <a:ext cx="25" cy="453"/>
            </a:xfrm>
            <a:custGeom>
              <a:rect b="b" l="l" r="r" t="t"/>
              <a:pathLst>
                <a:path extrusionOk="0" h="18" w="1">
                  <a:moveTo>
                    <a:pt x="1" y="0"/>
                  </a:moveTo>
                  <a:cubicBezTo>
                    <a:pt x="1" y="7"/>
                    <a:pt x="1" y="11"/>
                    <a:pt x="1" y="18"/>
                  </a:cubicBezTo>
                  <a:cubicBezTo>
                    <a:pt x="1" y="11"/>
                    <a:pt x="1" y="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01"/>
            <p:cNvSpPr/>
            <p:nvPr/>
          </p:nvSpPr>
          <p:spPr>
            <a:xfrm>
              <a:off x="4476936" y="2759641"/>
              <a:ext cx="553" cy="905"/>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01"/>
            <p:cNvSpPr/>
            <p:nvPr/>
          </p:nvSpPr>
          <p:spPr>
            <a:xfrm>
              <a:off x="4462429" y="2757705"/>
              <a:ext cx="101" cy="478"/>
            </a:xfrm>
            <a:custGeom>
              <a:rect b="b" l="l" r="r" t="t"/>
              <a:pathLst>
                <a:path extrusionOk="0" h="19" w="4">
                  <a:moveTo>
                    <a:pt x="4" y="1"/>
                  </a:moveTo>
                  <a:cubicBezTo>
                    <a:pt x="4" y="4"/>
                    <a:pt x="0" y="11"/>
                    <a:pt x="0" y="18"/>
                  </a:cubicBezTo>
                  <a:cubicBezTo>
                    <a:pt x="0" y="15"/>
                    <a:pt x="4" y="8"/>
                    <a:pt x="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01"/>
            <p:cNvSpPr/>
            <p:nvPr/>
          </p:nvSpPr>
          <p:spPr>
            <a:xfrm>
              <a:off x="4464265" y="2754110"/>
              <a:ext cx="729" cy="553"/>
            </a:xfrm>
            <a:custGeom>
              <a:rect b="b" l="l" r="r" t="t"/>
              <a:pathLst>
                <a:path extrusionOk="0" h="22" w="29">
                  <a:moveTo>
                    <a:pt x="29" y="0"/>
                  </a:moveTo>
                  <a:cubicBezTo>
                    <a:pt x="18" y="7"/>
                    <a:pt x="11" y="11"/>
                    <a:pt x="1" y="21"/>
                  </a:cubicBezTo>
                  <a:cubicBezTo>
                    <a:pt x="11" y="11"/>
                    <a:pt x="18" y="7"/>
                    <a:pt x="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01"/>
            <p:cNvSpPr/>
            <p:nvPr/>
          </p:nvSpPr>
          <p:spPr>
            <a:xfrm>
              <a:off x="4463133" y="2755769"/>
              <a:ext cx="201" cy="478"/>
            </a:xfrm>
            <a:custGeom>
              <a:rect b="b" l="l" r="r" t="t"/>
              <a:pathLst>
                <a:path extrusionOk="0" h="19" w="8">
                  <a:moveTo>
                    <a:pt x="7" y="1"/>
                  </a:moveTo>
                  <a:cubicBezTo>
                    <a:pt x="4" y="8"/>
                    <a:pt x="0" y="11"/>
                    <a:pt x="0" y="18"/>
                  </a:cubicBezTo>
                  <a:cubicBezTo>
                    <a:pt x="4" y="11"/>
                    <a:pt x="7" y="8"/>
                    <a:pt x="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01"/>
            <p:cNvSpPr/>
            <p:nvPr/>
          </p:nvSpPr>
          <p:spPr>
            <a:xfrm>
              <a:off x="4462681" y="2756825"/>
              <a:ext cx="201" cy="302"/>
            </a:xfrm>
            <a:custGeom>
              <a:rect b="b" l="l" r="r" t="t"/>
              <a:pathLst>
                <a:path extrusionOk="0" h="12" w="8">
                  <a:moveTo>
                    <a:pt x="8" y="1"/>
                  </a:moveTo>
                  <a:lnTo>
                    <a:pt x="1" y="11"/>
                  </a:lnTo>
                  <a:cubicBezTo>
                    <a:pt x="4" y="8"/>
                    <a:pt x="8" y="4"/>
                    <a:pt x="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01"/>
            <p:cNvSpPr/>
            <p:nvPr/>
          </p:nvSpPr>
          <p:spPr>
            <a:xfrm>
              <a:off x="4475000" y="2760521"/>
              <a:ext cx="1961" cy="226"/>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01"/>
            <p:cNvSpPr/>
            <p:nvPr/>
          </p:nvSpPr>
          <p:spPr>
            <a:xfrm>
              <a:off x="4463561" y="2754637"/>
              <a:ext cx="729" cy="729"/>
            </a:xfrm>
            <a:custGeom>
              <a:rect b="b" l="l" r="r" t="t"/>
              <a:pathLst>
                <a:path extrusionOk="0" h="29" w="29">
                  <a:moveTo>
                    <a:pt x="1" y="28"/>
                  </a:moveTo>
                  <a:cubicBezTo>
                    <a:pt x="11" y="18"/>
                    <a:pt x="18" y="7"/>
                    <a:pt x="29" y="0"/>
                  </a:cubicBezTo>
                  <a:lnTo>
                    <a:pt x="29" y="0"/>
                  </a:lnTo>
                  <a:cubicBezTo>
                    <a:pt x="18" y="7"/>
                    <a:pt x="11" y="18"/>
                    <a:pt x="1" y="2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01"/>
            <p:cNvSpPr/>
            <p:nvPr/>
          </p:nvSpPr>
          <p:spPr>
            <a:xfrm>
              <a:off x="4474120" y="2760169"/>
              <a:ext cx="905" cy="377"/>
            </a:xfrm>
            <a:custGeom>
              <a:rect b="b" l="l" r="r" t="t"/>
              <a:pathLst>
                <a:path extrusionOk="0" h="15" w="36">
                  <a:moveTo>
                    <a:pt x="36" y="15"/>
                  </a:moveTo>
                  <a:cubicBezTo>
                    <a:pt x="22" y="8"/>
                    <a:pt x="11" y="4"/>
                    <a:pt x="1" y="1"/>
                  </a:cubicBezTo>
                  <a:cubicBezTo>
                    <a:pt x="11" y="4"/>
                    <a:pt x="22" y="8"/>
                    <a:pt x="36"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01"/>
            <p:cNvSpPr/>
            <p:nvPr/>
          </p:nvSpPr>
          <p:spPr>
            <a:xfrm>
              <a:off x="4467785" y="2753305"/>
              <a:ext cx="654" cy="25"/>
            </a:xfrm>
            <a:custGeom>
              <a:rect b="b" l="l" r="r" t="t"/>
              <a:pathLst>
                <a:path extrusionOk="0" h="1" w="26">
                  <a:moveTo>
                    <a:pt x="1" y="1"/>
                  </a:moveTo>
                  <a:lnTo>
                    <a:pt x="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01"/>
            <p:cNvSpPr/>
            <p:nvPr/>
          </p:nvSpPr>
          <p:spPr>
            <a:xfrm>
              <a:off x="4466829" y="2753305"/>
              <a:ext cx="729" cy="25"/>
            </a:xfrm>
            <a:custGeom>
              <a:rect b="b" l="l" r="r" t="t"/>
              <a:pathLst>
                <a:path extrusionOk="0" h="1" w="29">
                  <a:moveTo>
                    <a:pt x="28" y="1"/>
                  </a:moveTo>
                  <a:cubicBezTo>
                    <a:pt x="18" y="1"/>
                    <a:pt x="11" y="1"/>
                    <a:pt x="0" y="1"/>
                  </a:cubicBezTo>
                  <a:cubicBezTo>
                    <a:pt x="11" y="1"/>
                    <a:pt x="18" y="1"/>
                    <a:pt x="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01"/>
            <p:cNvSpPr/>
            <p:nvPr/>
          </p:nvSpPr>
          <p:spPr>
            <a:xfrm>
              <a:off x="4468589" y="2753406"/>
              <a:ext cx="4148" cy="3268"/>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01"/>
            <p:cNvSpPr/>
            <p:nvPr/>
          </p:nvSpPr>
          <p:spPr>
            <a:xfrm>
              <a:off x="4465145" y="2753657"/>
              <a:ext cx="654" cy="377"/>
            </a:xfrm>
            <a:custGeom>
              <a:rect b="b" l="l" r="r" t="t"/>
              <a:pathLst>
                <a:path extrusionOk="0" h="15" w="26">
                  <a:moveTo>
                    <a:pt x="25" y="1"/>
                  </a:moveTo>
                  <a:cubicBezTo>
                    <a:pt x="15" y="4"/>
                    <a:pt x="8" y="8"/>
                    <a:pt x="1" y="15"/>
                  </a:cubicBezTo>
                  <a:cubicBezTo>
                    <a:pt x="8" y="8"/>
                    <a:pt x="15" y="4"/>
                    <a:pt x="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01"/>
            <p:cNvSpPr/>
            <p:nvPr/>
          </p:nvSpPr>
          <p:spPr>
            <a:xfrm>
              <a:off x="4465849" y="2753406"/>
              <a:ext cx="905" cy="277"/>
            </a:xfrm>
            <a:custGeom>
              <a:rect b="b" l="l" r="r" t="t"/>
              <a:pathLst>
                <a:path extrusionOk="0" h="11" w="36">
                  <a:moveTo>
                    <a:pt x="36" y="0"/>
                  </a:moveTo>
                  <a:cubicBezTo>
                    <a:pt x="22" y="0"/>
                    <a:pt x="11" y="4"/>
                    <a:pt x="1" y="11"/>
                  </a:cubicBezTo>
                  <a:cubicBezTo>
                    <a:pt x="11" y="4"/>
                    <a:pt x="22" y="0"/>
                    <a:pt x="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01"/>
            <p:cNvSpPr/>
            <p:nvPr/>
          </p:nvSpPr>
          <p:spPr>
            <a:xfrm>
              <a:off x="4476685" y="2760445"/>
              <a:ext cx="553" cy="277"/>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01"/>
            <p:cNvSpPr/>
            <p:nvPr/>
          </p:nvSpPr>
          <p:spPr>
            <a:xfrm>
              <a:off x="4488652" y="2666165"/>
              <a:ext cx="101" cy="1081"/>
            </a:xfrm>
            <a:custGeom>
              <a:rect b="b" l="l" r="r" t="t"/>
              <a:pathLst>
                <a:path extrusionOk="0" h="43" w="4">
                  <a:moveTo>
                    <a:pt x="0" y="1"/>
                  </a:moveTo>
                  <a:lnTo>
                    <a:pt x="0" y="43"/>
                  </a:lnTo>
                  <a:cubicBezTo>
                    <a:pt x="4" y="29"/>
                    <a:pt x="4" y="15"/>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01"/>
            <p:cNvSpPr/>
            <p:nvPr/>
          </p:nvSpPr>
          <p:spPr>
            <a:xfrm>
              <a:off x="4488551" y="2662921"/>
              <a:ext cx="126" cy="1257"/>
            </a:xfrm>
            <a:custGeom>
              <a:rect b="b" l="l" r="r" t="t"/>
              <a:pathLst>
                <a:path extrusionOk="0" h="50" w="5">
                  <a:moveTo>
                    <a:pt x="1" y="0"/>
                  </a:moveTo>
                  <a:lnTo>
                    <a:pt x="1" y="49"/>
                  </a:lnTo>
                  <a:cubicBezTo>
                    <a:pt x="4" y="35"/>
                    <a:pt x="4" y="1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01"/>
            <p:cNvSpPr/>
            <p:nvPr/>
          </p:nvSpPr>
          <p:spPr>
            <a:xfrm>
              <a:off x="4488727" y="2669081"/>
              <a:ext cx="25" cy="981"/>
            </a:xfrm>
            <a:custGeom>
              <a:rect b="b" l="l" r="r" t="t"/>
              <a:pathLst>
                <a:path extrusionOk="0" h="39" w="1">
                  <a:moveTo>
                    <a:pt x="1" y="0"/>
                  </a:moveTo>
                  <a:lnTo>
                    <a:pt x="1" y="3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01"/>
            <p:cNvSpPr/>
            <p:nvPr/>
          </p:nvSpPr>
          <p:spPr>
            <a:xfrm>
              <a:off x="4488375" y="2691432"/>
              <a:ext cx="126" cy="453"/>
            </a:xfrm>
            <a:custGeom>
              <a:rect b="b" l="l" r="r" t="t"/>
              <a:pathLst>
                <a:path extrusionOk="0" h="18" w="5">
                  <a:moveTo>
                    <a:pt x="4" y="0"/>
                  </a:moveTo>
                  <a:cubicBezTo>
                    <a:pt x="1" y="7"/>
                    <a:pt x="1" y="11"/>
                    <a:pt x="4" y="18"/>
                  </a:cubicBez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01"/>
            <p:cNvSpPr/>
            <p:nvPr/>
          </p:nvSpPr>
          <p:spPr>
            <a:xfrm>
              <a:off x="4488551" y="2687811"/>
              <a:ext cx="25" cy="478"/>
            </a:xfrm>
            <a:custGeom>
              <a:rect b="b" l="l" r="r" t="t"/>
              <a:pathLst>
                <a:path extrusionOk="0" h="19" w="1">
                  <a:moveTo>
                    <a:pt x="1" y="1"/>
                  </a:moveTo>
                  <a:lnTo>
                    <a:pt x="1" y="18"/>
                  </a:lnTo>
                  <a:cubicBezTo>
                    <a:pt x="1" y="15"/>
                    <a:pt x="1" y="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01"/>
            <p:cNvSpPr/>
            <p:nvPr/>
          </p:nvSpPr>
          <p:spPr>
            <a:xfrm>
              <a:off x="4488023" y="2695907"/>
              <a:ext cx="25" cy="201"/>
            </a:xfrm>
            <a:custGeom>
              <a:rect b="b" l="l" r="r" t="t"/>
              <a:pathLst>
                <a:path extrusionOk="0" h="8" w="1">
                  <a:moveTo>
                    <a:pt x="1" y="1"/>
                  </a:moveTo>
                  <a:lnTo>
                    <a:pt x="1"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01"/>
            <p:cNvSpPr/>
            <p:nvPr/>
          </p:nvSpPr>
          <p:spPr>
            <a:xfrm>
              <a:off x="4488124" y="2695379"/>
              <a:ext cx="25" cy="302"/>
            </a:xfrm>
            <a:custGeom>
              <a:rect b="b" l="l" r="r" t="t"/>
              <a:pathLst>
                <a:path extrusionOk="0" h="12" w="1">
                  <a:moveTo>
                    <a:pt x="0" y="1"/>
                  </a:moveTo>
                  <a:lnTo>
                    <a:pt x="0"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01"/>
            <p:cNvSpPr/>
            <p:nvPr/>
          </p:nvSpPr>
          <p:spPr>
            <a:xfrm>
              <a:off x="4488652" y="2686328"/>
              <a:ext cx="25" cy="553"/>
            </a:xfrm>
            <a:custGeom>
              <a:rect b="b" l="l" r="r" t="t"/>
              <a:pathLst>
                <a:path extrusionOk="0" h="22" w="1">
                  <a:moveTo>
                    <a:pt x="0" y="0"/>
                  </a:moveTo>
                  <a:lnTo>
                    <a:pt x="0" y="2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01"/>
            <p:cNvSpPr/>
            <p:nvPr/>
          </p:nvSpPr>
          <p:spPr>
            <a:xfrm>
              <a:off x="4488199" y="2694776"/>
              <a:ext cx="25" cy="277"/>
            </a:xfrm>
            <a:custGeom>
              <a:rect b="b" l="l" r="r" t="t"/>
              <a:pathLst>
                <a:path extrusionOk="0" h="11" w="1">
                  <a:moveTo>
                    <a:pt x="1" y="0"/>
                  </a:moveTo>
                  <a:lnTo>
                    <a:pt x="1"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01"/>
            <p:cNvSpPr/>
            <p:nvPr/>
          </p:nvSpPr>
          <p:spPr>
            <a:xfrm>
              <a:off x="4487948" y="2696360"/>
              <a:ext cx="25" cy="201"/>
            </a:xfrm>
            <a:custGeom>
              <a:rect b="b" l="l" r="r" t="t"/>
              <a:pathLst>
                <a:path extrusionOk="0" h="8" w="1">
                  <a:moveTo>
                    <a:pt x="0" y="0"/>
                  </a:moveTo>
                  <a:lnTo>
                    <a:pt x="0"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01"/>
            <p:cNvSpPr/>
            <p:nvPr/>
          </p:nvSpPr>
          <p:spPr>
            <a:xfrm>
              <a:off x="4487671" y="2697315"/>
              <a:ext cx="25" cy="201"/>
            </a:xfrm>
            <a:custGeom>
              <a:rect b="b" l="l" r="r" t="t"/>
              <a:pathLst>
                <a:path extrusionOk="0" h="8" w="1">
                  <a:moveTo>
                    <a:pt x="1" y="1"/>
                  </a:moveTo>
                  <a:lnTo>
                    <a:pt x="1"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01"/>
            <p:cNvSpPr/>
            <p:nvPr/>
          </p:nvSpPr>
          <p:spPr>
            <a:xfrm>
              <a:off x="4487847" y="2696787"/>
              <a:ext cx="25" cy="201"/>
            </a:xfrm>
            <a:custGeom>
              <a:rect b="b" l="l" r="r" t="t"/>
              <a:pathLst>
                <a:path extrusionOk="0" h="8" w="1">
                  <a:moveTo>
                    <a:pt x="1" y="1"/>
                  </a:moveTo>
                  <a:lnTo>
                    <a:pt x="1"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01"/>
            <p:cNvSpPr/>
            <p:nvPr/>
          </p:nvSpPr>
          <p:spPr>
            <a:xfrm>
              <a:off x="4487772" y="2697064"/>
              <a:ext cx="25" cy="201"/>
            </a:xfrm>
            <a:custGeom>
              <a:rect b="b" l="l" r="r" t="t"/>
              <a:pathLst>
                <a:path extrusionOk="0" h="8" w="1">
                  <a:moveTo>
                    <a:pt x="0" y="0"/>
                  </a:moveTo>
                  <a:lnTo>
                    <a:pt x="0"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01"/>
            <p:cNvSpPr/>
            <p:nvPr/>
          </p:nvSpPr>
          <p:spPr>
            <a:xfrm>
              <a:off x="4488727" y="2681048"/>
              <a:ext cx="25" cy="729"/>
            </a:xfrm>
            <a:custGeom>
              <a:rect b="b" l="l" r="r" t="t"/>
              <a:pathLst>
                <a:path extrusionOk="0" h="29" w="1">
                  <a:moveTo>
                    <a:pt x="1" y="0"/>
                  </a:moveTo>
                  <a:lnTo>
                    <a:pt x="1" y="2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01"/>
            <p:cNvSpPr/>
            <p:nvPr/>
          </p:nvSpPr>
          <p:spPr>
            <a:xfrm>
              <a:off x="4488727" y="2682984"/>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01"/>
            <p:cNvSpPr/>
            <p:nvPr/>
          </p:nvSpPr>
          <p:spPr>
            <a:xfrm>
              <a:off x="4488652" y="2684744"/>
              <a:ext cx="101" cy="629"/>
            </a:xfrm>
            <a:custGeom>
              <a:rect b="b" l="l" r="r" t="t"/>
              <a:pathLst>
                <a:path extrusionOk="0" h="25" w="4">
                  <a:moveTo>
                    <a:pt x="4" y="0"/>
                  </a:moveTo>
                  <a:cubicBezTo>
                    <a:pt x="4" y="7"/>
                    <a:pt x="0" y="14"/>
                    <a:pt x="4" y="25"/>
                  </a:cubicBez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01"/>
            <p:cNvSpPr/>
            <p:nvPr/>
          </p:nvSpPr>
          <p:spPr>
            <a:xfrm>
              <a:off x="4488551" y="2689144"/>
              <a:ext cx="25" cy="453"/>
            </a:xfrm>
            <a:custGeom>
              <a:rect b="b" l="l" r="r" t="t"/>
              <a:pathLst>
                <a:path extrusionOk="0" h="18" w="1">
                  <a:moveTo>
                    <a:pt x="1" y="0"/>
                  </a:moveTo>
                  <a:lnTo>
                    <a:pt x="1" y="18"/>
                  </a:lnTo>
                  <a:cubicBezTo>
                    <a:pt x="1" y="14"/>
                    <a:pt x="1" y="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01"/>
            <p:cNvSpPr/>
            <p:nvPr/>
          </p:nvSpPr>
          <p:spPr>
            <a:xfrm>
              <a:off x="4488375" y="2692387"/>
              <a:ext cx="25" cy="478"/>
            </a:xfrm>
            <a:custGeom>
              <a:rect b="b" l="l" r="r" t="t"/>
              <a:pathLst>
                <a:path extrusionOk="0" h="19" w="1">
                  <a:moveTo>
                    <a:pt x="1" y="1"/>
                  </a:moveTo>
                  <a:lnTo>
                    <a:pt x="1"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01"/>
            <p:cNvSpPr/>
            <p:nvPr/>
          </p:nvSpPr>
          <p:spPr>
            <a:xfrm>
              <a:off x="4488300" y="2693368"/>
              <a:ext cx="25" cy="277"/>
            </a:xfrm>
            <a:custGeom>
              <a:rect b="b" l="l" r="r" t="t"/>
              <a:pathLst>
                <a:path extrusionOk="0" h="11" w="1">
                  <a:moveTo>
                    <a:pt x="0" y="0"/>
                  </a:moveTo>
                  <a:lnTo>
                    <a:pt x="0" y="11"/>
                  </a:lnTo>
                  <a:cubicBezTo>
                    <a:pt x="0" y="7"/>
                    <a:pt x="0" y="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01"/>
            <p:cNvSpPr/>
            <p:nvPr/>
          </p:nvSpPr>
          <p:spPr>
            <a:xfrm>
              <a:off x="4488476" y="2690376"/>
              <a:ext cx="25" cy="453"/>
            </a:xfrm>
            <a:custGeom>
              <a:rect b="b" l="l" r="r" t="t"/>
              <a:pathLst>
                <a:path extrusionOk="0" h="18" w="1">
                  <a:moveTo>
                    <a:pt x="0" y="0"/>
                  </a:moveTo>
                  <a:lnTo>
                    <a:pt x="0" y="18"/>
                  </a:lnTo>
                  <a:cubicBezTo>
                    <a:pt x="0" y="11"/>
                    <a:pt x="0" y="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01"/>
            <p:cNvSpPr/>
            <p:nvPr/>
          </p:nvSpPr>
          <p:spPr>
            <a:xfrm>
              <a:off x="4488199" y="2694072"/>
              <a:ext cx="25" cy="377"/>
            </a:xfrm>
            <a:custGeom>
              <a:rect b="b" l="l" r="r" t="t"/>
              <a:pathLst>
                <a:path extrusionOk="0" h="15" w="1">
                  <a:moveTo>
                    <a:pt x="1" y="0"/>
                  </a:moveTo>
                  <a:lnTo>
                    <a:pt x="1"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01"/>
            <p:cNvSpPr/>
            <p:nvPr/>
          </p:nvSpPr>
          <p:spPr>
            <a:xfrm>
              <a:off x="4433014" y="2721174"/>
              <a:ext cx="3017" cy="126"/>
            </a:xfrm>
            <a:custGeom>
              <a:rect b="b" l="l" r="r" t="t"/>
              <a:pathLst>
                <a:path extrusionOk="0" h="5" w="120">
                  <a:moveTo>
                    <a:pt x="120" y="1"/>
                  </a:moveTo>
                  <a:cubicBezTo>
                    <a:pt x="78" y="1"/>
                    <a:pt x="39" y="4"/>
                    <a:pt x="1" y="4"/>
                  </a:cubicBezTo>
                  <a:cubicBezTo>
                    <a:pt x="39" y="4"/>
                    <a:pt x="81" y="4"/>
                    <a:pt x="1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01"/>
            <p:cNvSpPr/>
            <p:nvPr/>
          </p:nvSpPr>
          <p:spPr>
            <a:xfrm>
              <a:off x="4488727" y="2671897"/>
              <a:ext cx="25" cy="805"/>
            </a:xfrm>
            <a:custGeom>
              <a:rect b="b" l="l" r="r" t="t"/>
              <a:pathLst>
                <a:path extrusionOk="0" h="32" w="1">
                  <a:moveTo>
                    <a:pt x="1" y="0"/>
                  </a:moveTo>
                  <a:lnTo>
                    <a:pt x="1" y="3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01"/>
            <p:cNvSpPr/>
            <p:nvPr/>
          </p:nvSpPr>
          <p:spPr>
            <a:xfrm>
              <a:off x="4488727" y="2674361"/>
              <a:ext cx="25" cy="905"/>
            </a:xfrm>
            <a:custGeom>
              <a:rect b="b" l="l" r="r" t="t"/>
              <a:pathLst>
                <a:path extrusionOk="0" h="36" w="1">
                  <a:moveTo>
                    <a:pt x="1" y="0"/>
                  </a:moveTo>
                  <a:lnTo>
                    <a:pt x="1" y="3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01"/>
            <p:cNvSpPr/>
            <p:nvPr/>
          </p:nvSpPr>
          <p:spPr>
            <a:xfrm>
              <a:off x="4440682" y="2720470"/>
              <a:ext cx="453" cy="201"/>
            </a:xfrm>
            <a:custGeom>
              <a:rect b="b" l="l" r="r" t="t"/>
              <a:pathLst>
                <a:path extrusionOk="0" h="8" w="18">
                  <a:moveTo>
                    <a:pt x="18" y="1"/>
                  </a:moveTo>
                  <a:lnTo>
                    <a:pt x="0"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01"/>
            <p:cNvSpPr/>
            <p:nvPr/>
          </p:nvSpPr>
          <p:spPr>
            <a:xfrm>
              <a:off x="4488727" y="2679012"/>
              <a:ext cx="25" cy="729"/>
            </a:xfrm>
            <a:custGeom>
              <a:rect b="b" l="l" r="r" t="t"/>
              <a:pathLst>
                <a:path extrusionOk="0" h="29" w="1">
                  <a:moveTo>
                    <a:pt x="1" y="1"/>
                  </a:moveTo>
                  <a:lnTo>
                    <a:pt x="1" y="2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01"/>
            <p:cNvSpPr/>
            <p:nvPr/>
          </p:nvSpPr>
          <p:spPr>
            <a:xfrm>
              <a:off x="4488727" y="2676724"/>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01"/>
            <p:cNvSpPr/>
            <p:nvPr/>
          </p:nvSpPr>
          <p:spPr>
            <a:xfrm>
              <a:off x="4453881" y="2715894"/>
              <a:ext cx="10937" cy="1182"/>
            </a:xfrm>
            <a:custGeom>
              <a:rect b="b" l="l" r="r" t="t"/>
              <a:pathLst>
                <a:path extrusionOk="0" h="47" w="435">
                  <a:moveTo>
                    <a:pt x="435" y="1"/>
                  </a:moveTo>
                  <a:cubicBezTo>
                    <a:pt x="291" y="25"/>
                    <a:pt x="148" y="39"/>
                    <a:pt x="1" y="46"/>
                  </a:cubicBezTo>
                  <a:cubicBezTo>
                    <a:pt x="148" y="39"/>
                    <a:pt x="291" y="25"/>
                    <a:pt x="4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01"/>
            <p:cNvSpPr/>
            <p:nvPr/>
          </p:nvSpPr>
          <p:spPr>
            <a:xfrm>
              <a:off x="4487420" y="2697943"/>
              <a:ext cx="25" cy="101"/>
            </a:xfrm>
            <a:custGeom>
              <a:rect b="b" l="l" r="r" t="t"/>
              <a:pathLst>
                <a:path extrusionOk="0" h="4" w="1">
                  <a:moveTo>
                    <a:pt x="0" y="1"/>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01"/>
            <p:cNvSpPr/>
            <p:nvPr/>
          </p:nvSpPr>
          <p:spPr>
            <a:xfrm>
              <a:off x="4487596" y="2697592"/>
              <a:ext cx="25" cy="101"/>
            </a:xfrm>
            <a:custGeom>
              <a:rect b="b" l="l" r="r" t="t"/>
              <a:pathLst>
                <a:path extrusionOk="0" h="4" w="1">
                  <a:moveTo>
                    <a:pt x="0" y="1"/>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01"/>
            <p:cNvSpPr/>
            <p:nvPr/>
          </p:nvSpPr>
          <p:spPr>
            <a:xfrm>
              <a:off x="4487495" y="2697768"/>
              <a:ext cx="25" cy="101"/>
            </a:xfrm>
            <a:custGeom>
              <a:rect b="b" l="l" r="r" t="t"/>
              <a:pathLst>
                <a:path extrusionOk="0" h="4" w="1">
                  <a:moveTo>
                    <a:pt x="1" y="1"/>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01"/>
            <p:cNvSpPr/>
            <p:nvPr/>
          </p:nvSpPr>
          <p:spPr>
            <a:xfrm>
              <a:off x="4487319" y="2698044"/>
              <a:ext cx="25" cy="101"/>
            </a:xfrm>
            <a:custGeom>
              <a:rect b="b" l="l" r="r" t="t"/>
              <a:pathLst>
                <a:path extrusionOk="0" h="4" w="1">
                  <a:moveTo>
                    <a:pt x="1" y="0"/>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01"/>
            <p:cNvSpPr/>
            <p:nvPr/>
          </p:nvSpPr>
          <p:spPr>
            <a:xfrm>
              <a:off x="4487244" y="2698119"/>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01"/>
            <p:cNvSpPr/>
            <p:nvPr/>
          </p:nvSpPr>
          <p:spPr>
            <a:xfrm>
              <a:off x="4486967" y="2698295"/>
              <a:ext cx="201" cy="101"/>
            </a:xfrm>
            <a:custGeom>
              <a:rect b="b" l="l" r="r" t="t"/>
              <a:pathLst>
                <a:path extrusionOk="0" h="4" w="8">
                  <a:moveTo>
                    <a:pt x="8" y="1"/>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01"/>
            <p:cNvSpPr/>
            <p:nvPr/>
          </p:nvSpPr>
          <p:spPr>
            <a:xfrm>
              <a:off x="4451166" y="2750137"/>
              <a:ext cx="3545" cy="754"/>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01"/>
            <p:cNvSpPr/>
            <p:nvPr/>
          </p:nvSpPr>
          <p:spPr>
            <a:xfrm>
              <a:off x="4433014" y="2721275"/>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01"/>
            <p:cNvSpPr/>
            <p:nvPr/>
          </p:nvSpPr>
          <p:spPr>
            <a:xfrm>
              <a:off x="4432763" y="2724518"/>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01"/>
            <p:cNvSpPr/>
            <p:nvPr/>
          </p:nvSpPr>
          <p:spPr>
            <a:xfrm>
              <a:off x="4461801" y="2758157"/>
              <a:ext cx="553" cy="277"/>
            </a:xfrm>
            <a:custGeom>
              <a:rect b="b" l="l" r="r" t="t"/>
              <a:pathLst>
                <a:path extrusionOk="0" h="11" w="22">
                  <a:moveTo>
                    <a:pt x="22" y="11"/>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01"/>
            <p:cNvSpPr/>
            <p:nvPr/>
          </p:nvSpPr>
          <p:spPr>
            <a:xfrm>
              <a:off x="4432838" y="2722406"/>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01"/>
            <p:cNvSpPr/>
            <p:nvPr/>
          </p:nvSpPr>
          <p:spPr>
            <a:xfrm>
              <a:off x="4461022" y="2757881"/>
              <a:ext cx="553" cy="201"/>
            </a:xfrm>
            <a:custGeom>
              <a:rect b="b" l="l" r="r" t="t"/>
              <a:pathLst>
                <a:path extrusionOk="0" h="8" w="22">
                  <a:moveTo>
                    <a:pt x="21" y="8"/>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01"/>
            <p:cNvSpPr/>
            <p:nvPr/>
          </p:nvSpPr>
          <p:spPr>
            <a:xfrm>
              <a:off x="4432763" y="2725046"/>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01"/>
            <p:cNvSpPr/>
            <p:nvPr/>
          </p:nvSpPr>
          <p:spPr>
            <a:xfrm>
              <a:off x="4432763" y="2725398"/>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01"/>
            <p:cNvSpPr/>
            <p:nvPr/>
          </p:nvSpPr>
          <p:spPr>
            <a:xfrm>
              <a:off x="4432763" y="2725675"/>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01"/>
            <p:cNvSpPr/>
            <p:nvPr/>
          </p:nvSpPr>
          <p:spPr>
            <a:xfrm>
              <a:off x="4459513" y="2757453"/>
              <a:ext cx="654" cy="201"/>
            </a:xfrm>
            <a:custGeom>
              <a:rect b="b" l="l" r="r" t="t"/>
              <a:pathLst>
                <a:path extrusionOk="0" h="8" w="26">
                  <a:moveTo>
                    <a:pt x="25" y="7"/>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01"/>
            <p:cNvSpPr/>
            <p:nvPr/>
          </p:nvSpPr>
          <p:spPr>
            <a:xfrm>
              <a:off x="4432763" y="2723990"/>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01"/>
            <p:cNvSpPr/>
            <p:nvPr/>
          </p:nvSpPr>
          <p:spPr>
            <a:xfrm>
              <a:off x="4460318" y="2757705"/>
              <a:ext cx="553" cy="126"/>
            </a:xfrm>
            <a:custGeom>
              <a:rect b="b" l="l" r="r" t="t"/>
              <a:pathLst>
                <a:path extrusionOk="0" h="5" w="22">
                  <a:moveTo>
                    <a:pt x="21" y="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01"/>
            <p:cNvSpPr/>
            <p:nvPr/>
          </p:nvSpPr>
          <p:spPr>
            <a:xfrm>
              <a:off x="4432763" y="2723286"/>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01"/>
            <p:cNvSpPr/>
            <p:nvPr/>
          </p:nvSpPr>
          <p:spPr>
            <a:xfrm>
              <a:off x="4615390" y="2598056"/>
              <a:ext cx="134507" cy="224714"/>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01"/>
            <p:cNvSpPr/>
            <p:nvPr/>
          </p:nvSpPr>
          <p:spPr>
            <a:xfrm>
              <a:off x="4642317" y="2822494"/>
              <a:ext cx="729" cy="277"/>
            </a:xfrm>
            <a:custGeom>
              <a:rect b="b" l="l" r="r" t="t"/>
              <a:pathLst>
                <a:path extrusionOk="0" h="11" w="29">
                  <a:moveTo>
                    <a:pt x="29" y="11"/>
                  </a:moveTo>
                  <a:cubicBezTo>
                    <a:pt x="18" y="11"/>
                    <a:pt x="8" y="7"/>
                    <a:pt x="1" y="0"/>
                  </a:cubicBezTo>
                  <a:lnTo>
                    <a:pt x="1" y="0"/>
                  </a:lnTo>
                  <a:cubicBezTo>
                    <a:pt x="8" y="7"/>
                    <a:pt x="18" y="11"/>
                    <a:pt x="29" y="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01"/>
            <p:cNvSpPr/>
            <p:nvPr/>
          </p:nvSpPr>
          <p:spPr>
            <a:xfrm>
              <a:off x="4641537" y="2821514"/>
              <a:ext cx="629" cy="905"/>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01"/>
            <p:cNvSpPr/>
            <p:nvPr/>
          </p:nvSpPr>
          <p:spPr>
            <a:xfrm>
              <a:off x="4733153" y="2771608"/>
              <a:ext cx="478" cy="201"/>
            </a:xfrm>
            <a:custGeom>
              <a:rect b="b" l="l" r="r" t="t"/>
              <a:pathLst>
                <a:path extrusionOk="0" h="8" w="19">
                  <a:moveTo>
                    <a:pt x="1" y="1"/>
                  </a:moveTo>
                  <a:cubicBezTo>
                    <a:pt x="4" y="4"/>
                    <a:pt x="11" y="4"/>
                    <a:pt x="18" y="8"/>
                  </a:cubicBezTo>
                  <a:cubicBezTo>
                    <a:pt x="11" y="4"/>
                    <a:pt x="4"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01"/>
            <p:cNvSpPr/>
            <p:nvPr/>
          </p:nvSpPr>
          <p:spPr>
            <a:xfrm>
              <a:off x="4732273" y="2771432"/>
              <a:ext cx="553" cy="126"/>
            </a:xfrm>
            <a:custGeom>
              <a:rect b="b" l="l" r="r" t="t"/>
              <a:pathLst>
                <a:path extrusionOk="0" h="5" w="22">
                  <a:moveTo>
                    <a:pt x="1" y="1"/>
                  </a:moveTo>
                  <a:cubicBezTo>
                    <a:pt x="8" y="1"/>
                    <a:pt x="15" y="4"/>
                    <a:pt x="22" y="4"/>
                  </a:cubicBezTo>
                  <a:cubicBezTo>
                    <a:pt x="15" y="1"/>
                    <a:pt x="8"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01"/>
            <p:cNvSpPr/>
            <p:nvPr/>
          </p:nvSpPr>
          <p:spPr>
            <a:xfrm>
              <a:off x="4720657" y="2771432"/>
              <a:ext cx="9805" cy="5305"/>
            </a:xfrm>
            <a:custGeom>
              <a:rect b="b" l="l" r="r" t="t"/>
              <a:pathLst>
                <a:path extrusionOk="0" h="211" w="390">
                  <a:moveTo>
                    <a:pt x="1" y="211"/>
                  </a:moveTo>
                  <a:cubicBezTo>
                    <a:pt x="78" y="137"/>
                    <a:pt x="242" y="18"/>
                    <a:pt x="389" y="1"/>
                  </a:cubicBezTo>
                  <a:cubicBezTo>
                    <a:pt x="242" y="18"/>
                    <a:pt x="78" y="137"/>
                    <a:pt x="1" y="2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01"/>
            <p:cNvSpPr/>
            <p:nvPr/>
          </p:nvSpPr>
          <p:spPr>
            <a:xfrm>
              <a:off x="4731393" y="2771357"/>
              <a:ext cx="654" cy="25"/>
            </a:xfrm>
            <a:custGeom>
              <a:rect b="b" l="l" r="r" t="t"/>
              <a:pathLst>
                <a:path extrusionOk="0" h="1" w="26">
                  <a:moveTo>
                    <a:pt x="1" y="0"/>
                  </a:moveTo>
                  <a:cubicBezTo>
                    <a:pt x="8" y="0"/>
                    <a:pt x="15" y="0"/>
                    <a:pt x="25" y="0"/>
                  </a:cubicBezTo>
                  <a:cubicBezTo>
                    <a:pt x="15" y="0"/>
                    <a:pt x="8"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01"/>
            <p:cNvSpPr/>
            <p:nvPr/>
          </p:nvSpPr>
          <p:spPr>
            <a:xfrm>
              <a:off x="4730437" y="2771357"/>
              <a:ext cx="805" cy="101"/>
            </a:xfrm>
            <a:custGeom>
              <a:rect b="b" l="l" r="r" t="t"/>
              <a:pathLst>
                <a:path extrusionOk="0" h="4" w="32">
                  <a:moveTo>
                    <a:pt x="0" y="4"/>
                  </a:moveTo>
                  <a:cubicBezTo>
                    <a:pt x="11" y="0"/>
                    <a:pt x="21" y="0"/>
                    <a:pt x="32" y="4"/>
                  </a:cubicBezTo>
                  <a:cubicBezTo>
                    <a:pt x="21" y="0"/>
                    <a:pt x="11" y="0"/>
                    <a:pt x="0"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01"/>
            <p:cNvSpPr/>
            <p:nvPr/>
          </p:nvSpPr>
          <p:spPr>
            <a:xfrm>
              <a:off x="4624290" y="2743525"/>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01"/>
            <p:cNvSpPr/>
            <p:nvPr/>
          </p:nvSpPr>
          <p:spPr>
            <a:xfrm>
              <a:off x="4615742" y="2735354"/>
              <a:ext cx="2414" cy="274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01"/>
            <p:cNvSpPr/>
            <p:nvPr/>
          </p:nvSpPr>
          <p:spPr>
            <a:xfrm>
              <a:off x="4618130" y="2738069"/>
              <a:ext cx="4953" cy="5229"/>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01"/>
            <p:cNvSpPr/>
            <p:nvPr/>
          </p:nvSpPr>
          <p:spPr>
            <a:xfrm>
              <a:off x="4633090" y="2790967"/>
              <a:ext cx="2036" cy="126"/>
            </a:xfrm>
            <a:custGeom>
              <a:rect b="b" l="l" r="r" t="t"/>
              <a:pathLst>
                <a:path extrusionOk="0" h="5" w="81">
                  <a:moveTo>
                    <a:pt x="0" y="1"/>
                  </a:moveTo>
                  <a:cubicBezTo>
                    <a:pt x="21" y="4"/>
                    <a:pt x="49" y="4"/>
                    <a:pt x="81" y="4"/>
                  </a:cubicBezTo>
                  <a:cubicBezTo>
                    <a:pt x="49" y="4"/>
                    <a:pt x="2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01"/>
            <p:cNvSpPr/>
            <p:nvPr/>
          </p:nvSpPr>
          <p:spPr>
            <a:xfrm>
              <a:off x="4637665" y="2812010"/>
              <a:ext cx="3897" cy="9529"/>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01"/>
            <p:cNvSpPr/>
            <p:nvPr/>
          </p:nvSpPr>
          <p:spPr>
            <a:xfrm>
              <a:off x="4641185" y="2820986"/>
              <a:ext cx="629" cy="1006"/>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01"/>
            <p:cNvSpPr/>
            <p:nvPr/>
          </p:nvSpPr>
          <p:spPr>
            <a:xfrm>
              <a:off x="4622002" y="2743173"/>
              <a:ext cx="1081" cy="201"/>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01"/>
            <p:cNvSpPr/>
            <p:nvPr/>
          </p:nvSpPr>
          <p:spPr>
            <a:xfrm>
              <a:off x="4636433" y="2619351"/>
              <a:ext cx="25" cy="277"/>
            </a:xfrm>
            <a:custGeom>
              <a:rect b="b" l="l" r="r" t="t"/>
              <a:pathLst>
                <a:path extrusionOk="0" h="11" w="1">
                  <a:moveTo>
                    <a:pt x="0" y="0"/>
                  </a:moveTo>
                  <a:lnTo>
                    <a:pt x="0" y="11"/>
                  </a:lnTo>
                  <a:cubicBezTo>
                    <a:pt x="0" y="7"/>
                    <a:pt x="0" y="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01"/>
            <p:cNvSpPr/>
            <p:nvPr/>
          </p:nvSpPr>
          <p:spPr>
            <a:xfrm>
              <a:off x="4636333" y="2616711"/>
              <a:ext cx="25" cy="729"/>
            </a:xfrm>
            <a:custGeom>
              <a:rect b="b" l="l" r="r" t="t"/>
              <a:pathLst>
                <a:path extrusionOk="0" h="29" w="1">
                  <a:moveTo>
                    <a:pt x="1" y="0"/>
                  </a:moveTo>
                  <a:lnTo>
                    <a:pt x="1" y="28"/>
                  </a:lnTo>
                  <a:cubicBezTo>
                    <a:pt x="1" y="18"/>
                    <a:pt x="1" y="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01"/>
            <p:cNvSpPr/>
            <p:nvPr/>
          </p:nvSpPr>
          <p:spPr>
            <a:xfrm>
              <a:off x="4636509" y="2619955"/>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01"/>
            <p:cNvSpPr/>
            <p:nvPr/>
          </p:nvSpPr>
          <p:spPr>
            <a:xfrm>
              <a:off x="4636333" y="2615555"/>
              <a:ext cx="25" cy="905"/>
            </a:xfrm>
            <a:custGeom>
              <a:rect b="b" l="l" r="r" t="t"/>
              <a:pathLst>
                <a:path extrusionOk="0" h="36" w="1">
                  <a:moveTo>
                    <a:pt x="1" y="1"/>
                  </a:moveTo>
                  <a:lnTo>
                    <a:pt x="1" y="3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01"/>
            <p:cNvSpPr/>
            <p:nvPr/>
          </p:nvSpPr>
          <p:spPr>
            <a:xfrm>
              <a:off x="4636433" y="2618547"/>
              <a:ext cx="25" cy="478"/>
            </a:xfrm>
            <a:custGeom>
              <a:rect b="b" l="l" r="r" t="t"/>
              <a:pathLst>
                <a:path extrusionOk="0" h="19" w="1">
                  <a:moveTo>
                    <a:pt x="0" y="1"/>
                  </a:moveTo>
                  <a:lnTo>
                    <a:pt x="0" y="18"/>
                  </a:lnTo>
                  <a:cubicBezTo>
                    <a:pt x="0" y="11"/>
                    <a:pt x="0"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01"/>
            <p:cNvSpPr/>
            <p:nvPr/>
          </p:nvSpPr>
          <p:spPr>
            <a:xfrm>
              <a:off x="4615742" y="2732010"/>
              <a:ext cx="25" cy="1508"/>
            </a:xfrm>
            <a:custGeom>
              <a:rect b="b" l="l" r="r" t="t"/>
              <a:pathLst>
                <a:path extrusionOk="0" h="60" w="1">
                  <a:moveTo>
                    <a:pt x="1" y="0"/>
                  </a:moveTo>
                  <a:lnTo>
                    <a:pt x="1" y="60"/>
                  </a:lnTo>
                  <a:cubicBezTo>
                    <a:pt x="1" y="39"/>
                    <a:pt x="1" y="1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01"/>
            <p:cNvSpPr/>
            <p:nvPr/>
          </p:nvSpPr>
          <p:spPr>
            <a:xfrm>
              <a:off x="4615742" y="2733770"/>
              <a:ext cx="25" cy="1609"/>
            </a:xfrm>
            <a:custGeom>
              <a:rect b="b" l="l" r="r" t="t"/>
              <a:pathLst>
                <a:path extrusionOk="0" h="64" w="1">
                  <a:moveTo>
                    <a:pt x="1" y="63"/>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01"/>
            <p:cNvSpPr/>
            <p:nvPr/>
          </p:nvSpPr>
          <p:spPr>
            <a:xfrm>
              <a:off x="4636257" y="2614424"/>
              <a:ext cx="25" cy="1081"/>
            </a:xfrm>
            <a:custGeom>
              <a:rect b="b" l="l" r="r" t="t"/>
              <a:pathLst>
                <a:path extrusionOk="0" h="43" w="1">
                  <a:moveTo>
                    <a:pt x="0" y="0"/>
                  </a:moveTo>
                  <a:lnTo>
                    <a:pt x="0" y="4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01"/>
            <p:cNvSpPr/>
            <p:nvPr/>
          </p:nvSpPr>
          <p:spPr>
            <a:xfrm>
              <a:off x="4636433" y="2617667"/>
              <a:ext cx="25" cy="553"/>
            </a:xfrm>
            <a:custGeom>
              <a:rect b="b" l="l" r="r" t="t"/>
              <a:pathLst>
                <a:path extrusionOk="0" h="22" w="1">
                  <a:moveTo>
                    <a:pt x="0" y="1"/>
                  </a:moveTo>
                  <a:lnTo>
                    <a:pt x="0" y="2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01"/>
            <p:cNvSpPr/>
            <p:nvPr/>
          </p:nvSpPr>
          <p:spPr>
            <a:xfrm>
              <a:off x="4635729" y="2603864"/>
              <a:ext cx="553" cy="10585"/>
            </a:xfrm>
            <a:custGeom>
              <a:rect b="b" l="l" r="r" t="t"/>
              <a:pathLst>
                <a:path extrusionOk="0" h="421" w="22">
                  <a:moveTo>
                    <a:pt x="0" y="1"/>
                  </a:moveTo>
                  <a:cubicBezTo>
                    <a:pt x="7" y="154"/>
                    <a:pt x="14" y="301"/>
                    <a:pt x="21" y="420"/>
                  </a:cubicBezTo>
                  <a:cubicBezTo>
                    <a:pt x="18" y="301"/>
                    <a:pt x="7" y="154"/>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01"/>
            <p:cNvSpPr/>
            <p:nvPr/>
          </p:nvSpPr>
          <p:spPr>
            <a:xfrm>
              <a:off x="4615918" y="2721702"/>
              <a:ext cx="2489" cy="7241"/>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01"/>
            <p:cNvSpPr/>
            <p:nvPr/>
          </p:nvSpPr>
          <p:spPr>
            <a:xfrm>
              <a:off x="4615742" y="2735354"/>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01"/>
            <p:cNvSpPr/>
            <p:nvPr/>
          </p:nvSpPr>
          <p:spPr>
            <a:xfrm>
              <a:off x="4763272" y="2472525"/>
              <a:ext cx="144790" cy="145619"/>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01"/>
            <p:cNvSpPr/>
            <p:nvPr/>
          </p:nvSpPr>
          <p:spPr>
            <a:xfrm>
              <a:off x="4767571" y="2472525"/>
              <a:ext cx="201" cy="478"/>
            </a:xfrm>
            <a:custGeom>
              <a:rect b="b" l="l" r="r" t="t"/>
              <a:pathLst>
                <a:path extrusionOk="0" h="19" w="8">
                  <a:moveTo>
                    <a:pt x="8" y="1"/>
                  </a:moveTo>
                  <a:lnTo>
                    <a:pt x="1"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01"/>
            <p:cNvSpPr/>
            <p:nvPr/>
          </p:nvSpPr>
          <p:spPr>
            <a:xfrm>
              <a:off x="4553165" y="2897215"/>
              <a:ext cx="72282" cy="81961"/>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01"/>
            <p:cNvSpPr/>
            <p:nvPr/>
          </p:nvSpPr>
          <p:spPr>
            <a:xfrm>
              <a:off x="4589519" y="2897215"/>
              <a:ext cx="18429" cy="805"/>
            </a:xfrm>
            <a:custGeom>
              <a:rect b="b" l="l" r="r" t="t"/>
              <a:pathLst>
                <a:path extrusionOk="0" h="32" w="733">
                  <a:moveTo>
                    <a:pt x="0" y="0"/>
                  </a:moveTo>
                  <a:cubicBezTo>
                    <a:pt x="63" y="4"/>
                    <a:pt x="399" y="21"/>
                    <a:pt x="732" y="32"/>
                  </a:cubicBezTo>
                  <a:cubicBezTo>
                    <a:pt x="410" y="21"/>
                    <a:pt x="88" y="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01"/>
            <p:cNvSpPr/>
            <p:nvPr/>
          </p:nvSpPr>
          <p:spPr>
            <a:xfrm>
              <a:off x="4559601" y="2898623"/>
              <a:ext cx="25192" cy="15085"/>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01"/>
            <p:cNvSpPr/>
            <p:nvPr/>
          </p:nvSpPr>
          <p:spPr>
            <a:xfrm>
              <a:off x="4583611" y="2898799"/>
              <a:ext cx="302" cy="101"/>
            </a:xfrm>
            <a:custGeom>
              <a:rect b="b" l="l" r="r" t="t"/>
              <a:pathLst>
                <a:path extrusionOk="0" h="4" w="12">
                  <a:moveTo>
                    <a:pt x="11" y="0"/>
                  </a:moveTo>
                  <a:lnTo>
                    <a:pt x="1" y="4"/>
                  </a:ln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01"/>
            <p:cNvSpPr/>
            <p:nvPr/>
          </p:nvSpPr>
          <p:spPr>
            <a:xfrm>
              <a:off x="4585195" y="2905386"/>
              <a:ext cx="25" cy="729"/>
            </a:xfrm>
            <a:custGeom>
              <a:rect b="b" l="l" r="r" t="t"/>
              <a:pathLst>
                <a:path extrusionOk="0" h="29" w="1">
                  <a:moveTo>
                    <a:pt x="1" y="1"/>
                  </a:moveTo>
                  <a:lnTo>
                    <a:pt x="1" y="29"/>
                  </a:lnTo>
                  <a:cubicBezTo>
                    <a:pt x="1" y="18"/>
                    <a:pt x="1" y="1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01"/>
            <p:cNvSpPr/>
            <p:nvPr/>
          </p:nvSpPr>
          <p:spPr>
            <a:xfrm>
              <a:off x="4585195" y="2898522"/>
              <a:ext cx="25" cy="302"/>
            </a:xfrm>
            <a:custGeom>
              <a:rect b="b" l="l" r="r" t="t"/>
              <a:pathLst>
                <a:path extrusionOk="0" h="12" w="1">
                  <a:moveTo>
                    <a:pt x="1" y="1"/>
                  </a:moveTo>
                  <a:lnTo>
                    <a:pt x="1" y="1"/>
                  </a:lnTo>
                  <a:lnTo>
                    <a:pt x="1"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01"/>
            <p:cNvSpPr/>
            <p:nvPr/>
          </p:nvSpPr>
          <p:spPr>
            <a:xfrm>
              <a:off x="4585296" y="2902922"/>
              <a:ext cx="25" cy="553"/>
            </a:xfrm>
            <a:custGeom>
              <a:rect b="b" l="l" r="r" t="t"/>
              <a:pathLst>
                <a:path extrusionOk="0" h="22" w="1">
                  <a:moveTo>
                    <a:pt x="0" y="1"/>
                  </a:moveTo>
                  <a:lnTo>
                    <a:pt x="0" y="2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01"/>
            <p:cNvSpPr/>
            <p:nvPr/>
          </p:nvSpPr>
          <p:spPr>
            <a:xfrm>
              <a:off x="4585296" y="2899402"/>
              <a:ext cx="25" cy="553"/>
            </a:xfrm>
            <a:custGeom>
              <a:rect b="b" l="l" r="r" t="t"/>
              <a:pathLst>
                <a:path extrusionOk="0" h="22" w="1">
                  <a:moveTo>
                    <a:pt x="0" y="1"/>
                  </a:moveTo>
                  <a:lnTo>
                    <a:pt x="0" y="22"/>
                  </a:lnTo>
                  <a:cubicBezTo>
                    <a:pt x="0" y="15"/>
                    <a:pt x="0"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01"/>
            <p:cNvSpPr/>
            <p:nvPr/>
          </p:nvSpPr>
          <p:spPr>
            <a:xfrm>
              <a:off x="4585296" y="2900634"/>
              <a:ext cx="25" cy="478"/>
            </a:xfrm>
            <a:custGeom>
              <a:rect b="b" l="l" r="r" t="t"/>
              <a:pathLst>
                <a:path extrusionOk="0" h="19" w="1">
                  <a:moveTo>
                    <a:pt x="0" y="1"/>
                  </a:moveTo>
                  <a:lnTo>
                    <a:pt x="0"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01"/>
            <p:cNvSpPr/>
            <p:nvPr/>
          </p:nvSpPr>
          <p:spPr>
            <a:xfrm>
              <a:off x="4585296" y="2903978"/>
              <a:ext cx="25" cy="1081"/>
            </a:xfrm>
            <a:custGeom>
              <a:rect b="b" l="l" r="r" t="t"/>
              <a:pathLst>
                <a:path extrusionOk="0" h="43" w="1">
                  <a:moveTo>
                    <a:pt x="0" y="1"/>
                  </a:moveTo>
                  <a:lnTo>
                    <a:pt x="0" y="43"/>
                  </a:lnTo>
                  <a:cubicBezTo>
                    <a:pt x="0" y="29"/>
                    <a:pt x="0" y="15"/>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01"/>
            <p:cNvSpPr/>
            <p:nvPr/>
          </p:nvSpPr>
          <p:spPr>
            <a:xfrm>
              <a:off x="4585296" y="2901790"/>
              <a:ext cx="25" cy="553"/>
            </a:xfrm>
            <a:custGeom>
              <a:rect b="b" l="l" r="r" t="t"/>
              <a:pathLst>
                <a:path extrusionOk="0" h="22" w="1">
                  <a:moveTo>
                    <a:pt x="0" y="0"/>
                  </a:moveTo>
                  <a:lnTo>
                    <a:pt x="0" y="21"/>
                  </a:lnTo>
                  <a:cubicBezTo>
                    <a:pt x="0" y="14"/>
                    <a:pt x="0" y="7"/>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01"/>
            <p:cNvSpPr/>
            <p:nvPr/>
          </p:nvSpPr>
          <p:spPr>
            <a:xfrm>
              <a:off x="4585195" y="2906467"/>
              <a:ext cx="25" cy="629"/>
            </a:xfrm>
            <a:custGeom>
              <a:rect b="b" l="l" r="r" t="t"/>
              <a:pathLst>
                <a:path extrusionOk="0" h="25" w="1">
                  <a:moveTo>
                    <a:pt x="1" y="0"/>
                  </a:moveTo>
                  <a:lnTo>
                    <a:pt x="1" y="25"/>
                  </a:lnTo>
                  <a:cubicBezTo>
                    <a:pt x="1" y="18"/>
                    <a:pt x="1" y="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01"/>
            <p:cNvSpPr/>
            <p:nvPr/>
          </p:nvSpPr>
          <p:spPr>
            <a:xfrm>
              <a:off x="4584768" y="2911294"/>
              <a:ext cx="101" cy="654"/>
            </a:xfrm>
            <a:custGeom>
              <a:rect b="b" l="l" r="r" t="t"/>
              <a:pathLst>
                <a:path extrusionOk="0" h="26" w="4">
                  <a:moveTo>
                    <a:pt x="4" y="1"/>
                  </a:moveTo>
                  <a:lnTo>
                    <a:pt x="0" y="2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01"/>
            <p:cNvSpPr/>
            <p:nvPr/>
          </p:nvSpPr>
          <p:spPr>
            <a:xfrm>
              <a:off x="4584768" y="2911922"/>
              <a:ext cx="25" cy="553"/>
            </a:xfrm>
            <a:custGeom>
              <a:rect b="b" l="l" r="r" t="t"/>
              <a:pathLst>
                <a:path extrusionOk="0" h="22" w="1">
                  <a:moveTo>
                    <a:pt x="0" y="0"/>
                  </a:moveTo>
                  <a:lnTo>
                    <a:pt x="0" y="2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01"/>
            <p:cNvSpPr/>
            <p:nvPr/>
          </p:nvSpPr>
          <p:spPr>
            <a:xfrm>
              <a:off x="4566012" y="2913330"/>
              <a:ext cx="377" cy="25"/>
            </a:xfrm>
            <a:custGeom>
              <a:rect b="b" l="l" r="r" t="t"/>
              <a:pathLst>
                <a:path extrusionOk="0" h="1" w="15">
                  <a:moveTo>
                    <a:pt x="15" y="0"/>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01"/>
            <p:cNvSpPr/>
            <p:nvPr/>
          </p:nvSpPr>
          <p:spPr>
            <a:xfrm>
              <a:off x="4584944" y="2910691"/>
              <a:ext cx="25" cy="553"/>
            </a:xfrm>
            <a:custGeom>
              <a:rect b="b" l="l" r="r" t="t"/>
              <a:pathLst>
                <a:path extrusionOk="0" h="22" w="1">
                  <a:moveTo>
                    <a:pt x="0" y="0"/>
                  </a:moveTo>
                  <a:lnTo>
                    <a:pt x="0" y="2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01"/>
            <p:cNvSpPr/>
            <p:nvPr/>
          </p:nvSpPr>
          <p:spPr>
            <a:xfrm>
              <a:off x="4584944" y="2909987"/>
              <a:ext cx="25" cy="553"/>
            </a:xfrm>
            <a:custGeom>
              <a:rect b="b" l="l" r="r" t="t"/>
              <a:pathLst>
                <a:path extrusionOk="0" h="22" w="1">
                  <a:moveTo>
                    <a:pt x="0" y="0"/>
                  </a:moveTo>
                  <a:lnTo>
                    <a:pt x="0" y="2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01"/>
            <p:cNvSpPr/>
            <p:nvPr/>
          </p:nvSpPr>
          <p:spPr>
            <a:xfrm>
              <a:off x="4567345" y="2913230"/>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01"/>
            <p:cNvSpPr/>
            <p:nvPr/>
          </p:nvSpPr>
          <p:spPr>
            <a:xfrm>
              <a:off x="4567521" y="2913230"/>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01"/>
            <p:cNvSpPr/>
            <p:nvPr/>
          </p:nvSpPr>
          <p:spPr>
            <a:xfrm>
              <a:off x="4566465" y="2913230"/>
              <a:ext cx="377" cy="25"/>
            </a:xfrm>
            <a:custGeom>
              <a:rect b="b" l="l" r="r" t="t"/>
              <a:pathLst>
                <a:path extrusionOk="0" h="1" w="15">
                  <a:moveTo>
                    <a:pt x="14" y="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01"/>
            <p:cNvSpPr/>
            <p:nvPr/>
          </p:nvSpPr>
          <p:spPr>
            <a:xfrm>
              <a:off x="4566817" y="2913230"/>
              <a:ext cx="277" cy="25"/>
            </a:xfrm>
            <a:custGeom>
              <a:rect b="b" l="l" r="r" t="t"/>
              <a:pathLst>
                <a:path extrusionOk="0" h="1" w="11">
                  <a:moveTo>
                    <a:pt x="11" y="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01"/>
            <p:cNvSpPr/>
            <p:nvPr/>
          </p:nvSpPr>
          <p:spPr>
            <a:xfrm>
              <a:off x="4585120" y="2907422"/>
              <a:ext cx="25" cy="654"/>
            </a:xfrm>
            <a:custGeom>
              <a:rect b="b" l="l" r="r" t="t"/>
              <a:pathLst>
                <a:path extrusionOk="0" h="26" w="1">
                  <a:moveTo>
                    <a:pt x="0" y="1"/>
                  </a:moveTo>
                  <a:lnTo>
                    <a:pt x="0" y="25"/>
                  </a:lnTo>
                  <a:cubicBezTo>
                    <a:pt x="0" y="18"/>
                    <a:pt x="0"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01"/>
            <p:cNvSpPr/>
            <p:nvPr/>
          </p:nvSpPr>
          <p:spPr>
            <a:xfrm>
              <a:off x="4564705" y="2913406"/>
              <a:ext cx="553" cy="126"/>
            </a:xfrm>
            <a:custGeom>
              <a:rect b="b" l="l" r="r" t="t"/>
              <a:pathLst>
                <a:path extrusionOk="0" h="5" w="22">
                  <a:moveTo>
                    <a:pt x="21" y="1"/>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01"/>
            <p:cNvSpPr/>
            <p:nvPr/>
          </p:nvSpPr>
          <p:spPr>
            <a:xfrm>
              <a:off x="4585019" y="2909182"/>
              <a:ext cx="25" cy="553"/>
            </a:xfrm>
            <a:custGeom>
              <a:rect b="b" l="l" r="r" t="t"/>
              <a:pathLst>
                <a:path extrusionOk="0" h="22" w="1">
                  <a:moveTo>
                    <a:pt x="1" y="1"/>
                  </a:moveTo>
                  <a:lnTo>
                    <a:pt x="1" y="2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01"/>
            <p:cNvSpPr/>
            <p:nvPr/>
          </p:nvSpPr>
          <p:spPr>
            <a:xfrm>
              <a:off x="4563825" y="2913506"/>
              <a:ext cx="729" cy="101"/>
            </a:xfrm>
            <a:custGeom>
              <a:rect b="b" l="l" r="r" t="t"/>
              <a:pathLst>
                <a:path extrusionOk="0" h="4" w="29">
                  <a:moveTo>
                    <a:pt x="28" y="0"/>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01"/>
            <p:cNvSpPr/>
            <p:nvPr/>
          </p:nvSpPr>
          <p:spPr>
            <a:xfrm>
              <a:off x="4585019" y="2908302"/>
              <a:ext cx="126" cy="654"/>
            </a:xfrm>
            <a:custGeom>
              <a:rect b="b" l="l" r="r" t="t"/>
              <a:pathLst>
                <a:path extrusionOk="0" h="26" w="5">
                  <a:moveTo>
                    <a:pt x="4" y="1"/>
                  </a:moveTo>
                  <a:cubicBezTo>
                    <a:pt x="4" y="8"/>
                    <a:pt x="1" y="18"/>
                    <a:pt x="4" y="25"/>
                  </a:cubicBez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01"/>
            <p:cNvSpPr/>
            <p:nvPr/>
          </p:nvSpPr>
          <p:spPr>
            <a:xfrm>
              <a:off x="4565409" y="2913330"/>
              <a:ext cx="553" cy="101"/>
            </a:xfrm>
            <a:custGeom>
              <a:rect b="b" l="l" r="r" t="t"/>
              <a:pathLst>
                <a:path extrusionOk="0" h="4" w="22">
                  <a:moveTo>
                    <a:pt x="21" y="0"/>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01"/>
            <p:cNvSpPr/>
            <p:nvPr/>
          </p:nvSpPr>
          <p:spPr>
            <a:xfrm>
              <a:off x="4583787" y="2877579"/>
              <a:ext cx="92370" cy="11736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01"/>
            <p:cNvSpPr/>
            <p:nvPr/>
          </p:nvSpPr>
          <p:spPr>
            <a:xfrm>
              <a:off x="4650060" y="2890602"/>
              <a:ext cx="729" cy="1182"/>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01"/>
            <p:cNvSpPr/>
            <p:nvPr/>
          </p:nvSpPr>
          <p:spPr>
            <a:xfrm>
              <a:off x="4646892" y="2891759"/>
              <a:ext cx="3193" cy="11465"/>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01"/>
            <p:cNvSpPr/>
            <p:nvPr/>
          </p:nvSpPr>
          <p:spPr>
            <a:xfrm>
              <a:off x="4611166" y="2898095"/>
              <a:ext cx="3294" cy="101"/>
            </a:xfrm>
            <a:custGeom>
              <a:rect b="b" l="l" r="r" t="t"/>
              <a:pathLst>
                <a:path extrusionOk="0" h="4" w="131">
                  <a:moveTo>
                    <a:pt x="1" y="0"/>
                  </a:moveTo>
                  <a:lnTo>
                    <a:pt x="13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01"/>
            <p:cNvSpPr/>
            <p:nvPr/>
          </p:nvSpPr>
          <p:spPr>
            <a:xfrm>
              <a:off x="4615315" y="2898271"/>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01"/>
            <p:cNvSpPr/>
            <p:nvPr/>
          </p:nvSpPr>
          <p:spPr>
            <a:xfrm>
              <a:off x="4649809" y="2891055"/>
              <a:ext cx="729" cy="1257"/>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01"/>
            <p:cNvSpPr/>
            <p:nvPr/>
          </p:nvSpPr>
          <p:spPr>
            <a:xfrm>
              <a:off x="4583611" y="2981263"/>
              <a:ext cx="126" cy="126"/>
            </a:xfrm>
            <a:custGeom>
              <a:rect b="b" l="l" r="r" t="t"/>
              <a:pathLst>
                <a:path extrusionOk="0" h="5" w="5">
                  <a:moveTo>
                    <a:pt x="1" y="4"/>
                  </a:moveTo>
                  <a:lnTo>
                    <a:pt x="1" y="4"/>
                  </a:ln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01"/>
            <p:cNvSpPr/>
            <p:nvPr/>
          </p:nvSpPr>
          <p:spPr>
            <a:xfrm>
              <a:off x="4609934" y="2909006"/>
              <a:ext cx="126" cy="905"/>
            </a:xfrm>
            <a:custGeom>
              <a:rect b="b" l="l" r="r" t="t"/>
              <a:pathLst>
                <a:path extrusionOk="0" h="36" w="5">
                  <a:moveTo>
                    <a:pt x="4" y="1"/>
                  </a:moveTo>
                  <a:lnTo>
                    <a:pt x="4" y="1"/>
                  </a:lnTo>
                  <a:cubicBezTo>
                    <a:pt x="1" y="15"/>
                    <a:pt x="1" y="25"/>
                    <a:pt x="1" y="36"/>
                  </a:cubicBezTo>
                  <a:cubicBezTo>
                    <a:pt x="4" y="25"/>
                    <a:pt x="4" y="15"/>
                    <a:pt x="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01"/>
            <p:cNvSpPr/>
            <p:nvPr/>
          </p:nvSpPr>
          <p:spPr>
            <a:xfrm>
              <a:off x="4584491" y="2980207"/>
              <a:ext cx="553" cy="377"/>
            </a:xfrm>
            <a:custGeom>
              <a:rect b="b" l="l" r="r" t="t"/>
              <a:pathLst>
                <a:path extrusionOk="0" h="15" w="22">
                  <a:moveTo>
                    <a:pt x="1" y="15"/>
                  </a:moveTo>
                  <a:cubicBezTo>
                    <a:pt x="8" y="11"/>
                    <a:pt x="15" y="4"/>
                    <a:pt x="22" y="1"/>
                  </a:cubicBezTo>
                  <a:cubicBezTo>
                    <a:pt x="15" y="4"/>
                    <a:pt x="8" y="11"/>
                    <a:pt x="1"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01"/>
            <p:cNvSpPr/>
            <p:nvPr/>
          </p:nvSpPr>
          <p:spPr>
            <a:xfrm>
              <a:off x="4586528" y="2979503"/>
              <a:ext cx="453" cy="126"/>
            </a:xfrm>
            <a:custGeom>
              <a:rect b="b" l="l" r="r" t="t"/>
              <a:pathLst>
                <a:path extrusionOk="0" h="5" w="18">
                  <a:moveTo>
                    <a:pt x="0" y="4"/>
                  </a:moveTo>
                  <a:lnTo>
                    <a:pt x="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01"/>
            <p:cNvSpPr/>
            <p:nvPr/>
          </p:nvSpPr>
          <p:spPr>
            <a:xfrm>
              <a:off x="4583888" y="2980735"/>
              <a:ext cx="453" cy="377"/>
            </a:xfrm>
            <a:custGeom>
              <a:rect b="b" l="l" r="r" t="t"/>
              <a:pathLst>
                <a:path extrusionOk="0" h="15" w="18">
                  <a:moveTo>
                    <a:pt x="0" y="15"/>
                  </a:moveTo>
                  <a:lnTo>
                    <a:pt x="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01"/>
            <p:cNvSpPr/>
            <p:nvPr/>
          </p:nvSpPr>
          <p:spPr>
            <a:xfrm>
              <a:off x="4585824" y="2979603"/>
              <a:ext cx="453" cy="201"/>
            </a:xfrm>
            <a:custGeom>
              <a:rect b="b" l="l" r="r" t="t"/>
              <a:pathLst>
                <a:path extrusionOk="0" h="8" w="18">
                  <a:moveTo>
                    <a:pt x="0" y="7"/>
                  </a:moveTo>
                  <a:lnTo>
                    <a:pt x="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01"/>
            <p:cNvSpPr/>
            <p:nvPr/>
          </p:nvSpPr>
          <p:spPr>
            <a:xfrm>
              <a:off x="4587232" y="2979427"/>
              <a:ext cx="729" cy="25"/>
            </a:xfrm>
            <a:custGeom>
              <a:rect b="b" l="l" r="r" t="t"/>
              <a:pathLst>
                <a:path extrusionOk="0" h="1" w="29">
                  <a:moveTo>
                    <a:pt x="0" y="0"/>
                  </a:moveTo>
                  <a:cubicBezTo>
                    <a:pt x="7" y="0"/>
                    <a:pt x="18" y="0"/>
                    <a:pt x="28" y="0"/>
                  </a:cubicBezTo>
                  <a:cubicBezTo>
                    <a:pt x="18" y="0"/>
                    <a:pt x="7"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01"/>
            <p:cNvSpPr/>
            <p:nvPr/>
          </p:nvSpPr>
          <p:spPr>
            <a:xfrm>
              <a:off x="4604303" y="2954864"/>
              <a:ext cx="2036" cy="3369"/>
            </a:xfrm>
            <a:custGeom>
              <a:rect b="b" l="l" r="r" t="t"/>
              <a:pathLst>
                <a:path extrusionOk="0" h="134" w="81">
                  <a:moveTo>
                    <a:pt x="81" y="134"/>
                  </a:moveTo>
                  <a:cubicBezTo>
                    <a:pt x="60" y="84"/>
                    <a:pt x="32" y="39"/>
                    <a:pt x="0" y="0"/>
                  </a:cubicBezTo>
                  <a:cubicBezTo>
                    <a:pt x="32" y="39"/>
                    <a:pt x="60" y="84"/>
                    <a:pt x="81" y="13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01"/>
            <p:cNvSpPr/>
            <p:nvPr/>
          </p:nvSpPr>
          <p:spPr>
            <a:xfrm>
              <a:off x="4610462" y="2903274"/>
              <a:ext cx="201" cy="1433"/>
            </a:xfrm>
            <a:custGeom>
              <a:rect b="b" l="l" r="r" t="t"/>
              <a:pathLst>
                <a:path extrusionOk="0" h="57" w="8">
                  <a:moveTo>
                    <a:pt x="8" y="1"/>
                  </a:moveTo>
                  <a:cubicBezTo>
                    <a:pt x="4" y="18"/>
                    <a:pt x="1" y="39"/>
                    <a:pt x="1" y="57"/>
                  </a:cubicBezTo>
                  <a:lnTo>
                    <a:pt x="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01"/>
            <p:cNvSpPr/>
            <p:nvPr/>
          </p:nvSpPr>
          <p:spPr>
            <a:xfrm>
              <a:off x="4610638" y="2901262"/>
              <a:ext cx="201" cy="1684"/>
            </a:xfrm>
            <a:custGeom>
              <a:rect b="b" l="l" r="r" t="t"/>
              <a:pathLst>
                <a:path extrusionOk="0" h="67" w="8">
                  <a:moveTo>
                    <a:pt x="1" y="67"/>
                  </a:moveTo>
                  <a:lnTo>
                    <a:pt x="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01"/>
            <p:cNvSpPr/>
            <p:nvPr/>
          </p:nvSpPr>
          <p:spPr>
            <a:xfrm>
              <a:off x="4585019" y="2979855"/>
              <a:ext cx="654" cy="377"/>
            </a:xfrm>
            <a:custGeom>
              <a:rect b="b" l="l" r="r" t="t"/>
              <a:pathLst>
                <a:path extrusionOk="0" h="15" w="26">
                  <a:moveTo>
                    <a:pt x="1" y="15"/>
                  </a:moveTo>
                  <a:cubicBezTo>
                    <a:pt x="8" y="8"/>
                    <a:pt x="18" y="4"/>
                    <a:pt x="25" y="1"/>
                  </a:cubicBezTo>
                  <a:cubicBezTo>
                    <a:pt x="18" y="4"/>
                    <a:pt x="8" y="8"/>
                    <a:pt x="1"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01"/>
            <p:cNvSpPr/>
            <p:nvPr/>
          </p:nvSpPr>
          <p:spPr>
            <a:xfrm>
              <a:off x="4610286" y="2905034"/>
              <a:ext cx="126" cy="1182"/>
            </a:xfrm>
            <a:custGeom>
              <a:rect b="b" l="l" r="r" t="t"/>
              <a:pathLst>
                <a:path extrusionOk="0" h="47" w="5">
                  <a:moveTo>
                    <a:pt x="1" y="47"/>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01"/>
            <p:cNvSpPr/>
            <p:nvPr/>
          </p:nvSpPr>
          <p:spPr>
            <a:xfrm>
              <a:off x="4610915" y="2898095"/>
              <a:ext cx="277" cy="2916"/>
            </a:xfrm>
            <a:custGeom>
              <a:rect b="b" l="l" r="r" t="t"/>
              <a:pathLst>
                <a:path extrusionOk="0" h="116" w="11">
                  <a:moveTo>
                    <a:pt x="11" y="0"/>
                  </a:moveTo>
                  <a:cubicBezTo>
                    <a:pt x="7" y="42"/>
                    <a:pt x="4" y="81"/>
                    <a:pt x="0" y="116"/>
                  </a:cubicBezTo>
                  <a:cubicBezTo>
                    <a:pt x="4" y="81"/>
                    <a:pt x="7" y="42"/>
                    <a:pt x="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01"/>
            <p:cNvSpPr/>
            <p:nvPr/>
          </p:nvSpPr>
          <p:spPr>
            <a:xfrm>
              <a:off x="4610211" y="2906542"/>
              <a:ext cx="101" cy="1081"/>
            </a:xfrm>
            <a:custGeom>
              <a:rect b="b" l="l" r="r" t="t"/>
              <a:pathLst>
                <a:path extrusionOk="0" h="43" w="4">
                  <a:moveTo>
                    <a:pt x="4" y="1"/>
                  </a:moveTo>
                  <a:cubicBezTo>
                    <a:pt x="0" y="18"/>
                    <a:pt x="0" y="29"/>
                    <a:pt x="0" y="43"/>
                  </a:cubicBezTo>
                  <a:cubicBezTo>
                    <a:pt x="0" y="32"/>
                    <a:pt x="0" y="18"/>
                    <a:pt x="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01"/>
            <p:cNvSpPr/>
            <p:nvPr/>
          </p:nvSpPr>
          <p:spPr>
            <a:xfrm>
              <a:off x="4590927" y="2962331"/>
              <a:ext cx="5833" cy="1006"/>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01"/>
            <p:cNvSpPr/>
            <p:nvPr/>
          </p:nvSpPr>
          <p:spPr>
            <a:xfrm>
              <a:off x="4610035" y="2907875"/>
              <a:ext cx="101" cy="905"/>
            </a:xfrm>
            <a:custGeom>
              <a:rect b="b" l="l" r="r" t="t"/>
              <a:pathLst>
                <a:path extrusionOk="0" h="36" w="4">
                  <a:moveTo>
                    <a:pt x="4" y="0"/>
                  </a:moveTo>
                  <a:lnTo>
                    <a:pt x="4" y="0"/>
                  </a:lnTo>
                  <a:cubicBezTo>
                    <a:pt x="0" y="14"/>
                    <a:pt x="0" y="25"/>
                    <a:pt x="0" y="35"/>
                  </a:cubicBezTo>
                  <a:cubicBezTo>
                    <a:pt x="4" y="25"/>
                    <a:pt x="4" y="14"/>
                    <a:pt x="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01"/>
            <p:cNvSpPr/>
            <p:nvPr/>
          </p:nvSpPr>
          <p:spPr>
            <a:xfrm>
              <a:off x="4725334" y="2601476"/>
              <a:ext cx="221547" cy="274293"/>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01"/>
            <p:cNvSpPr/>
            <p:nvPr/>
          </p:nvSpPr>
          <p:spPr>
            <a:xfrm>
              <a:off x="4737200" y="2773192"/>
              <a:ext cx="9805" cy="13325"/>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01"/>
            <p:cNvSpPr/>
            <p:nvPr/>
          </p:nvSpPr>
          <p:spPr>
            <a:xfrm>
              <a:off x="4792914" y="2845021"/>
              <a:ext cx="729" cy="1157"/>
            </a:xfrm>
            <a:custGeom>
              <a:rect b="b" l="l" r="r" t="t"/>
              <a:pathLst>
                <a:path extrusionOk="0" h="46" w="29">
                  <a:moveTo>
                    <a:pt x="29" y="46"/>
                  </a:moveTo>
                  <a:lnTo>
                    <a:pt x="15" y="4"/>
                  </a:lnTo>
                  <a:lnTo>
                    <a:pt x="1" y="0"/>
                  </a:lnTo>
                  <a:lnTo>
                    <a:pt x="15"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01"/>
            <p:cNvSpPr/>
            <p:nvPr/>
          </p:nvSpPr>
          <p:spPr>
            <a:xfrm>
              <a:off x="4731745" y="2759741"/>
              <a:ext cx="126" cy="277"/>
            </a:xfrm>
            <a:custGeom>
              <a:rect b="b" l="l" r="r" t="t"/>
              <a:pathLst>
                <a:path extrusionOk="0" h="11" w="5">
                  <a:moveTo>
                    <a:pt x="1" y="0"/>
                  </a:moveTo>
                  <a:cubicBezTo>
                    <a:pt x="1" y="4"/>
                    <a:pt x="1" y="7"/>
                    <a:pt x="4" y="11"/>
                  </a:cubicBezTo>
                  <a:cubicBezTo>
                    <a:pt x="4" y="7"/>
                    <a:pt x="4" y="4"/>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01"/>
            <p:cNvSpPr/>
            <p:nvPr/>
          </p:nvSpPr>
          <p:spPr>
            <a:xfrm>
              <a:off x="4736949" y="2771709"/>
              <a:ext cx="453" cy="1332"/>
            </a:xfrm>
            <a:custGeom>
              <a:rect b="b" l="l" r="r" t="t"/>
              <a:pathLst>
                <a:path extrusionOk="0" h="53" w="18">
                  <a:moveTo>
                    <a:pt x="0" y="53"/>
                  </a:moveTo>
                  <a:lnTo>
                    <a:pt x="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01"/>
            <p:cNvSpPr/>
            <p:nvPr/>
          </p:nvSpPr>
          <p:spPr>
            <a:xfrm>
              <a:off x="4725409" y="2745461"/>
              <a:ext cx="25" cy="478"/>
            </a:xfrm>
            <a:custGeom>
              <a:rect b="b" l="l" r="r" t="t"/>
              <a:pathLst>
                <a:path extrusionOk="0" h="19" w="1">
                  <a:moveTo>
                    <a:pt x="1" y="18"/>
                  </a:moveTo>
                  <a:cubicBezTo>
                    <a:pt x="1" y="11"/>
                    <a:pt x="1" y="8"/>
                    <a:pt x="1" y="1"/>
                  </a:cubicBezTo>
                  <a:cubicBezTo>
                    <a:pt x="1" y="8"/>
                    <a:pt x="1" y="11"/>
                    <a:pt x="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01"/>
            <p:cNvSpPr/>
            <p:nvPr/>
          </p:nvSpPr>
          <p:spPr>
            <a:xfrm>
              <a:off x="4732449" y="2761501"/>
              <a:ext cx="1785" cy="2212"/>
            </a:xfrm>
            <a:custGeom>
              <a:rect b="b" l="l" r="r" t="t"/>
              <a:pathLst>
                <a:path extrusionOk="0" h="88" w="71">
                  <a:moveTo>
                    <a:pt x="71" y="88"/>
                  </a:moveTo>
                  <a:cubicBezTo>
                    <a:pt x="43" y="60"/>
                    <a:pt x="18" y="32"/>
                    <a:pt x="1" y="0"/>
                  </a:cubicBezTo>
                  <a:cubicBezTo>
                    <a:pt x="18" y="32"/>
                    <a:pt x="43" y="60"/>
                    <a:pt x="71" y="8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01"/>
            <p:cNvSpPr/>
            <p:nvPr/>
          </p:nvSpPr>
          <p:spPr>
            <a:xfrm>
              <a:off x="4737477" y="2766077"/>
              <a:ext cx="101" cy="25"/>
            </a:xfrm>
            <a:custGeom>
              <a:rect b="b" l="l" r="r" t="t"/>
              <a:pathLst>
                <a:path extrusionOk="0" h="1" w="4">
                  <a:moveTo>
                    <a:pt x="4" y="0"/>
                  </a:moveTo>
                  <a:lnTo>
                    <a:pt x="4" y="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01"/>
            <p:cNvSpPr/>
            <p:nvPr/>
          </p:nvSpPr>
          <p:spPr>
            <a:xfrm>
              <a:off x="4732197" y="2760873"/>
              <a:ext cx="201" cy="553"/>
            </a:xfrm>
            <a:custGeom>
              <a:rect b="b" l="l" r="r" t="t"/>
              <a:pathLst>
                <a:path extrusionOk="0" h="22" w="8">
                  <a:moveTo>
                    <a:pt x="0" y="1"/>
                  </a:moveTo>
                  <a:cubicBezTo>
                    <a:pt x="4" y="8"/>
                    <a:pt x="4" y="15"/>
                    <a:pt x="7" y="22"/>
                  </a:cubicBezTo>
                  <a:cubicBezTo>
                    <a:pt x="4" y="15"/>
                    <a:pt x="4"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01"/>
            <p:cNvSpPr/>
            <p:nvPr/>
          </p:nvSpPr>
          <p:spPr>
            <a:xfrm>
              <a:off x="4731921" y="2760345"/>
              <a:ext cx="201" cy="478"/>
            </a:xfrm>
            <a:custGeom>
              <a:rect b="b" l="l" r="r" t="t"/>
              <a:pathLst>
                <a:path extrusionOk="0" h="19" w="8">
                  <a:moveTo>
                    <a:pt x="1" y="1"/>
                  </a:moveTo>
                  <a:cubicBezTo>
                    <a:pt x="1" y="4"/>
                    <a:pt x="4" y="11"/>
                    <a:pt x="8" y="18"/>
                  </a:cubicBezTo>
                  <a:cubicBezTo>
                    <a:pt x="4" y="11"/>
                    <a:pt x="4" y="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01"/>
            <p:cNvSpPr/>
            <p:nvPr/>
          </p:nvSpPr>
          <p:spPr>
            <a:xfrm>
              <a:off x="4738960" y="2775480"/>
              <a:ext cx="302" cy="302"/>
            </a:xfrm>
            <a:custGeom>
              <a:rect b="b" l="l" r="r" t="t"/>
              <a:pathLst>
                <a:path extrusionOk="0" h="12" w="12">
                  <a:moveTo>
                    <a:pt x="11" y="11"/>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01"/>
            <p:cNvSpPr/>
            <p:nvPr/>
          </p:nvSpPr>
          <p:spPr>
            <a:xfrm>
              <a:off x="4907961" y="2601752"/>
              <a:ext cx="729" cy="905"/>
            </a:xfrm>
            <a:custGeom>
              <a:rect b="b" l="l" r="r" t="t"/>
              <a:pathLst>
                <a:path extrusionOk="0" h="36" w="29">
                  <a:moveTo>
                    <a:pt x="0" y="35"/>
                  </a:moveTo>
                  <a:lnTo>
                    <a:pt x="2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01"/>
            <p:cNvSpPr/>
            <p:nvPr/>
          </p:nvSpPr>
          <p:spPr>
            <a:xfrm>
              <a:off x="4904693" y="2604920"/>
              <a:ext cx="654" cy="201"/>
            </a:xfrm>
            <a:custGeom>
              <a:rect b="b" l="l" r="r" t="t"/>
              <a:pathLst>
                <a:path extrusionOk="0" h="8" w="26">
                  <a:moveTo>
                    <a:pt x="1" y="7"/>
                  </a:moveTo>
                  <a:cubicBezTo>
                    <a:pt x="11" y="4"/>
                    <a:pt x="18" y="4"/>
                    <a:pt x="25" y="0"/>
                  </a:cubicBezTo>
                  <a:cubicBezTo>
                    <a:pt x="18" y="4"/>
                    <a:pt x="11" y="4"/>
                    <a:pt x="1"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01"/>
            <p:cNvSpPr/>
            <p:nvPr/>
          </p:nvSpPr>
          <p:spPr>
            <a:xfrm>
              <a:off x="4906025" y="2604216"/>
              <a:ext cx="553" cy="377"/>
            </a:xfrm>
            <a:custGeom>
              <a:rect b="b" l="l" r="r" t="t"/>
              <a:pathLst>
                <a:path extrusionOk="0" h="15" w="22">
                  <a:moveTo>
                    <a:pt x="0" y="14"/>
                  </a:moveTo>
                  <a:cubicBezTo>
                    <a:pt x="7" y="11"/>
                    <a:pt x="14" y="4"/>
                    <a:pt x="21" y="0"/>
                  </a:cubicBezTo>
                  <a:cubicBezTo>
                    <a:pt x="14" y="4"/>
                    <a:pt x="7" y="11"/>
                    <a:pt x="0"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01"/>
            <p:cNvSpPr/>
            <p:nvPr/>
          </p:nvSpPr>
          <p:spPr>
            <a:xfrm>
              <a:off x="4905397" y="2604644"/>
              <a:ext cx="654" cy="302"/>
            </a:xfrm>
            <a:custGeom>
              <a:rect b="b" l="l" r="r" t="t"/>
              <a:pathLst>
                <a:path extrusionOk="0" h="12" w="26">
                  <a:moveTo>
                    <a:pt x="1" y="11"/>
                  </a:moveTo>
                  <a:cubicBezTo>
                    <a:pt x="11" y="8"/>
                    <a:pt x="18" y="4"/>
                    <a:pt x="25" y="1"/>
                  </a:cubicBezTo>
                  <a:cubicBezTo>
                    <a:pt x="18" y="4"/>
                    <a:pt x="11" y="8"/>
                    <a:pt x="1"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01"/>
            <p:cNvSpPr/>
            <p:nvPr/>
          </p:nvSpPr>
          <p:spPr>
            <a:xfrm>
              <a:off x="4906629" y="2603688"/>
              <a:ext cx="553" cy="553"/>
            </a:xfrm>
            <a:custGeom>
              <a:rect b="b" l="l" r="r" t="t"/>
              <a:pathLst>
                <a:path extrusionOk="0" h="22" w="22">
                  <a:moveTo>
                    <a:pt x="22" y="0"/>
                  </a:moveTo>
                  <a:cubicBezTo>
                    <a:pt x="15" y="7"/>
                    <a:pt x="8" y="14"/>
                    <a:pt x="1" y="21"/>
                  </a:cubicBezTo>
                  <a:cubicBezTo>
                    <a:pt x="8" y="14"/>
                    <a:pt x="15" y="7"/>
                    <a:pt x="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01"/>
            <p:cNvSpPr/>
            <p:nvPr/>
          </p:nvSpPr>
          <p:spPr>
            <a:xfrm>
              <a:off x="4907257" y="2602808"/>
              <a:ext cx="629" cy="729"/>
            </a:xfrm>
            <a:custGeom>
              <a:rect b="b" l="l" r="r" t="t"/>
              <a:pathLst>
                <a:path extrusionOk="0" h="29" w="25">
                  <a:moveTo>
                    <a:pt x="25" y="0"/>
                  </a:moveTo>
                  <a:lnTo>
                    <a:pt x="25" y="0"/>
                  </a:lnTo>
                  <a:cubicBezTo>
                    <a:pt x="18" y="11"/>
                    <a:pt x="7" y="18"/>
                    <a:pt x="0" y="28"/>
                  </a:cubicBezTo>
                  <a:cubicBezTo>
                    <a:pt x="11" y="21"/>
                    <a:pt x="18" y="11"/>
                    <a:pt x="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01"/>
            <p:cNvSpPr/>
            <p:nvPr/>
          </p:nvSpPr>
          <p:spPr>
            <a:xfrm>
              <a:off x="4903913" y="2605096"/>
              <a:ext cx="729" cy="101"/>
            </a:xfrm>
            <a:custGeom>
              <a:rect b="b" l="l" r="r" t="t"/>
              <a:pathLst>
                <a:path extrusionOk="0" h="4" w="29">
                  <a:moveTo>
                    <a:pt x="0" y="4"/>
                  </a:moveTo>
                  <a:cubicBezTo>
                    <a:pt x="7" y="4"/>
                    <a:pt x="18" y="0"/>
                    <a:pt x="28" y="0"/>
                  </a:cubicBezTo>
                  <a:cubicBezTo>
                    <a:pt x="18" y="0"/>
                    <a:pt x="7" y="4"/>
                    <a:pt x="0" y="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01"/>
            <p:cNvSpPr/>
            <p:nvPr/>
          </p:nvSpPr>
          <p:spPr>
            <a:xfrm>
              <a:off x="4903737" y="2605172"/>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01"/>
            <p:cNvSpPr/>
            <p:nvPr/>
          </p:nvSpPr>
          <p:spPr>
            <a:xfrm>
              <a:off x="4993593" y="2752350"/>
              <a:ext cx="21848" cy="21672"/>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01"/>
            <p:cNvSpPr/>
            <p:nvPr/>
          </p:nvSpPr>
          <p:spPr>
            <a:xfrm>
              <a:off x="5008200" y="2770200"/>
              <a:ext cx="3294" cy="3822"/>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01"/>
            <p:cNvSpPr/>
            <p:nvPr/>
          </p:nvSpPr>
          <p:spPr>
            <a:xfrm>
              <a:off x="4921965" y="2677252"/>
              <a:ext cx="87065" cy="74670"/>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01"/>
            <p:cNvSpPr/>
            <p:nvPr/>
          </p:nvSpPr>
          <p:spPr>
            <a:xfrm>
              <a:off x="4944844" y="2680872"/>
              <a:ext cx="1157" cy="1257"/>
            </a:xfrm>
            <a:custGeom>
              <a:rect b="b" l="l" r="r" t="t"/>
              <a:pathLst>
                <a:path extrusionOk="0" h="50" w="46">
                  <a:moveTo>
                    <a:pt x="46" y="0"/>
                  </a:moveTo>
                  <a:cubicBezTo>
                    <a:pt x="32" y="18"/>
                    <a:pt x="14" y="32"/>
                    <a:pt x="0" y="49"/>
                  </a:cubicBezTo>
                  <a:cubicBezTo>
                    <a:pt x="14" y="35"/>
                    <a:pt x="32" y="18"/>
                    <a:pt x="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01"/>
            <p:cNvSpPr/>
            <p:nvPr/>
          </p:nvSpPr>
          <p:spPr>
            <a:xfrm>
              <a:off x="4938860" y="2686052"/>
              <a:ext cx="905" cy="654"/>
            </a:xfrm>
            <a:custGeom>
              <a:rect b="b" l="l" r="r" t="t"/>
              <a:pathLst>
                <a:path extrusionOk="0" h="26" w="36">
                  <a:moveTo>
                    <a:pt x="0" y="25"/>
                  </a:moveTo>
                  <a:lnTo>
                    <a:pt x="3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01"/>
            <p:cNvSpPr/>
            <p:nvPr/>
          </p:nvSpPr>
          <p:spPr>
            <a:xfrm>
              <a:off x="4942279" y="2683336"/>
              <a:ext cx="1182" cy="905"/>
            </a:xfrm>
            <a:custGeom>
              <a:rect b="b" l="l" r="r" t="t"/>
              <a:pathLst>
                <a:path extrusionOk="0" h="36" w="47">
                  <a:moveTo>
                    <a:pt x="1" y="35"/>
                  </a:moveTo>
                  <a:cubicBezTo>
                    <a:pt x="15" y="25"/>
                    <a:pt x="32" y="11"/>
                    <a:pt x="46" y="0"/>
                  </a:cubicBezTo>
                  <a:cubicBezTo>
                    <a:pt x="32" y="11"/>
                    <a:pt x="15" y="25"/>
                    <a:pt x="1" y="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01"/>
            <p:cNvSpPr/>
            <p:nvPr/>
          </p:nvSpPr>
          <p:spPr>
            <a:xfrm>
              <a:off x="4939916" y="2685272"/>
              <a:ext cx="981" cy="729"/>
            </a:xfrm>
            <a:custGeom>
              <a:rect b="b" l="l" r="r" t="t"/>
              <a:pathLst>
                <a:path extrusionOk="0" h="29" w="39">
                  <a:moveTo>
                    <a:pt x="0" y="28"/>
                  </a:moveTo>
                  <a:lnTo>
                    <a:pt x="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01"/>
            <p:cNvSpPr/>
            <p:nvPr/>
          </p:nvSpPr>
          <p:spPr>
            <a:xfrm>
              <a:off x="4941047" y="2684392"/>
              <a:ext cx="1081" cy="805"/>
            </a:xfrm>
            <a:custGeom>
              <a:rect b="b" l="l" r="r" t="t"/>
              <a:pathLst>
                <a:path extrusionOk="0" h="32" w="43">
                  <a:moveTo>
                    <a:pt x="1" y="32"/>
                  </a:moveTo>
                  <a:lnTo>
                    <a:pt x="4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01"/>
            <p:cNvSpPr/>
            <p:nvPr/>
          </p:nvSpPr>
          <p:spPr>
            <a:xfrm>
              <a:off x="4946252" y="2679364"/>
              <a:ext cx="1157" cy="1358"/>
            </a:xfrm>
            <a:custGeom>
              <a:rect b="b" l="l" r="r" t="t"/>
              <a:pathLst>
                <a:path extrusionOk="0" h="54" w="46">
                  <a:moveTo>
                    <a:pt x="0" y="53"/>
                  </a:moveTo>
                  <a:cubicBezTo>
                    <a:pt x="14" y="36"/>
                    <a:pt x="32" y="18"/>
                    <a:pt x="46" y="1"/>
                  </a:cubicBezTo>
                  <a:cubicBezTo>
                    <a:pt x="32" y="18"/>
                    <a:pt x="14" y="36"/>
                    <a:pt x="0" y="5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01"/>
            <p:cNvSpPr/>
            <p:nvPr/>
          </p:nvSpPr>
          <p:spPr>
            <a:xfrm>
              <a:off x="4943511" y="2682180"/>
              <a:ext cx="1257" cy="1081"/>
            </a:xfrm>
            <a:custGeom>
              <a:rect b="b" l="l" r="r" t="t"/>
              <a:pathLst>
                <a:path extrusionOk="0" h="43" w="50">
                  <a:moveTo>
                    <a:pt x="1" y="43"/>
                  </a:moveTo>
                  <a:cubicBezTo>
                    <a:pt x="15" y="29"/>
                    <a:pt x="32" y="15"/>
                    <a:pt x="50" y="1"/>
                  </a:cubicBezTo>
                  <a:cubicBezTo>
                    <a:pt x="32" y="15"/>
                    <a:pt x="15" y="29"/>
                    <a:pt x="1" y="4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01"/>
            <p:cNvSpPr/>
            <p:nvPr/>
          </p:nvSpPr>
          <p:spPr>
            <a:xfrm>
              <a:off x="4947559" y="2677705"/>
              <a:ext cx="1257" cy="1433"/>
            </a:xfrm>
            <a:custGeom>
              <a:rect b="b" l="l" r="r" t="t"/>
              <a:pathLst>
                <a:path extrusionOk="0" h="57" w="50">
                  <a:moveTo>
                    <a:pt x="50" y="0"/>
                  </a:moveTo>
                  <a:cubicBezTo>
                    <a:pt x="32" y="18"/>
                    <a:pt x="18" y="39"/>
                    <a:pt x="1" y="56"/>
                  </a:cubicBezTo>
                  <a:cubicBezTo>
                    <a:pt x="18" y="39"/>
                    <a:pt x="32" y="21"/>
                    <a:pt x="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01"/>
            <p:cNvSpPr/>
            <p:nvPr/>
          </p:nvSpPr>
          <p:spPr>
            <a:xfrm>
              <a:off x="4922493" y="2709383"/>
              <a:ext cx="1609" cy="3017"/>
            </a:xfrm>
            <a:custGeom>
              <a:rect b="b" l="l" r="r" t="t"/>
              <a:pathLst>
                <a:path extrusionOk="0" h="120" w="64">
                  <a:moveTo>
                    <a:pt x="0" y="120"/>
                  </a:moveTo>
                  <a:cubicBezTo>
                    <a:pt x="14" y="74"/>
                    <a:pt x="35" y="32"/>
                    <a:pt x="63" y="1"/>
                  </a:cubicBezTo>
                  <a:cubicBezTo>
                    <a:pt x="35" y="32"/>
                    <a:pt x="14" y="74"/>
                    <a:pt x="0" y="1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01"/>
            <p:cNvSpPr/>
            <p:nvPr/>
          </p:nvSpPr>
          <p:spPr>
            <a:xfrm>
              <a:off x="4923021" y="2723563"/>
              <a:ext cx="377" cy="1609"/>
            </a:xfrm>
            <a:custGeom>
              <a:rect b="b" l="l" r="r" t="t"/>
              <a:pathLst>
                <a:path extrusionOk="0" h="64" w="15">
                  <a:moveTo>
                    <a:pt x="0" y="0"/>
                  </a:moveTo>
                  <a:cubicBezTo>
                    <a:pt x="7" y="21"/>
                    <a:pt x="11" y="46"/>
                    <a:pt x="14" y="63"/>
                  </a:cubicBezTo>
                  <a:cubicBezTo>
                    <a:pt x="11" y="42"/>
                    <a:pt x="7" y="1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01"/>
            <p:cNvSpPr/>
            <p:nvPr/>
          </p:nvSpPr>
          <p:spPr>
            <a:xfrm>
              <a:off x="4922216" y="2713707"/>
              <a:ext cx="25" cy="377"/>
            </a:xfrm>
            <a:custGeom>
              <a:rect b="b" l="l" r="r" t="t"/>
              <a:pathLst>
                <a:path extrusionOk="0" h="15" w="1">
                  <a:moveTo>
                    <a:pt x="1" y="14"/>
                  </a:moveTo>
                  <a:cubicBezTo>
                    <a:pt x="1" y="7"/>
                    <a:pt x="1" y="4"/>
                    <a:pt x="1" y="0"/>
                  </a:cubicBezTo>
                  <a:cubicBezTo>
                    <a:pt x="1" y="4"/>
                    <a:pt x="1" y="7"/>
                    <a:pt x="1" y="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01"/>
            <p:cNvSpPr/>
            <p:nvPr/>
          </p:nvSpPr>
          <p:spPr>
            <a:xfrm>
              <a:off x="4922317" y="2712475"/>
              <a:ext cx="201" cy="729"/>
            </a:xfrm>
            <a:custGeom>
              <a:rect b="b" l="l" r="r" t="t"/>
              <a:pathLst>
                <a:path extrusionOk="0" h="29" w="8">
                  <a:moveTo>
                    <a:pt x="7" y="0"/>
                  </a:moveTo>
                  <a:lnTo>
                    <a:pt x="7" y="0"/>
                  </a:lnTo>
                  <a:cubicBezTo>
                    <a:pt x="4" y="7"/>
                    <a:pt x="0" y="18"/>
                    <a:pt x="0" y="28"/>
                  </a:cubicBezTo>
                  <a:cubicBezTo>
                    <a:pt x="4" y="18"/>
                    <a:pt x="4" y="7"/>
                    <a:pt x="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01"/>
            <p:cNvSpPr/>
            <p:nvPr/>
          </p:nvSpPr>
          <p:spPr>
            <a:xfrm>
              <a:off x="5007773" y="2750942"/>
              <a:ext cx="101" cy="101"/>
            </a:xfrm>
            <a:custGeom>
              <a:rect b="b" l="l" r="r" t="t"/>
              <a:pathLst>
                <a:path extrusionOk="0" h="4" w="4">
                  <a:moveTo>
                    <a:pt x="4" y="0"/>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01"/>
            <p:cNvSpPr/>
            <p:nvPr/>
          </p:nvSpPr>
          <p:spPr>
            <a:xfrm>
              <a:off x="5008904" y="2750137"/>
              <a:ext cx="201" cy="201"/>
            </a:xfrm>
            <a:custGeom>
              <a:rect b="b" l="l" r="r" t="t"/>
              <a:pathLst>
                <a:path extrusionOk="0" h="8" w="8">
                  <a:moveTo>
                    <a:pt x="8" y="1"/>
                  </a:moveTo>
                  <a:lnTo>
                    <a:pt x="8" y="1"/>
                  </a:lnTo>
                  <a:lnTo>
                    <a:pt x="1"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01"/>
            <p:cNvSpPr/>
            <p:nvPr/>
          </p:nvSpPr>
          <p:spPr>
            <a:xfrm>
              <a:off x="5007069" y="2751545"/>
              <a:ext cx="25" cy="126"/>
            </a:xfrm>
            <a:custGeom>
              <a:rect b="b" l="l" r="r" t="t"/>
              <a:pathLst>
                <a:path extrusionOk="0" h="5" w="1">
                  <a:moveTo>
                    <a:pt x="0" y="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01"/>
            <p:cNvSpPr/>
            <p:nvPr/>
          </p:nvSpPr>
          <p:spPr>
            <a:xfrm>
              <a:off x="5008200" y="2750590"/>
              <a:ext cx="201" cy="101"/>
            </a:xfrm>
            <a:custGeom>
              <a:rect b="b" l="l" r="r" t="t"/>
              <a:pathLst>
                <a:path extrusionOk="0" h="4" w="8">
                  <a:moveTo>
                    <a:pt x="8" y="0"/>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01"/>
            <p:cNvSpPr/>
            <p:nvPr/>
          </p:nvSpPr>
          <p:spPr>
            <a:xfrm>
              <a:off x="5007421" y="2751294"/>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01"/>
            <p:cNvSpPr/>
            <p:nvPr/>
          </p:nvSpPr>
          <p:spPr>
            <a:xfrm>
              <a:off x="5006792" y="2751822"/>
              <a:ext cx="126" cy="25"/>
            </a:xfrm>
            <a:custGeom>
              <a:rect b="b" l="l" r="r" t="t"/>
              <a:pathLst>
                <a:path extrusionOk="0" h="1" w="5">
                  <a:moveTo>
                    <a:pt x="4" y="0"/>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01"/>
            <p:cNvSpPr/>
            <p:nvPr/>
          </p:nvSpPr>
          <p:spPr>
            <a:xfrm>
              <a:off x="4874070" y="2721878"/>
              <a:ext cx="200176" cy="155374"/>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01"/>
            <p:cNvSpPr/>
            <p:nvPr/>
          </p:nvSpPr>
          <p:spPr>
            <a:xfrm>
              <a:off x="5005485" y="2777868"/>
              <a:ext cx="277" cy="377"/>
            </a:xfrm>
            <a:custGeom>
              <a:rect b="b" l="l" r="r" t="t"/>
              <a:pathLst>
                <a:path extrusionOk="0" h="15" w="11">
                  <a:moveTo>
                    <a:pt x="11" y="0"/>
                  </a:moveTo>
                  <a:lnTo>
                    <a:pt x="0"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01"/>
            <p:cNvSpPr/>
            <p:nvPr/>
          </p:nvSpPr>
          <p:spPr>
            <a:xfrm>
              <a:off x="5007245" y="2786567"/>
              <a:ext cx="6964" cy="9001"/>
            </a:xfrm>
            <a:custGeom>
              <a:rect b="b" l="l" r="r" t="t"/>
              <a:pathLst>
                <a:path extrusionOk="0" h="358" w="277">
                  <a:moveTo>
                    <a:pt x="0" y="1"/>
                  </a:moveTo>
                  <a:cubicBezTo>
                    <a:pt x="81" y="141"/>
                    <a:pt x="193" y="316"/>
                    <a:pt x="277" y="358"/>
                  </a:cubicBezTo>
                  <a:cubicBezTo>
                    <a:pt x="193" y="312"/>
                    <a:pt x="81" y="13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01"/>
            <p:cNvSpPr/>
            <p:nvPr/>
          </p:nvSpPr>
          <p:spPr>
            <a:xfrm>
              <a:off x="5004680" y="2781564"/>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01"/>
            <p:cNvSpPr/>
            <p:nvPr/>
          </p:nvSpPr>
          <p:spPr>
            <a:xfrm>
              <a:off x="5005837" y="2776712"/>
              <a:ext cx="553" cy="905"/>
            </a:xfrm>
            <a:custGeom>
              <a:rect b="b" l="l" r="r" t="t"/>
              <a:pathLst>
                <a:path extrusionOk="0" h="36" w="22">
                  <a:moveTo>
                    <a:pt x="0" y="36"/>
                  </a:moveTo>
                  <a:cubicBezTo>
                    <a:pt x="7" y="25"/>
                    <a:pt x="14" y="11"/>
                    <a:pt x="21" y="1"/>
                  </a:cubicBezTo>
                  <a:lnTo>
                    <a:pt x="21" y="1"/>
                  </a:lnTo>
                  <a:cubicBezTo>
                    <a:pt x="14" y="11"/>
                    <a:pt x="7" y="25"/>
                    <a:pt x="0" y="3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01"/>
            <p:cNvSpPr/>
            <p:nvPr/>
          </p:nvSpPr>
          <p:spPr>
            <a:xfrm>
              <a:off x="4994398" y="2868252"/>
              <a:ext cx="277" cy="25"/>
            </a:xfrm>
            <a:custGeom>
              <a:rect b="b" l="l" r="r" t="t"/>
              <a:pathLst>
                <a:path extrusionOk="0" h="1" w="11">
                  <a:moveTo>
                    <a:pt x="0" y="1"/>
                  </a:moveTo>
                  <a:lnTo>
                    <a:pt x="7" y="1"/>
                  </a:ln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01"/>
            <p:cNvSpPr/>
            <p:nvPr/>
          </p:nvSpPr>
          <p:spPr>
            <a:xfrm>
              <a:off x="4993694" y="2868352"/>
              <a:ext cx="553" cy="101"/>
            </a:xfrm>
            <a:custGeom>
              <a:rect b="b" l="l" r="r" t="t"/>
              <a:pathLst>
                <a:path extrusionOk="0" h="4" w="22">
                  <a:moveTo>
                    <a:pt x="0" y="4"/>
                  </a:moveTo>
                  <a:lnTo>
                    <a:pt x="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01"/>
            <p:cNvSpPr/>
            <p:nvPr/>
          </p:nvSpPr>
          <p:spPr>
            <a:xfrm>
              <a:off x="4998345" y="2866492"/>
              <a:ext cx="7065" cy="1006"/>
            </a:xfrm>
            <a:custGeom>
              <a:rect b="b" l="l" r="r" t="t"/>
              <a:pathLst>
                <a:path extrusionOk="0" h="40" w="281">
                  <a:moveTo>
                    <a:pt x="1" y="39"/>
                  </a:moveTo>
                  <a:lnTo>
                    <a:pt x="1" y="39"/>
                  </a:lnTo>
                  <a:cubicBezTo>
                    <a:pt x="92" y="18"/>
                    <a:pt x="186" y="8"/>
                    <a:pt x="281" y="1"/>
                  </a:cubicBezTo>
                  <a:cubicBezTo>
                    <a:pt x="186" y="8"/>
                    <a:pt x="92" y="18"/>
                    <a:pt x="1" y="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01"/>
            <p:cNvSpPr/>
            <p:nvPr/>
          </p:nvSpPr>
          <p:spPr>
            <a:xfrm>
              <a:off x="4921613" y="2735002"/>
              <a:ext cx="453" cy="1081"/>
            </a:xfrm>
            <a:custGeom>
              <a:rect b="b" l="l" r="r" t="t"/>
              <a:pathLst>
                <a:path extrusionOk="0" h="43" w="18">
                  <a:moveTo>
                    <a:pt x="0" y="42"/>
                  </a:moveTo>
                  <a:cubicBezTo>
                    <a:pt x="4" y="28"/>
                    <a:pt x="11" y="14"/>
                    <a:pt x="18" y="0"/>
                  </a:cubicBezTo>
                  <a:cubicBezTo>
                    <a:pt x="11" y="14"/>
                    <a:pt x="4" y="28"/>
                    <a:pt x="0" y="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01"/>
            <p:cNvSpPr/>
            <p:nvPr/>
          </p:nvSpPr>
          <p:spPr>
            <a:xfrm>
              <a:off x="4920984" y="2736309"/>
              <a:ext cx="478" cy="1006"/>
            </a:xfrm>
            <a:custGeom>
              <a:rect b="b" l="l" r="r" t="t"/>
              <a:pathLst>
                <a:path extrusionOk="0" h="40" w="19">
                  <a:moveTo>
                    <a:pt x="1" y="39"/>
                  </a:moveTo>
                  <a:lnTo>
                    <a:pt x="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01"/>
            <p:cNvSpPr/>
            <p:nvPr/>
          </p:nvSpPr>
          <p:spPr>
            <a:xfrm>
              <a:off x="4922141" y="2733770"/>
              <a:ext cx="453" cy="1081"/>
            </a:xfrm>
            <a:custGeom>
              <a:rect b="b" l="l" r="r" t="t"/>
              <a:pathLst>
                <a:path extrusionOk="0" h="43" w="18">
                  <a:moveTo>
                    <a:pt x="0" y="42"/>
                  </a:moveTo>
                  <a:cubicBezTo>
                    <a:pt x="4" y="28"/>
                    <a:pt x="11" y="14"/>
                    <a:pt x="18" y="0"/>
                  </a:cubicBezTo>
                  <a:cubicBezTo>
                    <a:pt x="11" y="14"/>
                    <a:pt x="4" y="28"/>
                    <a:pt x="0" y="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01"/>
            <p:cNvSpPr/>
            <p:nvPr/>
          </p:nvSpPr>
          <p:spPr>
            <a:xfrm>
              <a:off x="4922568" y="2732538"/>
              <a:ext cx="377" cy="1157"/>
            </a:xfrm>
            <a:custGeom>
              <a:rect b="b" l="l" r="r" t="t"/>
              <a:pathLst>
                <a:path extrusionOk="0" h="46" w="15">
                  <a:moveTo>
                    <a:pt x="1" y="46"/>
                  </a:moveTo>
                  <a:cubicBezTo>
                    <a:pt x="8" y="28"/>
                    <a:pt x="11" y="14"/>
                    <a:pt x="15" y="0"/>
                  </a:cubicBezTo>
                  <a:cubicBezTo>
                    <a:pt x="11" y="14"/>
                    <a:pt x="8" y="28"/>
                    <a:pt x="1" y="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01"/>
            <p:cNvSpPr/>
            <p:nvPr/>
          </p:nvSpPr>
          <p:spPr>
            <a:xfrm>
              <a:off x="4920381" y="2737541"/>
              <a:ext cx="453" cy="905"/>
            </a:xfrm>
            <a:custGeom>
              <a:rect b="b" l="l" r="r" t="t"/>
              <a:pathLst>
                <a:path extrusionOk="0" h="36" w="18">
                  <a:moveTo>
                    <a:pt x="0" y="36"/>
                  </a:moveTo>
                  <a:lnTo>
                    <a:pt x="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01"/>
            <p:cNvSpPr/>
            <p:nvPr/>
          </p:nvSpPr>
          <p:spPr>
            <a:xfrm>
              <a:off x="4923021" y="2731206"/>
              <a:ext cx="377" cy="1081"/>
            </a:xfrm>
            <a:custGeom>
              <a:rect b="b" l="l" r="r" t="t"/>
              <a:pathLst>
                <a:path extrusionOk="0" h="43" w="15">
                  <a:moveTo>
                    <a:pt x="0" y="43"/>
                  </a:moveTo>
                  <a:cubicBezTo>
                    <a:pt x="4" y="29"/>
                    <a:pt x="11" y="15"/>
                    <a:pt x="14" y="1"/>
                  </a:cubicBezTo>
                  <a:cubicBezTo>
                    <a:pt x="11" y="15"/>
                    <a:pt x="4" y="29"/>
                    <a:pt x="0" y="4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01"/>
            <p:cNvSpPr/>
            <p:nvPr/>
          </p:nvSpPr>
          <p:spPr>
            <a:xfrm>
              <a:off x="4887018" y="2824154"/>
              <a:ext cx="3620" cy="4525"/>
            </a:xfrm>
            <a:custGeom>
              <a:rect b="b" l="l" r="r" t="t"/>
              <a:pathLst>
                <a:path extrusionOk="0" h="180" w="144">
                  <a:moveTo>
                    <a:pt x="0" y="1"/>
                  </a:moveTo>
                  <a:cubicBezTo>
                    <a:pt x="35" y="67"/>
                    <a:pt x="84" y="130"/>
                    <a:pt x="144" y="179"/>
                  </a:cubicBezTo>
                  <a:cubicBezTo>
                    <a:pt x="84" y="130"/>
                    <a:pt x="35" y="6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01"/>
            <p:cNvSpPr/>
            <p:nvPr/>
          </p:nvSpPr>
          <p:spPr>
            <a:xfrm>
              <a:off x="4923624" y="2728566"/>
              <a:ext cx="126" cy="1081"/>
            </a:xfrm>
            <a:custGeom>
              <a:rect b="b" l="l" r="r" t="t"/>
              <a:pathLst>
                <a:path extrusionOk="0" h="43" w="5">
                  <a:moveTo>
                    <a:pt x="1" y="43"/>
                  </a:moveTo>
                  <a:cubicBezTo>
                    <a:pt x="1" y="29"/>
                    <a:pt x="4" y="15"/>
                    <a:pt x="4" y="1"/>
                  </a:cubicBezTo>
                  <a:cubicBezTo>
                    <a:pt x="4" y="15"/>
                    <a:pt x="1" y="29"/>
                    <a:pt x="1" y="4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01"/>
            <p:cNvSpPr/>
            <p:nvPr/>
          </p:nvSpPr>
          <p:spPr>
            <a:xfrm>
              <a:off x="4923373" y="2729798"/>
              <a:ext cx="277" cy="1182"/>
            </a:xfrm>
            <a:custGeom>
              <a:rect b="b" l="l" r="r" t="t"/>
              <a:pathLst>
                <a:path extrusionOk="0" h="47" w="11">
                  <a:moveTo>
                    <a:pt x="0" y="46"/>
                  </a:moveTo>
                  <a:cubicBezTo>
                    <a:pt x="4" y="32"/>
                    <a:pt x="7" y="15"/>
                    <a:pt x="11" y="1"/>
                  </a:cubicBezTo>
                  <a:cubicBezTo>
                    <a:pt x="7" y="15"/>
                    <a:pt x="4" y="32"/>
                    <a:pt x="0" y="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01"/>
            <p:cNvSpPr/>
            <p:nvPr/>
          </p:nvSpPr>
          <p:spPr>
            <a:xfrm>
              <a:off x="4912009" y="2858748"/>
              <a:ext cx="101" cy="478"/>
            </a:xfrm>
            <a:custGeom>
              <a:rect b="b" l="l" r="r" t="t"/>
              <a:pathLst>
                <a:path extrusionOk="0" h="19" w="4">
                  <a:moveTo>
                    <a:pt x="0" y="18"/>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01"/>
            <p:cNvSpPr/>
            <p:nvPr/>
          </p:nvSpPr>
          <p:spPr>
            <a:xfrm>
              <a:off x="4910852" y="2848717"/>
              <a:ext cx="2489" cy="6989"/>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01"/>
            <p:cNvSpPr/>
            <p:nvPr/>
          </p:nvSpPr>
          <p:spPr>
            <a:xfrm>
              <a:off x="4911657" y="2861313"/>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01"/>
            <p:cNvSpPr/>
            <p:nvPr/>
          </p:nvSpPr>
          <p:spPr>
            <a:xfrm>
              <a:off x="4894410" y="2780332"/>
              <a:ext cx="25" cy="553"/>
            </a:xfrm>
            <a:custGeom>
              <a:rect b="b" l="l" r="r" t="t"/>
              <a:pathLst>
                <a:path extrusionOk="0" h="22" w="1">
                  <a:moveTo>
                    <a:pt x="0" y="0"/>
                  </a:moveTo>
                  <a:cubicBezTo>
                    <a:pt x="0" y="7"/>
                    <a:pt x="0" y="14"/>
                    <a:pt x="0" y="21"/>
                  </a:cubicBezTo>
                  <a:cubicBezTo>
                    <a:pt x="0" y="14"/>
                    <a:pt x="0" y="7"/>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01"/>
            <p:cNvSpPr/>
            <p:nvPr/>
          </p:nvSpPr>
          <p:spPr>
            <a:xfrm>
              <a:off x="5003725" y="2775304"/>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01"/>
            <p:cNvSpPr/>
            <p:nvPr/>
          </p:nvSpPr>
          <p:spPr>
            <a:xfrm>
              <a:off x="4995101" y="2759641"/>
              <a:ext cx="277" cy="377"/>
            </a:xfrm>
            <a:custGeom>
              <a:rect b="b" l="l" r="r" t="t"/>
              <a:pathLst>
                <a:path extrusionOk="0" h="15" w="11">
                  <a:moveTo>
                    <a:pt x="11" y="1"/>
                  </a:moveTo>
                  <a:lnTo>
                    <a:pt x="0" y="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01"/>
            <p:cNvSpPr/>
            <p:nvPr/>
          </p:nvSpPr>
          <p:spPr>
            <a:xfrm>
              <a:off x="4997641" y="2756121"/>
              <a:ext cx="201" cy="302"/>
            </a:xfrm>
            <a:custGeom>
              <a:rect b="b" l="l" r="r" t="t"/>
              <a:pathLst>
                <a:path extrusionOk="0" h="12" w="8">
                  <a:moveTo>
                    <a:pt x="8" y="1"/>
                  </a:moveTo>
                  <a:lnTo>
                    <a:pt x="1"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01"/>
            <p:cNvSpPr/>
            <p:nvPr/>
          </p:nvSpPr>
          <p:spPr>
            <a:xfrm>
              <a:off x="4994222" y="2760873"/>
              <a:ext cx="201" cy="302"/>
            </a:xfrm>
            <a:custGeom>
              <a:rect b="b" l="l" r="r" t="t"/>
              <a:pathLst>
                <a:path extrusionOk="0" h="12" w="8">
                  <a:moveTo>
                    <a:pt x="7" y="1"/>
                  </a:moveTo>
                  <a:lnTo>
                    <a:pt x="0"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01"/>
            <p:cNvSpPr/>
            <p:nvPr/>
          </p:nvSpPr>
          <p:spPr>
            <a:xfrm>
              <a:off x="5003448" y="2775304"/>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01"/>
            <p:cNvSpPr/>
            <p:nvPr/>
          </p:nvSpPr>
          <p:spPr>
            <a:xfrm>
              <a:off x="4995881" y="2758585"/>
              <a:ext cx="302" cy="377"/>
            </a:xfrm>
            <a:custGeom>
              <a:rect b="b" l="l" r="r" t="t"/>
              <a:pathLst>
                <a:path extrusionOk="0" h="15" w="12">
                  <a:moveTo>
                    <a:pt x="11" y="1"/>
                  </a:moveTo>
                  <a:lnTo>
                    <a:pt x="1" y="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01"/>
            <p:cNvSpPr/>
            <p:nvPr/>
          </p:nvSpPr>
          <p:spPr>
            <a:xfrm>
              <a:off x="5003197" y="2775404"/>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01"/>
            <p:cNvSpPr/>
            <p:nvPr/>
          </p:nvSpPr>
          <p:spPr>
            <a:xfrm>
              <a:off x="5004429" y="2775404"/>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01"/>
            <p:cNvSpPr/>
            <p:nvPr/>
          </p:nvSpPr>
          <p:spPr>
            <a:xfrm>
              <a:off x="4998269" y="2755165"/>
              <a:ext cx="201" cy="201"/>
            </a:xfrm>
            <a:custGeom>
              <a:rect b="b" l="l" r="r" t="t"/>
              <a:pathLst>
                <a:path extrusionOk="0" h="8" w="8">
                  <a:moveTo>
                    <a:pt x="7" y="0"/>
                  </a:moveTo>
                  <a:lnTo>
                    <a:pt x="0"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01"/>
            <p:cNvSpPr/>
            <p:nvPr/>
          </p:nvSpPr>
          <p:spPr>
            <a:xfrm>
              <a:off x="5005560" y="2776108"/>
              <a:ext cx="126" cy="25"/>
            </a:xfrm>
            <a:custGeom>
              <a:rect b="b" l="l" r="r" t="t"/>
              <a:pathLst>
                <a:path extrusionOk="0" h="1" w="5">
                  <a:moveTo>
                    <a:pt x="1" y="0"/>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01"/>
            <p:cNvSpPr/>
            <p:nvPr/>
          </p:nvSpPr>
          <p:spPr>
            <a:xfrm>
              <a:off x="5004957" y="2775656"/>
              <a:ext cx="101" cy="25"/>
            </a:xfrm>
            <a:custGeom>
              <a:rect b="b" l="l" r="r" t="t"/>
              <a:pathLst>
                <a:path extrusionOk="0" h="1" w="4">
                  <a:moveTo>
                    <a:pt x="0" y="1"/>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01"/>
            <p:cNvSpPr/>
            <p:nvPr/>
          </p:nvSpPr>
          <p:spPr>
            <a:xfrm>
              <a:off x="4996685" y="2757277"/>
              <a:ext cx="377" cy="453"/>
            </a:xfrm>
            <a:custGeom>
              <a:rect b="b" l="l" r="r" t="t"/>
              <a:pathLst>
                <a:path extrusionOk="0" h="18" w="15">
                  <a:moveTo>
                    <a:pt x="14" y="0"/>
                  </a:moveTo>
                  <a:lnTo>
                    <a:pt x="0"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01"/>
            <p:cNvSpPr/>
            <p:nvPr/>
          </p:nvSpPr>
          <p:spPr>
            <a:xfrm>
              <a:off x="4999049" y="2754185"/>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01"/>
            <p:cNvSpPr/>
            <p:nvPr/>
          </p:nvSpPr>
          <p:spPr>
            <a:xfrm>
              <a:off x="5006365" y="2776712"/>
              <a:ext cx="25" cy="25"/>
            </a:xfrm>
            <a:custGeom>
              <a:rect b="b" l="l" r="r" t="t"/>
              <a:pathLst>
                <a:path extrusionOk="0" h="1" w="1">
                  <a:moveTo>
                    <a:pt x="0" y="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01"/>
            <p:cNvSpPr/>
            <p:nvPr/>
          </p:nvSpPr>
          <p:spPr>
            <a:xfrm>
              <a:off x="4930840" y="2728390"/>
              <a:ext cx="302" cy="25"/>
            </a:xfrm>
            <a:custGeom>
              <a:rect b="b" l="l" r="r" t="t"/>
              <a:pathLst>
                <a:path extrusionOk="0" h="1" w="12">
                  <a:moveTo>
                    <a:pt x="1" y="1"/>
                  </a:move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01"/>
            <p:cNvSpPr/>
            <p:nvPr/>
          </p:nvSpPr>
          <p:spPr>
            <a:xfrm>
              <a:off x="4996409" y="2750137"/>
              <a:ext cx="3193" cy="3294"/>
            </a:xfrm>
            <a:custGeom>
              <a:rect b="b" l="l" r="r" t="t"/>
              <a:pathLst>
                <a:path extrusionOk="0" h="131" w="127">
                  <a:moveTo>
                    <a:pt x="127" y="130"/>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01"/>
            <p:cNvSpPr/>
            <p:nvPr/>
          </p:nvSpPr>
          <p:spPr>
            <a:xfrm>
              <a:off x="4932248" y="2728666"/>
              <a:ext cx="126" cy="25"/>
            </a:xfrm>
            <a:custGeom>
              <a:rect b="b" l="l" r="r" t="t"/>
              <a:pathLst>
                <a:path extrusionOk="0" h="1" w="5">
                  <a:moveTo>
                    <a:pt x="1" y="0"/>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01"/>
            <p:cNvSpPr/>
            <p:nvPr/>
          </p:nvSpPr>
          <p:spPr>
            <a:xfrm>
              <a:off x="4932172" y="2728666"/>
              <a:ext cx="101" cy="25"/>
            </a:xfrm>
            <a:custGeom>
              <a:rect b="b" l="l" r="r" t="t"/>
              <a:pathLst>
                <a:path extrusionOk="0" h="1" w="4">
                  <a:moveTo>
                    <a:pt x="0" y="0"/>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01"/>
            <p:cNvSpPr/>
            <p:nvPr/>
          </p:nvSpPr>
          <p:spPr>
            <a:xfrm>
              <a:off x="4931820" y="2728566"/>
              <a:ext cx="201" cy="25"/>
            </a:xfrm>
            <a:custGeom>
              <a:rect b="b" l="l" r="r" t="t"/>
              <a:pathLst>
                <a:path extrusionOk="0" h="1" w="8">
                  <a:moveTo>
                    <a:pt x="0" y="1"/>
                  </a:moveTo>
                  <a:lnTo>
                    <a:pt x="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01"/>
            <p:cNvSpPr/>
            <p:nvPr/>
          </p:nvSpPr>
          <p:spPr>
            <a:xfrm>
              <a:off x="4923725" y="2728314"/>
              <a:ext cx="3444" cy="101"/>
            </a:xfrm>
            <a:custGeom>
              <a:rect b="b" l="l" r="r" t="t"/>
              <a:pathLst>
                <a:path extrusionOk="0" h="4" w="137">
                  <a:moveTo>
                    <a:pt x="0" y="4"/>
                  </a:moveTo>
                  <a:lnTo>
                    <a:pt x="0" y="4"/>
                  </a:lnTo>
                  <a:cubicBezTo>
                    <a:pt x="53" y="0"/>
                    <a:pt x="98" y="0"/>
                    <a:pt x="137" y="0"/>
                  </a:cubicBezTo>
                  <a:cubicBezTo>
                    <a:pt x="98" y="0"/>
                    <a:pt x="53" y="0"/>
                    <a:pt x="0"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01"/>
            <p:cNvSpPr/>
            <p:nvPr/>
          </p:nvSpPr>
          <p:spPr>
            <a:xfrm>
              <a:off x="4931192" y="2728490"/>
              <a:ext cx="302" cy="25"/>
            </a:xfrm>
            <a:custGeom>
              <a:rect b="b" l="l" r="r" t="t"/>
              <a:pathLst>
                <a:path extrusionOk="0" h="1" w="12">
                  <a:moveTo>
                    <a:pt x="1" y="0"/>
                  </a:moveTo>
                  <a:lnTo>
                    <a:pt x="1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01"/>
            <p:cNvSpPr/>
            <p:nvPr/>
          </p:nvSpPr>
          <p:spPr>
            <a:xfrm>
              <a:off x="4932072" y="2728566"/>
              <a:ext cx="126" cy="25"/>
            </a:xfrm>
            <a:custGeom>
              <a:rect b="b" l="l" r="r" t="t"/>
              <a:pathLst>
                <a:path extrusionOk="0" h="1" w="5">
                  <a:moveTo>
                    <a:pt x="1" y="1"/>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01"/>
            <p:cNvSpPr/>
            <p:nvPr/>
          </p:nvSpPr>
          <p:spPr>
            <a:xfrm>
              <a:off x="4931544" y="2728490"/>
              <a:ext cx="201" cy="25"/>
            </a:xfrm>
            <a:custGeom>
              <a:rect b="b" l="l" r="r" t="t"/>
              <a:pathLst>
                <a:path extrusionOk="0" h="1" w="8">
                  <a:moveTo>
                    <a:pt x="1" y="0"/>
                  </a:moveTo>
                  <a:lnTo>
                    <a:pt x="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01"/>
            <p:cNvSpPr/>
            <p:nvPr/>
          </p:nvSpPr>
          <p:spPr>
            <a:xfrm>
              <a:off x="4972122" y="2726554"/>
              <a:ext cx="24060" cy="23331"/>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01"/>
            <p:cNvSpPr/>
            <p:nvPr/>
          </p:nvSpPr>
          <p:spPr>
            <a:xfrm>
              <a:off x="4940871" y="2721526"/>
              <a:ext cx="1710" cy="830"/>
            </a:xfrm>
            <a:custGeom>
              <a:rect b="b" l="l" r="r" t="t"/>
              <a:pathLst>
                <a:path extrusionOk="0" h="33" w="68">
                  <a:moveTo>
                    <a:pt x="1" y="1"/>
                  </a:moveTo>
                  <a:cubicBezTo>
                    <a:pt x="25" y="4"/>
                    <a:pt x="50" y="15"/>
                    <a:pt x="67" y="32"/>
                  </a:cubicBezTo>
                  <a:cubicBezTo>
                    <a:pt x="50" y="15"/>
                    <a:pt x="25" y="4"/>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01"/>
            <p:cNvSpPr/>
            <p:nvPr/>
          </p:nvSpPr>
          <p:spPr>
            <a:xfrm>
              <a:off x="4929080" y="2728314"/>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01"/>
            <p:cNvSpPr/>
            <p:nvPr/>
          </p:nvSpPr>
          <p:spPr>
            <a:xfrm>
              <a:off x="4929784" y="2728314"/>
              <a:ext cx="377" cy="25"/>
            </a:xfrm>
            <a:custGeom>
              <a:rect b="b" l="l" r="r" t="t"/>
              <a:pathLst>
                <a:path extrusionOk="0" h="1" w="15">
                  <a:moveTo>
                    <a:pt x="1" y="0"/>
                  </a:moveTo>
                  <a:lnTo>
                    <a:pt x="1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01"/>
            <p:cNvSpPr/>
            <p:nvPr/>
          </p:nvSpPr>
          <p:spPr>
            <a:xfrm>
              <a:off x="4928301" y="2728314"/>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01"/>
            <p:cNvSpPr/>
            <p:nvPr/>
          </p:nvSpPr>
          <p:spPr>
            <a:xfrm>
              <a:off x="4927245" y="2728314"/>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01"/>
            <p:cNvSpPr/>
            <p:nvPr/>
          </p:nvSpPr>
          <p:spPr>
            <a:xfrm>
              <a:off x="4966390" y="2726454"/>
              <a:ext cx="4701" cy="201"/>
            </a:xfrm>
            <a:custGeom>
              <a:rect b="b" l="l" r="r" t="t"/>
              <a:pathLst>
                <a:path extrusionOk="0" h="8" w="187">
                  <a:moveTo>
                    <a:pt x="1" y="8"/>
                  </a:moveTo>
                  <a:cubicBezTo>
                    <a:pt x="67" y="4"/>
                    <a:pt x="134" y="1"/>
                    <a:pt x="186" y="1"/>
                  </a:cubicBezTo>
                  <a:cubicBezTo>
                    <a:pt x="134" y="1"/>
                    <a:pt x="67" y="4"/>
                    <a:pt x="1" y="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01"/>
            <p:cNvSpPr/>
            <p:nvPr/>
          </p:nvSpPr>
          <p:spPr>
            <a:xfrm>
              <a:off x="4930312" y="2728390"/>
              <a:ext cx="377" cy="25"/>
            </a:xfrm>
            <a:custGeom>
              <a:rect b="b" l="l" r="r" t="t"/>
              <a:pathLst>
                <a:path extrusionOk="0" h="1" w="15">
                  <a:moveTo>
                    <a:pt x="1" y="1"/>
                  </a:moveTo>
                  <a:lnTo>
                    <a:pt x="1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01"/>
            <p:cNvSpPr/>
            <p:nvPr/>
          </p:nvSpPr>
          <p:spPr>
            <a:xfrm>
              <a:off x="4905749" y="2426491"/>
              <a:ext cx="15361" cy="21421"/>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01"/>
            <p:cNvSpPr/>
            <p:nvPr/>
          </p:nvSpPr>
          <p:spPr>
            <a:xfrm>
              <a:off x="4912260" y="2388050"/>
              <a:ext cx="88749" cy="71754"/>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01"/>
            <p:cNvSpPr/>
            <p:nvPr/>
          </p:nvSpPr>
          <p:spPr>
            <a:xfrm>
              <a:off x="4921437" y="2425083"/>
              <a:ext cx="201" cy="201"/>
            </a:xfrm>
            <a:custGeom>
              <a:rect b="b" l="l" r="r" t="t"/>
              <a:pathLst>
                <a:path extrusionOk="0" h="8" w="8">
                  <a:moveTo>
                    <a:pt x="7"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01"/>
            <p:cNvSpPr/>
            <p:nvPr/>
          </p:nvSpPr>
          <p:spPr>
            <a:xfrm>
              <a:off x="4919853" y="2438308"/>
              <a:ext cx="352" cy="377"/>
            </a:xfrm>
            <a:custGeom>
              <a:rect b="b" l="l" r="r" t="t"/>
              <a:pathLst>
                <a:path extrusionOk="0" h="15" w="14">
                  <a:moveTo>
                    <a:pt x="0" y="14"/>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01"/>
            <p:cNvSpPr/>
            <p:nvPr/>
          </p:nvSpPr>
          <p:spPr>
            <a:xfrm>
              <a:off x="4923373" y="2427371"/>
              <a:ext cx="25" cy="201"/>
            </a:xfrm>
            <a:custGeom>
              <a:rect b="b" l="l" r="r" t="t"/>
              <a:pathLst>
                <a:path extrusionOk="0" h="8" w="1">
                  <a:moveTo>
                    <a:pt x="0"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01"/>
            <p:cNvSpPr/>
            <p:nvPr/>
          </p:nvSpPr>
          <p:spPr>
            <a:xfrm>
              <a:off x="4923096" y="2427019"/>
              <a:ext cx="126" cy="126"/>
            </a:xfrm>
            <a:custGeom>
              <a:rect b="b" l="l" r="r" t="t"/>
              <a:pathLst>
                <a:path extrusionOk="0" h="5" w="5">
                  <a:moveTo>
                    <a:pt x="4"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01"/>
            <p:cNvSpPr/>
            <p:nvPr/>
          </p:nvSpPr>
          <p:spPr>
            <a:xfrm>
              <a:off x="4919325" y="2423851"/>
              <a:ext cx="453" cy="302"/>
            </a:xfrm>
            <a:custGeom>
              <a:rect b="b" l="l" r="r" t="t"/>
              <a:pathLst>
                <a:path extrusionOk="0" h="12" w="18">
                  <a:moveTo>
                    <a:pt x="18" y="1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01"/>
            <p:cNvSpPr/>
            <p:nvPr/>
          </p:nvSpPr>
          <p:spPr>
            <a:xfrm>
              <a:off x="4920381" y="2437780"/>
              <a:ext cx="277" cy="277"/>
            </a:xfrm>
            <a:custGeom>
              <a:rect b="b" l="l" r="r" t="t"/>
              <a:pathLst>
                <a:path extrusionOk="0" h="11" w="11">
                  <a:moveTo>
                    <a:pt x="0" y="11"/>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01"/>
            <p:cNvSpPr/>
            <p:nvPr/>
          </p:nvSpPr>
          <p:spPr>
            <a:xfrm>
              <a:off x="4921261" y="2436799"/>
              <a:ext cx="377" cy="277"/>
            </a:xfrm>
            <a:custGeom>
              <a:rect b="b" l="l" r="r" t="t"/>
              <a:pathLst>
                <a:path extrusionOk="0" h="11" w="15">
                  <a:moveTo>
                    <a:pt x="0" y="11"/>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01"/>
            <p:cNvSpPr/>
            <p:nvPr/>
          </p:nvSpPr>
          <p:spPr>
            <a:xfrm>
              <a:off x="4919929" y="2424128"/>
              <a:ext cx="453" cy="277"/>
            </a:xfrm>
            <a:custGeom>
              <a:rect b="b" l="l" r="r" t="t"/>
              <a:pathLst>
                <a:path extrusionOk="0" h="11" w="18">
                  <a:moveTo>
                    <a:pt x="18" y="11"/>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01"/>
            <p:cNvSpPr/>
            <p:nvPr/>
          </p:nvSpPr>
          <p:spPr>
            <a:xfrm>
              <a:off x="4920456" y="2424480"/>
              <a:ext cx="830" cy="553"/>
            </a:xfrm>
            <a:custGeom>
              <a:rect b="b" l="l" r="r" t="t"/>
              <a:pathLst>
                <a:path extrusionOk="0" h="22" w="33">
                  <a:moveTo>
                    <a:pt x="32" y="21"/>
                  </a:moveTo>
                  <a:cubicBezTo>
                    <a:pt x="22" y="11"/>
                    <a:pt x="11" y="4"/>
                    <a:pt x="1" y="0"/>
                  </a:cubicBezTo>
                  <a:cubicBezTo>
                    <a:pt x="11" y="4"/>
                    <a:pt x="22" y="11"/>
                    <a:pt x="32" y="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01"/>
            <p:cNvSpPr/>
            <p:nvPr/>
          </p:nvSpPr>
          <p:spPr>
            <a:xfrm>
              <a:off x="4922845" y="2426592"/>
              <a:ext cx="101" cy="201"/>
            </a:xfrm>
            <a:custGeom>
              <a:rect b="b" l="l" r="r" t="t"/>
              <a:pathLst>
                <a:path extrusionOk="0" h="8" w="4">
                  <a:moveTo>
                    <a:pt x="4"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01"/>
            <p:cNvSpPr/>
            <p:nvPr/>
          </p:nvSpPr>
          <p:spPr>
            <a:xfrm>
              <a:off x="4922568" y="2426240"/>
              <a:ext cx="201" cy="201"/>
            </a:xfrm>
            <a:custGeom>
              <a:rect b="b" l="l" r="r" t="t"/>
              <a:pathLst>
                <a:path extrusionOk="0" h="8" w="8">
                  <a:moveTo>
                    <a:pt x="8"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01"/>
            <p:cNvSpPr/>
            <p:nvPr/>
          </p:nvSpPr>
          <p:spPr>
            <a:xfrm>
              <a:off x="4922216" y="2425787"/>
              <a:ext cx="201" cy="201"/>
            </a:xfrm>
            <a:custGeom>
              <a:rect b="b" l="l" r="r" t="t"/>
              <a:pathLst>
                <a:path extrusionOk="0" h="8" w="8">
                  <a:moveTo>
                    <a:pt x="8" y="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01"/>
            <p:cNvSpPr/>
            <p:nvPr/>
          </p:nvSpPr>
          <p:spPr>
            <a:xfrm>
              <a:off x="4920808" y="2437151"/>
              <a:ext cx="377" cy="377"/>
            </a:xfrm>
            <a:custGeom>
              <a:rect b="b" l="l" r="r" t="t"/>
              <a:pathLst>
                <a:path extrusionOk="0" h="15" w="15">
                  <a:moveTo>
                    <a:pt x="1" y="15"/>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01"/>
            <p:cNvSpPr/>
            <p:nvPr/>
          </p:nvSpPr>
          <p:spPr>
            <a:xfrm>
              <a:off x="4914297" y="2445247"/>
              <a:ext cx="629" cy="1006"/>
            </a:xfrm>
            <a:custGeom>
              <a:rect b="b" l="l" r="r" t="t"/>
              <a:pathLst>
                <a:path extrusionOk="0" h="40" w="25">
                  <a:moveTo>
                    <a:pt x="0" y="39"/>
                  </a:moveTo>
                  <a:lnTo>
                    <a:pt x="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01"/>
            <p:cNvSpPr/>
            <p:nvPr/>
          </p:nvSpPr>
          <p:spPr>
            <a:xfrm>
              <a:off x="4913492" y="2446303"/>
              <a:ext cx="729" cy="1182"/>
            </a:xfrm>
            <a:custGeom>
              <a:rect b="b" l="l" r="r" t="t"/>
              <a:pathLst>
                <a:path extrusionOk="0" h="47" w="29">
                  <a:moveTo>
                    <a:pt x="1" y="46"/>
                  </a:moveTo>
                  <a:lnTo>
                    <a:pt x="2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01"/>
            <p:cNvSpPr/>
            <p:nvPr/>
          </p:nvSpPr>
          <p:spPr>
            <a:xfrm>
              <a:off x="4912260" y="2448767"/>
              <a:ext cx="478" cy="729"/>
            </a:xfrm>
            <a:custGeom>
              <a:rect b="b" l="l" r="r" t="t"/>
              <a:pathLst>
                <a:path extrusionOk="0" h="29" w="19">
                  <a:moveTo>
                    <a:pt x="1" y="29"/>
                  </a:moveTo>
                  <a:lnTo>
                    <a:pt x="1" y="29"/>
                  </a:ln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01"/>
            <p:cNvSpPr/>
            <p:nvPr/>
          </p:nvSpPr>
          <p:spPr>
            <a:xfrm>
              <a:off x="4919225" y="2438911"/>
              <a:ext cx="377" cy="478"/>
            </a:xfrm>
            <a:custGeom>
              <a:rect b="b" l="l" r="r" t="t"/>
              <a:pathLst>
                <a:path extrusionOk="0" h="19" w="15">
                  <a:moveTo>
                    <a:pt x="1" y="18"/>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01"/>
            <p:cNvSpPr/>
            <p:nvPr/>
          </p:nvSpPr>
          <p:spPr>
            <a:xfrm>
              <a:off x="4915076" y="2444191"/>
              <a:ext cx="553" cy="729"/>
            </a:xfrm>
            <a:custGeom>
              <a:rect b="b" l="l" r="r" t="t"/>
              <a:pathLst>
                <a:path extrusionOk="0" h="29" w="22">
                  <a:moveTo>
                    <a:pt x="1" y="29"/>
                  </a:moveTo>
                  <a:lnTo>
                    <a:pt x="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01"/>
            <p:cNvSpPr/>
            <p:nvPr/>
          </p:nvSpPr>
          <p:spPr>
            <a:xfrm>
              <a:off x="4921864" y="2425435"/>
              <a:ext cx="201" cy="201"/>
            </a:xfrm>
            <a:custGeom>
              <a:rect b="b" l="l" r="r" t="t"/>
              <a:pathLst>
                <a:path extrusionOk="0" h="8" w="8">
                  <a:moveTo>
                    <a:pt x="1" y="1"/>
                  </a:moveTo>
                  <a:lnTo>
                    <a:pt x="8"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01"/>
            <p:cNvSpPr/>
            <p:nvPr/>
          </p:nvSpPr>
          <p:spPr>
            <a:xfrm>
              <a:off x="4918596" y="2439716"/>
              <a:ext cx="478" cy="453"/>
            </a:xfrm>
            <a:custGeom>
              <a:rect b="b" l="l" r="r" t="t"/>
              <a:pathLst>
                <a:path extrusionOk="0" h="18" w="19">
                  <a:moveTo>
                    <a:pt x="1" y="18"/>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01"/>
            <p:cNvSpPr/>
            <p:nvPr/>
          </p:nvSpPr>
          <p:spPr>
            <a:xfrm>
              <a:off x="4917993" y="2440495"/>
              <a:ext cx="453" cy="553"/>
            </a:xfrm>
            <a:custGeom>
              <a:rect b="b" l="l" r="r" t="t"/>
              <a:pathLst>
                <a:path extrusionOk="0" h="22" w="18">
                  <a:moveTo>
                    <a:pt x="0" y="22"/>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01"/>
            <p:cNvSpPr/>
            <p:nvPr/>
          </p:nvSpPr>
          <p:spPr>
            <a:xfrm>
              <a:off x="4917289" y="2441375"/>
              <a:ext cx="453" cy="553"/>
            </a:xfrm>
            <a:custGeom>
              <a:rect b="b" l="l" r="r" t="t"/>
              <a:pathLst>
                <a:path extrusionOk="0" h="22" w="18">
                  <a:moveTo>
                    <a:pt x="0" y="22"/>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01"/>
            <p:cNvSpPr/>
            <p:nvPr/>
          </p:nvSpPr>
          <p:spPr>
            <a:xfrm>
              <a:off x="4916585" y="2442255"/>
              <a:ext cx="453" cy="654"/>
            </a:xfrm>
            <a:custGeom>
              <a:rect b="b" l="l" r="r" t="t"/>
              <a:pathLst>
                <a:path extrusionOk="0" h="26" w="18">
                  <a:moveTo>
                    <a:pt x="0" y="25"/>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01"/>
            <p:cNvSpPr/>
            <p:nvPr/>
          </p:nvSpPr>
          <p:spPr>
            <a:xfrm>
              <a:off x="4915881" y="2443235"/>
              <a:ext cx="453" cy="629"/>
            </a:xfrm>
            <a:custGeom>
              <a:rect b="b" l="l" r="r" t="t"/>
              <a:pathLst>
                <a:path extrusionOk="0" h="25" w="18">
                  <a:moveTo>
                    <a:pt x="0" y="25"/>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01"/>
            <p:cNvSpPr/>
            <p:nvPr/>
          </p:nvSpPr>
          <p:spPr>
            <a:xfrm>
              <a:off x="4912788" y="2447459"/>
              <a:ext cx="729" cy="1081"/>
            </a:xfrm>
            <a:custGeom>
              <a:rect b="b" l="l" r="r" t="t"/>
              <a:pathLst>
                <a:path extrusionOk="0" h="43" w="29">
                  <a:moveTo>
                    <a:pt x="1" y="42"/>
                  </a:moveTo>
                  <a:lnTo>
                    <a:pt x="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01"/>
            <p:cNvSpPr/>
            <p:nvPr/>
          </p:nvSpPr>
          <p:spPr>
            <a:xfrm>
              <a:off x="4916836" y="2423323"/>
              <a:ext cx="729" cy="126"/>
            </a:xfrm>
            <a:custGeom>
              <a:rect b="b" l="l" r="r" t="t"/>
              <a:pathLst>
                <a:path extrusionOk="0" h="5" w="29">
                  <a:moveTo>
                    <a:pt x="29"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01"/>
            <p:cNvSpPr/>
            <p:nvPr/>
          </p:nvSpPr>
          <p:spPr>
            <a:xfrm>
              <a:off x="4917716" y="2423424"/>
              <a:ext cx="654" cy="201"/>
            </a:xfrm>
            <a:custGeom>
              <a:rect b="b" l="l" r="r" t="t"/>
              <a:pathLst>
                <a:path extrusionOk="0" h="8" w="26">
                  <a:moveTo>
                    <a:pt x="25"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01"/>
            <p:cNvSpPr/>
            <p:nvPr/>
          </p:nvSpPr>
          <p:spPr>
            <a:xfrm>
              <a:off x="4915956" y="2423147"/>
              <a:ext cx="729" cy="126"/>
            </a:xfrm>
            <a:custGeom>
              <a:rect b="b" l="l" r="r" t="t"/>
              <a:pathLst>
                <a:path extrusionOk="0" h="5" w="29">
                  <a:moveTo>
                    <a:pt x="29"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01"/>
            <p:cNvSpPr/>
            <p:nvPr/>
          </p:nvSpPr>
          <p:spPr>
            <a:xfrm>
              <a:off x="4918521" y="2423675"/>
              <a:ext cx="553" cy="201"/>
            </a:xfrm>
            <a:custGeom>
              <a:rect b="b" l="l" r="r" t="t"/>
              <a:pathLst>
                <a:path extrusionOk="0" h="8" w="22">
                  <a:moveTo>
                    <a:pt x="21"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01"/>
            <p:cNvSpPr/>
            <p:nvPr/>
          </p:nvSpPr>
          <p:spPr>
            <a:xfrm>
              <a:off x="6151458" y="2371658"/>
              <a:ext cx="45707" cy="59912"/>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01"/>
            <p:cNvSpPr/>
            <p:nvPr/>
          </p:nvSpPr>
          <p:spPr>
            <a:xfrm>
              <a:off x="5635505" y="2558484"/>
              <a:ext cx="54230" cy="72583"/>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01"/>
            <p:cNvSpPr/>
            <p:nvPr/>
          </p:nvSpPr>
          <p:spPr>
            <a:xfrm>
              <a:off x="5368628" y="2417440"/>
              <a:ext cx="377700" cy="399271"/>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01"/>
            <p:cNvSpPr/>
            <p:nvPr/>
          </p:nvSpPr>
          <p:spPr>
            <a:xfrm>
              <a:off x="5640432" y="2604744"/>
              <a:ext cx="201" cy="729"/>
            </a:xfrm>
            <a:custGeom>
              <a:rect b="b" l="l" r="r" t="t"/>
              <a:pathLst>
                <a:path extrusionOk="0" h="29" w="8">
                  <a:moveTo>
                    <a:pt x="0" y="0"/>
                  </a:moveTo>
                  <a:lnTo>
                    <a:pt x="7" y="2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01"/>
            <p:cNvSpPr/>
            <p:nvPr/>
          </p:nvSpPr>
          <p:spPr>
            <a:xfrm>
              <a:off x="5691294" y="2609496"/>
              <a:ext cx="377" cy="2388"/>
            </a:xfrm>
            <a:custGeom>
              <a:rect b="b" l="l" r="r" t="t"/>
              <a:pathLst>
                <a:path extrusionOk="0" h="95" w="15">
                  <a:moveTo>
                    <a:pt x="15" y="95"/>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01"/>
            <p:cNvSpPr/>
            <p:nvPr/>
          </p:nvSpPr>
          <p:spPr>
            <a:xfrm>
              <a:off x="5640784" y="2606227"/>
              <a:ext cx="201" cy="830"/>
            </a:xfrm>
            <a:custGeom>
              <a:rect b="b" l="l" r="r" t="t"/>
              <a:pathLst>
                <a:path extrusionOk="0" h="33" w="8">
                  <a:moveTo>
                    <a:pt x="0" y="1"/>
                  </a:moveTo>
                  <a:lnTo>
                    <a:pt x="7"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01"/>
            <p:cNvSpPr/>
            <p:nvPr/>
          </p:nvSpPr>
          <p:spPr>
            <a:xfrm>
              <a:off x="5639628" y="2602004"/>
              <a:ext cx="201" cy="729"/>
            </a:xfrm>
            <a:custGeom>
              <a:rect b="b" l="l" r="r" t="t"/>
              <a:pathLst>
                <a:path extrusionOk="0" h="29" w="8">
                  <a:moveTo>
                    <a:pt x="1" y="1"/>
                  </a:moveTo>
                  <a:lnTo>
                    <a:pt x="8" y="2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01"/>
            <p:cNvSpPr/>
            <p:nvPr/>
          </p:nvSpPr>
          <p:spPr>
            <a:xfrm>
              <a:off x="5638320" y="2598408"/>
              <a:ext cx="377" cy="905"/>
            </a:xfrm>
            <a:custGeom>
              <a:rect b="b" l="l" r="r" t="t"/>
              <a:pathLst>
                <a:path extrusionOk="0" h="36" w="15">
                  <a:moveTo>
                    <a:pt x="0" y="0"/>
                  </a:moveTo>
                  <a:cubicBezTo>
                    <a:pt x="4" y="11"/>
                    <a:pt x="11" y="21"/>
                    <a:pt x="14" y="35"/>
                  </a:cubicBezTo>
                  <a:cubicBezTo>
                    <a:pt x="11" y="21"/>
                    <a:pt x="7"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01"/>
            <p:cNvSpPr/>
            <p:nvPr/>
          </p:nvSpPr>
          <p:spPr>
            <a:xfrm>
              <a:off x="5691822" y="2612563"/>
              <a:ext cx="302" cy="1785"/>
            </a:xfrm>
            <a:custGeom>
              <a:rect b="b" l="l" r="r" t="t"/>
              <a:pathLst>
                <a:path extrusionOk="0" h="71" w="12">
                  <a:moveTo>
                    <a:pt x="11" y="7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01"/>
            <p:cNvSpPr/>
            <p:nvPr/>
          </p:nvSpPr>
          <p:spPr>
            <a:xfrm>
              <a:off x="5692274" y="2615304"/>
              <a:ext cx="277" cy="1860"/>
            </a:xfrm>
            <a:custGeom>
              <a:rect b="b" l="l" r="r" t="t"/>
              <a:pathLst>
                <a:path extrusionOk="0" h="74" w="11">
                  <a:moveTo>
                    <a:pt x="11" y="7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01"/>
            <p:cNvSpPr/>
            <p:nvPr/>
          </p:nvSpPr>
          <p:spPr>
            <a:xfrm>
              <a:off x="5639276" y="2600772"/>
              <a:ext cx="201" cy="654"/>
            </a:xfrm>
            <a:custGeom>
              <a:rect b="b" l="l" r="r" t="t"/>
              <a:pathLst>
                <a:path extrusionOk="0" h="26" w="8">
                  <a:moveTo>
                    <a:pt x="1" y="1"/>
                  </a:moveTo>
                  <a:lnTo>
                    <a:pt x="8"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01"/>
            <p:cNvSpPr/>
            <p:nvPr/>
          </p:nvSpPr>
          <p:spPr>
            <a:xfrm>
              <a:off x="5641840" y="2611080"/>
              <a:ext cx="101" cy="805"/>
            </a:xfrm>
            <a:custGeom>
              <a:rect b="b" l="l" r="r" t="t"/>
              <a:pathLst>
                <a:path extrusionOk="0" h="32" w="4">
                  <a:moveTo>
                    <a:pt x="0" y="0"/>
                  </a:moveTo>
                  <a:lnTo>
                    <a:pt x="4"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01"/>
            <p:cNvSpPr/>
            <p:nvPr/>
          </p:nvSpPr>
          <p:spPr>
            <a:xfrm>
              <a:off x="5641488" y="2609395"/>
              <a:ext cx="201" cy="830"/>
            </a:xfrm>
            <a:custGeom>
              <a:rect b="b" l="l" r="r" t="t"/>
              <a:pathLst>
                <a:path extrusionOk="0" h="33" w="8">
                  <a:moveTo>
                    <a:pt x="0" y="1"/>
                  </a:moveTo>
                  <a:lnTo>
                    <a:pt x="7"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01"/>
            <p:cNvSpPr/>
            <p:nvPr/>
          </p:nvSpPr>
          <p:spPr>
            <a:xfrm>
              <a:off x="5639980" y="2603412"/>
              <a:ext cx="302" cy="654"/>
            </a:xfrm>
            <a:custGeom>
              <a:rect b="b" l="l" r="r" t="t"/>
              <a:pathLst>
                <a:path extrusionOk="0" h="26" w="12">
                  <a:moveTo>
                    <a:pt x="1" y="1"/>
                  </a:moveTo>
                  <a:lnTo>
                    <a:pt x="11"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01"/>
            <p:cNvSpPr/>
            <p:nvPr/>
          </p:nvSpPr>
          <p:spPr>
            <a:xfrm>
              <a:off x="5692701" y="2617943"/>
              <a:ext cx="25" cy="201"/>
            </a:xfrm>
            <a:custGeom>
              <a:rect b="b" l="l" r="r" t="t"/>
              <a:pathLst>
                <a:path extrusionOk="0" h="8" w="1">
                  <a:moveTo>
                    <a:pt x="1" y="7"/>
                  </a:moveTo>
                  <a:lnTo>
                    <a:pt x="1" y="7"/>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01"/>
            <p:cNvSpPr/>
            <p:nvPr/>
          </p:nvSpPr>
          <p:spPr>
            <a:xfrm>
              <a:off x="5634700" y="2579904"/>
              <a:ext cx="3646" cy="18529"/>
            </a:xfrm>
            <a:custGeom>
              <a:rect b="b" l="l" r="r" t="t"/>
              <a:pathLst>
                <a:path extrusionOk="0" h="737" w="145">
                  <a:moveTo>
                    <a:pt x="144" y="736"/>
                  </a:moveTo>
                  <a:cubicBezTo>
                    <a:pt x="57" y="501"/>
                    <a:pt x="8" y="253"/>
                    <a:pt x="1" y="1"/>
                  </a:cubicBezTo>
                  <a:cubicBezTo>
                    <a:pt x="8" y="253"/>
                    <a:pt x="57" y="501"/>
                    <a:pt x="144" y="73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01"/>
            <p:cNvSpPr/>
            <p:nvPr/>
          </p:nvSpPr>
          <p:spPr>
            <a:xfrm>
              <a:off x="5642796" y="2617943"/>
              <a:ext cx="126" cy="981"/>
            </a:xfrm>
            <a:custGeom>
              <a:rect b="b" l="l" r="r" t="t"/>
              <a:pathLst>
                <a:path extrusionOk="0" h="39" w="5">
                  <a:moveTo>
                    <a:pt x="1" y="0"/>
                  </a:moveTo>
                  <a:cubicBezTo>
                    <a:pt x="1" y="11"/>
                    <a:pt x="1" y="25"/>
                    <a:pt x="4" y="39"/>
                  </a:cubicBezTo>
                  <a:cubicBezTo>
                    <a:pt x="4" y="25"/>
                    <a:pt x="1" y="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01"/>
            <p:cNvSpPr/>
            <p:nvPr/>
          </p:nvSpPr>
          <p:spPr>
            <a:xfrm>
              <a:off x="5632337" y="2559942"/>
              <a:ext cx="553" cy="2212"/>
            </a:xfrm>
            <a:custGeom>
              <a:rect b="b" l="l" r="r" t="t"/>
              <a:pathLst>
                <a:path extrusionOk="0" h="88" w="22">
                  <a:moveTo>
                    <a:pt x="0" y="88"/>
                  </a:moveTo>
                  <a:cubicBezTo>
                    <a:pt x="0" y="56"/>
                    <a:pt x="7" y="28"/>
                    <a:pt x="21" y="0"/>
                  </a:cubicBezTo>
                  <a:cubicBezTo>
                    <a:pt x="7" y="28"/>
                    <a:pt x="0" y="56"/>
                    <a:pt x="0" y="8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01"/>
            <p:cNvSpPr/>
            <p:nvPr/>
          </p:nvSpPr>
          <p:spPr>
            <a:xfrm>
              <a:off x="5641136" y="2607811"/>
              <a:ext cx="201" cy="830"/>
            </a:xfrm>
            <a:custGeom>
              <a:rect b="b" l="l" r="r" t="t"/>
              <a:pathLst>
                <a:path extrusionOk="0" h="33" w="8">
                  <a:moveTo>
                    <a:pt x="0" y="1"/>
                  </a:moveTo>
                  <a:lnTo>
                    <a:pt x="7"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01"/>
            <p:cNvSpPr/>
            <p:nvPr/>
          </p:nvSpPr>
          <p:spPr>
            <a:xfrm>
              <a:off x="5642368" y="2614499"/>
              <a:ext cx="101" cy="905"/>
            </a:xfrm>
            <a:custGeom>
              <a:rect b="b" l="l" r="r" t="t"/>
              <a:pathLst>
                <a:path extrusionOk="0" h="36" w="4">
                  <a:moveTo>
                    <a:pt x="0" y="1"/>
                  </a:moveTo>
                  <a:cubicBezTo>
                    <a:pt x="0" y="11"/>
                    <a:pt x="4" y="22"/>
                    <a:pt x="4" y="36"/>
                  </a:cubicBezTo>
                  <a:cubicBezTo>
                    <a:pt x="4" y="22"/>
                    <a:pt x="0" y="1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01"/>
            <p:cNvSpPr/>
            <p:nvPr/>
          </p:nvSpPr>
          <p:spPr>
            <a:xfrm>
              <a:off x="5642896" y="2619603"/>
              <a:ext cx="101" cy="1006"/>
            </a:xfrm>
            <a:custGeom>
              <a:rect b="b" l="l" r="r" t="t"/>
              <a:pathLst>
                <a:path extrusionOk="0" h="40" w="4">
                  <a:moveTo>
                    <a:pt x="0" y="1"/>
                  </a:moveTo>
                  <a:cubicBezTo>
                    <a:pt x="0" y="15"/>
                    <a:pt x="0" y="29"/>
                    <a:pt x="4" y="39"/>
                  </a:cubicBezTo>
                  <a:cubicBezTo>
                    <a:pt x="4" y="29"/>
                    <a:pt x="4" y="15"/>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01"/>
            <p:cNvSpPr/>
            <p:nvPr/>
          </p:nvSpPr>
          <p:spPr>
            <a:xfrm>
              <a:off x="5642544" y="2616183"/>
              <a:ext cx="201" cy="905"/>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01"/>
            <p:cNvSpPr/>
            <p:nvPr/>
          </p:nvSpPr>
          <p:spPr>
            <a:xfrm>
              <a:off x="5642972" y="2621287"/>
              <a:ext cx="25" cy="201"/>
            </a:xfrm>
            <a:custGeom>
              <a:rect b="b" l="l" r="r" t="t"/>
              <a:pathLst>
                <a:path extrusionOk="0" h="8" w="1">
                  <a:moveTo>
                    <a:pt x="1"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01"/>
            <p:cNvSpPr/>
            <p:nvPr/>
          </p:nvSpPr>
          <p:spPr>
            <a:xfrm>
              <a:off x="5642092" y="2612739"/>
              <a:ext cx="126" cy="905"/>
            </a:xfrm>
            <a:custGeom>
              <a:rect b="b" l="l" r="r" t="t"/>
              <a:pathLst>
                <a:path extrusionOk="0" h="36" w="5">
                  <a:moveTo>
                    <a:pt x="1" y="1"/>
                  </a:moveTo>
                  <a:cubicBezTo>
                    <a:pt x="1" y="11"/>
                    <a:pt x="4" y="25"/>
                    <a:pt x="4" y="36"/>
                  </a:cubicBezTo>
                  <a:cubicBezTo>
                    <a:pt x="4" y="25"/>
                    <a:pt x="1" y="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01"/>
            <p:cNvSpPr/>
            <p:nvPr/>
          </p:nvSpPr>
          <p:spPr>
            <a:xfrm>
              <a:off x="5638848" y="2599640"/>
              <a:ext cx="277" cy="629"/>
            </a:xfrm>
            <a:custGeom>
              <a:rect b="b" l="l" r="r" t="t"/>
              <a:pathLst>
                <a:path extrusionOk="0" h="25" w="11">
                  <a:moveTo>
                    <a:pt x="0" y="0"/>
                  </a:moveTo>
                  <a:lnTo>
                    <a:pt x="11"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01"/>
            <p:cNvSpPr/>
            <p:nvPr/>
          </p:nvSpPr>
          <p:spPr>
            <a:xfrm>
              <a:off x="5633041" y="2135931"/>
              <a:ext cx="428134" cy="180968"/>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01"/>
            <p:cNvSpPr/>
            <p:nvPr/>
          </p:nvSpPr>
          <p:spPr>
            <a:xfrm>
              <a:off x="4903913" y="2460910"/>
              <a:ext cx="3545" cy="13048"/>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01"/>
            <p:cNvSpPr/>
            <p:nvPr/>
          </p:nvSpPr>
          <p:spPr>
            <a:xfrm>
              <a:off x="4892373" y="2449646"/>
              <a:ext cx="16392" cy="48976"/>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01"/>
            <p:cNvSpPr/>
            <p:nvPr/>
          </p:nvSpPr>
          <p:spPr>
            <a:xfrm>
              <a:off x="4892298" y="2478257"/>
              <a:ext cx="8196" cy="20088"/>
            </a:xfrm>
            <a:custGeom>
              <a:rect b="b" l="l" r="r" t="t"/>
              <a:pathLst>
                <a:path extrusionOk="0" h="799" w="326">
                  <a:moveTo>
                    <a:pt x="0" y="0"/>
                  </a:moveTo>
                  <a:lnTo>
                    <a:pt x="326" y="799"/>
                  </a:lnTo>
                  <a:lnTo>
                    <a:pt x="326" y="79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01"/>
            <p:cNvSpPr/>
            <p:nvPr/>
          </p:nvSpPr>
          <p:spPr>
            <a:xfrm>
              <a:off x="4900645" y="2469986"/>
              <a:ext cx="302" cy="805"/>
            </a:xfrm>
            <a:custGeom>
              <a:rect b="b" l="l" r="r" t="t"/>
              <a:pathLst>
                <a:path extrusionOk="0" h="32" w="12">
                  <a:moveTo>
                    <a:pt x="11" y="32"/>
                  </a:moveTo>
                  <a:cubicBezTo>
                    <a:pt x="8" y="21"/>
                    <a:pt x="4" y="11"/>
                    <a:pt x="1" y="0"/>
                  </a:cubicBezTo>
                  <a:cubicBezTo>
                    <a:pt x="4" y="11"/>
                    <a:pt x="8" y="21"/>
                    <a:pt x="11"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01"/>
            <p:cNvSpPr/>
            <p:nvPr/>
          </p:nvSpPr>
          <p:spPr>
            <a:xfrm>
              <a:off x="4907433" y="2457566"/>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01"/>
            <p:cNvSpPr/>
            <p:nvPr/>
          </p:nvSpPr>
          <p:spPr>
            <a:xfrm>
              <a:off x="4904617" y="2457918"/>
              <a:ext cx="101" cy="25"/>
            </a:xfrm>
            <a:custGeom>
              <a:rect b="b" l="l" r="r" t="t"/>
              <a:pathLst>
                <a:path extrusionOk="0" h="1" w="4">
                  <a:moveTo>
                    <a:pt x="0" y="1"/>
                  </a:moveTo>
                  <a:lnTo>
                    <a:pt x="0" y="1"/>
                  </a:ln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01"/>
            <p:cNvSpPr/>
            <p:nvPr/>
          </p:nvSpPr>
          <p:spPr>
            <a:xfrm>
              <a:off x="4905145" y="2457742"/>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01"/>
            <p:cNvSpPr/>
            <p:nvPr/>
          </p:nvSpPr>
          <p:spPr>
            <a:xfrm>
              <a:off x="4901802" y="2473229"/>
              <a:ext cx="629" cy="1081"/>
            </a:xfrm>
            <a:custGeom>
              <a:rect b="b" l="l" r="r" t="t"/>
              <a:pathLst>
                <a:path extrusionOk="0" h="43" w="25">
                  <a:moveTo>
                    <a:pt x="25" y="43"/>
                  </a:moveTo>
                  <a:cubicBezTo>
                    <a:pt x="18" y="29"/>
                    <a:pt x="7" y="11"/>
                    <a:pt x="0" y="1"/>
                  </a:cubicBezTo>
                  <a:cubicBezTo>
                    <a:pt x="7" y="11"/>
                    <a:pt x="18" y="29"/>
                    <a:pt x="25" y="4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01"/>
            <p:cNvSpPr/>
            <p:nvPr/>
          </p:nvSpPr>
          <p:spPr>
            <a:xfrm>
              <a:off x="4900922" y="2470866"/>
              <a:ext cx="377" cy="981"/>
            </a:xfrm>
            <a:custGeom>
              <a:rect b="b" l="l" r="r" t="t"/>
              <a:pathLst>
                <a:path extrusionOk="0" h="39" w="15">
                  <a:moveTo>
                    <a:pt x="0" y="0"/>
                  </a:moveTo>
                  <a:cubicBezTo>
                    <a:pt x="4" y="14"/>
                    <a:pt x="7" y="25"/>
                    <a:pt x="14" y="39"/>
                  </a:cubicBezTo>
                  <a:cubicBezTo>
                    <a:pt x="11" y="25"/>
                    <a:pt x="4" y="1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01"/>
            <p:cNvSpPr/>
            <p:nvPr/>
          </p:nvSpPr>
          <p:spPr>
            <a:xfrm>
              <a:off x="4903385" y="2475869"/>
              <a:ext cx="981" cy="1257"/>
            </a:xfrm>
            <a:custGeom>
              <a:rect b="b" l="l" r="r" t="t"/>
              <a:pathLst>
                <a:path extrusionOk="0" h="50" w="39">
                  <a:moveTo>
                    <a:pt x="0" y="1"/>
                  </a:moveTo>
                  <a:lnTo>
                    <a:pt x="0" y="1"/>
                  </a:lnTo>
                  <a:cubicBezTo>
                    <a:pt x="11" y="18"/>
                    <a:pt x="25" y="36"/>
                    <a:pt x="39" y="50"/>
                  </a:cubicBezTo>
                  <a:cubicBezTo>
                    <a:pt x="25" y="32"/>
                    <a:pt x="14" y="15"/>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01"/>
            <p:cNvSpPr/>
            <p:nvPr/>
          </p:nvSpPr>
          <p:spPr>
            <a:xfrm>
              <a:off x="4904441" y="2477277"/>
              <a:ext cx="1157" cy="1358"/>
            </a:xfrm>
            <a:custGeom>
              <a:rect b="b" l="l" r="r" t="t"/>
              <a:pathLst>
                <a:path extrusionOk="0" h="54" w="46">
                  <a:moveTo>
                    <a:pt x="0" y="1"/>
                  </a:moveTo>
                  <a:cubicBezTo>
                    <a:pt x="14" y="18"/>
                    <a:pt x="28" y="39"/>
                    <a:pt x="46" y="53"/>
                  </a:cubicBezTo>
                  <a:cubicBezTo>
                    <a:pt x="28" y="36"/>
                    <a:pt x="14" y="1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01"/>
            <p:cNvSpPr/>
            <p:nvPr/>
          </p:nvSpPr>
          <p:spPr>
            <a:xfrm>
              <a:off x="4902505" y="2474461"/>
              <a:ext cx="805" cy="1257"/>
            </a:xfrm>
            <a:custGeom>
              <a:rect b="b" l="l" r="r" t="t"/>
              <a:pathLst>
                <a:path extrusionOk="0" h="50" w="32">
                  <a:moveTo>
                    <a:pt x="32" y="50"/>
                  </a:moveTo>
                  <a:cubicBezTo>
                    <a:pt x="21" y="32"/>
                    <a:pt x="11" y="18"/>
                    <a:pt x="0" y="1"/>
                  </a:cubicBezTo>
                  <a:cubicBezTo>
                    <a:pt x="11" y="18"/>
                    <a:pt x="21" y="32"/>
                    <a:pt x="32" y="5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01"/>
            <p:cNvSpPr/>
            <p:nvPr/>
          </p:nvSpPr>
          <p:spPr>
            <a:xfrm>
              <a:off x="4904793" y="2457843"/>
              <a:ext cx="201" cy="25"/>
            </a:xfrm>
            <a:custGeom>
              <a:rect b="b" l="l" r="r" t="t"/>
              <a:pathLst>
                <a:path extrusionOk="0" h="1" w="8">
                  <a:moveTo>
                    <a:pt x="0" y="0"/>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01"/>
            <p:cNvSpPr/>
            <p:nvPr/>
          </p:nvSpPr>
          <p:spPr>
            <a:xfrm>
              <a:off x="4905497" y="2457667"/>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01"/>
            <p:cNvSpPr/>
            <p:nvPr/>
          </p:nvSpPr>
          <p:spPr>
            <a:xfrm>
              <a:off x="4900645" y="2469357"/>
              <a:ext cx="25" cy="654"/>
            </a:xfrm>
            <a:custGeom>
              <a:rect b="b" l="l" r="r" t="t"/>
              <a:pathLst>
                <a:path extrusionOk="0" h="26" w="1">
                  <a:moveTo>
                    <a:pt x="1" y="25"/>
                  </a:moveTo>
                  <a:cubicBezTo>
                    <a:pt x="1" y="18"/>
                    <a:pt x="1" y="8"/>
                    <a:pt x="1" y="1"/>
                  </a:cubicBezTo>
                  <a:cubicBezTo>
                    <a:pt x="1" y="8"/>
                    <a:pt x="1" y="18"/>
                    <a:pt x="1"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01"/>
            <p:cNvSpPr/>
            <p:nvPr/>
          </p:nvSpPr>
          <p:spPr>
            <a:xfrm>
              <a:off x="4901274" y="2471922"/>
              <a:ext cx="553" cy="1081"/>
            </a:xfrm>
            <a:custGeom>
              <a:rect b="b" l="l" r="r" t="t"/>
              <a:pathLst>
                <a:path extrusionOk="0" h="43" w="22">
                  <a:moveTo>
                    <a:pt x="21" y="42"/>
                  </a:moveTo>
                  <a:cubicBezTo>
                    <a:pt x="14" y="28"/>
                    <a:pt x="7" y="14"/>
                    <a:pt x="0" y="0"/>
                  </a:cubicBezTo>
                  <a:cubicBezTo>
                    <a:pt x="7" y="14"/>
                    <a:pt x="14" y="28"/>
                    <a:pt x="21" y="4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01"/>
            <p:cNvSpPr/>
            <p:nvPr/>
          </p:nvSpPr>
          <p:spPr>
            <a:xfrm>
              <a:off x="4903461" y="2448867"/>
              <a:ext cx="54255" cy="59434"/>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01"/>
            <p:cNvSpPr/>
            <p:nvPr/>
          </p:nvSpPr>
          <p:spPr>
            <a:xfrm>
              <a:off x="4948012" y="2448867"/>
              <a:ext cx="5556" cy="2841"/>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01"/>
            <p:cNvSpPr/>
            <p:nvPr/>
          </p:nvSpPr>
          <p:spPr>
            <a:xfrm>
              <a:off x="4926616" y="2461362"/>
              <a:ext cx="1081" cy="729"/>
            </a:xfrm>
            <a:custGeom>
              <a:rect b="b" l="l" r="r" t="t"/>
              <a:pathLst>
                <a:path extrusionOk="0" h="29" w="43">
                  <a:moveTo>
                    <a:pt x="1" y="28"/>
                  </a:moveTo>
                  <a:lnTo>
                    <a:pt x="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01"/>
            <p:cNvSpPr/>
            <p:nvPr/>
          </p:nvSpPr>
          <p:spPr>
            <a:xfrm>
              <a:off x="4910601" y="2461890"/>
              <a:ext cx="25" cy="101"/>
            </a:xfrm>
            <a:custGeom>
              <a:rect b="b" l="l" r="r" t="t"/>
              <a:pathLst>
                <a:path extrusionOk="0" h="4" w="1">
                  <a:moveTo>
                    <a:pt x="0" y="0"/>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01"/>
            <p:cNvSpPr/>
            <p:nvPr/>
          </p:nvSpPr>
          <p:spPr>
            <a:xfrm>
              <a:off x="4909193" y="2475266"/>
              <a:ext cx="101" cy="1157"/>
            </a:xfrm>
            <a:custGeom>
              <a:rect b="b" l="l" r="r" t="t"/>
              <a:pathLst>
                <a:path extrusionOk="0" h="46" w="4">
                  <a:moveTo>
                    <a:pt x="4" y="0"/>
                  </a:moveTo>
                  <a:cubicBezTo>
                    <a:pt x="4" y="18"/>
                    <a:pt x="4" y="32"/>
                    <a:pt x="0" y="46"/>
                  </a:cubicBezTo>
                  <a:cubicBezTo>
                    <a:pt x="4" y="32"/>
                    <a:pt x="4" y="18"/>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01"/>
            <p:cNvSpPr/>
            <p:nvPr/>
          </p:nvSpPr>
          <p:spPr>
            <a:xfrm>
              <a:off x="4911129" y="2457742"/>
              <a:ext cx="101" cy="729"/>
            </a:xfrm>
            <a:custGeom>
              <a:rect b="b" l="l" r="r" t="t"/>
              <a:pathLst>
                <a:path extrusionOk="0" h="29" w="4">
                  <a:moveTo>
                    <a:pt x="4" y="1"/>
                  </a:moveTo>
                  <a:lnTo>
                    <a:pt x="4" y="1"/>
                  </a:lnTo>
                  <a:lnTo>
                    <a:pt x="0" y="2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01"/>
            <p:cNvSpPr/>
            <p:nvPr/>
          </p:nvSpPr>
          <p:spPr>
            <a:xfrm>
              <a:off x="4909797" y="2462318"/>
              <a:ext cx="654" cy="706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01"/>
            <p:cNvSpPr/>
            <p:nvPr/>
          </p:nvSpPr>
          <p:spPr>
            <a:xfrm>
              <a:off x="4908489" y="2478333"/>
              <a:ext cx="553" cy="336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01"/>
            <p:cNvSpPr/>
            <p:nvPr/>
          </p:nvSpPr>
          <p:spPr>
            <a:xfrm>
              <a:off x="4909621" y="2470589"/>
              <a:ext cx="126" cy="1182"/>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01"/>
            <p:cNvSpPr/>
            <p:nvPr/>
          </p:nvSpPr>
          <p:spPr>
            <a:xfrm>
              <a:off x="4909369" y="2472450"/>
              <a:ext cx="201" cy="1860"/>
            </a:xfrm>
            <a:custGeom>
              <a:rect b="b" l="l" r="r" t="t"/>
              <a:pathLst>
                <a:path extrusionOk="0" h="74" w="8">
                  <a:moveTo>
                    <a:pt x="7" y="0"/>
                  </a:moveTo>
                  <a:cubicBezTo>
                    <a:pt x="7" y="25"/>
                    <a:pt x="4" y="49"/>
                    <a:pt x="0" y="74"/>
                  </a:cubicBezTo>
                  <a:cubicBezTo>
                    <a:pt x="4" y="49"/>
                    <a:pt x="7" y="25"/>
                    <a:pt x="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01"/>
            <p:cNvSpPr/>
            <p:nvPr/>
          </p:nvSpPr>
          <p:spPr>
            <a:xfrm>
              <a:off x="4906201" y="2487132"/>
              <a:ext cx="101" cy="478"/>
            </a:xfrm>
            <a:custGeom>
              <a:rect b="b" l="l" r="r" t="t"/>
              <a:pathLst>
                <a:path extrusionOk="0" h="19" w="4">
                  <a:moveTo>
                    <a:pt x="0" y="18"/>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01"/>
            <p:cNvSpPr/>
            <p:nvPr/>
          </p:nvSpPr>
          <p:spPr>
            <a:xfrm>
              <a:off x="4909017" y="2477553"/>
              <a:ext cx="101" cy="805"/>
            </a:xfrm>
            <a:custGeom>
              <a:rect b="b" l="l" r="r" t="t"/>
              <a:pathLst>
                <a:path extrusionOk="0" h="32" w="4">
                  <a:moveTo>
                    <a:pt x="4" y="0"/>
                  </a:moveTo>
                  <a:lnTo>
                    <a:pt x="0" y="18"/>
                  </a:lnTo>
                  <a:lnTo>
                    <a:pt x="0" y="32"/>
                  </a:ln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01"/>
            <p:cNvSpPr/>
            <p:nvPr/>
          </p:nvSpPr>
          <p:spPr>
            <a:xfrm>
              <a:off x="4908037" y="2482657"/>
              <a:ext cx="201" cy="553"/>
            </a:xfrm>
            <a:custGeom>
              <a:rect b="b" l="l" r="r" t="t"/>
              <a:pathLst>
                <a:path extrusionOk="0" h="22" w="8">
                  <a:moveTo>
                    <a:pt x="8" y="0"/>
                  </a:moveTo>
                  <a:lnTo>
                    <a:pt x="8" y="0"/>
                  </a:lnTo>
                  <a:cubicBezTo>
                    <a:pt x="4" y="7"/>
                    <a:pt x="1" y="14"/>
                    <a:pt x="1" y="21"/>
                  </a:cubicBezTo>
                  <a:cubicBezTo>
                    <a:pt x="4" y="14"/>
                    <a:pt x="4" y="7"/>
                    <a:pt x="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01"/>
            <p:cNvSpPr/>
            <p:nvPr/>
          </p:nvSpPr>
          <p:spPr>
            <a:xfrm>
              <a:off x="4906553" y="2486076"/>
              <a:ext cx="201" cy="377"/>
            </a:xfrm>
            <a:custGeom>
              <a:rect b="b" l="l" r="r" t="t"/>
              <a:pathLst>
                <a:path extrusionOk="0" h="15" w="8">
                  <a:moveTo>
                    <a:pt x="0" y="15"/>
                  </a:moveTo>
                  <a:cubicBezTo>
                    <a:pt x="4" y="8"/>
                    <a:pt x="7" y="4"/>
                    <a:pt x="7" y="1"/>
                  </a:cubicBezTo>
                  <a:cubicBezTo>
                    <a:pt x="7" y="4"/>
                    <a:pt x="4" y="8"/>
                    <a:pt x="0" y="1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01"/>
            <p:cNvSpPr/>
            <p:nvPr/>
          </p:nvSpPr>
          <p:spPr>
            <a:xfrm>
              <a:off x="4910777" y="2460658"/>
              <a:ext cx="25" cy="453"/>
            </a:xfrm>
            <a:custGeom>
              <a:rect b="b" l="l" r="r" t="t"/>
              <a:pathLst>
                <a:path extrusionOk="0" h="18" w="1">
                  <a:moveTo>
                    <a:pt x="0" y="18"/>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01"/>
            <p:cNvSpPr/>
            <p:nvPr/>
          </p:nvSpPr>
          <p:spPr>
            <a:xfrm>
              <a:off x="4908313" y="2481777"/>
              <a:ext cx="101" cy="553"/>
            </a:xfrm>
            <a:custGeom>
              <a:rect b="b" l="l" r="r" t="t"/>
              <a:pathLst>
                <a:path extrusionOk="0" h="22" w="4">
                  <a:moveTo>
                    <a:pt x="0" y="21"/>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01"/>
            <p:cNvSpPr/>
            <p:nvPr/>
          </p:nvSpPr>
          <p:spPr>
            <a:xfrm>
              <a:off x="4907785" y="2483437"/>
              <a:ext cx="201" cy="654"/>
            </a:xfrm>
            <a:custGeom>
              <a:rect b="b" l="l" r="r" t="t"/>
              <a:pathLst>
                <a:path extrusionOk="0" h="26" w="8">
                  <a:moveTo>
                    <a:pt x="7" y="1"/>
                  </a:moveTo>
                  <a:cubicBezTo>
                    <a:pt x="4" y="8"/>
                    <a:pt x="4" y="15"/>
                    <a:pt x="0" y="25"/>
                  </a:cubicBezTo>
                  <a:cubicBezTo>
                    <a:pt x="4" y="18"/>
                    <a:pt x="7" y="8"/>
                    <a:pt x="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01"/>
            <p:cNvSpPr/>
            <p:nvPr/>
          </p:nvSpPr>
          <p:spPr>
            <a:xfrm>
              <a:off x="4907509" y="2484065"/>
              <a:ext cx="302" cy="629"/>
            </a:xfrm>
            <a:custGeom>
              <a:rect b="b" l="l" r="r" t="t"/>
              <a:pathLst>
                <a:path extrusionOk="0" h="25" w="12">
                  <a:moveTo>
                    <a:pt x="1" y="25"/>
                  </a:moveTo>
                  <a:cubicBezTo>
                    <a:pt x="4" y="18"/>
                    <a:pt x="8" y="11"/>
                    <a:pt x="11" y="0"/>
                  </a:cubicBezTo>
                  <a:cubicBezTo>
                    <a:pt x="8" y="11"/>
                    <a:pt x="4" y="18"/>
                    <a:pt x="1"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01"/>
            <p:cNvSpPr/>
            <p:nvPr/>
          </p:nvSpPr>
          <p:spPr>
            <a:xfrm>
              <a:off x="4905925" y="2487761"/>
              <a:ext cx="201" cy="553"/>
            </a:xfrm>
            <a:custGeom>
              <a:rect b="b" l="l" r="r" t="t"/>
              <a:pathLst>
                <a:path extrusionOk="0" h="22" w="8">
                  <a:moveTo>
                    <a:pt x="1" y="21"/>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01"/>
            <p:cNvSpPr/>
            <p:nvPr/>
          </p:nvSpPr>
          <p:spPr>
            <a:xfrm>
              <a:off x="4906377" y="2486529"/>
              <a:ext cx="201" cy="453"/>
            </a:xfrm>
            <a:custGeom>
              <a:rect b="b" l="l" r="r" t="t"/>
              <a:pathLst>
                <a:path extrusionOk="0" h="18" w="8">
                  <a:moveTo>
                    <a:pt x="0" y="18"/>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01"/>
            <p:cNvSpPr/>
            <p:nvPr/>
          </p:nvSpPr>
          <p:spPr>
            <a:xfrm>
              <a:off x="4904341" y="2494449"/>
              <a:ext cx="201" cy="905"/>
            </a:xfrm>
            <a:custGeom>
              <a:rect b="b" l="l" r="r" t="t"/>
              <a:pathLst>
                <a:path extrusionOk="0" h="36" w="8">
                  <a:moveTo>
                    <a:pt x="1" y="36"/>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01"/>
            <p:cNvSpPr/>
            <p:nvPr/>
          </p:nvSpPr>
          <p:spPr>
            <a:xfrm>
              <a:off x="4903033" y="2503248"/>
              <a:ext cx="25" cy="553"/>
            </a:xfrm>
            <a:custGeom>
              <a:rect b="b" l="l" r="r" t="t"/>
              <a:pathLst>
                <a:path extrusionOk="0" h="22" w="1">
                  <a:moveTo>
                    <a:pt x="0" y="22"/>
                  </a:moveTo>
                  <a:lnTo>
                    <a:pt x="0" y="22"/>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01"/>
            <p:cNvSpPr/>
            <p:nvPr/>
          </p:nvSpPr>
          <p:spPr>
            <a:xfrm>
              <a:off x="4903461" y="2499376"/>
              <a:ext cx="201" cy="1081"/>
            </a:xfrm>
            <a:custGeom>
              <a:rect b="b" l="l" r="r" t="t"/>
              <a:pathLst>
                <a:path extrusionOk="0" h="43" w="8">
                  <a:moveTo>
                    <a:pt x="1" y="43"/>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01"/>
            <p:cNvSpPr/>
            <p:nvPr/>
          </p:nvSpPr>
          <p:spPr>
            <a:xfrm>
              <a:off x="4905221" y="2490577"/>
              <a:ext cx="201" cy="729"/>
            </a:xfrm>
            <a:custGeom>
              <a:rect b="b" l="l" r="r" t="t"/>
              <a:pathLst>
                <a:path extrusionOk="0" h="29" w="8">
                  <a:moveTo>
                    <a:pt x="1" y="29"/>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01"/>
            <p:cNvSpPr/>
            <p:nvPr/>
          </p:nvSpPr>
          <p:spPr>
            <a:xfrm>
              <a:off x="4904969" y="2491733"/>
              <a:ext cx="201" cy="805"/>
            </a:xfrm>
            <a:custGeom>
              <a:rect b="b" l="l" r="r" t="t"/>
              <a:pathLst>
                <a:path extrusionOk="0" h="32" w="8">
                  <a:moveTo>
                    <a:pt x="0" y="32"/>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01"/>
            <p:cNvSpPr/>
            <p:nvPr/>
          </p:nvSpPr>
          <p:spPr>
            <a:xfrm>
              <a:off x="4903813" y="2497616"/>
              <a:ext cx="201" cy="1081"/>
            </a:xfrm>
            <a:custGeom>
              <a:rect b="b" l="l" r="r" t="t"/>
              <a:pathLst>
                <a:path extrusionOk="0" h="43" w="8">
                  <a:moveTo>
                    <a:pt x="1" y="43"/>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01"/>
            <p:cNvSpPr/>
            <p:nvPr/>
          </p:nvSpPr>
          <p:spPr>
            <a:xfrm>
              <a:off x="4903209" y="2501312"/>
              <a:ext cx="201" cy="1182"/>
            </a:xfrm>
            <a:custGeom>
              <a:rect b="b" l="l" r="r" t="t"/>
              <a:pathLst>
                <a:path extrusionOk="0" h="47" w="8">
                  <a:moveTo>
                    <a:pt x="0" y="46"/>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01"/>
            <p:cNvSpPr/>
            <p:nvPr/>
          </p:nvSpPr>
          <p:spPr>
            <a:xfrm>
              <a:off x="4904089" y="2495957"/>
              <a:ext cx="201" cy="981"/>
            </a:xfrm>
            <a:custGeom>
              <a:rect b="b" l="l" r="r" t="t"/>
              <a:pathLst>
                <a:path extrusionOk="0" h="39" w="8">
                  <a:moveTo>
                    <a:pt x="0" y="39"/>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01"/>
            <p:cNvSpPr/>
            <p:nvPr/>
          </p:nvSpPr>
          <p:spPr>
            <a:xfrm>
              <a:off x="4904617" y="2493041"/>
              <a:ext cx="201" cy="905"/>
            </a:xfrm>
            <a:custGeom>
              <a:rect b="b" l="l" r="r" t="t"/>
              <a:pathLst>
                <a:path extrusionOk="0" h="36" w="8">
                  <a:moveTo>
                    <a:pt x="0" y="36"/>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01"/>
            <p:cNvSpPr/>
            <p:nvPr/>
          </p:nvSpPr>
          <p:spPr>
            <a:xfrm>
              <a:off x="4905673" y="2488641"/>
              <a:ext cx="201" cy="629"/>
            </a:xfrm>
            <a:custGeom>
              <a:rect b="b" l="l" r="r" t="t"/>
              <a:pathLst>
                <a:path extrusionOk="0" h="25" w="8">
                  <a:moveTo>
                    <a:pt x="0" y="25"/>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01"/>
            <p:cNvSpPr/>
            <p:nvPr/>
          </p:nvSpPr>
          <p:spPr>
            <a:xfrm>
              <a:off x="4905497" y="2489521"/>
              <a:ext cx="101" cy="729"/>
            </a:xfrm>
            <a:custGeom>
              <a:rect b="b" l="l" r="r" t="t"/>
              <a:pathLst>
                <a:path extrusionOk="0" h="29" w="4">
                  <a:moveTo>
                    <a:pt x="0" y="29"/>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01"/>
            <p:cNvSpPr/>
            <p:nvPr/>
          </p:nvSpPr>
          <p:spPr>
            <a:xfrm>
              <a:off x="4906729" y="2484669"/>
              <a:ext cx="805" cy="1433"/>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01"/>
            <p:cNvSpPr/>
            <p:nvPr/>
          </p:nvSpPr>
          <p:spPr>
            <a:xfrm>
              <a:off x="4908489" y="2480797"/>
              <a:ext cx="101" cy="478"/>
            </a:xfrm>
            <a:custGeom>
              <a:rect b="b" l="l" r="r" t="t"/>
              <a:pathLst>
                <a:path extrusionOk="0" h="19" w="4">
                  <a:moveTo>
                    <a:pt x="0" y="18"/>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01"/>
            <p:cNvSpPr/>
            <p:nvPr/>
          </p:nvSpPr>
          <p:spPr>
            <a:xfrm>
              <a:off x="4908741" y="2479565"/>
              <a:ext cx="126" cy="478"/>
            </a:xfrm>
            <a:custGeom>
              <a:rect b="b" l="l" r="r" t="t"/>
              <a:pathLst>
                <a:path extrusionOk="0" h="19" w="5">
                  <a:moveTo>
                    <a:pt x="1" y="18"/>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01"/>
            <p:cNvSpPr/>
            <p:nvPr/>
          </p:nvSpPr>
          <p:spPr>
            <a:xfrm>
              <a:off x="4908841" y="2477981"/>
              <a:ext cx="201" cy="830"/>
            </a:xfrm>
            <a:custGeom>
              <a:rect b="b" l="l" r="r" t="t"/>
              <a:pathLst>
                <a:path extrusionOk="0" h="33" w="8">
                  <a:moveTo>
                    <a:pt x="7" y="1"/>
                  </a:moveTo>
                  <a:lnTo>
                    <a:pt x="4" y="15"/>
                  </a:lnTo>
                  <a:cubicBezTo>
                    <a:pt x="0" y="22"/>
                    <a:pt x="0" y="25"/>
                    <a:pt x="0" y="32"/>
                  </a:cubicBezTo>
                  <a:cubicBezTo>
                    <a:pt x="4" y="22"/>
                    <a:pt x="7" y="11"/>
                    <a:pt x="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01"/>
            <p:cNvSpPr/>
            <p:nvPr/>
          </p:nvSpPr>
          <p:spPr>
            <a:xfrm>
              <a:off x="5383864" y="2292060"/>
              <a:ext cx="146575" cy="59585"/>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01"/>
            <p:cNvSpPr/>
            <p:nvPr/>
          </p:nvSpPr>
          <p:spPr>
            <a:xfrm>
              <a:off x="4972927" y="2283487"/>
              <a:ext cx="88649" cy="38592"/>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01"/>
            <p:cNvSpPr/>
            <p:nvPr/>
          </p:nvSpPr>
          <p:spPr>
            <a:xfrm>
              <a:off x="4783586" y="2309106"/>
              <a:ext cx="35324" cy="21747"/>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01"/>
            <p:cNvSpPr/>
            <p:nvPr/>
          </p:nvSpPr>
          <p:spPr>
            <a:xfrm>
              <a:off x="4783159" y="2309684"/>
              <a:ext cx="252370" cy="96166"/>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01"/>
            <p:cNvSpPr/>
            <p:nvPr/>
          </p:nvSpPr>
          <p:spPr>
            <a:xfrm>
              <a:off x="4920984" y="2401501"/>
              <a:ext cx="126" cy="377"/>
            </a:xfrm>
            <a:custGeom>
              <a:rect b="b" l="l" r="r" t="t"/>
              <a:pathLst>
                <a:path extrusionOk="0" h="15" w="5">
                  <a:moveTo>
                    <a:pt x="4" y="1"/>
                  </a:moveTo>
                  <a:cubicBezTo>
                    <a:pt x="4" y="4"/>
                    <a:pt x="1" y="8"/>
                    <a:pt x="1" y="15"/>
                  </a:cubicBezTo>
                  <a:cubicBezTo>
                    <a:pt x="1" y="8"/>
                    <a:pt x="4" y="4"/>
                    <a:pt x="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01"/>
            <p:cNvSpPr/>
            <p:nvPr/>
          </p:nvSpPr>
          <p:spPr>
            <a:xfrm>
              <a:off x="4921261" y="2400445"/>
              <a:ext cx="25" cy="377"/>
            </a:xfrm>
            <a:custGeom>
              <a:rect b="b" l="l" r="r" t="t"/>
              <a:pathLst>
                <a:path extrusionOk="0" h="15" w="1">
                  <a:moveTo>
                    <a:pt x="0" y="1"/>
                  </a:moveTo>
                  <a:lnTo>
                    <a:pt x="0"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01"/>
            <p:cNvSpPr/>
            <p:nvPr/>
          </p:nvSpPr>
          <p:spPr>
            <a:xfrm>
              <a:off x="4921437" y="2399313"/>
              <a:ext cx="25" cy="453"/>
            </a:xfrm>
            <a:custGeom>
              <a:rect b="b" l="l" r="r" t="t"/>
              <a:pathLst>
                <a:path extrusionOk="0" h="18" w="1">
                  <a:moveTo>
                    <a:pt x="0" y="0"/>
                  </a:moveTo>
                  <a:lnTo>
                    <a:pt x="0"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01"/>
            <p:cNvSpPr/>
            <p:nvPr/>
          </p:nvSpPr>
          <p:spPr>
            <a:xfrm>
              <a:off x="4921336" y="2399917"/>
              <a:ext cx="25" cy="377"/>
            </a:xfrm>
            <a:custGeom>
              <a:rect b="b" l="l" r="r" t="t"/>
              <a:pathLst>
                <a:path extrusionOk="0" h="15" w="1">
                  <a:moveTo>
                    <a:pt x="1" y="1"/>
                  </a:moveTo>
                  <a:lnTo>
                    <a:pt x="1"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01"/>
            <p:cNvSpPr/>
            <p:nvPr/>
          </p:nvSpPr>
          <p:spPr>
            <a:xfrm>
              <a:off x="4921085" y="2400973"/>
              <a:ext cx="101" cy="377"/>
            </a:xfrm>
            <a:custGeom>
              <a:rect b="b" l="l" r="r" t="t"/>
              <a:pathLst>
                <a:path extrusionOk="0" h="15" w="4">
                  <a:moveTo>
                    <a:pt x="4" y="1"/>
                  </a:moveTo>
                  <a:lnTo>
                    <a:pt x="0"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01"/>
            <p:cNvSpPr/>
            <p:nvPr/>
          </p:nvSpPr>
          <p:spPr>
            <a:xfrm>
              <a:off x="4920557" y="2401953"/>
              <a:ext cx="377" cy="981"/>
            </a:xfrm>
            <a:custGeom>
              <a:rect b="b" l="l" r="r" t="t"/>
              <a:pathLst>
                <a:path extrusionOk="0" h="39" w="15">
                  <a:moveTo>
                    <a:pt x="14" y="0"/>
                  </a:moveTo>
                  <a:cubicBezTo>
                    <a:pt x="11" y="14"/>
                    <a:pt x="7" y="28"/>
                    <a:pt x="0" y="39"/>
                  </a:cubicBezTo>
                  <a:cubicBezTo>
                    <a:pt x="7" y="28"/>
                    <a:pt x="11" y="14"/>
                    <a:pt x="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01"/>
            <p:cNvSpPr/>
            <p:nvPr/>
          </p:nvSpPr>
          <p:spPr>
            <a:xfrm>
              <a:off x="4917641" y="2405121"/>
              <a:ext cx="729" cy="277"/>
            </a:xfrm>
            <a:custGeom>
              <a:rect b="b" l="l" r="r" t="t"/>
              <a:pathLst>
                <a:path extrusionOk="0" h="11" w="29">
                  <a:moveTo>
                    <a:pt x="28" y="0"/>
                  </a:moveTo>
                  <a:cubicBezTo>
                    <a:pt x="18" y="4"/>
                    <a:pt x="11" y="7"/>
                    <a:pt x="0" y="11"/>
                  </a:cubicBezTo>
                  <a:cubicBezTo>
                    <a:pt x="11" y="7"/>
                    <a:pt x="18" y="4"/>
                    <a:pt x="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01"/>
            <p:cNvSpPr/>
            <p:nvPr/>
          </p:nvSpPr>
          <p:spPr>
            <a:xfrm>
              <a:off x="4919929" y="2403537"/>
              <a:ext cx="277" cy="277"/>
            </a:xfrm>
            <a:custGeom>
              <a:rect b="b" l="l" r="r" t="t"/>
              <a:pathLst>
                <a:path extrusionOk="0" h="11" w="11">
                  <a:moveTo>
                    <a:pt x="11"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01"/>
            <p:cNvSpPr/>
            <p:nvPr/>
          </p:nvSpPr>
          <p:spPr>
            <a:xfrm>
              <a:off x="4919501" y="2403964"/>
              <a:ext cx="277" cy="302"/>
            </a:xfrm>
            <a:custGeom>
              <a:rect b="b" l="l" r="r" t="t"/>
              <a:pathLst>
                <a:path extrusionOk="0" h="12" w="11">
                  <a:moveTo>
                    <a:pt x="11"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01"/>
            <p:cNvSpPr/>
            <p:nvPr/>
          </p:nvSpPr>
          <p:spPr>
            <a:xfrm>
              <a:off x="4965510" y="2389533"/>
              <a:ext cx="8573" cy="2665"/>
            </a:xfrm>
            <a:custGeom>
              <a:rect b="b" l="l" r="r" t="t"/>
              <a:pathLst>
                <a:path extrusionOk="0" h="106" w="341">
                  <a:moveTo>
                    <a:pt x="341" y="1"/>
                  </a:moveTo>
                  <a:cubicBezTo>
                    <a:pt x="243" y="67"/>
                    <a:pt x="123" y="106"/>
                    <a:pt x="1" y="106"/>
                  </a:cubicBezTo>
                  <a:cubicBezTo>
                    <a:pt x="123" y="106"/>
                    <a:pt x="243" y="67"/>
                    <a:pt x="3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01"/>
            <p:cNvSpPr/>
            <p:nvPr/>
          </p:nvSpPr>
          <p:spPr>
            <a:xfrm>
              <a:off x="4917012" y="2405473"/>
              <a:ext cx="478" cy="201"/>
            </a:xfrm>
            <a:custGeom>
              <a:rect b="b" l="l" r="r" t="t"/>
              <a:pathLst>
                <a:path extrusionOk="0" h="8" w="19">
                  <a:moveTo>
                    <a:pt x="1" y="7"/>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01"/>
            <p:cNvSpPr/>
            <p:nvPr/>
          </p:nvSpPr>
          <p:spPr>
            <a:xfrm>
              <a:off x="4920280" y="2403084"/>
              <a:ext cx="201" cy="302"/>
            </a:xfrm>
            <a:custGeom>
              <a:rect b="b" l="l" r="r" t="t"/>
              <a:pathLst>
                <a:path extrusionOk="0" h="12" w="8">
                  <a:moveTo>
                    <a:pt x="8"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01"/>
            <p:cNvSpPr/>
            <p:nvPr/>
          </p:nvSpPr>
          <p:spPr>
            <a:xfrm>
              <a:off x="4918345" y="2404769"/>
              <a:ext cx="553" cy="277"/>
            </a:xfrm>
            <a:custGeom>
              <a:rect b="b" l="l" r="r" t="t"/>
              <a:pathLst>
                <a:path extrusionOk="0" h="11" w="22">
                  <a:moveTo>
                    <a:pt x="21" y="0"/>
                  </a:moveTo>
                  <a:cubicBezTo>
                    <a:pt x="14" y="4"/>
                    <a:pt x="7" y="7"/>
                    <a:pt x="0" y="11"/>
                  </a:cubicBezTo>
                  <a:cubicBezTo>
                    <a:pt x="7" y="7"/>
                    <a:pt x="14" y="4"/>
                    <a:pt x="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01"/>
            <p:cNvSpPr/>
            <p:nvPr/>
          </p:nvSpPr>
          <p:spPr>
            <a:xfrm>
              <a:off x="4998521" y="2384530"/>
              <a:ext cx="2489" cy="528"/>
            </a:xfrm>
            <a:custGeom>
              <a:rect b="b" l="l" r="r" t="t"/>
              <a:pathLst>
                <a:path extrusionOk="0" h="21" w="99">
                  <a:moveTo>
                    <a:pt x="4" y="7"/>
                  </a:moveTo>
                  <a:lnTo>
                    <a:pt x="1" y="7"/>
                  </a:lnTo>
                  <a:lnTo>
                    <a:pt x="4" y="7"/>
                  </a:lnTo>
                  <a:lnTo>
                    <a:pt x="25" y="0"/>
                  </a:lnTo>
                  <a:lnTo>
                    <a:pt x="99" y="21"/>
                  </a:lnTo>
                  <a:lnTo>
                    <a:pt x="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01"/>
            <p:cNvSpPr/>
            <p:nvPr/>
          </p:nvSpPr>
          <p:spPr>
            <a:xfrm>
              <a:off x="4921613" y="2392802"/>
              <a:ext cx="3721" cy="5129"/>
            </a:xfrm>
            <a:custGeom>
              <a:rect b="b" l="l" r="r" t="t"/>
              <a:pathLst>
                <a:path extrusionOk="0" h="204" w="148">
                  <a:moveTo>
                    <a:pt x="147" y="0"/>
                  </a:moveTo>
                  <a:cubicBezTo>
                    <a:pt x="63" y="28"/>
                    <a:pt x="14" y="123"/>
                    <a:pt x="0" y="203"/>
                  </a:cubicBezTo>
                  <a:cubicBezTo>
                    <a:pt x="14" y="126"/>
                    <a:pt x="63" y="32"/>
                    <a:pt x="1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01"/>
            <p:cNvSpPr/>
            <p:nvPr/>
          </p:nvSpPr>
          <p:spPr>
            <a:xfrm>
              <a:off x="4919049" y="2404417"/>
              <a:ext cx="377" cy="201"/>
            </a:xfrm>
            <a:custGeom>
              <a:rect b="b" l="l" r="r" t="t"/>
              <a:pathLst>
                <a:path extrusionOk="0" h="8" w="15">
                  <a:moveTo>
                    <a:pt x="15"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01"/>
            <p:cNvSpPr/>
            <p:nvPr/>
          </p:nvSpPr>
          <p:spPr>
            <a:xfrm>
              <a:off x="5007144" y="2316573"/>
              <a:ext cx="302" cy="25"/>
            </a:xfrm>
            <a:custGeom>
              <a:rect b="b" l="l" r="r" t="t"/>
              <a:pathLst>
                <a:path extrusionOk="0" h="1" w="12">
                  <a:moveTo>
                    <a:pt x="1" y="0"/>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01"/>
            <p:cNvSpPr/>
            <p:nvPr/>
          </p:nvSpPr>
          <p:spPr>
            <a:xfrm>
              <a:off x="5006440" y="2316749"/>
              <a:ext cx="302" cy="25"/>
            </a:xfrm>
            <a:custGeom>
              <a:rect b="b" l="l" r="r" t="t"/>
              <a:pathLst>
                <a:path extrusionOk="0" h="1" w="12">
                  <a:moveTo>
                    <a:pt x="1" y="0"/>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01"/>
            <p:cNvSpPr/>
            <p:nvPr/>
          </p:nvSpPr>
          <p:spPr>
            <a:xfrm>
              <a:off x="5007848" y="2316296"/>
              <a:ext cx="126" cy="25"/>
            </a:xfrm>
            <a:custGeom>
              <a:rect b="b" l="l" r="r" t="t"/>
              <a:pathLst>
                <a:path extrusionOk="0" h="1" w="5">
                  <a:moveTo>
                    <a:pt x="4"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01"/>
            <p:cNvSpPr/>
            <p:nvPr/>
          </p:nvSpPr>
          <p:spPr>
            <a:xfrm>
              <a:off x="5013480" y="2320344"/>
              <a:ext cx="2238" cy="3193"/>
            </a:xfrm>
            <a:custGeom>
              <a:rect b="b" l="l" r="r" t="t"/>
              <a:pathLst>
                <a:path extrusionOk="0" h="127" w="89">
                  <a:moveTo>
                    <a:pt x="1" y="1"/>
                  </a:moveTo>
                  <a:cubicBezTo>
                    <a:pt x="25" y="39"/>
                    <a:pt x="53" y="81"/>
                    <a:pt x="88" y="127"/>
                  </a:cubicBezTo>
                  <a:cubicBezTo>
                    <a:pt x="57" y="81"/>
                    <a:pt x="29" y="3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01"/>
            <p:cNvSpPr/>
            <p:nvPr/>
          </p:nvSpPr>
          <p:spPr>
            <a:xfrm>
              <a:off x="5003096" y="2317176"/>
              <a:ext cx="377" cy="25"/>
            </a:xfrm>
            <a:custGeom>
              <a:rect b="b" l="l" r="r" t="t"/>
              <a:pathLst>
                <a:path extrusionOk="0" h="1" w="15">
                  <a:moveTo>
                    <a:pt x="1" y="1"/>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01"/>
            <p:cNvSpPr/>
            <p:nvPr/>
          </p:nvSpPr>
          <p:spPr>
            <a:xfrm>
              <a:off x="4994649" y="2317000"/>
              <a:ext cx="478" cy="25"/>
            </a:xfrm>
            <a:custGeom>
              <a:rect b="b" l="l" r="r" t="t"/>
              <a:pathLst>
                <a:path extrusionOk="0" h="1" w="19">
                  <a:moveTo>
                    <a:pt x="1" y="1"/>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01"/>
            <p:cNvSpPr/>
            <p:nvPr/>
          </p:nvSpPr>
          <p:spPr>
            <a:xfrm>
              <a:off x="4993518" y="2316925"/>
              <a:ext cx="729" cy="25"/>
            </a:xfrm>
            <a:custGeom>
              <a:rect b="b" l="l" r="r" t="t"/>
              <a:pathLst>
                <a:path extrusionOk="0" h="1" w="29">
                  <a:moveTo>
                    <a:pt x="0" y="0"/>
                  </a:moveTo>
                  <a:lnTo>
                    <a:pt x="2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01"/>
            <p:cNvSpPr/>
            <p:nvPr/>
          </p:nvSpPr>
          <p:spPr>
            <a:xfrm>
              <a:off x="5003976" y="2317101"/>
              <a:ext cx="478" cy="25"/>
            </a:xfrm>
            <a:custGeom>
              <a:rect b="b" l="l" r="r" t="t"/>
              <a:pathLst>
                <a:path extrusionOk="0" h="1" w="19">
                  <a:moveTo>
                    <a:pt x="1" y="0"/>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01"/>
            <p:cNvSpPr/>
            <p:nvPr/>
          </p:nvSpPr>
          <p:spPr>
            <a:xfrm>
              <a:off x="5016220" y="2324392"/>
              <a:ext cx="25" cy="25"/>
            </a:xfrm>
            <a:custGeom>
              <a:rect b="b" l="l" r="r" t="t"/>
              <a:pathLst>
                <a:path extrusionOk="0" h="1" w="1">
                  <a:moveTo>
                    <a:pt x="0" y="1"/>
                  </a:moveTo>
                  <a:lnTo>
                    <a:pt x="0" y="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01"/>
            <p:cNvSpPr/>
            <p:nvPr/>
          </p:nvSpPr>
          <p:spPr>
            <a:xfrm>
              <a:off x="4995805" y="2317101"/>
              <a:ext cx="377" cy="25"/>
            </a:xfrm>
            <a:custGeom>
              <a:rect b="b" l="l" r="r" t="t"/>
              <a:pathLst>
                <a:path extrusionOk="0" h="1" w="15">
                  <a:moveTo>
                    <a:pt x="0" y="0"/>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01"/>
            <p:cNvSpPr/>
            <p:nvPr/>
          </p:nvSpPr>
          <p:spPr>
            <a:xfrm>
              <a:off x="4996861" y="2317176"/>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01"/>
            <p:cNvSpPr/>
            <p:nvPr/>
          </p:nvSpPr>
          <p:spPr>
            <a:xfrm>
              <a:off x="5001161" y="2317277"/>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01"/>
            <p:cNvSpPr/>
            <p:nvPr/>
          </p:nvSpPr>
          <p:spPr>
            <a:xfrm>
              <a:off x="5004856" y="2317000"/>
              <a:ext cx="377" cy="25"/>
            </a:xfrm>
            <a:custGeom>
              <a:rect b="b" l="l" r="r" t="t"/>
              <a:pathLst>
                <a:path extrusionOk="0" h="1" w="15">
                  <a:moveTo>
                    <a:pt x="1" y="1"/>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01"/>
            <p:cNvSpPr/>
            <p:nvPr/>
          </p:nvSpPr>
          <p:spPr>
            <a:xfrm>
              <a:off x="5002141" y="2317176"/>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01"/>
            <p:cNvSpPr/>
            <p:nvPr/>
          </p:nvSpPr>
          <p:spPr>
            <a:xfrm>
              <a:off x="4999049" y="2317176"/>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01"/>
            <p:cNvSpPr/>
            <p:nvPr/>
          </p:nvSpPr>
          <p:spPr>
            <a:xfrm>
              <a:off x="5005661" y="2316925"/>
              <a:ext cx="377" cy="25"/>
            </a:xfrm>
            <a:custGeom>
              <a:rect b="b" l="l" r="r" t="t"/>
              <a:pathLst>
                <a:path extrusionOk="0" h="1" w="15">
                  <a:moveTo>
                    <a:pt x="0" y="0"/>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01"/>
            <p:cNvSpPr/>
            <p:nvPr/>
          </p:nvSpPr>
          <p:spPr>
            <a:xfrm>
              <a:off x="5000457" y="2317277"/>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01"/>
            <p:cNvSpPr/>
            <p:nvPr/>
          </p:nvSpPr>
          <p:spPr>
            <a:xfrm>
              <a:off x="4997993" y="2317176"/>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01"/>
            <p:cNvSpPr/>
            <p:nvPr/>
          </p:nvSpPr>
          <p:spPr>
            <a:xfrm>
              <a:off x="5502682" y="2411004"/>
              <a:ext cx="27932" cy="26700"/>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01"/>
            <p:cNvSpPr/>
            <p:nvPr/>
          </p:nvSpPr>
          <p:spPr>
            <a:xfrm>
              <a:off x="5512990" y="2430640"/>
              <a:ext cx="1785" cy="4852"/>
            </a:xfrm>
            <a:custGeom>
              <a:rect b="b" l="l" r="r" t="t"/>
              <a:pathLst>
                <a:path extrusionOk="0" h="193" w="71">
                  <a:moveTo>
                    <a:pt x="0" y="0"/>
                  </a:moveTo>
                  <a:cubicBezTo>
                    <a:pt x="46" y="53"/>
                    <a:pt x="70" y="123"/>
                    <a:pt x="67" y="193"/>
                  </a:cubicBezTo>
                  <a:cubicBezTo>
                    <a:pt x="70" y="123"/>
                    <a:pt x="46" y="53"/>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01"/>
            <p:cNvSpPr/>
            <p:nvPr/>
          </p:nvSpPr>
          <p:spPr>
            <a:xfrm>
              <a:off x="5512538" y="2430288"/>
              <a:ext cx="302" cy="201"/>
            </a:xfrm>
            <a:custGeom>
              <a:rect b="b" l="l" r="r" t="t"/>
              <a:pathLst>
                <a:path extrusionOk="0" h="8" w="12">
                  <a:moveTo>
                    <a:pt x="11" y="7"/>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01"/>
            <p:cNvSpPr/>
            <p:nvPr/>
          </p:nvSpPr>
          <p:spPr>
            <a:xfrm>
              <a:off x="5502607" y="2417968"/>
              <a:ext cx="629" cy="905"/>
            </a:xfrm>
            <a:custGeom>
              <a:rect b="b" l="l" r="r" t="t"/>
              <a:pathLst>
                <a:path extrusionOk="0" h="36" w="25">
                  <a:moveTo>
                    <a:pt x="0" y="0"/>
                  </a:moveTo>
                  <a:cubicBezTo>
                    <a:pt x="11" y="11"/>
                    <a:pt x="18" y="21"/>
                    <a:pt x="25" y="35"/>
                  </a:cubicBezTo>
                  <a:cubicBezTo>
                    <a:pt x="21" y="21"/>
                    <a:pt x="11" y="1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01"/>
            <p:cNvSpPr/>
            <p:nvPr/>
          </p:nvSpPr>
          <p:spPr>
            <a:xfrm>
              <a:off x="5514474" y="2437428"/>
              <a:ext cx="25" cy="176"/>
            </a:xfrm>
            <a:custGeom>
              <a:rect b="b" l="l" r="r" t="t"/>
              <a:pathLst>
                <a:path extrusionOk="0" h="7" w="1">
                  <a:moveTo>
                    <a:pt x="1" y="7"/>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01"/>
            <p:cNvSpPr/>
            <p:nvPr/>
          </p:nvSpPr>
          <p:spPr>
            <a:xfrm>
              <a:off x="5503839" y="2419804"/>
              <a:ext cx="377" cy="729"/>
            </a:xfrm>
            <a:custGeom>
              <a:rect b="b" l="l" r="r" t="t"/>
              <a:pathLst>
                <a:path extrusionOk="0" h="29" w="15">
                  <a:moveTo>
                    <a:pt x="0" y="1"/>
                  </a:moveTo>
                  <a:lnTo>
                    <a:pt x="0" y="1"/>
                  </a:lnTo>
                  <a:cubicBezTo>
                    <a:pt x="7" y="11"/>
                    <a:pt x="11" y="22"/>
                    <a:pt x="14" y="29"/>
                  </a:cubicBezTo>
                  <a:cubicBezTo>
                    <a:pt x="11" y="18"/>
                    <a:pt x="7" y="1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01"/>
            <p:cNvSpPr/>
            <p:nvPr/>
          </p:nvSpPr>
          <p:spPr>
            <a:xfrm>
              <a:off x="5514650" y="2435643"/>
              <a:ext cx="25" cy="377"/>
            </a:xfrm>
            <a:custGeom>
              <a:rect b="b" l="l" r="r" t="t"/>
              <a:pathLst>
                <a:path extrusionOk="0" h="15" w="1">
                  <a:moveTo>
                    <a:pt x="1" y="1"/>
                  </a:moveTo>
                  <a:lnTo>
                    <a:pt x="1" y="15"/>
                  </a:lnTo>
                  <a:cubicBezTo>
                    <a:pt x="1" y="8"/>
                    <a:pt x="1" y="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01"/>
            <p:cNvSpPr/>
            <p:nvPr/>
          </p:nvSpPr>
          <p:spPr>
            <a:xfrm>
              <a:off x="5503386" y="2418924"/>
              <a:ext cx="377" cy="729"/>
            </a:xfrm>
            <a:custGeom>
              <a:rect b="b" l="l" r="r" t="t"/>
              <a:pathLst>
                <a:path extrusionOk="0" h="29" w="15">
                  <a:moveTo>
                    <a:pt x="15" y="29"/>
                  </a:moveTo>
                  <a:cubicBezTo>
                    <a:pt x="11" y="18"/>
                    <a:pt x="4" y="11"/>
                    <a:pt x="1" y="1"/>
                  </a:cubicBezTo>
                  <a:cubicBezTo>
                    <a:pt x="4" y="11"/>
                    <a:pt x="11" y="18"/>
                    <a:pt x="15" y="2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01"/>
            <p:cNvSpPr/>
            <p:nvPr/>
          </p:nvSpPr>
          <p:spPr>
            <a:xfrm>
              <a:off x="5504266" y="2420684"/>
              <a:ext cx="377" cy="905"/>
            </a:xfrm>
            <a:custGeom>
              <a:rect b="b" l="l" r="r" t="t"/>
              <a:pathLst>
                <a:path extrusionOk="0" h="36" w="15">
                  <a:moveTo>
                    <a:pt x="15" y="36"/>
                  </a:moveTo>
                  <a:cubicBezTo>
                    <a:pt x="11" y="25"/>
                    <a:pt x="4" y="15"/>
                    <a:pt x="1" y="1"/>
                  </a:cubicBezTo>
                  <a:cubicBezTo>
                    <a:pt x="4" y="15"/>
                    <a:pt x="11" y="25"/>
                    <a:pt x="15" y="3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01"/>
            <p:cNvSpPr/>
            <p:nvPr/>
          </p:nvSpPr>
          <p:spPr>
            <a:xfrm>
              <a:off x="6124179" y="2296585"/>
              <a:ext cx="87668" cy="84324"/>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01"/>
            <p:cNvSpPr/>
            <p:nvPr/>
          </p:nvSpPr>
          <p:spPr>
            <a:xfrm>
              <a:off x="6175392" y="2370174"/>
              <a:ext cx="126" cy="25"/>
            </a:xfrm>
            <a:custGeom>
              <a:rect b="b" l="l" r="r" t="t"/>
              <a:pathLst>
                <a:path extrusionOk="0" h="1" w="5">
                  <a:moveTo>
                    <a:pt x="4"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01"/>
            <p:cNvSpPr/>
            <p:nvPr/>
          </p:nvSpPr>
          <p:spPr>
            <a:xfrm>
              <a:off x="6168177" y="2370602"/>
              <a:ext cx="1157" cy="126"/>
            </a:xfrm>
            <a:custGeom>
              <a:rect b="b" l="l" r="r" t="t"/>
              <a:pathLst>
                <a:path extrusionOk="0" h="5" w="46">
                  <a:moveTo>
                    <a:pt x="46" y="1"/>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01"/>
            <p:cNvSpPr/>
            <p:nvPr/>
          </p:nvSpPr>
          <p:spPr>
            <a:xfrm>
              <a:off x="6176448" y="2369722"/>
              <a:ext cx="302" cy="126"/>
            </a:xfrm>
            <a:custGeom>
              <a:rect b="b" l="l" r="r" t="t"/>
              <a:pathLst>
                <a:path extrusionOk="0" h="5" w="12">
                  <a:moveTo>
                    <a:pt x="11"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01"/>
            <p:cNvSpPr/>
            <p:nvPr/>
          </p:nvSpPr>
          <p:spPr>
            <a:xfrm>
              <a:off x="6154525" y="2376158"/>
              <a:ext cx="1433" cy="1081"/>
            </a:xfrm>
            <a:custGeom>
              <a:rect b="b" l="l" r="r" t="t"/>
              <a:pathLst>
                <a:path extrusionOk="0" h="43" w="57">
                  <a:moveTo>
                    <a:pt x="57" y="0"/>
                  </a:moveTo>
                  <a:lnTo>
                    <a:pt x="1" y="4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01"/>
            <p:cNvSpPr/>
            <p:nvPr/>
          </p:nvSpPr>
          <p:spPr>
            <a:xfrm>
              <a:off x="6152690" y="2377465"/>
              <a:ext cx="1508" cy="1081"/>
            </a:xfrm>
            <a:custGeom>
              <a:rect b="b" l="l" r="r" t="t"/>
              <a:pathLst>
                <a:path extrusionOk="0" h="43" w="60">
                  <a:moveTo>
                    <a:pt x="60" y="1"/>
                  </a:moveTo>
                  <a:lnTo>
                    <a:pt x="0" y="43"/>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01"/>
            <p:cNvSpPr/>
            <p:nvPr/>
          </p:nvSpPr>
          <p:spPr>
            <a:xfrm>
              <a:off x="6157793" y="2373066"/>
              <a:ext cx="2137" cy="1785"/>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01"/>
            <p:cNvSpPr/>
            <p:nvPr/>
          </p:nvSpPr>
          <p:spPr>
            <a:xfrm>
              <a:off x="6170364" y="2370426"/>
              <a:ext cx="2590" cy="25"/>
            </a:xfrm>
            <a:custGeom>
              <a:rect b="b" l="l" r="r" t="t"/>
              <a:pathLst>
                <a:path extrusionOk="0" h="1" w="103">
                  <a:moveTo>
                    <a:pt x="103"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01"/>
            <p:cNvSpPr/>
            <p:nvPr/>
          </p:nvSpPr>
          <p:spPr>
            <a:xfrm>
              <a:off x="6177680" y="2369118"/>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01"/>
            <p:cNvSpPr/>
            <p:nvPr/>
          </p:nvSpPr>
          <p:spPr>
            <a:xfrm>
              <a:off x="6174085" y="2370426"/>
              <a:ext cx="277" cy="25"/>
            </a:xfrm>
            <a:custGeom>
              <a:rect b="b" l="l" r="r" t="t"/>
              <a:pathLst>
                <a:path extrusionOk="0" h="1" w="11">
                  <a:moveTo>
                    <a:pt x="11"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01"/>
            <p:cNvSpPr/>
            <p:nvPr/>
          </p:nvSpPr>
          <p:spPr>
            <a:xfrm>
              <a:off x="5531293" y="2497767"/>
              <a:ext cx="100893" cy="55563"/>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01"/>
            <p:cNvSpPr/>
            <p:nvPr/>
          </p:nvSpPr>
          <p:spPr>
            <a:xfrm>
              <a:off x="5533405" y="2501589"/>
              <a:ext cx="5556" cy="6260"/>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01"/>
            <p:cNvSpPr/>
            <p:nvPr/>
          </p:nvSpPr>
          <p:spPr>
            <a:xfrm>
              <a:off x="5630577" y="2536435"/>
              <a:ext cx="25" cy="729"/>
            </a:xfrm>
            <a:custGeom>
              <a:rect b="b" l="l" r="r" t="t"/>
              <a:pathLst>
                <a:path extrusionOk="0" h="29" w="1">
                  <a:moveTo>
                    <a:pt x="0" y="0"/>
                  </a:moveTo>
                  <a:lnTo>
                    <a:pt x="0" y="28"/>
                  </a:lnTo>
                  <a:cubicBezTo>
                    <a:pt x="0" y="18"/>
                    <a:pt x="0"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01"/>
            <p:cNvSpPr/>
            <p:nvPr/>
          </p:nvSpPr>
          <p:spPr>
            <a:xfrm>
              <a:off x="5543864" y="2524995"/>
              <a:ext cx="5330" cy="3620"/>
            </a:xfrm>
            <a:custGeom>
              <a:rect b="b" l="l" r="r" t="t"/>
              <a:pathLst>
                <a:path extrusionOk="0" h="144" w="212">
                  <a:moveTo>
                    <a:pt x="1" y="0"/>
                  </a:moveTo>
                  <a:cubicBezTo>
                    <a:pt x="110" y="39"/>
                    <a:pt x="194" y="74"/>
                    <a:pt x="211" y="144"/>
                  </a:cubicBezTo>
                  <a:cubicBezTo>
                    <a:pt x="194" y="74"/>
                    <a:pt x="110" y="3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01"/>
            <p:cNvSpPr/>
            <p:nvPr/>
          </p:nvSpPr>
          <p:spPr>
            <a:xfrm>
              <a:off x="5630652" y="2535630"/>
              <a:ext cx="126" cy="654"/>
            </a:xfrm>
            <a:custGeom>
              <a:rect b="b" l="l" r="r" t="t"/>
              <a:pathLst>
                <a:path extrusionOk="0" h="26" w="5">
                  <a:moveTo>
                    <a:pt x="4" y="1"/>
                  </a:moveTo>
                  <a:cubicBezTo>
                    <a:pt x="4" y="8"/>
                    <a:pt x="1" y="15"/>
                    <a:pt x="1" y="25"/>
                  </a:cubicBezTo>
                  <a:cubicBezTo>
                    <a:pt x="4" y="15"/>
                    <a:pt x="4" y="8"/>
                    <a:pt x="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01"/>
            <p:cNvSpPr/>
            <p:nvPr/>
          </p:nvSpPr>
          <p:spPr>
            <a:xfrm>
              <a:off x="5558848" y="2532915"/>
              <a:ext cx="10761" cy="6260"/>
            </a:xfrm>
            <a:custGeom>
              <a:rect b="b" l="l" r="r" t="t"/>
              <a:pathLst>
                <a:path extrusionOk="0" h="249" w="428">
                  <a:moveTo>
                    <a:pt x="427" y="249"/>
                  </a:moveTo>
                  <a:cubicBezTo>
                    <a:pt x="326" y="172"/>
                    <a:pt x="147" y="35"/>
                    <a:pt x="0" y="0"/>
                  </a:cubicBezTo>
                  <a:cubicBezTo>
                    <a:pt x="147" y="35"/>
                    <a:pt x="326" y="172"/>
                    <a:pt x="427" y="24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01"/>
            <p:cNvSpPr/>
            <p:nvPr/>
          </p:nvSpPr>
          <p:spPr>
            <a:xfrm>
              <a:off x="5684958" y="2526152"/>
              <a:ext cx="110924" cy="251641"/>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01"/>
            <p:cNvSpPr/>
            <p:nvPr/>
          </p:nvSpPr>
          <p:spPr>
            <a:xfrm>
              <a:off x="5688126" y="2631495"/>
              <a:ext cx="201" cy="201"/>
            </a:xfrm>
            <a:custGeom>
              <a:rect b="b" l="l" r="r" t="t"/>
              <a:pathLst>
                <a:path extrusionOk="0" h="8" w="8">
                  <a:moveTo>
                    <a:pt x="1" y="7"/>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01"/>
            <p:cNvSpPr/>
            <p:nvPr/>
          </p:nvSpPr>
          <p:spPr>
            <a:xfrm>
              <a:off x="5689182" y="2630338"/>
              <a:ext cx="25" cy="126"/>
            </a:xfrm>
            <a:custGeom>
              <a:rect b="b" l="l" r="r" t="t"/>
              <a:pathLst>
                <a:path extrusionOk="0" h="5" w="1">
                  <a:moveTo>
                    <a:pt x="1" y="1"/>
                  </a:moveTo>
                  <a:lnTo>
                    <a:pt x="1" y="4"/>
                  </a:ln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01"/>
            <p:cNvSpPr/>
            <p:nvPr/>
          </p:nvSpPr>
          <p:spPr>
            <a:xfrm>
              <a:off x="5687170" y="2632098"/>
              <a:ext cx="277" cy="302"/>
            </a:xfrm>
            <a:custGeom>
              <a:rect b="b" l="l" r="r" t="t"/>
              <a:pathLst>
                <a:path extrusionOk="0" h="12" w="11">
                  <a:moveTo>
                    <a:pt x="0" y="11"/>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01"/>
            <p:cNvSpPr/>
            <p:nvPr/>
          </p:nvSpPr>
          <p:spPr>
            <a:xfrm>
              <a:off x="5688402" y="2631319"/>
              <a:ext cx="101" cy="101"/>
            </a:xfrm>
            <a:custGeom>
              <a:rect b="b" l="l" r="r" t="t"/>
              <a:pathLst>
                <a:path extrusionOk="0" h="4" w="4">
                  <a:moveTo>
                    <a:pt x="0" y="4"/>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01"/>
            <p:cNvSpPr/>
            <p:nvPr/>
          </p:nvSpPr>
          <p:spPr>
            <a:xfrm>
              <a:off x="5687698" y="2631746"/>
              <a:ext cx="277" cy="201"/>
            </a:xfrm>
            <a:custGeom>
              <a:rect b="b" l="l" r="r" t="t"/>
              <a:pathLst>
                <a:path extrusionOk="0" h="8" w="11">
                  <a:moveTo>
                    <a:pt x="0" y="8"/>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01"/>
            <p:cNvSpPr/>
            <p:nvPr/>
          </p:nvSpPr>
          <p:spPr>
            <a:xfrm>
              <a:off x="5685662" y="2633079"/>
              <a:ext cx="553" cy="453"/>
            </a:xfrm>
            <a:custGeom>
              <a:rect b="b" l="l" r="r" t="t"/>
              <a:pathLst>
                <a:path extrusionOk="0" h="18" w="22">
                  <a:moveTo>
                    <a:pt x="1" y="18"/>
                  </a:moveTo>
                  <a:lnTo>
                    <a:pt x="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01"/>
            <p:cNvSpPr/>
            <p:nvPr/>
          </p:nvSpPr>
          <p:spPr>
            <a:xfrm>
              <a:off x="5686466" y="2632551"/>
              <a:ext cx="377" cy="377"/>
            </a:xfrm>
            <a:custGeom>
              <a:rect b="b" l="l" r="r" t="t"/>
              <a:pathLst>
                <a:path extrusionOk="0" h="15" w="15">
                  <a:moveTo>
                    <a:pt x="0" y="14"/>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01"/>
            <p:cNvSpPr/>
            <p:nvPr/>
          </p:nvSpPr>
          <p:spPr>
            <a:xfrm>
              <a:off x="5684706" y="2633682"/>
              <a:ext cx="729" cy="729"/>
            </a:xfrm>
            <a:custGeom>
              <a:rect b="b" l="l" r="r" t="t"/>
              <a:pathLst>
                <a:path extrusionOk="0" h="29" w="29">
                  <a:moveTo>
                    <a:pt x="0" y="29"/>
                  </a:moveTo>
                  <a:lnTo>
                    <a:pt x="0" y="29"/>
                  </a:lnTo>
                  <a:lnTo>
                    <a:pt x="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01"/>
            <p:cNvSpPr/>
            <p:nvPr/>
          </p:nvSpPr>
          <p:spPr>
            <a:xfrm>
              <a:off x="5689282" y="2621991"/>
              <a:ext cx="3545" cy="8020"/>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01"/>
            <p:cNvSpPr/>
            <p:nvPr/>
          </p:nvSpPr>
          <p:spPr>
            <a:xfrm>
              <a:off x="5697378" y="2614851"/>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01"/>
            <p:cNvSpPr/>
            <p:nvPr/>
          </p:nvSpPr>
          <p:spPr>
            <a:xfrm>
              <a:off x="5746756" y="2534046"/>
              <a:ext cx="201" cy="126"/>
            </a:xfrm>
            <a:custGeom>
              <a:rect b="b" l="l" r="r" t="t"/>
              <a:pathLst>
                <a:path extrusionOk="0" h="5" w="8">
                  <a:moveTo>
                    <a:pt x="7" y="1"/>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01"/>
            <p:cNvSpPr/>
            <p:nvPr/>
          </p:nvSpPr>
          <p:spPr>
            <a:xfrm>
              <a:off x="5747183" y="2533619"/>
              <a:ext cx="201" cy="201"/>
            </a:xfrm>
            <a:custGeom>
              <a:rect b="b" l="l" r="r" t="t"/>
              <a:pathLst>
                <a:path extrusionOk="0" h="8" w="8">
                  <a:moveTo>
                    <a:pt x="8"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01"/>
            <p:cNvSpPr/>
            <p:nvPr/>
          </p:nvSpPr>
          <p:spPr>
            <a:xfrm>
              <a:off x="5747887" y="2532563"/>
              <a:ext cx="201" cy="201"/>
            </a:xfrm>
            <a:custGeom>
              <a:rect b="b" l="l" r="r" t="t"/>
              <a:pathLst>
                <a:path extrusionOk="0" h="8" w="8">
                  <a:moveTo>
                    <a:pt x="8"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01"/>
            <p:cNvSpPr/>
            <p:nvPr/>
          </p:nvSpPr>
          <p:spPr>
            <a:xfrm>
              <a:off x="5746303" y="2534398"/>
              <a:ext cx="201" cy="201"/>
            </a:xfrm>
            <a:custGeom>
              <a:rect b="b" l="l" r="r" t="t"/>
              <a:pathLst>
                <a:path extrusionOk="0" h="8" w="8">
                  <a:moveTo>
                    <a:pt x="8"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01"/>
            <p:cNvSpPr/>
            <p:nvPr/>
          </p:nvSpPr>
          <p:spPr>
            <a:xfrm>
              <a:off x="5747535" y="2533091"/>
              <a:ext cx="201" cy="201"/>
            </a:xfrm>
            <a:custGeom>
              <a:rect b="b" l="l" r="r" t="t"/>
              <a:pathLst>
                <a:path extrusionOk="0" h="8" w="8">
                  <a:moveTo>
                    <a:pt x="8"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01"/>
            <p:cNvSpPr/>
            <p:nvPr/>
          </p:nvSpPr>
          <p:spPr>
            <a:xfrm>
              <a:off x="5748239" y="2532035"/>
              <a:ext cx="126" cy="201"/>
            </a:xfrm>
            <a:custGeom>
              <a:rect b="b" l="l" r="r" t="t"/>
              <a:pathLst>
                <a:path extrusionOk="0" h="8" w="5">
                  <a:moveTo>
                    <a:pt x="4"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01"/>
            <p:cNvSpPr/>
            <p:nvPr/>
          </p:nvSpPr>
          <p:spPr>
            <a:xfrm>
              <a:off x="5737428" y="2543751"/>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01"/>
            <p:cNvSpPr/>
            <p:nvPr/>
          </p:nvSpPr>
          <p:spPr>
            <a:xfrm>
              <a:off x="5698685" y="2596724"/>
              <a:ext cx="1961" cy="9277"/>
            </a:xfrm>
            <a:custGeom>
              <a:rect b="b" l="l" r="r" t="t"/>
              <a:pathLst>
                <a:path extrusionOk="0" h="369" w="78">
                  <a:moveTo>
                    <a:pt x="78" y="1"/>
                  </a:moveTo>
                  <a:cubicBezTo>
                    <a:pt x="67" y="134"/>
                    <a:pt x="57" y="284"/>
                    <a:pt x="1" y="368"/>
                  </a:cubicBezTo>
                  <a:cubicBezTo>
                    <a:pt x="57" y="284"/>
                    <a:pt x="67" y="134"/>
                    <a:pt x="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01"/>
            <p:cNvSpPr/>
            <p:nvPr/>
          </p:nvSpPr>
          <p:spPr>
            <a:xfrm>
              <a:off x="5694109" y="2621287"/>
              <a:ext cx="201" cy="25"/>
            </a:xfrm>
            <a:custGeom>
              <a:rect b="b" l="l" r="r" t="t"/>
              <a:pathLst>
                <a:path extrusionOk="0" h="1" w="8">
                  <a:moveTo>
                    <a:pt x="8"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01"/>
            <p:cNvSpPr/>
            <p:nvPr/>
          </p:nvSpPr>
          <p:spPr>
            <a:xfrm>
              <a:off x="5748239" y="2544455"/>
              <a:ext cx="377" cy="1332"/>
            </a:xfrm>
            <a:custGeom>
              <a:rect b="b" l="l" r="r" t="t"/>
              <a:pathLst>
                <a:path extrusionOk="0" h="53" w="15">
                  <a:moveTo>
                    <a:pt x="15" y="0"/>
                  </a:moveTo>
                  <a:cubicBezTo>
                    <a:pt x="15" y="18"/>
                    <a:pt x="11" y="39"/>
                    <a:pt x="1" y="53"/>
                  </a:cubicBezTo>
                  <a:cubicBezTo>
                    <a:pt x="11" y="39"/>
                    <a:pt x="15" y="18"/>
                    <a:pt x="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01"/>
            <p:cNvSpPr/>
            <p:nvPr/>
          </p:nvSpPr>
          <p:spPr>
            <a:xfrm>
              <a:off x="5737856" y="2543474"/>
              <a:ext cx="377" cy="126"/>
            </a:xfrm>
            <a:custGeom>
              <a:rect b="b" l="l" r="r" t="t"/>
              <a:pathLst>
                <a:path extrusionOk="0" h="5" w="15">
                  <a:moveTo>
                    <a:pt x="15"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01"/>
            <p:cNvSpPr/>
            <p:nvPr/>
          </p:nvSpPr>
          <p:spPr>
            <a:xfrm>
              <a:off x="5749823" y="2528063"/>
              <a:ext cx="25" cy="201"/>
            </a:xfrm>
            <a:custGeom>
              <a:rect b="b" l="l" r="r" t="t"/>
              <a:pathLst>
                <a:path extrusionOk="0" h="8" w="1">
                  <a:moveTo>
                    <a:pt x="1"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01"/>
            <p:cNvSpPr/>
            <p:nvPr/>
          </p:nvSpPr>
          <p:spPr>
            <a:xfrm>
              <a:off x="5749923" y="2527711"/>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01"/>
            <p:cNvSpPr/>
            <p:nvPr/>
          </p:nvSpPr>
          <p:spPr>
            <a:xfrm>
              <a:off x="5695618" y="2620483"/>
              <a:ext cx="25" cy="126"/>
            </a:xfrm>
            <a:custGeom>
              <a:rect b="b" l="l" r="r" t="t"/>
              <a:pathLst>
                <a:path extrusionOk="0" h="5" w="1">
                  <a:moveTo>
                    <a:pt x="0" y="1"/>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01"/>
            <p:cNvSpPr/>
            <p:nvPr/>
          </p:nvSpPr>
          <p:spPr>
            <a:xfrm>
              <a:off x="5749647" y="2528515"/>
              <a:ext cx="25" cy="201"/>
            </a:xfrm>
            <a:custGeom>
              <a:rect b="b" l="l" r="r" t="t"/>
              <a:pathLst>
                <a:path extrusionOk="0" h="8" w="1">
                  <a:moveTo>
                    <a:pt x="1"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01"/>
            <p:cNvSpPr/>
            <p:nvPr/>
          </p:nvSpPr>
          <p:spPr>
            <a:xfrm>
              <a:off x="5748591" y="2531507"/>
              <a:ext cx="25" cy="25"/>
            </a:xfrm>
            <a:custGeom>
              <a:rect b="b" l="l" r="r" t="t"/>
              <a:pathLst>
                <a:path extrusionOk="0" h="1" w="1">
                  <a:moveTo>
                    <a:pt x="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01"/>
            <p:cNvSpPr/>
            <p:nvPr/>
          </p:nvSpPr>
          <p:spPr>
            <a:xfrm>
              <a:off x="5694637" y="2621111"/>
              <a:ext cx="126" cy="25"/>
            </a:xfrm>
            <a:custGeom>
              <a:rect b="b" l="l" r="r" t="t"/>
              <a:pathLst>
                <a:path extrusionOk="0" h="1" w="5">
                  <a:moveTo>
                    <a:pt x="4"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01"/>
            <p:cNvSpPr/>
            <p:nvPr/>
          </p:nvSpPr>
          <p:spPr>
            <a:xfrm>
              <a:off x="5749571" y="2529043"/>
              <a:ext cx="25" cy="201"/>
            </a:xfrm>
            <a:custGeom>
              <a:rect b="b" l="l" r="r" t="t"/>
              <a:pathLst>
                <a:path extrusionOk="0" h="8" w="1">
                  <a:moveTo>
                    <a:pt x="0"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01"/>
            <p:cNvSpPr/>
            <p:nvPr/>
          </p:nvSpPr>
          <p:spPr>
            <a:xfrm>
              <a:off x="5748867" y="2530703"/>
              <a:ext cx="101" cy="201"/>
            </a:xfrm>
            <a:custGeom>
              <a:rect b="b" l="l" r="r" t="t"/>
              <a:pathLst>
                <a:path extrusionOk="0" h="8" w="4">
                  <a:moveTo>
                    <a:pt x="4"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01"/>
            <p:cNvSpPr/>
            <p:nvPr/>
          </p:nvSpPr>
          <p:spPr>
            <a:xfrm>
              <a:off x="5749119" y="2530099"/>
              <a:ext cx="126" cy="201"/>
            </a:xfrm>
            <a:custGeom>
              <a:rect b="b" l="l" r="r" t="t"/>
              <a:pathLst>
                <a:path extrusionOk="0" h="8" w="5">
                  <a:moveTo>
                    <a:pt x="4"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01"/>
            <p:cNvSpPr/>
            <p:nvPr/>
          </p:nvSpPr>
          <p:spPr>
            <a:xfrm>
              <a:off x="5749295" y="2529571"/>
              <a:ext cx="126" cy="201"/>
            </a:xfrm>
            <a:custGeom>
              <a:rect b="b" l="l" r="r" t="t"/>
              <a:pathLst>
                <a:path extrusionOk="0" h="8" w="5">
                  <a:moveTo>
                    <a:pt x="4"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01"/>
            <p:cNvSpPr/>
            <p:nvPr/>
          </p:nvSpPr>
          <p:spPr>
            <a:xfrm>
              <a:off x="5695165" y="2620835"/>
              <a:ext cx="126" cy="25"/>
            </a:xfrm>
            <a:custGeom>
              <a:rect b="b" l="l" r="r" t="t"/>
              <a:pathLst>
                <a:path extrusionOk="0" h="1" w="5">
                  <a:moveTo>
                    <a:pt x="4"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01"/>
            <p:cNvSpPr/>
            <p:nvPr/>
          </p:nvSpPr>
          <p:spPr>
            <a:xfrm>
              <a:off x="5692802" y="2621287"/>
              <a:ext cx="805" cy="729"/>
            </a:xfrm>
            <a:custGeom>
              <a:rect b="b" l="l" r="r" t="t"/>
              <a:pathLst>
                <a:path extrusionOk="0" h="29" w="32">
                  <a:moveTo>
                    <a:pt x="32" y="0"/>
                  </a:moveTo>
                  <a:cubicBezTo>
                    <a:pt x="25" y="4"/>
                    <a:pt x="21" y="4"/>
                    <a:pt x="21" y="7"/>
                  </a:cubicBezTo>
                  <a:lnTo>
                    <a:pt x="0" y="28"/>
                  </a:lnTo>
                  <a:cubicBezTo>
                    <a:pt x="11" y="18"/>
                    <a:pt x="18" y="11"/>
                    <a:pt x="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01"/>
            <p:cNvSpPr/>
            <p:nvPr/>
          </p:nvSpPr>
          <p:spPr>
            <a:xfrm>
              <a:off x="5738484" y="2543399"/>
              <a:ext cx="377" cy="25"/>
            </a:xfrm>
            <a:custGeom>
              <a:rect b="b" l="l" r="r" t="t"/>
              <a:pathLst>
                <a:path extrusionOk="0" h="1" w="15">
                  <a:moveTo>
                    <a:pt x="0" y="0"/>
                  </a:moveTo>
                  <a:cubicBezTo>
                    <a:pt x="4" y="0"/>
                    <a:pt x="7" y="0"/>
                    <a:pt x="14" y="0"/>
                  </a:cubicBezTo>
                  <a:lnTo>
                    <a:pt x="14" y="0"/>
                  </a:lnTo>
                  <a:cubicBezTo>
                    <a:pt x="7" y="0"/>
                    <a:pt x="4"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01"/>
            <p:cNvSpPr/>
            <p:nvPr/>
          </p:nvSpPr>
          <p:spPr>
            <a:xfrm>
              <a:off x="5692274" y="2621463"/>
              <a:ext cx="1081" cy="1157"/>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01"/>
            <p:cNvSpPr/>
            <p:nvPr/>
          </p:nvSpPr>
          <p:spPr>
            <a:xfrm>
              <a:off x="5644656" y="2530099"/>
              <a:ext cx="37335" cy="18881"/>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01"/>
            <p:cNvSpPr/>
            <p:nvPr/>
          </p:nvSpPr>
          <p:spPr>
            <a:xfrm>
              <a:off x="5659439" y="2547522"/>
              <a:ext cx="905" cy="302"/>
            </a:xfrm>
            <a:custGeom>
              <a:rect b="b" l="l" r="r" t="t"/>
              <a:pathLst>
                <a:path extrusionOk="0" h="12" w="36">
                  <a:moveTo>
                    <a:pt x="36"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01"/>
            <p:cNvSpPr/>
            <p:nvPr/>
          </p:nvSpPr>
          <p:spPr>
            <a:xfrm>
              <a:off x="5657327" y="2547271"/>
              <a:ext cx="905" cy="101"/>
            </a:xfrm>
            <a:custGeom>
              <a:rect b="b" l="l" r="r" t="t"/>
              <a:pathLst>
                <a:path extrusionOk="0" h="4" w="36">
                  <a:moveTo>
                    <a:pt x="1" y="0"/>
                  </a:moveTo>
                  <a:cubicBezTo>
                    <a:pt x="11" y="0"/>
                    <a:pt x="25" y="4"/>
                    <a:pt x="36" y="4"/>
                  </a:cubicBezTo>
                  <a:cubicBezTo>
                    <a:pt x="25" y="0"/>
                    <a:pt x="1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01"/>
            <p:cNvSpPr/>
            <p:nvPr/>
          </p:nvSpPr>
          <p:spPr>
            <a:xfrm>
              <a:off x="5660596" y="2547874"/>
              <a:ext cx="905" cy="302"/>
            </a:xfrm>
            <a:custGeom>
              <a:rect b="b" l="l" r="r" t="t"/>
              <a:pathLst>
                <a:path extrusionOk="0" h="12" w="36">
                  <a:moveTo>
                    <a:pt x="35" y="1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01"/>
            <p:cNvSpPr/>
            <p:nvPr/>
          </p:nvSpPr>
          <p:spPr>
            <a:xfrm>
              <a:off x="5656372" y="2547271"/>
              <a:ext cx="729" cy="25"/>
            </a:xfrm>
            <a:custGeom>
              <a:rect b="b" l="l" r="r" t="t"/>
              <a:pathLst>
                <a:path extrusionOk="0" h="1" w="29">
                  <a:moveTo>
                    <a:pt x="0" y="0"/>
                  </a:moveTo>
                  <a:lnTo>
                    <a:pt x="28" y="0"/>
                  </a:lnTo>
                  <a:cubicBezTo>
                    <a:pt x="18" y="0"/>
                    <a:pt x="11"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01"/>
            <p:cNvSpPr/>
            <p:nvPr/>
          </p:nvSpPr>
          <p:spPr>
            <a:xfrm>
              <a:off x="5678371" y="2535555"/>
              <a:ext cx="729" cy="1257"/>
            </a:xfrm>
            <a:custGeom>
              <a:rect b="b" l="l" r="r" t="t"/>
              <a:pathLst>
                <a:path extrusionOk="0" h="50" w="29">
                  <a:moveTo>
                    <a:pt x="18" y="49"/>
                  </a:moveTo>
                  <a:lnTo>
                    <a:pt x="0" y="11"/>
                  </a:lnTo>
                  <a:lnTo>
                    <a:pt x="28" y="0"/>
                  </a:ln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01"/>
            <p:cNvSpPr/>
            <p:nvPr/>
          </p:nvSpPr>
          <p:spPr>
            <a:xfrm>
              <a:off x="5646240" y="2545234"/>
              <a:ext cx="3897" cy="1182"/>
            </a:xfrm>
            <a:custGeom>
              <a:rect b="b" l="l" r="r" t="t"/>
              <a:pathLst>
                <a:path extrusionOk="0" h="47" w="155">
                  <a:moveTo>
                    <a:pt x="0" y="1"/>
                  </a:moveTo>
                  <a:cubicBezTo>
                    <a:pt x="56" y="1"/>
                    <a:pt x="109" y="15"/>
                    <a:pt x="154" y="46"/>
                  </a:cubicBezTo>
                  <a:cubicBezTo>
                    <a:pt x="109" y="15"/>
                    <a:pt x="56"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01"/>
            <p:cNvSpPr/>
            <p:nvPr/>
          </p:nvSpPr>
          <p:spPr>
            <a:xfrm>
              <a:off x="5655140" y="2547346"/>
              <a:ext cx="981" cy="201"/>
            </a:xfrm>
            <a:custGeom>
              <a:rect b="b" l="l" r="r" t="t"/>
              <a:pathLst>
                <a:path extrusionOk="0" h="8" w="39">
                  <a:moveTo>
                    <a:pt x="39" y="1"/>
                  </a:moveTo>
                  <a:cubicBezTo>
                    <a:pt x="28" y="1"/>
                    <a:pt x="14" y="4"/>
                    <a:pt x="0" y="8"/>
                  </a:cubicBezTo>
                  <a:cubicBezTo>
                    <a:pt x="14" y="4"/>
                    <a:pt x="28" y="1"/>
                    <a:pt x="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01"/>
            <p:cNvSpPr/>
            <p:nvPr/>
          </p:nvSpPr>
          <p:spPr>
            <a:xfrm>
              <a:off x="5658308" y="2547346"/>
              <a:ext cx="1081" cy="201"/>
            </a:xfrm>
            <a:custGeom>
              <a:rect b="b" l="l" r="r" t="t"/>
              <a:pathLst>
                <a:path extrusionOk="0" h="8" w="43">
                  <a:moveTo>
                    <a:pt x="42" y="8"/>
                  </a:moveTo>
                  <a:cubicBezTo>
                    <a:pt x="28" y="4"/>
                    <a:pt x="14" y="1"/>
                    <a:pt x="0" y="1"/>
                  </a:cubicBezTo>
                  <a:cubicBezTo>
                    <a:pt x="14" y="1"/>
                    <a:pt x="28" y="4"/>
                    <a:pt x="42" y="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01"/>
            <p:cNvSpPr/>
            <p:nvPr/>
          </p:nvSpPr>
          <p:spPr>
            <a:xfrm>
              <a:off x="5817881" y="2602532"/>
              <a:ext cx="96392" cy="205255"/>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01"/>
            <p:cNvSpPr/>
            <p:nvPr/>
          </p:nvSpPr>
          <p:spPr>
            <a:xfrm>
              <a:off x="5819012" y="2729647"/>
              <a:ext cx="75550" cy="54582"/>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01"/>
            <p:cNvSpPr/>
            <p:nvPr/>
          </p:nvSpPr>
          <p:spPr>
            <a:xfrm>
              <a:off x="5851143" y="2782167"/>
              <a:ext cx="377" cy="302"/>
            </a:xfrm>
            <a:custGeom>
              <a:rect b="b" l="l" r="r" t="t"/>
              <a:pathLst>
                <a:path extrusionOk="0" h="12" w="15">
                  <a:moveTo>
                    <a:pt x="14"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01"/>
            <p:cNvSpPr/>
            <p:nvPr/>
          </p:nvSpPr>
          <p:spPr>
            <a:xfrm>
              <a:off x="5849458" y="2783148"/>
              <a:ext cx="553" cy="277"/>
            </a:xfrm>
            <a:custGeom>
              <a:rect b="b" l="l" r="r" t="t"/>
              <a:pathLst>
                <a:path extrusionOk="0" h="11" w="22">
                  <a:moveTo>
                    <a:pt x="22"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01"/>
            <p:cNvSpPr/>
            <p:nvPr/>
          </p:nvSpPr>
          <p:spPr>
            <a:xfrm>
              <a:off x="5851746" y="2781740"/>
              <a:ext cx="377" cy="277"/>
            </a:xfrm>
            <a:custGeom>
              <a:rect b="b" l="l" r="r" t="t"/>
              <a:pathLst>
                <a:path extrusionOk="0" h="11" w="15">
                  <a:moveTo>
                    <a:pt x="15"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01"/>
            <p:cNvSpPr/>
            <p:nvPr/>
          </p:nvSpPr>
          <p:spPr>
            <a:xfrm>
              <a:off x="5848227" y="2783676"/>
              <a:ext cx="830" cy="377"/>
            </a:xfrm>
            <a:custGeom>
              <a:rect b="b" l="l" r="r" t="t"/>
              <a:pathLst>
                <a:path extrusionOk="0" h="15" w="33">
                  <a:moveTo>
                    <a:pt x="32" y="0"/>
                  </a:moveTo>
                  <a:lnTo>
                    <a:pt x="1"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01"/>
            <p:cNvSpPr/>
            <p:nvPr/>
          </p:nvSpPr>
          <p:spPr>
            <a:xfrm>
              <a:off x="5850338" y="2782620"/>
              <a:ext cx="478" cy="277"/>
            </a:xfrm>
            <a:custGeom>
              <a:rect b="b" l="l" r="r" t="t"/>
              <a:pathLst>
                <a:path extrusionOk="0" h="11" w="19">
                  <a:moveTo>
                    <a:pt x="18"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01"/>
            <p:cNvSpPr/>
            <p:nvPr/>
          </p:nvSpPr>
          <p:spPr>
            <a:xfrm>
              <a:off x="5854210" y="2779704"/>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01"/>
            <p:cNvSpPr/>
            <p:nvPr/>
          </p:nvSpPr>
          <p:spPr>
            <a:xfrm>
              <a:off x="5890841" y="2742922"/>
              <a:ext cx="1157" cy="1961"/>
            </a:xfrm>
            <a:custGeom>
              <a:rect b="b" l="l" r="r" t="t"/>
              <a:pathLst>
                <a:path extrusionOk="0" h="78" w="46">
                  <a:moveTo>
                    <a:pt x="0" y="0"/>
                  </a:moveTo>
                  <a:cubicBezTo>
                    <a:pt x="14" y="28"/>
                    <a:pt x="28" y="53"/>
                    <a:pt x="46" y="77"/>
                  </a:cubicBezTo>
                  <a:cubicBezTo>
                    <a:pt x="28" y="53"/>
                    <a:pt x="14" y="2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01"/>
            <p:cNvSpPr/>
            <p:nvPr/>
          </p:nvSpPr>
          <p:spPr>
            <a:xfrm>
              <a:off x="5854210" y="2779704"/>
              <a:ext cx="25" cy="126"/>
            </a:xfrm>
            <a:custGeom>
              <a:rect b="b" l="l" r="r" t="t"/>
              <a:pathLst>
                <a:path extrusionOk="0" h="5" w="1">
                  <a:moveTo>
                    <a:pt x="1"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01"/>
            <p:cNvSpPr/>
            <p:nvPr/>
          </p:nvSpPr>
          <p:spPr>
            <a:xfrm>
              <a:off x="5854210" y="2779704"/>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01"/>
            <p:cNvSpPr/>
            <p:nvPr/>
          </p:nvSpPr>
          <p:spPr>
            <a:xfrm>
              <a:off x="5887045" y="2729722"/>
              <a:ext cx="3822" cy="13224"/>
            </a:xfrm>
            <a:custGeom>
              <a:rect b="b" l="l" r="r" t="t"/>
              <a:pathLst>
                <a:path extrusionOk="0" h="526" w="152">
                  <a:moveTo>
                    <a:pt x="1" y="0"/>
                  </a:moveTo>
                  <a:lnTo>
                    <a:pt x="1" y="0"/>
                  </a:lnTo>
                  <a:cubicBezTo>
                    <a:pt x="11" y="186"/>
                    <a:pt x="64" y="364"/>
                    <a:pt x="151" y="525"/>
                  </a:cubicBezTo>
                  <a:cubicBezTo>
                    <a:pt x="64" y="364"/>
                    <a:pt x="11" y="18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01"/>
            <p:cNvSpPr/>
            <p:nvPr/>
          </p:nvSpPr>
          <p:spPr>
            <a:xfrm>
              <a:off x="5852375" y="2781388"/>
              <a:ext cx="277" cy="201"/>
            </a:xfrm>
            <a:custGeom>
              <a:rect b="b" l="l" r="r" t="t"/>
              <a:pathLst>
                <a:path extrusionOk="0" h="8" w="11">
                  <a:moveTo>
                    <a:pt x="11"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01"/>
            <p:cNvSpPr/>
            <p:nvPr/>
          </p:nvSpPr>
          <p:spPr>
            <a:xfrm>
              <a:off x="5854210" y="2777692"/>
              <a:ext cx="1006" cy="1860"/>
            </a:xfrm>
            <a:custGeom>
              <a:rect b="b" l="l" r="r" t="t"/>
              <a:pathLst>
                <a:path extrusionOk="0" h="74" w="40">
                  <a:moveTo>
                    <a:pt x="1" y="74"/>
                  </a:moveTo>
                  <a:cubicBezTo>
                    <a:pt x="4" y="46"/>
                    <a:pt x="15" y="18"/>
                    <a:pt x="39" y="0"/>
                  </a:cubicBezTo>
                  <a:cubicBezTo>
                    <a:pt x="15" y="18"/>
                    <a:pt x="4" y="46"/>
                    <a:pt x="1" y="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01"/>
            <p:cNvSpPr/>
            <p:nvPr/>
          </p:nvSpPr>
          <p:spPr>
            <a:xfrm>
              <a:off x="5853783" y="2780156"/>
              <a:ext cx="201" cy="201"/>
            </a:xfrm>
            <a:custGeom>
              <a:rect b="b" l="l" r="r" t="t"/>
              <a:pathLst>
                <a:path extrusionOk="0" h="8" w="8">
                  <a:moveTo>
                    <a:pt x="7"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01"/>
            <p:cNvSpPr/>
            <p:nvPr/>
          </p:nvSpPr>
          <p:spPr>
            <a:xfrm>
              <a:off x="5853255" y="2780759"/>
              <a:ext cx="201" cy="201"/>
            </a:xfrm>
            <a:custGeom>
              <a:rect b="b" l="l" r="r" t="t"/>
              <a:pathLst>
                <a:path extrusionOk="0" h="8" w="8">
                  <a:moveTo>
                    <a:pt x="7"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01"/>
            <p:cNvSpPr/>
            <p:nvPr/>
          </p:nvSpPr>
          <p:spPr>
            <a:xfrm>
              <a:off x="5852802" y="2781036"/>
              <a:ext cx="302" cy="201"/>
            </a:xfrm>
            <a:custGeom>
              <a:rect b="b" l="l" r="r" t="t"/>
              <a:pathLst>
                <a:path extrusionOk="0" h="8" w="12">
                  <a:moveTo>
                    <a:pt x="11"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01"/>
            <p:cNvSpPr/>
            <p:nvPr/>
          </p:nvSpPr>
          <p:spPr>
            <a:xfrm>
              <a:off x="5853506" y="2780407"/>
              <a:ext cx="201" cy="201"/>
            </a:xfrm>
            <a:custGeom>
              <a:rect b="b" l="l" r="r" t="t"/>
              <a:pathLst>
                <a:path extrusionOk="0" h="8" w="8">
                  <a:moveTo>
                    <a:pt x="8"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01"/>
            <p:cNvSpPr/>
            <p:nvPr/>
          </p:nvSpPr>
          <p:spPr>
            <a:xfrm>
              <a:off x="5853959" y="2779980"/>
              <a:ext cx="101" cy="201"/>
            </a:xfrm>
            <a:custGeom>
              <a:rect b="b" l="l" r="r" t="t"/>
              <a:pathLst>
                <a:path extrusionOk="0" h="8" w="4">
                  <a:moveTo>
                    <a:pt x="4"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01"/>
            <p:cNvSpPr/>
            <p:nvPr/>
          </p:nvSpPr>
          <p:spPr>
            <a:xfrm>
              <a:off x="5854135" y="2779804"/>
              <a:ext cx="25" cy="201"/>
            </a:xfrm>
            <a:custGeom>
              <a:rect b="b" l="l" r="r" t="t"/>
              <a:pathLst>
                <a:path extrusionOk="0" h="8" w="1">
                  <a:moveTo>
                    <a:pt x="0"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01"/>
            <p:cNvSpPr/>
            <p:nvPr/>
          </p:nvSpPr>
          <p:spPr>
            <a:xfrm>
              <a:off x="5791030" y="2616007"/>
              <a:ext cx="97096" cy="118391"/>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01"/>
            <p:cNvSpPr/>
            <p:nvPr/>
          </p:nvSpPr>
          <p:spPr>
            <a:xfrm>
              <a:off x="5795253" y="2634838"/>
              <a:ext cx="101" cy="377"/>
            </a:xfrm>
            <a:custGeom>
              <a:rect b="b" l="l" r="r" t="t"/>
              <a:pathLst>
                <a:path extrusionOk="0" h="15" w="4">
                  <a:moveTo>
                    <a:pt x="4" y="0"/>
                  </a:moveTo>
                  <a:lnTo>
                    <a:pt x="0"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01"/>
            <p:cNvSpPr/>
            <p:nvPr/>
          </p:nvSpPr>
          <p:spPr>
            <a:xfrm>
              <a:off x="5798145" y="2630263"/>
              <a:ext cx="302" cy="377"/>
            </a:xfrm>
            <a:custGeom>
              <a:rect b="b" l="l" r="r" t="t"/>
              <a:pathLst>
                <a:path extrusionOk="0" h="15" w="12">
                  <a:moveTo>
                    <a:pt x="11" y="0"/>
                  </a:moveTo>
                  <a:lnTo>
                    <a:pt x="1"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01"/>
            <p:cNvSpPr/>
            <p:nvPr/>
          </p:nvSpPr>
          <p:spPr>
            <a:xfrm>
              <a:off x="5793569" y="2639490"/>
              <a:ext cx="201" cy="302"/>
            </a:xfrm>
            <a:custGeom>
              <a:rect b="b" l="l" r="r" t="t"/>
              <a:pathLst>
                <a:path extrusionOk="0" h="12" w="8">
                  <a:moveTo>
                    <a:pt x="8"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01"/>
            <p:cNvSpPr/>
            <p:nvPr/>
          </p:nvSpPr>
          <p:spPr>
            <a:xfrm>
              <a:off x="5799829" y="2628151"/>
              <a:ext cx="201" cy="277"/>
            </a:xfrm>
            <a:custGeom>
              <a:rect b="b" l="l" r="r" t="t"/>
              <a:pathLst>
                <a:path extrusionOk="0" h="11" w="8">
                  <a:moveTo>
                    <a:pt x="7" y="0"/>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01"/>
            <p:cNvSpPr/>
            <p:nvPr/>
          </p:nvSpPr>
          <p:spPr>
            <a:xfrm>
              <a:off x="5798673" y="2629559"/>
              <a:ext cx="302" cy="277"/>
            </a:xfrm>
            <a:custGeom>
              <a:rect b="b" l="l" r="r" t="t"/>
              <a:pathLst>
                <a:path extrusionOk="0" h="11" w="12">
                  <a:moveTo>
                    <a:pt x="11"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01"/>
            <p:cNvSpPr/>
            <p:nvPr/>
          </p:nvSpPr>
          <p:spPr>
            <a:xfrm>
              <a:off x="5794625" y="2636774"/>
              <a:ext cx="25" cy="277"/>
            </a:xfrm>
            <a:custGeom>
              <a:rect b="b" l="l" r="r" t="t"/>
              <a:pathLst>
                <a:path extrusionOk="0" h="11" w="1">
                  <a:moveTo>
                    <a:pt x="1" y="0"/>
                  </a:moveTo>
                  <a:cubicBezTo>
                    <a:pt x="1" y="4"/>
                    <a:pt x="1" y="7"/>
                    <a:pt x="1" y="11"/>
                  </a:cubicBezTo>
                  <a:cubicBezTo>
                    <a:pt x="1" y="7"/>
                    <a:pt x="1" y="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01"/>
            <p:cNvSpPr/>
            <p:nvPr/>
          </p:nvSpPr>
          <p:spPr>
            <a:xfrm>
              <a:off x="5794977" y="2635442"/>
              <a:ext cx="126" cy="302"/>
            </a:xfrm>
            <a:custGeom>
              <a:rect b="b" l="l" r="r" t="t"/>
              <a:pathLst>
                <a:path extrusionOk="0" h="12" w="5">
                  <a:moveTo>
                    <a:pt x="4"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01"/>
            <p:cNvSpPr/>
            <p:nvPr/>
          </p:nvSpPr>
          <p:spPr>
            <a:xfrm>
              <a:off x="5794801" y="2635894"/>
              <a:ext cx="126" cy="277"/>
            </a:xfrm>
            <a:custGeom>
              <a:rect b="b" l="l" r="r" t="t"/>
              <a:pathLst>
                <a:path extrusionOk="0" h="11" w="5">
                  <a:moveTo>
                    <a:pt x="4"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01"/>
            <p:cNvSpPr/>
            <p:nvPr/>
          </p:nvSpPr>
          <p:spPr>
            <a:xfrm>
              <a:off x="5797617" y="2630967"/>
              <a:ext cx="302" cy="377"/>
            </a:xfrm>
            <a:custGeom>
              <a:rect b="b" l="l" r="r" t="t"/>
              <a:pathLst>
                <a:path extrusionOk="0" h="15" w="12">
                  <a:moveTo>
                    <a:pt x="11" y="0"/>
                  </a:moveTo>
                  <a:lnTo>
                    <a:pt x="1"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01"/>
            <p:cNvSpPr/>
            <p:nvPr/>
          </p:nvSpPr>
          <p:spPr>
            <a:xfrm>
              <a:off x="5799201" y="2628855"/>
              <a:ext cx="302" cy="277"/>
            </a:xfrm>
            <a:custGeom>
              <a:rect b="b" l="l" r="r" t="t"/>
              <a:pathLst>
                <a:path extrusionOk="0" h="11" w="12">
                  <a:moveTo>
                    <a:pt x="11"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01"/>
            <p:cNvSpPr/>
            <p:nvPr/>
          </p:nvSpPr>
          <p:spPr>
            <a:xfrm>
              <a:off x="5794625" y="2636322"/>
              <a:ext cx="126" cy="302"/>
            </a:xfrm>
            <a:custGeom>
              <a:rect b="b" l="l" r="r" t="t"/>
              <a:pathLst>
                <a:path extrusionOk="0" h="12" w="5">
                  <a:moveTo>
                    <a:pt x="4" y="1"/>
                  </a:moveTo>
                  <a:cubicBezTo>
                    <a:pt x="1" y="4"/>
                    <a:pt x="1" y="8"/>
                    <a:pt x="1" y="11"/>
                  </a:cubicBezTo>
                  <a:cubicBezTo>
                    <a:pt x="4" y="8"/>
                    <a:pt x="4" y="4"/>
                    <a:pt x="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01"/>
            <p:cNvSpPr/>
            <p:nvPr/>
          </p:nvSpPr>
          <p:spPr>
            <a:xfrm>
              <a:off x="5792966" y="2640118"/>
              <a:ext cx="201" cy="201"/>
            </a:xfrm>
            <a:custGeom>
              <a:rect b="b" l="l" r="r" t="t"/>
              <a:pathLst>
                <a:path extrusionOk="0" h="8" w="8">
                  <a:moveTo>
                    <a:pt x="7"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01"/>
            <p:cNvSpPr/>
            <p:nvPr/>
          </p:nvSpPr>
          <p:spPr>
            <a:xfrm>
              <a:off x="5794374" y="2638006"/>
              <a:ext cx="101" cy="277"/>
            </a:xfrm>
            <a:custGeom>
              <a:rect b="b" l="l" r="r" t="t"/>
              <a:pathLst>
                <a:path extrusionOk="0" h="11" w="4">
                  <a:moveTo>
                    <a:pt x="4" y="0"/>
                  </a:moveTo>
                  <a:cubicBezTo>
                    <a:pt x="4" y="4"/>
                    <a:pt x="0" y="7"/>
                    <a:pt x="0" y="11"/>
                  </a:cubicBezTo>
                  <a:cubicBezTo>
                    <a:pt x="0" y="7"/>
                    <a:pt x="4" y="4"/>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01"/>
            <p:cNvSpPr/>
            <p:nvPr/>
          </p:nvSpPr>
          <p:spPr>
            <a:xfrm>
              <a:off x="5794022" y="2638786"/>
              <a:ext cx="201" cy="302"/>
            </a:xfrm>
            <a:custGeom>
              <a:rect b="b" l="l" r="r" t="t"/>
              <a:pathLst>
                <a:path extrusionOk="0" h="12" w="8">
                  <a:moveTo>
                    <a:pt x="7"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01"/>
            <p:cNvSpPr/>
            <p:nvPr/>
          </p:nvSpPr>
          <p:spPr>
            <a:xfrm>
              <a:off x="5797189" y="2631671"/>
              <a:ext cx="201" cy="377"/>
            </a:xfrm>
            <a:custGeom>
              <a:rect b="b" l="l" r="r" t="t"/>
              <a:pathLst>
                <a:path extrusionOk="0" h="15" w="8">
                  <a:moveTo>
                    <a:pt x="7" y="0"/>
                  </a:moveTo>
                  <a:lnTo>
                    <a:pt x="0"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01"/>
            <p:cNvSpPr/>
            <p:nvPr/>
          </p:nvSpPr>
          <p:spPr>
            <a:xfrm>
              <a:off x="5800357" y="2627623"/>
              <a:ext cx="101" cy="201"/>
            </a:xfrm>
            <a:custGeom>
              <a:rect b="b" l="l" r="r" t="t"/>
              <a:pathLst>
                <a:path extrusionOk="0" h="8" w="4">
                  <a:moveTo>
                    <a:pt x="0" y="7"/>
                  </a:moveTo>
                  <a:lnTo>
                    <a:pt x="4" y="0"/>
                  </a:ln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01"/>
            <p:cNvSpPr/>
            <p:nvPr/>
          </p:nvSpPr>
          <p:spPr>
            <a:xfrm>
              <a:off x="5796661" y="2632375"/>
              <a:ext cx="277" cy="277"/>
            </a:xfrm>
            <a:custGeom>
              <a:rect b="b" l="l" r="r" t="t"/>
              <a:pathLst>
                <a:path extrusionOk="0" h="11" w="11">
                  <a:moveTo>
                    <a:pt x="11" y="0"/>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01"/>
            <p:cNvSpPr/>
            <p:nvPr/>
          </p:nvSpPr>
          <p:spPr>
            <a:xfrm>
              <a:off x="5796209" y="2632978"/>
              <a:ext cx="302" cy="377"/>
            </a:xfrm>
            <a:custGeom>
              <a:rect b="b" l="l" r="r" t="t"/>
              <a:pathLst>
                <a:path extrusionOk="0" h="15" w="12">
                  <a:moveTo>
                    <a:pt x="11" y="1"/>
                  </a:moveTo>
                  <a:lnTo>
                    <a:pt x="1"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01"/>
            <p:cNvSpPr/>
            <p:nvPr/>
          </p:nvSpPr>
          <p:spPr>
            <a:xfrm>
              <a:off x="5795857" y="2633682"/>
              <a:ext cx="201" cy="302"/>
            </a:xfrm>
            <a:custGeom>
              <a:rect b="b" l="l" r="r" t="t"/>
              <a:pathLst>
                <a:path extrusionOk="0" h="12" w="8">
                  <a:moveTo>
                    <a:pt x="8"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01"/>
            <p:cNvSpPr/>
            <p:nvPr/>
          </p:nvSpPr>
          <p:spPr>
            <a:xfrm>
              <a:off x="5795605" y="2634310"/>
              <a:ext cx="201" cy="277"/>
            </a:xfrm>
            <a:custGeom>
              <a:rect b="b" l="l" r="r" t="t"/>
              <a:pathLst>
                <a:path extrusionOk="0" h="11" w="8">
                  <a:moveTo>
                    <a:pt x="7" y="0"/>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01"/>
            <p:cNvSpPr/>
            <p:nvPr/>
          </p:nvSpPr>
          <p:spPr>
            <a:xfrm>
              <a:off x="5887221" y="2721099"/>
              <a:ext cx="201" cy="981"/>
            </a:xfrm>
            <a:custGeom>
              <a:rect b="b" l="l" r="r" t="t"/>
              <a:pathLst>
                <a:path extrusionOk="0" h="39" w="8">
                  <a:moveTo>
                    <a:pt x="8" y="0"/>
                  </a:moveTo>
                  <a:cubicBezTo>
                    <a:pt x="4" y="11"/>
                    <a:pt x="1" y="25"/>
                    <a:pt x="1" y="39"/>
                  </a:cubicBezTo>
                  <a:cubicBezTo>
                    <a:pt x="1" y="25"/>
                    <a:pt x="8" y="11"/>
                    <a:pt x="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01"/>
            <p:cNvSpPr/>
            <p:nvPr/>
          </p:nvSpPr>
          <p:spPr>
            <a:xfrm>
              <a:off x="5886970" y="2722230"/>
              <a:ext cx="277" cy="3822"/>
            </a:xfrm>
            <a:custGeom>
              <a:rect b="b" l="l" r="r" t="t"/>
              <a:pathLst>
                <a:path extrusionOk="0" h="152" w="11">
                  <a:moveTo>
                    <a:pt x="11" y="1"/>
                  </a:moveTo>
                  <a:cubicBezTo>
                    <a:pt x="4" y="46"/>
                    <a:pt x="0" y="99"/>
                    <a:pt x="0" y="151"/>
                  </a:cubicBezTo>
                  <a:cubicBezTo>
                    <a:pt x="0" y="102"/>
                    <a:pt x="4" y="50"/>
                    <a:pt x="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01"/>
            <p:cNvSpPr/>
            <p:nvPr/>
          </p:nvSpPr>
          <p:spPr>
            <a:xfrm>
              <a:off x="5814788" y="2615907"/>
              <a:ext cx="25" cy="25"/>
            </a:xfrm>
            <a:custGeom>
              <a:rect b="b" l="l" r="r" t="t"/>
              <a:pathLst>
                <a:path extrusionOk="0" h="1" w="1">
                  <a:moveTo>
                    <a:pt x="1" y="1"/>
                  </a:moveTo>
                  <a:lnTo>
                    <a:pt x="1" y="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01"/>
            <p:cNvSpPr/>
            <p:nvPr/>
          </p:nvSpPr>
          <p:spPr>
            <a:xfrm>
              <a:off x="5867083" y="2732538"/>
              <a:ext cx="629" cy="1508"/>
            </a:xfrm>
            <a:custGeom>
              <a:rect b="b" l="l" r="r" t="t"/>
              <a:pathLst>
                <a:path extrusionOk="0" h="60" w="25">
                  <a:moveTo>
                    <a:pt x="25" y="0"/>
                  </a:moveTo>
                  <a:cubicBezTo>
                    <a:pt x="21" y="21"/>
                    <a:pt x="14" y="42"/>
                    <a:pt x="0" y="60"/>
                  </a:cubicBezTo>
                  <a:cubicBezTo>
                    <a:pt x="14" y="42"/>
                    <a:pt x="21" y="21"/>
                    <a:pt x="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01"/>
            <p:cNvSpPr/>
            <p:nvPr/>
          </p:nvSpPr>
          <p:spPr>
            <a:xfrm>
              <a:off x="5879477" y="2727258"/>
              <a:ext cx="654" cy="277"/>
            </a:xfrm>
            <a:custGeom>
              <a:rect b="b" l="l" r="r" t="t"/>
              <a:pathLst>
                <a:path extrusionOk="0" h="11" w="26">
                  <a:moveTo>
                    <a:pt x="25" y="11"/>
                  </a:moveTo>
                  <a:cubicBezTo>
                    <a:pt x="15" y="7"/>
                    <a:pt x="8" y="4"/>
                    <a:pt x="1" y="0"/>
                  </a:cubicBezTo>
                  <a:cubicBezTo>
                    <a:pt x="8" y="4"/>
                    <a:pt x="15" y="7"/>
                    <a:pt x="25"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01"/>
            <p:cNvSpPr/>
            <p:nvPr/>
          </p:nvSpPr>
          <p:spPr>
            <a:xfrm>
              <a:off x="5881237" y="2727610"/>
              <a:ext cx="654" cy="25"/>
            </a:xfrm>
            <a:custGeom>
              <a:rect b="b" l="l" r="r" t="t"/>
              <a:pathLst>
                <a:path extrusionOk="0" h="1" w="26">
                  <a:moveTo>
                    <a:pt x="25"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01"/>
            <p:cNvSpPr/>
            <p:nvPr/>
          </p:nvSpPr>
          <p:spPr>
            <a:xfrm>
              <a:off x="5866278" y="2733066"/>
              <a:ext cx="729" cy="1157"/>
            </a:xfrm>
            <a:custGeom>
              <a:rect b="b" l="l" r="r" t="t"/>
              <a:pathLst>
                <a:path extrusionOk="0" h="46" w="29">
                  <a:moveTo>
                    <a:pt x="1" y="0"/>
                  </a:moveTo>
                  <a:cubicBezTo>
                    <a:pt x="15" y="14"/>
                    <a:pt x="22" y="28"/>
                    <a:pt x="29" y="46"/>
                  </a:cubicBezTo>
                  <a:lnTo>
                    <a:pt x="29" y="46"/>
                  </a:lnTo>
                  <a:cubicBezTo>
                    <a:pt x="22" y="28"/>
                    <a:pt x="15" y="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01"/>
            <p:cNvSpPr/>
            <p:nvPr/>
          </p:nvSpPr>
          <p:spPr>
            <a:xfrm>
              <a:off x="5886618" y="2726027"/>
              <a:ext cx="277" cy="201"/>
            </a:xfrm>
            <a:custGeom>
              <a:rect b="b" l="l" r="r" t="t"/>
              <a:pathLst>
                <a:path extrusionOk="0" h="8" w="11">
                  <a:moveTo>
                    <a:pt x="0" y="7"/>
                  </a:moveTo>
                  <a:lnTo>
                    <a:pt x="11" y="0"/>
                  </a:ln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01"/>
            <p:cNvSpPr/>
            <p:nvPr/>
          </p:nvSpPr>
          <p:spPr>
            <a:xfrm>
              <a:off x="5882218" y="2727610"/>
              <a:ext cx="629" cy="25"/>
            </a:xfrm>
            <a:custGeom>
              <a:rect b="b" l="l" r="r" t="t"/>
              <a:pathLst>
                <a:path extrusionOk="0" h="1" w="25">
                  <a:moveTo>
                    <a:pt x="25"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01"/>
            <p:cNvSpPr/>
            <p:nvPr/>
          </p:nvSpPr>
          <p:spPr>
            <a:xfrm>
              <a:off x="5880282" y="2727510"/>
              <a:ext cx="629" cy="126"/>
            </a:xfrm>
            <a:custGeom>
              <a:rect b="b" l="l" r="r" t="t"/>
              <a:pathLst>
                <a:path extrusionOk="0" h="5" w="25">
                  <a:moveTo>
                    <a:pt x="0" y="1"/>
                  </a:moveTo>
                  <a:cubicBezTo>
                    <a:pt x="7" y="1"/>
                    <a:pt x="18" y="4"/>
                    <a:pt x="25" y="4"/>
                  </a:cubicBezTo>
                  <a:cubicBezTo>
                    <a:pt x="18" y="4"/>
                    <a:pt x="1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01"/>
            <p:cNvSpPr/>
            <p:nvPr/>
          </p:nvSpPr>
          <p:spPr>
            <a:xfrm>
              <a:off x="5884405" y="2726982"/>
              <a:ext cx="654" cy="302"/>
            </a:xfrm>
            <a:custGeom>
              <a:rect b="b" l="l" r="r" t="t"/>
              <a:pathLst>
                <a:path extrusionOk="0" h="12" w="26">
                  <a:moveTo>
                    <a:pt x="25"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01"/>
            <p:cNvSpPr/>
            <p:nvPr/>
          </p:nvSpPr>
          <p:spPr>
            <a:xfrm>
              <a:off x="5883274" y="2727334"/>
              <a:ext cx="629" cy="201"/>
            </a:xfrm>
            <a:custGeom>
              <a:rect b="b" l="l" r="r" t="t"/>
              <a:pathLst>
                <a:path extrusionOk="0" h="8" w="25">
                  <a:moveTo>
                    <a:pt x="25"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01"/>
            <p:cNvSpPr/>
            <p:nvPr/>
          </p:nvSpPr>
          <p:spPr>
            <a:xfrm>
              <a:off x="5885461" y="2726454"/>
              <a:ext cx="654" cy="377"/>
            </a:xfrm>
            <a:custGeom>
              <a:rect b="b" l="l" r="r" t="t"/>
              <a:pathLst>
                <a:path extrusionOk="0" h="15" w="26">
                  <a:moveTo>
                    <a:pt x="25" y="1"/>
                  </a:moveTo>
                  <a:lnTo>
                    <a:pt x="1"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01"/>
            <p:cNvSpPr/>
            <p:nvPr/>
          </p:nvSpPr>
          <p:spPr>
            <a:xfrm>
              <a:off x="5886970" y="2726027"/>
              <a:ext cx="25" cy="25"/>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01"/>
            <p:cNvSpPr/>
            <p:nvPr/>
          </p:nvSpPr>
          <p:spPr>
            <a:xfrm>
              <a:off x="5754399" y="2643185"/>
              <a:ext cx="105820" cy="204501"/>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01"/>
            <p:cNvSpPr/>
            <p:nvPr/>
          </p:nvSpPr>
          <p:spPr>
            <a:xfrm>
              <a:off x="5772727" y="2776888"/>
              <a:ext cx="277" cy="478"/>
            </a:xfrm>
            <a:custGeom>
              <a:rect b="b" l="l" r="r" t="t"/>
              <a:pathLst>
                <a:path extrusionOk="0" h="19" w="11">
                  <a:moveTo>
                    <a:pt x="0" y="18"/>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01"/>
            <p:cNvSpPr/>
            <p:nvPr/>
          </p:nvSpPr>
          <p:spPr>
            <a:xfrm>
              <a:off x="5772274" y="2777768"/>
              <a:ext cx="201" cy="377"/>
            </a:xfrm>
            <a:custGeom>
              <a:rect b="b" l="l" r="r" t="t"/>
              <a:pathLst>
                <a:path extrusionOk="0" h="15" w="8">
                  <a:moveTo>
                    <a:pt x="1" y="15"/>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01"/>
            <p:cNvSpPr/>
            <p:nvPr/>
          </p:nvSpPr>
          <p:spPr>
            <a:xfrm>
              <a:off x="5773154" y="2776108"/>
              <a:ext cx="302" cy="377"/>
            </a:xfrm>
            <a:custGeom>
              <a:rect b="b" l="l" r="r" t="t"/>
              <a:pathLst>
                <a:path extrusionOk="0" h="15" w="12">
                  <a:moveTo>
                    <a:pt x="1" y="14"/>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01"/>
            <p:cNvSpPr/>
            <p:nvPr/>
          </p:nvSpPr>
          <p:spPr>
            <a:xfrm>
              <a:off x="5775015" y="2771960"/>
              <a:ext cx="201" cy="478"/>
            </a:xfrm>
            <a:custGeom>
              <a:rect b="b" l="l" r="r" t="t"/>
              <a:pathLst>
                <a:path extrusionOk="0" h="19" w="8">
                  <a:moveTo>
                    <a:pt x="0" y="18"/>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01"/>
            <p:cNvSpPr/>
            <p:nvPr/>
          </p:nvSpPr>
          <p:spPr>
            <a:xfrm>
              <a:off x="5774487" y="2773116"/>
              <a:ext cx="277" cy="729"/>
            </a:xfrm>
            <a:custGeom>
              <a:rect b="b" l="l" r="r" t="t"/>
              <a:pathLst>
                <a:path extrusionOk="0" h="29" w="11">
                  <a:moveTo>
                    <a:pt x="0" y="28"/>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01"/>
            <p:cNvSpPr/>
            <p:nvPr/>
          </p:nvSpPr>
          <p:spPr>
            <a:xfrm>
              <a:off x="5774034" y="2774248"/>
              <a:ext cx="201" cy="478"/>
            </a:xfrm>
            <a:custGeom>
              <a:rect b="b" l="l" r="r" t="t"/>
              <a:pathLst>
                <a:path extrusionOk="0" h="19" w="8">
                  <a:moveTo>
                    <a:pt x="1" y="18"/>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01"/>
            <p:cNvSpPr/>
            <p:nvPr/>
          </p:nvSpPr>
          <p:spPr>
            <a:xfrm>
              <a:off x="5773607" y="2775228"/>
              <a:ext cx="277" cy="453"/>
            </a:xfrm>
            <a:custGeom>
              <a:rect b="b" l="l" r="r" t="t"/>
              <a:pathLst>
                <a:path extrusionOk="0" h="18" w="11">
                  <a:moveTo>
                    <a:pt x="0" y="18"/>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01"/>
            <p:cNvSpPr/>
            <p:nvPr/>
          </p:nvSpPr>
          <p:spPr>
            <a:xfrm>
              <a:off x="5771847" y="2778572"/>
              <a:ext cx="201" cy="377"/>
            </a:xfrm>
            <a:custGeom>
              <a:rect b="b" l="l" r="r" t="t"/>
              <a:pathLst>
                <a:path extrusionOk="0" h="15" w="8">
                  <a:moveTo>
                    <a:pt x="0" y="14"/>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01"/>
            <p:cNvSpPr/>
            <p:nvPr/>
          </p:nvSpPr>
          <p:spPr>
            <a:xfrm>
              <a:off x="5768855" y="2782268"/>
              <a:ext cx="277" cy="201"/>
            </a:xfrm>
            <a:custGeom>
              <a:rect b="b" l="l" r="r" t="t"/>
              <a:pathLst>
                <a:path extrusionOk="0" h="8" w="11">
                  <a:moveTo>
                    <a:pt x="0" y="7"/>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01"/>
            <p:cNvSpPr/>
            <p:nvPr/>
          </p:nvSpPr>
          <p:spPr>
            <a:xfrm>
              <a:off x="5769911" y="2781212"/>
              <a:ext cx="201" cy="277"/>
            </a:xfrm>
            <a:custGeom>
              <a:rect b="b" l="l" r="r" t="t"/>
              <a:pathLst>
                <a:path extrusionOk="0" h="11" w="8">
                  <a:moveTo>
                    <a:pt x="0" y="11"/>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01"/>
            <p:cNvSpPr/>
            <p:nvPr/>
          </p:nvSpPr>
          <p:spPr>
            <a:xfrm>
              <a:off x="5768327" y="2782695"/>
              <a:ext cx="277" cy="126"/>
            </a:xfrm>
            <a:custGeom>
              <a:rect b="b" l="l" r="r" t="t"/>
              <a:pathLst>
                <a:path extrusionOk="0" h="5" w="11">
                  <a:moveTo>
                    <a:pt x="0" y="4"/>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01"/>
            <p:cNvSpPr/>
            <p:nvPr/>
          </p:nvSpPr>
          <p:spPr>
            <a:xfrm>
              <a:off x="5771319" y="2779352"/>
              <a:ext cx="277" cy="377"/>
            </a:xfrm>
            <a:custGeom>
              <a:rect b="b" l="l" r="r" t="t"/>
              <a:pathLst>
                <a:path extrusionOk="0" h="15" w="11">
                  <a:moveTo>
                    <a:pt x="0" y="15"/>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01"/>
            <p:cNvSpPr/>
            <p:nvPr/>
          </p:nvSpPr>
          <p:spPr>
            <a:xfrm>
              <a:off x="5770338" y="2780583"/>
              <a:ext cx="302" cy="377"/>
            </a:xfrm>
            <a:custGeom>
              <a:rect b="b" l="l" r="r" t="t"/>
              <a:pathLst>
                <a:path extrusionOk="0" h="15" w="12">
                  <a:moveTo>
                    <a:pt x="1" y="15"/>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01"/>
            <p:cNvSpPr/>
            <p:nvPr/>
          </p:nvSpPr>
          <p:spPr>
            <a:xfrm>
              <a:off x="5770866" y="2779980"/>
              <a:ext cx="201" cy="377"/>
            </a:xfrm>
            <a:custGeom>
              <a:rect b="b" l="l" r="r" t="t"/>
              <a:pathLst>
                <a:path extrusionOk="0" h="15" w="8">
                  <a:moveTo>
                    <a:pt x="1" y="14"/>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01"/>
            <p:cNvSpPr/>
            <p:nvPr/>
          </p:nvSpPr>
          <p:spPr>
            <a:xfrm>
              <a:off x="5777202" y="2766152"/>
              <a:ext cx="126" cy="553"/>
            </a:xfrm>
            <a:custGeom>
              <a:rect b="b" l="l" r="r" t="t"/>
              <a:pathLst>
                <a:path extrusionOk="0" h="22" w="5">
                  <a:moveTo>
                    <a:pt x="1" y="22"/>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01"/>
            <p:cNvSpPr/>
            <p:nvPr/>
          </p:nvSpPr>
          <p:spPr>
            <a:xfrm>
              <a:off x="5778534" y="2761853"/>
              <a:ext cx="201" cy="377"/>
            </a:xfrm>
            <a:custGeom>
              <a:rect b="b" l="l" r="r" t="t"/>
              <a:pathLst>
                <a:path extrusionOk="0" h="15" w="8">
                  <a:moveTo>
                    <a:pt x="0" y="14"/>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01"/>
            <p:cNvSpPr/>
            <p:nvPr/>
          </p:nvSpPr>
          <p:spPr>
            <a:xfrm>
              <a:off x="5778786" y="2761049"/>
              <a:ext cx="126" cy="377"/>
            </a:xfrm>
            <a:custGeom>
              <a:rect b="b" l="l" r="r" t="t"/>
              <a:pathLst>
                <a:path extrusionOk="0" h="15" w="5">
                  <a:moveTo>
                    <a:pt x="1" y="15"/>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01"/>
            <p:cNvSpPr/>
            <p:nvPr/>
          </p:nvSpPr>
          <p:spPr>
            <a:xfrm>
              <a:off x="5777478" y="2765272"/>
              <a:ext cx="201" cy="478"/>
            </a:xfrm>
            <a:custGeom>
              <a:rect b="b" l="l" r="r" t="t"/>
              <a:pathLst>
                <a:path extrusionOk="0" h="19" w="8">
                  <a:moveTo>
                    <a:pt x="0" y="18"/>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01"/>
            <p:cNvSpPr/>
            <p:nvPr/>
          </p:nvSpPr>
          <p:spPr>
            <a:xfrm>
              <a:off x="5778082" y="2763512"/>
              <a:ext cx="126" cy="377"/>
            </a:xfrm>
            <a:custGeom>
              <a:rect b="b" l="l" r="r" t="t"/>
              <a:pathLst>
                <a:path extrusionOk="0" h="15" w="5">
                  <a:moveTo>
                    <a:pt x="1" y="15"/>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01"/>
            <p:cNvSpPr/>
            <p:nvPr/>
          </p:nvSpPr>
          <p:spPr>
            <a:xfrm>
              <a:off x="5779062" y="2760345"/>
              <a:ext cx="25" cy="201"/>
            </a:xfrm>
            <a:custGeom>
              <a:rect b="b" l="l" r="r" t="t"/>
              <a:pathLst>
                <a:path extrusionOk="0" h="8" w="1">
                  <a:moveTo>
                    <a:pt x="0"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01"/>
            <p:cNvSpPr/>
            <p:nvPr/>
          </p:nvSpPr>
          <p:spPr>
            <a:xfrm>
              <a:off x="5777730" y="2764392"/>
              <a:ext cx="201" cy="478"/>
            </a:xfrm>
            <a:custGeom>
              <a:rect b="b" l="l" r="r" t="t"/>
              <a:pathLst>
                <a:path extrusionOk="0" h="19" w="8">
                  <a:moveTo>
                    <a:pt x="1" y="18"/>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01"/>
            <p:cNvSpPr/>
            <p:nvPr/>
          </p:nvSpPr>
          <p:spPr>
            <a:xfrm>
              <a:off x="5776850" y="2767133"/>
              <a:ext cx="201" cy="453"/>
            </a:xfrm>
            <a:custGeom>
              <a:rect b="b" l="l" r="r" t="t"/>
              <a:pathLst>
                <a:path extrusionOk="0" h="18" w="8">
                  <a:moveTo>
                    <a:pt x="1" y="18"/>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01"/>
            <p:cNvSpPr/>
            <p:nvPr/>
          </p:nvSpPr>
          <p:spPr>
            <a:xfrm>
              <a:off x="5776146" y="2769069"/>
              <a:ext cx="201" cy="453"/>
            </a:xfrm>
            <a:custGeom>
              <a:rect b="b" l="l" r="r" t="t"/>
              <a:pathLst>
                <a:path extrusionOk="0" h="18" w="8">
                  <a:moveTo>
                    <a:pt x="1" y="18"/>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01"/>
            <p:cNvSpPr/>
            <p:nvPr/>
          </p:nvSpPr>
          <p:spPr>
            <a:xfrm>
              <a:off x="5775794" y="2770024"/>
              <a:ext cx="201" cy="478"/>
            </a:xfrm>
            <a:custGeom>
              <a:rect b="b" l="l" r="r" t="t"/>
              <a:pathLst>
                <a:path extrusionOk="0" h="19" w="8">
                  <a:moveTo>
                    <a:pt x="1" y="18"/>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01"/>
            <p:cNvSpPr/>
            <p:nvPr/>
          </p:nvSpPr>
          <p:spPr>
            <a:xfrm>
              <a:off x="5776498" y="2768088"/>
              <a:ext cx="201" cy="478"/>
            </a:xfrm>
            <a:custGeom>
              <a:rect b="b" l="l" r="r" t="t"/>
              <a:pathLst>
                <a:path extrusionOk="0" h="19" w="8">
                  <a:moveTo>
                    <a:pt x="1" y="18"/>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01"/>
            <p:cNvSpPr/>
            <p:nvPr/>
          </p:nvSpPr>
          <p:spPr>
            <a:xfrm>
              <a:off x="5778358" y="2762632"/>
              <a:ext cx="101" cy="478"/>
            </a:xfrm>
            <a:custGeom>
              <a:rect b="b" l="l" r="r" t="t"/>
              <a:pathLst>
                <a:path extrusionOk="0" h="19" w="4">
                  <a:moveTo>
                    <a:pt x="0" y="18"/>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01"/>
            <p:cNvSpPr/>
            <p:nvPr/>
          </p:nvSpPr>
          <p:spPr>
            <a:xfrm>
              <a:off x="5769383" y="2781740"/>
              <a:ext cx="277" cy="277"/>
            </a:xfrm>
            <a:custGeom>
              <a:rect b="b" l="l" r="r" t="t"/>
              <a:pathLst>
                <a:path extrusionOk="0" h="11" w="11">
                  <a:moveTo>
                    <a:pt x="11" y="0"/>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01"/>
            <p:cNvSpPr/>
            <p:nvPr/>
          </p:nvSpPr>
          <p:spPr>
            <a:xfrm>
              <a:off x="5775442" y="2771005"/>
              <a:ext cx="201" cy="453"/>
            </a:xfrm>
            <a:custGeom>
              <a:rect b="b" l="l" r="r" t="t"/>
              <a:pathLst>
                <a:path extrusionOk="0" h="18" w="8">
                  <a:moveTo>
                    <a:pt x="1" y="18"/>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01"/>
            <p:cNvSpPr/>
            <p:nvPr/>
          </p:nvSpPr>
          <p:spPr>
            <a:xfrm>
              <a:off x="5767799" y="2783047"/>
              <a:ext cx="201" cy="126"/>
            </a:xfrm>
            <a:custGeom>
              <a:rect b="b" l="l" r="r" t="t"/>
              <a:pathLst>
                <a:path extrusionOk="0" h="5" w="8">
                  <a:moveTo>
                    <a:pt x="0" y="4"/>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01"/>
            <p:cNvSpPr/>
            <p:nvPr/>
          </p:nvSpPr>
          <p:spPr>
            <a:xfrm>
              <a:off x="5820948" y="2757881"/>
              <a:ext cx="126" cy="126"/>
            </a:xfrm>
            <a:custGeom>
              <a:rect b="b" l="l" r="r" t="t"/>
              <a:pathLst>
                <a:path extrusionOk="0" h="5" w="5">
                  <a:moveTo>
                    <a:pt x="1" y="1"/>
                  </a:moveTo>
                  <a:lnTo>
                    <a:pt x="4"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01"/>
            <p:cNvSpPr/>
            <p:nvPr/>
          </p:nvSpPr>
          <p:spPr>
            <a:xfrm>
              <a:off x="5821300" y="2759113"/>
              <a:ext cx="25" cy="201"/>
            </a:xfrm>
            <a:custGeom>
              <a:rect b="b" l="l" r="r" t="t"/>
              <a:pathLst>
                <a:path extrusionOk="0" h="8" w="1">
                  <a:moveTo>
                    <a:pt x="1"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01"/>
            <p:cNvSpPr/>
            <p:nvPr/>
          </p:nvSpPr>
          <p:spPr>
            <a:xfrm>
              <a:off x="5821300" y="2759917"/>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01"/>
            <p:cNvSpPr/>
            <p:nvPr/>
          </p:nvSpPr>
          <p:spPr>
            <a:xfrm>
              <a:off x="5858962" y="2728918"/>
              <a:ext cx="201" cy="201"/>
            </a:xfrm>
            <a:custGeom>
              <a:rect b="b" l="l" r="r" t="t"/>
              <a:pathLst>
                <a:path extrusionOk="0" h="8" w="8">
                  <a:moveTo>
                    <a:pt x="1" y="1"/>
                  </a:moveTo>
                  <a:lnTo>
                    <a:pt x="8" y="8"/>
                  </a:lnTo>
                  <a:lnTo>
                    <a:pt x="8"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01"/>
            <p:cNvSpPr/>
            <p:nvPr/>
          </p:nvSpPr>
          <p:spPr>
            <a:xfrm>
              <a:off x="5821225" y="2758585"/>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01"/>
            <p:cNvSpPr/>
            <p:nvPr/>
          </p:nvSpPr>
          <p:spPr>
            <a:xfrm>
              <a:off x="5789270" y="2644417"/>
              <a:ext cx="101" cy="126"/>
            </a:xfrm>
            <a:custGeom>
              <a:rect b="b" l="l" r="r" t="t"/>
              <a:pathLst>
                <a:path extrusionOk="0" h="5" w="4">
                  <a:moveTo>
                    <a:pt x="4"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01"/>
            <p:cNvSpPr/>
            <p:nvPr/>
          </p:nvSpPr>
          <p:spPr>
            <a:xfrm>
              <a:off x="5860219" y="2723638"/>
              <a:ext cx="0" cy="201"/>
            </a:xfrm>
            <a:custGeom>
              <a:rect b="b" l="l" r="r" t="t"/>
              <a:pathLst>
                <a:path extrusionOk="0" h="8" w="0">
                  <a:moveTo>
                    <a:pt x="0"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01"/>
            <p:cNvSpPr/>
            <p:nvPr/>
          </p:nvSpPr>
          <p:spPr>
            <a:xfrm>
              <a:off x="5860118" y="2722582"/>
              <a:ext cx="25" cy="302"/>
            </a:xfrm>
            <a:custGeom>
              <a:rect b="b" l="l" r="r" t="t"/>
              <a:pathLst>
                <a:path extrusionOk="0" h="12" w="1">
                  <a:moveTo>
                    <a:pt x="1"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01"/>
            <p:cNvSpPr/>
            <p:nvPr/>
          </p:nvSpPr>
          <p:spPr>
            <a:xfrm>
              <a:off x="5796837" y="2672425"/>
              <a:ext cx="1785" cy="4425"/>
            </a:xfrm>
            <a:custGeom>
              <a:rect b="b" l="l" r="r" t="t"/>
              <a:pathLst>
                <a:path extrusionOk="0" h="176" w="71">
                  <a:moveTo>
                    <a:pt x="0" y="175"/>
                  </a:moveTo>
                  <a:cubicBezTo>
                    <a:pt x="46" y="130"/>
                    <a:pt x="70" y="67"/>
                    <a:pt x="70" y="0"/>
                  </a:cubicBezTo>
                  <a:cubicBezTo>
                    <a:pt x="70" y="67"/>
                    <a:pt x="46" y="130"/>
                    <a:pt x="0" y="17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01"/>
            <p:cNvSpPr/>
            <p:nvPr/>
          </p:nvSpPr>
          <p:spPr>
            <a:xfrm>
              <a:off x="5788566" y="2643713"/>
              <a:ext cx="377" cy="302"/>
            </a:xfrm>
            <a:custGeom>
              <a:rect b="b" l="l" r="r" t="t"/>
              <a:pathLst>
                <a:path extrusionOk="0" h="12" w="15">
                  <a:moveTo>
                    <a:pt x="0" y="1"/>
                  </a:moveTo>
                  <a:lnTo>
                    <a:pt x="14"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01"/>
            <p:cNvSpPr/>
            <p:nvPr/>
          </p:nvSpPr>
          <p:spPr>
            <a:xfrm>
              <a:off x="5789094" y="2644241"/>
              <a:ext cx="201" cy="201"/>
            </a:xfrm>
            <a:custGeom>
              <a:rect b="b" l="l" r="r" t="t"/>
              <a:pathLst>
                <a:path extrusionOk="0" h="8" w="8">
                  <a:moveTo>
                    <a:pt x="7"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01"/>
            <p:cNvSpPr/>
            <p:nvPr/>
          </p:nvSpPr>
          <p:spPr>
            <a:xfrm>
              <a:off x="5849810" y="2686228"/>
              <a:ext cx="553" cy="1886"/>
            </a:xfrm>
            <a:custGeom>
              <a:rect b="b" l="l" r="r" t="t"/>
              <a:pathLst>
                <a:path extrusionOk="0" h="75" w="22">
                  <a:moveTo>
                    <a:pt x="1" y="1"/>
                  </a:moveTo>
                  <a:cubicBezTo>
                    <a:pt x="18" y="8"/>
                    <a:pt x="22" y="36"/>
                    <a:pt x="22" y="74"/>
                  </a:cubicBezTo>
                  <a:cubicBezTo>
                    <a:pt x="22" y="36"/>
                    <a:pt x="18"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01"/>
            <p:cNvSpPr/>
            <p:nvPr/>
          </p:nvSpPr>
          <p:spPr>
            <a:xfrm>
              <a:off x="5860294" y="2724694"/>
              <a:ext cx="25" cy="126"/>
            </a:xfrm>
            <a:custGeom>
              <a:rect b="b" l="l" r="r" t="t"/>
              <a:pathLst>
                <a:path extrusionOk="0" h="5" w="1">
                  <a:moveTo>
                    <a:pt x="1"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01"/>
            <p:cNvSpPr/>
            <p:nvPr/>
          </p:nvSpPr>
          <p:spPr>
            <a:xfrm>
              <a:off x="5787937" y="2643110"/>
              <a:ext cx="25" cy="25"/>
            </a:xfrm>
            <a:custGeom>
              <a:rect b="b" l="l" r="r" t="t"/>
              <a:pathLst>
                <a:path extrusionOk="0" h="1" w="1">
                  <a:moveTo>
                    <a:pt x="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01"/>
            <p:cNvSpPr/>
            <p:nvPr/>
          </p:nvSpPr>
          <p:spPr>
            <a:xfrm>
              <a:off x="5788214" y="2643361"/>
              <a:ext cx="277" cy="201"/>
            </a:xfrm>
            <a:custGeom>
              <a:rect b="b" l="l" r="r" t="t"/>
              <a:pathLst>
                <a:path extrusionOk="0" h="8" w="11">
                  <a:moveTo>
                    <a:pt x="11"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01"/>
            <p:cNvSpPr/>
            <p:nvPr/>
          </p:nvSpPr>
          <p:spPr>
            <a:xfrm>
              <a:off x="5788918" y="2643990"/>
              <a:ext cx="277" cy="277"/>
            </a:xfrm>
            <a:custGeom>
              <a:rect b="b" l="l" r="r" t="t"/>
              <a:pathLst>
                <a:path extrusionOk="0" h="11" w="11">
                  <a:moveTo>
                    <a:pt x="11" y="1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01"/>
            <p:cNvSpPr/>
            <p:nvPr/>
          </p:nvSpPr>
          <p:spPr>
            <a:xfrm>
              <a:off x="5789345" y="2644518"/>
              <a:ext cx="126" cy="101"/>
            </a:xfrm>
            <a:custGeom>
              <a:rect b="b" l="l" r="r" t="t"/>
              <a:pathLst>
                <a:path extrusionOk="0" h="4" w="5">
                  <a:moveTo>
                    <a:pt x="4"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01"/>
            <p:cNvSpPr/>
            <p:nvPr/>
          </p:nvSpPr>
          <p:spPr>
            <a:xfrm>
              <a:off x="5859691" y="2728314"/>
              <a:ext cx="0" cy="25"/>
            </a:xfrm>
            <a:custGeom>
              <a:rect b="b" l="l" r="r" t="t"/>
              <a:pathLst>
                <a:path extrusionOk="0" h="1" w="0">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01"/>
            <p:cNvSpPr/>
            <p:nvPr/>
          </p:nvSpPr>
          <p:spPr>
            <a:xfrm>
              <a:off x="5860219" y="2726454"/>
              <a:ext cx="0" cy="126"/>
            </a:xfrm>
            <a:custGeom>
              <a:rect b="b" l="l" r="r" t="t"/>
              <a:pathLst>
                <a:path extrusionOk="0" h="5" w="0">
                  <a:moveTo>
                    <a:pt x="0"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01"/>
            <p:cNvSpPr/>
            <p:nvPr/>
          </p:nvSpPr>
          <p:spPr>
            <a:xfrm>
              <a:off x="5860294" y="2725499"/>
              <a:ext cx="25" cy="201"/>
            </a:xfrm>
            <a:custGeom>
              <a:rect b="b" l="l" r="r" t="t"/>
              <a:pathLst>
                <a:path extrusionOk="0" h="8" w="1">
                  <a:moveTo>
                    <a:pt x="1" y="7"/>
                  </a:moveTo>
                  <a:lnTo>
                    <a:pt x="1" y="4"/>
                  </a:lnTo>
                  <a:cubicBezTo>
                    <a:pt x="1" y="0"/>
                    <a:pt x="1" y="7"/>
                    <a:pt x="1"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01"/>
            <p:cNvSpPr/>
            <p:nvPr/>
          </p:nvSpPr>
          <p:spPr>
            <a:xfrm>
              <a:off x="5859163" y="2729018"/>
              <a:ext cx="0" cy="101"/>
            </a:xfrm>
            <a:custGeom>
              <a:rect b="b" l="l" r="r" t="t"/>
              <a:pathLst>
                <a:path extrusionOk="0" h="4" w="0">
                  <a:moveTo>
                    <a:pt x="0" y="4"/>
                  </a:moveTo>
                  <a:lnTo>
                    <a:pt x="0" y="4"/>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01"/>
            <p:cNvSpPr/>
            <p:nvPr/>
          </p:nvSpPr>
          <p:spPr>
            <a:xfrm>
              <a:off x="5859942" y="2727334"/>
              <a:ext cx="25" cy="126"/>
            </a:xfrm>
            <a:custGeom>
              <a:rect b="b" l="l" r="r" t="t"/>
              <a:pathLst>
                <a:path extrusionOk="0" h="5" w="1">
                  <a:moveTo>
                    <a:pt x="1"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01"/>
            <p:cNvSpPr/>
            <p:nvPr/>
          </p:nvSpPr>
          <p:spPr>
            <a:xfrm>
              <a:off x="4624542" y="2080469"/>
              <a:ext cx="127995" cy="101722"/>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01"/>
            <p:cNvSpPr/>
            <p:nvPr/>
          </p:nvSpPr>
          <p:spPr>
            <a:xfrm>
              <a:off x="4643473" y="2255177"/>
              <a:ext cx="45959" cy="419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01"/>
            <p:cNvSpPr/>
            <p:nvPr/>
          </p:nvSpPr>
          <p:spPr>
            <a:xfrm>
              <a:off x="4619186" y="2232525"/>
              <a:ext cx="69013" cy="58026"/>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01"/>
            <p:cNvSpPr/>
            <p:nvPr/>
          </p:nvSpPr>
          <p:spPr>
            <a:xfrm>
              <a:off x="4683523" y="2256007"/>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01"/>
            <p:cNvSpPr/>
            <p:nvPr/>
          </p:nvSpPr>
          <p:spPr>
            <a:xfrm>
              <a:off x="4685459" y="2256887"/>
              <a:ext cx="377" cy="201"/>
            </a:xfrm>
            <a:custGeom>
              <a:rect b="b" l="l" r="r" t="t"/>
              <a:pathLst>
                <a:path extrusionOk="0" h="8" w="15">
                  <a:moveTo>
                    <a:pt x="14"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01"/>
            <p:cNvSpPr/>
            <p:nvPr/>
          </p:nvSpPr>
          <p:spPr>
            <a:xfrm>
              <a:off x="4687571" y="2258119"/>
              <a:ext cx="377" cy="201"/>
            </a:xfrm>
            <a:custGeom>
              <a:rect b="b" l="l" r="r" t="t"/>
              <a:pathLst>
                <a:path extrusionOk="0" h="8" w="15">
                  <a:moveTo>
                    <a:pt x="14"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01"/>
            <p:cNvSpPr/>
            <p:nvPr/>
          </p:nvSpPr>
          <p:spPr>
            <a:xfrm>
              <a:off x="4682467" y="2255580"/>
              <a:ext cx="277" cy="101"/>
            </a:xfrm>
            <a:custGeom>
              <a:rect b="b" l="l" r="r" t="t"/>
              <a:pathLst>
                <a:path extrusionOk="0" h="4" w="11">
                  <a:moveTo>
                    <a:pt x="11"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01"/>
            <p:cNvSpPr/>
            <p:nvPr/>
          </p:nvSpPr>
          <p:spPr>
            <a:xfrm>
              <a:off x="4684479" y="2256460"/>
              <a:ext cx="201" cy="101"/>
            </a:xfrm>
            <a:custGeom>
              <a:rect b="b" l="l" r="r" t="t"/>
              <a:pathLst>
                <a:path extrusionOk="0" h="4" w="8">
                  <a:moveTo>
                    <a:pt x="8"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01"/>
            <p:cNvSpPr/>
            <p:nvPr/>
          </p:nvSpPr>
          <p:spPr>
            <a:xfrm>
              <a:off x="4680959" y="2254951"/>
              <a:ext cx="201" cy="25"/>
            </a:xfrm>
            <a:custGeom>
              <a:rect b="b" l="l" r="r" t="t"/>
              <a:pathLst>
                <a:path extrusionOk="0" h="1" w="8">
                  <a:moveTo>
                    <a:pt x="8"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01"/>
            <p:cNvSpPr/>
            <p:nvPr/>
          </p:nvSpPr>
          <p:spPr>
            <a:xfrm>
              <a:off x="4681663" y="2255228"/>
              <a:ext cx="302" cy="101"/>
            </a:xfrm>
            <a:custGeom>
              <a:rect b="b" l="l" r="r" t="t"/>
              <a:pathLst>
                <a:path extrusionOk="0" h="4" w="12">
                  <a:moveTo>
                    <a:pt x="11"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01"/>
            <p:cNvSpPr/>
            <p:nvPr/>
          </p:nvSpPr>
          <p:spPr>
            <a:xfrm>
              <a:off x="4678847" y="2254172"/>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01"/>
            <p:cNvSpPr/>
            <p:nvPr/>
          </p:nvSpPr>
          <p:spPr>
            <a:xfrm>
              <a:off x="4663536" y="2288842"/>
              <a:ext cx="302" cy="302"/>
            </a:xfrm>
            <a:custGeom>
              <a:rect b="b" l="l" r="r" t="t"/>
              <a:pathLst>
                <a:path extrusionOk="0" h="12" w="12">
                  <a:moveTo>
                    <a:pt x="1" y="1"/>
                  </a:moveTo>
                  <a:lnTo>
                    <a:pt x="1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01"/>
            <p:cNvSpPr/>
            <p:nvPr/>
          </p:nvSpPr>
          <p:spPr>
            <a:xfrm>
              <a:off x="4665220" y="2290526"/>
              <a:ext cx="101" cy="101"/>
            </a:xfrm>
            <a:custGeom>
              <a:rect b="b" l="l" r="r" t="t"/>
              <a:pathLst>
                <a:path extrusionOk="0" h="4" w="4">
                  <a:moveTo>
                    <a:pt x="4" y="4"/>
                  </a:moveTo>
                  <a:lnTo>
                    <a:pt x="0" y="0"/>
                  </a:lnTo>
                  <a:lnTo>
                    <a:pt x="4"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01"/>
            <p:cNvSpPr/>
            <p:nvPr/>
          </p:nvSpPr>
          <p:spPr>
            <a:xfrm>
              <a:off x="4686415" y="2257515"/>
              <a:ext cx="478" cy="201"/>
            </a:xfrm>
            <a:custGeom>
              <a:rect b="b" l="l" r="r" t="t"/>
              <a:pathLst>
                <a:path extrusionOk="0" h="8" w="19">
                  <a:moveTo>
                    <a:pt x="18"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01"/>
            <p:cNvSpPr/>
            <p:nvPr/>
          </p:nvSpPr>
          <p:spPr>
            <a:xfrm>
              <a:off x="4649180" y="2254071"/>
              <a:ext cx="905" cy="302"/>
            </a:xfrm>
            <a:custGeom>
              <a:rect b="b" l="l" r="r" t="t"/>
              <a:pathLst>
                <a:path extrusionOk="0" h="12" w="36">
                  <a:moveTo>
                    <a:pt x="1" y="1"/>
                  </a:moveTo>
                  <a:cubicBezTo>
                    <a:pt x="11" y="8"/>
                    <a:pt x="25" y="11"/>
                    <a:pt x="36" y="4"/>
                  </a:cubicBezTo>
                  <a:cubicBezTo>
                    <a:pt x="25" y="11"/>
                    <a:pt x="11"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01"/>
            <p:cNvSpPr/>
            <p:nvPr/>
          </p:nvSpPr>
          <p:spPr>
            <a:xfrm>
              <a:off x="4679023" y="2254247"/>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01"/>
            <p:cNvSpPr/>
            <p:nvPr/>
          </p:nvSpPr>
          <p:spPr>
            <a:xfrm>
              <a:off x="4679828" y="2254524"/>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01"/>
            <p:cNvSpPr/>
            <p:nvPr/>
          </p:nvSpPr>
          <p:spPr>
            <a:xfrm>
              <a:off x="4679300" y="2254348"/>
              <a:ext cx="101" cy="25"/>
            </a:xfrm>
            <a:custGeom>
              <a:rect b="b" l="l" r="r" t="t"/>
              <a:pathLst>
                <a:path extrusionOk="0" h="1" w="4">
                  <a:moveTo>
                    <a:pt x="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01"/>
            <p:cNvSpPr/>
            <p:nvPr/>
          </p:nvSpPr>
          <p:spPr>
            <a:xfrm>
              <a:off x="4690286" y="2299401"/>
              <a:ext cx="20968" cy="45984"/>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01"/>
            <p:cNvSpPr/>
            <p:nvPr/>
          </p:nvSpPr>
          <p:spPr>
            <a:xfrm>
              <a:off x="4563121" y="2188150"/>
              <a:ext cx="97448" cy="42891"/>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01"/>
            <p:cNvSpPr/>
            <p:nvPr/>
          </p:nvSpPr>
          <p:spPr>
            <a:xfrm>
              <a:off x="4650940" y="2194410"/>
              <a:ext cx="84878" cy="46411"/>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01"/>
            <p:cNvSpPr/>
            <p:nvPr/>
          </p:nvSpPr>
          <p:spPr>
            <a:xfrm>
              <a:off x="4654032" y="2229960"/>
              <a:ext cx="101" cy="126"/>
            </a:xfrm>
            <a:custGeom>
              <a:rect b="b" l="l" r="r" t="t"/>
              <a:pathLst>
                <a:path extrusionOk="0" h="5" w="4">
                  <a:moveTo>
                    <a:pt x="4"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01"/>
            <p:cNvSpPr/>
            <p:nvPr/>
          </p:nvSpPr>
          <p:spPr>
            <a:xfrm>
              <a:off x="4654812" y="2230413"/>
              <a:ext cx="126" cy="101"/>
            </a:xfrm>
            <a:custGeom>
              <a:rect b="b" l="l" r="r" t="t"/>
              <a:pathLst>
                <a:path extrusionOk="0" h="4" w="5">
                  <a:moveTo>
                    <a:pt x="4"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01"/>
            <p:cNvSpPr/>
            <p:nvPr/>
          </p:nvSpPr>
          <p:spPr>
            <a:xfrm>
              <a:off x="4663360" y="2236824"/>
              <a:ext cx="302" cy="201"/>
            </a:xfrm>
            <a:custGeom>
              <a:rect b="b" l="l" r="r" t="t"/>
              <a:pathLst>
                <a:path extrusionOk="0" h="8" w="12">
                  <a:moveTo>
                    <a:pt x="1" y="1"/>
                  </a:moveTo>
                  <a:lnTo>
                    <a:pt x="1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01"/>
            <p:cNvSpPr/>
            <p:nvPr/>
          </p:nvSpPr>
          <p:spPr>
            <a:xfrm>
              <a:off x="4676911" y="2239288"/>
              <a:ext cx="4701" cy="1358"/>
            </a:xfrm>
            <a:custGeom>
              <a:rect b="b" l="l" r="r" t="t"/>
              <a:pathLst>
                <a:path extrusionOk="0" h="54" w="187">
                  <a:moveTo>
                    <a:pt x="186" y="1"/>
                  </a:moveTo>
                  <a:cubicBezTo>
                    <a:pt x="95" y="29"/>
                    <a:pt x="32" y="43"/>
                    <a:pt x="1" y="53"/>
                  </a:cubicBezTo>
                  <a:cubicBezTo>
                    <a:pt x="29" y="46"/>
                    <a:pt x="78" y="36"/>
                    <a:pt x="134" y="18"/>
                  </a:cubicBezTo>
                  <a:lnTo>
                    <a:pt x="1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01"/>
            <p:cNvSpPr/>
            <p:nvPr/>
          </p:nvSpPr>
          <p:spPr>
            <a:xfrm>
              <a:off x="4663988" y="2237352"/>
              <a:ext cx="201" cy="201"/>
            </a:xfrm>
            <a:custGeom>
              <a:rect b="b" l="l" r="r" t="t"/>
              <a:pathLst>
                <a:path extrusionOk="0" h="8" w="8">
                  <a:moveTo>
                    <a:pt x="7"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01"/>
            <p:cNvSpPr/>
            <p:nvPr/>
          </p:nvSpPr>
          <p:spPr>
            <a:xfrm>
              <a:off x="4662128" y="2235592"/>
              <a:ext cx="302" cy="302"/>
            </a:xfrm>
            <a:custGeom>
              <a:rect b="b" l="l" r="r" t="t"/>
              <a:pathLst>
                <a:path extrusionOk="0" h="12" w="12">
                  <a:moveTo>
                    <a:pt x="11"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01"/>
            <p:cNvSpPr/>
            <p:nvPr/>
          </p:nvSpPr>
          <p:spPr>
            <a:xfrm>
              <a:off x="4661424" y="2235064"/>
              <a:ext cx="201" cy="201"/>
            </a:xfrm>
            <a:custGeom>
              <a:rect b="b" l="l" r="r" t="t"/>
              <a:pathLst>
                <a:path extrusionOk="0" h="8" w="8">
                  <a:moveTo>
                    <a:pt x="8" y="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01"/>
            <p:cNvSpPr/>
            <p:nvPr/>
          </p:nvSpPr>
          <p:spPr>
            <a:xfrm>
              <a:off x="4655616" y="2230941"/>
              <a:ext cx="101" cy="101"/>
            </a:xfrm>
            <a:custGeom>
              <a:rect b="b" l="l" r="r" t="t"/>
              <a:pathLst>
                <a:path extrusionOk="0" h="4" w="4">
                  <a:moveTo>
                    <a:pt x="4"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01"/>
            <p:cNvSpPr/>
            <p:nvPr/>
          </p:nvSpPr>
          <p:spPr>
            <a:xfrm>
              <a:off x="4660645" y="2234461"/>
              <a:ext cx="277" cy="201"/>
            </a:xfrm>
            <a:custGeom>
              <a:rect b="b" l="l" r="r" t="t"/>
              <a:pathLst>
                <a:path extrusionOk="0" h="8" w="11">
                  <a:moveTo>
                    <a:pt x="11"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01"/>
            <p:cNvSpPr/>
            <p:nvPr/>
          </p:nvSpPr>
          <p:spPr>
            <a:xfrm>
              <a:off x="4662757" y="2236221"/>
              <a:ext cx="277" cy="201"/>
            </a:xfrm>
            <a:custGeom>
              <a:rect b="b" l="l" r="r" t="t"/>
              <a:pathLst>
                <a:path extrusionOk="0" h="8" w="11">
                  <a:moveTo>
                    <a:pt x="11"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01"/>
            <p:cNvSpPr/>
            <p:nvPr/>
          </p:nvSpPr>
          <p:spPr>
            <a:xfrm>
              <a:off x="4656496" y="2231544"/>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01"/>
            <p:cNvSpPr/>
            <p:nvPr/>
          </p:nvSpPr>
          <p:spPr>
            <a:xfrm>
              <a:off x="4659136" y="2233304"/>
              <a:ext cx="101" cy="126"/>
            </a:xfrm>
            <a:custGeom>
              <a:rect b="b" l="l" r="r" t="t"/>
              <a:pathLst>
                <a:path extrusionOk="0" h="5" w="4">
                  <a:moveTo>
                    <a:pt x="4"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01"/>
            <p:cNvSpPr/>
            <p:nvPr/>
          </p:nvSpPr>
          <p:spPr>
            <a:xfrm>
              <a:off x="4659840" y="2233832"/>
              <a:ext cx="302" cy="201"/>
            </a:xfrm>
            <a:custGeom>
              <a:rect b="b" l="l" r="r" t="t"/>
              <a:pathLst>
                <a:path extrusionOk="0" h="8" w="12">
                  <a:moveTo>
                    <a:pt x="11" y="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01"/>
            <p:cNvSpPr/>
            <p:nvPr/>
          </p:nvSpPr>
          <p:spPr>
            <a:xfrm>
              <a:off x="4662581" y="2206378"/>
              <a:ext cx="101" cy="553"/>
            </a:xfrm>
            <a:custGeom>
              <a:rect b="b" l="l" r="r" t="t"/>
              <a:pathLst>
                <a:path extrusionOk="0" h="22" w="4">
                  <a:moveTo>
                    <a:pt x="4" y="0"/>
                  </a:moveTo>
                  <a:cubicBezTo>
                    <a:pt x="0" y="7"/>
                    <a:pt x="0" y="14"/>
                    <a:pt x="0" y="21"/>
                  </a:cubicBezTo>
                  <a:cubicBezTo>
                    <a:pt x="0" y="14"/>
                    <a:pt x="0" y="7"/>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01"/>
            <p:cNvSpPr/>
            <p:nvPr/>
          </p:nvSpPr>
          <p:spPr>
            <a:xfrm>
              <a:off x="4651041" y="2223700"/>
              <a:ext cx="101" cy="126"/>
            </a:xfrm>
            <a:custGeom>
              <a:rect b="b" l="l" r="r" t="t"/>
              <a:pathLst>
                <a:path extrusionOk="0" h="5" w="4">
                  <a:moveTo>
                    <a:pt x="4" y="1"/>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01"/>
            <p:cNvSpPr/>
            <p:nvPr/>
          </p:nvSpPr>
          <p:spPr>
            <a:xfrm>
              <a:off x="4650689" y="2224505"/>
              <a:ext cx="25" cy="101"/>
            </a:xfrm>
            <a:custGeom>
              <a:rect b="b" l="l" r="r" t="t"/>
              <a:pathLst>
                <a:path extrusionOk="0" h="4" w="1">
                  <a:moveTo>
                    <a:pt x="0"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01"/>
            <p:cNvSpPr/>
            <p:nvPr/>
          </p:nvSpPr>
          <p:spPr>
            <a:xfrm>
              <a:off x="4650764" y="2224153"/>
              <a:ext cx="126" cy="277"/>
            </a:xfrm>
            <a:custGeom>
              <a:rect b="b" l="l" r="r" t="t"/>
              <a:pathLst>
                <a:path extrusionOk="0" h="11" w="5">
                  <a:moveTo>
                    <a:pt x="4"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01"/>
            <p:cNvSpPr/>
            <p:nvPr/>
          </p:nvSpPr>
          <p:spPr>
            <a:xfrm>
              <a:off x="4651292" y="2223524"/>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01"/>
            <p:cNvSpPr/>
            <p:nvPr/>
          </p:nvSpPr>
          <p:spPr>
            <a:xfrm>
              <a:off x="4651217" y="2223524"/>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01"/>
            <p:cNvSpPr/>
            <p:nvPr/>
          </p:nvSpPr>
          <p:spPr>
            <a:xfrm>
              <a:off x="4651116" y="2223625"/>
              <a:ext cx="25" cy="25"/>
            </a:xfrm>
            <a:custGeom>
              <a:rect b="b" l="l" r="r" t="t"/>
              <a:pathLst>
                <a:path extrusionOk="0" h="1" w="1">
                  <a:moveTo>
                    <a:pt x="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01"/>
            <p:cNvSpPr/>
            <p:nvPr/>
          </p:nvSpPr>
          <p:spPr>
            <a:xfrm>
              <a:off x="4650865" y="2223876"/>
              <a:ext cx="101" cy="201"/>
            </a:xfrm>
            <a:custGeom>
              <a:rect b="b" l="l" r="r" t="t"/>
              <a:pathLst>
                <a:path extrusionOk="0" h="8" w="4">
                  <a:moveTo>
                    <a:pt x="4"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01"/>
            <p:cNvSpPr/>
            <p:nvPr/>
          </p:nvSpPr>
          <p:spPr>
            <a:xfrm>
              <a:off x="4662656" y="2206026"/>
              <a:ext cx="126" cy="201"/>
            </a:xfrm>
            <a:custGeom>
              <a:rect b="b" l="l" r="r" t="t"/>
              <a:pathLst>
                <a:path extrusionOk="0" h="8" w="5">
                  <a:moveTo>
                    <a:pt x="4" y="0"/>
                  </a:moveTo>
                  <a:lnTo>
                    <a:pt x="4" y="0"/>
                  </a:lnTo>
                  <a:cubicBezTo>
                    <a:pt x="4" y="0"/>
                    <a:pt x="1" y="4"/>
                    <a:pt x="1" y="7"/>
                  </a:cubicBezTo>
                  <a:cubicBezTo>
                    <a:pt x="4" y="4"/>
                    <a:pt x="4" y="0"/>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01"/>
            <p:cNvSpPr/>
            <p:nvPr/>
          </p:nvSpPr>
          <p:spPr>
            <a:xfrm>
              <a:off x="4600079" y="2153028"/>
              <a:ext cx="80729" cy="39472"/>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01"/>
            <p:cNvSpPr/>
            <p:nvPr/>
          </p:nvSpPr>
          <p:spPr>
            <a:xfrm>
              <a:off x="4678068" y="2172135"/>
              <a:ext cx="2841" cy="4425"/>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01"/>
            <p:cNvSpPr/>
            <p:nvPr/>
          </p:nvSpPr>
          <p:spPr>
            <a:xfrm>
              <a:off x="4638369" y="2155240"/>
              <a:ext cx="1433" cy="729"/>
            </a:xfrm>
            <a:custGeom>
              <a:rect b="b" l="l" r="r" t="t"/>
              <a:pathLst>
                <a:path extrusionOk="0" h="29" w="57">
                  <a:moveTo>
                    <a:pt x="0" y="0"/>
                  </a:moveTo>
                  <a:cubicBezTo>
                    <a:pt x="18" y="11"/>
                    <a:pt x="35" y="18"/>
                    <a:pt x="56" y="28"/>
                  </a:cubicBezTo>
                  <a:cubicBezTo>
                    <a:pt x="35" y="18"/>
                    <a:pt x="18"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01"/>
            <p:cNvSpPr/>
            <p:nvPr/>
          </p:nvSpPr>
          <p:spPr>
            <a:xfrm>
              <a:off x="4639953" y="2156019"/>
              <a:ext cx="1332" cy="553"/>
            </a:xfrm>
            <a:custGeom>
              <a:rect b="b" l="l" r="r" t="t"/>
              <a:pathLst>
                <a:path extrusionOk="0" h="22" w="53">
                  <a:moveTo>
                    <a:pt x="0" y="1"/>
                  </a:moveTo>
                  <a:lnTo>
                    <a:pt x="0" y="1"/>
                  </a:lnTo>
                  <a:cubicBezTo>
                    <a:pt x="18" y="11"/>
                    <a:pt x="39" y="18"/>
                    <a:pt x="53" y="22"/>
                  </a:cubicBezTo>
                  <a:cubicBezTo>
                    <a:pt x="39" y="18"/>
                    <a:pt x="18" y="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01"/>
            <p:cNvSpPr/>
            <p:nvPr/>
          </p:nvSpPr>
          <p:spPr>
            <a:xfrm>
              <a:off x="4677791" y="2171859"/>
              <a:ext cx="126" cy="126"/>
            </a:xfrm>
            <a:custGeom>
              <a:rect b="b" l="l" r="r" t="t"/>
              <a:pathLst>
                <a:path extrusionOk="0" h="5" w="5">
                  <a:moveTo>
                    <a:pt x="1" y="1"/>
                  </a:moveTo>
                  <a:lnTo>
                    <a:pt x="1" y="1"/>
                  </a:lnTo>
                  <a:lnTo>
                    <a:pt x="4"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01"/>
            <p:cNvSpPr/>
            <p:nvPr/>
          </p:nvSpPr>
          <p:spPr>
            <a:xfrm>
              <a:off x="4636433" y="2154184"/>
              <a:ext cx="1508" cy="905"/>
            </a:xfrm>
            <a:custGeom>
              <a:rect b="b" l="l" r="r" t="t"/>
              <a:pathLst>
                <a:path extrusionOk="0" h="36" w="60">
                  <a:moveTo>
                    <a:pt x="0" y="0"/>
                  </a:moveTo>
                  <a:cubicBezTo>
                    <a:pt x="21" y="11"/>
                    <a:pt x="42" y="25"/>
                    <a:pt x="60" y="35"/>
                  </a:cubicBezTo>
                  <a:cubicBezTo>
                    <a:pt x="42" y="25"/>
                    <a:pt x="21"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01"/>
            <p:cNvSpPr/>
            <p:nvPr/>
          </p:nvSpPr>
          <p:spPr>
            <a:xfrm>
              <a:off x="4634749" y="2153028"/>
              <a:ext cx="1609" cy="1081"/>
            </a:xfrm>
            <a:custGeom>
              <a:rect b="b" l="l" r="r" t="t"/>
              <a:pathLst>
                <a:path extrusionOk="0" h="43" w="64">
                  <a:moveTo>
                    <a:pt x="1" y="1"/>
                  </a:moveTo>
                  <a:cubicBezTo>
                    <a:pt x="22" y="15"/>
                    <a:pt x="43" y="29"/>
                    <a:pt x="64" y="43"/>
                  </a:cubicBezTo>
                  <a:cubicBezTo>
                    <a:pt x="43" y="29"/>
                    <a:pt x="22" y="15"/>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01"/>
            <p:cNvSpPr/>
            <p:nvPr/>
          </p:nvSpPr>
          <p:spPr>
            <a:xfrm>
              <a:off x="4646892" y="2188326"/>
              <a:ext cx="377" cy="302"/>
            </a:xfrm>
            <a:custGeom>
              <a:rect b="b" l="l" r="r" t="t"/>
              <a:pathLst>
                <a:path extrusionOk="0" h="12" w="15">
                  <a:moveTo>
                    <a:pt x="1" y="1"/>
                  </a:moveTo>
                  <a:cubicBezTo>
                    <a:pt x="8" y="4"/>
                    <a:pt x="11" y="8"/>
                    <a:pt x="15" y="11"/>
                  </a:cubicBezTo>
                  <a:cubicBezTo>
                    <a:pt x="11" y="8"/>
                    <a:pt x="8"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01"/>
            <p:cNvSpPr/>
            <p:nvPr/>
          </p:nvSpPr>
          <p:spPr>
            <a:xfrm>
              <a:off x="4629293" y="2192299"/>
              <a:ext cx="302" cy="101"/>
            </a:xfrm>
            <a:custGeom>
              <a:rect b="b" l="l" r="r" t="t"/>
              <a:pathLst>
                <a:path extrusionOk="0" h="4" w="12">
                  <a:moveTo>
                    <a:pt x="1" y="4"/>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01"/>
            <p:cNvSpPr/>
            <p:nvPr/>
          </p:nvSpPr>
          <p:spPr>
            <a:xfrm>
              <a:off x="4629645" y="2192198"/>
              <a:ext cx="302" cy="126"/>
            </a:xfrm>
            <a:custGeom>
              <a:rect b="b" l="l" r="r" t="t"/>
              <a:pathLst>
                <a:path extrusionOk="0" h="5" w="12">
                  <a:moveTo>
                    <a:pt x="1" y="4"/>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01"/>
            <p:cNvSpPr/>
            <p:nvPr/>
          </p:nvSpPr>
          <p:spPr>
            <a:xfrm>
              <a:off x="4628765" y="2192374"/>
              <a:ext cx="377" cy="126"/>
            </a:xfrm>
            <a:custGeom>
              <a:rect b="b" l="l" r="r" t="t"/>
              <a:pathLst>
                <a:path extrusionOk="0" h="5" w="15">
                  <a:moveTo>
                    <a:pt x="1" y="4"/>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01"/>
            <p:cNvSpPr/>
            <p:nvPr/>
          </p:nvSpPr>
          <p:spPr>
            <a:xfrm>
              <a:off x="4630274" y="2191846"/>
              <a:ext cx="277" cy="201"/>
            </a:xfrm>
            <a:custGeom>
              <a:rect b="b" l="l" r="r" t="t"/>
              <a:pathLst>
                <a:path extrusionOk="0" h="8" w="11">
                  <a:moveTo>
                    <a:pt x="0" y="8"/>
                  </a:moveTo>
                  <a:cubicBezTo>
                    <a:pt x="4" y="4"/>
                    <a:pt x="7" y="4"/>
                    <a:pt x="11" y="1"/>
                  </a:cubicBezTo>
                  <a:cubicBezTo>
                    <a:pt x="7" y="4"/>
                    <a:pt x="4" y="4"/>
                    <a:pt x="0" y="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01"/>
            <p:cNvSpPr/>
            <p:nvPr/>
          </p:nvSpPr>
          <p:spPr>
            <a:xfrm>
              <a:off x="4644428" y="2186843"/>
              <a:ext cx="1961" cy="1081"/>
            </a:xfrm>
            <a:custGeom>
              <a:rect b="b" l="l" r="r" t="t"/>
              <a:pathLst>
                <a:path extrusionOk="0" h="43" w="78">
                  <a:moveTo>
                    <a:pt x="1" y="0"/>
                  </a:moveTo>
                  <a:cubicBezTo>
                    <a:pt x="29" y="11"/>
                    <a:pt x="53" y="25"/>
                    <a:pt x="78" y="42"/>
                  </a:cubicBezTo>
                  <a:cubicBezTo>
                    <a:pt x="53" y="25"/>
                    <a:pt x="29" y="1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01"/>
            <p:cNvSpPr/>
            <p:nvPr/>
          </p:nvSpPr>
          <p:spPr>
            <a:xfrm>
              <a:off x="4629997" y="2192123"/>
              <a:ext cx="302" cy="101"/>
            </a:xfrm>
            <a:custGeom>
              <a:rect b="b" l="l" r="r" t="t"/>
              <a:pathLst>
                <a:path extrusionOk="0" h="4" w="12">
                  <a:moveTo>
                    <a:pt x="1" y="4"/>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01"/>
            <p:cNvSpPr/>
            <p:nvPr/>
          </p:nvSpPr>
          <p:spPr>
            <a:xfrm>
              <a:off x="4636157" y="2184806"/>
              <a:ext cx="2414" cy="377"/>
            </a:xfrm>
            <a:custGeom>
              <a:rect b="b" l="l" r="r" t="t"/>
              <a:pathLst>
                <a:path extrusionOk="0" h="15" w="96">
                  <a:moveTo>
                    <a:pt x="1" y="1"/>
                  </a:moveTo>
                  <a:cubicBezTo>
                    <a:pt x="25" y="4"/>
                    <a:pt x="60" y="8"/>
                    <a:pt x="95" y="15"/>
                  </a:cubicBezTo>
                  <a:cubicBezTo>
                    <a:pt x="60" y="8"/>
                    <a:pt x="29"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01"/>
            <p:cNvSpPr/>
            <p:nvPr/>
          </p:nvSpPr>
          <p:spPr>
            <a:xfrm>
              <a:off x="4643372" y="2186390"/>
              <a:ext cx="905" cy="377"/>
            </a:xfrm>
            <a:custGeom>
              <a:rect b="b" l="l" r="r" t="t"/>
              <a:pathLst>
                <a:path extrusionOk="0" h="15" w="36">
                  <a:moveTo>
                    <a:pt x="1" y="1"/>
                  </a:moveTo>
                  <a:cubicBezTo>
                    <a:pt x="15" y="4"/>
                    <a:pt x="25" y="8"/>
                    <a:pt x="36" y="15"/>
                  </a:cubicBezTo>
                  <a:cubicBezTo>
                    <a:pt x="25" y="8"/>
                    <a:pt x="15"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01"/>
            <p:cNvSpPr/>
            <p:nvPr/>
          </p:nvSpPr>
          <p:spPr>
            <a:xfrm>
              <a:off x="4639073" y="2185259"/>
              <a:ext cx="4073" cy="1081"/>
            </a:xfrm>
            <a:custGeom>
              <a:rect b="b" l="l" r="r" t="t"/>
              <a:pathLst>
                <a:path extrusionOk="0" h="43" w="162">
                  <a:moveTo>
                    <a:pt x="0" y="0"/>
                  </a:moveTo>
                  <a:cubicBezTo>
                    <a:pt x="56" y="7"/>
                    <a:pt x="109" y="21"/>
                    <a:pt x="161" y="42"/>
                  </a:cubicBezTo>
                  <a:cubicBezTo>
                    <a:pt x="109" y="21"/>
                    <a:pt x="56"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01"/>
            <p:cNvSpPr/>
            <p:nvPr/>
          </p:nvSpPr>
          <p:spPr>
            <a:xfrm>
              <a:off x="4628162" y="2192550"/>
              <a:ext cx="453" cy="25"/>
            </a:xfrm>
            <a:custGeom>
              <a:rect b="b" l="l" r="r" t="t"/>
              <a:pathLst>
                <a:path extrusionOk="0" h="1" w="18">
                  <a:moveTo>
                    <a:pt x="0" y="1"/>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01"/>
            <p:cNvSpPr/>
            <p:nvPr/>
          </p:nvSpPr>
          <p:spPr>
            <a:xfrm>
              <a:off x="4625170" y="2192550"/>
              <a:ext cx="2212" cy="101"/>
            </a:xfrm>
            <a:custGeom>
              <a:rect b="b" l="l" r="r" t="t"/>
              <a:pathLst>
                <a:path extrusionOk="0" h="4" w="88">
                  <a:moveTo>
                    <a:pt x="0" y="1"/>
                  </a:moveTo>
                  <a:cubicBezTo>
                    <a:pt x="16" y="2"/>
                    <a:pt x="32" y="3"/>
                    <a:pt x="47" y="3"/>
                  </a:cubicBezTo>
                  <a:cubicBezTo>
                    <a:pt x="61" y="3"/>
                    <a:pt x="75" y="2"/>
                    <a:pt x="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01"/>
            <p:cNvSpPr/>
            <p:nvPr/>
          </p:nvSpPr>
          <p:spPr>
            <a:xfrm>
              <a:off x="4648049" y="2189382"/>
              <a:ext cx="5380" cy="2062"/>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01"/>
            <p:cNvSpPr/>
            <p:nvPr/>
          </p:nvSpPr>
          <p:spPr>
            <a:xfrm>
              <a:off x="4624466" y="2192550"/>
              <a:ext cx="729" cy="25"/>
            </a:xfrm>
            <a:custGeom>
              <a:rect b="b" l="l" r="r" t="t"/>
              <a:pathLst>
                <a:path extrusionOk="0" h="1" w="29">
                  <a:moveTo>
                    <a:pt x="0" y="1"/>
                  </a:moveTo>
                  <a:lnTo>
                    <a:pt x="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01"/>
            <p:cNvSpPr/>
            <p:nvPr/>
          </p:nvSpPr>
          <p:spPr>
            <a:xfrm>
              <a:off x="4623662" y="2192475"/>
              <a:ext cx="654" cy="101"/>
            </a:xfrm>
            <a:custGeom>
              <a:rect b="b" l="l" r="r" t="t"/>
              <a:pathLst>
                <a:path extrusionOk="0" h="4" w="26">
                  <a:moveTo>
                    <a:pt x="1" y="0"/>
                  </a:moveTo>
                  <a:lnTo>
                    <a:pt x="25"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01"/>
            <p:cNvSpPr/>
            <p:nvPr/>
          </p:nvSpPr>
          <p:spPr>
            <a:xfrm>
              <a:off x="4622958" y="2192374"/>
              <a:ext cx="553" cy="126"/>
            </a:xfrm>
            <a:custGeom>
              <a:rect b="b" l="l" r="r" t="t"/>
              <a:pathLst>
                <a:path extrusionOk="0" h="5" w="22">
                  <a:moveTo>
                    <a:pt x="1" y="1"/>
                  </a:moveTo>
                  <a:lnTo>
                    <a:pt x="22"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01"/>
            <p:cNvSpPr/>
            <p:nvPr/>
          </p:nvSpPr>
          <p:spPr>
            <a:xfrm>
              <a:off x="4656672" y="2189659"/>
              <a:ext cx="2036" cy="981"/>
            </a:xfrm>
            <a:custGeom>
              <a:rect b="b" l="l" r="r" t="t"/>
              <a:pathLst>
                <a:path extrusionOk="0" h="39" w="81">
                  <a:moveTo>
                    <a:pt x="81" y="39"/>
                  </a:moveTo>
                  <a:lnTo>
                    <a:pt x="81" y="39"/>
                  </a:lnTo>
                  <a:lnTo>
                    <a:pt x="67" y="0"/>
                  </a:lnTo>
                  <a:lnTo>
                    <a:pt x="0" y="25"/>
                  </a:lnTo>
                  <a:lnTo>
                    <a:pt x="6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01"/>
            <p:cNvSpPr/>
            <p:nvPr/>
          </p:nvSpPr>
          <p:spPr>
            <a:xfrm>
              <a:off x="4622078" y="2192299"/>
              <a:ext cx="654" cy="101"/>
            </a:xfrm>
            <a:custGeom>
              <a:rect b="b" l="l" r="r" t="t"/>
              <a:pathLst>
                <a:path extrusionOk="0" h="4" w="26">
                  <a:moveTo>
                    <a:pt x="1" y="0"/>
                  </a:moveTo>
                  <a:lnTo>
                    <a:pt x="25"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01"/>
            <p:cNvSpPr/>
            <p:nvPr/>
          </p:nvSpPr>
          <p:spPr>
            <a:xfrm>
              <a:off x="4627458" y="2192550"/>
              <a:ext cx="553" cy="25"/>
            </a:xfrm>
            <a:custGeom>
              <a:rect b="b" l="l" r="r" t="t"/>
              <a:pathLst>
                <a:path extrusionOk="0" h="1" w="22">
                  <a:moveTo>
                    <a:pt x="0" y="1"/>
                  </a:moveTo>
                  <a:lnTo>
                    <a:pt x="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01"/>
            <p:cNvSpPr/>
            <p:nvPr/>
          </p:nvSpPr>
          <p:spPr>
            <a:xfrm>
              <a:off x="4621726" y="2192198"/>
              <a:ext cx="201" cy="25"/>
            </a:xfrm>
            <a:custGeom>
              <a:rect b="b" l="l" r="r" t="t"/>
              <a:pathLst>
                <a:path extrusionOk="0" h="1" w="8">
                  <a:moveTo>
                    <a:pt x="1" y="1"/>
                  </a:moveTo>
                  <a:lnTo>
                    <a:pt x="1" y="1"/>
                  </a:ln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01"/>
            <p:cNvSpPr/>
            <p:nvPr/>
          </p:nvSpPr>
          <p:spPr>
            <a:xfrm>
              <a:off x="4660368" y="2179225"/>
              <a:ext cx="71678" cy="26977"/>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01"/>
            <p:cNvSpPr/>
            <p:nvPr/>
          </p:nvSpPr>
          <p:spPr>
            <a:xfrm>
              <a:off x="4730789" y="2185611"/>
              <a:ext cx="101" cy="25"/>
            </a:xfrm>
            <a:custGeom>
              <a:rect b="b" l="l" r="r" t="t"/>
              <a:pathLst>
                <a:path extrusionOk="0" h="1" w="4">
                  <a:moveTo>
                    <a:pt x="0"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01"/>
            <p:cNvSpPr/>
            <p:nvPr/>
          </p:nvSpPr>
          <p:spPr>
            <a:xfrm>
              <a:off x="4726465" y="2184278"/>
              <a:ext cx="126" cy="25"/>
            </a:xfrm>
            <a:custGeom>
              <a:rect b="b" l="l" r="r" t="t"/>
              <a:pathLst>
                <a:path extrusionOk="0" h="1" w="5">
                  <a:moveTo>
                    <a:pt x="1"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01"/>
            <p:cNvSpPr/>
            <p:nvPr/>
          </p:nvSpPr>
          <p:spPr>
            <a:xfrm>
              <a:off x="4709821" y="2180935"/>
              <a:ext cx="5581" cy="905"/>
            </a:xfrm>
            <a:custGeom>
              <a:rect b="b" l="l" r="r" t="t"/>
              <a:pathLst>
                <a:path extrusionOk="0" h="36" w="222">
                  <a:moveTo>
                    <a:pt x="222" y="32"/>
                  </a:moveTo>
                  <a:cubicBezTo>
                    <a:pt x="145" y="36"/>
                    <a:pt x="71" y="25"/>
                    <a:pt x="1" y="1"/>
                  </a:cubicBezTo>
                  <a:cubicBezTo>
                    <a:pt x="71" y="25"/>
                    <a:pt x="145" y="36"/>
                    <a:pt x="222"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01"/>
            <p:cNvSpPr/>
            <p:nvPr/>
          </p:nvSpPr>
          <p:spPr>
            <a:xfrm>
              <a:off x="4731569" y="2185787"/>
              <a:ext cx="201" cy="25"/>
            </a:xfrm>
            <a:custGeom>
              <a:rect b="b" l="l" r="r" t="t"/>
              <a:pathLst>
                <a:path extrusionOk="0" h="1" w="8">
                  <a:moveTo>
                    <a:pt x="1" y="0"/>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01"/>
            <p:cNvSpPr/>
            <p:nvPr/>
          </p:nvSpPr>
          <p:spPr>
            <a:xfrm>
              <a:off x="4727345" y="2184630"/>
              <a:ext cx="126" cy="25"/>
            </a:xfrm>
            <a:custGeom>
              <a:rect b="b" l="l" r="r" t="t"/>
              <a:pathLst>
                <a:path extrusionOk="0" h="1" w="5">
                  <a:moveTo>
                    <a:pt x="1"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01"/>
            <p:cNvSpPr/>
            <p:nvPr/>
          </p:nvSpPr>
          <p:spPr>
            <a:xfrm>
              <a:off x="4726742" y="2184379"/>
              <a:ext cx="101" cy="25"/>
            </a:xfrm>
            <a:custGeom>
              <a:rect b="b" l="l" r="r" t="t"/>
              <a:pathLst>
                <a:path extrusionOk="0" h="1" w="4">
                  <a:moveTo>
                    <a:pt x="0"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01"/>
            <p:cNvSpPr/>
            <p:nvPr/>
          </p:nvSpPr>
          <p:spPr>
            <a:xfrm>
              <a:off x="4726918" y="2184454"/>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01"/>
            <p:cNvSpPr/>
            <p:nvPr/>
          </p:nvSpPr>
          <p:spPr>
            <a:xfrm>
              <a:off x="4726390" y="2184102"/>
              <a:ext cx="25" cy="25"/>
            </a:xfrm>
            <a:custGeom>
              <a:rect b="b" l="l" r="r" t="t"/>
              <a:pathLst>
                <a:path extrusionOk="0" h="1" w="1">
                  <a:moveTo>
                    <a:pt x="0"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01"/>
            <p:cNvSpPr/>
            <p:nvPr/>
          </p:nvSpPr>
          <p:spPr>
            <a:xfrm>
              <a:off x="4727622" y="2184806"/>
              <a:ext cx="201" cy="126"/>
            </a:xfrm>
            <a:custGeom>
              <a:rect b="b" l="l" r="r" t="t"/>
              <a:pathLst>
                <a:path extrusionOk="0" h="5" w="8">
                  <a:moveTo>
                    <a:pt x="0" y="1"/>
                  </a:moveTo>
                  <a:lnTo>
                    <a:pt x="7"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01"/>
            <p:cNvSpPr/>
            <p:nvPr/>
          </p:nvSpPr>
          <p:spPr>
            <a:xfrm>
              <a:off x="4682895" y="2179175"/>
              <a:ext cx="654" cy="478"/>
            </a:xfrm>
            <a:custGeom>
              <a:rect b="b" l="l" r="r" t="t"/>
              <a:pathLst>
                <a:path extrusionOk="0" h="19" w="26">
                  <a:moveTo>
                    <a:pt x="25" y="18"/>
                  </a:moveTo>
                  <a:cubicBezTo>
                    <a:pt x="18" y="11"/>
                    <a:pt x="8" y="8"/>
                    <a:pt x="1" y="1"/>
                  </a:cubicBezTo>
                  <a:lnTo>
                    <a:pt x="1" y="1"/>
                  </a:lnTo>
                  <a:cubicBezTo>
                    <a:pt x="8" y="8"/>
                    <a:pt x="18" y="11"/>
                    <a:pt x="25" y="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01"/>
            <p:cNvSpPr/>
            <p:nvPr/>
          </p:nvSpPr>
          <p:spPr>
            <a:xfrm>
              <a:off x="4726214" y="2184027"/>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01"/>
            <p:cNvSpPr/>
            <p:nvPr/>
          </p:nvSpPr>
          <p:spPr>
            <a:xfrm>
              <a:off x="4728049" y="2184907"/>
              <a:ext cx="201" cy="101"/>
            </a:xfrm>
            <a:custGeom>
              <a:rect b="b" l="l" r="r" t="t"/>
              <a:pathLst>
                <a:path extrusionOk="0" h="4" w="8">
                  <a:moveTo>
                    <a:pt x="1" y="0"/>
                  </a:moveTo>
                  <a:lnTo>
                    <a:pt x="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01"/>
            <p:cNvSpPr/>
            <p:nvPr/>
          </p:nvSpPr>
          <p:spPr>
            <a:xfrm>
              <a:off x="4728577" y="2185083"/>
              <a:ext cx="201" cy="101"/>
            </a:xfrm>
            <a:custGeom>
              <a:rect b="b" l="l" r="r" t="t"/>
              <a:pathLst>
                <a:path extrusionOk="0" h="4" w="8">
                  <a:moveTo>
                    <a:pt x="1" y="0"/>
                  </a:moveTo>
                  <a:lnTo>
                    <a:pt x="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01"/>
            <p:cNvSpPr/>
            <p:nvPr/>
          </p:nvSpPr>
          <p:spPr>
            <a:xfrm>
              <a:off x="4705598" y="2180407"/>
              <a:ext cx="4249" cy="553"/>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01"/>
            <p:cNvSpPr/>
            <p:nvPr/>
          </p:nvSpPr>
          <p:spPr>
            <a:xfrm>
              <a:off x="4729105" y="2185259"/>
              <a:ext cx="201" cy="25"/>
            </a:xfrm>
            <a:custGeom>
              <a:rect b="b" l="l" r="r" t="t"/>
              <a:pathLst>
                <a:path extrusionOk="0" h="1" w="8">
                  <a:moveTo>
                    <a:pt x="1" y="0"/>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01"/>
            <p:cNvSpPr/>
            <p:nvPr/>
          </p:nvSpPr>
          <p:spPr>
            <a:xfrm>
              <a:off x="4660117" y="2194586"/>
              <a:ext cx="3972" cy="7769"/>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01"/>
            <p:cNvSpPr/>
            <p:nvPr/>
          </p:nvSpPr>
          <p:spPr>
            <a:xfrm>
              <a:off x="4724529" y="2195818"/>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01"/>
            <p:cNvSpPr/>
            <p:nvPr/>
          </p:nvSpPr>
          <p:spPr>
            <a:xfrm>
              <a:off x="4724353" y="2195718"/>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01"/>
            <p:cNvSpPr/>
            <p:nvPr/>
          </p:nvSpPr>
          <p:spPr>
            <a:xfrm>
              <a:off x="4727622" y="2197126"/>
              <a:ext cx="101" cy="25"/>
            </a:xfrm>
            <a:custGeom>
              <a:rect b="b" l="l" r="r" t="t"/>
              <a:pathLst>
                <a:path extrusionOk="0" h="1" w="4">
                  <a:moveTo>
                    <a:pt x="4"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01"/>
            <p:cNvSpPr/>
            <p:nvPr/>
          </p:nvSpPr>
          <p:spPr>
            <a:xfrm>
              <a:off x="4726641" y="2196774"/>
              <a:ext cx="201" cy="126"/>
            </a:xfrm>
            <a:custGeom>
              <a:rect b="b" l="l" r="r" t="t"/>
              <a:pathLst>
                <a:path extrusionOk="0" h="5" w="8">
                  <a:moveTo>
                    <a:pt x="1" y="1"/>
                  </a:moveTo>
                  <a:lnTo>
                    <a:pt x="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01"/>
            <p:cNvSpPr/>
            <p:nvPr/>
          </p:nvSpPr>
          <p:spPr>
            <a:xfrm>
              <a:off x="4724705" y="2195994"/>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01"/>
            <p:cNvSpPr/>
            <p:nvPr/>
          </p:nvSpPr>
          <p:spPr>
            <a:xfrm>
              <a:off x="4664064" y="2202330"/>
              <a:ext cx="1182" cy="1433"/>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01"/>
            <p:cNvSpPr/>
            <p:nvPr/>
          </p:nvSpPr>
          <p:spPr>
            <a:xfrm>
              <a:off x="4724982" y="2196070"/>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01"/>
            <p:cNvSpPr/>
            <p:nvPr/>
          </p:nvSpPr>
          <p:spPr>
            <a:xfrm>
              <a:off x="4725510" y="2196346"/>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01"/>
            <p:cNvSpPr/>
            <p:nvPr/>
          </p:nvSpPr>
          <p:spPr>
            <a:xfrm>
              <a:off x="4725937" y="2196598"/>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01"/>
            <p:cNvSpPr/>
            <p:nvPr/>
          </p:nvSpPr>
          <p:spPr>
            <a:xfrm>
              <a:off x="4663637" y="2201626"/>
              <a:ext cx="981" cy="1332"/>
            </a:xfrm>
            <a:custGeom>
              <a:rect b="b" l="l" r="r" t="t"/>
              <a:pathLst>
                <a:path extrusionOk="0" h="53" w="39">
                  <a:moveTo>
                    <a:pt x="0" y="0"/>
                  </a:moveTo>
                  <a:lnTo>
                    <a:pt x="0" y="0"/>
                  </a:lnTo>
                  <a:cubicBezTo>
                    <a:pt x="14" y="21"/>
                    <a:pt x="25" y="35"/>
                    <a:pt x="39" y="53"/>
                  </a:cubicBezTo>
                  <a:lnTo>
                    <a:pt x="21" y="2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01"/>
            <p:cNvSpPr/>
            <p:nvPr/>
          </p:nvSpPr>
          <p:spPr>
            <a:xfrm>
              <a:off x="4661952" y="2192022"/>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01"/>
            <p:cNvSpPr/>
            <p:nvPr/>
          </p:nvSpPr>
          <p:spPr>
            <a:xfrm>
              <a:off x="4661701" y="2192299"/>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01"/>
            <p:cNvSpPr/>
            <p:nvPr/>
          </p:nvSpPr>
          <p:spPr>
            <a:xfrm>
              <a:off x="4661349" y="2192651"/>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01"/>
            <p:cNvSpPr/>
            <p:nvPr/>
          </p:nvSpPr>
          <p:spPr>
            <a:xfrm>
              <a:off x="4662128" y="2191846"/>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01"/>
            <p:cNvSpPr/>
            <p:nvPr/>
          </p:nvSpPr>
          <p:spPr>
            <a:xfrm>
              <a:off x="4660544" y="2193782"/>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01"/>
            <p:cNvSpPr/>
            <p:nvPr/>
          </p:nvSpPr>
          <p:spPr>
            <a:xfrm>
              <a:off x="4660997" y="2193078"/>
              <a:ext cx="25" cy="126"/>
            </a:xfrm>
            <a:custGeom>
              <a:rect b="b" l="l" r="r" t="t"/>
              <a:pathLst>
                <a:path extrusionOk="0" h="5" w="1">
                  <a:moveTo>
                    <a:pt x="0"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01"/>
            <p:cNvSpPr/>
            <p:nvPr/>
          </p:nvSpPr>
          <p:spPr>
            <a:xfrm>
              <a:off x="4677540" y="2182795"/>
              <a:ext cx="629" cy="629"/>
            </a:xfrm>
            <a:custGeom>
              <a:rect b="b" l="l" r="r" t="t"/>
              <a:pathLst>
                <a:path extrusionOk="0" h="25" w="25">
                  <a:moveTo>
                    <a:pt x="25" y="0"/>
                  </a:moveTo>
                  <a:cubicBezTo>
                    <a:pt x="14" y="7"/>
                    <a:pt x="7" y="14"/>
                    <a:pt x="0" y="25"/>
                  </a:cubicBezTo>
                  <a:cubicBezTo>
                    <a:pt x="7" y="14"/>
                    <a:pt x="18" y="7"/>
                    <a:pt x="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01"/>
            <p:cNvSpPr/>
            <p:nvPr/>
          </p:nvSpPr>
          <p:spPr>
            <a:xfrm>
              <a:off x="4662304" y="2191846"/>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01"/>
            <p:cNvSpPr/>
            <p:nvPr/>
          </p:nvSpPr>
          <p:spPr>
            <a:xfrm>
              <a:off x="4682367" y="2179175"/>
              <a:ext cx="553" cy="302"/>
            </a:xfrm>
            <a:custGeom>
              <a:rect b="b" l="l" r="r" t="t"/>
              <a:pathLst>
                <a:path extrusionOk="0" h="12" w="22">
                  <a:moveTo>
                    <a:pt x="22" y="1"/>
                  </a:moveTo>
                  <a:lnTo>
                    <a:pt x="1" y="11"/>
                  </a:lnTo>
                  <a:lnTo>
                    <a:pt x="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01"/>
            <p:cNvSpPr/>
            <p:nvPr/>
          </p:nvSpPr>
          <p:spPr>
            <a:xfrm>
              <a:off x="4681236" y="2179627"/>
              <a:ext cx="905" cy="629"/>
            </a:xfrm>
            <a:custGeom>
              <a:rect b="b" l="l" r="r" t="t"/>
              <a:pathLst>
                <a:path extrusionOk="0" h="25" w="36">
                  <a:moveTo>
                    <a:pt x="0" y="25"/>
                  </a:moveTo>
                  <a:lnTo>
                    <a:pt x="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01"/>
            <p:cNvSpPr/>
            <p:nvPr/>
          </p:nvSpPr>
          <p:spPr>
            <a:xfrm>
              <a:off x="4660117" y="2194586"/>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01"/>
            <p:cNvSpPr/>
            <p:nvPr/>
          </p:nvSpPr>
          <p:spPr>
            <a:xfrm>
              <a:off x="4680255" y="2180407"/>
              <a:ext cx="654" cy="553"/>
            </a:xfrm>
            <a:custGeom>
              <a:rect b="b" l="l" r="r" t="t"/>
              <a:pathLst>
                <a:path extrusionOk="0" h="22" w="26">
                  <a:moveTo>
                    <a:pt x="1" y="22"/>
                  </a:moveTo>
                  <a:lnTo>
                    <a:pt x="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01"/>
            <p:cNvSpPr/>
            <p:nvPr/>
          </p:nvSpPr>
          <p:spPr>
            <a:xfrm>
              <a:off x="4676559" y="2183675"/>
              <a:ext cx="729" cy="905"/>
            </a:xfrm>
            <a:custGeom>
              <a:rect b="b" l="l" r="r" t="t"/>
              <a:pathLst>
                <a:path extrusionOk="0" h="36" w="29">
                  <a:moveTo>
                    <a:pt x="1" y="35"/>
                  </a:moveTo>
                  <a:cubicBezTo>
                    <a:pt x="11" y="25"/>
                    <a:pt x="22" y="11"/>
                    <a:pt x="29" y="0"/>
                  </a:cubicBezTo>
                  <a:cubicBezTo>
                    <a:pt x="22" y="11"/>
                    <a:pt x="11" y="25"/>
                    <a:pt x="1" y="3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01"/>
            <p:cNvSpPr/>
            <p:nvPr/>
          </p:nvSpPr>
          <p:spPr>
            <a:xfrm>
              <a:off x="4679300" y="2181211"/>
              <a:ext cx="629" cy="453"/>
            </a:xfrm>
            <a:custGeom>
              <a:rect b="b" l="l" r="r" t="t"/>
              <a:pathLst>
                <a:path extrusionOk="0" h="18" w="25">
                  <a:moveTo>
                    <a:pt x="0" y="18"/>
                  </a:moveTo>
                  <a:lnTo>
                    <a:pt x="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01"/>
            <p:cNvSpPr/>
            <p:nvPr/>
          </p:nvSpPr>
          <p:spPr>
            <a:xfrm>
              <a:off x="4678420" y="2181991"/>
              <a:ext cx="629" cy="478"/>
            </a:xfrm>
            <a:custGeom>
              <a:rect b="b" l="l" r="r" t="t"/>
              <a:pathLst>
                <a:path extrusionOk="0" h="19" w="25">
                  <a:moveTo>
                    <a:pt x="0" y="18"/>
                  </a:moveTo>
                  <a:lnTo>
                    <a:pt x="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01"/>
            <p:cNvSpPr/>
            <p:nvPr/>
          </p:nvSpPr>
          <p:spPr>
            <a:xfrm>
              <a:off x="4660117" y="2194662"/>
              <a:ext cx="25" cy="25"/>
            </a:xfrm>
            <a:custGeom>
              <a:rect b="b" l="l" r="r" t="t"/>
              <a:pathLst>
                <a:path extrusionOk="0" h="1" w="1">
                  <a:moveTo>
                    <a:pt x="0"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01"/>
            <p:cNvSpPr/>
            <p:nvPr/>
          </p:nvSpPr>
          <p:spPr>
            <a:xfrm>
              <a:off x="4297753" y="2307849"/>
              <a:ext cx="42338" cy="8070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01"/>
            <p:cNvSpPr/>
            <p:nvPr/>
          </p:nvSpPr>
          <p:spPr>
            <a:xfrm>
              <a:off x="4475805" y="2107974"/>
              <a:ext cx="50811" cy="42891"/>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01"/>
            <p:cNvSpPr/>
            <p:nvPr/>
          </p:nvSpPr>
          <p:spPr>
            <a:xfrm>
              <a:off x="4510399" y="2170099"/>
              <a:ext cx="5305" cy="7618"/>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01"/>
            <p:cNvSpPr/>
            <p:nvPr/>
          </p:nvSpPr>
          <p:spPr>
            <a:xfrm>
              <a:off x="4466377" y="2143776"/>
              <a:ext cx="48171" cy="33690"/>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01"/>
            <p:cNvSpPr/>
            <p:nvPr/>
          </p:nvSpPr>
          <p:spPr>
            <a:xfrm>
              <a:off x="4474472" y="2148904"/>
              <a:ext cx="478" cy="101"/>
            </a:xfrm>
            <a:custGeom>
              <a:rect b="b" l="l" r="r" t="t"/>
              <a:pathLst>
                <a:path extrusionOk="0" h="4" w="19">
                  <a:moveTo>
                    <a:pt x="1" y="0"/>
                  </a:moveTo>
                  <a:lnTo>
                    <a:pt x="1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01"/>
            <p:cNvSpPr/>
            <p:nvPr/>
          </p:nvSpPr>
          <p:spPr>
            <a:xfrm>
              <a:off x="4508363" y="2152776"/>
              <a:ext cx="1006" cy="981"/>
            </a:xfrm>
            <a:custGeom>
              <a:rect b="b" l="l" r="r" t="t"/>
              <a:pathLst>
                <a:path extrusionOk="0" h="39" w="40">
                  <a:moveTo>
                    <a:pt x="1" y="0"/>
                  </a:moveTo>
                  <a:cubicBezTo>
                    <a:pt x="11" y="14"/>
                    <a:pt x="25" y="25"/>
                    <a:pt x="39" y="39"/>
                  </a:cubicBezTo>
                  <a:cubicBezTo>
                    <a:pt x="25" y="25"/>
                    <a:pt x="11" y="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01"/>
            <p:cNvSpPr/>
            <p:nvPr/>
          </p:nvSpPr>
          <p:spPr>
            <a:xfrm>
              <a:off x="4476760" y="2149508"/>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01"/>
            <p:cNvSpPr/>
            <p:nvPr/>
          </p:nvSpPr>
          <p:spPr>
            <a:xfrm>
              <a:off x="4473592" y="2148552"/>
              <a:ext cx="478" cy="201"/>
            </a:xfrm>
            <a:custGeom>
              <a:rect b="b" l="l" r="r" t="t"/>
              <a:pathLst>
                <a:path extrusionOk="0" h="8" w="19">
                  <a:moveTo>
                    <a:pt x="1" y="0"/>
                  </a:moveTo>
                  <a:lnTo>
                    <a:pt x="18"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01"/>
            <p:cNvSpPr/>
            <p:nvPr/>
          </p:nvSpPr>
          <p:spPr>
            <a:xfrm>
              <a:off x="4472637" y="2148100"/>
              <a:ext cx="553" cy="201"/>
            </a:xfrm>
            <a:custGeom>
              <a:rect b="b" l="l" r="r" t="t"/>
              <a:pathLst>
                <a:path extrusionOk="0" h="8" w="22">
                  <a:moveTo>
                    <a:pt x="0" y="1"/>
                  </a:moveTo>
                  <a:lnTo>
                    <a:pt x="2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01"/>
            <p:cNvSpPr/>
            <p:nvPr/>
          </p:nvSpPr>
          <p:spPr>
            <a:xfrm>
              <a:off x="4475880" y="2149332"/>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01"/>
            <p:cNvSpPr/>
            <p:nvPr/>
          </p:nvSpPr>
          <p:spPr>
            <a:xfrm>
              <a:off x="4475277" y="2149156"/>
              <a:ext cx="277" cy="126"/>
            </a:xfrm>
            <a:custGeom>
              <a:rect b="b" l="l" r="r" t="t"/>
              <a:pathLst>
                <a:path extrusionOk="0" h="5" w="11">
                  <a:moveTo>
                    <a:pt x="0" y="1"/>
                  </a:moveTo>
                  <a:lnTo>
                    <a:pt x="1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01"/>
            <p:cNvSpPr/>
            <p:nvPr/>
          </p:nvSpPr>
          <p:spPr>
            <a:xfrm>
              <a:off x="4476333" y="2149432"/>
              <a:ext cx="201" cy="25"/>
            </a:xfrm>
            <a:custGeom>
              <a:rect b="b" l="l" r="r" t="t"/>
              <a:pathLst>
                <a:path extrusionOk="0" h="1" w="8">
                  <a:moveTo>
                    <a:pt x="0" y="0"/>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01"/>
            <p:cNvSpPr/>
            <p:nvPr/>
          </p:nvSpPr>
          <p:spPr>
            <a:xfrm>
              <a:off x="4509595" y="2153908"/>
              <a:ext cx="1182" cy="1006"/>
            </a:xfrm>
            <a:custGeom>
              <a:rect b="b" l="l" r="r" t="t"/>
              <a:pathLst>
                <a:path extrusionOk="0" h="40" w="47">
                  <a:moveTo>
                    <a:pt x="1" y="1"/>
                  </a:moveTo>
                  <a:cubicBezTo>
                    <a:pt x="15" y="15"/>
                    <a:pt x="29" y="25"/>
                    <a:pt x="46" y="39"/>
                  </a:cubicBezTo>
                  <a:cubicBezTo>
                    <a:pt x="29" y="25"/>
                    <a:pt x="15" y="15"/>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01"/>
            <p:cNvSpPr/>
            <p:nvPr/>
          </p:nvSpPr>
          <p:spPr>
            <a:xfrm>
              <a:off x="4507407" y="2172386"/>
              <a:ext cx="101" cy="377"/>
            </a:xfrm>
            <a:custGeom>
              <a:rect b="b" l="l" r="r" t="t"/>
              <a:pathLst>
                <a:path extrusionOk="0" h="15" w="4">
                  <a:moveTo>
                    <a:pt x="4" y="1"/>
                  </a:moveTo>
                  <a:lnTo>
                    <a:pt x="0"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01"/>
            <p:cNvSpPr/>
            <p:nvPr/>
          </p:nvSpPr>
          <p:spPr>
            <a:xfrm>
              <a:off x="4507659" y="2171431"/>
              <a:ext cx="201" cy="377"/>
            </a:xfrm>
            <a:custGeom>
              <a:rect b="b" l="l" r="r" t="t"/>
              <a:pathLst>
                <a:path extrusionOk="0" h="15" w="8">
                  <a:moveTo>
                    <a:pt x="8" y="0"/>
                  </a:moveTo>
                  <a:lnTo>
                    <a:pt x="1"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01"/>
            <p:cNvSpPr/>
            <p:nvPr/>
          </p:nvSpPr>
          <p:spPr>
            <a:xfrm>
              <a:off x="4508363" y="2169847"/>
              <a:ext cx="201" cy="277"/>
            </a:xfrm>
            <a:custGeom>
              <a:rect b="b" l="l" r="r" t="t"/>
              <a:pathLst>
                <a:path extrusionOk="0" h="11" w="8">
                  <a:moveTo>
                    <a:pt x="8"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01"/>
            <p:cNvSpPr/>
            <p:nvPr/>
          </p:nvSpPr>
          <p:spPr>
            <a:xfrm>
              <a:off x="4509871" y="2167735"/>
              <a:ext cx="201" cy="201"/>
            </a:xfrm>
            <a:custGeom>
              <a:rect b="b" l="l" r="r" t="t"/>
              <a:pathLst>
                <a:path extrusionOk="0" h="8" w="8">
                  <a:moveTo>
                    <a:pt x="7"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01"/>
            <p:cNvSpPr/>
            <p:nvPr/>
          </p:nvSpPr>
          <p:spPr>
            <a:xfrm>
              <a:off x="4509419" y="2168439"/>
              <a:ext cx="25" cy="25"/>
            </a:xfrm>
            <a:custGeom>
              <a:rect b="b" l="l" r="r" t="t"/>
              <a:pathLst>
                <a:path extrusionOk="0" h="1" w="1">
                  <a:moveTo>
                    <a:pt x="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01"/>
            <p:cNvSpPr/>
            <p:nvPr/>
          </p:nvSpPr>
          <p:spPr>
            <a:xfrm>
              <a:off x="4510399" y="2167207"/>
              <a:ext cx="201" cy="201"/>
            </a:xfrm>
            <a:custGeom>
              <a:rect b="b" l="l" r="r" t="t"/>
              <a:pathLst>
                <a:path extrusionOk="0" h="8" w="8">
                  <a:moveTo>
                    <a:pt x="0" y="7"/>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01"/>
            <p:cNvSpPr/>
            <p:nvPr/>
          </p:nvSpPr>
          <p:spPr>
            <a:xfrm>
              <a:off x="4508891" y="2169143"/>
              <a:ext cx="126" cy="201"/>
            </a:xfrm>
            <a:custGeom>
              <a:rect b="b" l="l" r="r" t="t"/>
              <a:pathLst>
                <a:path extrusionOk="0" h="8" w="5">
                  <a:moveTo>
                    <a:pt x="4"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01"/>
            <p:cNvSpPr/>
            <p:nvPr/>
          </p:nvSpPr>
          <p:spPr>
            <a:xfrm>
              <a:off x="4506880" y="2176107"/>
              <a:ext cx="25" cy="176"/>
            </a:xfrm>
            <a:custGeom>
              <a:rect b="b" l="l" r="r" t="t"/>
              <a:pathLst>
                <a:path extrusionOk="0" h="7" w="1">
                  <a:moveTo>
                    <a:pt x="0"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01"/>
            <p:cNvSpPr/>
            <p:nvPr/>
          </p:nvSpPr>
          <p:spPr>
            <a:xfrm>
              <a:off x="4511883" y="2165975"/>
              <a:ext cx="201" cy="201"/>
            </a:xfrm>
            <a:custGeom>
              <a:rect b="b" l="l" r="r" t="t"/>
              <a:pathLst>
                <a:path extrusionOk="0" h="8" w="8">
                  <a:moveTo>
                    <a:pt x="8"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01"/>
            <p:cNvSpPr/>
            <p:nvPr/>
          </p:nvSpPr>
          <p:spPr>
            <a:xfrm>
              <a:off x="4507231" y="2173367"/>
              <a:ext cx="101" cy="453"/>
            </a:xfrm>
            <a:custGeom>
              <a:rect b="b" l="l" r="r" t="t"/>
              <a:pathLst>
                <a:path extrusionOk="0" h="18" w="4">
                  <a:moveTo>
                    <a:pt x="4" y="0"/>
                  </a:moveTo>
                  <a:lnTo>
                    <a:pt x="4" y="0"/>
                  </a:lnTo>
                  <a:cubicBezTo>
                    <a:pt x="0" y="7"/>
                    <a:pt x="0" y="11"/>
                    <a:pt x="0" y="18"/>
                  </a:cubicBezTo>
                  <a:cubicBezTo>
                    <a:pt x="0" y="11"/>
                    <a:pt x="4" y="7"/>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01"/>
            <p:cNvSpPr/>
            <p:nvPr/>
          </p:nvSpPr>
          <p:spPr>
            <a:xfrm>
              <a:off x="4507056" y="2174599"/>
              <a:ext cx="25" cy="377"/>
            </a:xfrm>
            <a:custGeom>
              <a:rect b="b" l="l" r="r" t="t"/>
              <a:pathLst>
                <a:path extrusionOk="0" h="15" w="1">
                  <a:moveTo>
                    <a:pt x="0" y="0"/>
                  </a:moveTo>
                  <a:cubicBezTo>
                    <a:pt x="0" y="4"/>
                    <a:pt x="0" y="7"/>
                    <a:pt x="0" y="14"/>
                  </a:cubicBezTo>
                  <a:cubicBezTo>
                    <a:pt x="0" y="7"/>
                    <a:pt x="0" y="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01"/>
            <p:cNvSpPr/>
            <p:nvPr/>
          </p:nvSpPr>
          <p:spPr>
            <a:xfrm>
              <a:off x="4508011" y="2170627"/>
              <a:ext cx="201" cy="302"/>
            </a:xfrm>
            <a:custGeom>
              <a:rect b="b" l="l" r="r" t="t"/>
              <a:pathLst>
                <a:path extrusionOk="0" h="12" w="8">
                  <a:moveTo>
                    <a:pt x="8"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01"/>
            <p:cNvSpPr/>
            <p:nvPr/>
          </p:nvSpPr>
          <p:spPr>
            <a:xfrm>
              <a:off x="4511355" y="2166327"/>
              <a:ext cx="201" cy="201"/>
            </a:xfrm>
            <a:custGeom>
              <a:rect b="b" l="l" r="r" t="t"/>
              <a:pathLst>
                <a:path extrusionOk="0" h="8" w="8">
                  <a:moveTo>
                    <a:pt x="8"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01"/>
            <p:cNvSpPr/>
            <p:nvPr/>
          </p:nvSpPr>
          <p:spPr>
            <a:xfrm>
              <a:off x="4510827" y="2166755"/>
              <a:ext cx="302" cy="201"/>
            </a:xfrm>
            <a:custGeom>
              <a:rect b="b" l="l" r="r" t="t"/>
              <a:pathLst>
                <a:path extrusionOk="0" h="8" w="12">
                  <a:moveTo>
                    <a:pt x="11"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01"/>
            <p:cNvSpPr/>
            <p:nvPr/>
          </p:nvSpPr>
          <p:spPr>
            <a:xfrm>
              <a:off x="4707634" y="2200218"/>
              <a:ext cx="120604" cy="76732"/>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01"/>
            <p:cNvSpPr/>
            <p:nvPr/>
          </p:nvSpPr>
          <p:spPr>
            <a:xfrm>
              <a:off x="4738432" y="2204970"/>
              <a:ext cx="654" cy="1332"/>
            </a:xfrm>
            <a:custGeom>
              <a:rect b="b" l="l" r="r" t="t"/>
              <a:pathLst>
                <a:path extrusionOk="0" h="53" w="26">
                  <a:moveTo>
                    <a:pt x="1" y="53"/>
                  </a:moveTo>
                  <a:cubicBezTo>
                    <a:pt x="11" y="35"/>
                    <a:pt x="18" y="18"/>
                    <a:pt x="25" y="0"/>
                  </a:cubicBezTo>
                  <a:lnTo>
                    <a:pt x="25" y="0"/>
                  </a:lnTo>
                  <a:cubicBezTo>
                    <a:pt x="18" y="18"/>
                    <a:pt x="11" y="35"/>
                    <a:pt x="1" y="5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01"/>
            <p:cNvSpPr/>
            <p:nvPr/>
          </p:nvSpPr>
          <p:spPr>
            <a:xfrm>
              <a:off x="4736320" y="2207786"/>
              <a:ext cx="654" cy="453"/>
            </a:xfrm>
            <a:custGeom>
              <a:rect b="b" l="l" r="r" t="t"/>
              <a:pathLst>
                <a:path extrusionOk="0" h="18" w="26">
                  <a:moveTo>
                    <a:pt x="1" y="18"/>
                  </a:moveTo>
                  <a:lnTo>
                    <a:pt x="25" y="0"/>
                  </a:lnTo>
                  <a:lnTo>
                    <a:pt x="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01"/>
            <p:cNvSpPr/>
            <p:nvPr/>
          </p:nvSpPr>
          <p:spPr>
            <a:xfrm>
              <a:off x="4707533" y="2238860"/>
              <a:ext cx="1433" cy="905"/>
            </a:xfrm>
            <a:custGeom>
              <a:rect b="b" l="l" r="r" t="t"/>
              <a:pathLst>
                <a:path extrusionOk="0" h="36" w="57">
                  <a:moveTo>
                    <a:pt x="57" y="0"/>
                  </a:moveTo>
                  <a:cubicBezTo>
                    <a:pt x="36" y="14"/>
                    <a:pt x="15" y="25"/>
                    <a:pt x="1" y="35"/>
                  </a:cubicBezTo>
                  <a:cubicBezTo>
                    <a:pt x="15" y="25"/>
                    <a:pt x="39" y="14"/>
                    <a:pt x="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01"/>
            <p:cNvSpPr/>
            <p:nvPr/>
          </p:nvSpPr>
          <p:spPr>
            <a:xfrm>
              <a:off x="4737552" y="2207157"/>
              <a:ext cx="201" cy="126"/>
            </a:xfrm>
            <a:custGeom>
              <a:rect b="b" l="l" r="r" t="t"/>
              <a:pathLst>
                <a:path extrusionOk="0" h="5" w="8">
                  <a:moveTo>
                    <a:pt x="8"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01"/>
            <p:cNvSpPr/>
            <p:nvPr/>
          </p:nvSpPr>
          <p:spPr>
            <a:xfrm>
              <a:off x="4735013" y="2208314"/>
              <a:ext cx="1257" cy="805"/>
            </a:xfrm>
            <a:custGeom>
              <a:rect b="b" l="l" r="r" t="t"/>
              <a:pathLst>
                <a:path extrusionOk="0" h="32" w="50">
                  <a:moveTo>
                    <a:pt x="49" y="0"/>
                  </a:moveTo>
                  <a:lnTo>
                    <a:pt x="0"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01"/>
            <p:cNvSpPr/>
            <p:nvPr/>
          </p:nvSpPr>
          <p:spPr>
            <a:xfrm>
              <a:off x="4738181" y="2206453"/>
              <a:ext cx="201" cy="302"/>
            </a:xfrm>
            <a:custGeom>
              <a:rect b="b" l="l" r="r" t="t"/>
              <a:pathLst>
                <a:path extrusionOk="0" h="12" w="8">
                  <a:moveTo>
                    <a:pt x="7"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01"/>
            <p:cNvSpPr/>
            <p:nvPr/>
          </p:nvSpPr>
          <p:spPr>
            <a:xfrm>
              <a:off x="4794322" y="2197402"/>
              <a:ext cx="38416" cy="48523"/>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01"/>
            <p:cNvSpPr/>
            <p:nvPr/>
          </p:nvSpPr>
          <p:spPr>
            <a:xfrm>
              <a:off x="4800934" y="2210853"/>
              <a:ext cx="277" cy="377"/>
            </a:xfrm>
            <a:custGeom>
              <a:rect b="b" l="l" r="r" t="t"/>
              <a:pathLst>
                <a:path extrusionOk="0" h="15" w="11">
                  <a:moveTo>
                    <a:pt x="11" y="15"/>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01"/>
            <p:cNvSpPr/>
            <p:nvPr/>
          </p:nvSpPr>
          <p:spPr>
            <a:xfrm>
              <a:off x="4800481" y="2210250"/>
              <a:ext cx="302" cy="377"/>
            </a:xfrm>
            <a:custGeom>
              <a:rect b="b" l="l" r="r" t="t"/>
              <a:pathLst>
                <a:path extrusionOk="0" h="15" w="12">
                  <a:moveTo>
                    <a:pt x="11" y="1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01"/>
            <p:cNvSpPr/>
            <p:nvPr/>
          </p:nvSpPr>
          <p:spPr>
            <a:xfrm>
              <a:off x="4810613" y="2242732"/>
              <a:ext cx="377" cy="1081"/>
            </a:xfrm>
            <a:custGeom>
              <a:rect b="b" l="l" r="r" t="t"/>
              <a:pathLst>
                <a:path extrusionOk="0" h="43" w="15">
                  <a:moveTo>
                    <a:pt x="0" y="0"/>
                  </a:moveTo>
                  <a:cubicBezTo>
                    <a:pt x="4" y="18"/>
                    <a:pt x="11" y="32"/>
                    <a:pt x="14" y="42"/>
                  </a:cubicBezTo>
                  <a:cubicBezTo>
                    <a:pt x="11" y="28"/>
                    <a:pt x="7" y="1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01"/>
            <p:cNvSpPr/>
            <p:nvPr/>
          </p:nvSpPr>
          <p:spPr>
            <a:xfrm>
              <a:off x="4810337" y="2241676"/>
              <a:ext cx="302" cy="1157"/>
            </a:xfrm>
            <a:custGeom>
              <a:rect b="b" l="l" r="r" t="t"/>
              <a:pathLst>
                <a:path extrusionOk="0" h="46" w="12">
                  <a:moveTo>
                    <a:pt x="1" y="0"/>
                  </a:moveTo>
                  <a:lnTo>
                    <a:pt x="1" y="0"/>
                  </a:lnTo>
                  <a:cubicBezTo>
                    <a:pt x="4" y="14"/>
                    <a:pt x="8" y="32"/>
                    <a:pt x="11" y="46"/>
                  </a:cubicBezTo>
                  <a:cubicBezTo>
                    <a:pt x="8" y="28"/>
                    <a:pt x="4" y="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01"/>
            <p:cNvSpPr/>
            <p:nvPr/>
          </p:nvSpPr>
          <p:spPr>
            <a:xfrm>
              <a:off x="4811493" y="2245020"/>
              <a:ext cx="453" cy="805"/>
            </a:xfrm>
            <a:custGeom>
              <a:rect b="b" l="l" r="r" t="t"/>
              <a:pathLst>
                <a:path extrusionOk="0" h="32" w="18">
                  <a:moveTo>
                    <a:pt x="1" y="0"/>
                  </a:moveTo>
                  <a:lnTo>
                    <a:pt x="1" y="0"/>
                  </a:lnTo>
                  <a:cubicBezTo>
                    <a:pt x="7" y="14"/>
                    <a:pt x="11" y="25"/>
                    <a:pt x="18" y="32"/>
                  </a:cubicBezTo>
                  <a:cubicBezTo>
                    <a:pt x="11" y="21"/>
                    <a:pt x="7" y="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01"/>
            <p:cNvSpPr/>
            <p:nvPr/>
          </p:nvSpPr>
          <p:spPr>
            <a:xfrm>
              <a:off x="4810161" y="2240444"/>
              <a:ext cx="201" cy="905"/>
            </a:xfrm>
            <a:custGeom>
              <a:rect b="b" l="l" r="r" t="t"/>
              <a:pathLst>
                <a:path extrusionOk="0" h="36" w="8">
                  <a:moveTo>
                    <a:pt x="1" y="0"/>
                  </a:moveTo>
                  <a:cubicBezTo>
                    <a:pt x="1" y="11"/>
                    <a:pt x="4" y="25"/>
                    <a:pt x="8" y="35"/>
                  </a:cubicBezTo>
                  <a:cubicBezTo>
                    <a:pt x="4" y="25"/>
                    <a:pt x="4" y="1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01"/>
            <p:cNvSpPr/>
            <p:nvPr/>
          </p:nvSpPr>
          <p:spPr>
            <a:xfrm>
              <a:off x="4801990" y="2212361"/>
              <a:ext cx="277" cy="377"/>
            </a:xfrm>
            <a:custGeom>
              <a:rect b="b" l="l" r="r" t="t"/>
              <a:pathLst>
                <a:path extrusionOk="0" h="15" w="11">
                  <a:moveTo>
                    <a:pt x="11" y="1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01"/>
            <p:cNvSpPr/>
            <p:nvPr/>
          </p:nvSpPr>
          <p:spPr>
            <a:xfrm>
              <a:off x="4801638" y="2211909"/>
              <a:ext cx="201" cy="302"/>
            </a:xfrm>
            <a:custGeom>
              <a:rect b="b" l="l" r="r" t="t"/>
              <a:pathLst>
                <a:path extrusionOk="0" h="12" w="8">
                  <a:moveTo>
                    <a:pt x="7" y="1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01"/>
            <p:cNvSpPr/>
            <p:nvPr/>
          </p:nvSpPr>
          <p:spPr>
            <a:xfrm>
              <a:off x="4809985" y="2238860"/>
              <a:ext cx="201" cy="1257"/>
            </a:xfrm>
            <a:custGeom>
              <a:rect b="b" l="l" r="r" t="t"/>
              <a:pathLst>
                <a:path extrusionOk="0" h="50" w="8">
                  <a:moveTo>
                    <a:pt x="1" y="0"/>
                  </a:moveTo>
                  <a:cubicBezTo>
                    <a:pt x="4" y="18"/>
                    <a:pt x="4" y="35"/>
                    <a:pt x="8" y="49"/>
                  </a:cubicBezTo>
                  <a:cubicBezTo>
                    <a:pt x="8" y="35"/>
                    <a:pt x="4" y="18"/>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01"/>
            <p:cNvSpPr/>
            <p:nvPr/>
          </p:nvSpPr>
          <p:spPr>
            <a:xfrm>
              <a:off x="4801286" y="2211481"/>
              <a:ext cx="277" cy="277"/>
            </a:xfrm>
            <a:custGeom>
              <a:rect b="b" l="l" r="r" t="t"/>
              <a:pathLst>
                <a:path extrusionOk="0" h="11" w="11">
                  <a:moveTo>
                    <a:pt x="11" y="1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01"/>
            <p:cNvSpPr/>
            <p:nvPr/>
          </p:nvSpPr>
          <p:spPr>
            <a:xfrm>
              <a:off x="4811041" y="2244040"/>
              <a:ext cx="377" cy="729"/>
            </a:xfrm>
            <a:custGeom>
              <a:rect b="b" l="l" r="r" t="t"/>
              <a:pathLst>
                <a:path extrusionOk="0" h="29" w="15">
                  <a:moveTo>
                    <a:pt x="15" y="29"/>
                  </a:moveTo>
                  <a:cubicBezTo>
                    <a:pt x="11" y="22"/>
                    <a:pt x="4" y="11"/>
                    <a:pt x="1" y="1"/>
                  </a:cubicBezTo>
                  <a:cubicBezTo>
                    <a:pt x="4" y="11"/>
                    <a:pt x="11" y="22"/>
                    <a:pt x="15" y="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01"/>
            <p:cNvSpPr/>
            <p:nvPr/>
          </p:nvSpPr>
          <p:spPr>
            <a:xfrm>
              <a:off x="4797942" y="2205850"/>
              <a:ext cx="277" cy="553"/>
            </a:xfrm>
            <a:custGeom>
              <a:rect b="b" l="l" r="r" t="t"/>
              <a:pathLst>
                <a:path extrusionOk="0" h="22" w="11">
                  <a:moveTo>
                    <a:pt x="11" y="2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01"/>
            <p:cNvSpPr/>
            <p:nvPr/>
          </p:nvSpPr>
          <p:spPr>
            <a:xfrm>
              <a:off x="4811921" y="224590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01"/>
            <p:cNvSpPr/>
            <p:nvPr/>
          </p:nvSpPr>
          <p:spPr>
            <a:xfrm>
              <a:off x="4798546" y="2206906"/>
              <a:ext cx="302" cy="453"/>
            </a:xfrm>
            <a:custGeom>
              <a:rect b="b" l="l" r="r" t="t"/>
              <a:pathLst>
                <a:path extrusionOk="0" h="18" w="12">
                  <a:moveTo>
                    <a:pt x="11" y="18"/>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01"/>
            <p:cNvSpPr/>
            <p:nvPr/>
          </p:nvSpPr>
          <p:spPr>
            <a:xfrm>
              <a:off x="4794322" y="2199238"/>
              <a:ext cx="302" cy="654"/>
            </a:xfrm>
            <a:custGeom>
              <a:rect b="b" l="l" r="r" t="t"/>
              <a:pathLst>
                <a:path extrusionOk="0" h="26" w="12">
                  <a:moveTo>
                    <a:pt x="1" y="1"/>
                  </a:moveTo>
                  <a:lnTo>
                    <a:pt x="11" y="25"/>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01"/>
            <p:cNvSpPr/>
            <p:nvPr/>
          </p:nvSpPr>
          <p:spPr>
            <a:xfrm>
              <a:off x="4797314" y="2204794"/>
              <a:ext cx="377" cy="629"/>
            </a:xfrm>
            <a:custGeom>
              <a:rect b="b" l="l" r="r" t="t"/>
              <a:pathLst>
                <a:path extrusionOk="0" h="25" w="15">
                  <a:moveTo>
                    <a:pt x="15" y="25"/>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01"/>
            <p:cNvSpPr/>
            <p:nvPr/>
          </p:nvSpPr>
          <p:spPr>
            <a:xfrm>
              <a:off x="4796710" y="2203637"/>
              <a:ext cx="277" cy="654"/>
            </a:xfrm>
            <a:custGeom>
              <a:rect b="b" l="l" r="r" t="t"/>
              <a:pathLst>
                <a:path extrusionOk="0" h="26" w="11">
                  <a:moveTo>
                    <a:pt x="11" y="25"/>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01"/>
            <p:cNvSpPr/>
            <p:nvPr/>
          </p:nvSpPr>
          <p:spPr>
            <a:xfrm>
              <a:off x="4795654" y="2201802"/>
              <a:ext cx="729" cy="1257"/>
            </a:xfrm>
            <a:custGeom>
              <a:rect b="b" l="l" r="r" t="t"/>
              <a:pathLst>
                <a:path extrusionOk="0" h="50" w="29">
                  <a:moveTo>
                    <a:pt x="28" y="49"/>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01"/>
            <p:cNvSpPr/>
            <p:nvPr/>
          </p:nvSpPr>
          <p:spPr>
            <a:xfrm>
              <a:off x="4794950" y="2200469"/>
              <a:ext cx="453" cy="830"/>
            </a:xfrm>
            <a:custGeom>
              <a:rect b="b" l="l" r="r" t="t"/>
              <a:pathLst>
                <a:path extrusionOk="0" h="33" w="18">
                  <a:moveTo>
                    <a:pt x="18" y="32"/>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01"/>
            <p:cNvSpPr/>
            <p:nvPr/>
          </p:nvSpPr>
          <p:spPr>
            <a:xfrm>
              <a:off x="4800054" y="2209546"/>
              <a:ext cx="277" cy="377"/>
            </a:xfrm>
            <a:custGeom>
              <a:rect b="b" l="l" r="r" t="t"/>
              <a:pathLst>
                <a:path extrusionOk="0" h="15" w="11">
                  <a:moveTo>
                    <a:pt x="11" y="1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01"/>
            <p:cNvSpPr/>
            <p:nvPr/>
          </p:nvSpPr>
          <p:spPr>
            <a:xfrm>
              <a:off x="4799601" y="2208741"/>
              <a:ext cx="302" cy="377"/>
            </a:xfrm>
            <a:custGeom>
              <a:rect b="b" l="l" r="r" t="t"/>
              <a:pathLst>
                <a:path extrusionOk="0" h="15" w="12">
                  <a:moveTo>
                    <a:pt x="11" y="15"/>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01"/>
            <p:cNvSpPr/>
            <p:nvPr/>
          </p:nvSpPr>
          <p:spPr>
            <a:xfrm>
              <a:off x="4799074" y="2207861"/>
              <a:ext cx="302" cy="478"/>
            </a:xfrm>
            <a:custGeom>
              <a:rect b="b" l="l" r="r" t="t"/>
              <a:pathLst>
                <a:path extrusionOk="0" h="19" w="12">
                  <a:moveTo>
                    <a:pt x="11" y="1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01"/>
            <p:cNvSpPr/>
            <p:nvPr/>
          </p:nvSpPr>
          <p:spPr>
            <a:xfrm>
              <a:off x="4731493" y="2273304"/>
              <a:ext cx="81609" cy="43545"/>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01"/>
            <p:cNvSpPr/>
            <p:nvPr/>
          </p:nvSpPr>
          <p:spPr>
            <a:xfrm>
              <a:off x="4785095" y="2307145"/>
              <a:ext cx="629" cy="729"/>
            </a:xfrm>
            <a:custGeom>
              <a:rect b="b" l="l" r="r" t="t"/>
              <a:pathLst>
                <a:path extrusionOk="0" h="29" w="25">
                  <a:moveTo>
                    <a:pt x="0" y="29"/>
                  </a:moveTo>
                  <a:cubicBezTo>
                    <a:pt x="4" y="18"/>
                    <a:pt x="14" y="8"/>
                    <a:pt x="25" y="1"/>
                  </a:cubicBezTo>
                  <a:cubicBezTo>
                    <a:pt x="14" y="8"/>
                    <a:pt x="4" y="18"/>
                    <a:pt x="0" y="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01"/>
            <p:cNvSpPr/>
            <p:nvPr/>
          </p:nvSpPr>
          <p:spPr>
            <a:xfrm>
              <a:off x="4803222" y="2306893"/>
              <a:ext cx="377" cy="101"/>
            </a:xfrm>
            <a:custGeom>
              <a:rect b="b" l="l" r="r" t="t"/>
              <a:pathLst>
                <a:path extrusionOk="0" h="4" w="15">
                  <a:moveTo>
                    <a:pt x="14" y="0"/>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01"/>
            <p:cNvSpPr/>
            <p:nvPr/>
          </p:nvSpPr>
          <p:spPr>
            <a:xfrm>
              <a:off x="4784818" y="2309181"/>
              <a:ext cx="25" cy="101"/>
            </a:xfrm>
            <a:custGeom>
              <a:rect b="b" l="l" r="r" t="t"/>
              <a:pathLst>
                <a:path extrusionOk="0" h="4" w="1">
                  <a:moveTo>
                    <a:pt x="1"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01"/>
            <p:cNvSpPr/>
            <p:nvPr/>
          </p:nvSpPr>
          <p:spPr>
            <a:xfrm>
              <a:off x="4803649" y="2306717"/>
              <a:ext cx="478" cy="201"/>
            </a:xfrm>
            <a:custGeom>
              <a:rect b="b" l="l" r="r" t="t"/>
              <a:pathLst>
                <a:path extrusionOk="0" h="8" w="19">
                  <a:moveTo>
                    <a:pt x="18"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01"/>
            <p:cNvSpPr/>
            <p:nvPr/>
          </p:nvSpPr>
          <p:spPr>
            <a:xfrm>
              <a:off x="4804102" y="2306617"/>
              <a:ext cx="377" cy="201"/>
            </a:xfrm>
            <a:custGeom>
              <a:rect b="b" l="l" r="r" t="t"/>
              <a:pathLst>
                <a:path extrusionOk="0" h="8" w="15">
                  <a:moveTo>
                    <a:pt x="14" y="1"/>
                  </a:moveTo>
                  <a:lnTo>
                    <a:pt x="14" y="1"/>
                  </a:ln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01"/>
            <p:cNvSpPr/>
            <p:nvPr/>
          </p:nvSpPr>
          <p:spPr>
            <a:xfrm>
              <a:off x="4786226" y="2305561"/>
              <a:ext cx="10157" cy="1257"/>
            </a:xfrm>
            <a:custGeom>
              <a:rect b="b" l="l" r="r" t="t"/>
              <a:pathLst>
                <a:path extrusionOk="0" h="50" w="404">
                  <a:moveTo>
                    <a:pt x="1" y="50"/>
                  </a:moveTo>
                  <a:lnTo>
                    <a:pt x="1" y="50"/>
                  </a:lnTo>
                  <a:cubicBezTo>
                    <a:pt x="134" y="15"/>
                    <a:pt x="267" y="1"/>
                    <a:pt x="403" y="4"/>
                  </a:cubicBezTo>
                  <a:cubicBezTo>
                    <a:pt x="267" y="1"/>
                    <a:pt x="134" y="15"/>
                    <a:pt x="1" y="5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01"/>
            <p:cNvSpPr/>
            <p:nvPr/>
          </p:nvSpPr>
          <p:spPr>
            <a:xfrm>
              <a:off x="4785799" y="2306793"/>
              <a:ext cx="453" cy="302"/>
            </a:xfrm>
            <a:custGeom>
              <a:rect b="b" l="l" r="r" t="t"/>
              <a:pathLst>
                <a:path extrusionOk="0" h="12" w="18">
                  <a:moveTo>
                    <a:pt x="18" y="1"/>
                  </a:moveTo>
                  <a:cubicBezTo>
                    <a:pt x="11" y="4"/>
                    <a:pt x="4" y="8"/>
                    <a:pt x="0" y="11"/>
                  </a:cubicBezTo>
                  <a:cubicBezTo>
                    <a:pt x="4" y="8"/>
                    <a:pt x="11" y="4"/>
                    <a:pt x="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01"/>
            <p:cNvSpPr/>
            <p:nvPr/>
          </p:nvSpPr>
          <p:spPr>
            <a:xfrm>
              <a:off x="4802593" y="2306969"/>
              <a:ext cx="553" cy="126"/>
            </a:xfrm>
            <a:custGeom>
              <a:rect b="b" l="l" r="r" t="t"/>
              <a:pathLst>
                <a:path extrusionOk="0" h="5" w="22">
                  <a:moveTo>
                    <a:pt x="22" y="1"/>
                  </a:moveTo>
                  <a:cubicBezTo>
                    <a:pt x="15" y="4"/>
                    <a:pt x="8" y="4"/>
                    <a:pt x="1" y="1"/>
                  </a:cubicBezTo>
                  <a:cubicBezTo>
                    <a:pt x="8" y="4"/>
                    <a:pt x="15" y="4"/>
                    <a:pt x="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01"/>
            <p:cNvSpPr/>
            <p:nvPr/>
          </p:nvSpPr>
          <p:spPr>
            <a:xfrm>
              <a:off x="4802166" y="2307069"/>
              <a:ext cx="377" cy="25"/>
            </a:xfrm>
            <a:custGeom>
              <a:rect b="b" l="l" r="r" t="t"/>
              <a:pathLst>
                <a:path extrusionOk="0" h="1" w="15">
                  <a:moveTo>
                    <a:pt x="1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01"/>
            <p:cNvSpPr/>
            <p:nvPr/>
          </p:nvSpPr>
          <p:spPr>
            <a:xfrm>
              <a:off x="4784919" y="2307949"/>
              <a:ext cx="201" cy="453"/>
            </a:xfrm>
            <a:custGeom>
              <a:rect b="b" l="l" r="r" t="t"/>
              <a:pathLst>
                <a:path extrusionOk="0" h="18" w="8">
                  <a:moveTo>
                    <a:pt x="7" y="0"/>
                  </a:moveTo>
                  <a:cubicBezTo>
                    <a:pt x="4" y="4"/>
                    <a:pt x="0" y="11"/>
                    <a:pt x="0" y="18"/>
                  </a:cubicBezTo>
                  <a:cubicBezTo>
                    <a:pt x="0" y="11"/>
                    <a:pt x="4" y="4"/>
                    <a:pt x="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01"/>
            <p:cNvSpPr/>
            <p:nvPr/>
          </p:nvSpPr>
          <p:spPr>
            <a:xfrm>
              <a:off x="4801638" y="2306893"/>
              <a:ext cx="453" cy="101"/>
            </a:xfrm>
            <a:custGeom>
              <a:rect b="b" l="l" r="r" t="t"/>
              <a:pathLst>
                <a:path extrusionOk="0" h="4" w="18">
                  <a:moveTo>
                    <a:pt x="18" y="4"/>
                  </a:moveTo>
                  <a:cubicBezTo>
                    <a:pt x="11" y="4"/>
                    <a:pt x="7" y="0"/>
                    <a:pt x="0" y="0"/>
                  </a:cubicBezTo>
                  <a:cubicBezTo>
                    <a:pt x="7" y="0"/>
                    <a:pt x="11" y="4"/>
                    <a:pt x="18" y="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01"/>
            <p:cNvSpPr/>
            <p:nvPr/>
          </p:nvSpPr>
          <p:spPr>
            <a:xfrm>
              <a:off x="4784818" y="2308377"/>
              <a:ext cx="25" cy="553"/>
            </a:xfrm>
            <a:custGeom>
              <a:rect b="b" l="l" r="r" t="t"/>
              <a:pathLst>
                <a:path extrusionOk="0" h="22" w="1">
                  <a:moveTo>
                    <a:pt x="1" y="1"/>
                  </a:moveTo>
                  <a:cubicBezTo>
                    <a:pt x="1" y="8"/>
                    <a:pt x="1" y="15"/>
                    <a:pt x="1" y="22"/>
                  </a:cubicBezTo>
                  <a:cubicBezTo>
                    <a:pt x="1" y="15"/>
                    <a:pt x="1"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01"/>
            <p:cNvSpPr/>
            <p:nvPr/>
          </p:nvSpPr>
          <p:spPr>
            <a:xfrm>
              <a:off x="4812197" y="2279514"/>
              <a:ext cx="553" cy="201"/>
            </a:xfrm>
            <a:custGeom>
              <a:rect b="b" l="l" r="r" t="t"/>
              <a:pathLst>
                <a:path extrusionOk="0" h="8" w="22">
                  <a:moveTo>
                    <a:pt x="21"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01"/>
            <p:cNvSpPr/>
            <p:nvPr/>
          </p:nvSpPr>
          <p:spPr>
            <a:xfrm>
              <a:off x="4781123" y="2271771"/>
              <a:ext cx="15160" cy="4073"/>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01"/>
            <p:cNvSpPr/>
            <p:nvPr/>
          </p:nvSpPr>
          <p:spPr>
            <a:xfrm>
              <a:off x="4796258" y="2271771"/>
              <a:ext cx="25" cy="25"/>
            </a:xfrm>
            <a:custGeom>
              <a:rect b="b" l="l" r="r" t="t"/>
              <a:pathLst>
                <a:path extrusionOk="0" h="1" w="1">
                  <a:moveTo>
                    <a:pt x="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01"/>
            <p:cNvSpPr/>
            <p:nvPr/>
          </p:nvSpPr>
          <p:spPr>
            <a:xfrm>
              <a:off x="4733781" y="2273254"/>
              <a:ext cx="101" cy="25"/>
            </a:xfrm>
            <a:custGeom>
              <a:rect b="b" l="l" r="r" t="t"/>
              <a:pathLst>
                <a:path extrusionOk="0" h="1" w="4">
                  <a:moveTo>
                    <a:pt x="0" y="1"/>
                  </a:moveTo>
                  <a:lnTo>
                    <a:pt x="4" y="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01"/>
            <p:cNvSpPr/>
            <p:nvPr/>
          </p:nvSpPr>
          <p:spPr>
            <a:xfrm>
              <a:off x="4808401" y="2277830"/>
              <a:ext cx="302" cy="201"/>
            </a:xfrm>
            <a:custGeom>
              <a:rect b="b" l="l" r="r" t="t"/>
              <a:pathLst>
                <a:path extrusionOk="0" h="8" w="12">
                  <a:moveTo>
                    <a:pt x="1" y="1"/>
                  </a:moveTo>
                  <a:lnTo>
                    <a:pt x="1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01"/>
            <p:cNvSpPr/>
            <p:nvPr/>
          </p:nvSpPr>
          <p:spPr>
            <a:xfrm>
              <a:off x="4735541" y="2274411"/>
              <a:ext cx="101" cy="101"/>
            </a:xfrm>
            <a:custGeom>
              <a:rect b="b" l="l" r="r" t="t"/>
              <a:pathLst>
                <a:path extrusionOk="0" h="4" w="4">
                  <a:moveTo>
                    <a:pt x="4"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01"/>
            <p:cNvSpPr/>
            <p:nvPr/>
          </p:nvSpPr>
          <p:spPr>
            <a:xfrm>
              <a:off x="4807873" y="2277578"/>
              <a:ext cx="201" cy="101"/>
            </a:xfrm>
            <a:custGeom>
              <a:rect b="b" l="l" r="r" t="t"/>
              <a:pathLst>
                <a:path extrusionOk="0" h="4" w="8">
                  <a:moveTo>
                    <a:pt x="1" y="0"/>
                  </a:moveTo>
                  <a:lnTo>
                    <a:pt x="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01"/>
            <p:cNvSpPr/>
            <p:nvPr/>
          </p:nvSpPr>
          <p:spPr>
            <a:xfrm>
              <a:off x="4809281" y="2278282"/>
              <a:ext cx="302" cy="101"/>
            </a:xfrm>
            <a:custGeom>
              <a:rect b="b" l="l" r="r" t="t"/>
              <a:pathLst>
                <a:path extrusionOk="0" h="4" w="12">
                  <a:moveTo>
                    <a:pt x="1" y="0"/>
                  </a:moveTo>
                  <a:lnTo>
                    <a:pt x="1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01"/>
            <p:cNvSpPr/>
            <p:nvPr/>
          </p:nvSpPr>
          <p:spPr>
            <a:xfrm>
              <a:off x="4807345" y="2277302"/>
              <a:ext cx="302" cy="126"/>
            </a:xfrm>
            <a:custGeom>
              <a:rect b="b" l="l" r="r" t="t"/>
              <a:pathLst>
                <a:path extrusionOk="0" h="5" w="12">
                  <a:moveTo>
                    <a:pt x="1" y="1"/>
                  </a:moveTo>
                  <a:lnTo>
                    <a:pt x="1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01"/>
            <p:cNvSpPr/>
            <p:nvPr/>
          </p:nvSpPr>
          <p:spPr>
            <a:xfrm>
              <a:off x="4734661" y="2273782"/>
              <a:ext cx="201" cy="126"/>
            </a:xfrm>
            <a:custGeom>
              <a:rect b="b" l="l" r="r" t="t"/>
              <a:pathLst>
                <a:path extrusionOk="0" h="5" w="8">
                  <a:moveTo>
                    <a:pt x="7"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01"/>
            <p:cNvSpPr/>
            <p:nvPr/>
          </p:nvSpPr>
          <p:spPr>
            <a:xfrm>
              <a:off x="4736421" y="2275190"/>
              <a:ext cx="201" cy="201"/>
            </a:xfrm>
            <a:custGeom>
              <a:rect b="b" l="l" r="r" t="t"/>
              <a:pathLst>
                <a:path extrusionOk="0" h="8" w="8">
                  <a:moveTo>
                    <a:pt x="7"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01"/>
            <p:cNvSpPr/>
            <p:nvPr/>
          </p:nvSpPr>
          <p:spPr>
            <a:xfrm>
              <a:off x="4806993" y="2277050"/>
              <a:ext cx="201" cy="101"/>
            </a:xfrm>
            <a:custGeom>
              <a:rect b="b" l="l" r="r" t="t"/>
              <a:pathLst>
                <a:path extrusionOk="0" h="4" w="8">
                  <a:moveTo>
                    <a:pt x="1" y="0"/>
                  </a:moveTo>
                  <a:lnTo>
                    <a:pt x="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01"/>
            <p:cNvSpPr/>
            <p:nvPr/>
          </p:nvSpPr>
          <p:spPr>
            <a:xfrm>
              <a:off x="4810161" y="2278710"/>
              <a:ext cx="377" cy="126"/>
            </a:xfrm>
            <a:custGeom>
              <a:rect b="b" l="l" r="r" t="t"/>
              <a:pathLst>
                <a:path extrusionOk="0" h="5" w="15">
                  <a:moveTo>
                    <a:pt x="1" y="1"/>
                  </a:moveTo>
                  <a:lnTo>
                    <a:pt x="15"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01"/>
            <p:cNvSpPr/>
            <p:nvPr/>
          </p:nvSpPr>
          <p:spPr>
            <a:xfrm>
              <a:off x="4811141" y="2279062"/>
              <a:ext cx="453" cy="201"/>
            </a:xfrm>
            <a:custGeom>
              <a:rect b="b" l="l" r="r" t="t"/>
              <a:pathLst>
                <a:path extrusionOk="0" h="8" w="18">
                  <a:moveTo>
                    <a:pt x="0" y="1"/>
                  </a:moveTo>
                  <a:lnTo>
                    <a:pt x="18"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01"/>
            <p:cNvSpPr/>
            <p:nvPr/>
          </p:nvSpPr>
          <p:spPr>
            <a:xfrm>
              <a:off x="4806214" y="2276346"/>
              <a:ext cx="101" cy="101"/>
            </a:xfrm>
            <a:custGeom>
              <a:rect b="b" l="l" r="r" t="t"/>
              <a:pathLst>
                <a:path extrusionOk="0" h="4" w="4">
                  <a:moveTo>
                    <a:pt x="4"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01"/>
            <p:cNvSpPr/>
            <p:nvPr/>
          </p:nvSpPr>
          <p:spPr>
            <a:xfrm>
              <a:off x="4806390" y="2276598"/>
              <a:ext cx="201" cy="126"/>
            </a:xfrm>
            <a:custGeom>
              <a:rect b="b" l="l" r="r" t="t"/>
              <a:pathLst>
                <a:path extrusionOk="0" h="5" w="8">
                  <a:moveTo>
                    <a:pt x="0" y="1"/>
                  </a:moveTo>
                  <a:lnTo>
                    <a:pt x="7"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01"/>
            <p:cNvSpPr/>
            <p:nvPr/>
          </p:nvSpPr>
          <p:spPr>
            <a:xfrm>
              <a:off x="4806038" y="2276246"/>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01"/>
            <p:cNvSpPr/>
            <p:nvPr/>
          </p:nvSpPr>
          <p:spPr>
            <a:xfrm>
              <a:off x="4805937" y="2276070"/>
              <a:ext cx="25" cy="126"/>
            </a:xfrm>
            <a:custGeom>
              <a:rect b="b" l="l" r="r" t="t"/>
              <a:pathLst>
                <a:path extrusionOk="0" h="5" w="1">
                  <a:moveTo>
                    <a:pt x="1"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01"/>
            <p:cNvSpPr/>
            <p:nvPr/>
          </p:nvSpPr>
          <p:spPr>
            <a:xfrm>
              <a:off x="4805862" y="2275994"/>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01"/>
            <p:cNvSpPr/>
            <p:nvPr/>
          </p:nvSpPr>
          <p:spPr>
            <a:xfrm>
              <a:off x="4806641" y="2276774"/>
              <a:ext cx="201" cy="126"/>
            </a:xfrm>
            <a:custGeom>
              <a:rect b="b" l="l" r="r" t="t"/>
              <a:pathLst>
                <a:path extrusionOk="0" h="5" w="8">
                  <a:moveTo>
                    <a:pt x="1" y="1"/>
                  </a:moveTo>
                  <a:lnTo>
                    <a:pt x="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01"/>
            <p:cNvSpPr/>
            <p:nvPr/>
          </p:nvSpPr>
          <p:spPr>
            <a:xfrm>
              <a:off x="4706930" y="2302494"/>
              <a:ext cx="33388" cy="22728"/>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01"/>
            <p:cNvSpPr/>
            <p:nvPr/>
          </p:nvSpPr>
          <p:spPr>
            <a:xfrm>
              <a:off x="4707006" y="231172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01"/>
            <p:cNvSpPr/>
            <p:nvPr/>
          </p:nvSpPr>
          <p:spPr>
            <a:xfrm>
              <a:off x="4706830" y="2313229"/>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01"/>
            <p:cNvSpPr/>
            <p:nvPr/>
          </p:nvSpPr>
          <p:spPr>
            <a:xfrm>
              <a:off x="4706830" y="2317176"/>
              <a:ext cx="25" cy="126"/>
            </a:xfrm>
            <a:custGeom>
              <a:rect b="b" l="l" r="r" t="t"/>
              <a:pathLst>
                <a:path extrusionOk="0" h="5" w="1">
                  <a:moveTo>
                    <a:pt x="1"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01"/>
            <p:cNvSpPr/>
            <p:nvPr/>
          </p:nvSpPr>
          <p:spPr>
            <a:xfrm>
              <a:off x="4713266" y="2325020"/>
              <a:ext cx="377" cy="277"/>
            </a:xfrm>
            <a:custGeom>
              <a:rect b="b" l="l" r="r" t="t"/>
              <a:pathLst>
                <a:path extrusionOk="0" h="11" w="15">
                  <a:moveTo>
                    <a:pt x="15" y="11"/>
                  </a:moveTo>
                  <a:lnTo>
                    <a:pt x="15" y="11"/>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01"/>
            <p:cNvSpPr/>
            <p:nvPr/>
          </p:nvSpPr>
          <p:spPr>
            <a:xfrm>
              <a:off x="4708162" y="2320344"/>
              <a:ext cx="377" cy="553"/>
            </a:xfrm>
            <a:custGeom>
              <a:rect b="b" l="l" r="r" t="t"/>
              <a:pathLst>
                <a:path extrusionOk="0" h="22" w="15">
                  <a:moveTo>
                    <a:pt x="14" y="22"/>
                  </a:moveTo>
                  <a:cubicBezTo>
                    <a:pt x="11" y="15"/>
                    <a:pt x="4" y="8"/>
                    <a:pt x="0" y="1"/>
                  </a:cubicBezTo>
                  <a:cubicBezTo>
                    <a:pt x="4" y="8"/>
                    <a:pt x="11" y="15"/>
                    <a:pt x="14"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01"/>
            <p:cNvSpPr/>
            <p:nvPr/>
          </p:nvSpPr>
          <p:spPr>
            <a:xfrm>
              <a:off x="4706754" y="2314536"/>
              <a:ext cx="25" cy="201"/>
            </a:xfrm>
            <a:custGeom>
              <a:rect b="b" l="l" r="r" t="t"/>
              <a:pathLst>
                <a:path extrusionOk="0" h="8" w="1">
                  <a:moveTo>
                    <a:pt x="0" y="8"/>
                  </a:moveTo>
                  <a:lnTo>
                    <a:pt x="0" y="1"/>
                  </a:lnTo>
                  <a:cubicBezTo>
                    <a:pt x="0" y="1"/>
                    <a:pt x="0" y="8"/>
                    <a:pt x="0" y="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01"/>
            <p:cNvSpPr/>
            <p:nvPr/>
          </p:nvSpPr>
          <p:spPr>
            <a:xfrm>
              <a:off x="4708866" y="2321224"/>
              <a:ext cx="553" cy="478"/>
            </a:xfrm>
            <a:custGeom>
              <a:rect b="b" l="l" r="r" t="t"/>
              <a:pathLst>
                <a:path extrusionOk="0" h="19" w="22">
                  <a:moveTo>
                    <a:pt x="21" y="1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01"/>
            <p:cNvSpPr/>
            <p:nvPr/>
          </p:nvSpPr>
          <p:spPr>
            <a:xfrm>
              <a:off x="4706754" y="2316120"/>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01"/>
            <p:cNvSpPr/>
            <p:nvPr/>
          </p:nvSpPr>
          <p:spPr>
            <a:xfrm>
              <a:off x="4712034" y="2323964"/>
              <a:ext cx="729" cy="629"/>
            </a:xfrm>
            <a:custGeom>
              <a:rect b="b" l="l" r="r" t="t"/>
              <a:pathLst>
                <a:path extrusionOk="0" h="25" w="29">
                  <a:moveTo>
                    <a:pt x="29" y="25"/>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01"/>
            <p:cNvSpPr/>
            <p:nvPr/>
          </p:nvSpPr>
          <p:spPr>
            <a:xfrm>
              <a:off x="4707182" y="2309885"/>
              <a:ext cx="25" cy="201"/>
            </a:xfrm>
            <a:custGeom>
              <a:rect b="b" l="l" r="r" t="t"/>
              <a:pathLst>
                <a:path extrusionOk="0" h="8" w="1">
                  <a:moveTo>
                    <a:pt x="1"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01"/>
            <p:cNvSpPr/>
            <p:nvPr/>
          </p:nvSpPr>
          <p:spPr>
            <a:xfrm>
              <a:off x="4710802" y="2323084"/>
              <a:ext cx="629" cy="453"/>
            </a:xfrm>
            <a:custGeom>
              <a:rect b="b" l="l" r="r" t="t"/>
              <a:pathLst>
                <a:path extrusionOk="0" h="18" w="25">
                  <a:moveTo>
                    <a:pt x="25" y="18"/>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01"/>
            <p:cNvSpPr/>
            <p:nvPr/>
          </p:nvSpPr>
          <p:spPr>
            <a:xfrm>
              <a:off x="4707006" y="2318157"/>
              <a:ext cx="377" cy="981"/>
            </a:xfrm>
            <a:custGeom>
              <a:rect b="b" l="l" r="r" t="t"/>
              <a:pathLst>
                <a:path extrusionOk="0" h="39" w="15">
                  <a:moveTo>
                    <a:pt x="15" y="39"/>
                  </a:moveTo>
                  <a:cubicBezTo>
                    <a:pt x="8" y="25"/>
                    <a:pt x="4" y="14"/>
                    <a:pt x="1" y="0"/>
                  </a:cubicBezTo>
                  <a:cubicBezTo>
                    <a:pt x="4" y="14"/>
                    <a:pt x="8" y="25"/>
                    <a:pt x="15" y="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01"/>
            <p:cNvSpPr/>
            <p:nvPr/>
          </p:nvSpPr>
          <p:spPr>
            <a:xfrm>
              <a:off x="4709821" y="2322104"/>
              <a:ext cx="478" cy="553"/>
            </a:xfrm>
            <a:custGeom>
              <a:rect b="b" l="l" r="r" t="t"/>
              <a:pathLst>
                <a:path extrusionOk="0" h="22" w="19">
                  <a:moveTo>
                    <a:pt x="18" y="22"/>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01"/>
            <p:cNvSpPr/>
            <p:nvPr/>
          </p:nvSpPr>
          <p:spPr>
            <a:xfrm>
              <a:off x="4707533" y="2308125"/>
              <a:ext cx="25" cy="277"/>
            </a:xfrm>
            <a:custGeom>
              <a:rect b="b" l="l" r="r" t="t"/>
              <a:pathLst>
                <a:path extrusionOk="0" h="11" w="1">
                  <a:moveTo>
                    <a:pt x="1" y="11"/>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01"/>
            <p:cNvSpPr/>
            <p:nvPr/>
          </p:nvSpPr>
          <p:spPr>
            <a:xfrm>
              <a:off x="4707533" y="2319389"/>
              <a:ext cx="377" cy="629"/>
            </a:xfrm>
            <a:custGeom>
              <a:rect b="b" l="l" r="r" t="t"/>
              <a:pathLst>
                <a:path extrusionOk="0" h="25" w="15">
                  <a:moveTo>
                    <a:pt x="15" y="25"/>
                  </a:moveTo>
                  <a:cubicBezTo>
                    <a:pt x="8" y="18"/>
                    <a:pt x="4" y="7"/>
                    <a:pt x="1" y="0"/>
                  </a:cubicBezTo>
                  <a:cubicBezTo>
                    <a:pt x="4" y="7"/>
                    <a:pt x="8" y="18"/>
                    <a:pt x="15"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01"/>
            <p:cNvSpPr/>
            <p:nvPr/>
          </p:nvSpPr>
          <p:spPr>
            <a:xfrm>
              <a:off x="4707986" y="2306617"/>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01"/>
            <p:cNvSpPr/>
            <p:nvPr/>
          </p:nvSpPr>
          <p:spPr>
            <a:xfrm>
              <a:off x="4739941" y="2315416"/>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01"/>
            <p:cNvSpPr/>
            <p:nvPr/>
          </p:nvSpPr>
          <p:spPr>
            <a:xfrm>
              <a:off x="4740192" y="2315693"/>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01"/>
            <p:cNvSpPr/>
            <p:nvPr/>
          </p:nvSpPr>
          <p:spPr>
            <a:xfrm>
              <a:off x="4729733" y="2302494"/>
              <a:ext cx="805" cy="1860"/>
            </a:xfrm>
            <a:custGeom>
              <a:rect b="b" l="l" r="r" t="t"/>
              <a:pathLst>
                <a:path extrusionOk="0" h="74" w="32">
                  <a:moveTo>
                    <a:pt x="32" y="74"/>
                  </a:moveTo>
                  <a:cubicBezTo>
                    <a:pt x="14" y="53"/>
                    <a:pt x="4" y="28"/>
                    <a:pt x="0" y="0"/>
                  </a:cubicBezTo>
                  <a:lnTo>
                    <a:pt x="0" y="0"/>
                  </a:lnTo>
                  <a:cubicBezTo>
                    <a:pt x="4" y="28"/>
                    <a:pt x="14" y="53"/>
                    <a:pt x="32" y="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01"/>
            <p:cNvSpPr/>
            <p:nvPr/>
          </p:nvSpPr>
          <p:spPr>
            <a:xfrm>
              <a:off x="4730613" y="2126780"/>
              <a:ext cx="241433" cy="137549"/>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01"/>
            <p:cNvSpPr/>
            <p:nvPr/>
          </p:nvSpPr>
          <p:spPr>
            <a:xfrm>
              <a:off x="4749520" y="2143348"/>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01"/>
            <p:cNvSpPr/>
            <p:nvPr/>
          </p:nvSpPr>
          <p:spPr>
            <a:xfrm>
              <a:off x="4736069" y="2185787"/>
              <a:ext cx="553" cy="729"/>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01"/>
            <p:cNvSpPr/>
            <p:nvPr/>
          </p:nvSpPr>
          <p:spPr>
            <a:xfrm>
              <a:off x="4751984" y="2147220"/>
              <a:ext cx="4073" cy="10861"/>
            </a:xfrm>
            <a:custGeom>
              <a:rect b="b" l="l" r="r" t="t"/>
              <a:pathLst>
                <a:path extrusionOk="0" h="432" w="162">
                  <a:moveTo>
                    <a:pt x="134" y="431"/>
                  </a:moveTo>
                  <a:cubicBezTo>
                    <a:pt x="151" y="389"/>
                    <a:pt x="162" y="281"/>
                    <a:pt x="1" y="1"/>
                  </a:cubicBezTo>
                  <a:cubicBezTo>
                    <a:pt x="162" y="281"/>
                    <a:pt x="151" y="389"/>
                    <a:pt x="134" y="43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01"/>
            <p:cNvSpPr/>
            <p:nvPr/>
          </p:nvSpPr>
          <p:spPr>
            <a:xfrm>
              <a:off x="4734385" y="2199766"/>
              <a:ext cx="478" cy="302"/>
            </a:xfrm>
            <a:custGeom>
              <a:rect b="b" l="l" r="r" t="t"/>
              <a:pathLst>
                <a:path extrusionOk="0" h="12" w="19">
                  <a:moveTo>
                    <a:pt x="1" y="1"/>
                  </a:moveTo>
                  <a:lnTo>
                    <a:pt x="18"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01"/>
            <p:cNvSpPr/>
            <p:nvPr/>
          </p:nvSpPr>
          <p:spPr>
            <a:xfrm>
              <a:off x="4732901" y="2198710"/>
              <a:ext cx="1257" cy="905"/>
            </a:xfrm>
            <a:custGeom>
              <a:rect b="b" l="l" r="r" t="t"/>
              <a:pathLst>
                <a:path extrusionOk="0" h="36" w="50">
                  <a:moveTo>
                    <a:pt x="0" y="1"/>
                  </a:moveTo>
                  <a:lnTo>
                    <a:pt x="7" y="8"/>
                  </a:lnTo>
                  <a:cubicBezTo>
                    <a:pt x="21" y="18"/>
                    <a:pt x="35" y="29"/>
                    <a:pt x="49" y="36"/>
                  </a:cubicBezTo>
                  <a:cubicBezTo>
                    <a:pt x="32" y="25"/>
                    <a:pt x="18" y="15"/>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01"/>
            <p:cNvSpPr/>
            <p:nvPr/>
          </p:nvSpPr>
          <p:spPr>
            <a:xfrm>
              <a:off x="4736320" y="2200645"/>
              <a:ext cx="553" cy="302"/>
            </a:xfrm>
            <a:custGeom>
              <a:rect b="b" l="l" r="r" t="t"/>
              <a:pathLst>
                <a:path extrusionOk="0" h="12" w="22">
                  <a:moveTo>
                    <a:pt x="1" y="1"/>
                  </a:moveTo>
                  <a:lnTo>
                    <a:pt x="22"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01"/>
            <p:cNvSpPr/>
            <p:nvPr/>
          </p:nvSpPr>
          <p:spPr>
            <a:xfrm>
              <a:off x="4736949" y="2200997"/>
              <a:ext cx="1081" cy="729"/>
            </a:xfrm>
            <a:custGeom>
              <a:rect b="b" l="l" r="r" t="t"/>
              <a:pathLst>
                <a:path extrusionOk="0" h="29" w="43">
                  <a:moveTo>
                    <a:pt x="0" y="1"/>
                  </a:moveTo>
                  <a:lnTo>
                    <a:pt x="0" y="1"/>
                  </a:lnTo>
                  <a:cubicBezTo>
                    <a:pt x="18" y="8"/>
                    <a:pt x="28" y="18"/>
                    <a:pt x="42" y="29"/>
                  </a:cubicBezTo>
                  <a:cubicBezTo>
                    <a:pt x="32" y="18"/>
                    <a:pt x="18" y="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01"/>
            <p:cNvSpPr/>
            <p:nvPr/>
          </p:nvSpPr>
          <p:spPr>
            <a:xfrm>
              <a:off x="4732449" y="2198182"/>
              <a:ext cx="377" cy="377"/>
            </a:xfrm>
            <a:custGeom>
              <a:rect b="b" l="l" r="r" t="t"/>
              <a:pathLst>
                <a:path extrusionOk="0" h="15" w="15">
                  <a:moveTo>
                    <a:pt x="1" y="1"/>
                  </a:moveTo>
                  <a:lnTo>
                    <a:pt x="15" y="15"/>
                  </a:lnTo>
                  <a:lnTo>
                    <a:pt x="15" y="15"/>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01"/>
            <p:cNvSpPr/>
            <p:nvPr/>
          </p:nvSpPr>
          <p:spPr>
            <a:xfrm>
              <a:off x="4730965" y="2196346"/>
              <a:ext cx="201" cy="277"/>
            </a:xfrm>
            <a:custGeom>
              <a:rect b="b" l="l" r="r" t="t"/>
              <a:pathLst>
                <a:path extrusionOk="0" h="11" w="8">
                  <a:moveTo>
                    <a:pt x="0" y="0"/>
                  </a:moveTo>
                  <a:lnTo>
                    <a:pt x="7"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01"/>
            <p:cNvSpPr/>
            <p:nvPr/>
          </p:nvSpPr>
          <p:spPr>
            <a:xfrm>
              <a:off x="4732021" y="2197830"/>
              <a:ext cx="377" cy="377"/>
            </a:xfrm>
            <a:custGeom>
              <a:rect b="b" l="l" r="r" t="t"/>
              <a:pathLst>
                <a:path extrusionOk="0" h="15" w="15">
                  <a:moveTo>
                    <a:pt x="14" y="15"/>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01"/>
            <p:cNvSpPr/>
            <p:nvPr/>
          </p:nvSpPr>
          <p:spPr>
            <a:xfrm>
              <a:off x="4731493" y="2197126"/>
              <a:ext cx="201" cy="302"/>
            </a:xfrm>
            <a:custGeom>
              <a:rect b="b" l="l" r="r" t="t"/>
              <a:pathLst>
                <a:path extrusionOk="0" h="12" w="8">
                  <a:moveTo>
                    <a:pt x="0" y="1"/>
                  </a:moveTo>
                  <a:lnTo>
                    <a:pt x="7"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01"/>
            <p:cNvSpPr/>
            <p:nvPr/>
          </p:nvSpPr>
          <p:spPr>
            <a:xfrm>
              <a:off x="4730789" y="2195718"/>
              <a:ext cx="25" cy="126"/>
            </a:xfrm>
            <a:custGeom>
              <a:rect b="b" l="l" r="r" t="t"/>
              <a:pathLst>
                <a:path extrusionOk="0" h="5" w="1">
                  <a:moveTo>
                    <a:pt x="0" y="1"/>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01"/>
            <p:cNvSpPr/>
            <p:nvPr/>
          </p:nvSpPr>
          <p:spPr>
            <a:xfrm>
              <a:off x="4736848" y="2183323"/>
              <a:ext cx="1081" cy="1961"/>
            </a:xfrm>
            <a:custGeom>
              <a:rect b="b" l="l" r="r" t="t"/>
              <a:pathLst>
                <a:path extrusionOk="0" h="78" w="43">
                  <a:moveTo>
                    <a:pt x="15" y="0"/>
                  </a:moveTo>
                  <a:cubicBezTo>
                    <a:pt x="15" y="28"/>
                    <a:pt x="11" y="53"/>
                    <a:pt x="1" y="77"/>
                  </a:cubicBezTo>
                  <a:lnTo>
                    <a:pt x="43" y="4"/>
                  </a:lnTo>
                  <a:lnTo>
                    <a:pt x="1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01"/>
            <p:cNvSpPr/>
            <p:nvPr/>
          </p:nvSpPr>
          <p:spPr>
            <a:xfrm>
              <a:off x="4736069" y="2185963"/>
              <a:ext cx="453" cy="453"/>
            </a:xfrm>
            <a:custGeom>
              <a:rect b="b" l="l" r="r" t="t"/>
              <a:pathLst>
                <a:path extrusionOk="0" h="18" w="18">
                  <a:moveTo>
                    <a:pt x="18" y="0"/>
                  </a:moveTo>
                  <a:cubicBezTo>
                    <a:pt x="14" y="7"/>
                    <a:pt x="7" y="11"/>
                    <a:pt x="0" y="18"/>
                  </a:cubicBezTo>
                  <a:cubicBezTo>
                    <a:pt x="7" y="14"/>
                    <a:pt x="14" y="7"/>
                    <a:pt x="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01"/>
            <p:cNvSpPr/>
            <p:nvPr/>
          </p:nvSpPr>
          <p:spPr>
            <a:xfrm>
              <a:off x="4732725" y="2198534"/>
              <a:ext cx="251" cy="251"/>
            </a:xfrm>
            <a:custGeom>
              <a:rect b="b" l="l" r="r" t="t"/>
              <a:pathLst>
                <a:path extrusionOk="0" h="10" w="10">
                  <a:moveTo>
                    <a:pt x="0" y="1"/>
                  </a:moveTo>
                  <a:lnTo>
                    <a:pt x="10" y="10"/>
                  </a:lnTo>
                  <a:lnTo>
                    <a:pt x="10" y="10"/>
                  </a:lnTo>
                  <a:lnTo>
                    <a:pt x="7" y="8"/>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01"/>
            <p:cNvSpPr/>
            <p:nvPr/>
          </p:nvSpPr>
          <p:spPr>
            <a:xfrm>
              <a:off x="4739312" y="2201450"/>
              <a:ext cx="1182" cy="101"/>
            </a:xfrm>
            <a:custGeom>
              <a:rect b="b" l="l" r="r" t="t"/>
              <a:pathLst>
                <a:path extrusionOk="0" h="4" w="47">
                  <a:moveTo>
                    <a:pt x="1" y="4"/>
                  </a:moveTo>
                  <a:lnTo>
                    <a:pt x="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01"/>
            <p:cNvSpPr/>
            <p:nvPr/>
          </p:nvSpPr>
          <p:spPr>
            <a:xfrm>
              <a:off x="4741776" y="2201349"/>
              <a:ext cx="830" cy="25"/>
            </a:xfrm>
            <a:custGeom>
              <a:rect b="b" l="l" r="r" t="t"/>
              <a:pathLst>
                <a:path extrusionOk="0" h="1" w="33">
                  <a:moveTo>
                    <a:pt x="1" y="1"/>
                  </a:moveTo>
                  <a:lnTo>
                    <a:pt x="3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01"/>
            <p:cNvSpPr/>
            <p:nvPr/>
          </p:nvSpPr>
          <p:spPr>
            <a:xfrm>
              <a:off x="4788615" y="2197654"/>
              <a:ext cx="25" cy="25"/>
            </a:xfrm>
            <a:custGeom>
              <a:rect b="b" l="l" r="r" t="t"/>
              <a:pathLst>
                <a:path extrusionOk="0" h="1" w="1">
                  <a:moveTo>
                    <a:pt x="0"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01"/>
            <p:cNvSpPr/>
            <p:nvPr/>
          </p:nvSpPr>
          <p:spPr>
            <a:xfrm>
              <a:off x="4792310" y="2196246"/>
              <a:ext cx="453" cy="126"/>
            </a:xfrm>
            <a:custGeom>
              <a:rect b="b" l="l" r="r" t="t"/>
              <a:pathLst>
                <a:path extrusionOk="0" h="5" w="18">
                  <a:moveTo>
                    <a:pt x="18" y="1"/>
                  </a:moveTo>
                  <a:lnTo>
                    <a:pt x="0" y="4"/>
                  </a:ln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01"/>
            <p:cNvSpPr/>
            <p:nvPr/>
          </p:nvSpPr>
          <p:spPr>
            <a:xfrm>
              <a:off x="4740645" y="2201349"/>
              <a:ext cx="981" cy="126"/>
            </a:xfrm>
            <a:custGeom>
              <a:rect b="b" l="l" r="r" t="t"/>
              <a:pathLst>
                <a:path extrusionOk="0" h="5" w="39">
                  <a:moveTo>
                    <a:pt x="0" y="4"/>
                  </a:moveTo>
                  <a:lnTo>
                    <a:pt x="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01"/>
            <p:cNvSpPr/>
            <p:nvPr/>
          </p:nvSpPr>
          <p:spPr>
            <a:xfrm>
              <a:off x="4783863" y="2197754"/>
              <a:ext cx="4500" cy="2841"/>
            </a:xfrm>
            <a:custGeom>
              <a:rect b="b" l="l" r="r" t="t"/>
              <a:pathLst>
                <a:path extrusionOk="0" h="113" w="179">
                  <a:moveTo>
                    <a:pt x="179" y="0"/>
                  </a:moveTo>
                  <a:lnTo>
                    <a:pt x="179" y="0"/>
                  </a:lnTo>
                  <a:cubicBezTo>
                    <a:pt x="53" y="49"/>
                    <a:pt x="18" y="84"/>
                    <a:pt x="0" y="112"/>
                  </a:cubicBezTo>
                  <a:cubicBezTo>
                    <a:pt x="25" y="74"/>
                    <a:pt x="91" y="35"/>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01"/>
            <p:cNvSpPr/>
            <p:nvPr/>
          </p:nvSpPr>
          <p:spPr>
            <a:xfrm>
              <a:off x="4738005" y="2201626"/>
              <a:ext cx="1257" cy="101"/>
            </a:xfrm>
            <a:custGeom>
              <a:rect b="b" l="l" r="r" t="t"/>
              <a:pathLst>
                <a:path extrusionOk="0" h="4" w="50">
                  <a:moveTo>
                    <a:pt x="0" y="4"/>
                  </a:moveTo>
                  <a:lnTo>
                    <a:pt x="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01"/>
            <p:cNvSpPr/>
            <p:nvPr/>
          </p:nvSpPr>
          <p:spPr>
            <a:xfrm>
              <a:off x="4772424" y="2203386"/>
              <a:ext cx="3369" cy="277"/>
            </a:xfrm>
            <a:custGeom>
              <a:rect b="b" l="l" r="r" t="t"/>
              <a:pathLst>
                <a:path extrusionOk="0" h="11" w="134">
                  <a:moveTo>
                    <a:pt x="133" y="11"/>
                  </a:moveTo>
                  <a:cubicBezTo>
                    <a:pt x="91" y="4"/>
                    <a:pt x="46" y="0"/>
                    <a:pt x="0" y="7"/>
                  </a:cubicBezTo>
                  <a:cubicBezTo>
                    <a:pt x="46" y="0"/>
                    <a:pt x="91" y="4"/>
                    <a:pt x="133"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01"/>
            <p:cNvSpPr/>
            <p:nvPr/>
          </p:nvSpPr>
          <p:spPr>
            <a:xfrm>
              <a:off x="4827257" y="2248439"/>
              <a:ext cx="553" cy="478"/>
            </a:xfrm>
            <a:custGeom>
              <a:rect b="b" l="l" r="r" t="t"/>
              <a:pathLst>
                <a:path extrusionOk="0" h="19" w="22">
                  <a:moveTo>
                    <a:pt x="21" y="1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01"/>
            <p:cNvSpPr/>
            <p:nvPr/>
          </p:nvSpPr>
          <p:spPr>
            <a:xfrm>
              <a:off x="4826729" y="2248087"/>
              <a:ext cx="453" cy="377"/>
            </a:xfrm>
            <a:custGeom>
              <a:rect b="b" l="l" r="r" t="t"/>
              <a:pathLst>
                <a:path extrusionOk="0" h="15" w="18">
                  <a:moveTo>
                    <a:pt x="18" y="15"/>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01"/>
            <p:cNvSpPr/>
            <p:nvPr/>
          </p:nvSpPr>
          <p:spPr>
            <a:xfrm>
              <a:off x="4824969" y="2247383"/>
              <a:ext cx="201" cy="25"/>
            </a:xfrm>
            <a:custGeom>
              <a:rect b="b" l="l" r="r" t="t"/>
              <a:pathLst>
                <a:path extrusionOk="0" h="1" w="8">
                  <a:moveTo>
                    <a:pt x="7"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01"/>
            <p:cNvSpPr/>
            <p:nvPr/>
          </p:nvSpPr>
          <p:spPr>
            <a:xfrm>
              <a:off x="4825145" y="2247383"/>
              <a:ext cx="277" cy="126"/>
            </a:xfrm>
            <a:custGeom>
              <a:rect b="b" l="l" r="r" t="t"/>
              <a:pathLst>
                <a:path extrusionOk="0" h="5" w="11">
                  <a:moveTo>
                    <a:pt x="11"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01"/>
            <p:cNvSpPr/>
            <p:nvPr/>
          </p:nvSpPr>
          <p:spPr>
            <a:xfrm>
              <a:off x="4815717" y="2250300"/>
              <a:ext cx="101" cy="25"/>
            </a:xfrm>
            <a:custGeom>
              <a:rect b="b" l="l" r="r" t="t"/>
              <a:pathLst>
                <a:path extrusionOk="0" h="1" w="4">
                  <a:moveTo>
                    <a:pt x="4"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01"/>
            <p:cNvSpPr/>
            <p:nvPr/>
          </p:nvSpPr>
          <p:spPr>
            <a:xfrm>
              <a:off x="4825497" y="2247484"/>
              <a:ext cx="277" cy="101"/>
            </a:xfrm>
            <a:custGeom>
              <a:rect b="b" l="l" r="r" t="t"/>
              <a:pathLst>
                <a:path extrusionOk="0" h="4" w="11">
                  <a:moveTo>
                    <a:pt x="11"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01"/>
            <p:cNvSpPr/>
            <p:nvPr/>
          </p:nvSpPr>
          <p:spPr>
            <a:xfrm>
              <a:off x="4825749" y="2247559"/>
              <a:ext cx="377" cy="201"/>
            </a:xfrm>
            <a:custGeom>
              <a:rect b="b" l="l" r="r" t="t"/>
              <a:pathLst>
                <a:path extrusionOk="0" h="8" w="15">
                  <a:moveTo>
                    <a:pt x="15" y="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01"/>
            <p:cNvSpPr/>
            <p:nvPr/>
          </p:nvSpPr>
          <p:spPr>
            <a:xfrm>
              <a:off x="4824869" y="2247308"/>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01"/>
            <p:cNvSpPr/>
            <p:nvPr/>
          </p:nvSpPr>
          <p:spPr>
            <a:xfrm>
              <a:off x="4813781" y="2249671"/>
              <a:ext cx="201" cy="126"/>
            </a:xfrm>
            <a:custGeom>
              <a:rect b="b" l="l" r="r" t="t"/>
              <a:pathLst>
                <a:path extrusionOk="0" h="5" w="8">
                  <a:moveTo>
                    <a:pt x="7"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01"/>
            <p:cNvSpPr/>
            <p:nvPr/>
          </p:nvSpPr>
          <p:spPr>
            <a:xfrm>
              <a:off x="4826201" y="2247836"/>
              <a:ext cx="453" cy="201"/>
            </a:xfrm>
            <a:custGeom>
              <a:rect b="b" l="l" r="r" t="t"/>
              <a:pathLst>
                <a:path extrusionOk="0" h="8" w="18">
                  <a:moveTo>
                    <a:pt x="18"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01"/>
            <p:cNvSpPr/>
            <p:nvPr/>
          </p:nvSpPr>
          <p:spPr>
            <a:xfrm>
              <a:off x="4824265" y="2208666"/>
              <a:ext cx="1332" cy="3193"/>
            </a:xfrm>
            <a:custGeom>
              <a:rect b="b" l="l" r="r" t="t"/>
              <a:pathLst>
                <a:path extrusionOk="0" h="127" w="53">
                  <a:moveTo>
                    <a:pt x="0" y="0"/>
                  </a:moveTo>
                  <a:lnTo>
                    <a:pt x="0" y="0"/>
                  </a:lnTo>
                  <a:cubicBezTo>
                    <a:pt x="14" y="42"/>
                    <a:pt x="32" y="84"/>
                    <a:pt x="53" y="126"/>
                  </a:cubicBezTo>
                  <a:cubicBezTo>
                    <a:pt x="32" y="84"/>
                    <a:pt x="14" y="4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01"/>
            <p:cNvSpPr/>
            <p:nvPr/>
          </p:nvSpPr>
          <p:spPr>
            <a:xfrm>
              <a:off x="4794070" y="2194134"/>
              <a:ext cx="7316" cy="1785"/>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01"/>
            <p:cNvSpPr/>
            <p:nvPr/>
          </p:nvSpPr>
          <p:spPr>
            <a:xfrm>
              <a:off x="4828841" y="2217289"/>
              <a:ext cx="1609" cy="2212"/>
            </a:xfrm>
            <a:custGeom>
              <a:rect b="b" l="l" r="r" t="t"/>
              <a:pathLst>
                <a:path extrusionOk="0" h="88" w="64">
                  <a:moveTo>
                    <a:pt x="0" y="0"/>
                  </a:moveTo>
                  <a:lnTo>
                    <a:pt x="0" y="0"/>
                  </a:lnTo>
                  <a:cubicBezTo>
                    <a:pt x="21" y="35"/>
                    <a:pt x="42" y="63"/>
                    <a:pt x="63" y="88"/>
                  </a:cubicBezTo>
                  <a:cubicBezTo>
                    <a:pt x="42" y="63"/>
                    <a:pt x="21" y="3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01"/>
            <p:cNvSpPr/>
            <p:nvPr/>
          </p:nvSpPr>
          <p:spPr>
            <a:xfrm>
              <a:off x="4789495" y="2196950"/>
              <a:ext cx="905" cy="377"/>
            </a:xfrm>
            <a:custGeom>
              <a:rect b="b" l="l" r="r" t="t"/>
              <a:pathLst>
                <a:path extrusionOk="0" h="15" w="36">
                  <a:moveTo>
                    <a:pt x="0" y="15"/>
                  </a:moveTo>
                  <a:lnTo>
                    <a:pt x="0" y="15"/>
                  </a:lnTo>
                  <a:lnTo>
                    <a:pt x="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01"/>
            <p:cNvSpPr/>
            <p:nvPr/>
          </p:nvSpPr>
          <p:spPr>
            <a:xfrm>
              <a:off x="4813329" y="2236296"/>
              <a:ext cx="8146" cy="13224"/>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01"/>
            <p:cNvSpPr/>
            <p:nvPr/>
          </p:nvSpPr>
          <p:spPr>
            <a:xfrm>
              <a:off x="4813329" y="2249420"/>
              <a:ext cx="126" cy="101"/>
            </a:xfrm>
            <a:custGeom>
              <a:rect b="b" l="l" r="r" t="t"/>
              <a:pathLst>
                <a:path extrusionOk="0" h="4" w="5">
                  <a:moveTo>
                    <a:pt x="1" y="4"/>
                  </a:moveTo>
                  <a:lnTo>
                    <a:pt x="1" y="4"/>
                  </a:ln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01"/>
            <p:cNvSpPr/>
            <p:nvPr/>
          </p:nvSpPr>
          <p:spPr>
            <a:xfrm>
              <a:off x="4744341" y="2054800"/>
              <a:ext cx="125632" cy="87090"/>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01"/>
            <p:cNvSpPr/>
            <p:nvPr/>
          </p:nvSpPr>
          <p:spPr>
            <a:xfrm>
              <a:off x="4749872" y="2103474"/>
              <a:ext cx="654" cy="830"/>
            </a:xfrm>
            <a:custGeom>
              <a:rect b="b" l="l" r="r" t="t"/>
              <a:pathLst>
                <a:path extrusionOk="0" h="33" w="26">
                  <a:moveTo>
                    <a:pt x="25" y="32"/>
                  </a:moveTo>
                  <a:cubicBezTo>
                    <a:pt x="15" y="22"/>
                    <a:pt x="8" y="11"/>
                    <a:pt x="1" y="1"/>
                  </a:cubicBezTo>
                  <a:cubicBezTo>
                    <a:pt x="8" y="11"/>
                    <a:pt x="15" y="22"/>
                    <a:pt x="25"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01"/>
            <p:cNvSpPr/>
            <p:nvPr/>
          </p:nvSpPr>
          <p:spPr>
            <a:xfrm>
              <a:off x="4748464" y="2096359"/>
              <a:ext cx="1534" cy="7140"/>
            </a:xfrm>
            <a:custGeom>
              <a:rect b="b" l="l" r="r" t="t"/>
              <a:pathLst>
                <a:path extrusionOk="0" h="284" w="61">
                  <a:moveTo>
                    <a:pt x="39" y="0"/>
                  </a:moveTo>
                  <a:lnTo>
                    <a:pt x="39" y="0"/>
                  </a:lnTo>
                  <a:cubicBezTo>
                    <a:pt x="1" y="91"/>
                    <a:pt x="8" y="200"/>
                    <a:pt x="60" y="284"/>
                  </a:cubicBezTo>
                  <a:cubicBezTo>
                    <a:pt x="8" y="200"/>
                    <a:pt x="1" y="91"/>
                    <a:pt x="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01"/>
            <p:cNvSpPr/>
            <p:nvPr/>
          </p:nvSpPr>
          <p:spPr>
            <a:xfrm>
              <a:off x="4852424" y="2127962"/>
              <a:ext cx="277" cy="25"/>
            </a:xfrm>
            <a:custGeom>
              <a:rect b="b" l="l" r="r" t="t"/>
              <a:pathLst>
                <a:path extrusionOk="0" h="1" w="11">
                  <a:moveTo>
                    <a:pt x="0" y="0"/>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01"/>
            <p:cNvSpPr/>
            <p:nvPr/>
          </p:nvSpPr>
          <p:spPr>
            <a:xfrm>
              <a:off x="4751632" y="2137716"/>
              <a:ext cx="302" cy="126"/>
            </a:xfrm>
            <a:custGeom>
              <a:rect b="b" l="l" r="r" t="t"/>
              <a:pathLst>
                <a:path extrusionOk="0" h="5" w="12">
                  <a:moveTo>
                    <a:pt x="1" y="4"/>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01"/>
            <p:cNvSpPr/>
            <p:nvPr/>
          </p:nvSpPr>
          <p:spPr>
            <a:xfrm>
              <a:off x="4752788" y="2136836"/>
              <a:ext cx="453" cy="478"/>
            </a:xfrm>
            <a:custGeom>
              <a:rect b="b" l="l" r="r" t="t"/>
              <a:pathLst>
                <a:path extrusionOk="0" h="19" w="18">
                  <a:moveTo>
                    <a:pt x="0" y="18"/>
                  </a:moveTo>
                  <a:cubicBezTo>
                    <a:pt x="4" y="11"/>
                    <a:pt x="11" y="4"/>
                    <a:pt x="18" y="1"/>
                  </a:cubicBezTo>
                  <a:cubicBezTo>
                    <a:pt x="11" y="4"/>
                    <a:pt x="4" y="11"/>
                    <a:pt x="0" y="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01"/>
            <p:cNvSpPr/>
            <p:nvPr/>
          </p:nvSpPr>
          <p:spPr>
            <a:xfrm>
              <a:off x="4752160" y="2137364"/>
              <a:ext cx="302" cy="201"/>
            </a:xfrm>
            <a:custGeom>
              <a:rect b="b" l="l" r="r" t="t"/>
              <a:pathLst>
                <a:path extrusionOk="0" h="8" w="12">
                  <a:moveTo>
                    <a:pt x="1" y="8"/>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01"/>
            <p:cNvSpPr/>
            <p:nvPr/>
          </p:nvSpPr>
          <p:spPr>
            <a:xfrm>
              <a:off x="4851368" y="2128037"/>
              <a:ext cx="277" cy="25"/>
            </a:xfrm>
            <a:custGeom>
              <a:rect b="b" l="l" r="r" t="t"/>
              <a:pathLst>
                <a:path extrusionOk="0" h="1" w="11">
                  <a:moveTo>
                    <a:pt x="0" y="1"/>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01"/>
            <p:cNvSpPr/>
            <p:nvPr/>
          </p:nvSpPr>
          <p:spPr>
            <a:xfrm>
              <a:off x="4851795" y="2128037"/>
              <a:ext cx="377" cy="25"/>
            </a:xfrm>
            <a:custGeom>
              <a:rect b="b" l="l" r="r" t="t"/>
              <a:pathLst>
                <a:path extrusionOk="0" h="1" w="15">
                  <a:moveTo>
                    <a:pt x="1" y="1"/>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01"/>
            <p:cNvSpPr/>
            <p:nvPr/>
          </p:nvSpPr>
          <p:spPr>
            <a:xfrm>
              <a:off x="4826629" y="2140633"/>
              <a:ext cx="201" cy="101"/>
            </a:xfrm>
            <a:custGeom>
              <a:rect b="b" l="l" r="r" t="t"/>
              <a:pathLst>
                <a:path extrusionOk="0" h="4" w="8">
                  <a:moveTo>
                    <a:pt x="1" y="4"/>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01"/>
            <p:cNvSpPr/>
            <p:nvPr/>
          </p:nvSpPr>
          <p:spPr>
            <a:xfrm>
              <a:off x="4816170" y="2138420"/>
              <a:ext cx="277" cy="25"/>
            </a:xfrm>
            <a:custGeom>
              <a:rect b="b" l="l" r="r" t="t"/>
              <a:pathLst>
                <a:path extrusionOk="0" h="1" w="11">
                  <a:moveTo>
                    <a:pt x="0" y="1"/>
                  </a:moveTo>
                  <a:cubicBezTo>
                    <a:pt x="4" y="1"/>
                    <a:pt x="7" y="1"/>
                    <a:pt x="11" y="1"/>
                  </a:cubicBezTo>
                  <a:cubicBezTo>
                    <a:pt x="7" y="1"/>
                    <a:pt x="4"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01"/>
            <p:cNvSpPr/>
            <p:nvPr/>
          </p:nvSpPr>
          <p:spPr>
            <a:xfrm>
              <a:off x="4814385" y="2138244"/>
              <a:ext cx="302" cy="126"/>
            </a:xfrm>
            <a:custGeom>
              <a:rect b="b" l="l" r="r" t="t"/>
              <a:pathLst>
                <a:path extrusionOk="0" h="5" w="12">
                  <a:moveTo>
                    <a:pt x="1" y="1"/>
                  </a:moveTo>
                  <a:lnTo>
                    <a:pt x="1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01"/>
            <p:cNvSpPr/>
            <p:nvPr/>
          </p:nvSpPr>
          <p:spPr>
            <a:xfrm>
              <a:off x="4751104" y="2137892"/>
              <a:ext cx="201" cy="126"/>
            </a:xfrm>
            <a:custGeom>
              <a:rect b="b" l="l" r="r" t="t"/>
              <a:pathLst>
                <a:path extrusionOk="0" h="5" w="8">
                  <a:moveTo>
                    <a:pt x="1" y="4"/>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01"/>
            <p:cNvSpPr/>
            <p:nvPr/>
          </p:nvSpPr>
          <p:spPr>
            <a:xfrm>
              <a:off x="4854184" y="2127509"/>
              <a:ext cx="629" cy="201"/>
            </a:xfrm>
            <a:custGeom>
              <a:rect b="b" l="l" r="r" t="t"/>
              <a:pathLst>
                <a:path extrusionOk="0" h="8" w="25">
                  <a:moveTo>
                    <a:pt x="0" y="8"/>
                  </a:moveTo>
                  <a:lnTo>
                    <a:pt x="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01"/>
            <p:cNvSpPr/>
            <p:nvPr/>
          </p:nvSpPr>
          <p:spPr>
            <a:xfrm>
              <a:off x="4853555" y="2127685"/>
              <a:ext cx="654" cy="126"/>
            </a:xfrm>
            <a:custGeom>
              <a:rect b="b" l="l" r="r" t="t"/>
              <a:pathLst>
                <a:path extrusionOk="0" h="5" w="26">
                  <a:moveTo>
                    <a:pt x="1" y="4"/>
                  </a:moveTo>
                  <a:lnTo>
                    <a:pt x="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01"/>
            <p:cNvSpPr/>
            <p:nvPr/>
          </p:nvSpPr>
          <p:spPr>
            <a:xfrm>
              <a:off x="4839224" y="2141236"/>
              <a:ext cx="729" cy="377"/>
            </a:xfrm>
            <a:custGeom>
              <a:rect b="b" l="l" r="r" t="t"/>
              <a:pathLst>
                <a:path extrusionOk="0" h="15" w="29">
                  <a:moveTo>
                    <a:pt x="0" y="1"/>
                  </a:moveTo>
                  <a:cubicBezTo>
                    <a:pt x="11" y="4"/>
                    <a:pt x="18" y="8"/>
                    <a:pt x="28" y="15"/>
                  </a:cubicBezTo>
                  <a:cubicBezTo>
                    <a:pt x="18" y="8"/>
                    <a:pt x="11" y="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01"/>
            <p:cNvSpPr/>
            <p:nvPr/>
          </p:nvSpPr>
          <p:spPr>
            <a:xfrm>
              <a:off x="4852952" y="2127786"/>
              <a:ext cx="377" cy="101"/>
            </a:xfrm>
            <a:custGeom>
              <a:rect b="b" l="l" r="r" t="t"/>
              <a:pathLst>
                <a:path extrusionOk="0" h="4" w="15">
                  <a:moveTo>
                    <a:pt x="0" y="4"/>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01"/>
            <p:cNvSpPr/>
            <p:nvPr/>
          </p:nvSpPr>
          <p:spPr>
            <a:xfrm>
              <a:off x="4750576" y="2138068"/>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01"/>
            <p:cNvSpPr/>
            <p:nvPr/>
          </p:nvSpPr>
          <p:spPr>
            <a:xfrm>
              <a:off x="4749872" y="2138068"/>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01"/>
            <p:cNvSpPr/>
            <p:nvPr/>
          </p:nvSpPr>
          <p:spPr>
            <a:xfrm>
              <a:off x="4835604" y="2140180"/>
              <a:ext cx="553" cy="126"/>
            </a:xfrm>
            <a:custGeom>
              <a:rect b="b" l="l" r="r" t="t"/>
              <a:pathLst>
                <a:path extrusionOk="0" h="5" w="22">
                  <a:moveTo>
                    <a:pt x="1" y="1"/>
                  </a:moveTo>
                  <a:lnTo>
                    <a:pt x="22"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01"/>
            <p:cNvSpPr/>
            <p:nvPr/>
          </p:nvSpPr>
          <p:spPr>
            <a:xfrm>
              <a:off x="4834548" y="2140105"/>
              <a:ext cx="553" cy="25"/>
            </a:xfrm>
            <a:custGeom>
              <a:rect b="b" l="l" r="r" t="t"/>
              <a:pathLst>
                <a:path extrusionOk="0" h="1" w="22">
                  <a:moveTo>
                    <a:pt x="1" y="0"/>
                  </a:moveTo>
                  <a:lnTo>
                    <a:pt x="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01"/>
            <p:cNvSpPr/>
            <p:nvPr/>
          </p:nvSpPr>
          <p:spPr>
            <a:xfrm>
              <a:off x="4849960" y="2128213"/>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01"/>
            <p:cNvSpPr/>
            <p:nvPr/>
          </p:nvSpPr>
          <p:spPr>
            <a:xfrm>
              <a:off x="4854963" y="2127434"/>
              <a:ext cx="478" cy="101"/>
            </a:xfrm>
            <a:custGeom>
              <a:rect b="b" l="l" r="r" t="t"/>
              <a:pathLst>
                <a:path extrusionOk="0" h="4" w="19">
                  <a:moveTo>
                    <a:pt x="1" y="4"/>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01"/>
            <p:cNvSpPr/>
            <p:nvPr/>
          </p:nvSpPr>
          <p:spPr>
            <a:xfrm>
              <a:off x="4832361" y="2139929"/>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01"/>
            <p:cNvSpPr/>
            <p:nvPr/>
          </p:nvSpPr>
          <p:spPr>
            <a:xfrm>
              <a:off x="4833492" y="2140004"/>
              <a:ext cx="553" cy="25"/>
            </a:xfrm>
            <a:custGeom>
              <a:rect b="b" l="l" r="r" t="t"/>
              <a:pathLst>
                <a:path extrusionOk="0" h="1" w="22">
                  <a:moveTo>
                    <a:pt x="1" y="1"/>
                  </a:moveTo>
                  <a:lnTo>
                    <a:pt x="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01"/>
            <p:cNvSpPr/>
            <p:nvPr/>
          </p:nvSpPr>
          <p:spPr>
            <a:xfrm>
              <a:off x="4838420" y="2140884"/>
              <a:ext cx="553" cy="302"/>
            </a:xfrm>
            <a:custGeom>
              <a:rect b="b" l="l" r="r" t="t"/>
              <a:pathLst>
                <a:path extrusionOk="0" h="12" w="22">
                  <a:moveTo>
                    <a:pt x="1" y="1"/>
                  </a:moveTo>
                  <a:lnTo>
                    <a:pt x="22"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01"/>
            <p:cNvSpPr/>
            <p:nvPr/>
          </p:nvSpPr>
          <p:spPr>
            <a:xfrm>
              <a:off x="4837540" y="2140633"/>
              <a:ext cx="553" cy="201"/>
            </a:xfrm>
            <a:custGeom>
              <a:rect b="b" l="l" r="r" t="t"/>
              <a:pathLst>
                <a:path extrusionOk="0" h="8" w="22">
                  <a:moveTo>
                    <a:pt x="1" y="0"/>
                  </a:moveTo>
                  <a:lnTo>
                    <a:pt x="22"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01"/>
            <p:cNvSpPr/>
            <p:nvPr/>
          </p:nvSpPr>
          <p:spPr>
            <a:xfrm>
              <a:off x="4827257" y="2140356"/>
              <a:ext cx="277" cy="126"/>
            </a:xfrm>
            <a:custGeom>
              <a:rect b="b" l="l" r="r" t="t"/>
              <a:pathLst>
                <a:path extrusionOk="0" h="5" w="11">
                  <a:moveTo>
                    <a:pt x="0" y="4"/>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01"/>
            <p:cNvSpPr/>
            <p:nvPr/>
          </p:nvSpPr>
          <p:spPr>
            <a:xfrm>
              <a:off x="4836585" y="2140356"/>
              <a:ext cx="553" cy="201"/>
            </a:xfrm>
            <a:custGeom>
              <a:rect b="b" l="l" r="r" t="t"/>
              <a:pathLst>
                <a:path extrusionOk="0" h="8" w="22">
                  <a:moveTo>
                    <a:pt x="0" y="1"/>
                  </a:moveTo>
                  <a:lnTo>
                    <a:pt x="2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01"/>
            <p:cNvSpPr/>
            <p:nvPr/>
          </p:nvSpPr>
          <p:spPr>
            <a:xfrm>
              <a:off x="4828740" y="2140180"/>
              <a:ext cx="377" cy="25"/>
            </a:xfrm>
            <a:custGeom>
              <a:rect b="b" l="l" r="r" t="t"/>
              <a:pathLst>
                <a:path extrusionOk="0" h="1" w="15">
                  <a:moveTo>
                    <a:pt x="1" y="1"/>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01"/>
            <p:cNvSpPr/>
            <p:nvPr/>
          </p:nvSpPr>
          <p:spPr>
            <a:xfrm>
              <a:off x="4850739" y="2128138"/>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01"/>
            <p:cNvSpPr/>
            <p:nvPr/>
          </p:nvSpPr>
          <p:spPr>
            <a:xfrm>
              <a:off x="4827961" y="2140281"/>
              <a:ext cx="377" cy="25"/>
            </a:xfrm>
            <a:custGeom>
              <a:rect b="b" l="l" r="r" t="t"/>
              <a:pathLst>
                <a:path extrusionOk="0" h="1" w="15">
                  <a:moveTo>
                    <a:pt x="0" y="0"/>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01"/>
            <p:cNvSpPr/>
            <p:nvPr/>
          </p:nvSpPr>
          <p:spPr>
            <a:xfrm>
              <a:off x="4830601" y="2140004"/>
              <a:ext cx="377" cy="25"/>
            </a:xfrm>
            <a:custGeom>
              <a:rect b="b" l="l" r="r" t="t"/>
              <a:pathLst>
                <a:path extrusionOk="0" h="1" w="15">
                  <a:moveTo>
                    <a:pt x="0" y="1"/>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01"/>
            <p:cNvSpPr/>
            <p:nvPr/>
          </p:nvSpPr>
          <p:spPr>
            <a:xfrm>
              <a:off x="4831556" y="2139929"/>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01"/>
            <p:cNvSpPr/>
            <p:nvPr/>
          </p:nvSpPr>
          <p:spPr>
            <a:xfrm>
              <a:off x="4850387" y="2128138"/>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01"/>
            <p:cNvSpPr/>
            <p:nvPr/>
          </p:nvSpPr>
          <p:spPr>
            <a:xfrm>
              <a:off x="4850136" y="2128213"/>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01"/>
            <p:cNvSpPr/>
            <p:nvPr/>
          </p:nvSpPr>
          <p:spPr>
            <a:xfrm>
              <a:off x="4829620" y="2140105"/>
              <a:ext cx="377" cy="25"/>
            </a:xfrm>
            <a:custGeom>
              <a:rect b="b" l="l" r="r" t="t"/>
              <a:pathLst>
                <a:path extrusionOk="0" h="1" w="15">
                  <a:moveTo>
                    <a:pt x="1" y="0"/>
                  </a:moveTo>
                  <a:lnTo>
                    <a:pt x="1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01"/>
            <p:cNvSpPr/>
            <p:nvPr/>
          </p:nvSpPr>
          <p:spPr>
            <a:xfrm>
              <a:off x="4748640" y="2138068"/>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01"/>
            <p:cNvSpPr/>
            <p:nvPr/>
          </p:nvSpPr>
          <p:spPr>
            <a:xfrm>
              <a:off x="4814737" y="2138345"/>
              <a:ext cx="1182" cy="101"/>
            </a:xfrm>
            <a:custGeom>
              <a:rect b="b" l="l" r="r" t="t"/>
              <a:pathLst>
                <a:path extrusionOk="0" h="4" w="47">
                  <a:moveTo>
                    <a:pt x="47" y="4"/>
                  </a:moveTo>
                  <a:cubicBezTo>
                    <a:pt x="33" y="4"/>
                    <a:pt x="15" y="4"/>
                    <a:pt x="1" y="0"/>
                  </a:cubicBezTo>
                  <a:cubicBezTo>
                    <a:pt x="15" y="4"/>
                    <a:pt x="33" y="4"/>
                    <a:pt x="47" y="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01"/>
            <p:cNvSpPr/>
            <p:nvPr/>
          </p:nvSpPr>
          <p:spPr>
            <a:xfrm>
              <a:off x="4749344" y="2138068"/>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01"/>
            <p:cNvSpPr/>
            <p:nvPr/>
          </p:nvSpPr>
          <p:spPr>
            <a:xfrm>
              <a:off x="4856295" y="2127157"/>
              <a:ext cx="101" cy="25"/>
            </a:xfrm>
            <a:custGeom>
              <a:rect b="b" l="l" r="r" t="t"/>
              <a:pathLst>
                <a:path extrusionOk="0" h="1" w="4">
                  <a:moveTo>
                    <a:pt x="4"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01"/>
            <p:cNvSpPr/>
            <p:nvPr/>
          </p:nvSpPr>
          <p:spPr>
            <a:xfrm>
              <a:off x="4855667" y="2127258"/>
              <a:ext cx="478" cy="101"/>
            </a:xfrm>
            <a:custGeom>
              <a:rect b="b" l="l" r="r" t="t"/>
              <a:pathLst>
                <a:path extrusionOk="0" h="4" w="19">
                  <a:moveTo>
                    <a:pt x="1" y="4"/>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01"/>
            <p:cNvSpPr/>
            <p:nvPr/>
          </p:nvSpPr>
          <p:spPr>
            <a:xfrm>
              <a:off x="4711682" y="2017037"/>
              <a:ext cx="97725" cy="43520"/>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01"/>
            <p:cNvSpPr/>
            <p:nvPr/>
          </p:nvSpPr>
          <p:spPr>
            <a:xfrm>
              <a:off x="4791607" y="2056560"/>
              <a:ext cx="6436" cy="2062"/>
            </a:xfrm>
            <a:custGeom>
              <a:rect b="b" l="l" r="r" t="t"/>
              <a:pathLst>
                <a:path extrusionOk="0" h="82" w="256">
                  <a:moveTo>
                    <a:pt x="256" y="8"/>
                  </a:moveTo>
                  <a:cubicBezTo>
                    <a:pt x="165" y="1"/>
                    <a:pt x="74" y="25"/>
                    <a:pt x="0" y="81"/>
                  </a:cubicBezTo>
                  <a:cubicBezTo>
                    <a:pt x="74" y="25"/>
                    <a:pt x="165" y="1"/>
                    <a:pt x="256" y="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01"/>
            <p:cNvSpPr/>
            <p:nvPr/>
          </p:nvSpPr>
          <p:spPr>
            <a:xfrm>
              <a:off x="4789394" y="2058596"/>
              <a:ext cx="2238" cy="2137"/>
            </a:xfrm>
            <a:custGeom>
              <a:rect b="b" l="l" r="r" t="t"/>
              <a:pathLst>
                <a:path extrusionOk="0" h="85" w="89">
                  <a:moveTo>
                    <a:pt x="88" y="0"/>
                  </a:moveTo>
                  <a:cubicBezTo>
                    <a:pt x="57" y="25"/>
                    <a:pt x="25" y="53"/>
                    <a:pt x="1" y="84"/>
                  </a:cubicBezTo>
                  <a:lnTo>
                    <a:pt x="1" y="84"/>
                  </a:lnTo>
                  <a:cubicBezTo>
                    <a:pt x="25" y="53"/>
                    <a:pt x="57" y="25"/>
                    <a:pt x="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01"/>
            <p:cNvSpPr/>
            <p:nvPr/>
          </p:nvSpPr>
          <p:spPr>
            <a:xfrm>
              <a:off x="4806993" y="2051808"/>
              <a:ext cx="302" cy="201"/>
            </a:xfrm>
            <a:custGeom>
              <a:rect b="b" l="l" r="r" t="t"/>
              <a:pathLst>
                <a:path extrusionOk="0" h="8" w="12">
                  <a:moveTo>
                    <a:pt x="1" y="8"/>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01"/>
            <p:cNvSpPr/>
            <p:nvPr/>
          </p:nvSpPr>
          <p:spPr>
            <a:xfrm>
              <a:off x="4808150" y="2051280"/>
              <a:ext cx="201" cy="126"/>
            </a:xfrm>
            <a:custGeom>
              <a:rect b="b" l="l" r="r" t="t"/>
              <a:pathLst>
                <a:path extrusionOk="0" h="5" w="8">
                  <a:moveTo>
                    <a:pt x="0" y="4"/>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01"/>
            <p:cNvSpPr/>
            <p:nvPr/>
          </p:nvSpPr>
          <p:spPr>
            <a:xfrm>
              <a:off x="4712838" y="2047936"/>
              <a:ext cx="74997" cy="45129"/>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01"/>
            <p:cNvSpPr/>
            <p:nvPr/>
          </p:nvSpPr>
          <p:spPr>
            <a:xfrm>
              <a:off x="4745824" y="2089747"/>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01"/>
            <p:cNvSpPr/>
            <p:nvPr/>
          </p:nvSpPr>
          <p:spPr>
            <a:xfrm>
              <a:off x="4746352" y="2090098"/>
              <a:ext cx="654" cy="478"/>
            </a:xfrm>
            <a:custGeom>
              <a:rect b="b" l="l" r="r" t="t"/>
              <a:pathLst>
                <a:path extrusionOk="0" h="19" w="26">
                  <a:moveTo>
                    <a:pt x="25" y="1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01"/>
            <p:cNvSpPr/>
            <p:nvPr/>
          </p:nvSpPr>
          <p:spPr>
            <a:xfrm>
              <a:off x="4746980" y="2090551"/>
              <a:ext cx="2137" cy="2388"/>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01"/>
            <p:cNvSpPr/>
            <p:nvPr/>
          </p:nvSpPr>
          <p:spPr>
            <a:xfrm>
              <a:off x="4752788" y="2093090"/>
              <a:ext cx="629" cy="25"/>
            </a:xfrm>
            <a:custGeom>
              <a:rect b="b" l="l" r="r" t="t"/>
              <a:pathLst>
                <a:path extrusionOk="0" h="1" w="25">
                  <a:moveTo>
                    <a:pt x="0" y="1"/>
                  </a:moveTo>
                  <a:lnTo>
                    <a:pt x="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01"/>
            <p:cNvSpPr/>
            <p:nvPr/>
          </p:nvSpPr>
          <p:spPr>
            <a:xfrm>
              <a:off x="4750500" y="2093015"/>
              <a:ext cx="905" cy="25"/>
            </a:xfrm>
            <a:custGeom>
              <a:rect b="b" l="l" r="r" t="t"/>
              <a:pathLst>
                <a:path extrusionOk="0" h="1" w="36">
                  <a:moveTo>
                    <a:pt x="0" y="0"/>
                  </a:moveTo>
                  <a:lnTo>
                    <a:pt x="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01"/>
            <p:cNvSpPr/>
            <p:nvPr/>
          </p:nvSpPr>
          <p:spPr>
            <a:xfrm>
              <a:off x="4755252" y="2093266"/>
              <a:ext cx="377" cy="25"/>
            </a:xfrm>
            <a:custGeom>
              <a:rect b="b" l="l" r="r" t="t"/>
              <a:pathLst>
                <a:path extrusionOk="0" h="1" w="15">
                  <a:moveTo>
                    <a:pt x="0" y="1"/>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01"/>
            <p:cNvSpPr/>
            <p:nvPr/>
          </p:nvSpPr>
          <p:spPr>
            <a:xfrm>
              <a:off x="4751632" y="2093015"/>
              <a:ext cx="729" cy="25"/>
            </a:xfrm>
            <a:custGeom>
              <a:rect b="b" l="l" r="r" t="t"/>
              <a:pathLst>
                <a:path extrusionOk="0" h="1" w="29">
                  <a:moveTo>
                    <a:pt x="1" y="0"/>
                  </a:moveTo>
                  <a:lnTo>
                    <a:pt x="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01"/>
            <p:cNvSpPr/>
            <p:nvPr/>
          </p:nvSpPr>
          <p:spPr>
            <a:xfrm>
              <a:off x="4753668" y="2093191"/>
              <a:ext cx="553" cy="25"/>
            </a:xfrm>
            <a:custGeom>
              <a:rect b="b" l="l" r="r" t="t"/>
              <a:pathLst>
                <a:path extrusionOk="0" h="1" w="22">
                  <a:moveTo>
                    <a:pt x="0" y="0"/>
                  </a:moveTo>
                  <a:lnTo>
                    <a:pt x="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01"/>
            <p:cNvSpPr/>
            <p:nvPr/>
          </p:nvSpPr>
          <p:spPr>
            <a:xfrm>
              <a:off x="4749168" y="2092914"/>
              <a:ext cx="1081" cy="25"/>
            </a:xfrm>
            <a:custGeom>
              <a:rect b="b" l="l" r="r" t="t"/>
              <a:pathLst>
                <a:path extrusionOk="0" h="1" w="43">
                  <a:moveTo>
                    <a:pt x="1" y="1"/>
                  </a:moveTo>
                  <a:lnTo>
                    <a:pt x="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01"/>
            <p:cNvSpPr/>
            <p:nvPr/>
          </p:nvSpPr>
          <p:spPr>
            <a:xfrm>
              <a:off x="4754447" y="2093191"/>
              <a:ext cx="553" cy="25"/>
            </a:xfrm>
            <a:custGeom>
              <a:rect b="b" l="l" r="r" t="t"/>
              <a:pathLst>
                <a:path extrusionOk="0" h="1" w="22">
                  <a:moveTo>
                    <a:pt x="1" y="0"/>
                  </a:moveTo>
                  <a:lnTo>
                    <a:pt x="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01"/>
            <p:cNvSpPr/>
            <p:nvPr/>
          </p:nvSpPr>
          <p:spPr>
            <a:xfrm>
              <a:off x="4755855" y="2093266"/>
              <a:ext cx="377" cy="25"/>
            </a:xfrm>
            <a:custGeom>
              <a:rect b="b" l="l" r="r" t="t"/>
              <a:pathLst>
                <a:path extrusionOk="0" h="1" w="15">
                  <a:moveTo>
                    <a:pt x="1" y="1"/>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01"/>
            <p:cNvSpPr/>
            <p:nvPr/>
          </p:nvSpPr>
          <p:spPr>
            <a:xfrm>
              <a:off x="4787106" y="2063524"/>
              <a:ext cx="654" cy="4073"/>
            </a:xfrm>
            <a:custGeom>
              <a:rect b="b" l="l" r="r" t="t"/>
              <a:pathLst>
                <a:path extrusionOk="0" h="162" w="26">
                  <a:moveTo>
                    <a:pt x="25" y="0"/>
                  </a:moveTo>
                  <a:lnTo>
                    <a:pt x="25" y="0"/>
                  </a:lnTo>
                  <a:cubicBezTo>
                    <a:pt x="4" y="53"/>
                    <a:pt x="1" y="109"/>
                    <a:pt x="11" y="161"/>
                  </a:cubicBezTo>
                  <a:cubicBezTo>
                    <a:pt x="1" y="109"/>
                    <a:pt x="4" y="53"/>
                    <a:pt x="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01"/>
            <p:cNvSpPr/>
            <p:nvPr/>
          </p:nvSpPr>
          <p:spPr>
            <a:xfrm>
              <a:off x="4756383" y="2093367"/>
              <a:ext cx="302" cy="25"/>
            </a:xfrm>
            <a:custGeom>
              <a:rect b="b" l="l" r="r" t="t"/>
              <a:pathLst>
                <a:path extrusionOk="0" h="1" w="12">
                  <a:moveTo>
                    <a:pt x="1" y="0"/>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01"/>
            <p:cNvSpPr/>
            <p:nvPr/>
          </p:nvSpPr>
          <p:spPr>
            <a:xfrm>
              <a:off x="4758244" y="2093618"/>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01"/>
            <p:cNvSpPr/>
            <p:nvPr/>
          </p:nvSpPr>
          <p:spPr>
            <a:xfrm>
              <a:off x="4758143" y="2093618"/>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01"/>
            <p:cNvSpPr/>
            <p:nvPr/>
          </p:nvSpPr>
          <p:spPr>
            <a:xfrm>
              <a:off x="4757615" y="2093543"/>
              <a:ext cx="126" cy="25"/>
            </a:xfrm>
            <a:custGeom>
              <a:rect b="b" l="l" r="r" t="t"/>
              <a:pathLst>
                <a:path extrusionOk="0" h="1" w="5">
                  <a:moveTo>
                    <a:pt x="1"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01"/>
            <p:cNvSpPr/>
            <p:nvPr/>
          </p:nvSpPr>
          <p:spPr>
            <a:xfrm>
              <a:off x="4757892" y="2093543"/>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01"/>
            <p:cNvSpPr/>
            <p:nvPr/>
          </p:nvSpPr>
          <p:spPr>
            <a:xfrm>
              <a:off x="4757263" y="2093442"/>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01"/>
            <p:cNvSpPr/>
            <p:nvPr/>
          </p:nvSpPr>
          <p:spPr>
            <a:xfrm>
              <a:off x="4756911" y="2093442"/>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01"/>
            <p:cNvSpPr/>
            <p:nvPr/>
          </p:nvSpPr>
          <p:spPr>
            <a:xfrm>
              <a:off x="4783335" y="2060784"/>
              <a:ext cx="553" cy="377"/>
            </a:xfrm>
            <a:custGeom>
              <a:rect b="b" l="l" r="r" t="t"/>
              <a:pathLst>
                <a:path extrusionOk="0" h="15" w="22">
                  <a:moveTo>
                    <a:pt x="0" y="1"/>
                  </a:moveTo>
                  <a:lnTo>
                    <a:pt x="21"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01"/>
            <p:cNvSpPr/>
            <p:nvPr/>
          </p:nvSpPr>
          <p:spPr>
            <a:xfrm>
              <a:off x="4720657" y="2051733"/>
              <a:ext cx="478" cy="201"/>
            </a:xfrm>
            <a:custGeom>
              <a:rect b="b" l="l" r="r" t="t"/>
              <a:pathLst>
                <a:path extrusionOk="0" h="8" w="19">
                  <a:moveTo>
                    <a:pt x="1" y="7"/>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01"/>
            <p:cNvSpPr/>
            <p:nvPr/>
          </p:nvSpPr>
          <p:spPr>
            <a:xfrm>
              <a:off x="4724278" y="2050325"/>
              <a:ext cx="377" cy="201"/>
            </a:xfrm>
            <a:custGeom>
              <a:rect b="b" l="l" r="r" t="t"/>
              <a:pathLst>
                <a:path extrusionOk="0" h="8" w="15">
                  <a:moveTo>
                    <a:pt x="0" y="7"/>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01"/>
            <p:cNvSpPr/>
            <p:nvPr/>
          </p:nvSpPr>
          <p:spPr>
            <a:xfrm>
              <a:off x="4755679" y="2050752"/>
              <a:ext cx="3545" cy="201"/>
            </a:xfrm>
            <a:custGeom>
              <a:rect b="b" l="l" r="r" t="t"/>
              <a:pathLst>
                <a:path extrusionOk="0" h="8" w="141">
                  <a:moveTo>
                    <a:pt x="141" y="1"/>
                  </a:moveTo>
                  <a:cubicBezTo>
                    <a:pt x="92" y="4"/>
                    <a:pt x="46" y="8"/>
                    <a:pt x="1" y="8"/>
                  </a:cubicBezTo>
                  <a:cubicBezTo>
                    <a:pt x="46" y="8"/>
                    <a:pt x="92" y="4"/>
                    <a:pt x="1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01"/>
            <p:cNvSpPr/>
            <p:nvPr/>
          </p:nvSpPr>
          <p:spPr>
            <a:xfrm>
              <a:off x="4723121" y="2050853"/>
              <a:ext cx="478" cy="201"/>
            </a:xfrm>
            <a:custGeom>
              <a:rect b="b" l="l" r="r" t="t"/>
              <a:pathLst>
                <a:path extrusionOk="0" h="8" w="19">
                  <a:moveTo>
                    <a:pt x="1" y="7"/>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01"/>
            <p:cNvSpPr/>
            <p:nvPr/>
          </p:nvSpPr>
          <p:spPr>
            <a:xfrm>
              <a:off x="4784919" y="2061840"/>
              <a:ext cx="629" cy="377"/>
            </a:xfrm>
            <a:custGeom>
              <a:rect b="b" l="l" r="r" t="t"/>
              <a:pathLst>
                <a:path extrusionOk="0" h="15" w="25">
                  <a:moveTo>
                    <a:pt x="0" y="1"/>
                  </a:moveTo>
                  <a:lnTo>
                    <a:pt x="25"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01"/>
            <p:cNvSpPr/>
            <p:nvPr/>
          </p:nvSpPr>
          <p:spPr>
            <a:xfrm>
              <a:off x="4721990" y="2051280"/>
              <a:ext cx="453" cy="201"/>
            </a:xfrm>
            <a:custGeom>
              <a:rect b="b" l="l" r="r" t="t"/>
              <a:pathLst>
                <a:path extrusionOk="0" h="8" w="18">
                  <a:moveTo>
                    <a:pt x="0" y="8"/>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01"/>
            <p:cNvSpPr/>
            <p:nvPr/>
          </p:nvSpPr>
          <p:spPr>
            <a:xfrm>
              <a:off x="4786503" y="2062820"/>
              <a:ext cx="981" cy="553"/>
            </a:xfrm>
            <a:custGeom>
              <a:rect b="b" l="l" r="r" t="t"/>
              <a:pathLst>
                <a:path extrusionOk="0" h="22" w="39">
                  <a:moveTo>
                    <a:pt x="0" y="0"/>
                  </a:moveTo>
                  <a:lnTo>
                    <a:pt x="39" y="2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01"/>
            <p:cNvSpPr/>
            <p:nvPr/>
          </p:nvSpPr>
          <p:spPr>
            <a:xfrm>
              <a:off x="4717590" y="2052437"/>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01"/>
            <p:cNvSpPr/>
            <p:nvPr/>
          </p:nvSpPr>
          <p:spPr>
            <a:xfrm>
              <a:off x="4763524" y="2049696"/>
              <a:ext cx="1886" cy="1006"/>
            </a:xfrm>
            <a:custGeom>
              <a:rect b="b" l="l" r="r" t="t"/>
              <a:pathLst>
                <a:path extrusionOk="0" h="40" w="75">
                  <a:moveTo>
                    <a:pt x="74" y="39"/>
                  </a:moveTo>
                  <a:cubicBezTo>
                    <a:pt x="57" y="15"/>
                    <a:pt x="29" y="1"/>
                    <a:pt x="1" y="1"/>
                  </a:cubicBezTo>
                  <a:cubicBezTo>
                    <a:pt x="29" y="1"/>
                    <a:pt x="57" y="15"/>
                    <a:pt x="74" y="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01"/>
            <p:cNvSpPr/>
            <p:nvPr/>
          </p:nvSpPr>
          <p:spPr>
            <a:xfrm>
              <a:off x="4719174" y="2052085"/>
              <a:ext cx="453" cy="101"/>
            </a:xfrm>
            <a:custGeom>
              <a:rect b="b" l="l" r="r" t="t"/>
              <a:pathLst>
                <a:path extrusionOk="0" h="4" w="18">
                  <a:moveTo>
                    <a:pt x="0" y="4"/>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01"/>
            <p:cNvSpPr/>
            <p:nvPr/>
          </p:nvSpPr>
          <p:spPr>
            <a:xfrm>
              <a:off x="4516207" y="2212387"/>
              <a:ext cx="56443" cy="28963"/>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01"/>
            <p:cNvSpPr/>
            <p:nvPr/>
          </p:nvSpPr>
          <p:spPr>
            <a:xfrm>
              <a:off x="4569281" y="2225988"/>
              <a:ext cx="277" cy="126"/>
            </a:xfrm>
            <a:custGeom>
              <a:rect b="b" l="l" r="r" t="t"/>
              <a:pathLst>
                <a:path extrusionOk="0" h="5" w="11">
                  <a:moveTo>
                    <a:pt x="11" y="1"/>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01"/>
            <p:cNvSpPr/>
            <p:nvPr/>
          </p:nvSpPr>
          <p:spPr>
            <a:xfrm>
              <a:off x="4572700" y="2225913"/>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01"/>
            <p:cNvSpPr/>
            <p:nvPr/>
          </p:nvSpPr>
          <p:spPr>
            <a:xfrm>
              <a:off x="4559978" y="2216133"/>
              <a:ext cx="251" cy="4701"/>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01"/>
            <p:cNvSpPr/>
            <p:nvPr/>
          </p:nvSpPr>
          <p:spPr>
            <a:xfrm>
              <a:off x="4571568" y="2225737"/>
              <a:ext cx="277" cy="25"/>
            </a:xfrm>
            <a:custGeom>
              <a:rect b="b" l="l" r="r" t="t"/>
              <a:pathLst>
                <a:path extrusionOk="0" h="1" w="11">
                  <a:moveTo>
                    <a:pt x="0" y="0"/>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01"/>
            <p:cNvSpPr/>
            <p:nvPr/>
          </p:nvSpPr>
          <p:spPr>
            <a:xfrm>
              <a:off x="4570689" y="2225737"/>
              <a:ext cx="377" cy="25"/>
            </a:xfrm>
            <a:custGeom>
              <a:rect b="b" l="l" r="r" t="t"/>
              <a:pathLst>
                <a:path extrusionOk="0" h="1" w="15">
                  <a:moveTo>
                    <a:pt x="0" y="0"/>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01"/>
            <p:cNvSpPr/>
            <p:nvPr/>
          </p:nvSpPr>
          <p:spPr>
            <a:xfrm>
              <a:off x="4569532" y="2225737"/>
              <a:ext cx="729" cy="277"/>
            </a:xfrm>
            <a:custGeom>
              <a:rect b="b" l="l" r="r" t="t"/>
              <a:pathLst>
                <a:path extrusionOk="0" h="11" w="29">
                  <a:moveTo>
                    <a:pt x="1" y="11"/>
                  </a:moveTo>
                  <a:cubicBezTo>
                    <a:pt x="11" y="4"/>
                    <a:pt x="18" y="4"/>
                    <a:pt x="29" y="0"/>
                  </a:cubicBezTo>
                  <a:cubicBezTo>
                    <a:pt x="18" y="4"/>
                    <a:pt x="11" y="4"/>
                    <a:pt x="1"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01"/>
            <p:cNvSpPr/>
            <p:nvPr/>
          </p:nvSpPr>
          <p:spPr>
            <a:xfrm>
              <a:off x="4513995" y="2081299"/>
              <a:ext cx="118844" cy="133803"/>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01"/>
            <p:cNvSpPr/>
            <p:nvPr/>
          </p:nvSpPr>
          <p:spPr>
            <a:xfrm>
              <a:off x="4632386" y="2147748"/>
              <a:ext cx="553" cy="2062"/>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01"/>
            <p:cNvSpPr/>
            <p:nvPr/>
          </p:nvSpPr>
          <p:spPr>
            <a:xfrm>
              <a:off x="4632562" y="2145913"/>
              <a:ext cx="25" cy="101"/>
            </a:xfrm>
            <a:custGeom>
              <a:rect b="b" l="l" r="r" t="t"/>
              <a:pathLst>
                <a:path extrusionOk="0" h="4" w="1">
                  <a:moveTo>
                    <a:pt x="0" y="0"/>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01"/>
            <p:cNvSpPr/>
            <p:nvPr/>
          </p:nvSpPr>
          <p:spPr>
            <a:xfrm>
              <a:off x="4632813" y="2147144"/>
              <a:ext cx="126" cy="277"/>
            </a:xfrm>
            <a:custGeom>
              <a:rect b="b" l="l" r="r" t="t"/>
              <a:pathLst>
                <a:path extrusionOk="0" h="11" w="5">
                  <a:moveTo>
                    <a:pt x="1" y="0"/>
                  </a:moveTo>
                  <a:lnTo>
                    <a:pt x="1" y="11"/>
                  </a:lnTo>
                  <a:cubicBezTo>
                    <a:pt x="4" y="7"/>
                    <a:pt x="1" y="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01"/>
            <p:cNvSpPr/>
            <p:nvPr/>
          </p:nvSpPr>
          <p:spPr>
            <a:xfrm>
              <a:off x="4622958" y="2098546"/>
              <a:ext cx="25" cy="553"/>
            </a:xfrm>
            <a:custGeom>
              <a:rect b="b" l="l" r="r" t="t"/>
              <a:pathLst>
                <a:path extrusionOk="0" h="22" w="1">
                  <a:moveTo>
                    <a:pt x="1" y="22"/>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01"/>
            <p:cNvSpPr/>
            <p:nvPr/>
          </p:nvSpPr>
          <p:spPr>
            <a:xfrm>
              <a:off x="4632813" y="2146516"/>
              <a:ext cx="25" cy="201"/>
            </a:xfrm>
            <a:custGeom>
              <a:rect b="b" l="l" r="r" t="t"/>
              <a:pathLst>
                <a:path extrusionOk="0" h="8" w="1">
                  <a:moveTo>
                    <a:pt x="1"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01"/>
            <p:cNvSpPr/>
            <p:nvPr/>
          </p:nvSpPr>
          <p:spPr>
            <a:xfrm>
              <a:off x="4622958" y="2099250"/>
              <a:ext cx="201" cy="830"/>
            </a:xfrm>
            <a:custGeom>
              <a:rect b="b" l="l" r="r" t="t"/>
              <a:pathLst>
                <a:path extrusionOk="0" h="33" w="8">
                  <a:moveTo>
                    <a:pt x="8" y="32"/>
                  </a:moveTo>
                  <a:cubicBezTo>
                    <a:pt x="4" y="22"/>
                    <a:pt x="1" y="11"/>
                    <a:pt x="1" y="1"/>
                  </a:cubicBezTo>
                  <a:cubicBezTo>
                    <a:pt x="1" y="11"/>
                    <a:pt x="4" y="22"/>
                    <a:pt x="8"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01"/>
            <p:cNvSpPr/>
            <p:nvPr/>
          </p:nvSpPr>
          <p:spPr>
            <a:xfrm>
              <a:off x="4611342" y="2192826"/>
              <a:ext cx="6989" cy="4425"/>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01"/>
            <p:cNvSpPr/>
            <p:nvPr/>
          </p:nvSpPr>
          <p:spPr>
            <a:xfrm>
              <a:off x="4563724" y="2211833"/>
              <a:ext cx="377" cy="25"/>
            </a:xfrm>
            <a:custGeom>
              <a:rect b="b" l="l" r="r" t="t"/>
              <a:pathLst>
                <a:path extrusionOk="0" h="1" w="15">
                  <a:moveTo>
                    <a:pt x="1" y="0"/>
                  </a:moveTo>
                  <a:lnTo>
                    <a:pt x="1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01"/>
            <p:cNvSpPr/>
            <p:nvPr/>
          </p:nvSpPr>
          <p:spPr>
            <a:xfrm>
              <a:off x="4561185" y="2212009"/>
              <a:ext cx="1508" cy="905"/>
            </a:xfrm>
            <a:custGeom>
              <a:rect b="b" l="l" r="r" t="t"/>
              <a:pathLst>
                <a:path extrusionOk="0" h="36" w="60">
                  <a:moveTo>
                    <a:pt x="60" y="0"/>
                  </a:moveTo>
                  <a:cubicBezTo>
                    <a:pt x="39" y="4"/>
                    <a:pt x="14" y="14"/>
                    <a:pt x="0" y="35"/>
                  </a:cubicBezTo>
                  <a:cubicBezTo>
                    <a:pt x="14" y="18"/>
                    <a:pt x="39" y="4"/>
                    <a:pt x="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01"/>
            <p:cNvSpPr/>
            <p:nvPr/>
          </p:nvSpPr>
          <p:spPr>
            <a:xfrm>
              <a:off x="4563196" y="2211833"/>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01"/>
            <p:cNvSpPr/>
            <p:nvPr/>
          </p:nvSpPr>
          <p:spPr>
            <a:xfrm>
              <a:off x="4564881" y="2212009"/>
              <a:ext cx="453" cy="201"/>
            </a:xfrm>
            <a:custGeom>
              <a:rect b="b" l="l" r="r" t="t"/>
              <a:pathLst>
                <a:path extrusionOk="0" h="8" w="18">
                  <a:moveTo>
                    <a:pt x="0" y="0"/>
                  </a:moveTo>
                  <a:lnTo>
                    <a:pt x="18"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01"/>
            <p:cNvSpPr/>
            <p:nvPr/>
          </p:nvSpPr>
          <p:spPr>
            <a:xfrm>
              <a:off x="4566641" y="2212889"/>
              <a:ext cx="277" cy="201"/>
            </a:xfrm>
            <a:custGeom>
              <a:rect b="b" l="l" r="r" t="t"/>
              <a:pathLst>
                <a:path extrusionOk="0" h="8" w="11">
                  <a:moveTo>
                    <a:pt x="0" y="0"/>
                  </a:moveTo>
                  <a:lnTo>
                    <a:pt x="1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01"/>
            <p:cNvSpPr/>
            <p:nvPr/>
          </p:nvSpPr>
          <p:spPr>
            <a:xfrm>
              <a:off x="4566012" y="2212537"/>
              <a:ext cx="377" cy="201"/>
            </a:xfrm>
            <a:custGeom>
              <a:rect b="b" l="l" r="r" t="t"/>
              <a:pathLst>
                <a:path extrusionOk="0" h="8" w="15">
                  <a:moveTo>
                    <a:pt x="1" y="0"/>
                  </a:moveTo>
                  <a:lnTo>
                    <a:pt x="15"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01"/>
            <p:cNvSpPr/>
            <p:nvPr/>
          </p:nvSpPr>
          <p:spPr>
            <a:xfrm>
              <a:off x="4565484" y="2212261"/>
              <a:ext cx="377" cy="201"/>
            </a:xfrm>
            <a:custGeom>
              <a:rect b="b" l="l" r="r" t="t"/>
              <a:pathLst>
                <a:path extrusionOk="0" h="8" w="15">
                  <a:moveTo>
                    <a:pt x="1" y="1"/>
                  </a:moveTo>
                  <a:lnTo>
                    <a:pt x="15"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01"/>
            <p:cNvSpPr/>
            <p:nvPr/>
          </p:nvSpPr>
          <p:spPr>
            <a:xfrm>
              <a:off x="4564252" y="2211909"/>
              <a:ext cx="478" cy="126"/>
            </a:xfrm>
            <a:custGeom>
              <a:rect b="b" l="l" r="r" t="t"/>
              <a:pathLst>
                <a:path extrusionOk="0" h="5" w="19">
                  <a:moveTo>
                    <a:pt x="1" y="1"/>
                  </a:moveTo>
                  <a:lnTo>
                    <a:pt x="1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01"/>
            <p:cNvSpPr/>
            <p:nvPr/>
          </p:nvSpPr>
          <p:spPr>
            <a:xfrm>
              <a:off x="4567169" y="2213241"/>
              <a:ext cx="805" cy="553"/>
            </a:xfrm>
            <a:custGeom>
              <a:rect b="b" l="l" r="r" t="t"/>
              <a:pathLst>
                <a:path extrusionOk="0" h="22" w="32">
                  <a:moveTo>
                    <a:pt x="0" y="0"/>
                  </a:moveTo>
                  <a:lnTo>
                    <a:pt x="32" y="2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01"/>
            <p:cNvSpPr/>
            <p:nvPr/>
          </p:nvSpPr>
          <p:spPr>
            <a:xfrm>
              <a:off x="4610035" y="2186667"/>
              <a:ext cx="101" cy="25"/>
            </a:xfrm>
            <a:custGeom>
              <a:rect b="b" l="l" r="r" t="t"/>
              <a:pathLst>
                <a:path extrusionOk="0" h="1" w="4">
                  <a:moveTo>
                    <a:pt x="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01"/>
            <p:cNvSpPr/>
            <p:nvPr/>
          </p:nvSpPr>
          <p:spPr>
            <a:xfrm>
              <a:off x="4610638" y="2187094"/>
              <a:ext cx="201" cy="126"/>
            </a:xfrm>
            <a:custGeom>
              <a:rect b="b" l="l" r="r" t="t"/>
              <a:pathLst>
                <a:path extrusionOk="0" h="5" w="8">
                  <a:moveTo>
                    <a:pt x="8"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01"/>
            <p:cNvSpPr/>
            <p:nvPr/>
          </p:nvSpPr>
          <p:spPr>
            <a:xfrm>
              <a:off x="4618206" y="2192726"/>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01"/>
            <p:cNvSpPr/>
            <p:nvPr/>
          </p:nvSpPr>
          <p:spPr>
            <a:xfrm>
              <a:off x="4631933" y="2149860"/>
              <a:ext cx="478" cy="1006"/>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01"/>
            <p:cNvSpPr/>
            <p:nvPr/>
          </p:nvSpPr>
          <p:spPr>
            <a:xfrm>
              <a:off x="4617954" y="2192475"/>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01"/>
            <p:cNvSpPr/>
            <p:nvPr/>
          </p:nvSpPr>
          <p:spPr>
            <a:xfrm>
              <a:off x="4631154" y="2150664"/>
              <a:ext cx="101" cy="25"/>
            </a:xfrm>
            <a:custGeom>
              <a:rect b="b" l="l" r="r" t="t"/>
              <a:pathLst>
                <a:path extrusionOk="0" h="1" w="4">
                  <a:moveTo>
                    <a:pt x="0"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01"/>
            <p:cNvSpPr/>
            <p:nvPr/>
          </p:nvSpPr>
          <p:spPr>
            <a:xfrm>
              <a:off x="4631581" y="215074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01"/>
            <p:cNvSpPr/>
            <p:nvPr/>
          </p:nvSpPr>
          <p:spPr>
            <a:xfrm>
              <a:off x="4611619" y="2187798"/>
              <a:ext cx="101" cy="25"/>
            </a:xfrm>
            <a:custGeom>
              <a:rect b="b" l="l" r="r" t="t"/>
              <a:pathLst>
                <a:path extrusionOk="0" h="1" w="4">
                  <a:moveTo>
                    <a:pt x="4"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01"/>
            <p:cNvSpPr/>
            <p:nvPr/>
          </p:nvSpPr>
          <p:spPr>
            <a:xfrm>
              <a:off x="4612499" y="2188326"/>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01"/>
            <p:cNvSpPr/>
            <p:nvPr/>
          </p:nvSpPr>
          <p:spPr>
            <a:xfrm>
              <a:off x="4608099" y="2185334"/>
              <a:ext cx="553" cy="377"/>
            </a:xfrm>
            <a:custGeom>
              <a:rect b="b" l="l" r="r" t="t"/>
              <a:pathLst>
                <a:path extrusionOk="0" h="15" w="22">
                  <a:moveTo>
                    <a:pt x="21" y="15"/>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01"/>
            <p:cNvSpPr/>
            <p:nvPr/>
          </p:nvSpPr>
          <p:spPr>
            <a:xfrm>
              <a:off x="4607470" y="2184907"/>
              <a:ext cx="553" cy="377"/>
            </a:xfrm>
            <a:custGeom>
              <a:rect b="b" l="l" r="r" t="t"/>
              <a:pathLst>
                <a:path extrusionOk="0" h="15" w="22">
                  <a:moveTo>
                    <a:pt x="22" y="1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01"/>
            <p:cNvSpPr/>
            <p:nvPr/>
          </p:nvSpPr>
          <p:spPr>
            <a:xfrm>
              <a:off x="4632210" y="2149332"/>
              <a:ext cx="377" cy="1006"/>
            </a:xfrm>
            <a:custGeom>
              <a:rect b="b" l="l" r="r" t="t"/>
              <a:pathLst>
                <a:path extrusionOk="0" h="40" w="15">
                  <a:moveTo>
                    <a:pt x="14" y="1"/>
                  </a:moveTo>
                  <a:lnTo>
                    <a:pt x="7" y="18"/>
                  </a:lnTo>
                  <a:lnTo>
                    <a:pt x="7" y="22"/>
                  </a:lnTo>
                  <a:lnTo>
                    <a:pt x="0" y="39"/>
                  </a:lnTo>
                  <a:cubicBezTo>
                    <a:pt x="7" y="25"/>
                    <a:pt x="11" y="15"/>
                    <a:pt x="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01"/>
            <p:cNvSpPr/>
            <p:nvPr/>
          </p:nvSpPr>
          <p:spPr>
            <a:xfrm>
              <a:off x="4618306" y="2192826"/>
              <a:ext cx="25" cy="25"/>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01"/>
            <p:cNvSpPr/>
            <p:nvPr/>
          </p:nvSpPr>
          <p:spPr>
            <a:xfrm>
              <a:off x="4529406" y="2106642"/>
              <a:ext cx="201" cy="905"/>
            </a:xfrm>
            <a:custGeom>
              <a:rect b="b" l="l" r="r" t="t"/>
              <a:pathLst>
                <a:path extrusionOk="0" h="36" w="8">
                  <a:moveTo>
                    <a:pt x="7" y="36"/>
                  </a:moveTo>
                  <a:cubicBezTo>
                    <a:pt x="7" y="25"/>
                    <a:pt x="4" y="15"/>
                    <a:pt x="0" y="1"/>
                  </a:cubicBezTo>
                  <a:cubicBezTo>
                    <a:pt x="4" y="15"/>
                    <a:pt x="7" y="25"/>
                    <a:pt x="7" y="3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01"/>
            <p:cNvSpPr/>
            <p:nvPr/>
          </p:nvSpPr>
          <p:spPr>
            <a:xfrm>
              <a:off x="4529758" y="2115014"/>
              <a:ext cx="101" cy="277"/>
            </a:xfrm>
            <a:custGeom>
              <a:rect b="b" l="l" r="r" t="t"/>
              <a:pathLst>
                <a:path extrusionOk="0" h="11" w="4">
                  <a:moveTo>
                    <a:pt x="4" y="0"/>
                  </a:moveTo>
                  <a:lnTo>
                    <a:pt x="4" y="0"/>
                  </a:lnTo>
                  <a:cubicBezTo>
                    <a:pt x="0" y="4"/>
                    <a:pt x="0" y="7"/>
                    <a:pt x="0" y="11"/>
                  </a:cubicBezTo>
                  <a:cubicBezTo>
                    <a:pt x="0" y="7"/>
                    <a:pt x="0" y="7"/>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01"/>
            <p:cNvSpPr/>
            <p:nvPr/>
          </p:nvSpPr>
          <p:spPr>
            <a:xfrm>
              <a:off x="4529834" y="2108502"/>
              <a:ext cx="126" cy="729"/>
            </a:xfrm>
            <a:custGeom>
              <a:rect b="b" l="l" r="r" t="t"/>
              <a:pathLst>
                <a:path extrusionOk="0" h="29" w="5">
                  <a:moveTo>
                    <a:pt x="4" y="28"/>
                  </a:moveTo>
                  <a:cubicBezTo>
                    <a:pt x="4" y="18"/>
                    <a:pt x="1" y="7"/>
                    <a:pt x="1" y="0"/>
                  </a:cubicBezTo>
                  <a:cubicBezTo>
                    <a:pt x="1" y="7"/>
                    <a:pt x="4" y="18"/>
                    <a:pt x="4" y="2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01"/>
            <p:cNvSpPr/>
            <p:nvPr/>
          </p:nvSpPr>
          <p:spPr>
            <a:xfrm>
              <a:off x="4530110" y="2110086"/>
              <a:ext cx="25" cy="729"/>
            </a:xfrm>
            <a:custGeom>
              <a:rect b="b" l="l" r="r" t="t"/>
              <a:pathLst>
                <a:path extrusionOk="0" h="29" w="1">
                  <a:moveTo>
                    <a:pt x="0" y="28"/>
                  </a:moveTo>
                  <a:cubicBezTo>
                    <a:pt x="0" y="18"/>
                    <a:pt x="0" y="11"/>
                    <a:pt x="0" y="0"/>
                  </a:cubicBezTo>
                  <a:cubicBezTo>
                    <a:pt x="0" y="7"/>
                    <a:pt x="0" y="18"/>
                    <a:pt x="0" y="2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01"/>
            <p:cNvSpPr/>
            <p:nvPr/>
          </p:nvSpPr>
          <p:spPr>
            <a:xfrm>
              <a:off x="4530186" y="2111494"/>
              <a:ext cx="25" cy="629"/>
            </a:xfrm>
            <a:custGeom>
              <a:rect b="b" l="l" r="r" t="t"/>
              <a:pathLst>
                <a:path extrusionOk="0" h="25" w="1">
                  <a:moveTo>
                    <a:pt x="1" y="0"/>
                  </a:moveTo>
                  <a:lnTo>
                    <a:pt x="1" y="25"/>
                  </a:lnTo>
                  <a:cubicBezTo>
                    <a:pt x="1" y="14"/>
                    <a:pt x="1" y="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01"/>
            <p:cNvSpPr/>
            <p:nvPr/>
          </p:nvSpPr>
          <p:spPr>
            <a:xfrm>
              <a:off x="4530010" y="2113958"/>
              <a:ext cx="126" cy="453"/>
            </a:xfrm>
            <a:custGeom>
              <a:rect b="b" l="l" r="r" t="t"/>
              <a:pathLst>
                <a:path extrusionOk="0" h="18" w="5">
                  <a:moveTo>
                    <a:pt x="4" y="0"/>
                  </a:moveTo>
                  <a:cubicBezTo>
                    <a:pt x="1" y="4"/>
                    <a:pt x="1" y="11"/>
                    <a:pt x="1" y="18"/>
                  </a:cubicBezTo>
                  <a:cubicBezTo>
                    <a:pt x="1" y="11"/>
                    <a:pt x="1" y="7"/>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01"/>
            <p:cNvSpPr/>
            <p:nvPr/>
          </p:nvSpPr>
          <p:spPr>
            <a:xfrm>
              <a:off x="4530186" y="2112801"/>
              <a:ext cx="25" cy="478"/>
            </a:xfrm>
            <a:custGeom>
              <a:rect b="b" l="l" r="r" t="t"/>
              <a:pathLst>
                <a:path extrusionOk="0" h="19" w="1">
                  <a:moveTo>
                    <a:pt x="1" y="18"/>
                  </a:moveTo>
                  <a:lnTo>
                    <a:pt x="1" y="1"/>
                  </a:lnTo>
                  <a:cubicBezTo>
                    <a:pt x="1" y="8"/>
                    <a:pt x="1" y="15"/>
                    <a:pt x="1" y="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01"/>
            <p:cNvSpPr/>
            <p:nvPr/>
          </p:nvSpPr>
          <p:spPr>
            <a:xfrm>
              <a:off x="4515327" y="2144329"/>
              <a:ext cx="277" cy="905"/>
            </a:xfrm>
            <a:custGeom>
              <a:rect b="b" l="l" r="r" t="t"/>
              <a:pathLst>
                <a:path extrusionOk="0" h="36" w="11">
                  <a:moveTo>
                    <a:pt x="0" y="35"/>
                  </a:moveTo>
                  <a:cubicBezTo>
                    <a:pt x="4" y="25"/>
                    <a:pt x="7" y="11"/>
                    <a:pt x="11" y="0"/>
                  </a:cubicBezTo>
                  <a:cubicBezTo>
                    <a:pt x="7" y="11"/>
                    <a:pt x="4" y="25"/>
                    <a:pt x="0" y="3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01"/>
            <p:cNvSpPr/>
            <p:nvPr/>
          </p:nvSpPr>
          <p:spPr>
            <a:xfrm>
              <a:off x="4515855" y="2169319"/>
              <a:ext cx="101" cy="201"/>
            </a:xfrm>
            <a:custGeom>
              <a:rect b="b" l="l" r="r" t="t"/>
              <a:pathLst>
                <a:path extrusionOk="0" h="8" w="4">
                  <a:moveTo>
                    <a:pt x="0" y="0"/>
                  </a:moveTo>
                  <a:lnTo>
                    <a:pt x="4"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01"/>
            <p:cNvSpPr/>
            <p:nvPr/>
          </p:nvSpPr>
          <p:spPr>
            <a:xfrm>
              <a:off x="4515327" y="2168615"/>
              <a:ext cx="453" cy="553"/>
            </a:xfrm>
            <a:custGeom>
              <a:rect b="b" l="l" r="r" t="t"/>
              <a:pathLst>
                <a:path extrusionOk="0" h="22" w="18">
                  <a:moveTo>
                    <a:pt x="0" y="0"/>
                  </a:moveTo>
                  <a:lnTo>
                    <a:pt x="18" y="2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01"/>
            <p:cNvSpPr/>
            <p:nvPr/>
          </p:nvSpPr>
          <p:spPr>
            <a:xfrm>
              <a:off x="4515050" y="2168163"/>
              <a:ext cx="25" cy="126"/>
            </a:xfrm>
            <a:custGeom>
              <a:rect b="b" l="l" r="r" t="t"/>
              <a:pathLst>
                <a:path extrusionOk="0" h="5" w="1">
                  <a:moveTo>
                    <a:pt x="1"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01"/>
            <p:cNvSpPr/>
            <p:nvPr/>
          </p:nvSpPr>
          <p:spPr>
            <a:xfrm>
              <a:off x="4519098" y="2178395"/>
              <a:ext cx="25" cy="201"/>
            </a:xfrm>
            <a:custGeom>
              <a:rect b="b" l="l" r="r" t="t"/>
              <a:pathLst>
                <a:path extrusionOk="0" h="8" w="1">
                  <a:moveTo>
                    <a:pt x="1"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01"/>
            <p:cNvSpPr/>
            <p:nvPr/>
          </p:nvSpPr>
          <p:spPr>
            <a:xfrm>
              <a:off x="4516911" y="2171155"/>
              <a:ext cx="201" cy="302"/>
            </a:xfrm>
            <a:custGeom>
              <a:rect b="b" l="l" r="r" t="t"/>
              <a:pathLst>
                <a:path extrusionOk="0" h="12" w="8">
                  <a:moveTo>
                    <a:pt x="0" y="1"/>
                  </a:moveTo>
                  <a:lnTo>
                    <a:pt x="7"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01"/>
            <p:cNvSpPr/>
            <p:nvPr/>
          </p:nvSpPr>
          <p:spPr>
            <a:xfrm>
              <a:off x="4516634" y="2170627"/>
              <a:ext cx="201" cy="302"/>
            </a:xfrm>
            <a:custGeom>
              <a:rect b="b" l="l" r="r" t="t"/>
              <a:pathLst>
                <a:path extrusionOk="0" h="12" w="8">
                  <a:moveTo>
                    <a:pt x="1" y="1"/>
                  </a:moveTo>
                  <a:lnTo>
                    <a:pt x="8"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01"/>
            <p:cNvSpPr/>
            <p:nvPr/>
          </p:nvSpPr>
          <p:spPr>
            <a:xfrm>
              <a:off x="4518922" y="2177239"/>
              <a:ext cx="126" cy="302"/>
            </a:xfrm>
            <a:custGeom>
              <a:rect b="b" l="l" r="r" t="t"/>
              <a:pathLst>
                <a:path extrusionOk="0" h="12" w="5">
                  <a:moveTo>
                    <a:pt x="1" y="1"/>
                  </a:moveTo>
                  <a:lnTo>
                    <a:pt x="4"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01"/>
            <p:cNvSpPr/>
            <p:nvPr/>
          </p:nvSpPr>
          <p:spPr>
            <a:xfrm>
              <a:off x="4518570" y="2175303"/>
              <a:ext cx="25" cy="377"/>
            </a:xfrm>
            <a:custGeom>
              <a:rect b="b" l="l" r="r" t="t"/>
              <a:pathLst>
                <a:path extrusionOk="0" h="15" w="1">
                  <a:moveTo>
                    <a:pt x="1" y="0"/>
                  </a:moveTo>
                  <a:lnTo>
                    <a:pt x="1"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01"/>
            <p:cNvSpPr/>
            <p:nvPr/>
          </p:nvSpPr>
          <p:spPr>
            <a:xfrm>
              <a:off x="4518042" y="2173719"/>
              <a:ext cx="126" cy="277"/>
            </a:xfrm>
            <a:custGeom>
              <a:rect b="b" l="l" r="r" t="t"/>
              <a:pathLst>
                <a:path extrusionOk="0" h="11" w="5">
                  <a:moveTo>
                    <a:pt x="1" y="0"/>
                  </a:moveTo>
                  <a:lnTo>
                    <a:pt x="4"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01"/>
            <p:cNvSpPr/>
            <p:nvPr/>
          </p:nvSpPr>
          <p:spPr>
            <a:xfrm>
              <a:off x="4517791" y="2172914"/>
              <a:ext cx="101" cy="377"/>
            </a:xfrm>
            <a:custGeom>
              <a:rect b="b" l="l" r="r" t="t"/>
              <a:pathLst>
                <a:path extrusionOk="0" h="15" w="4">
                  <a:moveTo>
                    <a:pt x="0" y="1"/>
                  </a:moveTo>
                  <a:lnTo>
                    <a:pt x="4"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01"/>
            <p:cNvSpPr/>
            <p:nvPr/>
          </p:nvSpPr>
          <p:spPr>
            <a:xfrm>
              <a:off x="4518746" y="2176183"/>
              <a:ext cx="126" cy="377"/>
            </a:xfrm>
            <a:custGeom>
              <a:rect b="b" l="l" r="r" t="t"/>
              <a:pathLst>
                <a:path extrusionOk="0" h="15" w="5">
                  <a:moveTo>
                    <a:pt x="1" y="1"/>
                  </a:moveTo>
                  <a:lnTo>
                    <a:pt x="4"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01"/>
            <p:cNvSpPr/>
            <p:nvPr/>
          </p:nvSpPr>
          <p:spPr>
            <a:xfrm>
              <a:off x="4518319" y="2174423"/>
              <a:ext cx="101" cy="377"/>
            </a:xfrm>
            <a:custGeom>
              <a:rect b="b" l="l" r="r" t="t"/>
              <a:pathLst>
                <a:path extrusionOk="0" h="15" w="4">
                  <a:moveTo>
                    <a:pt x="0" y="0"/>
                  </a:moveTo>
                  <a:lnTo>
                    <a:pt x="4"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01"/>
            <p:cNvSpPr/>
            <p:nvPr/>
          </p:nvSpPr>
          <p:spPr>
            <a:xfrm>
              <a:off x="4517263" y="2171683"/>
              <a:ext cx="101" cy="302"/>
            </a:xfrm>
            <a:custGeom>
              <a:rect b="b" l="l" r="r" t="t"/>
              <a:pathLst>
                <a:path extrusionOk="0" h="12" w="4">
                  <a:moveTo>
                    <a:pt x="0" y="1"/>
                  </a:moveTo>
                  <a:lnTo>
                    <a:pt x="4"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01"/>
            <p:cNvSpPr/>
            <p:nvPr/>
          </p:nvSpPr>
          <p:spPr>
            <a:xfrm>
              <a:off x="4517514" y="2172386"/>
              <a:ext cx="126" cy="302"/>
            </a:xfrm>
            <a:custGeom>
              <a:rect b="b" l="l" r="r" t="t"/>
              <a:pathLst>
                <a:path extrusionOk="0" h="12" w="5">
                  <a:moveTo>
                    <a:pt x="1" y="1"/>
                  </a:moveTo>
                  <a:lnTo>
                    <a:pt x="4"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01"/>
            <p:cNvSpPr/>
            <p:nvPr/>
          </p:nvSpPr>
          <p:spPr>
            <a:xfrm>
              <a:off x="4516383" y="2170199"/>
              <a:ext cx="101" cy="201"/>
            </a:xfrm>
            <a:custGeom>
              <a:rect b="b" l="l" r="r" t="t"/>
              <a:pathLst>
                <a:path extrusionOk="0" h="8" w="4">
                  <a:moveTo>
                    <a:pt x="0" y="0"/>
                  </a:moveTo>
                  <a:lnTo>
                    <a:pt x="4"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01"/>
            <p:cNvSpPr/>
            <p:nvPr/>
          </p:nvSpPr>
          <p:spPr>
            <a:xfrm>
              <a:off x="4516106" y="2169747"/>
              <a:ext cx="126" cy="201"/>
            </a:xfrm>
            <a:custGeom>
              <a:rect b="b" l="l" r="r" t="t"/>
              <a:pathLst>
                <a:path extrusionOk="0" h="8" w="5">
                  <a:moveTo>
                    <a:pt x="1" y="1"/>
                  </a:moveTo>
                  <a:lnTo>
                    <a:pt x="4"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01"/>
            <p:cNvSpPr/>
            <p:nvPr/>
          </p:nvSpPr>
          <p:spPr>
            <a:xfrm>
              <a:off x="4515226" y="2167283"/>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01"/>
            <p:cNvSpPr/>
            <p:nvPr/>
          </p:nvSpPr>
          <p:spPr>
            <a:xfrm>
              <a:off x="4514875" y="2167459"/>
              <a:ext cx="302" cy="47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01"/>
            <p:cNvSpPr/>
            <p:nvPr/>
          </p:nvSpPr>
          <p:spPr>
            <a:xfrm>
              <a:off x="4513995" y="2154888"/>
              <a:ext cx="1785" cy="3444"/>
            </a:xfrm>
            <a:custGeom>
              <a:rect b="b" l="l" r="r" t="t"/>
              <a:pathLst>
                <a:path extrusionOk="0" h="137" w="71">
                  <a:moveTo>
                    <a:pt x="71" y="137"/>
                  </a:moveTo>
                  <a:cubicBezTo>
                    <a:pt x="46" y="95"/>
                    <a:pt x="1" y="28"/>
                    <a:pt x="4" y="0"/>
                  </a:cubicBezTo>
                  <a:lnTo>
                    <a:pt x="4" y="0"/>
                  </a:lnTo>
                  <a:cubicBezTo>
                    <a:pt x="1" y="28"/>
                    <a:pt x="46" y="95"/>
                    <a:pt x="71" y="13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01"/>
            <p:cNvSpPr/>
            <p:nvPr/>
          </p:nvSpPr>
          <p:spPr>
            <a:xfrm>
              <a:off x="4514875" y="2167911"/>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01"/>
            <p:cNvSpPr/>
            <p:nvPr/>
          </p:nvSpPr>
          <p:spPr>
            <a:xfrm>
              <a:off x="4542430" y="2210853"/>
              <a:ext cx="277" cy="25"/>
            </a:xfrm>
            <a:custGeom>
              <a:rect b="b" l="l" r="r" t="t"/>
              <a:pathLst>
                <a:path extrusionOk="0" h="1" w="11">
                  <a:moveTo>
                    <a:pt x="0" y="1"/>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01"/>
            <p:cNvSpPr/>
            <p:nvPr/>
          </p:nvSpPr>
          <p:spPr>
            <a:xfrm>
              <a:off x="4543561" y="2210602"/>
              <a:ext cx="126" cy="25"/>
            </a:xfrm>
            <a:custGeom>
              <a:rect b="b" l="l" r="r" t="t"/>
              <a:pathLst>
                <a:path extrusionOk="0" h="1" w="5">
                  <a:moveTo>
                    <a:pt x="1"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01"/>
            <p:cNvSpPr/>
            <p:nvPr/>
          </p:nvSpPr>
          <p:spPr>
            <a:xfrm>
              <a:off x="4557565" y="2211129"/>
              <a:ext cx="1609" cy="729"/>
            </a:xfrm>
            <a:custGeom>
              <a:rect b="b" l="l" r="r" t="t"/>
              <a:pathLst>
                <a:path extrusionOk="0" h="29" w="64">
                  <a:moveTo>
                    <a:pt x="1" y="0"/>
                  </a:moveTo>
                  <a:lnTo>
                    <a:pt x="64" y="2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01"/>
            <p:cNvSpPr/>
            <p:nvPr/>
          </p:nvSpPr>
          <p:spPr>
            <a:xfrm>
              <a:off x="4541374" y="2210953"/>
              <a:ext cx="453" cy="25"/>
            </a:xfrm>
            <a:custGeom>
              <a:rect b="b" l="l" r="r" t="t"/>
              <a:pathLst>
                <a:path extrusionOk="0" h="1" w="18">
                  <a:moveTo>
                    <a:pt x="0" y="0"/>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01"/>
            <p:cNvSpPr/>
            <p:nvPr/>
          </p:nvSpPr>
          <p:spPr>
            <a:xfrm>
              <a:off x="4543133" y="2210677"/>
              <a:ext cx="201" cy="25"/>
            </a:xfrm>
            <a:custGeom>
              <a:rect b="b" l="l" r="r" t="t"/>
              <a:pathLst>
                <a:path extrusionOk="0" h="1" w="8">
                  <a:moveTo>
                    <a:pt x="0" y="1"/>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01"/>
            <p:cNvSpPr/>
            <p:nvPr/>
          </p:nvSpPr>
          <p:spPr>
            <a:xfrm>
              <a:off x="4555905" y="2210501"/>
              <a:ext cx="1433" cy="553"/>
            </a:xfrm>
            <a:custGeom>
              <a:rect b="b" l="l" r="r" t="t"/>
              <a:pathLst>
                <a:path extrusionOk="0" h="22" w="57">
                  <a:moveTo>
                    <a:pt x="0" y="1"/>
                  </a:moveTo>
                  <a:lnTo>
                    <a:pt x="56" y="2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01"/>
            <p:cNvSpPr/>
            <p:nvPr/>
          </p:nvSpPr>
          <p:spPr>
            <a:xfrm>
              <a:off x="4543737" y="2210501"/>
              <a:ext cx="126" cy="25"/>
            </a:xfrm>
            <a:custGeom>
              <a:rect b="b" l="l" r="r" t="t"/>
              <a:pathLst>
                <a:path extrusionOk="0" h="1" w="5">
                  <a:moveTo>
                    <a:pt x="1"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01"/>
            <p:cNvSpPr/>
            <p:nvPr/>
          </p:nvSpPr>
          <p:spPr>
            <a:xfrm>
              <a:off x="4542782" y="2210777"/>
              <a:ext cx="277" cy="25"/>
            </a:xfrm>
            <a:custGeom>
              <a:rect b="b" l="l" r="r" t="t"/>
              <a:pathLst>
                <a:path extrusionOk="0" h="1" w="11">
                  <a:moveTo>
                    <a:pt x="0" y="0"/>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01"/>
            <p:cNvSpPr/>
            <p:nvPr/>
          </p:nvSpPr>
          <p:spPr>
            <a:xfrm>
              <a:off x="4559325" y="2212009"/>
              <a:ext cx="1785" cy="805"/>
            </a:xfrm>
            <a:custGeom>
              <a:rect b="b" l="l" r="r" t="t"/>
              <a:pathLst>
                <a:path extrusionOk="0" h="32" w="71">
                  <a:moveTo>
                    <a:pt x="1" y="0"/>
                  </a:moveTo>
                  <a:lnTo>
                    <a:pt x="71"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01"/>
            <p:cNvSpPr/>
            <p:nvPr/>
          </p:nvSpPr>
          <p:spPr>
            <a:xfrm>
              <a:off x="4540670" y="2211029"/>
              <a:ext cx="629" cy="25"/>
            </a:xfrm>
            <a:custGeom>
              <a:rect b="b" l="l" r="r" t="t"/>
              <a:pathLst>
                <a:path extrusionOk="0" h="1" w="25">
                  <a:moveTo>
                    <a:pt x="0" y="1"/>
                  </a:moveTo>
                  <a:lnTo>
                    <a:pt x="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01"/>
            <p:cNvSpPr/>
            <p:nvPr/>
          </p:nvSpPr>
          <p:spPr>
            <a:xfrm>
              <a:off x="4541902" y="2210853"/>
              <a:ext cx="377" cy="25"/>
            </a:xfrm>
            <a:custGeom>
              <a:rect b="b" l="l" r="r" t="t"/>
              <a:pathLst>
                <a:path extrusionOk="0" h="1" w="15">
                  <a:moveTo>
                    <a:pt x="0" y="1"/>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01"/>
            <p:cNvSpPr/>
            <p:nvPr/>
          </p:nvSpPr>
          <p:spPr>
            <a:xfrm>
              <a:off x="4554397" y="2209973"/>
              <a:ext cx="1257" cy="478"/>
            </a:xfrm>
            <a:custGeom>
              <a:rect b="b" l="l" r="r" t="t"/>
              <a:pathLst>
                <a:path extrusionOk="0" h="19" w="50">
                  <a:moveTo>
                    <a:pt x="1" y="1"/>
                  </a:moveTo>
                  <a:cubicBezTo>
                    <a:pt x="15" y="4"/>
                    <a:pt x="32" y="11"/>
                    <a:pt x="50" y="18"/>
                  </a:cubicBezTo>
                  <a:cubicBezTo>
                    <a:pt x="32" y="11"/>
                    <a:pt x="15"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01"/>
            <p:cNvSpPr/>
            <p:nvPr/>
          </p:nvSpPr>
          <p:spPr>
            <a:xfrm>
              <a:off x="4535918" y="2210953"/>
              <a:ext cx="1081" cy="25"/>
            </a:xfrm>
            <a:custGeom>
              <a:rect b="b" l="l" r="r" t="t"/>
              <a:pathLst>
                <a:path extrusionOk="0" h="1" w="43">
                  <a:moveTo>
                    <a:pt x="0" y="0"/>
                  </a:moveTo>
                  <a:lnTo>
                    <a:pt x="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01"/>
            <p:cNvSpPr/>
            <p:nvPr/>
          </p:nvSpPr>
          <p:spPr>
            <a:xfrm>
              <a:off x="4534937" y="2210853"/>
              <a:ext cx="553" cy="25"/>
            </a:xfrm>
            <a:custGeom>
              <a:rect b="b" l="l" r="r" t="t"/>
              <a:pathLst>
                <a:path extrusionOk="0" h="1" w="22">
                  <a:moveTo>
                    <a:pt x="22" y="1"/>
                  </a:moveTo>
                  <a:lnTo>
                    <a:pt x="1" y="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01"/>
            <p:cNvSpPr/>
            <p:nvPr/>
          </p:nvSpPr>
          <p:spPr>
            <a:xfrm>
              <a:off x="4543385" y="2210677"/>
              <a:ext cx="126" cy="25"/>
            </a:xfrm>
            <a:custGeom>
              <a:rect b="b" l="l" r="r" t="t"/>
              <a:pathLst>
                <a:path extrusionOk="0" h="1" w="5">
                  <a:moveTo>
                    <a:pt x="1"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01"/>
            <p:cNvSpPr/>
            <p:nvPr/>
          </p:nvSpPr>
          <p:spPr>
            <a:xfrm>
              <a:off x="4537049" y="2211029"/>
              <a:ext cx="3646" cy="25"/>
            </a:xfrm>
            <a:custGeom>
              <a:rect b="b" l="l" r="r" t="t"/>
              <a:pathLst>
                <a:path extrusionOk="0" h="1" w="145">
                  <a:moveTo>
                    <a:pt x="144" y="1"/>
                  </a:moveTo>
                  <a:lnTo>
                    <a:pt x="1" y="1"/>
                  </a:lnTo>
                  <a:cubicBezTo>
                    <a:pt x="60" y="1"/>
                    <a:pt x="106" y="1"/>
                    <a:pt x="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01"/>
            <p:cNvSpPr/>
            <p:nvPr/>
          </p:nvSpPr>
          <p:spPr>
            <a:xfrm>
              <a:off x="4715026" y="1748502"/>
              <a:ext cx="140591" cy="224689"/>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01"/>
            <p:cNvSpPr/>
            <p:nvPr/>
          </p:nvSpPr>
          <p:spPr>
            <a:xfrm>
              <a:off x="4899514" y="2468176"/>
              <a:ext cx="286085" cy="228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01"/>
            <p:cNvSpPr/>
            <p:nvPr/>
          </p:nvSpPr>
          <p:spPr>
            <a:xfrm>
              <a:off x="4899941" y="2506340"/>
              <a:ext cx="729" cy="1961"/>
            </a:xfrm>
            <a:custGeom>
              <a:rect b="b" l="l" r="r" t="t"/>
              <a:pathLst>
                <a:path extrusionOk="0" h="78" w="29">
                  <a:moveTo>
                    <a:pt x="29" y="0"/>
                  </a:moveTo>
                  <a:lnTo>
                    <a:pt x="1" y="7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01"/>
            <p:cNvSpPr/>
            <p:nvPr/>
          </p:nvSpPr>
          <p:spPr>
            <a:xfrm>
              <a:off x="4958470" y="2468226"/>
              <a:ext cx="2841" cy="25"/>
            </a:xfrm>
            <a:custGeom>
              <a:rect b="b" l="l" r="r" t="t"/>
              <a:pathLst>
                <a:path extrusionOk="0" h="1" w="113">
                  <a:moveTo>
                    <a:pt x="113" y="0"/>
                  </a:moveTo>
                  <a:lnTo>
                    <a:pt x="113" y="0"/>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01"/>
            <p:cNvSpPr/>
            <p:nvPr/>
          </p:nvSpPr>
          <p:spPr>
            <a:xfrm>
              <a:off x="4917993" y="2510564"/>
              <a:ext cx="805" cy="377"/>
            </a:xfrm>
            <a:custGeom>
              <a:rect b="b" l="l" r="r" t="t"/>
              <a:pathLst>
                <a:path extrusionOk="0" h="15" w="32">
                  <a:moveTo>
                    <a:pt x="32" y="0"/>
                  </a:moveTo>
                  <a:lnTo>
                    <a:pt x="0"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01"/>
            <p:cNvSpPr/>
            <p:nvPr/>
          </p:nvSpPr>
          <p:spPr>
            <a:xfrm>
              <a:off x="4915705" y="2511344"/>
              <a:ext cx="805" cy="201"/>
            </a:xfrm>
            <a:custGeom>
              <a:rect b="b" l="l" r="r" t="t"/>
              <a:pathLst>
                <a:path extrusionOk="0" h="8" w="32">
                  <a:moveTo>
                    <a:pt x="32"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01"/>
            <p:cNvSpPr/>
            <p:nvPr/>
          </p:nvSpPr>
          <p:spPr>
            <a:xfrm>
              <a:off x="4921336" y="2508100"/>
              <a:ext cx="1081" cy="905"/>
            </a:xfrm>
            <a:custGeom>
              <a:rect b="b" l="l" r="r" t="t"/>
              <a:pathLst>
                <a:path extrusionOk="0" h="36" w="43">
                  <a:moveTo>
                    <a:pt x="43" y="0"/>
                  </a:moveTo>
                  <a:cubicBezTo>
                    <a:pt x="29" y="14"/>
                    <a:pt x="15" y="25"/>
                    <a:pt x="1" y="35"/>
                  </a:cubicBezTo>
                  <a:cubicBezTo>
                    <a:pt x="15" y="25"/>
                    <a:pt x="29" y="14"/>
                    <a:pt x="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01"/>
            <p:cNvSpPr/>
            <p:nvPr/>
          </p:nvSpPr>
          <p:spPr>
            <a:xfrm>
              <a:off x="4914649" y="2511620"/>
              <a:ext cx="729" cy="101"/>
            </a:xfrm>
            <a:custGeom>
              <a:rect b="b" l="l" r="r" t="t"/>
              <a:pathLst>
                <a:path extrusionOk="0" h="4" w="29">
                  <a:moveTo>
                    <a:pt x="28" y="0"/>
                  </a:moveTo>
                  <a:cubicBezTo>
                    <a:pt x="18" y="0"/>
                    <a:pt x="11" y="0"/>
                    <a:pt x="0" y="4"/>
                  </a:cubicBezTo>
                  <a:cubicBezTo>
                    <a:pt x="11" y="0"/>
                    <a:pt x="18" y="0"/>
                    <a:pt x="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01"/>
            <p:cNvSpPr/>
            <p:nvPr/>
          </p:nvSpPr>
          <p:spPr>
            <a:xfrm>
              <a:off x="4919124" y="2509936"/>
              <a:ext cx="830" cy="478"/>
            </a:xfrm>
            <a:custGeom>
              <a:rect b="b" l="l" r="r" t="t"/>
              <a:pathLst>
                <a:path extrusionOk="0" h="19" w="33">
                  <a:moveTo>
                    <a:pt x="33" y="1"/>
                  </a:moveTo>
                  <a:cubicBezTo>
                    <a:pt x="22" y="8"/>
                    <a:pt x="12" y="11"/>
                    <a:pt x="1" y="18"/>
                  </a:cubicBezTo>
                  <a:cubicBezTo>
                    <a:pt x="12" y="11"/>
                    <a:pt x="22" y="8"/>
                    <a:pt x="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01"/>
            <p:cNvSpPr/>
            <p:nvPr/>
          </p:nvSpPr>
          <p:spPr>
            <a:xfrm>
              <a:off x="4920280" y="2509156"/>
              <a:ext cx="830" cy="553"/>
            </a:xfrm>
            <a:custGeom>
              <a:rect b="b" l="l" r="r" t="t"/>
              <a:pathLst>
                <a:path extrusionOk="0" h="22" w="33">
                  <a:moveTo>
                    <a:pt x="32" y="0"/>
                  </a:moveTo>
                  <a:cubicBezTo>
                    <a:pt x="18" y="7"/>
                    <a:pt x="11" y="14"/>
                    <a:pt x="1" y="21"/>
                  </a:cubicBezTo>
                  <a:cubicBezTo>
                    <a:pt x="11" y="18"/>
                    <a:pt x="22" y="7"/>
                    <a:pt x="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01"/>
            <p:cNvSpPr/>
            <p:nvPr/>
          </p:nvSpPr>
          <p:spPr>
            <a:xfrm>
              <a:off x="4905397" y="2508804"/>
              <a:ext cx="7869" cy="2841"/>
            </a:xfrm>
            <a:custGeom>
              <a:rect b="b" l="l" r="r" t="t"/>
              <a:pathLst>
                <a:path extrusionOk="0" h="113" w="313">
                  <a:moveTo>
                    <a:pt x="312" y="112"/>
                  </a:moveTo>
                  <a:cubicBezTo>
                    <a:pt x="204" y="91"/>
                    <a:pt x="99" y="53"/>
                    <a:pt x="1" y="0"/>
                  </a:cubicBezTo>
                  <a:cubicBezTo>
                    <a:pt x="99" y="53"/>
                    <a:pt x="204" y="91"/>
                    <a:pt x="312" y="11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01"/>
            <p:cNvSpPr/>
            <p:nvPr/>
          </p:nvSpPr>
          <p:spPr>
            <a:xfrm>
              <a:off x="4916836" y="2510992"/>
              <a:ext cx="830" cy="302"/>
            </a:xfrm>
            <a:custGeom>
              <a:rect b="b" l="l" r="r" t="t"/>
              <a:pathLst>
                <a:path extrusionOk="0" h="12" w="33">
                  <a:moveTo>
                    <a:pt x="32"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01"/>
            <p:cNvSpPr/>
            <p:nvPr/>
          </p:nvSpPr>
          <p:spPr>
            <a:xfrm>
              <a:off x="4904441" y="2508276"/>
              <a:ext cx="377" cy="201"/>
            </a:xfrm>
            <a:custGeom>
              <a:rect b="b" l="l" r="r" t="t"/>
              <a:pathLst>
                <a:path extrusionOk="0" h="8" w="15">
                  <a:moveTo>
                    <a:pt x="14"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01"/>
            <p:cNvSpPr/>
            <p:nvPr/>
          </p:nvSpPr>
          <p:spPr>
            <a:xfrm>
              <a:off x="4913241" y="2511696"/>
              <a:ext cx="1081" cy="25"/>
            </a:xfrm>
            <a:custGeom>
              <a:rect b="b" l="l" r="r" t="t"/>
              <a:pathLst>
                <a:path extrusionOk="0" h="1" w="43">
                  <a:moveTo>
                    <a:pt x="35" y="1"/>
                  </a:moveTo>
                  <a:lnTo>
                    <a:pt x="42" y="1"/>
                  </a:lnTo>
                  <a:cubicBezTo>
                    <a:pt x="28" y="1"/>
                    <a:pt x="14" y="1"/>
                    <a:pt x="0" y="1"/>
                  </a:cubicBezTo>
                  <a:cubicBezTo>
                    <a:pt x="11" y="1"/>
                    <a:pt x="25" y="1"/>
                    <a:pt x="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01"/>
            <p:cNvSpPr/>
            <p:nvPr/>
          </p:nvSpPr>
          <p:spPr>
            <a:xfrm>
              <a:off x="5137955" y="2575329"/>
              <a:ext cx="106172" cy="118492"/>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01"/>
            <p:cNvSpPr/>
            <p:nvPr/>
          </p:nvSpPr>
          <p:spPr>
            <a:xfrm>
              <a:off x="5182933" y="2607635"/>
              <a:ext cx="1157" cy="905"/>
            </a:xfrm>
            <a:custGeom>
              <a:rect b="b" l="l" r="r" t="t"/>
              <a:pathLst>
                <a:path extrusionOk="0" h="36" w="46">
                  <a:moveTo>
                    <a:pt x="0" y="1"/>
                  </a:moveTo>
                  <a:cubicBezTo>
                    <a:pt x="18" y="11"/>
                    <a:pt x="32" y="22"/>
                    <a:pt x="46" y="36"/>
                  </a:cubicBezTo>
                  <a:cubicBezTo>
                    <a:pt x="32" y="22"/>
                    <a:pt x="18" y="1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01"/>
            <p:cNvSpPr/>
            <p:nvPr/>
          </p:nvSpPr>
          <p:spPr>
            <a:xfrm>
              <a:off x="5178684" y="2648390"/>
              <a:ext cx="201" cy="126"/>
            </a:xfrm>
            <a:custGeom>
              <a:rect b="b" l="l" r="r" t="t"/>
              <a:pathLst>
                <a:path extrusionOk="0" h="5" w="8">
                  <a:moveTo>
                    <a:pt x="8" y="1"/>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01"/>
            <p:cNvSpPr/>
            <p:nvPr/>
          </p:nvSpPr>
          <p:spPr>
            <a:xfrm>
              <a:off x="5182833" y="2607560"/>
              <a:ext cx="126" cy="25"/>
            </a:xfrm>
            <a:custGeom>
              <a:rect b="b" l="l" r="r" t="t"/>
              <a:pathLst>
                <a:path extrusionOk="0" h="1" w="5">
                  <a:moveTo>
                    <a:pt x="1"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01"/>
            <p:cNvSpPr/>
            <p:nvPr/>
          </p:nvSpPr>
          <p:spPr>
            <a:xfrm>
              <a:off x="5178433" y="2648566"/>
              <a:ext cx="101" cy="25"/>
            </a:xfrm>
            <a:custGeom>
              <a:rect b="b" l="l" r="r" t="t"/>
              <a:pathLst>
                <a:path extrusionOk="0" h="1" w="4">
                  <a:moveTo>
                    <a:pt x="4" y="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01"/>
            <p:cNvSpPr/>
            <p:nvPr/>
          </p:nvSpPr>
          <p:spPr>
            <a:xfrm>
              <a:off x="5180017" y="2606856"/>
              <a:ext cx="1961" cy="377"/>
            </a:xfrm>
            <a:custGeom>
              <a:rect b="b" l="l" r="r" t="t"/>
              <a:pathLst>
                <a:path extrusionOk="0" h="15" w="78">
                  <a:moveTo>
                    <a:pt x="78" y="14"/>
                  </a:moveTo>
                  <a:cubicBezTo>
                    <a:pt x="53" y="4"/>
                    <a:pt x="25" y="0"/>
                    <a:pt x="0" y="4"/>
                  </a:cubicBezTo>
                  <a:lnTo>
                    <a:pt x="0" y="4"/>
                  </a:lnTo>
                  <a:cubicBezTo>
                    <a:pt x="25" y="0"/>
                    <a:pt x="53" y="4"/>
                    <a:pt x="78"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01"/>
            <p:cNvSpPr/>
            <p:nvPr/>
          </p:nvSpPr>
          <p:spPr>
            <a:xfrm>
              <a:off x="5120331" y="2561048"/>
              <a:ext cx="11037" cy="18353"/>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01"/>
            <p:cNvSpPr/>
            <p:nvPr/>
          </p:nvSpPr>
          <p:spPr>
            <a:xfrm>
              <a:off x="5126843" y="2579477"/>
              <a:ext cx="654" cy="25"/>
            </a:xfrm>
            <a:custGeom>
              <a:rect b="b" l="l" r="r" t="t"/>
              <a:pathLst>
                <a:path extrusionOk="0" h="1" w="26">
                  <a:moveTo>
                    <a:pt x="25"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01"/>
            <p:cNvSpPr/>
            <p:nvPr/>
          </p:nvSpPr>
          <p:spPr>
            <a:xfrm>
              <a:off x="5121840" y="2576485"/>
              <a:ext cx="453" cy="553"/>
            </a:xfrm>
            <a:custGeom>
              <a:rect b="b" l="l" r="r" t="t"/>
              <a:pathLst>
                <a:path extrusionOk="0" h="22" w="18">
                  <a:moveTo>
                    <a:pt x="18" y="21"/>
                  </a:moveTo>
                  <a:cubicBezTo>
                    <a:pt x="11" y="14"/>
                    <a:pt x="4" y="7"/>
                    <a:pt x="0" y="0"/>
                  </a:cubicBezTo>
                  <a:cubicBezTo>
                    <a:pt x="4" y="7"/>
                    <a:pt x="11" y="14"/>
                    <a:pt x="18" y="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01"/>
            <p:cNvSpPr/>
            <p:nvPr/>
          </p:nvSpPr>
          <p:spPr>
            <a:xfrm>
              <a:off x="5120331" y="2574273"/>
              <a:ext cx="201" cy="377"/>
            </a:xfrm>
            <a:custGeom>
              <a:rect b="b" l="l" r="r" t="t"/>
              <a:pathLst>
                <a:path extrusionOk="0" h="15" w="8">
                  <a:moveTo>
                    <a:pt x="1" y="1"/>
                  </a:moveTo>
                  <a:lnTo>
                    <a:pt x="8" y="15"/>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01"/>
            <p:cNvSpPr/>
            <p:nvPr/>
          </p:nvSpPr>
          <p:spPr>
            <a:xfrm>
              <a:off x="5120608" y="2574801"/>
              <a:ext cx="1081" cy="1609"/>
            </a:xfrm>
            <a:custGeom>
              <a:rect b="b" l="l" r="r" t="t"/>
              <a:pathLst>
                <a:path extrusionOk="0" h="64" w="43">
                  <a:moveTo>
                    <a:pt x="42" y="64"/>
                  </a:moveTo>
                  <a:cubicBezTo>
                    <a:pt x="28" y="43"/>
                    <a:pt x="14" y="22"/>
                    <a:pt x="0" y="1"/>
                  </a:cubicBezTo>
                  <a:cubicBezTo>
                    <a:pt x="14" y="22"/>
                    <a:pt x="28" y="43"/>
                    <a:pt x="42" y="6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01"/>
            <p:cNvSpPr/>
            <p:nvPr/>
          </p:nvSpPr>
          <p:spPr>
            <a:xfrm>
              <a:off x="5127647" y="2579552"/>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01"/>
            <p:cNvSpPr/>
            <p:nvPr/>
          </p:nvSpPr>
          <p:spPr>
            <a:xfrm>
              <a:off x="5124907" y="2578949"/>
              <a:ext cx="654" cy="201"/>
            </a:xfrm>
            <a:custGeom>
              <a:rect b="b" l="l" r="r" t="t"/>
              <a:pathLst>
                <a:path extrusionOk="0" h="8" w="26">
                  <a:moveTo>
                    <a:pt x="25"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01"/>
            <p:cNvSpPr/>
            <p:nvPr/>
          </p:nvSpPr>
          <p:spPr>
            <a:xfrm>
              <a:off x="5124228" y="2578597"/>
              <a:ext cx="704" cy="277"/>
            </a:xfrm>
            <a:custGeom>
              <a:rect b="b" l="l" r="r" t="t"/>
              <a:pathLst>
                <a:path extrusionOk="0" h="11" w="28">
                  <a:moveTo>
                    <a:pt x="0" y="0"/>
                  </a:moveTo>
                  <a:cubicBezTo>
                    <a:pt x="10" y="4"/>
                    <a:pt x="17" y="7"/>
                    <a:pt x="28" y="11"/>
                  </a:cubicBezTo>
                  <a:cubicBezTo>
                    <a:pt x="21" y="7"/>
                    <a:pt x="10" y="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01"/>
            <p:cNvSpPr/>
            <p:nvPr/>
          </p:nvSpPr>
          <p:spPr>
            <a:xfrm>
              <a:off x="5122368" y="2577089"/>
              <a:ext cx="629" cy="654"/>
            </a:xfrm>
            <a:custGeom>
              <a:rect b="b" l="l" r="r" t="t"/>
              <a:pathLst>
                <a:path extrusionOk="0" h="26" w="25">
                  <a:moveTo>
                    <a:pt x="25" y="25"/>
                  </a:moveTo>
                  <a:cubicBezTo>
                    <a:pt x="14" y="18"/>
                    <a:pt x="7" y="11"/>
                    <a:pt x="0" y="1"/>
                  </a:cubicBezTo>
                  <a:cubicBezTo>
                    <a:pt x="7" y="11"/>
                    <a:pt x="14" y="18"/>
                    <a:pt x="25"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01"/>
            <p:cNvSpPr/>
            <p:nvPr/>
          </p:nvSpPr>
          <p:spPr>
            <a:xfrm>
              <a:off x="5123675" y="2578245"/>
              <a:ext cx="553" cy="377"/>
            </a:xfrm>
            <a:custGeom>
              <a:rect b="b" l="l" r="r" t="t"/>
              <a:pathLst>
                <a:path extrusionOk="0" h="15" w="22">
                  <a:moveTo>
                    <a:pt x="22" y="14"/>
                  </a:moveTo>
                  <a:cubicBezTo>
                    <a:pt x="15" y="7"/>
                    <a:pt x="8" y="4"/>
                    <a:pt x="1" y="0"/>
                  </a:cubicBezTo>
                  <a:cubicBezTo>
                    <a:pt x="8" y="4"/>
                    <a:pt x="15" y="7"/>
                    <a:pt x="22"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01"/>
            <p:cNvSpPr/>
            <p:nvPr/>
          </p:nvSpPr>
          <p:spPr>
            <a:xfrm>
              <a:off x="5122895" y="2577717"/>
              <a:ext cx="629" cy="453"/>
            </a:xfrm>
            <a:custGeom>
              <a:rect b="b" l="l" r="r" t="t"/>
              <a:pathLst>
                <a:path extrusionOk="0" h="18" w="25">
                  <a:moveTo>
                    <a:pt x="25" y="18"/>
                  </a:moveTo>
                  <a:cubicBezTo>
                    <a:pt x="18" y="11"/>
                    <a:pt x="11" y="4"/>
                    <a:pt x="0" y="0"/>
                  </a:cubicBezTo>
                  <a:cubicBezTo>
                    <a:pt x="11" y="4"/>
                    <a:pt x="18" y="11"/>
                    <a:pt x="25" y="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01"/>
            <p:cNvSpPr/>
            <p:nvPr/>
          </p:nvSpPr>
          <p:spPr>
            <a:xfrm>
              <a:off x="5125535" y="2579125"/>
              <a:ext cx="1332" cy="377"/>
            </a:xfrm>
            <a:custGeom>
              <a:rect b="b" l="l" r="r" t="t"/>
              <a:pathLst>
                <a:path extrusionOk="0" h="15" w="53">
                  <a:moveTo>
                    <a:pt x="53" y="14"/>
                  </a:moveTo>
                  <a:cubicBezTo>
                    <a:pt x="35" y="11"/>
                    <a:pt x="18" y="7"/>
                    <a:pt x="0" y="0"/>
                  </a:cubicBezTo>
                  <a:cubicBezTo>
                    <a:pt x="18" y="7"/>
                    <a:pt x="35" y="11"/>
                    <a:pt x="53"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01"/>
            <p:cNvSpPr/>
            <p:nvPr/>
          </p:nvSpPr>
          <p:spPr>
            <a:xfrm>
              <a:off x="5137603" y="2557730"/>
              <a:ext cx="61194" cy="49152"/>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01"/>
            <p:cNvSpPr/>
            <p:nvPr/>
          </p:nvSpPr>
          <p:spPr>
            <a:xfrm>
              <a:off x="5145598" y="2602708"/>
              <a:ext cx="478" cy="302"/>
            </a:xfrm>
            <a:custGeom>
              <a:rect b="b" l="l" r="r" t="t"/>
              <a:pathLst>
                <a:path extrusionOk="0" h="12" w="19">
                  <a:moveTo>
                    <a:pt x="18"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01"/>
            <p:cNvSpPr/>
            <p:nvPr/>
          </p:nvSpPr>
          <p:spPr>
            <a:xfrm>
              <a:off x="5140067" y="2597001"/>
              <a:ext cx="377" cy="553"/>
            </a:xfrm>
            <a:custGeom>
              <a:rect b="b" l="l" r="r" t="t"/>
              <a:pathLst>
                <a:path extrusionOk="0" h="22" w="15">
                  <a:moveTo>
                    <a:pt x="14" y="2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01"/>
            <p:cNvSpPr/>
            <p:nvPr/>
          </p:nvSpPr>
          <p:spPr>
            <a:xfrm>
              <a:off x="5145070" y="2602280"/>
              <a:ext cx="377" cy="277"/>
            </a:xfrm>
            <a:custGeom>
              <a:rect b="b" l="l" r="r" t="t"/>
              <a:pathLst>
                <a:path extrusionOk="0" h="11" w="15">
                  <a:moveTo>
                    <a:pt x="15" y="11"/>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01"/>
            <p:cNvSpPr/>
            <p:nvPr/>
          </p:nvSpPr>
          <p:spPr>
            <a:xfrm>
              <a:off x="5152738" y="2604392"/>
              <a:ext cx="20691" cy="2313"/>
            </a:xfrm>
            <a:custGeom>
              <a:rect b="b" l="l" r="r" t="t"/>
              <a:pathLst>
                <a:path extrusionOk="0" h="92" w="823">
                  <a:moveTo>
                    <a:pt x="0" y="0"/>
                  </a:moveTo>
                  <a:lnTo>
                    <a:pt x="0" y="0"/>
                  </a:lnTo>
                  <a:cubicBezTo>
                    <a:pt x="231" y="32"/>
                    <a:pt x="571" y="70"/>
                    <a:pt x="823" y="91"/>
                  </a:cubicBezTo>
                  <a:cubicBezTo>
                    <a:pt x="581" y="70"/>
                    <a:pt x="235" y="3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01"/>
            <p:cNvSpPr/>
            <p:nvPr/>
          </p:nvSpPr>
          <p:spPr>
            <a:xfrm>
              <a:off x="5146126" y="2602984"/>
              <a:ext cx="302" cy="277"/>
            </a:xfrm>
            <a:custGeom>
              <a:rect b="b" l="l" r="r" t="t"/>
              <a:pathLst>
                <a:path extrusionOk="0" h="11" w="12">
                  <a:moveTo>
                    <a:pt x="11" y="11"/>
                  </a:moveTo>
                  <a:lnTo>
                    <a:pt x="11" y="11"/>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01"/>
            <p:cNvSpPr/>
            <p:nvPr/>
          </p:nvSpPr>
          <p:spPr>
            <a:xfrm>
              <a:off x="5139363" y="2596020"/>
              <a:ext cx="453" cy="654"/>
            </a:xfrm>
            <a:custGeom>
              <a:rect b="b" l="l" r="r" t="t"/>
              <a:pathLst>
                <a:path extrusionOk="0" h="26" w="18">
                  <a:moveTo>
                    <a:pt x="18" y="25"/>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01"/>
            <p:cNvSpPr/>
            <p:nvPr/>
          </p:nvSpPr>
          <p:spPr>
            <a:xfrm>
              <a:off x="5137603" y="2592576"/>
              <a:ext cx="277" cy="654"/>
            </a:xfrm>
            <a:custGeom>
              <a:rect b="b" l="l" r="r" t="t"/>
              <a:pathLst>
                <a:path extrusionOk="0" h="26" w="11">
                  <a:moveTo>
                    <a:pt x="0" y="1"/>
                  </a:moveTo>
                  <a:cubicBezTo>
                    <a:pt x="4" y="8"/>
                    <a:pt x="7" y="15"/>
                    <a:pt x="11" y="26"/>
                  </a:cubicBezTo>
                  <a:cubicBezTo>
                    <a:pt x="7" y="15"/>
                    <a:pt x="4" y="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01"/>
            <p:cNvSpPr/>
            <p:nvPr/>
          </p:nvSpPr>
          <p:spPr>
            <a:xfrm>
              <a:off x="5144467" y="2601752"/>
              <a:ext cx="377" cy="377"/>
            </a:xfrm>
            <a:custGeom>
              <a:rect b="b" l="l" r="r" t="t"/>
              <a:pathLst>
                <a:path extrusionOk="0" h="15" w="15">
                  <a:moveTo>
                    <a:pt x="14" y="1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01"/>
            <p:cNvSpPr/>
            <p:nvPr/>
          </p:nvSpPr>
          <p:spPr>
            <a:xfrm>
              <a:off x="5140671" y="2597956"/>
              <a:ext cx="478" cy="553"/>
            </a:xfrm>
            <a:custGeom>
              <a:rect b="b" l="l" r="r" t="t"/>
              <a:pathLst>
                <a:path extrusionOk="0" h="22" w="19">
                  <a:moveTo>
                    <a:pt x="18" y="22"/>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01"/>
            <p:cNvSpPr/>
            <p:nvPr/>
          </p:nvSpPr>
          <p:spPr>
            <a:xfrm>
              <a:off x="5143838" y="2601224"/>
              <a:ext cx="377" cy="377"/>
            </a:xfrm>
            <a:custGeom>
              <a:rect b="b" l="l" r="r" t="t"/>
              <a:pathLst>
                <a:path extrusionOk="0" h="15" w="15">
                  <a:moveTo>
                    <a:pt x="15" y="1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01"/>
            <p:cNvSpPr/>
            <p:nvPr/>
          </p:nvSpPr>
          <p:spPr>
            <a:xfrm>
              <a:off x="5141475" y="2598760"/>
              <a:ext cx="553" cy="629"/>
            </a:xfrm>
            <a:custGeom>
              <a:rect b="b" l="l" r="r" t="t"/>
              <a:pathLst>
                <a:path extrusionOk="0" h="25" w="22">
                  <a:moveTo>
                    <a:pt x="21" y="25"/>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01"/>
            <p:cNvSpPr/>
            <p:nvPr/>
          </p:nvSpPr>
          <p:spPr>
            <a:xfrm>
              <a:off x="5143134" y="2600520"/>
              <a:ext cx="478" cy="453"/>
            </a:xfrm>
            <a:custGeom>
              <a:rect b="b" l="l" r="r" t="t"/>
              <a:pathLst>
                <a:path extrusionOk="0" h="18" w="19">
                  <a:moveTo>
                    <a:pt x="18" y="18"/>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01"/>
            <p:cNvSpPr/>
            <p:nvPr/>
          </p:nvSpPr>
          <p:spPr>
            <a:xfrm>
              <a:off x="5138659" y="2594788"/>
              <a:ext cx="453" cy="830"/>
            </a:xfrm>
            <a:custGeom>
              <a:rect b="b" l="l" r="r" t="t"/>
              <a:pathLst>
                <a:path extrusionOk="0" h="33" w="18">
                  <a:moveTo>
                    <a:pt x="18" y="32"/>
                  </a:moveTo>
                  <a:cubicBezTo>
                    <a:pt x="11" y="22"/>
                    <a:pt x="7" y="11"/>
                    <a:pt x="0" y="1"/>
                  </a:cubicBezTo>
                  <a:cubicBezTo>
                    <a:pt x="7" y="11"/>
                    <a:pt x="11" y="22"/>
                    <a:pt x="18"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01"/>
            <p:cNvSpPr/>
            <p:nvPr/>
          </p:nvSpPr>
          <p:spPr>
            <a:xfrm>
              <a:off x="5142179" y="2599640"/>
              <a:ext cx="729" cy="729"/>
            </a:xfrm>
            <a:custGeom>
              <a:rect b="b" l="l" r="r" t="t"/>
              <a:pathLst>
                <a:path extrusionOk="0" h="29" w="29">
                  <a:moveTo>
                    <a:pt x="28" y="28"/>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01"/>
            <p:cNvSpPr/>
            <p:nvPr/>
          </p:nvSpPr>
          <p:spPr>
            <a:xfrm>
              <a:off x="5138031" y="2593481"/>
              <a:ext cx="478" cy="1157"/>
            </a:xfrm>
            <a:custGeom>
              <a:rect b="b" l="l" r="r" t="t"/>
              <a:pathLst>
                <a:path extrusionOk="0" h="46" w="19">
                  <a:moveTo>
                    <a:pt x="18" y="46"/>
                  </a:moveTo>
                  <a:cubicBezTo>
                    <a:pt x="11" y="32"/>
                    <a:pt x="4" y="14"/>
                    <a:pt x="1" y="0"/>
                  </a:cubicBezTo>
                  <a:cubicBezTo>
                    <a:pt x="4" y="14"/>
                    <a:pt x="11" y="32"/>
                    <a:pt x="18" y="4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01"/>
            <p:cNvSpPr/>
            <p:nvPr/>
          </p:nvSpPr>
          <p:spPr>
            <a:xfrm>
              <a:off x="5176321" y="2596121"/>
              <a:ext cx="4249" cy="10761"/>
            </a:xfrm>
            <a:custGeom>
              <a:rect b="b" l="l" r="r" t="t"/>
              <a:pathLst>
                <a:path extrusionOk="0" h="428" w="169">
                  <a:moveTo>
                    <a:pt x="0" y="427"/>
                  </a:moveTo>
                  <a:lnTo>
                    <a:pt x="1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01"/>
            <p:cNvSpPr/>
            <p:nvPr/>
          </p:nvSpPr>
          <p:spPr>
            <a:xfrm>
              <a:off x="5787585" y="2840169"/>
              <a:ext cx="54155" cy="70622"/>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01"/>
            <p:cNvSpPr/>
            <p:nvPr/>
          </p:nvSpPr>
          <p:spPr>
            <a:xfrm>
              <a:off x="5919352" y="2838509"/>
              <a:ext cx="129931" cy="77687"/>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01"/>
            <p:cNvSpPr/>
            <p:nvPr/>
          </p:nvSpPr>
          <p:spPr>
            <a:xfrm>
              <a:off x="5805285" y="2850904"/>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01"/>
            <p:cNvSpPr/>
            <p:nvPr/>
          </p:nvSpPr>
          <p:spPr>
            <a:xfrm>
              <a:off x="5802369" y="2850728"/>
              <a:ext cx="553" cy="126"/>
            </a:xfrm>
            <a:custGeom>
              <a:rect b="b" l="l" r="r" t="t"/>
              <a:pathLst>
                <a:path extrusionOk="0" h="5" w="22">
                  <a:moveTo>
                    <a:pt x="1" y="1"/>
                  </a:moveTo>
                  <a:lnTo>
                    <a:pt x="22"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01"/>
            <p:cNvSpPr/>
            <p:nvPr/>
          </p:nvSpPr>
          <p:spPr>
            <a:xfrm>
              <a:off x="5806240" y="2850904"/>
              <a:ext cx="729" cy="25"/>
            </a:xfrm>
            <a:custGeom>
              <a:rect b="b" l="l" r="r" t="t"/>
              <a:pathLst>
                <a:path extrusionOk="0" h="1" w="29">
                  <a:moveTo>
                    <a:pt x="1" y="1"/>
                  </a:moveTo>
                  <a:lnTo>
                    <a:pt x="2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01"/>
            <p:cNvSpPr/>
            <p:nvPr/>
          </p:nvSpPr>
          <p:spPr>
            <a:xfrm>
              <a:off x="5803248" y="2850829"/>
              <a:ext cx="729" cy="25"/>
            </a:xfrm>
            <a:custGeom>
              <a:rect b="b" l="l" r="r" t="t"/>
              <a:pathLst>
                <a:path extrusionOk="0" h="1" w="29">
                  <a:moveTo>
                    <a:pt x="1" y="0"/>
                  </a:moveTo>
                  <a:lnTo>
                    <a:pt x="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01"/>
            <p:cNvSpPr/>
            <p:nvPr/>
          </p:nvSpPr>
          <p:spPr>
            <a:xfrm>
              <a:off x="5808101" y="2850728"/>
              <a:ext cx="654" cy="25"/>
            </a:xfrm>
            <a:custGeom>
              <a:rect b="b" l="l" r="r" t="t"/>
              <a:pathLst>
                <a:path extrusionOk="0" h="1" w="26">
                  <a:moveTo>
                    <a:pt x="1" y="1"/>
                  </a:moveTo>
                  <a:lnTo>
                    <a:pt x="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01"/>
            <p:cNvSpPr/>
            <p:nvPr/>
          </p:nvSpPr>
          <p:spPr>
            <a:xfrm>
              <a:off x="5807145" y="2850829"/>
              <a:ext cx="704" cy="25"/>
            </a:xfrm>
            <a:custGeom>
              <a:rect b="b" l="l" r="r" t="t"/>
              <a:pathLst>
                <a:path extrusionOk="0" h="1" w="28">
                  <a:moveTo>
                    <a:pt x="0" y="0"/>
                  </a:moveTo>
                  <a:lnTo>
                    <a:pt x="2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01"/>
            <p:cNvSpPr/>
            <p:nvPr/>
          </p:nvSpPr>
          <p:spPr>
            <a:xfrm>
              <a:off x="5808981" y="2850653"/>
              <a:ext cx="553" cy="25"/>
            </a:xfrm>
            <a:custGeom>
              <a:rect b="b" l="l" r="r" t="t"/>
              <a:pathLst>
                <a:path extrusionOk="0" h="1" w="22">
                  <a:moveTo>
                    <a:pt x="1" y="0"/>
                  </a:moveTo>
                  <a:lnTo>
                    <a:pt x="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01"/>
            <p:cNvSpPr/>
            <p:nvPr/>
          </p:nvSpPr>
          <p:spPr>
            <a:xfrm>
              <a:off x="5799201" y="2849597"/>
              <a:ext cx="654" cy="453"/>
            </a:xfrm>
            <a:custGeom>
              <a:rect b="b" l="l" r="r" t="t"/>
              <a:pathLst>
                <a:path extrusionOk="0" h="18" w="26">
                  <a:moveTo>
                    <a:pt x="1" y="0"/>
                  </a:moveTo>
                  <a:cubicBezTo>
                    <a:pt x="8" y="7"/>
                    <a:pt x="15" y="11"/>
                    <a:pt x="25" y="18"/>
                  </a:cubicBezTo>
                  <a:cubicBezTo>
                    <a:pt x="15" y="11"/>
                    <a:pt x="8" y="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01"/>
            <p:cNvSpPr/>
            <p:nvPr/>
          </p:nvSpPr>
          <p:spPr>
            <a:xfrm>
              <a:off x="5789697" y="2840521"/>
              <a:ext cx="729" cy="126"/>
            </a:xfrm>
            <a:custGeom>
              <a:rect b="b" l="l" r="r" t="t"/>
              <a:pathLst>
                <a:path extrusionOk="0" h="5" w="29">
                  <a:moveTo>
                    <a:pt x="1" y="1"/>
                  </a:moveTo>
                  <a:lnTo>
                    <a:pt x="29"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01"/>
            <p:cNvSpPr/>
            <p:nvPr/>
          </p:nvSpPr>
          <p:spPr>
            <a:xfrm>
              <a:off x="5787510" y="2840445"/>
              <a:ext cx="453" cy="25"/>
            </a:xfrm>
            <a:custGeom>
              <a:rect b="b" l="l" r="r" t="t"/>
              <a:pathLst>
                <a:path extrusionOk="0" h="1" w="18">
                  <a:moveTo>
                    <a:pt x="0" y="0"/>
                  </a:moveTo>
                  <a:lnTo>
                    <a:pt x="0" y="0"/>
                  </a:ln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01"/>
            <p:cNvSpPr/>
            <p:nvPr/>
          </p:nvSpPr>
          <p:spPr>
            <a:xfrm>
              <a:off x="5800709" y="2850376"/>
              <a:ext cx="553" cy="201"/>
            </a:xfrm>
            <a:custGeom>
              <a:rect b="b" l="l" r="r" t="t"/>
              <a:pathLst>
                <a:path extrusionOk="0" h="8" w="22">
                  <a:moveTo>
                    <a:pt x="0" y="1"/>
                  </a:moveTo>
                  <a:lnTo>
                    <a:pt x="2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01"/>
            <p:cNvSpPr/>
            <p:nvPr/>
          </p:nvSpPr>
          <p:spPr>
            <a:xfrm>
              <a:off x="5800005" y="2850125"/>
              <a:ext cx="453" cy="201"/>
            </a:xfrm>
            <a:custGeom>
              <a:rect b="b" l="l" r="r" t="t"/>
              <a:pathLst>
                <a:path extrusionOk="0" h="8" w="18">
                  <a:moveTo>
                    <a:pt x="0" y="0"/>
                  </a:moveTo>
                  <a:lnTo>
                    <a:pt x="18"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01"/>
            <p:cNvSpPr/>
            <p:nvPr/>
          </p:nvSpPr>
          <p:spPr>
            <a:xfrm>
              <a:off x="5801489" y="2850552"/>
              <a:ext cx="553" cy="201"/>
            </a:xfrm>
            <a:custGeom>
              <a:rect b="b" l="l" r="r" t="t"/>
              <a:pathLst>
                <a:path extrusionOk="0" h="8" w="22">
                  <a:moveTo>
                    <a:pt x="1" y="1"/>
                  </a:moveTo>
                  <a:lnTo>
                    <a:pt x="22"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01"/>
            <p:cNvSpPr/>
            <p:nvPr/>
          </p:nvSpPr>
          <p:spPr>
            <a:xfrm>
              <a:off x="5810841" y="2850376"/>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01"/>
            <p:cNvSpPr/>
            <p:nvPr/>
          </p:nvSpPr>
          <p:spPr>
            <a:xfrm>
              <a:off x="5812953" y="2847384"/>
              <a:ext cx="101" cy="377"/>
            </a:xfrm>
            <a:custGeom>
              <a:rect b="b" l="l" r="r" t="t"/>
              <a:pathLst>
                <a:path extrusionOk="0" h="15" w="4">
                  <a:moveTo>
                    <a:pt x="0" y="15"/>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01"/>
            <p:cNvSpPr/>
            <p:nvPr/>
          </p:nvSpPr>
          <p:spPr>
            <a:xfrm>
              <a:off x="5805109" y="2850904"/>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01"/>
            <p:cNvSpPr/>
            <p:nvPr/>
          </p:nvSpPr>
          <p:spPr>
            <a:xfrm>
              <a:off x="5810137" y="2850477"/>
              <a:ext cx="377" cy="101"/>
            </a:xfrm>
            <a:custGeom>
              <a:rect b="b" l="l" r="r" t="t"/>
              <a:pathLst>
                <a:path extrusionOk="0" h="4" w="15">
                  <a:moveTo>
                    <a:pt x="0" y="4"/>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01"/>
            <p:cNvSpPr/>
            <p:nvPr/>
          </p:nvSpPr>
          <p:spPr>
            <a:xfrm>
              <a:off x="5810565" y="2850477"/>
              <a:ext cx="302" cy="25"/>
            </a:xfrm>
            <a:custGeom>
              <a:rect b="b" l="l" r="r" t="t"/>
              <a:pathLst>
                <a:path extrusionOk="0" h="1" w="12">
                  <a:moveTo>
                    <a:pt x="1" y="0"/>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01"/>
            <p:cNvSpPr/>
            <p:nvPr/>
          </p:nvSpPr>
          <p:spPr>
            <a:xfrm>
              <a:off x="5813028" y="2846957"/>
              <a:ext cx="126" cy="277"/>
            </a:xfrm>
            <a:custGeom>
              <a:rect b="b" l="l" r="r" t="t"/>
              <a:pathLst>
                <a:path extrusionOk="0" h="11" w="5">
                  <a:moveTo>
                    <a:pt x="1" y="11"/>
                  </a:moveTo>
                  <a:cubicBezTo>
                    <a:pt x="1" y="7"/>
                    <a:pt x="1" y="4"/>
                    <a:pt x="4" y="0"/>
                  </a:cubicBezTo>
                  <a:cubicBezTo>
                    <a:pt x="1" y="4"/>
                    <a:pt x="1" y="7"/>
                    <a:pt x="1"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01"/>
            <p:cNvSpPr/>
            <p:nvPr/>
          </p:nvSpPr>
          <p:spPr>
            <a:xfrm>
              <a:off x="5814185" y="2845373"/>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01"/>
            <p:cNvSpPr/>
            <p:nvPr/>
          </p:nvSpPr>
          <p:spPr>
            <a:xfrm>
              <a:off x="5813833" y="2845448"/>
              <a:ext cx="277" cy="302"/>
            </a:xfrm>
            <a:custGeom>
              <a:rect b="b" l="l" r="r" t="t"/>
              <a:pathLst>
                <a:path extrusionOk="0" h="12" w="11">
                  <a:moveTo>
                    <a:pt x="0" y="11"/>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01"/>
            <p:cNvSpPr/>
            <p:nvPr/>
          </p:nvSpPr>
          <p:spPr>
            <a:xfrm>
              <a:off x="5813129" y="2846429"/>
              <a:ext cx="101" cy="377"/>
            </a:xfrm>
            <a:custGeom>
              <a:rect b="b" l="l" r="r" t="t"/>
              <a:pathLst>
                <a:path extrusionOk="0" h="15" w="4">
                  <a:moveTo>
                    <a:pt x="0" y="14"/>
                  </a:moveTo>
                  <a:cubicBezTo>
                    <a:pt x="0" y="11"/>
                    <a:pt x="4" y="7"/>
                    <a:pt x="4" y="0"/>
                  </a:cubicBezTo>
                  <a:cubicBezTo>
                    <a:pt x="4" y="7"/>
                    <a:pt x="0" y="11"/>
                    <a:pt x="0"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01"/>
            <p:cNvSpPr/>
            <p:nvPr/>
          </p:nvSpPr>
          <p:spPr>
            <a:xfrm>
              <a:off x="5813481" y="2845800"/>
              <a:ext cx="277" cy="201"/>
            </a:xfrm>
            <a:custGeom>
              <a:rect b="b" l="l" r="r" t="t"/>
              <a:pathLst>
                <a:path extrusionOk="0" h="8" w="11">
                  <a:moveTo>
                    <a:pt x="0" y="8"/>
                  </a:moveTo>
                  <a:cubicBezTo>
                    <a:pt x="4" y="4"/>
                    <a:pt x="7" y="1"/>
                    <a:pt x="11" y="1"/>
                  </a:cubicBezTo>
                  <a:cubicBezTo>
                    <a:pt x="7" y="1"/>
                    <a:pt x="4" y="4"/>
                    <a:pt x="0" y="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01"/>
            <p:cNvSpPr/>
            <p:nvPr/>
          </p:nvSpPr>
          <p:spPr>
            <a:xfrm>
              <a:off x="5813305" y="2846077"/>
              <a:ext cx="201" cy="377"/>
            </a:xfrm>
            <a:custGeom>
              <a:rect b="b" l="l" r="r" t="t"/>
              <a:pathLst>
                <a:path extrusionOk="0" h="15" w="8">
                  <a:moveTo>
                    <a:pt x="0" y="14"/>
                  </a:moveTo>
                  <a:cubicBezTo>
                    <a:pt x="0" y="11"/>
                    <a:pt x="4" y="4"/>
                    <a:pt x="7" y="0"/>
                  </a:cubicBezTo>
                  <a:cubicBezTo>
                    <a:pt x="4" y="4"/>
                    <a:pt x="0" y="11"/>
                    <a:pt x="0"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01"/>
            <p:cNvSpPr/>
            <p:nvPr/>
          </p:nvSpPr>
          <p:spPr>
            <a:xfrm>
              <a:off x="5809509" y="2850552"/>
              <a:ext cx="553" cy="126"/>
            </a:xfrm>
            <a:custGeom>
              <a:rect b="b" l="l" r="r" t="t"/>
              <a:pathLst>
                <a:path extrusionOk="0" h="5" w="22">
                  <a:moveTo>
                    <a:pt x="1" y="4"/>
                  </a:moveTo>
                  <a:lnTo>
                    <a:pt x="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01"/>
            <p:cNvSpPr/>
            <p:nvPr/>
          </p:nvSpPr>
          <p:spPr>
            <a:xfrm>
              <a:off x="5982381" y="2865612"/>
              <a:ext cx="12168" cy="7593"/>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01"/>
            <p:cNvSpPr/>
            <p:nvPr/>
          </p:nvSpPr>
          <p:spPr>
            <a:xfrm>
              <a:off x="5984393" y="2871344"/>
              <a:ext cx="377" cy="453"/>
            </a:xfrm>
            <a:custGeom>
              <a:rect b="b" l="l" r="r" t="t"/>
              <a:pathLst>
                <a:path extrusionOk="0" h="18" w="15">
                  <a:moveTo>
                    <a:pt x="15" y="18"/>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01"/>
            <p:cNvSpPr/>
            <p:nvPr/>
          </p:nvSpPr>
          <p:spPr>
            <a:xfrm>
              <a:off x="5984845" y="2871872"/>
              <a:ext cx="201" cy="377"/>
            </a:xfrm>
            <a:custGeom>
              <a:rect b="b" l="l" r="r" t="t"/>
              <a:pathLst>
                <a:path extrusionOk="0" h="15" w="8">
                  <a:moveTo>
                    <a:pt x="7" y="1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01"/>
            <p:cNvSpPr/>
            <p:nvPr/>
          </p:nvSpPr>
          <p:spPr>
            <a:xfrm>
              <a:off x="5983965" y="2870816"/>
              <a:ext cx="277" cy="377"/>
            </a:xfrm>
            <a:custGeom>
              <a:rect b="b" l="l" r="r" t="t"/>
              <a:pathLst>
                <a:path extrusionOk="0" h="15" w="11">
                  <a:moveTo>
                    <a:pt x="11" y="1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01"/>
            <p:cNvSpPr/>
            <p:nvPr/>
          </p:nvSpPr>
          <p:spPr>
            <a:xfrm>
              <a:off x="5985097" y="2872300"/>
              <a:ext cx="302" cy="302"/>
            </a:xfrm>
            <a:custGeom>
              <a:rect b="b" l="l" r="r" t="t"/>
              <a:pathLst>
                <a:path extrusionOk="0" h="12" w="12">
                  <a:moveTo>
                    <a:pt x="11"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01"/>
            <p:cNvSpPr/>
            <p:nvPr/>
          </p:nvSpPr>
          <p:spPr>
            <a:xfrm>
              <a:off x="5982381" y="2868352"/>
              <a:ext cx="553" cy="805"/>
            </a:xfrm>
            <a:custGeom>
              <a:rect b="b" l="l" r="r" t="t"/>
              <a:pathLst>
                <a:path extrusionOk="0" h="32" w="22">
                  <a:moveTo>
                    <a:pt x="0" y="0"/>
                  </a:moveTo>
                  <a:lnTo>
                    <a:pt x="21"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01"/>
            <p:cNvSpPr/>
            <p:nvPr/>
          </p:nvSpPr>
          <p:spPr>
            <a:xfrm>
              <a:off x="5983613" y="2870188"/>
              <a:ext cx="277" cy="377"/>
            </a:xfrm>
            <a:custGeom>
              <a:rect b="b" l="l" r="r" t="t"/>
              <a:pathLst>
                <a:path extrusionOk="0" h="15" w="11">
                  <a:moveTo>
                    <a:pt x="11" y="15"/>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01"/>
            <p:cNvSpPr/>
            <p:nvPr/>
          </p:nvSpPr>
          <p:spPr>
            <a:xfrm>
              <a:off x="5985449" y="2872651"/>
              <a:ext cx="201" cy="201"/>
            </a:xfrm>
            <a:custGeom>
              <a:rect b="b" l="l" r="r" t="t"/>
              <a:pathLst>
                <a:path extrusionOk="0" h="8" w="8">
                  <a:moveTo>
                    <a:pt x="8" y="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01"/>
            <p:cNvSpPr/>
            <p:nvPr/>
          </p:nvSpPr>
          <p:spPr>
            <a:xfrm>
              <a:off x="5982985" y="2869308"/>
              <a:ext cx="377" cy="654"/>
            </a:xfrm>
            <a:custGeom>
              <a:rect b="b" l="l" r="r" t="t"/>
              <a:pathLst>
                <a:path extrusionOk="0" h="26" w="15">
                  <a:moveTo>
                    <a:pt x="15" y="25"/>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01"/>
            <p:cNvSpPr/>
            <p:nvPr/>
          </p:nvSpPr>
          <p:spPr>
            <a:xfrm>
              <a:off x="5985625" y="2872928"/>
              <a:ext cx="302" cy="201"/>
            </a:xfrm>
            <a:custGeom>
              <a:rect b="b" l="l" r="r" t="t"/>
              <a:pathLst>
                <a:path extrusionOk="0" h="8" w="12">
                  <a:moveTo>
                    <a:pt x="11"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01"/>
            <p:cNvSpPr/>
            <p:nvPr/>
          </p:nvSpPr>
          <p:spPr>
            <a:xfrm>
              <a:off x="5993896" y="2865888"/>
              <a:ext cx="25" cy="101"/>
            </a:xfrm>
            <a:custGeom>
              <a:rect b="b" l="l" r="r" t="t"/>
              <a:pathLst>
                <a:path extrusionOk="0" h="4" w="1">
                  <a:moveTo>
                    <a:pt x="1" y="0"/>
                  </a:moveTo>
                  <a:lnTo>
                    <a:pt x="1" y="0"/>
                  </a:ln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01"/>
            <p:cNvSpPr/>
            <p:nvPr/>
          </p:nvSpPr>
          <p:spPr>
            <a:xfrm>
              <a:off x="5985901" y="2873104"/>
              <a:ext cx="101" cy="101"/>
            </a:xfrm>
            <a:custGeom>
              <a:rect b="b" l="l" r="r" t="t"/>
              <a:pathLst>
                <a:path extrusionOk="0" h="4" w="4">
                  <a:moveTo>
                    <a:pt x="4"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01"/>
            <p:cNvSpPr/>
            <p:nvPr/>
          </p:nvSpPr>
          <p:spPr>
            <a:xfrm>
              <a:off x="5986077" y="2873280"/>
              <a:ext cx="101" cy="25"/>
            </a:xfrm>
            <a:custGeom>
              <a:rect b="b" l="l" r="r" t="t"/>
              <a:pathLst>
                <a:path extrusionOk="0" h="1" w="4">
                  <a:moveTo>
                    <a:pt x="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01"/>
            <p:cNvSpPr/>
            <p:nvPr/>
          </p:nvSpPr>
          <p:spPr>
            <a:xfrm>
              <a:off x="5986153" y="2873355"/>
              <a:ext cx="126" cy="25"/>
            </a:xfrm>
            <a:custGeom>
              <a:rect b="b" l="l" r="r" t="t"/>
              <a:pathLst>
                <a:path extrusionOk="0" h="1" w="5">
                  <a:moveTo>
                    <a:pt x="4"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01"/>
            <p:cNvSpPr/>
            <p:nvPr/>
          </p:nvSpPr>
          <p:spPr>
            <a:xfrm>
              <a:off x="5994600" y="2869484"/>
              <a:ext cx="126" cy="654"/>
            </a:xfrm>
            <a:custGeom>
              <a:rect b="b" l="l" r="r" t="t"/>
              <a:pathLst>
                <a:path extrusionOk="0" h="26" w="5">
                  <a:moveTo>
                    <a:pt x="1" y="1"/>
                  </a:moveTo>
                  <a:cubicBezTo>
                    <a:pt x="1" y="11"/>
                    <a:pt x="1" y="18"/>
                    <a:pt x="4" y="25"/>
                  </a:cubicBezTo>
                  <a:cubicBezTo>
                    <a:pt x="1" y="18"/>
                    <a:pt x="1" y="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01"/>
            <p:cNvSpPr/>
            <p:nvPr/>
          </p:nvSpPr>
          <p:spPr>
            <a:xfrm>
              <a:off x="5994173" y="2867196"/>
              <a:ext cx="101" cy="553"/>
            </a:xfrm>
            <a:custGeom>
              <a:rect b="b" l="l" r="r" t="t"/>
              <a:pathLst>
                <a:path extrusionOk="0" h="22" w="4">
                  <a:moveTo>
                    <a:pt x="0" y="1"/>
                  </a:moveTo>
                  <a:lnTo>
                    <a:pt x="4" y="2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01"/>
            <p:cNvSpPr/>
            <p:nvPr/>
          </p:nvSpPr>
          <p:spPr>
            <a:xfrm>
              <a:off x="5994349" y="2868000"/>
              <a:ext cx="101" cy="729"/>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01"/>
            <p:cNvSpPr/>
            <p:nvPr/>
          </p:nvSpPr>
          <p:spPr>
            <a:xfrm>
              <a:off x="5994525" y="2868780"/>
              <a:ext cx="101" cy="654"/>
            </a:xfrm>
            <a:custGeom>
              <a:rect b="b" l="l" r="r" t="t"/>
              <a:pathLst>
                <a:path extrusionOk="0" h="26" w="4">
                  <a:moveTo>
                    <a:pt x="0" y="1"/>
                  </a:moveTo>
                  <a:cubicBezTo>
                    <a:pt x="0" y="8"/>
                    <a:pt x="0" y="15"/>
                    <a:pt x="4" y="25"/>
                  </a:cubicBezTo>
                  <a:cubicBezTo>
                    <a:pt x="0" y="15"/>
                    <a:pt x="0" y="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01"/>
            <p:cNvSpPr/>
            <p:nvPr/>
          </p:nvSpPr>
          <p:spPr>
            <a:xfrm>
              <a:off x="5986329" y="2873456"/>
              <a:ext cx="25" cy="25"/>
            </a:xfrm>
            <a:custGeom>
              <a:rect b="b" l="l" r="r" t="t"/>
              <a:pathLst>
                <a:path extrusionOk="0" h="1" w="1">
                  <a:moveTo>
                    <a:pt x="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01"/>
            <p:cNvSpPr/>
            <p:nvPr/>
          </p:nvSpPr>
          <p:spPr>
            <a:xfrm>
              <a:off x="5993997" y="2866316"/>
              <a:ext cx="101" cy="654"/>
            </a:xfrm>
            <a:custGeom>
              <a:rect b="b" l="l" r="r" t="t"/>
              <a:pathLst>
                <a:path extrusionOk="0" h="26" w="4">
                  <a:moveTo>
                    <a:pt x="0" y="1"/>
                  </a:moveTo>
                  <a:lnTo>
                    <a:pt x="4"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01"/>
            <p:cNvSpPr/>
            <p:nvPr/>
          </p:nvSpPr>
          <p:spPr>
            <a:xfrm>
              <a:off x="4956710" y="2384706"/>
              <a:ext cx="129604" cy="127191"/>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01"/>
            <p:cNvSpPr/>
            <p:nvPr/>
          </p:nvSpPr>
          <p:spPr>
            <a:xfrm>
              <a:off x="5007245" y="2386893"/>
              <a:ext cx="1081" cy="377"/>
            </a:xfrm>
            <a:custGeom>
              <a:rect b="b" l="l" r="r" t="t"/>
              <a:pathLst>
                <a:path extrusionOk="0" h="15" w="43">
                  <a:moveTo>
                    <a:pt x="0" y="1"/>
                  </a:moveTo>
                  <a:lnTo>
                    <a:pt x="42" y="15"/>
                  </a:lnTo>
                  <a:lnTo>
                    <a:pt x="42" y="15"/>
                  </a:lnTo>
                  <a:lnTo>
                    <a:pt x="0" y="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01"/>
            <p:cNvSpPr/>
            <p:nvPr/>
          </p:nvSpPr>
          <p:spPr>
            <a:xfrm>
              <a:off x="4956710" y="2432223"/>
              <a:ext cx="28636" cy="15085"/>
            </a:xfrm>
            <a:custGeom>
              <a:rect b="b" l="l" r="r" t="t"/>
              <a:pathLst>
                <a:path extrusionOk="0" h="600" w="1139">
                  <a:moveTo>
                    <a:pt x="1139" y="0"/>
                  </a:moveTo>
                  <a:cubicBezTo>
                    <a:pt x="1086" y="28"/>
                    <a:pt x="501" y="340"/>
                    <a:pt x="1" y="599"/>
                  </a:cubicBezTo>
                  <a:cubicBezTo>
                    <a:pt x="452" y="368"/>
                    <a:pt x="971" y="91"/>
                    <a:pt x="11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01"/>
            <p:cNvSpPr/>
            <p:nvPr/>
          </p:nvSpPr>
          <p:spPr>
            <a:xfrm>
              <a:off x="4956710" y="2447283"/>
              <a:ext cx="25" cy="25"/>
            </a:xfrm>
            <a:custGeom>
              <a:rect b="b" l="l" r="r" t="t"/>
              <a:pathLst>
                <a:path extrusionOk="0" h="1" w="1">
                  <a:moveTo>
                    <a:pt x="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01"/>
            <p:cNvSpPr/>
            <p:nvPr/>
          </p:nvSpPr>
          <p:spPr>
            <a:xfrm>
              <a:off x="4958646" y="2456611"/>
              <a:ext cx="1961" cy="8297"/>
            </a:xfrm>
            <a:custGeom>
              <a:rect b="b" l="l" r="r" t="t"/>
              <a:pathLst>
                <a:path extrusionOk="0" h="330" w="78">
                  <a:moveTo>
                    <a:pt x="78" y="329"/>
                  </a:moveTo>
                  <a:cubicBezTo>
                    <a:pt x="53" y="224"/>
                    <a:pt x="25" y="105"/>
                    <a:pt x="1" y="0"/>
                  </a:cubicBezTo>
                  <a:cubicBezTo>
                    <a:pt x="25" y="105"/>
                    <a:pt x="53" y="224"/>
                    <a:pt x="78" y="3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01"/>
            <p:cNvSpPr/>
            <p:nvPr/>
          </p:nvSpPr>
          <p:spPr>
            <a:xfrm>
              <a:off x="4958294" y="2455102"/>
              <a:ext cx="377" cy="1534"/>
            </a:xfrm>
            <a:custGeom>
              <a:rect b="b" l="l" r="r" t="t"/>
              <a:pathLst>
                <a:path extrusionOk="0" h="61" w="15">
                  <a:moveTo>
                    <a:pt x="1" y="1"/>
                  </a:moveTo>
                  <a:lnTo>
                    <a:pt x="15" y="6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01"/>
            <p:cNvSpPr/>
            <p:nvPr/>
          </p:nvSpPr>
          <p:spPr>
            <a:xfrm>
              <a:off x="4957942" y="2453795"/>
              <a:ext cx="377" cy="1332"/>
            </a:xfrm>
            <a:custGeom>
              <a:rect b="b" l="l" r="r" t="t"/>
              <a:pathLst>
                <a:path extrusionOk="0" h="53" w="15">
                  <a:moveTo>
                    <a:pt x="1" y="0"/>
                  </a:moveTo>
                  <a:lnTo>
                    <a:pt x="15" y="53"/>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01"/>
            <p:cNvSpPr/>
            <p:nvPr/>
          </p:nvSpPr>
          <p:spPr>
            <a:xfrm>
              <a:off x="4956886" y="2448867"/>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01"/>
            <p:cNvSpPr/>
            <p:nvPr/>
          </p:nvSpPr>
          <p:spPr>
            <a:xfrm>
              <a:off x="4957590" y="2452638"/>
              <a:ext cx="377" cy="1081"/>
            </a:xfrm>
            <a:custGeom>
              <a:rect b="b" l="l" r="r" t="t"/>
              <a:pathLst>
                <a:path extrusionOk="0" h="43" w="15">
                  <a:moveTo>
                    <a:pt x="1" y="1"/>
                  </a:moveTo>
                  <a:cubicBezTo>
                    <a:pt x="4" y="11"/>
                    <a:pt x="8" y="29"/>
                    <a:pt x="15" y="43"/>
                  </a:cubicBezTo>
                  <a:cubicBezTo>
                    <a:pt x="8" y="29"/>
                    <a:pt x="4" y="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01"/>
            <p:cNvSpPr/>
            <p:nvPr/>
          </p:nvSpPr>
          <p:spPr>
            <a:xfrm>
              <a:off x="4957062" y="2450174"/>
              <a:ext cx="25" cy="201"/>
            </a:xfrm>
            <a:custGeom>
              <a:rect b="b" l="l" r="r" t="t"/>
              <a:pathLst>
                <a:path extrusionOk="0" h="8" w="1">
                  <a:moveTo>
                    <a:pt x="1"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01"/>
            <p:cNvSpPr/>
            <p:nvPr/>
          </p:nvSpPr>
          <p:spPr>
            <a:xfrm>
              <a:off x="4957414" y="2451507"/>
              <a:ext cx="25" cy="201"/>
            </a:xfrm>
            <a:custGeom>
              <a:rect b="b" l="l" r="r" t="t"/>
              <a:pathLst>
                <a:path extrusionOk="0" h="8" w="1">
                  <a:moveTo>
                    <a:pt x="1"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01"/>
            <p:cNvSpPr/>
            <p:nvPr/>
          </p:nvSpPr>
          <p:spPr>
            <a:xfrm>
              <a:off x="4956710" y="2447283"/>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01"/>
            <p:cNvSpPr/>
            <p:nvPr/>
          </p:nvSpPr>
          <p:spPr>
            <a:xfrm>
              <a:off x="5023436" y="2386893"/>
              <a:ext cx="4777" cy="2313"/>
            </a:xfrm>
            <a:custGeom>
              <a:rect b="b" l="l" r="r" t="t"/>
              <a:pathLst>
                <a:path extrusionOk="0" h="92" w="190">
                  <a:moveTo>
                    <a:pt x="0" y="8"/>
                  </a:moveTo>
                  <a:cubicBezTo>
                    <a:pt x="29" y="1"/>
                    <a:pt x="130" y="57"/>
                    <a:pt x="190" y="92"/>
                  </a:cubicBezTo>
                  <a:cubicBezTo>
                    <a:pt x="130" y="57"/>
                    <a:pt x="29" y="1"/>
                    <a:pt x="0" y="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01"/>
            <p:cNvSpPr/>
            <p:nvPr/>
          </p:nvSpPr>
          <p:spPr>
            <a:xfrm>
              <a:off x="4983486" y="2471746"/>
              <a:ext cx="4852" cy="3193"/>
            </a:xfrm>
            <a:custGeom>
              <a:rect b="b" l="l" r="r" t="t"/>
              <a:pathLst>
                <a:path extrusionOk="0" h="127" w="193">
                  <a:moveTo>
                    <a:pt x="0" y="0"/>
                  </a:moveTo>
                  <a:lnTo>
                    <a:pt x="0" y="0"/>
                  </a:lnTo>
                  <a:cubicBezTo>
                    <a:pt x="63" y="39"/>
                    <a:pt x="126" y="84"/>
                    <a:pt x="193" y="126"/>
                  </a:cubicBezTo>
                  <a:cubicBezTo>
                    <a:pt x="126" y="81"/>
                    <a:pt x="63" y="39"/>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01"/>
            <p:cNvSpPr/>
            <p:nvPr/>
          </p:nvSpPr>
          <p:spPr>
            <a:xfrm>
              <a:off x="4964102" y="2464782"/>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01"/>
            <p:cNvSpPr/>
            <p:nvPr/>
          </p:nvSpPr>
          <p:spPr>
            <a:xfrm>
              <a:off x="4964806" y="2464706"/>
              <a:ext cx="1257" cy="25"/>
            </a:xfrm>
            <a:custGeom>
              <a:rect b="b" l="l" r="r" t="t"/>
              <a:pathLst>
                <a:path extrusionOk="0" h="1" w="50">
                  <a:moveTo>
                    <a:pt x="1" y="0"/>
                  </a:moveTo>
                  <a:lnTo>
                    <a:pt x="5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01"/>
            <p:cNvSpPr/>
            <p:nvPr/>
          </p:nvSpPr>
          <p:spPr>
            <a:xfrm>
              <a:off x="4973354" y="2465938"/>
              <a:ext cx="654" cy="377"/>
            </a:xfrm>
            <a:custGeom>
              <a:rect b="b" l="l" r="r" t="t"/>
              <a:pathLst>
                <a:path extrusionOk="0" h="15" w="26">
                  <a:moveTo>
                    <a:pt x="1" y="0"/>
                  </a:moveTo>
                  <a:lnTo>
                    <a:pt x="25"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01"/>
            <p:cNvSpPr/>
            <p:nvPr/>
          </p:nvSpPr>
          <p:spPr>
            <a:xfrm>
              <a:off x="4975994" y="2467346"/>
              <a:ext cx="7517" cy="4425"/>
            </a:xfrm>
            <a:custGeom>
              <a:rect b="b" l="l" r="r" t="t"/>
              <a:pathLst>
                <a:path extrusionOk="0" h="176" w="299">
                  <a:moveTo>
                    <a:pt x="1" y="0"/>
                  </a:moveTo>
                  <a:cubicBezTo>
                    <a:pt x="88" y="46"/>
                    <a:pt x="186" y="105"/>
                    <a:pt x="298" y="175"/>
                  </a:cubicBezTo>
                  <a:cubicBezTo>
                    <a:pt x="186" y="105"/>
                    <a:pt x="88"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01"/>
            <p:cNvSpPr/>
            <p:nvPr/>
          </p:nvSpPr>
          <p:spPr>
            <a:xfrm>
              <a:off x="4974335" y="2466466"/>
              <a:ext cx="201" cy="101"/>
            </a:xfrm>
            <a:custGeom>
              <a:rect b="b" l="l" r="r" t="t"/>
              <a:pathLst>
                <a:path extrusionOk="0" h="4" w="8">
                  <a:moveTo>
                    <a:pt x="0" y="0"/>
                  </a:moveTo>
                  <a:lnTo>
                    <a:pt x="7"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01"/>
            <p:cNvSpPr/>
            <p:nvPr/>
          </p:nvSpPr>
          <p:spPr>
            <a:xfrm>
              <a:off x="4966038" y="2464706"/>
              <a:ext cx="3721" cy="201"/>
            </a:xfrm>
            <a:custGeom>
              <a:rect b="b" l="l" r="r" t="t"/>
              <a:pathLst>
                <a:path extrusionOk="0" h="8" w="148">
                  <a:moveTo>
                    <a:pt x="1" y="0"/>
                  </a:moveTo>
                  <a:cubicBezTo>
                    <a:pt x="50" y="0"/>
                    <a:pt x="99" y="4"/>
                    <a:pt x="148" y="7"/>
                  </a:cubicBezTo>
                  <a:cubicBezTo>
                    <a:pt x="99" y="4"/>
                    <a:pt x="50"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01"/>
            <p:cNvSpPr/>
            <p:nvPr/>
          </p:nvSpPr>
          <p:spPr>
            <a:xfrm>
              <a:off x="5046767" y="2510564"/>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01"/>
            <p:cNvSpPr/>
            <p:nvPr/>
          </p:nvSpPr>
          <p:spPr>
            <a:xfrm>
              <a:off x="5055039" y="2511344"/>
              <a:ext cx="6361" cy="729"/>
            </a:xfrm>
            <a:custGeom>
              <a:rect b="b" l="l" r="r" t="t"/>
              <a:pathLst>
                <a:path extrusionOk="0" h="29" w="253">
                  <a:moveTo>
                    <a:pt x="252" y="29"/>
                  </a:moveTo>
                  <a:lnTo>
                    <a:pt x="0" y="1"/>
                  </a:lnTo>
                  <a:lnTo>
                    <a:pt x="252" y="2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01"/>
            <p:cNvSpPr/>
            <p:nvPr/>
          </p:nvSpPr>
          <p:spPr>
            <a:xfrm>
              <a:off x="5064894" y="2498169"/>
              <a:ext cx="21597" cy="21395"/>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01"/>
            <p:cNvSpPr/>
            <p:nvPr/>
          </p:nvSpPr>
          <p:spPr>
            <a:xfrm>
              <a:off x="5064718" y="2512500"/>
              <a:ext cx="6361" cy="805"/>
            </a:xfrm>
            <a:custGeom>
              <a:rect b="b" l="l" r="r" t="t"/>
              <a:pathLst>
                <a:path extrusionOk="0" h="32" w="253">
                  <a:moveTo>
                    <a:pt x="0" y="0"/>
                  </a:moveTo>
                  <a:lnTo>
                    <a:pt x="0" y="0"/>
                  </a:lnTo>
                  <a:lnTo>
                    <a:pt x="252" y="32"/>
                  </a:lnTo>
                  <a:lnTo>
                    <a:pt x="252"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01"/>
            <p:cNvSpPr/>
            <p:nvPr/>
          </p:nvSpPr>
          <p:spPr>
            <a:xfrm>
              <a:off x="5078546" y="2519263"/>
              <a:ext cx="7844" cy="377"/>
            </a:xfrm>
            <a:custGeom>
              <a:rect b="b" l="l" r="r" t="t"/>
              <a:pathLst>
                <a:path extrusionOk="0" h="15" w="312">
                  <a:moveTo>
                    <a:pt x="312" y="15"/>
                  </a:moveTo>
                  <a:lnTo>
                    <a:pt x="312" y="1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01"/>
            <p:cNvSpPr/>
            <p:nvPr/>
          </p:nvSpPr>
          <p:spPr>
            <a:xfrm>
              <a:off x="5075806" y="2498320"/>
              <a:ext cx="377" cy="25"/>
            </a:xfrm>
            <a:custGeom>
              <a:rect b="b" l="l" r="r" t="t"/>
              <a:pathLst>
                <a:path extrusionOk="0" h="1" w="15">
                  <a:moveTo>
                    <a:pt x="0" y="1"/>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01"/>
            <p:cNvSpPr/>
            <p:nvPr/>
          </p:nvSpPr>
          <p:spPr>
            <a:xfrm>
              <a:off x="5066905" y="2507472"/>
              <a:ext cx="25" cy="126"/>
            </a:xfrm>
            <a:custGeom>
              <a:rect b="b" l="l" r="r" t="t"/>
              <a:pathLst>
                <a:path extrusionOk="0" h="5" w="1">
                  <a:moveTo>
                    <a:pt x="1"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01"/>
            <p:cNvSpPr/>
            <p:nvPr/>
          </p:nvSpPr>
          <p:spPr>
            <a:xfrm>
              <a:off x="5078973" y="2499904"/>
              <a:ext cx="377" cy="377"/>
            </a:xfrm>
            <a:custGeom>
              <a:rect b="b" l="l" r="r" t="t"/>
              <a:pathLst>
                <a:path extrusionOk="0" h="15" w="15">
                  <a:moveTo>
                    <a:pt x="1" y="1"/>
                  </a:moveTo>
                  <a:lnTo>
                    <a:pt x="15"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01"/>
            <p:cNvSpPr/>
            <p:nvPr/>
          </p:nvSpPr>
          <p:spPr>
            <a:xfrm>
              <a:off x="5078093" y="2499301"/>
              <a:ext cx="377" cy="277"/>
            </a:xfrm>
            <a:custGeom>
              <a:rect b="b" l="l" r="r" t="t"/>
              <a:pathLst>
                <a:path extrusionOk="0" h="11" w="15">
                  <a:moveTo>
                    <a:pt x="1" y="0"/>
                  </a:moveTo>
                  <a:lnTo>
                    <a:pt x="15"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01"/>
            <p:cNvSpPr/>
            <p:nvPr/>
          </p:nvSpPr>
          <p:spPr>
            <a:xfrm>
              <a:off x="5076610" y="2498496"/>
              <a:ext cx="277" cy="126"/>
            </a:xfrm>
            <a:custGeom>
              <a:rect b="b" l="l" r="r" t="t"/>
              <a:pathLst>
                <a:path extrusionOk="0" h="5" w="11">
                  <a:moveTo>
                    <a:pt x="0" y="1"/>
                  </a:moveTo>
                  <a:lnTo>
                    <a:pt x="1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01"/>
            <p:cNvSpPr/>
            <p:nvPr/>
          </p:nvSpPr>
          <p:spPr>
            <a:xfrm>
              <a:off x="5074649" y="2498320"/>
              <a:ext cx="729" cy="25"/>
            </a:xfrm>
            <a:custGeom>
              <a:rect b="b" l="l" r="r" t="t"/>
              <a:pathLst>
                <a:path extrusionOk="0" h="1" w="29">
                  <a:moveTo>
                    <a:pt x="1" y="1"/>
                  </a:moveTo>
                  <a:cubicBezTo>
                    <a:pt x="8" y="1"/>
                    <a:pt x="18" y="1"/>
                    <a:pt x="29" y="1"/>
                  </a:cubicBezTo>
                  <a:cubicBezTo>
                    <a:pt x="18" y="1"/>
                    <a:pt x="8"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01"/>
            <p:cNvSpPr/>
            <p:nvPr/>
          </p:nvSpPr>
          <p:spPr>
            <a:xfrm>
              <a:off x="5067961" y="2505109"/>
              <a:ext cx="126" cy="201"/>
            </a:xfrm>
            <a:custGeom>
              <a:rect b="b" l="l" r="r" t="t"/>
              <a:pathLst>
                <a:path extrusionOk="0" h="8" w="5">
                  <a:moveTo>
                    <a:pt x="1" y="7"/>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01"/>
            <p:cNvSpPr/>
            <p:nvPr/>
          </p:nvSpPr>
          <p:spPr>
            <a:xfrm>
              <a:off x="5080909" y="2501664"/>
              <a:ext cx="377" cy="302"/>
            </a:xfrm>
            <a:custGeom>
              <a:rect b="b" l="l" r="r" t="t"/>
              <a:pathLst>
                <a:path extrusionOk="0" h="12" w="15">
                  <a:moveTo>
                    <a:pt x="15"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01"/>
            <p:cNvSpPr/>
            <p:nvPr/>
          </p:nvSpPr>
          <p:spPr>
            <a:xfrm>
              <a:off x="5067257" y="2506516"/>
              <a:ext cx="126" cy="201"/>
            </a:xfrm>
            <a:custGeom>
              <a:rect b="b" l="l" r="r" t="t"/>
              <a:pathLst>
                <a:path extrusionOk="0" h="8" w="5">
                  <a:moveTo>
                    <a:pt x="1" y="7"/>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01"/>
            <p:cNvSpPr/>
            <p:nvPr/>
          </p:nvSpPr>
          <p:spPr>
            <a:xfrm>
              <a:off x="5079853" y="2500709"/>
              <a:ext cx="553" cy="453"/>
            </a:xfrm>
            <a:custGeom>
              <a:rect b="b" l="l" r="r" t="t"/>
              <a:pathLst>
                <a:path extrusionOk="0" h="18" w="22">
                  <a:moveTo>
                    <a:pt x="1" y="0"/>
                  </a:moveTo>
                  <a:lnTo>
                    <a:pt x="22"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01"/>
            <p:cNvSpPr/>
            <p:nvPr/>
          </p:nvSpPr>
          <p:spPr>
            <a:xfrm>
              <a:off x="5067609" y="2505712"/>
              <a:ext cx="126" cy="201"/>
            </a:xfrm>
            <a:custGeom>
              <a:rect b="b" l="l" r="r" t="t"/>
              <a:pathLst>
                <a:path extrusionOk="0" h="8" w="5">
                  <a:moveTo>
                    <a:pt x="1" y="8"/>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01"/>
            <p:cNvSpPr/>
            <p:nvPr/>
          </p:nvSpPr>
          <p:spPr>
            <a:xfrm>
              <a:off x="5077314" y="2498848"/>
              <a:ext cx="377" cy="201"/>
            </a:xfrm>
            <a:custGeom>
              <a:rect b="b" l="l" r="r" t="t"/>
              <a:pathLst>
                <a:path extrusionOk="0" h="8" w="15">
                  <a:moveTo>
                    <a:pt x="0" y="1"/>
                  </a:moveTo>
                  <a:lnTo>
                    <a:pt x="14"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01"/>
            <p:cNvSpPr/>
            <p:nvPr/>
          </p:nvSpPr>
          <p:spPr>
            <a:xfrm>
              <a:off x="5069193" y="2502997"/>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01"/>
            <p:cNvSpPr/>
            <p:nvPr/>
          </p:nvSpPr>
          <p:spPr>
            <a:xfrm>
              <a:off x="5068489" y="2504053"/>
              <a:ext cx="126" cy="201"/>
            </a:xfrm>
            <a:custGeom>
              <a:rect b="b" l="l" r="r" t="t"/>
              <a:pathLst>
                <a:path extrusionOk="0" h="8" w="5">
                  <a:moveTo>
                    <a:pt x="1" y="7"/>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01"/>
            <p:cNvSpPr/>
            <p:nvPr/>
          </p:nvSpPr>
          <p:spPr>
            <a:xfrm>
              <a:off x="5068665" y="2503701"/>
              <a:ext cx="25" cy="101"/>
            </a:xfrm>
            <a:custGeom>
              <a:rect b="b" l="l" r="r" t="t"/>
              <a:pathLst>
                <a:path extrusionOk="0" h="4" w="1">
                  <a:moveTo>
                    <a:pt x="1"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01"/>
            <p:cNvSpPr/>
            <p:nvPr/>
          </p:nvSpPr>
          <p:spPr>
            <a:xfrm>
              <a:off x="5068841" y="2503424"/>
              <a:ext cx="25" cy="126"/>
            </a:xfrm>
            <a:custGeom>
              <a:rect b="b" l="l" r="r" t="t"/>
              <a:pathLst>
                <a:path extrusionOk="0" h="5" w="1">
                  <a:moveTo>
                    <a:pt x="1"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01"/>
            <p:cNvSpPr/>
            <p:nvPr/>
          </p:nvSpPr>
          <p:spPr>
            <a:xfrm>
              <a:off x="5069118" y="2503072"/>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01"/>
            <p:cNvSpPr/>
            <p:nvPr/>
          </p:nvSpPr>
          <p:spPr>
            <a:xfrm>
              <a:off x="5069017" y="2503248"/>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01"/>
            <p:cNvSpPr/>
            <p:nvPr/>
          </p:nvSpPr>
          <p:spPr>
            <a:xfrm>
              <a:off x="5068238" y="2504480"/>
              <a:ext cx="101" cy="201"/>
            </a:xfrm>
            <a:custGeom>
              <a:rect b="b" l="l" r="r" t="t"/>
              <a:pathLst>
                <a:path extrusionOk="0" h="8" w="4">
                  <a:moveTo>
                    <a:pt x="0" y="8"/>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01"/>
            <p:cNvSpPr/>
            <p:nvPr/>
          </p:nvSpPr>
          <p:spPr>
            <a:xfrm>
              <a:off x="4363498" y="2152072"/>
              <a:ext cx="175864" cy="148284"/>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01"/>
            <p:cNvSpPr/>
            <p:nvPr/>
          </p:nvSpPr>
          <p:spPr>
            <a:xfrm>
              <a:off x="4548841" y="2293769"/>
              <a:ext cx="10333" cy="21873"/>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01"/>
            <p:cNvSpPr/>
            <p:nvPr/>
          </p:nvSpPr>
          <p:spPr>
            <a:xfrm>
              <a:off x="4508639" y="2180407"/>
              <a:ext cx="8548" cy="1006"/>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01"/>
            <p:cNvSpPr/>
            <p:nvPr/>
          </p:nvSpPr>
          <p:spPr>
            <a:xfrm>
              <a:off x="4493580" y="2169923"/>
              <a:ext cx="277" cy="201"/>
            </a:xfrm>
            <a:custGeom>
              <a:rect b="b" l="l" r="r" t="t"/>
              <a:pathLst>
                <a:path extrusionOk="0" h="8" w="11">
                  <a:moveTo>
                    <a:pt x="11"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01"/>
            <p:cNvSpPr/>
            <p:nvPr/>
          </p:nvSpPr>
          <p:spPr>
            <a:xfrm>
              <a:off x="4462857" y="2151972"/>
              <a:ext cx="126" cy="126"/>
            </a:xfrm>
            <a:custGeom>
              <a:rect b="b" l="l" r="r" t="t"/>
              <a:pathLst>
                <a:path extrusionOk="0" h="5" w="5">
                  <a:moveTo>
                    <a:pt x="1" y="1"/>
                  </a:moveTo>
                  <a:lnTo>
                    <a:pt x="4"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01"/>
            <p:cNvSpPr/>
            <p:nvPr/>
          </p:nvSpPr>
          <p:spPr>
            <a:xfrm>
              <a:off x="4501499" y="2177767"/>
              <a:ext cx="453" cy="553"/>
            </a:xfrm>
            <a:custGeom>
              <a:rect b="b" l="l" r="r" t="t"/>
              <a:pathLst>
                <a:path extrusionOk="0" h="22" w="18">
                  <a:moveTo>
                    <a:pt x="1" y="1"/>
                  </a:moveTo>
                  <a:lnTo>
                    <a:pt x="18" y="2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01"/>
            <p:cNvSpPr/>
            <p:nvPr/>
          </p:nvSpPr>
          <p:spPr>
            <a:xfrm>
              <a:off x="4505019" y="2180583"/>
              <a:ext cx="654" cy="201"/>
            </a:xfrm>
            <a:custGeom>
              <a:rect b="b" l="l" r="r" t="t"/>
              <a:pathLst>
                <a:path extrusionOk="0" h="8" w="26">
                  <a:moveTo>
                    <a:pt x="1" y="1"/>
                  </a:moveTo>
                  <a:cubicBezTo>
                    <a:pt x="8" y="4"/>
                    <a:pt x="18" y="4"/>
                    <a:pt x="25" y="8"/>
                  </a:cubicBezTo>
                  <a:cubicBezTo>
                    <a:pt x="18" y="4"/>
                    <a:pt x="8"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01"/>
            <p:cNvSpPr/>
            <p:nvPr/>
          </p:nvSpPr>
          <p:spPr>
            <a:xfrm>
              <a:off x="4504315" y="2180331"/>
              <a:ext cx="553" cy="277"/>
            </a:xfrm>
            <a:custGeom>
              <a:rect b="b" l="l" r="r" t="t"/>
              <a:pathLst>
                <a:path extrusionOk="0" h="11" w="22">
                  <a:moveTo>
                    <a:pt x="1" y="0"/>
                  </a:moveTo>
                  <a:cubicBezTo>
                    <a:pt x="8" y="4"/>
                    <a:pt x="15" y="7"/>
                    <a:pt x="22" y="11"/>
                  </a:cubicBezTo>
                  <a:cubicBezTo>
                    <a:pt x="15" y="7"/>
                    <a:pt x="8" y="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01"/>
            <p:cNvSpPr/>
            <p:nvPr/>
          </p:nvSpPr>
          <p:spPr>
            <a:xfrm>
              <a:off x="4486967" y="2172562"/>
              <a:ext cx="3017" cy="553"/>
            </a:xfrm>
            <a:custGeom>
              <a:rect b="b" l="l" r="r" t="t"/>
              <a:pathLst>
                <a:path extrusionOk="0" h="22" w="120">
                  <a:moveTo>
                    <a:pt x="120" y="1"/>
                  </a:moveTo>
                  <a:cubicBezTo>
                    <a:pt x="81" y="22"/>
                    <a:pt x="39" y="22"/>
                    <a:pt x="1" y="8"/>
                  </a:cubicBezTo>
                  <a:cubicBezTo>
                    <a:pt x="39" y="22"/>
                    <a:pt x="81" y="22"/>
                    <a:pt x="1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01"/>
            <p:cNvSpPr/>
            <p:nvPr/>
          </p:nvSpPr>
          <p:spPr>
            <a:xfrm>
              <a:off x="4502555" y="2178999"/>
              <a:ext cx="377" cy="377"/>
            </a:xfrm>
            <a:custGeom>
              <a:rect b="b" l="l" r="r" t="t"/>
              <a:pathLst>
                <a:path extrusionOk="0" h="15" w="15">
                  <a:moveTo>
                    <a:pt x="15" y="15"/>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01"/>
            <p:cNvSpPr/>
            <p:nvPr/>
          </p:nvSpPr>
          <p:spPr>
            <a:xfrm>
              <a:off x="4503611" y="2179979"/>
              <a:ext cx="553" cy="277"/>
            </a:xfrm>
            <a:custGeom>
              <a:rect b="b" l="l" r="r" t="t"/>
              <a:pathLst>
                <a:path extrusionOk="0" h="11" w="22">
                  <a:moveTo>
                    <a:pt x="1" y="0"/>
                  </a:moveTo>
                  <a:cubicBezTo>
                    <a:pt x="8" y="4"/>
                    <a:pt x="15" y="7"/>
                    <a:pt x="22" y="11"/>
                  </a:cubicBezTo>
                  <a:cubicBezTo>
                    <a:pt x="15" y="7"/>
                    <a:pt x="8" y="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01"/>
            <p:cNvSpPr/>
            <p:nvPr/>
          </p:nvSpPr>
          <p:spPr>
            <a:xfrm>
              <a:off x="4505723" y="2180507"/>
              <a:ext cx="2942" cy="201"/>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01"/>
            <p:cNvSpPr/>
            <p:nvPr/>
          </p:nvSpPr>
          <p:spPr>
            <a:xfrm>
              <a:off x="4502027" y="2178395"/>
              <a:ext cx="377" cy="453"/>
            </a:xfrm>
            <a:custGeom>
              <a:rect b="b" l="l" r="r" t="t"/>
              <a:pathLst>
                <a:path extrusionOk="0" h="18" w="15">
                  <a:moveTo>
                    <a:pt x="1" y="0"/>
                  </a:moveTo>
                  <a:lnTo>
                    <a:pt x="15"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01"/>
            <p:cNvSpPr/>
            <p:nvPr/>
          </p:nvSpPr>
          <p:spPr>
            <a:xfrm>
              <a:off x="4503083" y="2179527"/>
              <a:ext cx="478" cy="377"/>
            </a:xfrm>
            <a:custGeom>
              <a:rect b="b" l="l" r="r" t="t"/>
              <a:pathLst>
                <a:path extrusionOk="0" h="15" w="19">
                  <a:moveTo>
                    <a:pt x="1" y="1"/>
                  </a:moveTo>
                  <a:lnTo>
                    <a:pt x="18"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01"/>
            <p:cNvSpPr/>
            <p:nvPr/>
          </p:nvSpPr>
          <p:spPr>
            <a:xfrm>
              <a:off x="4507759" y="2180407"/>
              <a:ext cx="2036" cy="126"/>
            </a:xfrm>
            <a:custGeom>
              <a:rect b="b" l="l" r="r" t="t"/>
              <a:pathLst>
                <a:path extrusionOk="0" h="5" w="81">
                  <a:moveTo>
                    <a:pt x="81" y="1"/>
                  </a:moveTo>
                  <a:cubicBezTo>
                    <a:pt x="56" y="1"/>
                    <a:pt x="28" y="1"/>
                    <a:pt x="0" y="4"/>
                  </a:cubicBezTo>
                  <a:lnTo>
                    <a:pt x="35" y="4"/>
                  </a:lnTo>
                  <a:lnTo>
                    <a:pt x="8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01"/>
            <p:cNvSpPr/>
            <p:nvPr/>
          </p:nvSpPr>
          <p:spPr>
            <a:xfrm>
              <a:off x="4512763" y="2236824"/>
              <a:ext cx="201" cy="478"/>
            </a:xfrm>
            <a:custGeom>
              <a:rect b="b" l="l" r="r" t="t"/>
              <a:pathLst>
                <a:path extrusionOk="0" h="19" w="8">
                  <a:moveTo>
                    <a:pt x="8" y="18"/>
                  </a:moveTo>
                  <a:cubicBezTo>
                    <a:pt x="4" y="11"/>
                    <a:pt x="1" y="8"/>
                    <a:pt x="1" y="1"/>
                  </a:cubicBezTo>
                  <a:cubicBezTo>
                    <a:pt x="1" y="8"/>
                    <a:pt x="4" y="11"/>
                    <a:pt x="8" y="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01"/>
            <p:cNvSpPr/>
            <p:nvPr/>
          </p:nvSpPr>
          <p:spPr>
            <a:xfrm>
              <a:off x="4530990" y="2211909"/>
              <a:ext cx="377" cy="830"/>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01"/>
            <p:cNvSpPr/>
            <p:nvPr/>
          </p:nvSpPr>
          <p:spPr>
            <a:xfrm>
              <a:off x="4527118" y="2213669"/>
              <a:ext cx="453" cy="302"/>
            </a:xfrm>
            <a:custGeom>
              <a:rect b="b" l="l" r="r" t="t"/>
              <a:pathLst>
                <a:path extrusionOk="0" h="12" w="18">
                  <a:moveTo>
                    <a:pt x="0" y="11"/>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01"/>
            <p:cNvSpPr/>
            <p:nvPr/>
          </p:nvSpPr>
          <p:spPr>
            <a:xfrm>
              <a:off x="4523247" y="2240092"/>
              <a:ext cx="930" cy="2564"/>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01"/>
            <p:cNvSpPr/>
            <p:nvPr/>
          </p:nvSpPr>
          <p:spPr>
            <a:xfrm>
              <a:off x="4526414" y="2214021"/>
              <a:ext cx="453" cy="302"/>
            </a:xfrm>
            <a:custGeom>
              <a:rect b="b" l="l" r="r" t="t"/>
              <a:pathLst>
                <a:path extrusionOk="0" h="12" w="18">
                  <a:moveTo>
                    <a:pt x="0" y="11"/>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01"/>
            <p:cNvSpPr/>
            <p:nvPr/>
          </p:nvSpPr>
          <p:spPr>
            <a:xfrm>
              <a:off x="4525182" y="2214901"/>
              <a:ext cx="453" cy="377"/>
            </a:xfrm>
            <a:custGeom>
              <a:rect b="b" l="l" r="r" t="t"/>
              <a:pathLst>
                <a:path extrusionOk="0" h="15" w="18">
                  <a:moveTo>
                    <a:pt x="0" y="15"/>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01"/>
            <p:cNvSpPr/>
            <p:nvPr/>
          </p:nvSpPr>
          <p:spPr>
            <a:xfrm>
              <a:off x="4525786" y="2214473"/>
              <a:ext cx="478" cy="377"/>
            </a:xfrm>
            <a:custGeom>
              <a:rect b="b" l="l" r="r" t="t"/>
              <a:pathLst>
                <a:path extrusionOk="0" h="15" w="19">
                  <a:moveTo>
                    <a:pt x="1" y="14"/>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01"/>
            <p:cNvSpPr/>
            <p:nvPr/>
          </p:nvSpPr>
          <p:spPr>
            <a:xfrm>
              <a:off x="4527822" y="2213317"/>
              <a:ext cx="377" cy="302"/>
            </a:xfrm>
            <a:custGeom>
              <a:rect b="b" l="l" r="r" t="t"/>
              <a:pathLst>
                <a:path extrusionOk="0" h="12" w="15">
                  <a:moveTo>
                    <a:pt x="0" y="11"/>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01"/>
            <p:cNvSpPr/>
            <p:nvPr/>
          </p:nvSpPr>
          <p:spPr>
            <a:xfrm>
              <a:off x="4529834" y="2212789"/>
              <a:ext cx="478" cy="126"/>
            </a:xfrm>
            <a:custGeom>
              <a:rect b="b" l="l" r="r" t="t"/>
              <a:pathLst>
                <a:path extrusionOk="0" h="5" w="19">
                  <a:moveTo>
                    <a:pt x="1" y="4"/>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01"/>
            <p:cNvSpPr/>
            <p:nvPr/>
          </p:nvSpPr>
          <p:spPr>
            <a:xfrm>
              <a:off x="4529230" y="2212965"/>
              <a:ext cx="377" cy="126"/>
            </a:xfrm>
            <a:custGeom>
              <a:rect b="b" l="l" r="r" t="t"/>
              <a:pathLst>
                <a:path extrusionOk="0" h="5" w="15">
                  <a:moveTo>
                    <a:pt x="0" y="4"/>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01"/>
            <p:cNvSpPr/>
            <p:nvPr/>
          </p:nvSpPr>
          <p:spPr>
            <a:xfrm>
              <a:off x="4528526" y="2213141"/>
              <a:ext cx="377" cy="126"/>
            </a:xfrm>
            <a:custGeom>
              <a:rect b="b" l="l" r="r" t="t"/>
              <a:pathLst>
                <a:path extrusionOk="0" h="5" w="15">
                  <a:moveTo>
                    <a:pt x="0" y="4"/>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01"/>
            <p:cNvSpPr/>
            <p:nvPr/>
          </p:nvSpPr>
          <p:spPr>
            <a:xfrm>
              <a:off x="4524655" y="2215529"/>
              <a:ext cx="377" cy="377"/>
            </a:xfrm>
            <a:custGeom>
              <a:rect b="b" l="l" r="r" t="t"/>
              <a:pathLst>
                <a:path extrusionOk="0" h="15" w="15">
                  <a:moveTo>
                    <a:pt x="0" y="14"/>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01"/>
            <p:cNvSpPr/>
            <p:nvPr/>
          </p:nvSpPr>
          <p:spPr>
            <a:xfrm>
              <a:off x="4522895" y="2217893"/>
              <a:ext cx="277" cy="553"/>
            </a:xfrm>
            <a:custGeom>
              <a:rect b="b" l="l" r="r" t="t"/>
              <a:pathLst>
                <a:path extrusionOk="0" h="22" w="11">
                  <a:moveTo>
                    <a:pt x="0" y="22"/>
                  </a:moveTo>
                  <a:cubicBezTo>
                    <a:pt x="4" y="15"/>
                    <a:pt x="7" y="8"/>
                    <a:pt x="11" y="1"/>
                  </a:cubicBezTo>
                  <a:cubicBezTo>
                    <a:pt x="7" y="8"/>
                    <a:pt x="4" y="15"/>
                    <a:pt x="0"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01"/>
            <p:cNvSpPr/>
            <p:nvPr/>
          </p:nvSpPr>
          <p:spPr>
            <a:xfrm>
              <a:off x="4523247" y="2217189"/>
              <a:ext cx="277" cy="478"/>
            </a:xfrm>
            <a:custGeom>
              <a:rect b="b" l="l" r="r" t="t"/>
              <a:pathLst>
                <a:path extrusionOk="0" h="19" w="11">
                  <a:moveTo>
                    <a:pt x="0" y="18"/>
                  </a:moveTo>
                  <a:cubicBezTo>
                    <a:pt x="4" y="15"/>
                    <a:pt x="7" y="8"/>
                    <a:pt x="11" y="1"/>
                  </a:cubicBezTo>
                  <a:cubicBezTo>
                    <a:pt x="7" y="8"/>
                    <a:pt x="4" y="15"/>
                    <a:pt x="0" y="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01"/>
            <p:cNvSpPr/>
            <p:nvPr/>
          </p:nvSpPr>
          <p:spPr>
            <a:xfrm>
              <a:off x="4522618" y="2218521"/>
              <a:ext cx="302" cy="553"/>
            </a:xfrm>
            <a:custGeom>
              <a:rect b="b" l="l" r="r" t="t"/>
              <a:pathLst>
                <a:path extrusionOk="0" h="22" w="12">
                  <a:moveTo>
                    <a:pt x="1" y="21"/>
                  </a:moveTo>
                  <a:cubicBezTo>
                    <a:pt x="4" y="14"/>
                    <a:pt x="8" y="7"/>
                    <a:pt x="11" y="0"/>
                  </a:cubicBezTo>
                  <a:cubicBezTo>
                    <a:pt x="8" y="7"/>
                    <a:pt x="4" y="14"/>
                    <a:pt x="1" y="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01"/>
            <p:cNvSpPr/>
            <p:nvPr/>
          </p:nvSpPr>
          <p:spPr>
            <a:xfrm>
              <a:off x="4522442" y="2219225"/>
              <a:ext cx="201" cy="629"/>
            </a:xfrm>
            <a:custGeom>
              <a:rect b="b" l="l" r="r" t="t"/>
              <a:pathLst>
                <a:path extrusionOk="0" h="25" w="8">
                  <a:moveTo>
                    <a:pt x="1" y="25"/>
                  </a:moveTo>
                  <a:cubicBezTo>
                    <a:pt x="1" y="18"/>
                    <a:pt x="4" y="7"/>
                    <a:pt x="8" y="0"/>
                  </a:cubicBezTo>
                  <a:cubicBezTo>
                    <a:pt x="4" y="7"/>
                    <a:pt x="1" y="18"/>
                    <a:pt x="1"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01"/>
            <p:cNvSpPr/>
            <p:nvPr/>
          </p:nvSpPr>
          <p:spPr>
            <a:xfrm>
              <a:off x="4512939" y="2237629"/>
              <a:ext cx="1006" cy="1081"/>
            </a:xfrm>
            <a:custGeom>
              <a:rect b="b" l="l" r="r" t="t"/>
              <a:pathLst>
                <a:path extrusionOk="0" h="43" w="40">
                  <a:moveTo>
                    <a:pt x="1" y="0"/>
                  </a:moveTo>
                  <a:cubicBezTo>
                    <a:pt x="11" y="18"/>
                    <a:pt x="22" y="32"/>
                    <a:pt x="39" y="42"/>
                  </a:cubicBezTo>
                  <a:cubicBezTo>
                    <a:pt x="22" y="32"/>
                    <a:pt x="11" y="18"/>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01"/>
            <p:cNvSpPr/>
            <p:nvPr/>
          </p:nvSpPr>
          <p:spPr>
            <a:xfrm>
              <a:off x="4524127" y="2216057"/>
              <a:ext cx="377" cy="453"/>
            </a:xfrm>
            <a:custGeom>
              <a:rect b="b" l="l" r="r" t="t"/>
              <a:pathLst>
                <a:path extrusionOk="0" h="18" w="15">
                  <a:moveTo>
                    <a:pt x="0" y="18"/>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01"/>
            <p:cNvSpPr/>
            <p:nvPr/>
          </p:nvSpPr>
          <p:spPr>
            <a:xfrm>
              <a:off x="4523674" y="2216585"/>
              <a:ext cx="302" cy="553"/>
            </a:xfrm>
            <a:custGeom>
              <a:rect b="b" l="l" r="r" t="t"/>
              <a:pathLst>
                <a:path extrusionOk="0" h="22" w="12">
                  <a:moveTo>
                    <a:pt x="11" y="0"/>
                  </a:moveTo>
                  <a:lnTo>
                    <a:pt x="11" y="0"/>
                  </a:lnTo>
                  <a:cubicBezTo>
                    <a:pt x="8" y="7"/>
                    <a:pt x="4" y="14"/>
                    <a:pt x="1" y="21"/>
                  </a:cubicBezTo>
                  <a:cubicBezTo>
                    <a:pt x="4" y="14"/>
                    <a:pt x="11" y="7"/>
                    <a:pt x="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01"/>
            <p:cNvSpPr/>
            <p:nvPr/>
          </p:nvSpPr>
          <p:spPr>
            <a:xfrm>
              <a:off x="4517162" y="2181463"/>
              <a:ext cx="2062" cy="905"/>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01"/>
            <p:cNvSpPr/>
            <p:nvPr/>
          </p:nvSpPr>
          <p:spPr>
            <a:xfrm>
              <a:off x="4531342" y="2207962"/>
              <a:ext cx="553" cy="3972"/>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01"/>
            <p:cNvSpPr/>
            <p:nvPr/>
          </p:nvSpPr>
          <p:spPr>
            <a:xfrm>
              <a:off x="4533529" y="2188779"/>
              <a:ext cx="3646" cy="1157"/>
            </a:xfrm>
            <a:custGeom>
              <a:rect b="b" l="l" r="r" t="t"/>
              <a:pathLst>
                <a:path extrusionOk="0" h="46" w="145">
                  <a:moveTo>
                    <a:pt x="1" y="0"/>
                  </a:moveTo>
                  <a:cubicBezTo>
                    <a:pt x="43" y="32"/>
                    <a:pt x="92" y="46"/>
                    <a:pt x="144" y="42"/>
                  </a:cubicBezTo>
                  <a:lnTo>
                    <a:pt x="144" y="42"/>
                  </a:lnTo>
                  <a:cubicBezTo>
                    <a:pt x="92" y="46"/>
                    <a:pt x="43" y="32"/>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01"/>
            <p:cNvSpPr/>
            <p:nvPr/>
          </p:nvSpPr>
          <p:spPr>
            <a:xfrm>
              <a:off x="4516282" y="2181211"/>
              <a:ext cx="1886" cy="553"/>
            </a:xfrm>
            <a:custGeom>
              <a:rect b="b" l="l" r="r" t="t"/>
              <a:pathLst>
                <a:path extrusionOk="0" h="22" w="75">
                  <a:moveTo>
                    <a:pt x="1" y="0"/>
                  </a:moveTo>
                  <a:lnTo>
                    <a:pt x="36" y="11"/>
                  </a:lnTo>
                  <a:lnTo>
                    <a:pt x="74" y="21"/>
                  </a:lnTo>
                  <a:cubicBezTo>
                    <a:pt x="53" y="11"/>
                    <a:pt x="29" y="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01"/>
            <p:cNvSpPr/>
            <p:nvPr/>
          </p:nvSpPr>
          <p:spPr>
            <a:xfrm>
              <a:off x="4531166" y="2211481"/>
              <a:ext cx="277" cy="981"/>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01"/>
            <p:cNvSpPr/>
            <p:nvPr/>
          </p:nvSpPr>
          <p:spPr>
            <a:xfrm>
              <a:off x="3181774" y="2729094"/>
              <a:ext cx="27228" cy="13928"/>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01"/>
            <p:cNvSpPr/>
            <p:nvPr/>
          </p:nvSpPr>
          <p:spPr>
            <a:xfrm>
              <a:off x="3191981" y="2705411"/>
              <a:ext cx="79598" cy="40528"/>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01"/>
            <p:cNvSpPr/>
            <p:nvPr/>
          </p:nvSpPr>
          <p:spPr>
            <a:xfrm>
              <a:off x="3212497" y="2736837"/>
              <a:ext cx="126" cy="201"/>
            </a:xfrm>
            <a:custGeom>
              <a:rect b="b" l="l" r="r" t="t"/>
              <a:pathLst>
                <a:path extrusionOk="0" h="8" w="5">
                  <a:moveTo>
                    <a:pt x="1" y="1"/>
                  </a:moveTo>
                  <a:lnTo>
                    <a:pt x="1" y="8"/>
                  </a:lnTo>
                  <a:cubicBezTo>
                    <a:pt x="4" y="4"/>
                    <a:pt x="4"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01"/>
            <p:cNvSpPr/>
            <p:nvPr/>
          </p:nvSpPr>
          <p:spPr>
            <a:xfrm>
              <a:off x="3212497" y="2738597"/>
              <a:ext cx="25" cy="302"/>
            </a:xfrm>
            <a:custGeom>
              <a:rect b="b" l="l" r="r" t="t"/>
              <a:pathLst>
                <a:path extrusionOk="0" h="12" w="1">
                  <a:moveTo>
                    <a:pt x="1" y="1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01"/>
            <p:cNvSpPr/>
            <p:nvPr/>
          </p:nvSpPr>
          <p:spPr>
            <a:xfrm>
              <a:off x="3212497" y="2737541"/>
              <a:ext cx="25" cy="302"/>
            </a:xfrm>
            <a:custGeom>
              <a:rect b="b" l="l" r="r" t="t"/>
              <a:pathLst>
                <a:path extrusionOk="0" h="12" w="1">
                  <a:moveTo>
                    <a:pt x="1" y="11"/>
                  </a:moveTo>
                  <a:lnTo>
                    <a:pt x="1" y="1"/>
                  </a:lnTo>
                  <a:cubicBezTo>
                    <a:pt x="1" y="1"/>
                    <a:pt x="1" y="8"/>
                    <a:pt x="1" y="1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01"/>
            <p:cNvSpPr/>
            <p:nvPr/>
          </p:nvSpPr>
          <p:spPr>
            <a:xfrm>
              <a:off x="3212245" y="2733845"/>
              <a:ext cx="25" cy="126"/>
            </a:xfrm>
            <a:custGeom>
              <a:rect b="b" l="l" r="r" t="t"/>
              <a:pathLst>
                <a:path extrusionOk="0" h="5" w="1">
                  <a:moveTo>
                    <a:pt x="0" y="4"/>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01"/>
            <p:cNvSpPr/>
            <p:nvPr/>
          </p:nvSpPr>
          <p:spPr>
            <a:xfrm>
              <a:off x="3193389" y="2726982"/>
              <a:ext cx="377" cy="302"/>
            </a:xfrm>
            <a:custGeom>
              <a:rect b="b" l="l" r="r" t="t"/>
              <a:pathLst>
                <a:path extrusionOk="0" h="12" w="15">
                  <a:moveTo>
                    <a:pt x="15" y="1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01"/>
            <p:cNvSpPr/>
            <p:nvPr/>
          </p:nvSpPr>
          <p:spPr>
            <a:xfrm>
              <a:off x="3211893" y="2733066"/>
              <a:ext cx="25" cy="101"/>
            </a:xfrm>
            <a:custGeom>
              <a:rect b="b" l="l" r="r" t="t"/>
              <a:pathLst>
                <a:path extrusionOk="0" h="4" w="1">
                  <a:moveTo>
                    <a:pt x="0" y="4"/>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01"/>
            <p:cNvSpPr/>
            <p:nvPr/>
          </p:nvSpPr>
          <p:spPr>
            <a:xfrm>
              <a:off x="3194797" y="2727786"/>
              <a:ext cx="377" cy="201"/>
            </a:xfrm>
            <a:custGeom>
              <a:rect b="b" l="l" r="r" t="t"/>
              <a:pathLst>
                <a:path extrusionOk="0" h="8" w="15">
                  <a:moveTo>
                    <a:pt x="15" y="7"/>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01"/>
            <p:cNvSpPr/>
            <p:nvPr/>
          </p:nvSpPr>
          <p:spPr>
            <a:xfrm>
              <a:off x="3212497" y="2736133"/>
              <a:ext cx="126" cy="302"/>
            </a:xfrm>
            <a:custGeom>
              <a:rect b="b" l="l" r="r" t="t"/>
              <a:pathLst>
                <a:path extrusionOk="0" h="12" w="5">
                  <a:moveTo>
                    <a:pt x="1" y="1"/>
                  </a:moveTo>
                  <a:lnTo>
                    <a:pt x="1" y="11"/>
                  </a:lnTo>
                  <a:cubicBezTo>
                    <a:pt x="4" y="8"/>
                    <a:pt x="4" y="4"/>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01"/>
            <p:cNvSpPr/>
            <p:nvPr/>
          </p:nvSpPr>
          <p:spPr>
            <a:xfrm>
              <a:off x="3212321" y="2739477"/>
              <a:ext cx="25" cy="377"/>
            </a:xfrm>
            <a:custGeom>
              <a:rect b="b" l="l" r="r" t="t"/>
              <a:pathLst>
                <a:path extrusionOk="0" h="15" w="1">
                  <a:moveTo>
                    <a:pt x="1" y="15"/>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01"/>
            <p:cNvSpPr/>
            <p:nvPr/>
          </p:nvSpPr>
          <p:spPr>
            <a:xfrm>
              <a:off x="3212497" y="2735077"/>
              <a:ext cx="25" cy="201"/>
            </a:xfrm>
            <a:custGeom>
              <a:rect b="b" l="l" r="r" t="t"/>
              <a:pathLst>
                <a:path extrusionOk="0" h="8" w="1">
                  <a:moveTo>
                    <a:pt x="1" y="8"/>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01"/>
            <p:cNvSpPr/>
            <p:nvPr/>
          </p:nvSpPr>
          <p:spPr>
            <a:xfrm>
              <a:off x="3212497" y="2735781"/>
              <a:ext cx="25" cy="25"/>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01"/>
            <p:cNvSpPr/>
            <p:nvPr/>
          </p:nvSpPr>
          <p:spPr>
            <a:xfrm>
              <a:off x="3212497" y="2734725"/>
              <a:ext cx="25" cy="25"/>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01"/>
            <p:cNvSpPr/>
            <p:nvPr/>
          </p:nvSpPr>
          <p:spPr>
            <a:xfrm>
              <a:off x="3212321" y="2734197"/>
              <a:ext cx="25" cy="126"/>
            </a:xfrm>
            <a:custGeom>
              <a:rect b="b" l="l" r="r" t="t"/>
              <a:pathLst>
                <a:path extrusionOk="0" h="5" w="1">
                  <a:moveTo>
                    <a:pt x="1" y="4"/>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01"/>
            <p:cNvSpPr/>
            <p:nvPr/>
          </p:nvSpPr>
          <p:spPr>
            <a:xfrm>
              <a:off x="3212069" y="2733318"/>
              <a:ext cx="25" cy="126"/>
            </a:xfrm>
            <a:custGeom>
              <a:rect b="b" l="l" r="r" t="t"/>
              <a:pathLst>
                <a:path extrusionOk="0" h="5" w="1">
                  <a:moveTo>
                    <a:pt x="0" y="4"/>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01"/>
            <p:cNvSpPr/>
            <p:nvPr/>
          </p:nvSpPr>
          <p:spPr>
            <a:xfrm>
              <a:off x="3212145" y="2733594"/>
              <a:ext cx="25" cy="101"/>
            </a:xfrm>
            <a:custGeom>
              <a:rect b="b" l="l" r="r" t="t"/>
              <a:pathLst>
                <a:path extrusionOk="0" h="4" w="1">
                  <a:moveTo>
                    <a:pt x="1" y="4"/>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01"/>
            <p:cNvSpPr/>
            <p:nvPr/>
          </p:nvSpPr>
          <p:spPr>
            <a:xfrm>
              <a:off x="2809479" y="2460306"/>
              <a:ext cx="414231" cy="25624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01"/>
            <p:cNvSpPr/>
            <p:nvPr/>
          </p:nvSpPr>
          <p:spPr>
            <a:xfrm>
              <a:off x="3146576" y="2680244"/>
              <a:ext cx="52143" cy="53275"/>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01"/>
            <p:cNvSpPr/>
            <p:nvPr/>
          </p:nvSpPr>
          <p:spPr>
            <a:xfrm>
              <a:off x="3188110" y="2725926"/>
              <a:ext cx="25" cy="25"/>
            </a:xfrm>
            <a:custGeom>
              <a:rect b="b" l="l" r="r" t="t"/>
              <a:pathLst>
                <a:path extrusionOk="0" h="1" w="1">
                  <a:moveTo>
                    <a:pt x="1"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01"/>
            <p:cNvSpPr/>
            <p:nvPr/>
          </p:nvSpPr>
          <p:spPr>
            <a:xfrm>
              <a:off x="3180366" y="2731910"/>
              <a:ext cx="302" cy="302"/>
            </a:xfrm>
            <a:custGeom>
              <a:rect b="b" l="l" r="r" t="t"/>
              <a:pathLst>
                <a:path extrusionOk="0" h="12" w="12">
                  <a:moveTo>
                    <a:pt x="11" y="1"/>
                  </a:moveTo>
                  <a:lnTo>
                    <a:pt x="1"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01"/>
            <p:cNvSpPr/>
            <p:nvPr/>
          </p:nvSpPr>
          <p:spPr>
            <a:xfrm>
              <a:off x="3179235" y="2732966"/>
              <a:ext cx="277" cy="302"/>
            </a:xfrm>
            <a:custGeom>
              <a:rect b="b" l="l" r="r" t="t"/>
              <a:pathLst>
                <a:path extrusionOk="0" h="12" w="11">
                  <a:moveTo>
                    <a:pt x="11" y="1"/>
                  </a:moveTo>
                  <a:lnTo>
                    <a:pt x="0"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01"/>
            <p:cNvSpPr/>
            <p:nvPr/>
          </p:nvSpPr>
          <p:spPr>
            <a:xfrm>
              <a:off x="3186350" y="2726906"/>
              <a:ext cx="201" cy="101"/>
            </a:xfrm>
            <a:custGeom>
              <a:rect b="b" l="l" r="r" t="t"/>
              <a:pathLst>
                <a:path extrusionOk="0" h="4" w="8">
                  <a:moveTo>
                    <a:pt x="8" y="0"/>
                  </a:moveTo>
                  <a:lnTo>
                    <a:pt x="1"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01"/>
            <p:cNvSpPr/>
            <p:nvPr/>
          </p:nvSpPr>
          <p:spPr>
            <a:xfrm>
              <a:off x="3187758" y="2726027"/>
              <a:ext cx="126" cy="25"/>
            </a:xfrm>
            <a:custGeom>
              <a:rect b="b" l="l" r="r" t="t"/>
              <a:pathLst>
                <a:path extrusionOk="0" h="1" w="5">
                  <a:moveTo>
                    <a:pt x="4" y="0"/>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01"/>
            <p:cNvSpPr/>
            <p:nvPr/>
          </p:nvSpPr>
          <p:spPr>
            <a:xfrm>
              <a:off x="3185922" y="2727258"/>
              <a:ext cx="201" cy="101"/>
            </a:xfrm>
            <a:custGeom>
              <a:rect b="b" l="l" r="r" t="t"/>
              <a:pathLst>
                <a:path extrusionOk="0" h="4" w="8">
                  <a:moveTo>
                    <a:pt x="7" y="0"/>
                  </a:moveTo>
                  <a:lnTo>
                    <a:pt x="0"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01"/>
            <p:cNvSpPr/>
            <p:nvPr/>
          </p:nvSpPr>
          <p:spPr>
            <a:xfrm>
              <a:off x="3185294" y="2727610"/>
              <a:ext cx="302" cy="201"/>
            </a:xfrm>
            <a:custGeom>
              <a:rect b="b" l="l" r="r" t="t"/>
              <a:pathLst>
                <a:path extrusionOk="0" h="8" w="12">
                  <a:moveTo>
                    <a:pt x="11" y="0"/>
                  </a:moveTo>
                  <a:lnTo>
                    <a:pt x="1"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01"/>
            <p:cNvSpPr/>
            <p:nvPr/>
          </p:nvSpPr>
          <p:spPr>
            <a:xfrm>
              <a:off x="3184690" y="2728138"/>
              <a:ext cx="277" cy="201"/>
            </a:xfrm>
            <a:custGeom>
              <a:rect b="b" l="l" r="r" t="t"/>
              <a:pathLst>
                <a:path extrusionOk="0" h="8" w="11">
                  <a:moveTo>
                    <a:pt x="11" y="0"/>
                  </a:moveTo>
                  <a:lnTo>
                    <a:pt x="0"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01"/>
            <p:cNvSpPr/>
            <p:nvPr/>
          </p:nvSpPr>
          <p:spPr>
            <a:xfrm>
              <a:off x="3182402" y="2730074"/>
              <a:ext cx="277" cy="277"/>
            </a:xfrm>
            <a:custGeom>
              <a:rect b="b" l="l" r="r" t="t"/>
              <a:pathLst>
                <a:path extrusionOk="0" h="11" w="11">
                  <a:moveTo>
                    <a:pt x="11" y="0"/>
                  </a:moveTo>
                  <a:lnTo>
                    <a:pt x="0"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01"/>
            <p:cNvSpPr/>
            <p:nvPr/>
          </p:nvSpPr>
          <p:spPr>
            <a:xfrm>
              <a:off x="3186802" y="2726630"/>
              <a:ext cx="201" cy="126"/>
            </a:xfrm>
            <a:custGeom>
              <a:rect b="b" l="l" r="r" t="t"/>
              <a:pathLst>
                <a:path extrusionOk="0" h="5" w="8">
                  <a:moveTo>
                    <a:pt x="7" y="1"/>
                  </a:moveTo>
                  <a:lnTo>
                    <a:pt x="0"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01"/>
            <p:cNvSpPr/>
            <p:nvPr/>
          </p:nvSpPr>
          <p:spPr>
            <a:xfrm>
              <a:off x="3187230" y="2726378"/>
              <a:ext cx="126" cy="101"/>
            </a:xfrm>
            <a:custGeom>
              <a:rect b="b" l="l" r="r" t="t"/>
              <a:pathLst>
                <a:path extrusionOk="0" h="4" w="5">
                  <a:moveTo>
                    <a:pt x="4" y="0"/>
                  </a:moveTo>
                  <a:lnTo>
                    <a:pt x="1"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01"/>
            <p:cNvSpPr/>
            <p:nvPr/>
          </p:nvSpPr>
          <p:spPr>
            <a:xfrm>
              <a:off x="3181346" y="2730954"/>
              <a:ext cx="377" cy="277"/>
            </a:xfrm>
            <a:custGeom>
              <a:rect b="b" l="l" r="r" t="t"/>
              <a:pathLst>
                <a:path extrusionOk="0" h="11" w="15">
                  <a:moveTo>
                    <a:pt x="14" y="0"/>
                  </a:moveTo>
                  <a:lnTo>
                    <a:pt x="0"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01"/>
            <p:cNvSpPr/>
            <p:nvPr/>
          </p:nvSpPr>
          <p:spPr>
            <a:xfrm>
              <a:off x="3183182" y="2729370"/>
              <a:ext cx="377" cy="201"/>
            </a:xfrm>
            <a:custGeom>
              <a:rect b="b" l="l" r="r" t="t"/>
              <a:pathLst>
                <a:path extrusionOk="0" h="8" w="15">
                  <a:moveTo>
                    <a:pt x="15" y="0"/>
                  </a:moveTo>
                  <a:lnTo>
                    <a:pt x="1"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01"/>
            <p:cNvSpPr/>
            <p:nvPr/>
          </p:nvSpPr>
          <p:spPr>
            <a:xfrm>
              <a:off x="3183986" y="2728666"/>
              <a:ext cx="277" cy="277"/>
            </a:xfrm>
            <a:custGeom>
              <a:rect b="b" l="l" r="r" t="t"/>
              <a:pathLst>
                <a:path extrusionOk="0" h="11" w="11">
                  <a:moveTo>
                    <a:pt x="11" y="0"/>
                  </a:moveTo>
                  <a:lnTo>
                    <a:pt x="0"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01"/>
            <p:cNvSpPr/>
            <p:nvPr/>
          </p:nvSpPr>
          <p:spPr>
            <a:xfrm>
              <a:off x="3187506" y="2726202"/>
              <a:ext cx="101" cy="25"/>
            </a:xfrm>
            <a:custGeom>
              <a:rect b="b" l="l" r="r" t="t"/>
              <a:pathLst>
                <a:path extrusionOk="0" h="1" w="4">
                  <a:moveTo>
                    <a:pt x="4" y="0"/>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01"/>
            <p:cNvSpPr/>
            <p:nvPr/>
          </p:nvSpPr>
          <p:spPr>
            <a:xfrm>
              <a:off x="3188286" y="2715291"/>
              <a:ext cx="6361" cy="10585"/>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01"/>
            <p:cNvSpPr/>
            <p:nvPr/>
          </p:nvSpPr>
          <p:spPr>
            <a:xfrm>
              <a:off x="3198342" y="2711495"/>
              <a:ext cx="377" cy="377"/>
            </a:xfrm>
            <a:custGeom>
              <a:rect b="b" l="l" r="r" t="t"/>
              <a:pathLst>
                <a:path extrusionOk="0" h="15" w="15">
                  <a:moveTo>
                    <a:pt x="14" y="1"/>
                  </a:moveTo>
                  <a:lnTo>
                    <a:pt x="14" y="1"/>
                  </a:lnTo>
                  <a:lnTo>
                    <a:pt x="0" y="1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01"/>
            <p:cNvSpPr/>
            <p:nvPr/>
          </p:nvSpPr>
          <p:spPr>
            <a:xfrm>
              <a:off x="3196582" y="2712023"/>
              <a:ext cx="1609" cy="1609"/>
            </a:xfrm>
            <a:custGeom>
              <a:rect b="b" l="l" r="r" t="t"/>
              <a:pathLst>
                <a:path extrusionOk="0" h="64" w="64">
                  <a:moveTo>
                    <a:pt x="63" y="1"/>
                  </a:moveTo>
                  <a:cubicBezTo>
                    <a:pt x="39" y="22"/>
                    <a:pt x="21" y="43"/>
                    <a:pt x="0" y="64"/>
                  </a:cubicBezTo>
                  <a:cubicBezTo>
                    <a:pt x="21" y="46"/>
                    <a:pt x="42" y="22"/>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01"/>
            <p:cNvSpPr/>
            <p:nvPr/>
          </p:nvSpPr>
          <p:spPr>
            <a:xfrm>
              <a:off x="3188286" y="2725675"/>
              <a:ext cx="377" cy="277"/>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01"/>
            <p:cNvSpPr/>
            <p:nvPr/>
          </p:nvSpPr>
          <p:spPr>
            <a:xfrm>
              <a:off x="3150448" y="2712375"/>
              <a:ext cx="729" cy="1006"/>
            </a:xfrm>
            <a:custGeom>
              <a:rect b="b" l="l" r="r" t="t"/>
              <a:pathLst>
                <a:path extrusionOk="0" h="40" w="29">
                  <a:moveTo>
                    <a:pt x="1" y="39"/>
                  </a:moveTo>
                  <a:lnTo>
                    <a:pt x="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01"/>
            <p:cNvSpPr/>
            <p:nvPr/>
          </p:nvSpPr>
          <p:spPr>
            <a:xfrm>
              <a:off x="3155375" y="2706567"/>
              <a:ext cx="201" cy="302"/>
            </a:xfrm>
            <a:custGeom>
              <a:rect b="b" l="l" r="r" t="t"/>
              <a:pathLst>
                <a:path extrusionOk="0" h="12" w="8">
                  <a:moveTo>
                    <a:pt x="1" y="1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01"/>
            <p:cNvSpPr/>
            <p:nvPr/>
          </p:nvSpPr>
          <p:spPr>
            <a:xfrm>
              <a:off x="3155727" y="2706140"/>
              <a:ext cx="201" cy="277"/>
            </a:xfrm>
            <a:custGeom>
              <a:rect b="b" l="l" r="r" t="t"/>
              <a:pathLst>
                <a:path extrusionOk="0" h="11" w="8">
                  <a:moveTo>
                    <a:pt x="1" y="11"/>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01"/>
            <p:cNvSpPr/>
            <p:nvPr/>
          </p:nvSpPr>
          <p:spPr>
            <a:xfrm>
              <a:off x="3146576" y="2713431"/>
              <a:ext cx="3822" cy="530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01"/>
            <p:cNvSpPr/>
            <p:nvPr/>
          </p:nvSpPr>
          <p:spPr>
            <a:xfrm>
              <a:off x="3151252" y="2711419"/>
              <a:ext cx="629" cy="805"/>
            </a:xfrm>
            <a:custGeom>
              <a:rect b="b" l="l" r="r" t="t"/>
              <a:pathLst>
                <a:path extrusionOk="0" h="32" w="25">
                  <a:moveTo>
                    <a:pt x="0" y="32"/>
                  </a:move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01"/>
            <p:cNvSpPr/>
            <p:nvPr/>
          </p:nvSpPr>
          <p:spPr>
            <a:xfrm>
              <a:off x="3186098" y="2680420"/>
              <a:ext cx="3620" cy="25"/>
            </a:xfrm>
            <a:custGeom>
              <a:rect b="b" l="l" r="r" t="t"/>
              <a:pathLst>
                <a:path extrusionOk="0" h="1" w="144">
                  <a:moveTo>
                    <a:pt x="144" y="1"/>
                  </a:moveTo>
                  <a:lnTo>
                    <a:pt x="144" y="1"/>
                  </a:lnTo>
                  <a:lnTo>
                    <a:pt x="0" y="1"/>
                  </a:lnTo>
                  <a:cubicBezTo>
                    <a:pt x="60" y="1"/>
                    <a:pt x="105" y="1"/>
                    <a:pt x="1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01"/>
            <p:cNvSpPr/>
            <p:nvPr/>
          </p:nvSpPr>
          <p:spPr>
            <a:xfrm>
              <a:off x="3153364" y="2708855"/>
              <a:ext cx="377" cy="553"/>
            </a:xfrm>
            <a:custGeom>
              <a:rect b="b" l="l" r="r" t="t"/>
              <a:pathLst>
                <a:path extrusionOk="0" h="22" w="15">
                  <a:moveTo>
                    <a:pt x="0" y="22"/>
                  </a:moveTo>
                  <a:lnTo>
                    <a:pt x="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01"/>
            <p:cNvSpPr/>
            <p:nvPr/>
          </p:nvSpPr>
          <p:spPr>
            <a:xfrm>
              <a:off x="3152736" y="2709659"/>
              <a:ext cx="478" cy="629"/>
            </a:xfrm>
            <a:custGeom>
              <a:rect b="b" l="l" r="r" t="t"/>
              <a:pathLst>
                <a:path extrusionOk="0" h="25" w="19">
                  <a:moveTo>
                    <a:pt x="1" y="25"/>
                  </a:moveTo>
                  <a:lnTo>
                    <a:pt x="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01"/>
            <p:cNvSpPr/>
            <p:nvPr/>
          </p:nvSpPr>
          <p:spPr>
            <a:xfrm>
              <a:off x="3153967" y="2708251"/>
              <a:ext cx="302" cy="377"/>
            </a:xfrm>
            <a:custGeom>
              <a:rect b="b" l="l" r="r" t="t"/>
              <a:pathLst>
                <a:path extrusionOk="0" h="15" w="12">
                  <a:moveTo>
                    <a:pt x="1" y="14"/>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01"/>
            <p:cNvSpPr/>
            <p:nvPr/>
          </p:nvSpPr>
          <p:spPr>
            <a:xfrm>
              <a:off x="3156004" y="2705788"/>
              <a:ext cx="277" cy="277"/>
            </a:xfrm>
            <a:custGeom>
              <a:rect b="b" l="l" r="r" t="t"/>
              <a:pathLst>
                <a:path extrusionOk="0" h="11" w="11">
                  <a:moveTo>
                    <a:pt x="0" y="11"/>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01"/>
            <p:cNvSpPr/>
            <p:nvPr/>
          </p:nvSpPr>
          <p:spPr>
            <a:xfrm>
              <a:off x="3154948" y="2707020"/>
              <a:ext cx="277" cy="377"/>
            </a:xfrm>
            <a:custGeom>
              <a:rect b="b" l="l" r="r" t="t"/>
              <a:pathLst>
                <a:path extrusionOk="0" h="15" w="11">
                  <a:moveTo>
                    <a:pt x="0" y="14"/>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01"/>
            <p:cNvSpPr/>
            <p:nvPr/>
          </p:nvSpPr>
          <p:spPr>
            <a:xfrm>
              <a:off x="3154495" y="2707548"/>
              <a:ext cx="302" cy="453"/>
            </a:xfrm>
            <a:custGeom>
              <a:rect b="b" l="l" r="r" t="t"/>
              <a:pathLst>
                <a:path extrusionOk="0" h="18" w="12">
                  <a:moveTo>
                    <a:pt x="1" y="18"/>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01"/>
            <p:cNvSpPr/>
            <p:nvPr/>
          </p:nvSpPr>
          <p:spPr>
            <a:xfrm>
              <a:off x="3152032" y="2710539"/>
              <a:ext cx="478" cy="629"/>
            </a:xfrm>
            <a:custGeom>
              <a:rect b="b" l="l" r="r" t="t"/>
              <a:pathLst>
                <a:path extrusionOk="0" h="25" w="19">
                  <a:moveTo>
                    <a:pt x="1" y="25"/>
                  </a:moveTo>
                  <a:lnTo>
                    <a:pt x="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01"/>
            <p:cNvSpPr/>
            <p:nvPr/>
          </p:nvSpPr>
          <p:spPr>
            <a:xfrm>
              <a:off x="3192333" y="2671620"/>
              <a:ext cx="13677" cy="33036"/>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01"/>
            <p:cNvSpPr/>
            <p:nvPr/>
          </p:nvSpPr>
          <p:spPr>
            <a:xfrm>
              <a:off x="3194445" y="2679641"/>
              <a:ext cx="201" cy="101"/>
            </a:xfrm>
            <a:custGeom>
              <a:rect b="b" l="l" r="r" t="t"/>
              <a:pathLst>
                <a:path extrusionOk="0" h="4" w="8">
                  <a:moveTo>
                    <a:pt x="1" y="4"/>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01"/>
            <p:cNvSpPr/>
            <p:nvPr/>
          </p:nvSpPr>
          <p:spPr>
            <a:xfrm>
              <a:off x="3194194" y="2679892"/>
              <a:ext cx="201" cy="25"/>
            </a:xfrm>
            <a:custGeom>
              <a:rect b="b" l="l" r="r" t="t"/>
              <a:pathLst>
                <a:path extrusionOk="0" h="1" w="8">
                  <a:moveTo>
                    <a:pt x="0" y="1"/>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01"/>
            <p:cNvSpPr/>
            <p:nvPr/>
          </p:nvSpPr>
          <p:spPr>
            <a:xfrm>
              <a:off x="3203697" y="2672148"/>
              <a:ext cx="126" cy="126"/>
            </a:xfrm>
            <a:custGeom>
              <a:rect b="b" l="l" r="r" t="t"/>
              <a:pathLst>
                <a:path extrusionOk="0" h="5" w="5">
                  <a:moveTo>
                    <a:pt x="1" y="1"/>
                  </a:moveTo>
                  <a:lnTo>
                    <a:pt x="4"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01"/>
            <p:cNvSpPr/>
            <p:nvPr/>
          </p:nvSpPr>
          <p:spPr>
            <a:xfrm>
              <a:off x="3194722" y="2679364"/>
              <a:ext cx="201" cy="201"/>
            </a:xfrm>
            <a:custGeom>
              <a:rect b="b" l="l" r="r" t="t"/>
              <a:pathLst>
                <a:path extrusionOk="0" h="8" w="8">
                  <a:moveTo>
                    <a:pt x="7"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01"/>
            <p:cNvSpPr/>
            <p:nvPr/>
          </p:nvSpPr>
          <p:spPr>
            <a:xfrm>
              <a:off x="3195501" y="2677252"/>
              <a:ext cx="1081" cy="1433"/>
            </a:xfrm>
            <a:custGeom>
              <a:rect b="b" l="l" r="r" t="t"/>
              <a:pathLst>
                <a:path extrusionOk="0" h="57" w="43">
                  <a:moveTo>
                    <a:pt x="1" y="57"/>
                  </a:moveTo>
                  <a:cubicBezTo>
                    <a:pt x="11" y="43"/>
                    <a:pt x="25" y="22"/>
                    <a:pt x="43" y="1"/>
                  </a:cubicBezTo>
                  <a:cubicBezTo>
                    <a:pt x="25" y="22"/>
                    <a:pt x="11" y="43"/>
                    <a:pt x="1" y="5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01"/>
            <p:cNvSpPr/>
            <p:nvPr/>
          </p:nvSpPr>
          <p:spPr>
            <a:xfrm>
              <a:off x="3204150" y="2672425"/>
              <a:ext cx="453" cy="377"/>
            </a:xfrm>
            <a:custGeom>
              <a:rect b="b" l="l" r="r" t="t"/>
              <a:pathLst>
                <a:path extrusionOk="0" h="15" w="18">
                  <a:moveTo>
                    <a:pt x="0" y="0"/>
                  </a:moveTo>
                  <a:lnTo>
                    <a:pt x="18"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01"/>
            <p:cNvSpPr/>
            <p:nvPr/>
          </p:nvSpPr>
          <p:spPr>
            <a:xfrm>
              <a:off x="3195250" y="2678761"/>
              <a:ext cx="201" cy="277"/>
            </a:xfrm>
            <a:custGeom>
              <a:rect b="b" l="l" r="r" t="t"/>
              <a:pathLst>
                <a:path extrusionOk="0" h="11" w="8">
                  <a:moveTo>
                    <a:pt x="0" y="11"/>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01"/>
            <p:cNvSpPr/>
            <p:nvPr/>
          </p:nvSpPr>
          <p:spPr>
            <a:xfrm>
              <a:off x="3193741" y="2680168"/>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01"/>
            <p:cNvSpPr/>
            <p:nvPr/>
          </p:nvSpPr>
          <p:spPr>
            <a:xfrm>
              <a:off x="3204678" y="2672777"/>
              <a:ext cx="1332" cy="1081"/>
            </a:xfrm>
            <a:custGeom>
              <a:rect b="b" l="l" r="r" t="t"/>
              <a:pathLst>
                <a:path extrusionOk="0" h="43" w="53">
                  <a:moveTo>
                    <a:pt x="0" y="0"/>
                  </a:moveTo>
                  <a:cubicBezTo>
                    <a:pt x="14" y="14"/>
                    <a:pt x="32" y="25"/>
                    <a:pt x="53" y="42"/>
                  </a:cubicBezTo>
                  <a:cubicBezTo>
                    <a:pt x="32" y="25"/>
                    <a:pt x="14"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01"/>
            <p:cNvSpPr/>
            <p:nvPr/>
          </p:nvSpPr>
          <p:spPr>
            <a:xfrm>
              <a:off x="3194973" y="2679113"/>
              <a:ext cx="201" cy="201"/>
            </a:xfrm>
            <a:custGeom>
              <a:rect b="b" l="l" r="r" t="t"/>
              <a:pathLst>
                <a:path extrusionOk="0" h="8" w="8">
                  <a:moveTo>
                    <a:pt x="1" y="7"/>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01"/>
            <p:cNvSpPr/>
            <p:nvPr/>
          </p:nvSpPr>
          <p:spPr>
            <a:xfrm>
              <a:off x="3193917" y="2679992"/>
              <a:ext cx="201" cy="101"/>
            </a:xfrm>
            <a:custGeom>
              <a:rect b="b" l="l" r="r" t="t"/>
              <a:pathLst>
                <a:path extrusionOk="0" h="4" w="8">
                  <a:moveTo>
                    <a:pt x="4" y="0"/>
                  </a:moveTo>
                  <a:lnTo>
                    <a:pt x="1" y="4"/>
                  </a:ln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01"/>
            <p:cNvSpPr/>
            <p:nvPr/>
          </p:nvSpPr>
          <p:spPr>
            <a:xfrm>
              <a:off x="3192333" y="2704103"/>
              <a:ext cx="3897" cy="553"/>
            </a:xfrm>
            <a:custGeom>
              <a:rect b="b" l="l" r="r" t="t"/>
              <a:pathLst>
                <a:path extrusionOk="0" h="22" w="155">
                  <a:moveTo>
                    <a:pt x="155" y="1"/>
                  </a:moveTo>
                  <a:lnTo>
                    <a:pt x="155" y="1"/>
                  </a:lnTo>
                  <a:lnTo>
                    <a:pt x="1" y="2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01"/>
            <p:cNvSpPr/>
            <p:nvPr/>
          </p:nvSpPr>
          <p:spPr>
            <a:xfrm>
              <a:off x="3395476" y="2647459"/>
              <a:ext cx="35952" cy="27354"/>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01"/>
            <p:cNvSpPr/>
            <p:nvPr/>
          </p:nvSpPr>
          <p:spPr>
            <a:xfrm>
              <a:off x="3432711" y="2652362"/>
              <a:ext cx="43243" cy="24538"/>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01"/>
            <p:cNvSpPr/>
            <p:nvPr/>
          </p:nvSpPr>
          <p:spPr>
            <a:xfrm>
              <a:off x="3432987" y="2669860"/>
              <a:ext cx="25" cy="478"/>
            </a:xfrm>
            <a:custGeom>
              <a:rect b="b" l="l" r="r" t="t"/>
              <a:pathLst>
                <a:path extrusionOk="0" h="19" w="1">
                  <a:moveTo>
                    <a:pt x="0" y="1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01"/>
            <p:cNvSpPr/>
            <p:nvPr/>
          </p:nvSpPr>
          <p:spPr>
            <a:xfrm>
              <a:off x="3434471" y="2655178"/>
              <a:ext cx="25" cy="377"/>
            </a:xfrm>
            <a:custGeom>
              <a:rect b="b" l="l" r="r" t="t"/>
              <a:pathLst>
                <a:path extrusionOk="0" h="15" w="1">
                  <a:moveTo>
                    <a:pt x="1" y="1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01"/>
            <p:cNvSpPr/>
            <p:nvPr/>
          </p:nvSpPr>
          <p:spPr>
            <a:xfrm>
              <a:off x="3432711" y="2672852"/>
              <a:ext cx="25" cy="830"/>
            </a:xfrm>
            <a:custGeom>
              <a:rect b="b" l="l" r="r" t="t"/>
              <a:pathLst>
                <a:path extrusionOk="0" h="33" w="1">
                  <a:moveTo>
                    <a:pt x="1" y="32"/>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01"/>
            <p:cNvSpPr/>
            <p:nvPr/>
          </p:nvSpPr>
          <p:spPr>
            <a:xfrm>
              <a:off x="3432535" y="2676020"/>
              <a:ext cx="25" cy="377"/>
            </a:xfrm>
            <a:custGeom>
              <a:rect b="b" l="l" r="r" t="t"/>
              <a:pathLst>
                <a:path extrusionOk="0" h="15" w="1">
                  <a:moveTo>
                    <a:pt x="1" y="15"/>
                  </a:moveTo>
                  <a:lnTo>
                    <a:pt x="1" y="15"/>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01"/>
            <p:cNvSpPr/>
            <p:nvPr/>
          </p:nvSpPr>
          <p:spPr>
            <a:xfrm>
              <a:off x="3433239" y="2666969"/>
              <a:ext cx="25" cy="377"/>
            </a:xfrm>
            <a:custGeom>
              <a:rect b="b" l="l" r="r" t="t"/>
              <a:pathLst>
                <a:path extrusionOk="0" h="15" w="1">
                  <a:moveTo>
                    <a:pt x="1" y="1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01"/>
            <p:cNvSpPr/>
            <p:nvPr/>
          </p:nvSpPr>
          <p:spPr>
            <a:xfrm>
              <a:off x="3433515" y="2663701"/>
              <a:ext cx="101" cy="654"/>
            </a:xfrm>
            <a:custGeom>
              <a:rect b="b" l="l" r="r" t="t"/>
              <a:pathLst>
                <a:path extrusionOk="0" h="26" w="4">
                  <a:moveTo>
                    <a:pt x="0" y="25"/>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01"/>
            <p:cNvSpPr/>
            <p:nvPr/>
          </p:nvSpPr>
          <p:spPr>
            <a:xfrm>
              <a:off x="3434219" y="2657717"/>
              <a:ext cx="25" cy="478"/>
            </a:xfrm>
            <a:custGeom>
              <a:rect b="b" l="l" r="r" t="t"/>
              <a:pathLst>
                <a:path extrusionOk="0" h="19" w="1">
                  <a:moveTo>
                    <a:pt x="0" y="1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01"/>
            <p:cNvSpPr/>
            <p:nvPr/>
          </p:nvSpPr>
          <p:spPr>
            <a:xfrm>
              <a:off x="3433867" y="2660634"/>
              <a:ext cx="101" cy="629"/>
            </a:xfrm>
            <a:custGeom>
              <a:rect b="b" l="l" r="r" t="t"/>
              <a:pathLst>
                <a:path extrusionOk="0" h="25" w="4">
                  <a:moveTo>
                    <a:pt x="0" y="25"/>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01"/>
            <p:cNvSpPr/>
            <p:nvPr/>
          </p:nvSpPr>
          <p:spPr>
            <a:xfrm>
              <a:off x="3434823" y="2652613"/>
              <a:ext cx="25" cy="302"/>
            </a:xfrm>
            <a:custGeom>
              <a:rect b="b" l="l" r="r" t="t"/>
              <a:pathLst>
                <a:path extrusionOk="0" h="12" w="1">
                  <a:moveTo>
                    <a:pt x="1"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01"/>
            <p:cNvSpPr/>
            <p:nvPr/>
          </p:nvSpPr>
          <p:spPr>
            <a:xfrm>
              <a:off x="3217073" y="2720294"/>
              <a:ext cx="54783" cy="56443"/>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01"/>
            <p:cNvSpPr/>
            <p:nvPr/>
          </p:nvSpPr>
          <p:spPr>
            <a:xfrm>
              <a:off x="3262755" y="2723990"/>
              <a:ext cx="377" cy="201"/>
            </a:xfrm>
            <a:custGeom>
              <a:rect b="b" l="l" r="r" t="t"/>
              <a:pathLst>
                <a:path extrusionOk="0" h="8" w="15">
                  <a:moveTo>
                    <a:pt x="1" y="8"/>
                  </a:moveTo>
                  <a:lnTo>
                    <a:pt x="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01"/>
            <p:cNvSpPr/>
            <p:nvPr/>
          </p:nvSpPr>
          <p:spPr>
            <a:xfrm>
              <a:off x="3263911" y="2723211"/>
              <a:ext cx="453" cy="277"/>
            </a:xfrm>
            <a:custGeom>
              <a:rect b="b" l="l" r="r" t="t"/>
              <a:pathLst>
                <a:path extrusionOk="0" h="11" w="18">
                  <a:moveTo>
                    <a:pt x="0" y="11"/>
                  </a:moveTo>
                  <a:lnTo>
                    <a:pt x="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01"/>
            <p:cNvSpPr/>
            <p:nvPr/>
          </p:nvSpPr>
          <p:spPr>
            <a:xfrm>
              <a:off x="3267506" y="2721350"/>
              <a:ext cx="654" cy="302"/>
            </a:xfrm>
            <a:custGeom>
              <a:rect b="b" l="l" r="r" t="t"/>
              <a:pathLst>
                <a:path extrusionOk="0" h="12" w="26">
                  <a:moveTo>
                    <a:pt x="1" y="11"/>
                  </a:move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01"/>
            <p:cNvSpPr/>
            <p:nvPr/>
          </p:nvSpPr>
          <p:spPr>
            <a:xfrm>
              <a:off x="3264967" y="2722507"/>
              <a:ext cx="729" cy="377"/>
            </a:xfrm>
            <a:custGeom>
              <a:rect b="b" l="l" r="r" t="t"/>
              <a:pathLst>
                <a:path extrusionOk="0" h="15" w="29">
                  <a:moveTo>
                    <a:pt x="0" y="14"/>
                  </a:moveTo>
                  <a:lnTo>
                    <a:pt x="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01"/>
            <p:cNvSpPr/>
            <p:nvPr/>
          </p:nvSpPr>
          <p:spPr>
            <a:xfrm>
              <a:off x="3271479" y="2720294"/>
              <a:ext cx="377" cy="25"/>
            </a:xfrm>
            <a:custGeom>
              <a:rect b="b" l="l" r="r" t="t"/>
              <a:pathLst>
                <a:path extrusionOk="0" h="1" w="15">
                  <a:moveTo>
                    <a:pt x="14" y="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01"/>
            <p:cNvSpPr/>
            <p:nvPr/>
          </p:nvSpPr>
          <p:spPr>
            <a:xfrm>
              <a:off x="3268914" y="2720923"/>
              <a:ext cx="553" cy="201"/>
            </a:xfrm>
            <a:custGeom>
              <a:rect b="b" l="l" r="r" t="t"/>
              <a:pathLst>
                <a:path extrusionOk="0" h="8" w="22">
                  <a:moveTo>
                    <a:pt x="1" y="7"/>
                  </a:moveTo>
                  <a:lnTo>
                    <a:pt x="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01"/>
            <p:cNvSpPr/>
            <p:nvPr/>
          </p:nvSpPr>
          <p:spPr>
            <a:xfrm>
              <a:off x="3270071" y="2720571"/>
              <a:ext cx="729" cy="201"/>
            </a:xfrm>
            <a:custGeom>
              <a:rect b="b" l="l" r="r" t="t"/>
              <a:pathLst>
                <a:path extrusionOk="0" h="8" w="29">
                  <a:moveTo>
                    <a:pt x="0" y="7"/>
                  </a:moveTo>
                  <a:lnTo>
                    <a:pt x="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01"/>
            <p:cNvSpPr/>
            <p:nvPr/>
          </p:nvSpPr>
          <p:spPr>
            <a:xfrm>
              <a:off x="3226325" y="2743701"/>
              <a:ext cx="25" cy="25"/>
            </a:xfrm>
            <a:custGeom>
              <a:rect b="b" l="l" r="r" t="t"/>
              <a:pathLst>
                <a:path extrusionOk="0" h="1" w="1">
                  <a:moveTo>
                    <a:pt x="0" y="1"/>
                  </a:moveTo>
                  <a:lnTo>
                    <a:pt x="0" y="1"/>
                  </a:lnTo>
                  <a:lnTo>
                    <a:pt x="0" y="1"/>
                  </a:lnTo>
                  <a:cubicBezTo>
                    <a:pt x="0" y="1"/>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01"/>
            <p:cNvSpPr/>
            <p:nvPr/>
          </p:nvSpPr>
          <p:spPr>
            <a:xfrm>
              <a:off x="3266098" y="2721803"/>
              <a:ext cx="905" cy="453"/>
            </a:xfrm>
            <a:custGeom>
              <a:rect b="b" l="l" r="r" t="t"/>
              <a:pathLst>
                <a:path extrusionOk="0" h="18" w="36">
                  <a:moveTo>
                    <a:pt x="1" y="18"/>
                  </a:moveTo>
                  <a:lnTo>
                    <a:pt x="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01"/>
            <p:cNvSpPr/>
            <p:nvPr/>
          </p:nvSpPr>
          <p:spPr>
            <a:xfrm>
              <a:off x="3226224" y="2740986"/>
              <a:ext cx="377" cy="2212"/>
            </a:xfrm>
            <a:custGeom>
              <a:rect b="b" l="l" r="r" t="t"/>
              <a:pathLst>
                <a:path extrusionOk="0" h="88" w="15">
                  <a:moveTo>
                    <a:pt x="1" y="0"/>
                  </a:moveTo>
                  <a:cubicBezTo>
                    <a:pt x="11" y="28"/>
                    <a:pt x="15" y="56"/>
                    <a:pt x="11" y="88"/>
                  </a:cubicBezTo>
                  <a:cubicBezTo>
                    <a:pt x="15" y="56"/>
                    <a:pt x="11" y="28"/>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01"/>
            <p:cNvSpPr/>
            <p:nvPr/>
          </p:nvSpPr>
          <p:spPr>
            <a:xfrm>
              <a:off x="3403144" y="2858497"/>
              <a:ext cx="543081" cy="554595"/>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01"/>
            <p:cNvSpPr/>
            <p:nvPr/>
          </p:nvSpPr>
          <p:spPr>
            <a:xfrm>
              <a:off x="3618255" y="3361929"/>
              <a:ext cx="65167" cy="69265"/>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01"/>
            <p:cNvSpPr/>
            <p:nvPr/>
          </p:nvSpPr>
          <p:spPr>
            <a:xfrm>
              <a:off x="3681636" y="3409547"/>
              <a:ext cx="101" cy="553"/>
            </a:xfrm>
            <a:custGeom>
              <a:rect b="b" l="l" r="r" t="t"/>
              <a:pathLst>
                <a:path extrusionOk="0" h="22" w="4">
                  <a:moveTo>
                    <a:pt x="0" y="1"/>
                  </a:moveTo>
                  <a:cubicBezTo>
                    <a:pt x="0" y="8"/>
                    <a:pt x="0" y="15"/>
                    <a:pt x="4" y="22"/>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01"/>
            <p:cNvSpPr/>
            <p:nvPr/>
          </p:nvSpPr>
          <p:spPr>
            <a:xfrm>
              <a:off x="3681460" y="3402960"/>
              <a:ext cx="101" cy="453"/>
            </a:xfrm>
            <a:custGeom>
              <a:rect b="b" l="l" r="r" t="t"/>
              <a:pathLst>
                <a:path extrusionOk="0" h="18" w="4">
                  <a:moveTo>
                    <a:pt x="4" y="0"/>
                  </a:moveTo>
                  <a:cubicBezTo>
                    <a:pt x="4" y="7"/>
                    <a:pt x="0" y="11"/>
                    <a:pt x="4" y="18"/>
                  </a:cubicBezTo>
                  <a:lnTo>
                    <a:pt x="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01"/>
            <p:cNvSpPr/>
            <p:nvPr/>
          </p:nvSpPr>
          <p:spPr>
            <a:xfrm>
              <a:off x="3681812" y="3410704"/>
              <a:ext cx="101" cy="553"/>
            </a:xfrm>
            <a:custGeom>
              <a:rect b="b" l="l" r="r" t="t"/>
              <a:pathLst>
                <a:path extrusionOk="0" h="22" w="4">
                  <a:moveTo>
                    <a:pt x="0" y="0"/>
                  </a:moveTo>
                  <a:cubicBezTo>
                    <a:pt x="0" y="7"/>
                    <a:pt x="4" y="14"/>
                    <a:pt x="4" y="21"/>
                  </a:cubicBezTo>
                  <a:cubicBezTo>
                    <a:pt x="4" y="14"/>
                    <a:pt x="0" y="7"/>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01"/>
            <p:cNvSpPr/>
            <p:nvPr/>
          </p:nvSpPr>
          <p:spPr>
            <a:xfrm>
              <a:off x="3681536" y="3408416"/>
              <a:ext cx="25" cy="553"/>
            </a:xfrm>
            <a:custGeom>
              <a:rect b="b" l="l" r="r" t="t"/>
              <a:pathLst>
                <a:path extrusionOk="0" h="22" w="1">
                  <a:moveTo>
                    <a:pt x="1" y="0"/>
                  </a:moveTo>
                  <a:lnTo>
                    <a:pt x="1" y="21"/>
                  </a:lnTo>
                  <a:cubicBezTo>
                    <a:pt x="1" y="14"/>
                    <a:pt x="1" y="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01"/>
            <p:cNvSpPr/>
            <p:nvPr/>
          </p:nvSpPr>
          <p:spPr>
            <a:xfrm>
              <a:off x="3681988" y="3411835"/>
              <a:ext cx="201" cy="553"/>
            </a:xfrm>
            <a:custGeom>
              <a:rect b="b" l="l" r="r" t="t"/>
              <a:pathLst>
                <a:path extrusionOk="0" h="22" w="8">
                  <a:moveTo>
                    <a:pt x="0" y="1"/>
                  </a:moveTo>
                  <a:cubicBezTo>
                    <a:pt x="0" y="8"/>
                    <a:pt x="4" y="15"/>
                    <a:pt x="7" y="22"/>
                  </a:cubicBezTo>
                  <a:cubicBezTo>
                    <a:pt x="4" y="15"/>
                    <a:pt x="4" y="8"/>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01"/>
            <p:cNvSpPr/>
            <p:nvPr/>
          </p:nvSpPr>
          <p:spPr>
            <a:xfrm>
              <a:off x="3681460" y="3406128"/>
              <a:ext cx="25" cy="553"/>
            </a:xfrm>
            <a:custGeom>
              <a:rect b="b" l="l" r="r" t="t"/>
              <a:pathLst>
                <a:path extrusionOk="0" h="22" w="1">
                  <a:moveTo>
                    <a:pt x="0" y="0"/>
                  </a:moveTo>
                  <a:lnTo>
                    <a:pt x="0" y="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01"/>
            <p:cNvSpPr/>
            <p:nvPr/>
          </p:nvSpPr>
          <p:spPr>
            <a:xfrm>
              <a:off x="3681460" y="3407259"/>
              <a:ext cx="25" cy="553"/>
            </a:xfrm>
            <a:custGeom>
              <a:rect b="b" l="l" r="r" t="t"/>
              <a:pathLst>
                <a:path extrusionOk="0" h="22" w="1">
                  <a:moveTo>
                    <a:pt x="0" y="1"/>
                  </a:moveTo>
                  <a:lnTo>
                    <a:pt x="0" y="22"/>
                  </a:lnTo>
                  <a:cubicBezTo>
                    <a:pt x="0" y="15"/>
                    <a:pt x="0" y="8"/>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01"/>
            <p:cNvSpPr/>
            <p:nvPr/>
          </p:nvSpPr>
          <p:spPr>
            <a:xfrm>
              <a:off x="3681460" y="3404016"/>
              <a:ext cx="25" cy="453"/>
            </a:xfrm>
            <a:custGeom>
              <a:rect b="b" l="l" r="r" t="t"/>
              <a:pathLst>
                <a:path extrusionOk="0" h="18" w="1">
                  <a:moveTo>
                    <a:pt x="0" y="0"/>
                  </a:moveTo>
                  <a:lnTo>
                    <a:pt x="0" y="18"/>
                  </a:lnTo>
                  <a:cubicBezTo>
                    <a:pt x="0" y="11"/>
                    <a:pt x="0" y="7"/>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01"/>
            <p:cNvSpPr/>
            <p:nvPr/>
          </p:nvSpPr>
          <p:spPr>
            <a:xfrm>
              <a:off x="3683044" y="3415280"/>
              <a:ext cx="201" cy="553"/>
            </a:xfrm>
            <a:custGeom>
              <a:rect b="b" l="l" r="r" t="t"/>
              <a:pathLst>
                <a:path extrusionOk="0" h="22" w="8">
                  <a:moveTo>
                    <a:pt x="0" y="0"/>
                  </a:moveTo>
                  <a:cubicBezTo>
                    <a:pt x="4" y="7"/>
                    <a:pt x="4" y="14"/>
                    <a:pt x="7" y="21"/>
                  </a:cubicBezTo>
                  <a:cubicBezTo>
                    <a:pt x="4" y="14"/>
                    <a:pt x="4" y="7"/>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01"/>
            <p:cNvSpPr/>
            <p:nvPr/>
          </p:nvSpPr>
          <p:spPr>
            <a:xfrm>
              <a:off x="3682592" y="3414123"/>
              <a:ext cx="201" cy="553"/>
            </a:xfrm>
            <a:custGeom>
              <a:rect b="b" l="l" r="r" t="t"/>
              <a:pathLst>
                <a:path extrusionOk="0" h="22" w="8">
                  <a:moveTo>
                    <a:pt x="1" y="1"/>
                  </a:moveTo>
                  <a:cubicBezTo>
                    <a:pt x="4" y="8"/>
                    <a:pt x="4" y="15"/>
                    <a:pt x="8" y="22"/>
                  </a:cubicBezTo>
                  <a:cubicBezTo>
                    <a:pt x="8" y="15"/>
                    <a:pt x="4" y="8"/>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01"/>
            <p:cNvSpPr/>
            <p:nvPr/>
          </p:nvSpPr>
          <p:spPr>
            <a:xfrm>
              <a:off x="3682240" y="3412992"/>
              <a:ext cx="201" cy="553"/>
            </a:xfrm>
            <a:custGeom>
              <a:rect b="b" l="l" r="r" t="t"/>
              <a:pathLst>
                <a:path extrusionOk="0" h="22" w="8">
                  <a:moveTo>
                    <a:pt x="1" y="0"/>
                  </a:moveTo>
                  <a:cubicBezTo>
                    <a:pt x="1" y="7"/>
                    <a:pt x="4" y="14"/>
                    <a:pt x="8" y="21"/>
                  </a:cubicBezTo>
                  <a:cubicBezTo>
                    <a:pt x="8" y="14"/>
                    <a:pt x="4" y="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01"/>
            <p:cNvSpPr/>
            <p:nvPr/>
          </p:nvSpPr>
          <p:spPr>
            <a:xfrm>
              <a:off x="3630222" y="3362985"/>
              <a:ext cx="553" cy="25"/>
            </a:xfrm>
            <a:custGeom>
              <a:rect b="b" l="l" r="r" t="t"/>
              <a:pathLst>
                <a:path extrusionOk="0" h="1" w="22">
                  <a:moveTo>
                    <a:pt x="22"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01"/>
            <p:cNvSpPr/>
            <p:nvPr/>
          </p:nvSpPr>
          <p:spPr>
            <a:xfrm>
              <a:off x="3631555" y="3362910"/>
              <a:ext cx="453" cy="25"/>
            </a:xfrm>
            <a:custGeom>
              <a:rect b="b" l="l" r="r" t="t"/>
              <a:pathLst>
                <a:path extrusionOk="0" h="1" w="18">
                  <a:moveTo>
                    <a:pt x="0" y="0"/>
                  </a:moveTo>
                  <a:lnTo>
                    <a:pt x="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01"/>
            <p:cNvSpPr/>
            <p:nvPr/>
          </p:nvSpPr>
          <p:spPr>
            <a:xfrm>
              <a:off x="3681536" y="3401904"/>
              <a:ext cx="25" cy="453"/>
            </a:xfrm>
            <a:custGeom>
              <a:rect b="b" l="l" r="r" t="t"/>
              <a:pathLst>
                <a:path extrusionOk="0" h="18" w="1">
                  <a:moveTo>
                    <a:pt x="1" y="0"/>
                  </a:moveTo>
                  <a:lnTo>
                    <a:pt x="1" y="1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01"/>
            <p:cNvSpPr/>
            <p:nvPr/>
          </p:nvSpPr>
          <p:spPr>
            <a:xfrm>
              <a:off x="3681636" y="3400924"/>
              <a:ext cx="25" cy="478"/>
            </a:xfrm>
            <a:custGeom>
              <a:rect b="b" l="l" r="r" t="t"/>
              <a:pathLst>
                <a:path extrusionOk="0" h="19" w="1">
                  <a:moveTo>
                    <a:pt x="0" y="1"/>
                  </a:moveTo>
                  <a:lnTo>
                    <a:pt x="0" y="18"/>
                  </a:lnTo>
                  <a:cubicBezTo>
                    <a:pt x="0" y="11"/>
                    <a:pt x="0" y="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01"/>
            <p:cNvSpPr/>
            <p:nvPr/>
          </p:nvSpPr>
          <p:spPr>
            <a:xfrm>
              <a:off x="3681460" y="3405072"/>
              <a:ext cx="25" cy="553"/>
            </a:xfrm>
            <a:custGeom>
              <a:rect b="b" l="l" r="r" t="t"/>
              <a:pathLst>
                <a:path extrusionOk="0" h="22" w="1">
                  <a:moveTo>
                    <a:pt x="0" y="21"/>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01"/>
            <p:cNvSpPr/>
            <p:nvPr/>
          </p:nvSpPr>
          <p:spPr>
            <a:xfrm>
              <a:off x="3681712" y="3399968"/>
              <a:ext cx="25" cy="453"/>
            </a:xfrm>
            <a:custGeom>
              <a:rect b="b" l="l" r="r" t="t"/>
              <a:pathLst>
                <a:path extrusionOk="0" h="18" w="1">
                  <a:moveTo>
                    <a:pt x="1" y="0"/>
                  </a:moveTo>
                  <a:lnTo>
                    <a:pt x="1" y="1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01"/>
            <p:cNvSpPr/>
            <p:nvPr/>
          </p:nvSpPr>
          <p:spPr>
            <a:xfrm>
              <a:off x="3632786" y="3362734"/>
              <a:ext cx="377" cy="101"/>
            </a:xfrm>
            <a:custGeom>
              <a:rect b="b" l="l" r="r" t="t"/>
              <a:pathLst>
                <a:path extrusionOk="0" h="4" w="15">
                  <a:moveTo>
                    <a:pt x="0" y="4"/>
                  </a:moveTo>
                  <a:lnTo>
                    <a:pt x="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01"/>
            <p:cNvSpPr/>
            <p:nvPr/>
          </p:nvSpPr>
          <p:spPr>
            <a:xfrm>
              <a:off x="3474270" y="3737769"/>
              <a:ext cx="2916" cy="5581"/>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01"/>
            <p:cNvSpPr/>
            <p:nvPr/>
          </p:nvSpPr>
          <p:spPr>
            <a:xfrm>
              <a:off x="3407192" y="3239138"/>
              <a:ext cx="273765" cy="488976"/>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01"/>
            <p:cNvSpPr/>
            <p:nvPr/>
          </p:nvSpPr>
          <p:spPr>
            <a:xfrm>
              <a:off x="3473566" y="3750013"/>
              <a:ext cx="45531" cy="31201"/>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01"/>
            <p:cNvSpPr/>
            <p:nvPr/>
          </p:nvSpPr>
          <p:spPr>
            <a:xfrm>
              <a:off x="3672560" y="3292413"/>
              <a:ext cx="6009" cy="453"/>
            </a:xfrm>
            <a:custGeom>
              <a:rect b="b" l="l" r="r" t="t"/>
              <a:pathLst>
                <a:path extrusionOk="0" h="18" w="239">
                  <a:moveTo>
                    <a:pt x="1" y="0"/>
                  </a:moveTo>
                  <a:lnTo>
                    <a:pt x="1" y="0"/>
                  </a:lnTo>
                  <a:cubicBezTo>
                    <a:pt x="165" y="0"/>
                    <a:pt x="221" y="11"/>
                    <a:pt x="239" y="18"/>
                  </a:cubicBezTo>
                  <a:cubicBezTo>
                    <a:pt x="221" y="11"/>
                    <a:pt x="169"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01"/>
            <p:cNvSpPr/>
            <p:nvPr/>
          </p:nvSpPr>
          <p:spPr>
            <a:xfrm>
              <a:off x="3672133" y="3292413"/>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01"/>
            <p:cNvSpPr/>
            <p:nvPr/>
          </p:nvSpPr>
          <p:spPr>
            <a:xfrm>
              <a:off x="3636910" y="3323212"/>
              <a:ext cx="23532" cy="26952"/>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01"/>
            <p:cNvSpPr/>
            <p:nvPr/>
          </p:nvSpPr>
          <p:spPr>
            <a:xfrm>
              <a:off x="3625998" y="3360873"/>
              <a:ext cx="1358" cy="1534"/>
            </a:xfrm>
            <a:custGeom>
              <a:rect b="b" l="l" r="r" t="t"/>
              <a:pathLst>
                <a:path extrusionOk="0" h="61" w="54">
                  <a:moveTo>
                    <a:pt x="53" y="1"/>
                  </a:moveTo>
                  <a:lnTo>
                    <a:pt x="1" y="60"/>
                  </a:lnTo>
                  <a:lnTo>
                    <a:pt x="8" y="60"/>
                  </a:lnTo>
                  <a:cubicBezTo>
                    <a:pt x="22" y="43"/>
                    <a:pt x="36" y="22"/>
                    <a:pt x="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01"/>
            <p:cNvSpPr/>
            <p:nvPr/>
          </p:nvSpPr>
          <p:spPr>
            <a:xfrm>
              <a:off x="3680480" y="3302973"/>
              <a:ext cx="201" cy="2036"/>
            </a:xfrm>
            <a:custGeom>
              <a:rect b="b" l="l" r="r" t="t"/>
              <a:pathLst>
                <a:path extrusionOk="0" h="81" w="8">
                  <a:moveTo>
                    <a:pt x="8" y="81"/>
                  </a:moveTo>
                  <a:cubicBezTo>
                    <a:pt x="8" y="56"/>
                    <a:pt x="4" y="28"/>
                    <a:pt x="1" y="0"/>
                  </a:cubicBezTo>
                  <a:cubicBezTo>
                    <a:pt x="4" y="28"/>
                    <a:pt x="8" y="56"/>
                    <a:pt x="8" y="8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01"/>
            <p:cNvSpPr/>
            <p:nvPr/>
          </p:nvSpPr>
          <p:spPr>
            <a:xfrm>
              <a:off x="3680304" y="3300584"/>
              <a:ext cx="201" cy="2238"/>
            </a:xfrm>
            <a:custGeom>
              <a:rect b="b" l="l" r="r" t="t"/>
              <a:pathLst>
                <a:path extrusionOk="0" h="89" w="8">
                  <a:moveTo>
                    <a:pt x="8" y="88"/>
                  </a:moveTo>
                  <a:cubicBezTo>
                    <a:pt x="8" y="57"/>
                    <a:pt x="4" y="29"/>
                    <a:pt x="1" y="1"/>
                  </a:cubicBezTo>
                  <a:cubicBezTo>
                    <a:pt x="4" y="29"/>
                    <a:pt x="8" y="57"/>
                    <a:pt x="8" y="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01"/>
            <p:cNvSpPr/>
            <p:nvPr/>
          </p:nvSpPr>
          <p:spPr>
            <a:xfrm>
              <a:off x="3679952" y="3298120"/>
              <a:ext cx="126" cy="905"/>
            </a:xfrm>
            <a:custGeom>
              <a:rect b="b" l="l" r="r" t="t"/>
              <a:pathLst>
                <a:path extrusionOk="0" h="36" w="5">
                  <a:moveTo>
                    <a:pt x="1" y="1"/>
                  </a:moveTo>
                  <a:cubicBezTo>
                    <a:pt x="1" y="11"/>
                    <a:pt x="4" y="22"/>
                    <a:pt x="4" y="36"/>
                  </a:cubicBezTo>
                  <a:cubicBezTo>
                    <a:pt x="4" y="22"/>
                    <a:pt x="4" y="1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01"/>
            <p:cNvSpPr/>
            <p:nvPr/>
          </p:nvSpPr>
          <p:spPr>
            <a:xfrm>
              <a:off x="3680304" y="3300408"/>
              <a:ext cx="25" cy="25"/>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01"/>
            <p:cNvSpPr/>
            <p:nvPr/>
          </p:nvSpPr>
          <p:spPr>
            <a:xfrm>
              <a:off x="3664289" y="3316775"/>
              <a:ext cx="6889" cy="3545"/>
            </a:xfrm>
            <a:custGeom>
              <a:rect b="b" l="l" r="r" t="t"/>
              <a:pathLst>
                <a:path extrusionOk="0" h="141" w="274">
                  <a:moveTo>
                    <a:pt x="0" y="141"/>
                  </a:moveTo>
                  <a:cubicBezTo>
                    <a:pt x="88" y="88"/>
                    <a:pt x="179" y="43"/>
                    <a:pt x="274" y="1"/>
                  </a:cubicBezTo>
                  <a:cubicBezTo>
                    <a:pt x="179" y="43"/>
                    <a:pt x="88" y="88"/>
                    <a:pt x="0" y="1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01"/>
            <p:cNvSpPr/>
            <p:nvPr/>
          </p:nvSpPr>
          <p:spPr>
            <a:xfrm>
              <a:off x="3624238" y="3365449"/>
              <a:ext cx="25" cy="126"/>
            </a:xfrm>
            <a:custGeom>
              <a:rect b="b" l="l" r="r" t="t"/>
              <a:pathLst>
                <a:path extrusionOk="0" h="5" w="1">
                  <a:moveTo>
                    <a:pt x="1" y="1"/>
                  </a:moveTo>
                  <a:lnTo>
                    <a:pt x="1"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01"/>
            <p:cNvSpPr/>
            <p:nvPr/>
          </p:nvSpPr>
          <p:spPr>
            <a:xfrm>
              <a:off x="3619059" y="3421163"/>
              <a:ext cx="25" cy="201"/>
            </a:xfrm>
            <a:custGeom>
              <a:rect b="b" l="l" r="r" t="t"/>
              <a:pathLst>
                <a:path extrusionOk="0" h="8" w="1">
                  <a:moveTo>
                    <a:pt x="0" y="1"/>
                  </a:moveTo>
                  <a:lnTo>
                    <a:pt x="0" y="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01"/>
            <p:cNvSpPr/>
            <p:nvPr/>
          </p:nvSpPr>
          <p:spPr>
            <a:xfrm>
              <a:off x="3619235" y="3420459"/>
              <a:ext cx="25" cy="25"/>
            </a:xfrm>
            <a:custGeom>
              <a:rect b="b" l="l" r="r" t="t"/>
              <a:pathLst>
                <a:path extrusionOk="0" h="1" w="1">
                  <a:moveTo>
                    <a:pt x="0"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01"/>
            <p:cNvSpPr/>
            <p:nvPr/>
          </p:nvSpPr>
          <p:spPr>
            <a:xfrm>
              <a:off x="3619235" y="3420031"/>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01"/>
            <p:cNvSpPr/>
            <p:nvPr/>
          </p:nvSpPr>
          <p:spPr>
            <a:xfrm>
              <a:off x="3623534" y="3367662"/>
              <a:ext cx="25" cy="277"/>
            </a:xfrm>
            <a:custGeom>
              <a:rect b="b" l="l" r="r" t="t"/>
              <a:pathLst>
                <a:path extrusionOk="0" h="11" w="1">
                  <a:moveTo>
                    <a:pt x="1" y="0"/>
                  </a:moveTo>
                  <a:lnTo>
                    <a:pt x="1"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01"/>
            <p:cNvSpPr/>
            <p:nvPr/>
          </p:nvSpPr>
          <p:spPr>
            <a:xfrm>
              <a:off x="3618783" y="3421967"/>
              <a:ext cx="25" cy="101"/>
            </a:xfrm>
            <a:custGeom>
              <a:rect b="b" l="l" r="r" t="t"/>
              <a:pathLst>
                <a:path extrusionOk="0" h="4" w="1">
                  <a:moveTo>
                    <a:pt x="1" y="4"/>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01"/>
            <p:cNvSpPr/>
            <p:nvPr/>
          </p:nvSpPr>
          <p:spPr>
            <a:xfrm>
              <a:off x="3379034" y="3177291"/>
              <a:ext cx="113815" cy="61392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01"/>
            <p:cNvSpPr/>
            <p:nvPr/>
          </p:nvSpPr>
          <p:spPr>
            <a:xfrm>
              <a:off x="3395577" y="3595292"/>
              <a:ext cx="6436" cy="7844"/>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01"/>
            <p:cNvSpPr/>
            <p:nvPr/>
          </p:nvSpPr>
          <p:spPr>
            <a:xfrm>
              <a:off x="3378229" y="3628177"/>
              <a:ext cx="302" cy="160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01"/>
            <p:cNvSpPr/>
            <p:nvPr/>
          </p:nvSpPr>
          <p:spPr>
            <a:xfrm>
              <a:off x="3493000" y="3252438"/>
              <a:ext cx="25" cy="377"/>
            </a:xfrm>
            <a:custGeom>
              <a:rect b="b" l="l" r="r" t="t"/>
              <a:pathLst>
                <a:path extrusionOk="0" h="15" w="1">
                  <a:moveTo>
                    <a:pt x="1" y="15"/>
                  </a:moveTo>
                  <a:lnTo>
                    <a:pt x="1"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01"/>
            <p:cNvSpPr/>
            <p:nvPr/>
          </p:nvSpPr>
          <p:spPr>
            <a:xfrm>
              <a:off x="3491416" y="3261942"/>
              <a:ext cx="126" cy="553"/>
            </a:xfrm>
            <a:custGeom>
              <a:rect b="b" l="l" r="r" t="t"/>
              <a:pathLst>
                <a:path extrusionOk="0" h="22" w="5">
                  <a:moveTo>
                    <a:pt x="4" y="1"/>
                  </a:moveTo>
                  <a:lnTo>
                    <a:pt x="1" y="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01"/>
            <p:cNvSpPr/>
            <p:nvPr/>
          </p:nvSpPr>
          <p:spPr>
            <a:xfrm>
              <a:off x="3491592" y="3260986"/>
              <a:ext cx="201" cy="805"/>
            </a:xfrm>
            <a:custGeom>
              <a:rect b="b" l="l" r="r" t="t"/>
              <a:pathLst>
                <a:path extrusionOk="0" h="32" w="8">
                  <a:moveTo>
                    <a:pt x="8" y="0"/>
                  </a:moveTo>
                  <a:cubicBezTo>
                    <a:pt x="4" y="11"/>
                    <a:pt x="1" y="21"/>
                    <a:pt x="1" y="32"/>
                  </a:cubicBezTo>
                  <a:cubicBezTo>
                    <a:pt x="1" y="21"/>
                    <a:pt x="4" y="11"/>
                    <a:pt x="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01"/>
            <p:cNvSpPr/>
            <p:nvPr/>
          </p:nvSpPr>
          <p:spPr>
            <a:xfrm>
              <a:off x="3491240" y="3262646"/>
              <a:ext cx="126" cy="377"/>
            </a:xfrm>
            <a:custGeom>
              <a:rect b="b" l="l" r="r" t="t"/>
              <a:pathLst>
                <a:path extrusionOk="0" h="15" w="5">
                  <a:moveTo>
                    <a:pt x="4" y="1"/>
                  </a:moveTo>
                  <a:lnTo>
                    <a:pt x="1" y="1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01"/>
            <p:cNvSpPr/>
            <p:nvPr/>
          </p:nvSpPr>
          <p:spPr>
            <a:xfrm>
              <a:off x="3490888" y="3263802"/>
              <a:ext cx="126" cy="377"/>
            </a:xfrm>
            <a:custGeom>
              <a:rect b="b" l="l" r="r" t="t"/>
              <a:pathLst>
                <a:path extrusionOk="0" h="15" w="5">
                  <a:moveTo>
                    <a:pt x="4" y="0"/>
                  </a:moveTo>
                  <a:lnTo>
                    <a:pt x="1" y="1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01"/>
            <p:cNvSpPr/>
            <p:nvPr/>
          </p:nvSpPr>
          <p:spPr>
            <a:xfrm>
              <a:off x="3473113" y="3287913"/>
              <a:ext cx="3470" cy="11816"/>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01"/>
            <p:cNvSpPr/>
            <p:nvPr/>
          </p:nvSpPr>
          <p:spPr>
            <a:xfrm>
              <a:off x="3491064" y="3263350"/>
              <a:ext cx="126" cy="302"/>
            </a:xfrm>
            <a:custGeom>
              <a:rect b="b" l="l" r="r" t="t"/>
              <a:pathLst>
                <a:path extrusionOk="0" h="12" w="5">
                  <a:moveTo>
                    <a:pt x="4" y="1"/>
                  </a:moveTo>
                  <a:lnTo>
                    <a:pt x="1"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01"/>
            <p:cNvSpPr/>
            <p:nvPr/>
          </p:nvSpPr>
          <p:spPr>
            <a:xfrm>
              <a:off x="3492648" y="3254550"/>
              <a:ext cx="126" cy="1081"/>
            </a:xfrm>
            <a:custGeom>
              <a:rect b="b" l="l" r="r" t="t"/>
              <a:pathLst>
                <a:path extrusionOk="0" h="43" w="5">
                  <a:moveTo>
                    <a:pt x="4" y="1"/>
                  </a:moveTo>
                  <a:cubicBezTo>
                    <a:pt x="4" y="15"/>
                    <a:pt x="1" y="29"/>
                    <a:pt x="1" y="43"/>
                  </a:cubicBezTo>
                  <a:cubicBezTo>
                    <a:pt x="1" y="29"/>
                    <a:pt x="4" y="15"/>
                    <a:pt x="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01"/>
            <p:cNvSpPr/>
            <p:nvPr/>
          </p:nvSpPr>
          <p:spPr>
            <a:xfrm>
              <a:off x="3428839" y="3725450"/>
              <a:ext cx="1961" cy="277"/>
            </a:xfrm>
            <a:custGeom>
              <a:rect b="b" l="l" r="r" t="t"/>
              <a:pathLst>
                <a:path extrusionOk="0" h="11" w="78">
                  <a:moveTo>
                    <a:pt x="78" y="7"/>
                  </a:moveTo>
                  <a:lnTo>
                    <a:pt x="78" y="7"/>
                  </a:lnTo>
                  <a:cubicBezTo>
                    <a:pt x="53" y="11"/>
                    <a:pt x="25" y="7"/>
                    <a:pt x="1" y="0"/>
                  </a:cubicBezTo>
                  <a:cubicBezTo>
                    <a:pt x="25" y="7"/>
                    <a:pt x="53" y="11"/>
                    <a:pt x="78"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01"/>
            <p:cNvSpPr/>
            <p:nvPr/>
          </p:nvSpPr>
          <p:spPr>
            <a:xfrm>
              <a:off x="3492472" y="3256059"/>
              <a:ext cx="126" cy="629"/>
            </a:xfrm>
            <a:custGeom>
              <a:rect b="b" l="l" r="r" t="t"/>
              <a:pathLst>
                <a:path extrusionOk="0" h="25" w="5">
                  <a:moveTo>
                    <a:pt x="4" y="0"/>
                  </a:moveTo>
                  <a:lnTo>
                    <a:pt x="1" y="2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01"/>
            <p:cNvSpPr/>
            <p:nvPr/>
          </p:nvSpPr>
          <p:spPr>
            <a:xfrm>
              <a:off x="3492296" y="3257190"/>
              <a:ext cx="126" cy="553"/>
            </a:xfrm>
            <a:custGeom>
              <a:rect b="b" l="l" r="r" t="t"/>
              <a:pathLst>
                <a:path extrusionOk="0" h="22" w="5">
                  <a:moveTo>
                    <a:pt x="4" y="1"/>
                  </a:moveTo>
                  <a:lnTo>
                    <a:pt x="1" y="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01"/>
            <p:cNvSpPr/>
            <p:nvPr/>
          </p:nvSpPr>
          <p:spPr>
            <a:xfrm>
              <a:off x="3492824" y="3253419"/>
              <a:ext cx="126" cy="553"/>
            </a:xfrm>
            <a:custGeom>
              <a:rect b="b" l="l" r="r" t="t"/>
              <a:pathLst>
                <a:path extrusionOk="0" h="22" w="5">
                  <a:moveTo>
                    <a:pt x="4" y="0"/>
                  </a:moveTo>
                  <a:lnTo>
                    <a:pt x="1" y="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01"/>
            <p:cNvSpPr/>
            <p:nvPr/>
          </p:nvSpPr>
          <p:spPr>
            <a:xfrm>
              <a:off x="3428764" y="3617543"/>
              <a:ext cx="277" cy="1961"/>
            </a:xfrm>
            <a:custGeom>
              <a:rect b="b" l="l" r="r" t="t"/>
              <a:pathLst>
                <a:path extrusionOk="0" h="78" w="11">
                  <a:moveTo>
                    <a:pt x="0" y="77"/>
                  </a:moveTo>
                  <a:cubicBezTo>
                    <a:pt x="0" y="49"/>
                    <a:pt x="4" y="25"/>
                    <a:pt x="11" y="0"/>
                  </a:cubicBezTo>
                  <a:cubicBezTo>
                    <a:pt x="4" y="25"/>
                    <a:pt x="0" y="49"/>
                    <a:pt x="0" y="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01"/>
            <p:cNvSpPr/>
            <p:nvPr/>
          </p:nvSpPr>
          <p:spPr>
            <a:xfrm>
              <a:off x="3436583" y="3592904"/>
              <a:ext cx="126" cy="453"/>
            </a:xfrm>
            <a:custGeom>
              <a:rect b="b" l="l" r="r" t="t"/>
              <a:pathLst>
                <a:path extrusionOk="0" h="18" w="5">
                  <a:moveTo>
                    <a:pt x="1" y="18"/>
                  </a:moveTo>
                  <a:lnTo>
                    <a:pt x="1" y="18"/>
                  </a:lnTo>
                  <a:cubicBezTo>
                    <a:pt x="4" y="11"/>
                    <a:pt x="4" y="7"/>
                    <a:pt x="4" y="0"/>
                  </a:cubicBezTo>
                  <a:cubicBezTo>
                    <a:pt x="4" y="7"/>
                    <a:pt x="4" y="11"/>
                    <a:pt x="1" y="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01"/>
            <p:cNvSpPr/>
            <p:nvPr/>
          </p:nvSpPr>
          <p:spPr>
            <a:xfrm>
              <a:off x="3427180" y="3588328"/>
              <a:ext cx="7241" cy="3193"/>
            </a:xfrm>
            <a:custGeom>
              <a:rect b="b" l="l" r="r" t="t"/>
              <a:pathLst>
                <a:path extrusionOk="0" h="127" w="288">
                  <a:moveTo>
                    <a:pt x="287" y="91"/>
                  </a:moveTo>
                  <a:cubicBezTo>
                    <a:pt x="168" y="126"/>
                    <a:pt x="56" y="91"/>
                    <a:pt x="0" y="0"/>
                  </a:cubicBezTo>
                  <a:cubicBezTo>
                    <a:pt x="56" y="91"/>
                    <a:pt x="168" y="126"/>
                    <a:pt x="287" y="9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01"/>
            <p:cNvSpPr/>
            <p:nvPr/>
          </p:nvSpPr>
          <p:spPr>
            <a:xfrm>
              <a:off x="3491768" y="3260106"/>
              <a:ext cx="201" cy="629"/>
            </a:xfrm>
            <a:custGeom>
              <a:rect b="b" l="l" r="r" t="t"/>
              <a:pathLst>
                <a:path extrusionOk="0" h="25" w="8">
                  <a:moveTo>
                    <a:pt x="8" y="0"/>
                  </a:moveTo>
                  <a:lnTo>
                    <a:pt x="1" y="2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01"/>
            <p:cNvSpPr/>
            <p:nvPr/>
          </p:nvSpPr>
          <p:spPr>
            <a:xfrm>
              <a:off x="3492221" y="3258246"/>
              <a:ext cx="101" cy="553"/>
            </a:xfrm>
            <a:custGeom>
              <a:rect b="b" l="l" r="r" t="t"/>
              <a:pathLst>
                <a:path extrusionOk="0" h="22" w="4">
                  <a:moveTo>
                    <a:pt x="4" y="1"/>
                  </a:moveTo>
                  <a:lnTo>
                    <a:pt x="0" y="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01"/>
            <p:cNvSpPr/>
            <p:nvPr/>
          </p:nvSpPr>
          <p:spPr>
            <a:xfrm>
              <a:off x="3491944" y="3259227"/>
              <a:ext cx="201" cy="553"/>
            </a:xfrm>
            <a:custGeom>
              <a:rect b="b" l="l" r="r" t="t"/>
              <a:pathLst>
                <a:path extrusionOk="0" h="22" w="8">
                  <a:moveTo>
                    <a:pt x="8" y="0"/>
                  </a:moveTo>
                  <a:lnTo>
                    <a:pt x="1" y="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01"/>
            <p:cNvSpPr/>
            <p:nvPr/>
          </p:nvSpPr>
          <p:spPr>
            <a:xfrm>
              <a:off x="3440731" y="3490804"/>
              <a:ext cx="377" cy="2212"/>
            </a:xfrm>
            <a:custGeom>
              <a:rect b="b" l="l" r="r" t="t"/>
              <a:pathLst>
                <a:path extrusionOk="0" h="88" w="15">
                  <a:moveTo>
                    <a:pt x="7" y="88"/>
                  </a:moveTo>
                  <a:cubicBezTo>
                    <a:pt x="14" y="60"/>
                    <a:pt x="14" y="28"/>
                    <a:pt x="0" y="0"/>
                  </a:cubicBezTo>
                  <a:cubicBezTo>
                    <a:pt x="14" y="28"/>
                    <a:pt x="14" y="60"/>
                    <a:pt x="7" y="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01"/>
            <p:cNvSpPr/>
            <p:nvPr/>
          </p:nvSpPr>
          <p:spPr>
            <a:xfrm>
              <a:off x="3469694" y="3736713"/>
              <a:ext cx="1860" cy="44551"/>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01"/>
            <p:cNvSpPr/>
            <p:nvPr/>
          </p:nvSpPr>
          <p:spPr>
            <a:xfrm>
              <a:off x="3457173" y="3726229"/>
              <a:ext cx="201" cy="126"/>
            </a:xfrm>
            <a:custGeom>
              <a:rect b="b" l="l" r="r" t="t"/>
              <a:pathLst>
                <a:path extrusionOk="0" h="5" w="8">
                  <a:moveTo>
                    <a:pt x="1" y="1"/>
                  </a:moveTo>
                  <a:lnTo>
                    <a:pt x="8"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01"/>
            <p:cNvSpPr/>
            <p:nvPr/>
          </p:nvSpPr>
          <p:spPr>
            <a:xfrm>
              <a:off x="3459738" y="3727813"/>
              <a:ext cx="126" cy="126"/>
            </a:xfrm>
            <a:custGeom>
              <a:rect b="b" l="l" r="r" t="t"/>
              <a:pathLst>
                <a:path extrusionOk="0" h="5" w="5">
                  <a:moveTo>
                    <a:pt x="4" y="4"/>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01"/>
            <p:cNvSpPr/>
            <p:nvPr/>
          </p:nvSpPr>
          <p:spPr>
            <a:xfrm>
              <a:off x="3458330" y="3726933"/>
              <a:ext cx="302" cy="201"/>
            </a:xfrm>
            <a:custGeom>
              <a:rect b="b" l="l" r="r" t="t"/>
              <a:pathLst>
                <a:path extrusionOk="0" h="8" w="12">
                  <a:moveTo>
                    <a:pt x="1" y="1"/>
                  </a:moveTo>
                  <a:lnTo>
                    <a:pt x="11" y="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01"/>
            <p:cNvSpPr/>
            <p:nvPr/>
          </p:nvSpPr>
          <p:spPr>
            <a:xfrm>
              <a:off x="3455690" y="3725525"/>
              <a:ext cx="277" cy="201"/>
            </a:xfrm>
            <a:custGeom>
              <a:rect b="b" l="l" r="r" t="t"/>
              <a:pathLst>
                <a:path extrusionOk="0" h="8" w="11">
                  <a:moveTo>
                    <a:pt x="0" y="1"/>
                  </a:moveTo>
                  <a:lnTo>
                    <a:pt x="11" y="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01"/>
            <p:cNvSpPr/>
            <p:nvPr/>
          </p:nvSpPr>
          <p:spPr>
            <a:xfrm>
              <a:off x="3404452" y="3685751"/>
              <a:ext cx="2238" cy="4701"/>
            </a:xfrm>
            <a:custGeom>
              <a:rect b="b" l="l" r="r" t="t"/>
              <a:pathLst>
                <a:path extrusionOk="0" h="187" w="89">
                  <a:moveTo>
                    <a:pt x="1" y="0"/>
                  </a:moveTo>
                  <a:cubicBezTo>
                    <a:pt x="11" y="70"/>
                    <a:pt x="40" y="134"/>
                    <a:pt x="89" y="186"/>
                  </a:cubicBezTo>
                  <a:cubicBezTo>
                    <a:pt x="40" y="134"/>
                    <a:pt x="11" y="7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01"/>
            <p:cNvSpPr/>
            <p:nvPr/>
          </p:nvSpPr>
          <p:spPr>
            <a:xfrm>
              <a:off x="3454282" y="3414299"/>
              <a:ext cx="1157" cy="5581"/>
            </a:xfrm>
            <a:custGeom>
              <a:rect b="b" l="l" r="r" t="t"/>
              <a:pathLst>
                <a:path extrusionOk="0" h="222" w="46">
                  <a:moveTo>
                    <a:pt x="46" y="1"/>
                  </a:moveTo>
                  <a:cubicBezTo>
                    <a:pt x="25" y="71"/>
                    <a:pt x="7" y="144"/>
                    <a:pt x="0" y="221"/>
                  </a:cubicBezTo>
                  <a:cubicBezTo>
                    <a:pt x="7" y="144"/>
                    <a:pt x="25" y="71"/>
                    <a:pt x="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01"/>
            <p:cNvSpPr/>
            <p:nvPr/>
          </p:nvSpPr>
          <p:spPr>
            <a:xfrm>
              <a:off x="3490637" y="3264230"/>
              <a:ext cx="201" cy="377"/>
            </a:xfrm>
            <a:custGeom>
              <a:rect b="b" l="l" r="r" t="t"/>
              <a:pathLst>
                <a:path extrusionOk="0" h="15" w="8">
                  <a:moveTo>
                    <a:pt x="7" y="1"/>
                  </a:moveTo>
                  <a:cubicBezTo>
                    <a:pt x="4" y="4"/>
                    <a:pt x="4" y="11"/>
                    <a:pt x="0" y="15"/>
                  </a:cubicBezTo>
                  <a:cubicBezTo>
                    <a:pt x="4" y="11"/>
                    <a:pt x="4" y="4"/>
                    <a:pt x="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01"/>
            <p:cNvSpPr/>
            <p:nvPr/>
          </p:nvSpPr>
          <p:spPr>
            <a:xfrm>
              <a:off x="3447243" y="3372765"/>
              <a:ext cx="1508" cy="805"/>
            </a:xfrm>
            <a:custGeom>
              <a:rect b="b" l="l" r="r" t="t"/>
              <a:pathLst>
                <a:path extrusionOk="0" h="32" w="60">
                  <a:moveTo>
                    <a:pt x="60" y="0"/>
                  </a:moveTo>
                  <a:cubicBezTo>
                    <a:pt x="39" y="4"/>
                    <a:pt x="14" y="14"/>
                    <a:pt x="0" y="32"/>
                  </a:cubicBezTo>
                  <a:cubicBezTo>
                    <a:pt x="14" y="14"/>
                    <a:pt x="39" y="4"/>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01"/>
            <p:cNvSpPr/>
            <p:nvPr/>
          </p:nvSpPr>
          <p:spPr>
            <a:xfrm>
              <a:off x="3557966" y="3201929"/>
              <a:ext cx="114192" cy="117209"/>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01"/>
            <p:cNvSpPr/>
            <p:nvPr/>
          </p:nvSpPr>
          <p:spPr>
            <a:xfrm>
              <a:off x="3622579" y="3209145"/>
              <a:ext cx="101" cy="277"/>
            </a:xfrm>
            <a:custGeom>
              <a:rect b="b" l="l" r="r" t="t"/>
              <a:pathLst>
                <a:path extrusionOk="0" h="11" w="4">
                  <a:moveTo>
                    <a:pt x="0" y="0"/>
                  </a:moveTo>
                  <a:lnTo>
                    <a:pt x="4"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01"/>
            <p:cNvSpPr/>
            <p:nvPr/>
          </p:nvSpPr>
          <p:spPr>
            <a:xfrm>
              <a:off x="3621875" y="3207913"/>
              <a:ext cx="377" cy="629"/>
            </a:xfrm>
            <a:custGeom>
              <a:rect b="b" l="l" r="r" t="t"/>
              <a:pathLst>
                <a:path extrusionOk="0" h="25" w="15">
                  <a:moveTo>
                    <a:pt x="0" y="0"/>
                  </a:moveTo>
                  <a:cubicBezTo>
                    <a:pt x="7" y="11"/>
                    <a:pt x="11" y="18"/>
                    <a:pt x="14" y="25"/>
                  </a:cubicBezTo>
                  <a:cubicBezTo>
                    <a:pt x="11" y="18"/>
                    <a:pt x="7" y="11"/>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01"/>
            <p:cNvSpPr/>
            <p:nvPr/>
          </p:nvSpPr>
          <p:spPr>
            <a:xfrm>
              <a:off x="3622303" y="3208617"/>
              <a:ext cx="201" cy="377"/>
            </a:xfrm>
            <a:custGeom>
              <a:rect b="b" l="l" r="r" t="t"/>
              <a:pathLst>
                <a:path extrusionOk="0" h="15" w="8">
                  <a:moveTo>
                    <a:pt x="1" y="0"/>
                  </a:moveTo>
                  <a:lnTo>
                    <a:pt x="8" y="1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01"/>
            <p:cNvSpPr/>
            <p:nvPr/>
          </p:nvSpPr>
          <p:spPr>
            <a:xfrm>
              <a:off x="3668688" y="3290829"/>
              <a:ext cx="201" cy="1684"/>
            </a:xfrm>
            <a:custGeom>
              <a:rect b="b" l="l" r="r" t="t"/>
              <a:pathLst>
                <a:path extrusionOk="0" h="67" w="8">
                  <a:moveTo>
                    <a:pt x="1" y="0"/>
                  </a:moveTo>
                  <a:lnTo>
                    <a:pt x="1" y="67"/>
                  </a:lnTo>
                  <a:lnTo>
                    <a:pt x="8" y="67"/>
                  </a:lnTo>
                  <a:cubicBezTo>
                    <a:pt x="4" y="53"/>
                    <a:pt x="4" y="42"/>
                    <a:pt x="4" y="32"/>
                  </a:cubicBezTo>
                  <a:lnTo>
                    <a:pt x="4" y="18"/>
                  </a:lnTo>
                  <a:lnTo>
                    <a:pt x="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01"/>
            <p:cNvSpPr/>
            <p:nvPr/>
          </p:nvSpPr>
          <p:spPr>
            <a:xfrm>
              <a:off x="3621423" y="3207284"/>
              <a:ext cx="377" cy="553"/>
            </a:xfrm>
            <a:custGeom>
              <a:rect b="b" l="l" r="r" t="t"/>
              <a:pathLst>
                <a:path extrusionOk="0" h="22" w="15">
                  <a:moveTo>
                    <a:pt x="15" y="22"/>
                  </a:moveTo>
                  <a:lnTo>
                    <a:pt x="1"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01"/>
            <p:cNvSpPr/>
            <p:nvPr/>
          </p:nvSpPr>
          <p:spPr>
            <a:xfrm>
              <a:off x="3644829" y="3243237"/>
              <a:ext cx="553" cy="101"/>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01"/>
            <p:cNvSpPr/>
            <p:nvPr/>
          </p:nvSpPr>
          <p:spPr>
            <a:xfrm>
              <a:off x="3622579" y="3210025"/>
              <a:ext cx="277" cy="453"/>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01"/>
            <p:cNvSpPr/>
            <p:nvPr/>
          </p:nvSpPr>
          <p:spPr>
            <a:xfrm>
              <a:off x="3670901" y="3267674"/>
              <a:ext cx="805" cy="1257"/>
            </a:xfrm>
            <a:custGeom>
              <a:rect b="b" l="l" r="r" t="t"/>
              <a:pathLst>
                <a:path extrusionOk="0" h="50" w="32">
                  <a:moveTo>
                    <a:pt x="32" y="49"/>
                  </a:moveTo>
                  <a:cubicBezTo>
                    <a:pt x="28" y="32"/>
                    <a:pt x="18" y="11"/>
                    <a:pt x="0" y="0"/>
                  </a:cubicBezTo>
                  <a:lnTo>
                    <a:pt x="0" y="0"/>
                  </a:lnTo>
                  <a:cubicBezTo>
                    <a:pt x="18" y="11"/>
                    <a:pt x="28" y="32"/>
                    <a:pt x="32" y="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01"/>
            <p:cNvSpPr/>
            <p:nvPr/>
          </p:nvSpPr>
          <p:spPr>
            <a:xfrm>
              <a:off x="3622830" y="3209849"/>
              <a:ext cx="25" cy="201"/>
            </a:xfrm>
            <a:custGeom>
              <a:rect b="b" l="l" r="r" t="t"/>
              <a:pathLst>
                <a:path extrusionOk="0" h="8" w="1">
                  <a:moveTo>
                    <a:pt x="1" y="0"/>
                  </a:moveTo>
                  <a:cubicBezTo>
                    <a:pt x="1" y="4"/>
                    <a:pt x="1" y="4"/>
                    <a:pt x="1" y="7"/>
                  </a:cubicBezTo>
                  <a:cubicBezTo>
                    <a:pt x="1" y="4"/>
                    <a:pt x="1" y="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01"/>
            <p:cNvSpPr/>
            <p:nvPr/>
          </p:nvSpPr>
          <p:spPr>
            <a:xfrm>
              <a:off x="3622755" y="3209497"/>
              <a:ext cx="25" cy="277"/>
            </a:xfrm>
            <a:custGeom>
              <a:rect b="b" l="l" r="r" t="t"/>
              <a:pathLst>
                <a:path extrusionOk="0" h="11" w="1">
                  <a:moveTo>
                    <a:pt x="0" y="0"/>
                  </a:moveTo>
                  <a:lnTo>
                    <a:pt x="0"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01"/>
            <p:cNvSpPr/>
            <p:nvPr/>
          </p:nvSpPr>
          <p:spPr>
            <a:xfrm>
              <a:off x="3668864" y="3267146"/>
              <a:ext cx="2062" cy="553"/>
            </a:xfrm>
            <a:custGeom>
              <a:rect b="b" l="l" r="r" t="t"/>
              <a:pathLst>
                <a:path extrusionOk="0" h="22" w="82">
                  <a:moveTo>
                    <a:pt x="1" y="0"/>
                  </a:moveTo>
                  <a:cubicBezTo>
                    <a:pt x="29" y="4"/>
                    <a:pt x="57" y="11"/>
                    <a:pt x="81" y="21"/>
                  </a:cubicBezTo>
                  <a:cubicBezTo>
                    <a:pt x="57" y="11"/>
                    <a:pt x="29" y="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01"/>
            <p:cNvSpPr/>
            <p:nvPr/>
          </p:nvSpPr>
          <p:spPr>
            <a:xfrm>
              <a:off x="3662529" y="3310792"/>
              <a:ext cx="1081" cy="25"/>
            </a:xfrm>
            <a:custGeom>
              <a:rect b="b" l="l" r="r" t="t"/>
              <a:pathLst>
                <a:path extrusionOk="0" h="1" w="43">
                  <a:moveTo>
                    <a:pt x="0" y="1"/>
                  </a:moveTo>
                  <a:cubicBezTo>
                    <a:pt x="14" y="1"/>
                    <a:pt x="28" y="1"/>
                    <a:pt x="42" y="1"/>
                  </a:cubicBezTo>
                  <a:cubicBezTo>
                    <a:pt x="28" y="1"/>
                    <a:pt x="14"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01"/>
            <p:cNvSpPr/>
            <p:nvPr/>
          </p:nvSpPr>
          <p:spPr>
            <a:xfrm>
              <a:off x="3563170" y="3246907"/>
              <a:ext cx="905" cy="905"/>
            </a:xfrm>
            <a:custGeom>
              <a:rect b="b" l="l" r="r" t="t"/>
              <a:pathLst>
                <a:path extrusionOk="0" h="36" w="36">
                  <a:moveTo>
                    <a:pt x="35" y="35"/>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01"/>
            <p:cNvSpPr/>
            <p:nvPr/>
          </p:nvSpPr>
          <p:spPr>
            <a:xfrm>
              <a:off x="3561938" y="3245575"/>
              <a:ext cx="905" cy="905"/>
            </a:xfrm>
            <a:custGeom>
              <a:rect b="b" l="l" r="r" t="t"/>
              <a:pathLst>
                <a:path extrusionOk="0" h="36" w="36">
                  <a:moveTo>
                    <a:pt x="35" y="36"/>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01"/>
            <p:cNvSpPr/>
            <p:nvPr/>
          </p:nvSpPr>
          <p:spPr>
            <a:xfrm>
              <a:off x="3564477" y="3248215"/>
              <a:ext cx="830" cy="905"/>
            </a:xfrm>
            <a:custGeom>
              <a:rect b="b" l="l" r="r" t="t"/>
              <a:pathLst>
                <a:path extrusionOk="0" h="36" w="33">
                  <a:moveTo>
                    <a:pt x="32" y="36"/>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01"/>
            <p:cNvSpPr/>
            <p:nvPr/>
          </p:nvSpPr>
          <p:spPr>
            <a:xfrm>
              <a:off x="3565709" y="3249547"/>
              <a:ext cx="1006" cy="981"/>
            </a:xfrm>
            <a:custGeom>
              <a:rect b="b" l="l" r="r" t="t"/>
              <a:pathLst>
                <a:path extrusionOk="0" h="39" w="40">
                  <a:moveTo>
                    <a:pt x="39" y="39"/>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01"/>
            <p:cNvSpPr/>
            <p:nvPr/>
          </p:nvSpPr>
          <p:spPr>
            <a:xfrm>
              <a:off x="3668789" y="3289245"/>
              <a:ext cx="25" cy="1609"/>
            </a:xfrm>
            <a:custGeom>
              <a:rect b="b" l="l" r="r" t="t"/>
              <a:pathLst>
                <a:path extrusionOk="0" h="64" w="1">
                  <a:moveTo>
                    <a:pt x="0" y="0"/>
                  </a:moveTo>
                  <a:lnTo>
                    <a:pt x="0" y="63"/>
                  </a:lnTo>
                  <a:lnTo>
                    <a:pt x="0" y="56"/>
                  </a:lnTo>
                  <a:lnTo>
                    <a:pt x="0" y="28"/>
                  </a:lnTo>
                  <a:lnTo>
                    <a:pt x="0" y="21"/>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01"/>
            <p:cNvSpPr/>
            <p:nvPr/>
          </p:nvSpPr>
          <p:spPr>
            <a:xfrm>
              <a:off x="3560505" y="3243991"/>
              <a:ext cx="1182" cy="1257"/>
            </a:xfrm>
            <a:custGeom>
              <a:rect b="b" l="l" r="r" t="t"/>
              <a:pathLst>
                <a:path extrusionOk="0" h="50" w="47">
                  <a:moveTo>
                    <a:pt x="46" y="50"/>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01"/>
            <p:cNvSpPr/>
            <p:nvPr/>
          </p:nvSpPr>
          <p:spPr>
            <a:xfrm>
              <a:off x="3559549" y="3242759"/>
              <a:ext cx="981" cy="1257"/>
            </a:xfrm>
            <a:custGeom>
              <a:rect b="b" l="l" r="r" t="t"/>
              <a:pathLst>
                <a:path extrusionOk="0" h="50" w="39">
                  <a:moveTo>
                    <a:pt x="39" y="50"/>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01"/>
            <p:cNvSpPr/>
            <p:nvPr/>
          </p:nvSpPr>
          <p:spPr>
            <a:xfrm>
              <a:off x="3557966" y="3240748"/>
              <a:ext cx="377" cy="377"/>
            </a:xfrm>
            <a:custGeom>
              <a:rect b="b" l="l" r="r" t="t"/>
              <a:pathLst>
                <a:path extrusionOk="0" h="15" w="15">
                  <a:moveTo>
                    <a:pt x="0" y="0"/>
                  </a:moveTo>
                  <a:lnTo>
                    <a:pt x="14" y="1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01"/>
            <p:cNvSpPr/>
            <p:nvPr/>
          </p:nvSpPr>
          <p:spPr>
            <a:xfrm>
              <a:off x="3635074" y="3317655"/>
              <a:ext cx="1433" cy="126"/>
            </a:xfrm>
            <a:custGeom>
              <a:rect b="b" l="l" r="r" t="t"/>
              <a:pathLst>
                <a:path extrusionOk="0" h="5" w="57">
                  <a:moveTo>
                    <a:pt x="56" y="1"/>
                  </a:moveTo>
                  <a:cubicBezTo>
                    <a:pt x="39" y="1"/>
                    <a:pt x="18" y="1"/>
                    <a:pt x="0" y="4"/>
                  </a:cubicBezTo>
                  <a:cubicBezTo>
                    <a:pt x="18" y="4"/>
                    <a:pt x="39" y="1"/>
                    <a:pt x="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01"/>
            <p:cNvSpPr/>
            <p:nvPr/>
          </p:nvSpPr>
          <p:spPr>
            <a:xfrm>
              <a:off x="3558569" y="3241527"/>
              <a:ext cx="729" cy="905"/>
            </a:xfrm>
            <a:custGeom>
              <a:rect b="b" l="l" r="r" t="t"/>
              <a:pathLst>
                <a:path extrusionOk="0" h="36" w="29">
                  <a:moveTo>
                    <a:pt x="29" y="36"/>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01"/>
            <p:cNvSpPr/>
            <p:nvPr/>
          </p:nvSpPr>
          <p:spPr>
            <a:xfrm>
              <a:off x="3639374" y="3318007"/>
              <a:ext cx="201" cy="25"/>
            </a:xfrm>
            <a:custGeom>
              <a:rect b="b" l="l" r="r" t="t"/>
              <a:pathLst>
                <a:path extrusionOk="0" h="1" w="8">
                  <a:moveTo>
                    <a:pt x="8"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01"/>
            <p:cNvSpPr/>
            <p:nvPr/>
          </p:nvSpPr>
          <p:spPr>
            <a:xfrm>
              <a:off x="3633314" y="3317756"/>
              <a:ext cx="1433" cy="201"/>
            </a:xfrm>
            <a:custGeom>
              <a:rect b="b" l="l" r="r" t="t"/>
              <a:pathLst>
                <a:path extrusionOk="0" h="8" w="57">
                  <a:moveTo>
                    <a:pt x="56" y="0"/>
                  </a:moveTo>
                  <a:lnTo>
                    <a:pt x="0"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01"/>
            <p:cNvSpPr/>
            <p:nvPr/>
          </p:nvSpPr>
          <p:spPr>
            <a:xfrm>
              <a:off x="3637538" y="3317655"/>
              <a:ext cx="25" cy="25"/>
            </a:xfrm>
            <a:custGeom>
              <a:rect b="b" l="l" r="r" t="t"/>
              <a:pathLst>
                <a:path extrusionOk="0" h="1" w="1">
                  <a:moveTo>
                    <a:pt x="0"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01"/>
            <p:cNvSpPr/>
            <p:nvPr/>
          </p:nvSpPr>
          <p:spPr>
            <a:xfrm>
              <a:off x="3630499" y="3317932"/>
              <a:ext cx="2841" cy="201"/>
            </a:xfrm>
            <a:custGeom>
              <a:rect b="b" l="l" r="r" t="t"/>
              <a:pathLst>
                <a:path extrusionOk="0" h="8" w="113">
                  <a:moveTo>
                    <a:pt x="112" y="0"/>
                  </a:moveTo>
                  <a:cubicBezTo>
                    <a:pt x="74" y="4"/>
                    <a:pt x="39" y="7"/>
                    <a:pt x="0" y="7"/>
                  </a:cubicBezTo>
                  <a:cubicBezTo>
                    <a:pt x="39" y="7"/>
                    <a:pt x="74" y="4"/>
                    <a:pt x="1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01"/>
            <p:cNvSpPr/>
            <p:nvPr/>
          </p:nvSpPr>
          <p:spPr>
            <a:xfrm>
              <a:off x="3640429" y="3318359"/>
              <a:ext cx="201" cy="126"/>
            </a:xfrm>
            <a:custGeom>
              <a:rect b="b" l="l" r="r" t="t"/>
              <a:pathLst>
                <a:path extrusionOk="0" h="5" w="8">
                  <a:moveTo>
                    <a:pt x="8" y="4"/>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01"/>
            <p:cNvSpPr/>
            <p:nvPr/>
          </p:nvSpPr>
          <p:spPr>
            <a:xfrm>
              <a:off x="3638494" y="3317831"/>
              <a:ext cx="25" cy="25"/>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01"/>
            <p:cNvSpPr/>
            <p:nvPr/>
          </p:nvSpPr>
          <p:spPr>
            <a:xfrm>
              <a:off x="3569857" y="3253318"/>
              <a:ext cx="905" cy="830"/>
            </a:xfrm>
            <a:custGeom>
              <a:rect b="b" l="l" r="r" t="t"/>
              <a:pathLst>
                <a:path extrusionOk="0" h="33" w="36">
                  <a:moveTo>
                    <a:pt x="35" y="32"/>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01"/>
            <p:cNvSpPr/>
            <p:nvPr/>
          </p:nvSpPr>
          <p:spPr>
            <a:xfrm>
              <a:off x="3566941" y="3250678"/>
              <a:ext cx="1257" cy="1257"/>
            </a:xfrm>
            <a:custGeom>
              <a:rect b="b" l="l" r="r" t="t"/>
              <a:pathLst>
                <a:path extrusionOk="0" h="50" w="50">
                  <a:moveTo>
                    <a:pt x="50" y="50"/>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01"/>
            <p:cNvSpPr/>
            <p:nvPr/>
          </p:nvSpPr>
          <p:spPr>
            <a:xfrm>
              <a:off x="3572397" y="3255430"/>
              <a:ext cx="830" cy="553"/>
            </a:xfrm>
            <a:custGeom>
              <a:rect b="b" l="l" r="r" t="t"/>
              <a:pathLst>
                <a:path extrusionOk="0" h="22" w="33">
                  <a:moveTo>
                    <a:pt x="32" y="22"/>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01"/>
            <p:cNvSpPr/>
            <p:nvPr/>
          </p:nvSpPr>
          <p:spPr>
            <a:xfrm>
              <a:off x="3568450" y="3252086"/>
              <a:ext cx="1081" cy="1006"/>
            </a:xfrm>
            <a:custGeom>
              <a:rect b="b" l="l" r="r" t="t"/>
              <a:pathLst>
                <a:path extrusionOk="0" h="40" w="43">
                  <a:moveTo>
                    <a:pt x="42" y="39"/>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01"/>
            <p:cNvSpPr/>
            <p:nvPr/>
          </p:nvSpPr>
          <p:spPr>
            <a:xfrm>
              <a:off x="3571165" y="3254475"/>
              <a:ext cx="830" cy="629"/>
            </a:xfrm>
            <a:custGeom>
              <a:rect b="b" l="l" r="r" t="t"/>
              <a:pathLst>
                <a:path extrusionOk="0" h="25" w="33">
                  <a:moveTo>
                    <a:pt x="32" y="25"/>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01"/>
            <p:cNvSpPr/>
            <p:nvPr/>
          </p:nvSpPr>
          <p:spPr>
            <a:xfrm>
              <a:off x="3573629" y="3256235"/>
              <a:ext cx="1081" cy="729"/>
            </a:xfrm>
            <a:custGeom>
              <a:rect b="b" l="l" r="r" t="t"/>
              <a:pathLst>
                <a:path extrusionOk="0" h="29" w="43">
                  <a:moveTo>
                    <a:pt x="43" y="28"/>
                  </a:moveTo>
                  <a:cubicBezTo>
                    <a:pt x="29" y="21"/>
                    <a:pt x="15" y="11"/>
                    <a:pt x="1" y="0"/>
                  </a:cubicBezTo>
                  <a:cubicBezTo>
                    <a:pt x="15" y="11"/>
                    <a:pt x="29" y="21"/>
                    <a:pt x="43" y="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01"/>
            <p:cNvSpPr/>
            <p:nvPr/>
          </p:nvSpPr>
          <p:spPr>
            <a:xfrm>
              <a:off x="3668688" y="3290653"/>
              <a:ext cx="25" cy="629"/>
            </a:xfrm>
            <a:custGeom>
              <a:rect b="b" l="l" r="r" t="t"/>
              <a:pathLst>
                <a:path extrusionOk="0" h="25" w="1">
                  <a:moveTo>
                    <a:pt x="1" y="7"/>
                  </a:moveTo>
                  <a:lnTo>
                    <a:pt x="1" y="25"/>
                  </a:lnTo>
                  <a:lnTo>
                    <a:pt x="1" y="0"/>
                  </a:lnTo>
                  <a:lnTo>
                    <a:pt x="1"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01"/>
            <p:cNvSpPr/>
            <p:nvPr/>
          </p:nvSpPr>
          <p:spPr>
            <a:xfrm>
              <a:off x="3668688" y="3291634"/>
              <a:ext cx="126" cy="880"/>
            </a:xfrm>
            <a:custGeom>
              <a:rect b="b" l="l" r="r" t="t"/>
              <a:pathLst>
                <a:path extrusionOk="0" h="35" w="5">
                  <a:moveTo>
                    <a:pt x="1" y="0"/>
                  </a:moveTo>
                  <a:cubicBezTo>
                    <a:pt x="1" y="11"/>
                    <a:pt x="4" y="24"/>
                    <a:pt x="4" y="35"/>
                  </a:cubicBezTo>
                  <a:cubicBezTo>
                    <a:pt x="4" y="21"/>
                    <a:pt x="1" y="1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01"/>
            <p:cNvSpPr/>
            <p:nvPr/>
          </p:nvSpPr>
          <p:spPr>
            <a:xfrm>
              <a:off x="3668789" y="3289773"/>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01"/>
            <p:cNvSpPr/>
            <p:nvPr/>
          </p:nvSpPr>
          <p:spPr>
            <a:xfrm>
              <a:off x="3237764" y="2776636"/>
              <a:ext cx="40955" cy="33388"/>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01"/>
            <p:cNvSpPr/>
            <p:nvPr/>
          </p:nvSpPr>
          <p:spPr>
            <a:xfrm>
              <a:off x="3243748" y="2776460"/>
              <a:ext cx="805" cy="101"/>
            </a:xfrm>
            <a:custGeom>
              <a:rect b="b" l="l" r="r" t="t"/>
              <a:pathLst>
                <a:path extrusionOk="0" h="4" w="32">
                  <a:moveTo>
                    <a:pt x="0" y="0"/>
                  </a:moveTo>
                  <a:lnTo>
                    <a:pt x="32"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01"/>
            <p:cNvSpPr/>
            <p:nvPr/>
          </p:nvSpPr>
          <p:spPr>
            <a:xfrm>
              <a:off x="3241812" y="2776460"/>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01"/>
            <p:cNvSpPr/>
            <p:nvPr/>
          </p:nvSpPr>
          <p:spPr>
            <a:xfrm>
              <a:off x="3262855" y="2780231"/>
              <a:ext cx="629" cy="25"/>
            </a:xfrm>
            <a:custGeom>
              <a:rect b="b" l="l" r="r" t="t"/>
              <a:pathLst>
                <a:path extrusionOk="0" h="1" w="25">
                  <a:moveTo>
                    <a:pt x="0" y="1"/>
                  </a:move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01"/>
            <p:cNvSpPr/>
            <p:nvPr/>
          </p:nvSpPr>
          <p:spPr>
            <a:xfrm>
              <a:off x="3242868" y="2776460"/>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01"/>
            <p:cNvSpPr/>
            <p:nvPr/>
          </p:nvSpPr>
          <p:spPr>
            <a:xfrm>
              <a:off x="3241183" y="2776460"/>
              <a:ext cx="377" cy="25"/>
            </a:xfrm>
            <a:custGeom>
              <a:rect b="b" l="l" r="r" t="t"/>
              <a:pathLst>
                <a:path extrusionOk="0" h="1" w="15">
                  <a:moveTo>
                    <a:pt x="1" y="0"/>
                  </a:moveTo>
                  <a:lnTo>
                    <a:pt x="1" y="0"/>
                  </a:lnTo>
                  <a:lnTo>
                    <a:pt x="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01"/>
            <p:cNvSpPr/>
            <p:nvPr/>
          </p:nvSpPr>
          <p:spPr>
            <a:xfrm>
              <a:off x="3264439" y="2780332"/>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01"/>
            <p:cNvSpPr/>
            <p:nvPr/>
          </p:nvSpPr>
          <p:spPr>
            <a:xfrm>
              <a:off x="3265847" y="2780231"/>
              <a:ext cx="277" cy="25"/>
            </a:xfrm>
            <a:custGeom>
              <a:rect b="b" l="l" r="r" t="t"/>
              <a:pathLst>
                <a:path extrusionOk="0" h="1" w="11">
                  <a:moveTo>
                    <a:pt x="0" y="1"/>
                  </a:moveTo>
                  <a:lnTo>
                    <a:pt x="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01"/>
            <p:cNvSpPr/>
            <p:nvPr/>
          </p:nvSpPr>
          <p:spPr>
            <a:xfrm>
              <a:off x="3261975" y="2780055"/>
              <a:ext cx="629" cy="126"/>
            </a:xfrm>
            <a:custGeom>
              <a:rect b="b" l="l" r="r" t="t"/>
              <a:pathLst>
                <a:path extrusionOk="0" h="5" w="25">
                  <a:moveTo>
                    <a:pt x="0" y="1"/>
                  </a:moveTo>
                  <a:lnTo>
                    <a:pt x="25"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01"/>
            <p:cNvSpPr/>
            <p:nvPr/>
          </p:nvSpPr>
          <p:spPr>
            <a:xfrm>
              <a:off x="3259411" y="2779000"/>
              <a:ext cx="654" cy="478"/>
            </a:xfrm>
            <a:custGeom>
              <a:rect b="b" l="l" r="r" t="t"/>
              <a:pathLst>
                <a:path extrusionOk="0" h="19" w="26">
                  <a:moveTo>
                    <a:pt x="1" y="1"/>
                  </a:moveTo>
                  <a:cubicBezTo>
                    <a:pt x="8" y="8"/>
                    <a:pt x="18" y="11"/>
                    <a:pt x="25" y="18"/>
                  </a:cubicBezTo>
                  <a:cubicBezTo>
                    <a:pt x="18" y="11"/>
                    <a:pt x="8" y="8"/>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01"/>
            <p:cNvSpPr/>
            <p:nvPr/>
          </p:nvSpPr>
          <p:spPr>
            <a:xfrm>
              <a:off x="3260291" y="2779528"/>
              <a:ext cx="553" cy="201"/>
            </a:xfrm>
            <a:custGeom>
              <a:rect b="b" l="l" r="r" t="t"/>
              <a:pathLst>
                <a:path extrusionOk="0" h="8" w="22">
                  <a:moveTo>
                    <a:pt x="1" y="1"/>
                  </a:moveTo>
                  <a:cubicBezTo>
                    <a:pt x="8" y="4"/>
                    <a:pt x="15" y="8"/>
                    <a:pt x="22" y="8"/>
                  </a:cubicBezTo>
                  <a:cubicBezTo>
                    <a:pt x="15" y="8"/>
                    <a:pt x="8" y="4"/>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01"/>
            <p:cNvSpPr/>
            <p:nvPr/>
          </p:nvSpPr>
          <p:spPr>
            <a:xfrm>
              <a:off x="3244703" y="2776536"/>
              <a:ext cx="654" cy="126"/>
            </a:xfrm>
            <a:custGeom>
              <a:rect b="b" l="l" r="r" t="t"/>
              <a:pathLst>
                <a:path extrusionOk="0" h="5" w="26">
                  <a:moveTo>
                    <a:pt x="1" y="1"/>
                  </a:moveTo>
                  <a:lnTo>
                    <a:pt x="25"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01"/>
            <p:cNvSpPr/>
            <p:nvPr/>
          </p:nvSpPr>
          <p:spPr>
            <a:xfrm>
              <a:off x="3245507" y="2776712"/>
              <a:ext cx="553" cy="201"/>
            </a:xfrm>
            <a:custGeom>
              <a:rect b="b" l="l" r="r" t="t"/>
              <a:pathLst>
                <a:path extrusionOk="0" h="8" w="22">
                  <a:moveTo>
                    <a:pt x="0" y="1"/>
                  </a:moveTo>
                  <a:cubicBezTo>
                    <a:pt x="7" y="1"/>
                    <a:pt x="14" y="4"/>
                    <a:pt x="21" y="8"/>
                  </a:cubicBezTo>
                  <a:cubicBezTo>
                    <a:pt x="14" y="4"/>
                    <a:pt x="7"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01"/>
            <p:cNvSpPr/>
            <p:nvPr/>
          </p:nvSpPr>
          <p:spPr>
            <a:xfrm>
              <a:off x="3260995" y="2779804"/>
              <a:ext cx="830" cy="277"/>
            </a:xfrm>
            <a:custGeom>
              <a:rect b="b" l="l" r="r" t="t"/>
              <a:pathLst>
                <a:path extrusionOk="0" h="11" w="33">
                  <a:moveTo>
                    <a:pt x="1" y="0"/>
                  </a:moveTo>
                  <a:cubicBezTo>
                    <a:pt x="11" y="4"/>
                    <a:pt x="22" y="7"/>
                    <a:pt x="32" y="11"/>
                  </a:cubicBezTo>
                  <a:cubicBezTo>
                    <a:pt x="22" y="7"/>
                    <a:pt x="11" y="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01"/>
            <p:cNvSpPr/>
            <p:nvPr/>
          </p:nvSpPr>
          <p:spPr>
            <a:xfrm>
              <a:off x="3279046" y="2795869"/>
              <a:ext cx="75977" cy="31050"/>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01"/>
            <p:cNvSpPr/>
            <p:nvPr/>
          </p:nvSpPr>
          <p:spPr>
            <a:xfrm>
              <a:off x="3280178" y="2800646"/>
              <a:ext cx="201" cy="905"/>
            </a:xfrm>
            <a:custGeom>
              <a:rect b="b" l="l" r="r" t="t"/>
              <a:pathLst>
                <a:path extrusionOk="0" h="36" w="8">
                  <a:moveTo>
                    <a:pt x="8" y="1"/>
                  </a:moveTo>
                  <a:cubicBezTo>
                    <a:pt x="4" y="11"/>
                    <a:pt x="1" y="25"/>
                    <a:pt x="1" y="36"/>
                  </a:cubicBezTo>
                  <a:cubicBezTo>
                    <a:pt x="4" y="25"/>
                    <a:pt x="4" y="15"/>
                    <a:pt x="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01"/>
            <p:cNvSpPr/>
            <p:nvPr/>
          </p:nvSpPr>
          <p:spPr>
            <a:xfrm>
              <a:off x="3280178" y="2801803"/>
              <a:ext cx="25" cy="553"/>
            </a:xfrm>
            <a:custGeom>
              <a:rect b="b" l="l" r="r" t="t"/>
              <a:pathLst>
                <a:path extrusionOk="0" h="22" w="1">
                  <a:moveTo>
                    <a:pt x="1" y="22"/>
                  </a:moveTo>
                  <a:lnTo>
                    <a:pt x="1" y="1"/>
                  </a:lnTo>
                  <a:cubicBezTo>
                    <a:pt x="1" y="8"/>
                    <a:pt x="1" y="15"/>
                    <a:pt x="1"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01"/>
            <p:cNvSpPr/>
            <p:nvPr/>
          </p:nvSpPr>
          <p:spPr>
            <a:xfrm>
              <a:off x="3280982" y="2798107"/>
              <a:ext cx="201" cy="277"/>
            </a:xfrm>
            <a:custGeom>
              <a:rect b="b" l="l" r="r" t="t"/>
              <a:pathLst>
                <a:path extrusionOk="0" h="11" w="8">
                  <a:moveTo>
                    <a:pt x="7" y="0"/>
                  </a:moveTo>
                  <a:lnTo>
                    <a:pt x="0" y="11"/>
                  </a:lnTo>
                  <a:cubicBezTo>
                    <a:pt x="4" y="7"/>
                    <a:pt x="7" y="4"/>
                    <a:pt x="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01"/>
            <p:cNvSpPr/>
            <p:nvPr/>
          </p:nvSpPr>
          <p:spPr>
            <a:xfrm>
              <a:off x="3280178" y="2802607"/>
              <a:ext cx="25" cy="453"/>
            </a:xfrm>
            <a:custGeom>
              <a:rect b="b" l="l" r="r" t="t"/>
              <a:pathLst>
                <a:path extrusionOk="0" h="18" w="1">
                  <a:moveTo>
                    <a:pt x="1" y="18"/>
                  </a:moveTo>
                  <a:lnTo>
                    <a:pt x="1" y="0"/>
                  </a:lnTo>
                  <a:cubicBezTo>
                    <a:pt x="1" y="7"/>
                    <a:pt x="1" y="14"/>
                    <a:pt x="1" y="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01"/>
            <p:cNvSpPr/>
            <p:nvPr/>
          </p:nvSpPr>
          <p:spPr>
            <a:xfrm>
              <a:off x="3279298" y="2807887"/>
              <a:ext cx="553" cy="1609"/>
            </a:xfrm>
            <a:custGeom>
              <a:rect b="b" l="l" r="r" t="t"/>
              <a:pathLst>
                <a:path extrusionOk="0" h="64" w="22">
                  <a:moveTo>
                    <a:pt x="22" y="0"/>
                  </a:moveTo>
                  <a:lnTo>
                    <a:pt x="22" y="0"/>
                  </a:lnTo>
                  <a:cubicBezTo>
                    <a:pt x="15" y="18"/>
                    <a:pt x="8" y="42"/>
                    <a:pt x="1" y="63"/>
                  </a:cubicBezTo>
                  <a:cubicBezTo>
                    <a:pt x="11" y="42"/>
                    <a:pt x="18" y="21"/>
                    <a:pt x="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01"/>
            <p:cNvSpPr/>
            <p:nvPr/>
          </p:nvSpPr>
          <p:spPr>
            <a:xfrm>
              <a:off x="3279826" y="2803663"/>
              <a:ext cx="729" cy="4249"/>
            </a:xfrm>
            <a:custGeom>
              <a:rect b="b" l="l" r="r" t="t"/>
              <a:pathLst>
                <a:path extrusionOk="0" h="169" w="29">
                  <a:moveTo>
                    <a:pt x="18" y="0"/>
                  </a:moveTo>
                  <a:lnTo>
                    <a:pt x="18" y="0"/>
                  </a:lnTo>
                  <a:cubicBezTo>
                    <a:pt x="29" y="56"/>
                    <a:pt x="25" y="116"/>
                    <a:pt x="1" y="168"/>
                  </a:cubicBezTo>
                  <a:cubicBezTo>
                    <a:pt x="25" y="116"/>
                    <a:pt x="29" y="56"/>
                    <a:pt x="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01"/>
            <p:cNvSpPr/>
            <p:nvPr/>
          </p:nvSpPr>
          <p:spPr>
            <a:xfrm>
              <a:off x="3280178" y="2803211"/>
              <a:ext cx="126" cy="478"/>
            </a:xfrm>
            <a:custGeom>
              <a:rect b="b" l="l" r="r" t="t"/>
              <a:pathLst>
                <a:path extrusionOk="0" h="19" w="5">
                  <a:moveTo>
                    <a:pt x="4" y="18"/>
                  </a:moveTo>
                  <a:cubicBezTo>
                    <a:pt x="4" y="11"/>
                    <a:pt x="1" y="8"/>
                    <a:pt x="1" y="1"/>
                  </a:cubicBezTo>
                  <a:cubicBezTo>
                    <a:pt x="1" y="8"/>
                    <a:pt x="4" y="11"/>
                    <a:pt x="4" y="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01"/>
            <p:cNvSpPr/>
            <p:nvPr/>
          </p:nvSpPr>
          <p:spPr>
            <a:xfrm>
              <a:off x="3280354" y="2799691"/>
              <a:ext cx="201" cy="905"/>
            </a:xfrm>
            <a:custGeom>
              <a:rect b="b" l="l" r="r" t="t"/>
              <a:pathLst>
                <a:path extrusionOk="0" h="36" w="8">
                  <a:moveTo>
                    <a:pt x="8" y="1"/>
                  </a:moveTo>
                  <a:lnTo>
                    <a:pt x="8" y="1"/>
                  </a:lnTo>
                  <a:cubicBezTo>
                    <a:pt x="4" y="15"/>
                    <a:pt x="1" y="25"/>
                    <a:pt x="1" y="35"/>
                  </a:cubicBezTo>
                  <a:cubicBezTo>
                    <a:pt x="4" y="25"/>
                    <a:pt x="4" y="15"/>
                    <a:pt x="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01"/>
            <p:cNvSpPr/>
            <p:nvPr/>
          </p:nvSpPr>
          <p:spPr>
            <a:xfrm>
              <a:off x="3279046" y="2809471"/>
              <a:ext cx="277" cy="905"/>
            </a:xfrm>
            <a:custGeom>
              <a:rect b="b" l="l" r="r" t="t"/>
              <a:pathLst>
                <a:path extrusionOk="0" h="36" w="11">
                  <a:moveTo>
                    <a:pt x="0" y="35"/>
                  </a:moveTo>
                  <a:lnTo>
                    <a:pt x="0" y="35"/>
                  </a:lnTo>
                  <a:lnTo>
                    <a:pt x="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01"/>
            <p:cNvSpPr/>
            <p:nvPr/>
          </p:nvSpPr>
          <p:spPr>
            <a:xfrm>
              <a:off x="3280706" y="2798710"/>
              <a:ext cx="201" cy="729"/>
            </a:xfrm>
            <a:custGeom>
              <a:rect b="b" l="l" r="r" t="t"/>
              <a:pathLst>
                <a:path extrusionOk="0" h="29" w="8">
                  <a:moveTo>
                    <a:pt x="8" y="1"/>
                  </a:moveTo>
                  <a:lnTo>
                    <a:pt x="8" y="1"/>
                  </a:lnTo>
                  <a:cubicBezTo>
                    <a:pt x="4" y="8"/>
                    <a:pt x="1" y="18"/>
                    <a:pt x="1" y="29"/>
                  </a:cubicBezTo>
                  <a:cubicBezTo>
                    <a:pt x="1" y="18"/>
                    <a:pt x="4" y="11"/>
                    <a:pt x="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01"/>
            <p:cNvSpPr/>
            <p:nvPr/>
          </p:nvSpPr>
          <p:spPr>
            <a:xfrm>
              <a:off x="3332824" y="2756925"/>
              <a:ext cx="160478" cy="227882"/>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01"/>
            <p:cNvSpPr/>
            <p:nvPr/>
          </p:nvSpPr>
          <p:spPr>
            <a:xfrm>
              <a:off x="3460014" y="2971156"/>
              <a:ext cx="101" cy="805"/>
            </a:xfrm>
            <a:custGeom>
              <a:rect b="b" l="l" r="r" t="t"/>
              <a:pathLst>
                <a:path extrusionOk="0" h="32" w="4">
                  <a:moveTo>
                    <a:pt x="4" y="0"/>
                  </a:moveTo>
                  <a:cubicBezTo>
                    <a:pt x="0" y="11"/>
                    <a:pt x="0" y="21"/>
                    <a:pt x="0" y="32"/>
                  </a:cubicBezTo>
                  <a:cubicBezTo>
                    <a:pt x="0" y="21"/>
                    <a:pt x="4" y="11"/>
                    <a:pt x="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01"/>
            <p:cNvSpPr/>
            <p:nvPr/>
          </p:nvSpPr>
          <p:spPr>
            <a:xfrm>
              <a:off x="3481033" y="2902042"/>
              <a:ext cx="4953" cy="1257"/>
            </a:xfrm>
            <a:custGeom>
              <a:rect b="b" l="l" r="r" t="t"/>
              <a:pathLst>
                <a:path extrusionOk="0" h="50" w="197">
                  <a:moveTo>
                    <a:pt x="1" y="50"/>
                  </a:moveTo>
                  <a:cubicBezTo>
                    <a:pt x="67" y="39"/>
                    <a:pt x="134" y="22"/>
                    <a:pt x="197" y="1"/>
                  </a:cubicBezTo>
                  <a:cubicBezTo>
                    <a:pt x="134" y="22"/>
                    <a:pt x="67" y="39"/>
                    <a:pt x="1" y="5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01"/>
            <p:cNvSpPr/>
            <p:nvPr/>
          </p:nvSpPr>
          <p:spPr>
            <a:xfrm>
              <a:off x="3487293" y="2901614"/>
              <a:ext cx="201" cy="25"/>
            </a:xfrm>
            <a:custGeom>
              <a:rect b="b" l="l" r="r" t="t"/>
              <a:pathLst>
                <a:path extrusionOk="0" h="1" w="8">
                  <a:moveTo>
                    <a:pt x="0" y="0"/>
                  </a:moveTo>
                  <a:lnTo>
                    <a:pt x="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01"/>
            <p:cNvSpPr/>
            <p:nvPr/>
          </p:nvSpPr>
          <p:spPr>
            <a:xfrm>
              <a:off x="3480329" y="2903274"/>
              <a:ext cx="478" cy="25"/>
            </a:xfrm>
            <a:custGeom>
              <a:rect b="b" l="l" r="r" t="t"/>
              <a:pathLst>
                <a:path extrusionOk="0" h="1" w="19">
                  <a:moveTo>
                    <a:pt x="1" y="1"/>
                  </a:moveTo>
                  <a:lnTo>
                    <a:pt x="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01"/>
            <p:cNvSpPr/>
            <p:nvPr/>
          </p:nvSpPr>
          <p:spPr>
            <a:xfrm>
              <a:off x="3491165" y="2899578"/>
              <a:ext cx="1332" cy="654"/>
            </a:xfrm>
            <a:custGeom>
              <a:rect b="b" l="l" r="r" t="t"/>
              <a:pathLst>
                <a:path extrusionOk="0" h="26" w="53">
                  <a:moveTo>
                    <a:pt x="53" y="1"/>
                  </a:moveTo>
                  <a:lnTo>
                    <a:pt x="28" y="11"/>
                  </a:lnTo>
                  <a:lnTo>
                    <a:pt x="0" y="25"/>
                  </a:lnTo>
                  <a:lnTo>
                    <a:pt x="0" y="25"/>
                  </a:lnTo>
                  <a:lnTo>
                    <a:pt x="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01"/>
            <p:cNvSpPr/>
            <p:nvPr/>
          </p:nvSpPr>
          <p:spPr>
            <a:xfrm>
              <a:off x="3460090" y="2969748"/>
              <a:ext cx="126" cy="905"/>
            </a:xfrm>
            <a:custGeom>
              <a:rect b="b" l="l" r="r" t="t"/>
              <a:pathLst>
                <a:path extrusionOk="0" h="36" w="5">
                  <a:moveTo>
                    <a:pt x="1" y="0"/>
                  </a:moveTo>
                  <a:lnTo>
                    <a:pt x="1" y="35"/>
                  </a:lnTo>
                  <a:cubicBezTo>
                    <a:pt x="4" y="25"/>
                    <a:pt x="4" y="1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01"/>
            <p:cNvSpPr/>
            <p:nvPr/>
          </p:nvSpPr>
          <p:spPr>
            <a:xfrm>
              <a:off x="3460190" y="2968239"/>
              <a:ext cx="101" cy="1182"/>
            </a:xfrm>
            <a:custGeom>
              <a:rect b="b" l="l" r="r" t="t"/>
              <a:pathLst>
                <a:path extrusionOk="0" h="47" w="4">
                  <a:moveTo>
                    <a:pt x="0" y="1"/>
                  </a:moveTo>
                  <a:lnTo>
                    <a:pt x="0" y="46"/>
                  </a:lnTo>
                  <a:cubicBezTo>
                    <a:pt x="0" y="29"/>
                    <a:pt x="4" y="15"/>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01"/>
            <p:cNvSpPr/>
            <p:nvPr/>
          </p:nvSpPr>
          <p:spPr>
            <a:xfrm>
              <a:off x="3486061" y="2901866"/>
              <a:ext cx="629" cy="201"/>
            </a:xfrm>
            <a:custGeom>
              <a:rect b="b" l="l" r="r" t="t"/>
              <a:pathLst>
                <a:path extrusionOk="0" h="8" w="25">
                  <a:moveTo>
                    <a:pt x="0" y="8"/>
                  </a:move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01"/>
            <p:cNvSpPr/>
            <p:nvPr/>
          </p:nvSpPr>
          <p:spPr>
            <a:xfrm>
              <a:off x="3459662" y="2973796"/>
              <a:ext cx="201" cy="805"/>
            </a:xfrm>
            <a:custGeom>
              <a:rect b="b" l="l" r="r" t="t"/>
              <a:pathLst>
                <a:path extrusionOk="0" h="32" w="8">
                  <a:moveTo>
                    <a:pt x="7" y="0"/>
                  </a:moveTo>
                  <a:cubicBezTo>
                    <a:pt x="4" y="11"/>
                    <a:pt x="0" y="21"/>
                    <a:pt x="0" y="32"/>
                  </a:cubicBezTo>
                  <a:cubicBezTo>
                    <a:pt x="4" y="21"/>
                    <a:pt x="4" y="11"/>
                    <a:pt x="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01"/>
            <p:cNvSpPr/>
            <p:nvPr/>
          </p:nvSpPr>
          <p:spPr>
            <a:xfrm>
              <a:off x="3457727" y="2982419"/>
              <a:ext cx="176" cy="729"/>
            </a:xfrm>
            <a:custGeom>
              <a:rect b="b" l="l" r="r" t="t"/>
              <a:pathLst>
                <a:path extrusionOk="0" h="29" w="7">
                  <a:moveTo>
                    <a:pt x="7" y="0"/>
                  </a:moveTo>
                  <a:cubicBezTo>
                    <a:pt x="4" y="11"/>
                    <a:pt x="4" y="18"/>
                    <a:pt x="0" y="28"/>
                  </a:cubicBezTo>
                  <a:cubicBezTo>
                    <a:pt x="4" y="18"/>
                    <a:pt x="7" y="11"/>
                    <a:pt x="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01"/>
            <p:cNvSpPr/>
            <p:nvPr/>
          </p:nvSpPr>
          <p:spPr>
            <a:xfrm>
              <a:off x="3459914" y="2972564"/>
              <a:ext cx="126" cy="805"/>
            </a:xfrm>
            <a:custGeom>
              <a:rect b="b" l="l" r="r" t="t"/>
              <a:pathLst>
                <a:path extrusionOk="0" h="32" w="5">
                  <a:moveTo>
                    <a:pt x="4" y="0"/>
                  </a:moveTo>
                  <a:cubicBezTo>
                    <a:pt x="1" y="7"/>
                    <a:pt x="1" y="18"/>
                    <a:pt x="1" y="32"/>
                  </a:cubicBezTo>
                  <a:cubicBezTo>
                    <a:pt x="1" y="21"/>
                    <a:pt x="1" y="11"/>
                    <a:pt x="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01"/>
            <p:cNvSpPr/>
            <p:nvPr/>
          </p:nvSpPr>
          <p:spPr>
            <a:xfrm>
              <a:off x="3458330" y="2980207"/>
              <a:ext cx="302" cy="830"/>
            </a:xfrm>
            <a:custGeom>
              <a:rect b="b" l="l" r="r" t="t"/>
              <a:pathLst>
                <a:path extrusionOk="0" h="33" w="12">
                  <a:moveTo>
                    <a:pt x="11" y="1"/>
                  </a:moveTo>
                  <a:lnTo>
                    <a:pt x="1" y="32"/>
                  </a:lnTo>
                  <a:cubicBezTo>
                    <a:pt x="4" y="25"/>
                    <a:pt x="8" y="15"/>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01"/>
            <p:cNvSpPr/>
            <p:nvPr/>
          </p:nvSpPr>
          <p:spPr>
            <a:xfrm>
              <a:off x="3457349" y="2983299"/>
              <a:ext cx="302" cy="629"/>
            </a:xfrm>
            <a:custGeom>
              <a:rect b="b" l="l" r="r" t="t"/>
              <a:pathLst>
                <a:path extrusionOk="0" h="25" w="12">
                  <a:moveTo>
                    <a:pt x="1" y="25"/>
                  </a:moveTo>
                  <a:cubicBezTo>
                    <a:pt x="4" y="18"/>
                    <a:pt x="8" y="11"/>
                    <a:pt x="12" y="0"/>
                  </a:cubicBezTo>
                  <a:cubicBezTo>
                    <a:pt x="8" y="11"/>
                    <a:pt x="4" y="18"/>
                    <a:pt x="1" y="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01"/>
            <p:cNvSpPr/>
            <p:nvPr/>
          </p:nvSpPr>
          <p:spPr>
            <a:xfrm>
              <a:off x="3456570" y="2985059"/>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01"/>
            <p:cNvSpPr/>
            <p:nvPr/>
          </p:nvSpPr>
          <p:spPr>
            <a:xfrm>
              <a:off x="3456645" y="2984707"/>
              <a:ext cx="302" cy="277"/>
            </a:xfrm>
            <a:custGeom>
              <a:rect b="b" l="l" r="r" t="t"/>
              <a:pathLst>
                <a:path extrusionOk="0" h="11" w="12">
                  <a:moveTo>
                    <a:pt x="1" y="11"/>
                  </a:moveTo>
                  <a:cubicBezTo>
                    <a:pt x="4" y="7"/>
                    <a:pt x="8" y="4"/>
                    <a:pt x="11" y="0"/>
                  </a:cubicBezTo>
                  <a:cubicBezTo>
                    <a:pt x="8" y="4"/>
                    <a:pt x="4" y="7"/>
                    <a:pt x="1" y="1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01"/>
            <p:cNvSpPr/>
            <p:nvPr/>
          </p:nvSpPr>
          <p:spPr>
            <a:xfrm>
              <a:off x="3456997" y="2984078"/>
              <a:ext cx="302" cy="478"/>
            </a:xfrm>
            <a:custGeom>
              <a:rect b="b" l="l" r="r" t="t"/>
              <a:pathLst>
                <a:path extrusionOk="0" h="19" w="12">
                  <a:moveTo>
                    <a:pt x="1" y="18"/>
                  </a:moveTo>
                  <a:cubicBezTo>
                    <a:pt x="4" y="15"/>
                    <a:pt x="8" y="8"/>
                    <a:pt x="11" y="1"/>
                  </a:cubicBezTo>
                  <a:cubicBezTo>
                    <a:pt x="8" y="8"/>
                    <a:pt x="4" y="15"/>
                    <a:pt x="1" y="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01"/>
            <p:cNvSpPr/>
            <p:nvPr/>
          </p:nvSpPr>
          <p:spPr>
            <a:xfrm>
              <a:off x="3458079" y="2981363"/>
              <a:ext cx="176" cy="805"/>
            </a:xfrm>
            <a:custGeom>
              <a:rect b="b" l="l" r="r" t="t"/>
              <a:pathLst>
                <a:path extrusionOk="0" h="32" w="7">
                  <a:moveTo>
                    <a:pt x="0" y="32"/>
                  </a:moveTo>
                  <a:cubicBezTo>
                    <a:pt x="0" y="21"/>
                    <a:pt x="4" y="11"/>
                    <a:pt x="7" y="0"/>
                  </a:cubicBezTo>
                  <a:cubicBezTo>
                    <a:pt x="4" y="11"/>
                    <a:pt x="0" y="21"/>
                    <a:pt x="0" y="3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01"/>
            <p:cNvSpPr/>
            <p:nvPr/>
          </p:nvSpPr>
          <p:spPr>
            <a:xfrm>
              <a:off x="3459486" y="2975203"/>
              <a:ext cx="101" cy="805"/>
            </a:xfrm>
            <a:custGeom>
              <a:rect b="b" l="l" r="r" t="t"/>
              <a:pathLst>
                <a:path extrusionOk="0" h="32" w="4">
                  <a:moveTo>
                    <a:pt x="0" y="32"/>
                  </a:moveTo>
                  <a:cubicBezTo>
                    <a:pt x="0" y="21"/>
                    <a:pt x="4" y="11"/>
                    <a:pt x="4" y="0"/>
                  </a:cubicBezTo>
                  <a:cubicBezTo>
                    <a:pt x="4" y="11"/>
                    <a:pt x="0" y="21"/>
                    <a:pt x="0" y="3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01"/>
            <p:cNvSpPr/>
            <p:nvPr/>
          </p:nvSpPr>
          <p:spPr>
            <a:xfrm>
              <a:off x="3458958" y="2977843"/>
              <a:ext cx="176" cy="805"/>
            </a:xfrm>
            <a:custGeom>
              <a:rect b="b" l="l" r="r" t="t"/>
              <a:pathLst>
                <a:path extrusionOk="0" h="32" w="7">
                  <a:moveTo>
                    <a:pt x="7" y="0"/>
                  </a:moveTo>
                  <a:cubicBezTo>
                    <a:pt x="4" y="11"/>
                    <a:pt x="0" y="21"/>
                    <a:pt x="0" y="32"/>
                  </a:cubicBezTo>
                  <a:cubicBezTo>
                    <a:pt x="4" y="21"/>
                    <a:pt x="4" y="11"/>
                    <a:pt x="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01"/>
            <p:cNvSpPr/>
            <p:nvPr/>
          </p:nvSpPr>
          <p:spPr>
            <a:xfrm>
              <a:off x="3459210" y="2976511"/>
              <a:ext cx="201" cy="830"/>
            </a:xfrm>
            <a:custGeom>
              <a:rect b="b" l="l" r="r" t="t"/>
              <a:pathLst>
                <a:path extrusionOk="0" h="33" w="8">
                  <a:moveTo>
                    <a:pt x="8" y="1"/>
                  </a:moveTo>
                  <a:lnTo>
                    <a:pt x="8" y="1"/>
                  </a:lnTo>
                  <a:cubicBezTo>
                    <a:pt x="4" y="11"/>
                    <a:pt x="1" y="22"/>
                    <a:pt x="1" y="32"/>
                  </a:cubicBezTo>
                  <a:cubicBezTo>
                    <a:pt x="4" y="22"/>
                    <a:pt x="4" y="11"/>
                    <a:pt x="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01"/>
            <p:cNvSpPr/>
            <p:nvPr/>
          </p:nvSpPr>
          <p:spPr>
            <a:xfrm>
              <a:off x="3458682" y="2979075"/>
              <a:ext cx="201" cy="905"/>
            </a:xfrm>
            <a:custGeom>
              <a:rect b="b" l="l" r="r" t="t"/>
              <a:pathLst>
                <a:path extrusionOk="0" h="36" w="8">
                  <a:moveTo>
                    <a:pt x="8" y="0"/>
                  </a:moveTo>
                  <a:cubicBezTo>
                    <a:pt x="4" y="11"/>
                    <a:pt x="1" y="21"/>
                    <a:pt x="1" y="35"/>
                  </a:cubicBezTo>
                  <a:cubicBezTo>
                    <a:pt x="1" y="25"/>
                    <a:pt x="4" y="14"/>
                    <a:pt x="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01"/>
            <p:cNvSpPr/>
            <p:nvPr/>
          </p:nvSpPr>
          <p:spPr>
            <a:xfrm>
              <a:off x="3352007" y="2824078"/>
              <a:ext cx="377" cy="377"/>
            </a:xfrm>
            <a:custGeom>
              <a:rect b="b" l="l" r="r" t="t"/>
              <a:pathLst>
                <a:path extrusionOk="0" h="15" w="15">
                  <a:moveTo>
                    <a:pt x="0" y="14"/>
                  </a:moveTo>
                  <a:lnTo>
                    <a:pt x="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01"/>
            <p:cNvSpPr/>
            <p:nvPr/>
          </p:nvSpPr>
          <p:spPr>
            <a:xfrm>
              <a:off x="3353339" y="2822670"/>
              <a:ext cx="453" cy="553"/>
            </a:xfrm>
            <a:custGeom>
              <a:rect b="b" l="l" r="r" t="t"/>
              <a:pathLst>
                <a:path extrusionOk="0" h="22" w="18">
                  <a:moveTo>
                    <a:pt x="0" y="21"/>
                  </a:moveTo>
                  <a:lnTo>
                    <a:pt x="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01"/>
            <p:cNvSpPr/>
            <p:nvPr/>
          </p:nvSpPr>
          <p:spPr>
            <a:xfrm>
              <a:off x="3351378" y="2824682"/>
              <a:ext cx="377" cy="377"/>
            </a:xfrm>
            <a:custGeom>
              <a:rect b="b" l="l" r="r" t="t"/>
              <a:pathLst>
                <a:path extrusionOk="0" h="15" w="15">
                  <a:moveTo>
                    <a:pt x="1" y="15"/>
                  </a:moveTo>
                  <a:lnTo>
                    <a:pt x="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01"/>
            <p:cNvSpPr/>
            <p:nvPr/>
          </p:nvSpPr>
          <p:spPr>
            <a:xfrm>
              <a:off x="3352610" y="2823374"/>
              <a:ext cx="478" cy="453"/>
            </a:xfrm>
            <a:custGeom>
              <a:rect b="b" l="l" r="r" t="t"/>
              <a:pathLst>
                <a:path extrusionOk="0" h="18" w="19">
                  <a:moveTo>
                    <a:pt x="1" y="18"/>
                  </a:moveTo>
                  <a:lnTo>
                    <a:pt x="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01"/>
            <p:cNvSpPr/>
            <p:nvPr/>
          </p:nvSpPr>
          <p:spPr>
            <a:xfrm>
              <a:off x="3354043" y="2822218"/>
              <a:ext cx="277" cy="302"/>
            </a:xfrm>
            <a:custGeom>
              <a:rect b="b" l="l" r="r" t="t"/>
              <a:pathLst>
                <a:path extrusionOk="0" h="12" w="11">
                  <a:moveTo>
                    <a:pt x="0" y="11"/>
                  </a:moveTo>
                  <a:lnTo>
                    <a:pt x="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01"/>
            <p:cNvSpPr/>
            <p:nvPr/>
          </p:nvSpPr>
          <p:spPr>
            <a:xfrm>
              <a:off x="3356230" y="2820030"/>
              <a:ext cx="654" cy="553"/>
            </a:xfrm>
            <a:custGeom>
              <a:rect b="b" l="l" r="r" t="t"/>
              <a:pathLst>
                <a:path extrusionOk="0" h="22" w="26">
                  <a:moveTo>
                    <a:pt x="25" y="0"/>
                  </a:moveTo>
                  <a:cubicBezTo>
                    <a:pt x="15" y="7"/>
                    <a:pt x="8" y="14"/>
                    <a:pt x="1" y="21"/>
                  </a:cubicBezTo>
                  <a:cubicBezTo>
                    <a:pt x="8" y="14"/>
                    <a:pt x="18" y="7"/>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01"/>
            <p:cNvSpPr/>
            <p:nvPr/>
          </p:nvSpPr>
          <p:spPr>
            <a:xfrm>
              <a:off x="3349719" y="2826542"/>
              <a:ext cx="201" cy="201"/>
            </a:xfrm>
            <a:custGeom>
              <a:rect b="b" l="l" r="r" t="t"/>
              <a:pathLst>
                <a:path extrusionOk="0" h="8" w="8">
                  <a:moveTo>
                    <a:pt x="0" y="7"/>
                  </a:moveTo>
                  <a:lnTo>
                    <a:pt x="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01"/>
            <p:cNvSpPr/>
            <p:nvPr/>
          </p:nvSpPr>
          <p:spPr>
            <a:xfrm>
              <a:off x="3350146" y="2825914"/>
              <a:ext cx="377" cy="377"/>
            </a:xfrm>
            <a:custGeom>
              <a:rect b="b" l="l" r="r" t="t"/>
              <a:pathLst>
                <a:path extrusionOk="0" h="15" w="15">
                  <a:moveTo>
                    <a:pt x="1" y="15"/>
                  </a:moveTo>
                  <a:lnTo>
                    <a:pt x="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01"/>
            <p:cNvSpPr/>
            <p:nvPr/>
          </p:nvSpPr>
          <p:spPr>
            <a:xfrm>
              <a:off x="3350775" y="2825310"/>
              <a:ext cx="377" cy="377"/>
            </a:xfrm>
            <a:custGeom>
              <a:rect b="b" l="l" r="r" t="t"/>
              <a:pathLst>
                <a:path extrusionOk="0" h="15" w="15">
                  <a:moveTo>
                    <a:pt x="0" y="14"/>
                  </a:moveTo>
                  <a:lnTo>
                    <a:pt x="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01"/>
            <p:cNvSpPr/>
            <p:nvPr/>
          </p:nvSpPr>
          <p:spPr>
            <a:xfrm>
              <a:off x="3357462" y="2818170"/>
              <a:ext cx="478" cy="905"/>
            </a:xfrm>
            <a:custGeom>
              <a:rect b="b" l="l" r="r" t="t"/>
              <a:pathLst>
                <a:path extrusionOk="0" h="36" w="19">
                  <a:moveTo>
                    <a:pt x="1" y="36"/>
                  </a:moveTo>
                  <a:cubicBezTo>
                    <a:pt x="8" y="25"/>
                    <a:pt x="11" y="15"/>
                    <a:pt x="18" y="1"/>
                  </a:cubicBezTo>
                  <a:cubicBezTo>
                    <a:pt x="11" y="15"/>
                    <a:pt x="8" y="25"/>
                    <a:pt x="1"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01"/>
            <p:cNvSpPr/>
            <p:nvPr/>
          </p:nvSpPr>
          <p:spPr>
            <a:xfrm>
              <a:off x="3354571" y="2821690"/>
              <a:ext cx="277" cy="302"/>
            </a:xfrm>
            <a:custGeom>
              <a:rect b="b" l="l" r="r" t="t"/>
              <a:pathLst>
                <a:path extrusionOk="0" h="12" w="11">
                  <a:moveTo>
                    <a:pt x="0" y="11"/>
                  </a:moveTo>
                  <a:lnTo>
                    <a:pt x="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01"/>
            <p:cNvSpPr/>
            <p:nvPr/>
          </p:nvSpPr>
          <p:spPr>
            <a:xfrm>
              <a:off x="3355878" y="2820558"/>
              <a:ext cx="377" cy="277"/>
            </a:xfrm>
            <a:custGeom>
              <a:rect b="b" l="l" r="r" t="t"/>
              <a:pathLst>
                <a:path extrusionOk="0" h="11" w="15">
                  <a:moveTo>
                    <a:pt x="1" y="11"/>
                  </a:moveTo>
                  <a:lnTo>
                    <a:pt x="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01"/>
            <p:cNvSpPr/>
            <p:nvPr/>
          </p:nvSpPr>
          <p:spPr>
            <a:xfrm>
              <a:off x="3357990" y="2816938"/>
              <a:ext cx="377" cy="1081"/>
            </a:xfrm>
            <a:custGeom>
              <a:rect b="b" l="l" r="r" t="t"/>
              <a:pathLst>
                <a:path extrusionOk="0" h="43" w="15">
                  <a:moveTo>
                    <a:pt x="1" y="43"/>
                  </a:moveTo>
                  <a:cubicBezTo>
                    <a:pt x="4" y="29"/>
                    <a:pt x="11" y="15"/>
                    <a:pt x="15" y="1"/>
                  </a:cubicBezTo>
                  <a:cubicBezTo>
                    <a:pt x="11" y="15"/>
                    <a:pt x="4" y="29"/>
                    <a:pt x="1" y="4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01"/>
            <p:cNvSpPr/>
            <p:nvPr/>
          </p:nvSpPr>
          <p:spPr>
            <a:xfrm>
              <a:off x="3356934" y="2819150"/>
              <a:ext cx="553" cy="729"/>
            </a:xfrm>
            <a:custGeom>
              <a:rect b="b" l="l" r="r" t="t"/>
              <a:pathLst>
                <a:path extrusionOk="0" h="29" w="22">
                  <a:moveTo>
                    <a:pt x="1" y="28"/>
                  </a:moveTo>
                  <a:cubicBezTo>
                    <a:pt x="8" y="18"/>
                    <a:pt x="15" y="11"/>
                    <a:pt x="22" y="0"/>
                  </a:cubicBezTo>
                  <a:cubicBezTo>
                    <a:pt x="15" y="11"/>
                    <a:pt x="8" y="18"/>
                    <a:pt x="1" y="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01"/>
            <p:cNvSpPr/>
            <p:nvPr/>
          </p:nvSpPr>
          <p:spPr>
            <a:xfrm>
              <a:off x="3354999" y="2821262"/>
              <a:ext cx="302" cy="277"/>
            </a:xfrm>
            <a:custGeom>
              <a:rect b="b" l="l" r="r" t="t"/>
              <a:pathLst>
                <a:path extrusionOk="0" h="11" w="12">
                  <a:moveTo>
                    <a:pt x="1" y="11"/>
                  </a:moveTo>
                  <a:lnTo>
                    <a:pt x="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01"/>
            <p:cNvSpPr/>
            <p:nvPr/>
          </p:nvSpPr>
          <p:spPr>
            <a:xfrm>
              <a:off x="3355527" y="2820910"/>
              <a:ext cx="302" cy="277"/>
            </a:xfrm>
            <a:custGeom>
              <a:rect b="b" l="l" r="r" t="t"/>
              <a:pathLst>
                <a:path extrusionOk="0" h="11" w="12">
                  <a:moveTo>
                    <a:pt x="1" y="11"/>
                  </a:moveTo>
                  <a:lnTo>
                    <a:pt x="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01"/>
            <p:cNvSpPr/>
            <p:nvPr/>
          </p:nvSpPr>
          <p:spPr>
            <a:xfrm>
              <a:off x="3463006" y="3066995"/>
              <a:ext cx="163545" cy="183985"/>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01"/>
            <p:cNvSpPr/>
            <p:nvPr/>
          </p:nvSpPr>
          <p:spPr>
            <a:xfrm>
              <a:off x="3591580" y="3150867"/>
              <a:ext cx="16317" cy="8925"/>
            </a:xfrm>
            <a:custGeom>
              <a:rect b="b" l="l" r="r" t="t"/>
              <a:pathLst>
                <a:path extrusionOk="0" h="355" w="649">
                  <a:moveTo>
                    <a:pt x="648" y="337"/>
                  </a:moveTo>
                  <a:cubicBezTo>
                    <a:pt x="134" y="354"/>
                    <a:pt x="11" y="165"/>
                    <a:pt x="1" y="1"/>
                  </a:cubicBezTo>
                  <a:cubicBezTo>
                    <a:pt x="11" y="165"/>
                    <a:pt x="134" y="354"/>
                    <a:pt x="648" y="33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01"/>
            <p:cNvSpPr/>
            <p:nvPr/>
          </p:nvSpPr>
          <p:spPr>
            <a:xfrm>
              <a:off x="3624515" y="3196121"/>
              <a:ext cx="101" cy="1157"/>
            </a:xfrm>
            <a:custGeom>
              <a:rect b="b" l="l" r="r" t="t"/>
              <a:pathLst>
                <a:path extrusionOk="0" h="46" w="4">
                  <a:moveTo>
                    <a:pt x="0" y="0"/>
                  </a:moveTo>
                  <a:cubicBezTo>
                    <a:pt x="4" y="14"/>
                    <a:pt x="4" y="32"/>
                    <a:pt x="4" y="46"/>
                  </a:cubicBezTo>
                  <a:cubicBezTo>
                    <a:pt x="4" y="32"/>
                    <a:pt x="4" y="14"/>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01"/>
            <p:cNvSpPr/>
            <p:nvPr/>
          </p:nvSpPr>
          <p:spPr>
            <a:xfrm>
              <a:off x="3568625" y="3118661"/>
              <a:ext cx="8548" cy="1710"/>
            </a:xfrm>
            <a:custGeom>
              <a:rect b="b" l="l" r="r" t="t"/>
              <a:pathLst>
                <a:path extrusionOk="0" h="68" w="340">
                  <a:moveTo>
                    <a:pt x="340" y="60"/>
                  </a:moveTo>
                  <a:cubicBezTo>
                    <a:pt x="200" y="64"/>
                    <a:pt x="67" y="67"/>
                    <a:pt x="0" y="1"/>
                  </a:cubicBezTo>
                  <a:cubicBezTo>
                    <a:pt x="67" y="67"/>
                    <a:pt x="200" y="64"/>
                    <a:pt x="340" y="6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01"/>
            <p:cNvSpPr/>
            <p:nvPr/>
          </p:nvSpPr>
          <p:spPr>
            <a:xfrm>
              <a:off x="3621071" y="3199541"/>
              <a:ext cx="3193" cy="4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01"/>
            <p:cNvSpPr/>
            <p:nvPr/>
          </p:nvSpPr>
          <p:spPr>
            <a:xfrm>
              <a:off x="3624163" y="3198585"/>
              <a:ext cx="277" cy="981"/>
            </a:xfrm>
            <a:custGeom>
              <a:rect b="b" l="l" r="r" t="t"/>
              <a:pathLst>
                <a:path extrusionOk="0" h="39" w="11">
                  <a:moveTo>
                    <a:pt x="11" y="0"/>
                  </a:moveTo>
                  <a:cubicBezTo>
                    <a:pt x="7" y="11"/>
                    <a:pt x="4" y="25"/>
                    <a:pt x="0" y="39"/>
                  </a:cubicBezTo>
                  <a:cubicBezTo>
                    <a:pt x="4" y="25"/>
                    <a:pt x="7" y="11"/>
                    <a:pt x="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01"/>
            <p:cNvSpPr/>
            <p:nvPr/>
          </p:nvSpPr>
          <p:spPr>
            <a:xfrm>
              <a:off x="3466953" y="3083991"/>
              <a:ext cx="302" cy="101"/>
            </a:xfrm>
            <a:custGeom>
              <a:rect b="b" l="l" r="r" t="t"/>
              <a:pathLst>
                <a:path extrusionOk="0" h="4" w="12">
                  <a:moveTo>
                    <a:pt x="11" y="4"/>
                  </a:moveTo>
                  <a:lnTo>
                    <a:pt x="1" y="0"/>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01"/>
            <p:cNvSpPr/>
            <p:nvPr/>
          </p:nvSpPr>
          <p:spPr>
            <a:xfrm>
              <a:off x="3624515" y="3197429"/>
              <a:ext cx="101" cy="905"/>
            </a:xfrm>
            <a:custGeom>
              <a:rect b="b" l="l" r="r" t="t"/>
              <a:pathLst>
                <a:path extrusionOk="0" h="36" w="4">
                  <a:moveTo>
                    <a:pt x="4" y="1"/>
                  </a:moveTo>
                  <a:cubicBezTo>
                    <a:pt x="4" y="15"/>
                    <a:pt x="0" y="25"/>
                    <a:pt x="0" y="36"/>
                  </a:cubicBezTo>
                  <a:cubicBezTo>
                    <a:pt x="0" y="25"/>
                    <a:pt x="4" y="15"/>
                    <a:pt x="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01"/>
            <p:cNvSpPr/>
            <p:nvPr/>
          </p:nvSpPr>
          <p:spPr>
            <a:xfrm>
              <a:off x="3467481" y="3084167"/>
              <a:ext cx="729" cy="277"/>
            </a:xfrm>
            <a:custGeom>
              <a:rect b="b" l="l" r="r" t="t"/>
              <a:pathLst>
                <a:path extrusionOk="0" h="11" w="29">
                  <a:moveTo>
                    <a:pt x="1" y="0"/>
                  </a:moveTo>
                  <a:lnTo>
                    <a:pt x="29"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01"/>
            <p:cNvSpPr/>
            <p:nvPr/>
          </p:nvSpPr>
          <p:spPr>
            <a:xfrm>
              <a:off x="3552409" y="3107649"/>
              <a:ext cx="25" cy="25"/>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01"/>
            <p:cNvSpPr/>
            <p:nvPr/>
          </p:nvSpPr>
          <p:spPr>
            <a:xfrm>
              <a:off x="3626099" y="3182042"/>
              <a:ext cx="553" cy="3721"/>
            </a:xfrm>
            <a:custGeom>
              <a:rect b="b" l="l" r="r" t="t"/>
              <a:pathLst>
                <a:path extrusionOk="0" h="148" w="22">
                  <a:moveTo>
                    <a:pt x="21" y="0"/>
                  </a:moveTo>
                  <a:cubicBezTo>
                    <a:pt x="18" y="49"/>
                    <a:pt x="11" y="98"/>
                    <a:pt x="0" y="147"/>
                  </a:cubicBezTo>
                  <a:cubicBezTo>
                    <a:pt x="11" y="98"/>
                    <a:pt x="18" y="49"/>
                    <a:pt x="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01"/>
            <p:cNvSpPr/>
            <p:nvPr/>
          </p:nvSpPr>
          <p:spPr>
            <a:xfrm>
              <a:off x="3589820" y="3145763"/>
              <a:ext cx="1785" cy="5129"/>
            </a:xfrm>
            <a:custGeom>
              <a:rect b="b" l="l" r="r" t="t"/>
              <a:pathLst>
                <a:path extrusionOk="0" h="204" w="71">
                  <a:moveTo>
                    <a:pt x="1" y="1"/>
                  </a:moveTo>
                  <a:cubicBezTo>
                    <a:pt x="36" y="64"/>
                    <a:pt x="60" y="134"/>
                    <a:pt x="71" y="204"/>
                  </a:cubicBezTo>
                  <a:cubicBezTo>
                    <a:pt x="60" y="134"/>
                    <a:pt x="36" y="64"/>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01"/>
            <p:cNvSpPr/>
            <p:nvPr/>
          </p:nvSpPr>
          <p:spPr>
            <a:xfrm>
              <a:off x="3493981" y="3240999"/>
              <a:ext cx="8724" cy="6989"/>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01"/>
            <p:cNvSpPr/>
            <p:nvPr/>
          </p:nvSpPr>
          <p:spPr>
            <a:xfrm>
              <a:off x="3539914" y="3236373"/>
              <a:ext cx="14984" cy="1584"/>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01"/>
            <p:cNvSpPr/>
            <p:nvPr/>
          </p:nvSpPr>
          <p:spPr>
            <a:xfrm>
              <a:off x="3469241" y="3180458"/>
              <a:ext cx="302" cy="453"/>
            </a:xfrm>
            <a:custGeom>
              <a:rect b="b" l="l" r="r" t="t"/>
              <a:pathLst>
                <a:path extrusionOk="0" h="18" w="12">
                  <a:moveTo>
                    <a:pt x="11" y="18"/>
                  </a:moveTo>
                  <a:cubicBezTo>
                    <a:pt x="8" y="11"/>
                    <a:pt x="4" y="7"/>
                    <a:pt x="1" y="0"/>
                  </a:cubicBezTo>
                  <a:cubicBezTo>
                    <a:pt x="4" y="7"/>
                    <a:pt x="8" y="11"/>
                    <a:pt x="11" y="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01"/>
            <p:cNvSpPr/>
            <p:nvPr/>
          </p:nvSpPr>
          <p:spPr>
            <a:xfrm>
              <a:off x="3463082" y="3173142"/>
              <a:ext cx="4953" cy="6185"/>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01"/>
            <p:cNvSpPr/>
            <p:nvPr/>
          </p:nvSpPr>
          <p:spPr>
            <a:xfrm>
              <a:off x="3487645" y="3247963"/>
              <a:ext cx="6361" cy="3017"/>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01"/>
            <p:cNvSpPr/>
            <p:nvPr/>
          </p:nvSpPr>
          <p:spPr>
            <a:xfrm>
              <a:off x="3469593" y="3180986"/>
              <a:ext cx="654" cy="905"/>
            </a:xfrm>
            <a:custGeom>
              <a:rect b="b" l="l" r="r" t="t"/>
              <a:pathLst>
                <a:path extrusionOk="0" h="36" w="26">
                  <a:moveTo>
                    <a:pt x="25" y="35"/>
                  </a:moveTo>
                  <a:cubicBezTo>
                    <a:pt x="18" y="25"/>
                    <a:pt x="11" y="11"/>
                    <a:pt x="1" y="0"/>
                  </a:cubicBezTo>
                  <a:cubicBezTo>
                    <a:pt x="11" y="11"/>
                    <a:pt x="18" y="25"/>
                    <a:pt x="25"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01"/>
            <p:cNvSpPr/>
            <p:nvPr/>
          </p:nvSpPr>
          <p:spPr>
            <a:xfrm>
              <a:off x="3487544" y="3250251"/>
              <a:ext cx="25" cy="277"/>
            </a:xfrm>
            <a:custGeom>
              <a:rect b="b" l="l" r="r" t="t"/>
              <a:pathLst>
                <a:path extrusionOk="0" h="11" w="1">
                  <a:moveTo>
                    <a:pt x="1" y="11"/>
                  </a:moveTo>
                  <a:lnTo>
                    <a:pt x="1" y="0"/>
                  </a:lnTo>
                  <a:cubicBezTo>
                    <a:pt x="1" y="4"/>
                    <a:pt x="1" y="7"/>
                    <a:pt x="1" y="1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01"/>
            <p:cNvSpPr/>
            <p:nvPr/>
          </p:nvSpPr>
          <p:spPr>
            <a:xfrm>
              <a:off x="3487293" y="3247159"/>
              <a:ext cx="201" cy="1886"/>
            </a:xfrm>
            <a:custGeom>
              <a:rect b="b" l="l" r="r" t="t"/>
              <a:pathLst>
                <a:path extrusionOk="0" h="75" w="8">
                  <a:moveTo>
                    <a:pt x="0" y="1"/>
                  </a:moveTo>
                  <a:cubicBezTo>
                    <a:pt x="4" y="25"/>
                    <a:pt x="4" y="50"/>
                    <a:pt x="7" y="74"/>
                  </a:cubicBezTo>
                  <a:cubicBezTo>
                    <a:pt x="7" y="50"/>
                    <a:pt x="4" y="25"/>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01"/>
            <p:cNvSpPr/>
            <p:nvPr/>
          </p:nvSpPr>
          <p:spPr>
            <a:xfrm>
              <a:off x="3487469" y="3249271"/>
              <a:ext cx="101" cy="478"/>
            </a:xfrm>
            <a:custGeom>
              <a:rect b="b" l="l" r="r" t="t"/>
              <a:pathLst>
                <a:path extrusionOk="0" h="19" w="4">
                  <a:moveTo>
                    <a:pt x="4" y="1"/>
                  </a:moveTo>
                  <a:cubicBezTo>
                    <a:pt x="0" y="8"/>
                    <a:pt x="4" y="11"/>
                    <a:pt x="4" y="18"/>
                  </a:cubicBezTo>
                  <a:lnTo>
                    <a:pt x="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01"/>
            <p:cNvSpPr/>
            <p:nvPr/>
          </p:nvSpPr>
          <p:spPr>
            <a:xfrm>
              <a:off x="3475049" y="3208617"/>
              <a:ext cx="1609" cy="4953"/>
            </a:xfrm>
            <a:custGeom>
              <a:rect b="b" l="l" r="r" t="t"/>
              <a:pathLst>
                <a:path extrusionOk="0" h="197" w="64">
                  <a:moveTo>
                    <a:pt x="60" y="0"/>
                  </a:moveTo>
                  <a:cubicBezTo>
                    <a:pt x="64" y="70"/>
                    <a:pt x="43" y="140"/>
                    <a:pt x="1" y="196"/>
                  </a:cubicBezTo>
                  <a:cubicBezTo>
                    <a:pt x="43" y="140"/>
                    <a:pt x="64" y="70"/>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01"/>
            <p:cNvSpPr/>
            <p:nvPr/>
          </p:nvSpPr>
          <p:spPr>
            <a:xfrm>
              <a:off x="3468713" y="3180006"/>
              <a:ext cx="25" cy="25"/>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01"/>
            <p:cNvSpPr/>
            <p:nvPr/>
          </p:nvSpPr>
          <p:spPr>
            <a:xfrm>
              <a:off x="3493277" y="3247083"/>
              <a:ext cx="2036" cy="1332"/>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01"/>
            <p:cNvSpPr/>
            <p:nvPr/>
          </p:nvSpPr>
          <p:spPr>
            <a:xfrm>
              <a:off x="3559801" y="3233884"/>
              <a:ext cx="201" cy="553"/>
            </a:xfrm>
            <a:custGeom>
              <a:rect b="b" l="l" r="r" t="t"/>
              <a:pathLst>
                <a:path extrusionOk="0" h="22" w="8">
                  <a:moveTo>
                    <a:pt x="1" y="21"/>
                  </a:moveTo>
                  <a:lnTo>
                    <a:pt x="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01"/>
            <p:cNvSpPr/>
            <p:nvPr/>
          </p:nvSpPr>
          <p:spPr>
            <a:xfrm>
              <a:off x="3559977" y="3233255"/>
              <a:ext cx="201" cy="478"/>
            </a:xfrm>
            <a:custGeom>
              <a:rect b="b" l="l" r="r" t="t"/>
              <a:pathLst>
                <a:path extrusionOk="0" h="19" w="8">
                  <a:moveTo>
                    <a:pt x="1" y="18"/>
                  </a:moveTo>
                  <a:lnTo>
                    <a:pt x="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01"/>
            <p:cNvSpPr/>
            <p:nvPr/>
          </p:nvSpPr>
          <p:spPr>
            <a:xfrm>
              <a:off x="3554873" y="3237228"/>
              <a:ext cx="3897" cy="226"/>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01"/>
            <p:cNvSpPr/>
            <p:nvPr/>
          </p:nvSpPr>
          <p:spPr>
            <a:xfrm>
              <a:off x="3589996" y="3198661"/>
              <a:ext cx="10409" cy="1886"/>
            </a:xfrm>
            <a:custGeom>
              <a:rect b="b" l="l" r="r" t="t"/>
              <a:pathLst>
                <a:path extrusionOk="0" h="75" w="414">
                  <a:moveTo>
                    <a:pt x="414" y="1"/>
                  </a:moveTo>
                  <a:cubicBezTo>
                    <a:pt x="263" y="1"/>
                    <a:pt x="116" y="15"/>
                    <a:pt x="1" y="74"/>
                  </a:cubicBezTo>
                  <a:cubicBezTo>
                    <a:pt x="116" y="15"/>
                    <a:pt x="263" y="4"/>
                    <a:pt x="4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01"/>
            <p:cNvSpPr/>
            <p:nvPr/>
          </p:nvSpPr>
          <p:spPr>
            <a:xfrm>
              <a:off x="3619663" y="3203865"/>
              <a:ext cx="1433" cy="553"/>
            </a:xfrm>
            <a:custGeom>
              <a:rect b="b" l="l" r="r" t="t"/>
              <a:pathLst>
                <a:path extrusionOk="0" h="22" w="57">
                  <a:moveTo>
                    <a:pt x="57" y="0"/>
                  </a:moveTo>
                  <a:cubicBezTo>
                    <a:pt x="39" y="11"/>
                    <a:pt x="18" y="18"/>
                    <a:pt x="1" y="21"/>
                  </a:cubicBezTo>
                  <a:cubicBezTo>
                    <a:pt x="15" y="21"/>
                    <a:pt x="29" y="18"/>
                    <a:pt x="43" y="11"/>
                  </a:cubicBezTo>
                  <a:lnTo>
                    <a:pt x="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01"/>
            <p:cNvSpPr/>
            <p:nvPr/>
          </p:nvSpPr>
          <p:spPr>
            <a:xfrm>
              <a:off x="3560253" y="3232551"/>
              <a:ext cx="25" cy="126"/>
            </a:xfrm>
            <a:custGeom>
              <a:rect b="b" l="l" r="r" t="t"/>
              <a:pathLst>
                <a:path extrusionOk="0" h="5" w="1">
                  <a:moveTo>
                    <a:pt x="0" y="4"/>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01"/>
            <p:cNvSpPr/>
            <p:nvPr/>
          </p:nvSpPr>
          <p:spPr>
            <a:xfrm>
              <a:off x="3620719" y="3203588"/>
              <a:ext cx="729" cy="478"/>
            </a:xfrm>
            <a:custGeom>
              <a:rect b="b" l="l" r="r" t="t"/>
              <a:pathLst>
                <a:path extrusionOk="0" h="19" w="29">
                  <a:moveTo>
                    <a:pt x="29" y="1"/>
                  </a:moveTo>
                  <a:lnTo>
                    <a:pt x="29" y="1"/>
                  </a:lnTo>
                  <a:cubicBezTo>
                    <a:pt x="18" y="8"/>
                    <a:pt x="8" y="15"/>
                    <a:pt x="1" y="18"/>
                  </a:cubicBezTo>
                  <a:lnTo>
                    <a:pt x="15" y="11"/>
                  </a:lnTo>
                  <a:lnTo>
                    <a:pt x="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01"/>
            <p:cNvSpPr/>
            <p:nvPr/>
          </p:nvSpPr>
          <p:spPr>
            <a:xfrm>
              <a:off x="3552585" y="3236951"/>
              <a:ext cx="3193" cy="377"/>
            </a:xfrm>
            <a:custGeom>
              <a:rect b="b" l="l" r="r" t="t"/>
              <a:pathLst>
                <a:path extrusionOk="0" h="15" w="127">
                  <a:moveTo>
                    <a:pt x="1" y="1"/>
                  </a:moveTo>
                  <a:lnTo>
                    <a:pt x="92" y="11"/>
                  </a:lnTo>
                  <a:lnTo>
                    <a:pt x="127" y="15"/>
                  </a:lnTo>
                  <a:lnTo>
                    <a:pt x="127" y="15"/>
                  </a:lnTo>
                  <a:lnTo>
                    <a:pt x="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01"/>
            <p:cNvSpPr/>
            <p:nvPr/>
          </p:nvSpPr>
          <p:spPr>
            <a:xfrm>
              <a:off x="3299813" y="2933217"/>
              <a:ext cx="173149" cy="252370"/>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01"/>
            <p:cNvSpPr/>
            <p:nvPr/>
          </p:nvSpPr>
          <p:spPr>
            <a:xfrm>
              <a:off x="3447595" y="2984355"/>
              <a:ext cx="453" cy="101"/>
            </a:xfrm>
            <a:custGeom>
              <a:rect b="b" l="l" r="r" t="t"/>
              <a:pathLst>
                <a:path extrusionOk="0" h="4" w="18">
                  <a:moveTo>
                    <a:pt x="0" y="4"/>
                  </a:moveTo>
                  <a:lnTo>
                    <a:pt x="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01"/>
            <p:cNvSpPr/>
            <p:nvPr/>
          </p:nvSpPr>
          <p:spPr>
            <a:xfrm>
              <a:off x="3445483" y="2984958"/>
              <a:ext cx="553" cy="302"/>
            </a:xfrm>
            <a:custGeom>
              <a:rect b="b" l="l" r="r" t="t"/>
              <a:pathLst>
                <a:path extrusionOk="0" h="12" w="22">
                  <a:moveTo>
                    <a:pt x="0" y="11"/>
                  </a:moveTo>
                  <a:lnTo>
                    <a:pt x="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01"/>
            <p:cNvSpPr/>
            <p:nvPr/>
          </p:nvSpPr>
          <p:spPr>
            <a:xfrm>
              <a:off x="3446891" y="2984531"/>
              <a:ext cx="553" cy="101"/>
            </a:xfrm>
            <a:custGeom>
              <a:rect b="b" l="l" r="r" t="t"/>
              <a:pathLst>
                <a:path extrusionOk="0" h="4" w="22">
                  <a:moveTo>
                    <a:pt x="0" y="4"/>
                  </a:moveTo>
                  <a:lnTo>
                    <a:pt x="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01"/>
            <p:cNvSpPr/>
            <p:nvPr/>
          </p:nvSpPr>
          <p:spPr>
            <a:xfrm>
              <a:off x="3444678" y="2985411"/>
              <a:ext cx="553" cy="377"/>
            </a:xfrm>
            <a:custGeom>
              <a:rect b="b" l="l" r="r" t="t"/>
              <a:pathLst>
                <a:path extrusionOk="0" h="15" w="22">
                  <a:moveTo>
                    <a:pt x="1" y="14"/>
                  </a:moveTo>
                  <a:lnTo>
                    <a:pt x="2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01"/>
            <p:cNvSpPr/>
            <p:nvPr/>
          </p:nvSpPr>
          <p:spPr>
            <a:xfrm>
              <a:off x="3443723" y="2985838"/>
              <a:ext cx="805" cy="654"/>
            </a:xfrm>
            <a:custGeom>
              <a:rect b="b" l="l" r="r" t="t"/>
              <a:pathLst>
                <a:path extrusionOk="0" h="26" w="32">
                  <a:moveTo>
                    <a:pt x="0" y="25"/>
                  </a:moveTo>
                  <a:cubicBezTo>
                    <a:pt x="11" y="15"/>
                    <a:pt x="21" y="8"/>
                    <a:pt x="32" y="1"/>
                  </a:cubicBezTo>
                  <a:cubicBezTo>
                    <a:pt x="21" y="8"/>
                    <a:pt x="11" y="15"/>
                    <a:pt x="0" y="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01"/>
            <p:cNvSpPr/>
            <p:nvPr/>
          </p:nvSpPr>
          <p:spPr>
            <a:xfrm>
              <a:off x="3448298" y="2984355"/>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01"/>
            <p:cNvSpPr/>
            <p:nvPr/>
          </p:nvSpPr>
          <p:spPr>
            <a:xfrm>
              <a:off x="3420743" y="2993858"/>
              <a:ext cx="4349" cy="1785"/>
            </a:xfrm>
            <a:custGeom>
              <a:rect b="b" l="l" r="r" t="t"/>
              <a:pathLst>
                <a:path extrusionOk="0" h="71" w="173">
                  <a:moveTo>
                    <a:pt x="1" y="70"/>
                  </a:moveTo>
                  <a:cubicBezTo>
                    <a:pt x="60" y="49"/>
                    <a:pt x="120" y="28"/>
                    <a:pt x="172" y="0"/>
                  </a:cubicBezTo>
                  <a:cubicBezTo>
                    <a:pt x="120" y="28"/>
                    <a:pt x="60" y="49"/>
                    <a:pt x="1" y="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01"/>
            <p:cNvSpPr/>
            <p:nvPr/>
          </p:nvSpPr>
          <p:spPr>
            <a:xfrm>
              <a:off x="3446187" y="2984707"/>
              <a:ext cx="553" cy="201"/>
            </a:xfrm>
            <a:custGeom>
              <a:rect b="b" l="l" r="r" t="t"/>
              <a:pathLst>
                <a:path extrusionOk="0" h="8" w="22">
                  <a:moveTo>
                    <a:pt x="0" y="7"/>
                  </a:moveTo>
                  <a:lnTo>
                    <a:pt x="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01"/>
            <p:cNvSpPr/>
            <p:nvPr/>
          </p:nvSpPr>
          <p:spPr>
            <a:xfrm>
              <a:off x="3453830" y="3184582"/>
              <a:ext cx="201" cy="126"/>
            </a:xfrm>
            <a:custGeom>
              <a:rect b="b" l="l" r="r" t="t"/>
              <a:pathLst>
                <a:path extrusionOk="0" h="5" w="8">
                  <a:moveTo>
                    <a:pt x="8" y="1"/>
                  </a:moveTo>
                  <a:lnTo>
                    <a:pt x="1"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01"/>
            <p:cNvSpPr/>
            <p:nvPr/>
          </p:nvSpPr>
          <p:spPr>
            <a:xfrm>
              <a:off x="3446891" y="2982067"/>
              <a:ext cx="729" cy="729"/>
            </a:xfrm>
            <a:custGeom>
              <a:rect b="b" l="l" r="r" t="t"/>
              <a:pathLst>
                <a:path extrusionOk="0" h="29" w="29">
                  <a:moveTo>
                    <a:pt x="28" y="28"/>
                  </a:moveTo>
                  <a:cubicBezTo>
                    <a:pt x="18" y="21"/>
                    <a:pt x="11" y="11"/>
                    <a:pt x="0" y="0"/>
                  </a:cubicBezTo>
                  <a:cubicBezTo>
                    <a:pt x="11" y="11"/>
                    <a:pt x="18" y="21"/>
                    <a:pt x="28" y="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01"/>
            <p:cNvSpPr/>
            <p:nvPr/>
          </p:nvSpPr>
          <p:spPr>
            <a:xfrm>
              <a:off x="3385545" y="2932513"/>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01"/>
            <p:cNvSpPr/>
            <p:nvPr/>
          </p:nvSpPr>
          <p:spPr>
            <a:xfrm>
              <a:off x="3386501" y="2932513"/>
              <a:ext cx="25" cy="25"/>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01"/>
            <p:cNvSpPr/>
            <p:nvPr/>
          </p:nvSpPr>
          <p:spPr>
            <a:xfrm>
              <a:off x="3387833" y="2932589"/>
              <a:ext cx="25" cy="25"/>
            </a:xfrm>
            <a:custGeom>
              <a:rect b="b" l="l" r="r" t="t"/>
              <a:pathLst>
                <a:path extrusionOk="0" h="1" w="1">
                  <a:moveTo>
                    <a:pt x="0"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01"/>
            <p:cNvSpPr/>
            <p:nvPr/>
          </p:nvSpPr>
          <p:spPr>
            <a:xfrm>
              <a:off x="3388889" y="2932941"/>
              <a:ext cx="101" cy="25"/>
            </a:xfrm>
            <a:custGeom>
              <a:rect b="b" l="l" r="r" t="t"/>
              <a:pathLst>
                <a:path extrusionOk="0" h="1" w="4">
                  <a:moveTo>
                    <a:pt x="4" y="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01"/>
            <p:cNvSpPr/>
            <p:nvPr/>
          </p:nvSpPr>
          <p:spPr>
            <a:xfrm>
              <a:off x="3388009" y="2932689"/>
              <a:ext cx="201" cy="25"/>
            </a:xfrm>
            <a:custGeom>
              <a:rect b="b" l="l" r="r" t="t"/>
              <a:pathLst>
                <a:path extrusionOk="0" h="1" w="8">
                  <a:moveTo>
                    <a:pt x="7" y="0"/>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01"/>
            <p:cNvSpPr/>
            <p:nvPr/>
          </p:nvSpPr>
          <p:spPr>
            <a:xfrm>
              <a:off x="3388537" y="2932865"/>
              <a:ext cx="101" cy="25"/>
            </a:xfrm>
            <a:custGeom>
              <a:rect b="b" l="l" r="r" t="t"/>
              <a:pathLst>
                <a:path extrusionOk="0" h="1" w="4">
                  <a:moveTo>
                    <a:pt x="4" y="0"/>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01"/>
            <p:cNvSpPr/>
            <p:nvPr/>
          </p:nvSpPr>
          <p:spPr>
            <a:xfrm>
              <a:off x="3388713" y="2932941"/>
              <a:ext cx="101" cy="25"/>
            </a:xfrm>
            <a:custGeom>
              <a:rect b="b" l="l" r="r" t="t"/>
              <a:pathLst>
                <a:path extrusionOk="0" h="1" w="4">
                  <a:moveTo>
                    <a:pt x="4" y="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01"/>
            <p:cNvSpPr/>
            <p:nvPr/>
          </p:nvSpPr>
          <p:spPr>
            <a:xfrm>
              <a:off x="3446262" y="2981187"/>
              <a:ext cx="553" cy="805"/>
            </a:xfrm>
            <a:custGeom>
              <a:rect b="b" l="l" r="r" t="t"/>
              <a:pathLst>
                <a:path extrusionOk="0" h="32" w="22">
                  <a:moveTo>
                    <a:pt x="22" y="32"/>
                  </a:moveTo>
                  <a:cubicBezTo>
                    <a:pt x="15" y="21"/>
                    <a:pt x="8" y="11"/>
                    <a:pt x="1" y="0"/>
                  </a:cubicBezTo>
                  <a:cubicBezTo>
                    <a:pt x="8" y="11"/>
                    <a:pt x="15" y="21"/>
                    <a:pt x="22" y="3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01"/>
            <p:cNvSpPr/>
            <p:nvPr/>
          </p:nvSpPr>
          <p:spPr>
            <a:xfrm>
              <a:off x="3383685" y="2932589"/>
              <a:ext cx="377" cy="25"/>
            </a:xfrm>
            <a:custGeom>
              <a:rect b="b" l="l" r="r" t="t"/>
              <a:pathLst>
                <a:path extrusionOk="0" h="1" w="15">
                  <a:moveTo>
                    <a:pt x="15"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01"/>
            <p:cNvSpPr/>
            <p:nvPr/>
          </p:nvSpPr>
          <p:spPr>
            <a:xfrm>
              <a:off x="3385973" y="2932513"/>
              <a:ext cx="25" cy="25"/>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01"/>
            <p:cNvSpPr/>
            <p:nvPr/>
          </p:nvSpPr>
          <p:spPr>
            <a:xfrm>
              <a:off x="3382730" y="2932765"/>
              <a:ext cx="453" cy="25"/>
            </a:xfrm>
            <a:custGeom>
              <a:rect b="b" l="l" r="r" t="t"/>
              <a:pathLst>
                <a:path extrusionOk="0" h="1" w="18">
                  <a:moveTo>
                    <a:pt x="18" y="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01"/>
            <p:cNvSpPr/>
            <p:nvPr/>
          </p:nvSpPr>
          <p:spPr>
            <a:xfrm>
              <a:off x="3381146" y="2932865"/>
              <a:ext cx="1081" cy="201"/>
            </a:xfrm>
            <a:custGeom>
              <a:rect b="b" l="l" r="r" t="t"/>
              <a:pathLst>
                <a:path extrusionOk="0" h="8" w="43">
                  <a:moveTo>
                    <a:pt x="0" y="7"/>
                  </a:moveTo>
                  <a:lnTo>
                    <a:pt x="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01"/>
            <p:cNvSpPr/>
            <p:nvPr/>
          </p:nvSpPr>
          <p:spPr>
            <a:xfrm>
              <a:off x="3448550" y="2983550"/>
              <a:ext cx="1006" cy="654"/>
            </a:xfrm>
            <a:custGeom>
              <a:rect b="b" l="l" r="r" t="t"/>
              <a:pathLst>
                <a:path extrusionOk="0" h="26" w="40">
                  <a:moveTo>
                    <a:pt x="39" y="25"/>
                  </a:moveTo>
                  <a:cubicBezTo>
                    <a:pt x="25" y="18"/>
                    <a:pt x="15" y="8"/>
                    <a:pt x="1" y="1"/>
                  </a:cubicBezTo>
                  <a:cubicBezTo>
                    <a:pt x="15" y="8"/>
                    <a:pt x="25" y="18"/>
                    <a:pt x="39" y="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01"/>
            <p:cNvSpPr/>
            <p:nvPr/>
          </p:nvSpPr>
          <p:spPr>
            <a:xfrm>
              <a:off x="3432635" y="2962180"/>
              <a:ext cx="2313" cy="553"/>
            </a:xfrm>
            <a:custGeom>
              <a:rect b="b" l="l" r="r" t="t"/>
              <a:pathLst>
                <a:path extrusionOk="0" h="22" w="92">
                  <a:moveTo>
                    <a:pt x="0" y="0"/>
                  </a:moveTo>
                  <a:cubicBezTo>
                    <a:pt x="32" y="0"/>
                    <a:pt x="63" y="7"/>
                    <a:pt x="91" y="21"/>
                  </a:cubicBezTo>
                  <a:cubicBezTo>
                    <a:pt x="63" y="7"/>
                    <a:pt x="32"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01"/>
            <p:cNvSpPr/>
            <p:nvPr/>
          </p:nvSpPr>
          <p:spPr>
            <a:xfrm>
              <a:off x="3447670" y="2982947"/>
              <a:ext cx="830" cy="553"/>
            </a:xfrm>
            <a:custGeom>
              <a:rect b="b" l="l" r="r" t="t"/>
              <a:pathLst>
                <a:path extrusionOk="0" h="22" w="33">
                  <a:moveTo>
                    <a:pt x="32" y="21"/>
                  </a:moveTo>
                  <a:cubicBezTo>
                    <a:pt x="22" y="14"/>
                    <a:pt x="11" y="7"/>
                    <a:pt x="1" y="0"/>
                  </a:cubicBezTo>
                  <a:cubicBezTo>
                    <a:pt x="11" y="7"/>
                    <a:pt x="22" y="14"/>
                    <a:pt x="32" y="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01"/>
            <p:cNvSpPr/>
            <p:nvPr/>
          </p:nvSpPr>
          <p:spPr>
            <a:xfrm>
              <a:off x="3384565" y="2932589"/>
              <a:ext cx="302" cy="25"/>
            </a:xfrm>
            <a:custGeom>
              <a:rect b="b" l="l" r="r" t="t"/>
              <a:pathLst>
                <a:path extrusionOk="0" h="1" w="12">
                  <a:moveTo>
                    <a:pt x="11"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01"/>
            <p:cNvSpPr/>
            <p:nvPr/>
          </p:nvSpPr>
          <p:spPr>
            <a:xfrm>
              <a:off x="3388261" y="2932765"/>
              <a:ext cx="201" cy="25"/>
            </a:xfrm>
            <a:custGeom>
              <a:rect b="b" l="l" r="r" t="t"/>
              <a:pathLst>
                <a:path extrusionOk="0" h="1" w="8">
                  <a:moveTo>
                    <a:pt x="8"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01"/>
            <p:cNvSpPr/>
            <p:nvPr/>
          </p:nvSpPr>
          <p:spPr>
            <a:xfrm>
              <a:off x="3461146" y="3167159"/>
              <a:ext cx="729" cy="553"/>
            </a:xfrm>
            <a:custGeom>
              <a:rect b="b" l="l" r="r" t="t"/>
              <a:pathLst>
                <a:path extrusionOk="0" h="22" w="29">
                  <a:moveTo>
                    <a:pt x="29" y="1"/>
                  </a:moveTo>
                  <a:cubicBezTo>
                    <a:pt x="18" y="8"/>
                    <a:pt x="11" y="15"/>
                    <a:pt x="1" y="22"/>
                  </a:cubicBezTo>
                  <a:cubicBezTo>
                    <a:pt x="11" y="15"/>
                    <a:pt x="18" y="8"/>
                    <a:pt x="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01"/>
            <p:cNvSpPr/>
            <p:nvPr/>
          </p:nvSpPr>
          <p:spPr>
            <a:xfrm>
              <a:off x="3460542" y="3167862"/>
              <a:ext cx="553" cy="654"/>
            </a:xfrm>
            <a:custGeom>
              <a:rect b="b" l="l" r="r" t="t"/>
              <a:pathLst>
                <a:path extrusionOk="0" h="26" w="22">
                  <a:moveTo>
                    <a:pt x="0" y="25"/>
                  </a:moveTo>
                  <a:cubicBezTo>
                    <a:pt x="7" y="15"/>
                    <a:pt x="14" y="8"/>
                    <a:pt x="21" y="1"/>
                  </a:cubicBezTo>
                  <a:cubicBezTo>
                    <a:pt x="14" y="8"/>
                    <a:pt x="7" y="15"/>
                    <a:pt x="0" y="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01"/>
            <p:cNvSpPr/>
            <p:nvPr/>
          </p:nvSpPr>
          <p:spPr>
            <a:xfrm>
              <a:off x="3467481" y="3092338"/>
              <a:ext cx="25" cy="25"/>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01"/>
            <p:cNvSpPr/>
            <p:nvPr/>
          </p:nvSpPr>
          <p:spPr>
            <a:xfrm>
              <a:off x="3464314" y="3086178"/>
              <a:ext cx="302" cy="553"/>
            </a:xfrm>
            <a:custGeom>
              <a:rect b="b" l="l" r="r" t="t"/>
              <a:pathLst>
                <a:path extrusionOk="0" h="22" w="12">
                  <a:moveTo>
                    <a:pt x="1" y="1"/>
                  </a:moveTo>
                  <a:lnTo>
                    <a:pt x="11" y="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01"/>
            <p:cNvSpPr/>
            <p:nvPr/>
          </p:nvSpPr>
          <p:spPr>
            <a:xfrm>
              <a:off x="3463082" y="3083538"/>
              <a:ext cx="302" cy="553"/>
            </a:xfrm>
            <a:custGeom>
              <a:rect b="b" l="l" r="r" t="t"/>
              <a:pathLst>
                <a:path extrusionOk="0" h="22" w="12">
                  <a:moveTo>
                    <a:pt x="1" y="1"/>
                  </a:moveTo>
                  <a:lnTo>
                    <a:pt x="11" y="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01"/>
            <p:cNvSpPr/>
            <p:nvPr/>
          </p:nvSpPr>
          <p:spPr>
            <a:xfrm>
              <a:off x="3463710" y="3084770"/>
              <a:ext cx="277" cy="654"/>
            </a:xfrm>
            <a:custGeom>
              <a:rect b="b" l="l" r="r" t="t"/>
              <a:pathLst>
                <a:path extrusionOk="0" h="26" w="11">
                  <a:moveTo>
                    <a:pt x="0" y="1"/>
                  </a:moveTo>
                  <a:lnTo>
                    <a:pt x="11" y="2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01"/>
            <p:cNvSpPr/>
            <p:nvPr/>
          </p:nvSpPr>
          <p:spPr>
            <a:xfrm>
              <a:off x="3459662" y="3172187"/>
              <a:ext cx="101" cy="629"/>
            </a:xfrm>
            <a:custGeom>
              <a:rect b="b" l="l" r="r" t="t"/>
              <a:pathLst>
                <a:path extrusionOk="0" h="25" w="4">
                  <a:moveTo>
                    <a:pt x="0" y="0"/>
                  </a:moveTo>
                  <a:lnTo>
                    <a:pt x="0" y="25"/>
                  </a:lnTo>
                  <a:cubicBezTo>
                    <a:pt x="4" y="18"/>
                    <a:pt x="0" y="7"/>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01"/>
            <p:cNvSpPr/>
            <p:nvPr/>
          </p:nvSpPr>
          <p:spPr>
            <a:xfrm>
              <a:off x="3459738" y="3172891"/>
              <a:ext cx="25" cy="729"/>
            </a:xfrm>
            <a:custGeom>
              <a:rect b="b" l="l" r="r" t="t"/>
              <a:pathLst>
                <a:path extrusionOk="0" h="29" w="1">
                  <a:moveTo>
                    <a:pt x="1" y="0"/>
                  </a:moveTo>
                  <a:cubicBezTo>
                    <a:pt x="1" y="11"/>
                    <a:pt x="1" y="21"/>
                    <a:pt x="1" y="28"/>
                  </a:cubicBezTo>
                  <a:cubicBezTo>
                    <a:pt x="1" y="21"/>
                    <a:pt x="1" y="1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01"/>
            <p:cNvSpPr/>
            <p:nvPr/>
          </p:nvSpPr>
          <p:spPr>
            <a:xfrm>
              <a:off x="3465018" y="3087586"/>
              <a:ext cx="302" cy="553"/>
            </a:xfrm>
            <a:custGeom>
              <a:rect b="b" l="l" r="r" t="t"/>
              <a:pathLst>
                <a:path extrusionOk="0" h="22" w="12">
                  <a:moveTo>
                    <a:pt x="1" y="1"/>
                  </a:moveTo>
                  <a:lnTo>
                    <a:pt x="11" y="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01"/>
            <p:cNvSpPr/>
            <p:nvPr/>
          </p:nvSpPr>
          <p:spPr>
            <a:xfrm>
              <a:off x="3459738" y="3170251"/>
              <a:ext cx="126" cy="805"/>
            </a:xfrm>
            <a:custGeom>
              <a:rect b="b" l="l" r="r" t="t"/>
              <a:pathLst>
                <a:path extrusionOk="0" h="32" w="5">
                  <a:moveTo>
                    <a:pt x="4" y="0"/>
                  </a:moveTo>
                  <a:cubicBezTo>
                    <a:pt x="4" y="11"/>
                    <a:pt x="1" y="21"/>
                    <a:pt x="1" y="32"/>
                  </a:cubicBezTo>
                  <a:cubicBezTo>
                    <a:pt x="1" y="21"/>
                    <a:pt x="4" y="11"/>
                    <a:pt x="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01"/>
            <p:cNvSpPr/>
            <p:nvPr/>
          </p:nvSpPr>
          <p:spPr>
            <a:xfrm>
              <a:off x="3459838" y="3169446"/>
              <a:ext cx="277" cy="729"/>
            </a:xfrm>
            <a:custGeom>
              <a:rect b="b" l="l" r="r" t="t"/>
              <a:pathLst>
                <a:path extrusionOk="0" h="29" w="11">
                  <a:moveTo>
                    <a:pt x="11" y="1"/>
                  </a:moveTo>
                  <a:cubicBezTo>
                    <a:pt x="7" y="8"/>
                    <a:pt x="4" y="18"/>
                    <a:pt x="0" y="29"/>
                  </a:cubicBezTo>
                  <a:cubicBezTo>
                    <a:pt x="4" y="18"/>
                    <a:pt x="7" y="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01"/>
            <p:cNvSpPr/>
            <p:nvPr/>
          </p:nvSpPr>
          <p:spPr>
            <a:xfrm>
              <a:off x="3460090" y="3168566"/>
              <a:ext cx="377" cy="830"/>
            </a:xfrm>
            <a:custGeom>
              <a:rect b="b" l="l" r="r" t="t"/>
              <a:pathLst>
                <a:path extrusionOk="0" h="33" w="15">
                  <a:moveTo>
                    <a:pt x="15" y="1"/>
                  </a:moveTo>
                  <a:cubicBezTo>
                    <a:pt x="11" y="11"/>
                    <a:pt x="4" y="22"/>
                    <a:pt x="1" y="32"/>
                  </a:cubicBezTo>
                  <a:cubicBezTo>
                    <a:pt x="4" y="22"/>
                    <a:pt x="11" y="11"/>
                    <a:pt x="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01"/>
            <p:cNvSpPr/>
            <p:nvPr/>
          </p:nvSpPr>
          <p:spPr>
            <a:xfrm>
              <a:off x="3466601" y="3090754"/>
              <a:ext cx="126" cy="201"/>
            </a:xfrm>
            <a:custGeom>
              <a:rect b="b" l="l" r="r" t="t"/>
              <a:pathLst>
                <a:path extrusionOk="0" h="8" w="5">
                  <a:moveTo>
                    <a:pt x="1" y="1"/>
                  </a:moveTo>
                  <a:lnTo>
                    <a:pt x="4" y="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01"/>
            <p:cNvSpPr/>
            <p:nvPr/>
          </p:nvSpPr>
          <p:spPr>
            <a:xfrm>
              <a:off x="3459662" y="3171206"/>
              <a:ext cx="101" cy="830"/>
            </a:xfrm>
            <a:custGeom>
              <a:rect b="b" l="l" r="r" t="t"/>
              <a:pathLst>
                <a:path extrusionOk="0" h="33" w="4">
                  <a:moveTo>
                    <a:pt x="0" y="1"/>
                  </a:moveTo>
                  <a:lnTo>
                    <a:pt x="0" y="32"/>
                  </a:lnTo>
                  <a:cubicBezTo>
                    <a:pt x="0" y="22"/>
                    <a:pt x="4" y="1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01"/>
            <p:cNvSpPr/>
            <p:nvPr/>
          </p:nvSpPr>
          <p:spPr>
            <a:xfrm>
              <a:off x="3465822" y="3089094"/>
              <a:ext cx="201" cy="453"/>
            </a:xfrm>
            <a:custGeom>
              <a:rect b="b" l="l" r="r" t="t"/>
              <a:pathLst>
                <a:path extrusionOk="0" h="18" w="8">
                  <a:moveTo>
                    <a:pt x="0" y="0"/>
                  </a:moveTo>
                  <a:lnTo>
                    <a:pt x="7" y="1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01"/>
            <p:cNvSpPr/>
            <p:nvPr/>
          </p:nvSpPr>
          <p:spPr>
            <a:xfrm>
              <a:off x="3411517" y="2761677"/>
              <a:ext cx="184765" cy="155600"/>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01"/>
            <p:cNvSpPr/>
            <p:nvPr/>
          </p:nvSpPr>
          <p:spPr>
            <a:xfrm>
              <a:off x="3558493" y="2868880"/>
              <a:ext cx="9101" cy="2564"/>
            </a:xfrm>
            <a:custGeom>
              <a:rect b="b" l="l" r="r" t="t"/>
              <a:pathLst>
                <a:path extrusionOk="0" h="102" w="362">
                  <a:moveTo>
                    <a:pt x="0" y="102"/>
                  </a:moveTo>
                  <a:cubicBezTo>
                    <a:pt x="105" y="28"/>
                    <a:pt x="235" y="0"/>
                    <a:pt x="361" y="28"/>
                  </a:cubicBezTo>
                  <a:cubicBezTo>
                    <a:pt x="235" y="0"/>
                    <a:pt x="105" y="28"/>
                    <a:pt x="0" y="10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01"/>
            <p:cNvSpPr/>
            <p:nvPr/>
          </p:nvSpPr>
          <p:spPr>
            <a:xfrm>
              <a:off x="3500140" y="2907422"/>
              <a:ext cx="905" cy="1433"/>
            </a:xfrm>
            <a:custGeom>
              <a:rect b="b" l="l" r="r" t="t"/>
              <a:pathLst>
                <a:path extrusionOk="0" h="57" w="36">
                  <a:moveTo>
                    <a:pt x="35" y="57"/>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01"/>
            <p:cNvSpPr/>
            <p:nvPr/>
          </p:nvSpPr>
          <p:spPr>
            <a:xfrm>
              <a:off x="3519248" y="2915090"/>
              <a:ext cx="1157" cy="62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01"/>
            <p:cNvSpPr/>
            <p:nvPr/>
          </p:nvSpPr>
          <p:spPr>
            <a:xfrm>
              <a:off x="3583937" y="2859804"/>
              <a:ext cx="2036" cy="3118"/>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01"/>
            <p:cNvSpPr/>
            <p:nvPr/>
          </p:nvSpPr>
          <p:spPr>
            <a:xfrm>
              <a:off x="3501020" y="2908830"/>
              <a:ext cx="3721" cy="4877"/>
            </a:xfrm>
            <a:custGeom>
              <a:rect b="b" l="l" r="r" t="t"/>
              <a:pathLst>
                <a:path extrusionOk="0" h="194" w="148">
                  <a:moveTo>
                    <a:pt x="0" y="1"/>
                  </a:moveTo>
                  <a:cubicBezTo>
                    <a:pt x="39" y="71"/>
                    <a:pt x="88" y="137"/>
                    <a:pt x="147" y="193"/>
                  </a:cubicBezTo>
                  <a:cubicBezTo>
                    <a:pt x="88" y="137"/>
                    <a:pt x="39" y="7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01"/>
            <p:cNvSpPr/>
            <p:nvPr/>
          </p:nvSpPr>
          <p:spPr>
            <a:xfrm>
              <a:off x="3498908" y="2905386"/>
              <a:ext cx="981" cy="1609"/>
            </a:xfrm>
            <a:custGeom>
              <a:rect b="b" l="l" r="r" t="t"/>
              <a:pathLst>
                <a:path extrusionOk="0" h="64" w="39">
                  <a:moveTo>
                    <a:pt x="0" y="1"/>
                  </a:moveTo>
                  <a:lnTo>
                    <a:pt x="0" y="1"/>
                  </a:lnTo>
                  <a:cubicBezTo>
                    <a:pt x="14" y="26"/>
                    <a:pt x="28" y="43"/>
                    <a:pt x="39" y="64"/>
                  </a:cubicBezTo>
                  <a:cubicBezTo>
                    <a:pt x="28" y="43"/>
                    <a:pt x="14" y="22"/>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01"/>
            <p:cNvSpPr/>
            <p:nvPr/>
          </p:nvSpPr>
          <p:spPr>
            <a:xfrm>
              <a:off x="3497400" y="2903475"/>
              <a:ext cx="1257" cy="1684"/>
            </a:xfrm>
            <a:custGeom>
              <a:rect b="b" l="l" r="r" t="t"/>
              <a:pathLst>
                <a:path extrusionOk="0" h="67" w="50">
                  <a:moveTo>
                    <a:pt x="1" y="0"/>
                  </a:moveTo>
                  <a:cubicBezTo>
                    <a:pt x="18" y="21"/>
                    <a:pt x="36" y="46"/>
                    <a:pt x="50" y="66"/>
                  </a:cubicBezTo>
                  <a:cubicBezTo>
                    <a:pt x="36" y="42"/>
                    <a:pt x="18" y="2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01"/>
            <p:cNvSpPr/>
            <p:nvPr/>
          </p:nvSpPr>
          <p:spPr>
            <a:xfrm>
              <a:off x="3495992" y="2901690"/>
              <a:ext cx="1433" cy="1710"/>
            </a:xfrm>
            <a:custGeom>
              <a:rect b="b" l="l" r="r" t="t"/>
              <a:pathLst>
                <a:path extrusionOk="0" h="68" w="57">
                  <a:moveTo>
                    <a:pt x="1" y="1"/>
                  </a:moveTo>
                  <a:cubicBezTo>
                    <a:pt x="18" y="25"/>
                    <a:pt x="39" y="50"/>
                    <a:pt x="57" y="67"/>
                  </a:cubicBezTo>
                  <a:cubicBezTo>
                    <a:pt x="39" y="46"/>
                    <a:pt x="22" y="25"/>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01"/>
            <p:cNvSpPr/>
            <p:nvPr/>
          </p:nvSpPr>
          <p:spPr>
            <a:xfrm>
              <a:off x="3425847" y="2773544"/>
              <a:ext cx="201" cy="201"/>
            </a:xfrm>
            <a:custGeom>
              <a:rect b="b" l="l" r="r" t="t"/>
              <a:pathLst>
                <a:path extrusionOk="0" h="8" w="8">
                  <a:moveTo>
                    <a:pt x="8" y="1"/>
                  </a:moveTo>
                  <a:lnTo>
                    <a:pt x="1" y="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01"/>
            <p:cNvSpPr/>
            <p:nvPr/>
          </p:nvSpPr>
          <p:spPr>
            <a:xfrm>
              <a:off x="3429015" y="2769949"/>
              <a:ext cx="201" cy="201"/>
            </a:xfrm>
            <a:custGeom>
              <a:rect b="b" l="l" r="r" t="t"/>
              <a:pathLst>
                <a:path extrusionOk="0" h="8" w="8">
                  <a:moveTo>
                    <a:pt x="8" y="0"/>
                  </a:moveTo>
                  <a:lnTo>
                    <a:pt x="1" y="7"/>
                  </a:lnTo>
                  <a:lnTo>
                    <a:pt x="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01"/>
            <p:cNvSpPr/>
            <p:nvPr/>
          </p:nvSpPr>
          <p:spPr>
            <a:xfrm>
              <a:off x="3428311" y="2770301"/>
              <a:ext cx="553" cy="553"/>
            </a:xfrm>
            <a:custGeom>
              <a:rect b="b" l="l" r="r" t="t"/>
              <a:pathLst>
                <a:path extrusionOk="0" h="22" w="22">
                  <a:moveTo>
                    <a:pt x="1" y="21"/>
                  </a:moveTo>
                  <a:cubicBezTo>
                    <a:pt x="8" y="14"/>
                    <a:pt x="15" y="7"/>
                    <a:pt x="22" y="0"/>
                  </a:cubicBezTo>
                  <a:cubicBezTo>
                    <a:pt x="15" y="7"/>
                    <a:pt x="8" y="14"/>
                    <a:pt x="1" y="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01"/>
            <p:cNvSpPr/>
            <p:nvPr/>
          </p:nvSpPr>
          <p:spPr>
            <a:xfrm>
              <a:off x="3426476" y="2828553"/>
              <a:ext cx="5732" cy="2011"/>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01"/>
            <p:cNvSpPr/>
            <p:nvPr/>
          </p:nvSpPr>
          <p:spPr>
            <a:xfrm>
              <a:off x="3624590" y="2844820"/>
              <a:ext cx="53199" cy="57348"/>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01"/>
            <p:cNvSpPr/>
            <p:nvPr/>
          </p:nvSpPr>
          <p:spPr>
            <a:xfrm>
              <a:off x="3665420" y="2891658"/>
              <a:ext cx="25" cy="25"/>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01"/>
            <p:cNvSpPr/>
            <p:nvPr/>
          </p:nvSpPr>
          <p:spPr>
            <a:xfrm>
              <a:off x="3670725" y="2892186"/>
              <a:ext cx="277" cy="126"/>
            </a:xfrm>
            <a:custGeom>
              <a:rect b="b" l="l" r="r" t="t"/>
              <a:pathLst>
                <a:path extrusionOk="0" h="5" w="11">
                  <a:moveTo>
                    <a:pt x="11" y="4"/>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01"/>
            <p:cNvSpPr/>
            <p:nvPr/>
          </p:nvSpPr>
          <p:spPr>
            <a:xfrm>
              <a:off x="3666300" y="2891658"/>
              <a:ext cx="25" cy="25"/>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01"/>
            <p:cNvSpPr/>
            <p:nvPr/>
          </p:nvSpPr>
          <p:spPr>
            <a:xfrm>
              <a:off x="3670197" y="2891935"/>
              <a:ext cx="277" cy="201"/>
            </a:xfrm>
            <a:custGeom>
              <a:rect b="b" l="l" r="r" t="t"/>
              <a:pathLst>
                <a:path extrusionOk="0" h="8" w="11">
                  <a:moveTo>
                    <a:pt x="11" y="7"/>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01"/>
            <p:cNvSpPr/>
            <p:nvPr/>
          </p:nvSpPr>
          <p:spPr>
            <a:xfrm>
              <a:off x="3647922" y="2901790"/>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01"/>
            <p:cNvSpPr/>
            <p:nvPr/>
          </p:nvSpPr>
          <p:spPr>
            <a:xfrm>
              <a:off x="3671253" y="2892463"/>
              <a:ext cx="277" cy="201"/>
            </a:xfrm>
            <a:custGeom>
              <a:rect b="b" l="l" r="r" t="t"/>
              <a:pathLst>
                <a:path extrusionOk="0" h="8" w="11">
                  <a:moveTo>
                    <a:pt x="11" y="7"/>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01"/>
            <p:cNvSpPr/>
            <p:nvPr/>
          </p:nvSpPr>
          <p:spPr>
            <a:xfrm>
              <a:off x="3648978" y="2901086"/>
              <a:ext cx="981" cy="62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01"/>
            <p:cNvSpPr/>
            <p:nvPr/>
          </p:nvSpPr>
          <p:spPr>
            <a:xfrm>
              <a:off x="3648450" y="2901690"/>
              <a:ext cx="201" cy="25"/>
            </a:xfrm>
            <a:custGeom>
              <a:rect b="b" l="l" r="r" t="t"/>
              <a:pathLst>
                <a:path extrusionOk="0" h="1" w="8">
                  <a:moveTo>
                    <a:pt x="7" y="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01"/>
            <p:cNvSpPr/>
            <p:nvPr/>
          </p:nvSpPr>
          <p:spPr>
            <a:xfrm>
              <a:off x="3669568" y="2891834"/>
              <a:ext cx="302" cy="126"/>
            </a:xfrm>
            <a:custGeom>
              <a:rect b="b" l="l" r="r" t="t"/>
              <a:pathLst>
                <a:path extrusionOk="0" h="5" w="12">
                  <a:moveTo>
                    <a:pt x="11" y="4"/>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01"/>
            <p:cNvSpPr/>
            <p:nvPr/>
          </p:nvSpPr>
          <p:spPr>
            <a:xfrm>
              <a:off x="3667557" y="2891583"/>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01"/>
            <p:cNvSpPr/>
            <p:nvPr/>
          </p:nvSpPr>
          <p:spPr>
            <a:xfrm>
              <a:off x="3667105" y="2891583"/>
              <a:ext cx="25" cy="25"/>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01"/>
            <p:cNvSpPr/>
            <p:nvPr/>
          </p:nvSpPr>
          <p:spPr>
            <a:xfrm>
              <a:off x="3668965" y="2891759"/>
              <a:ext cx="277" cy="25"/>
            </a:xfrm>
            <a:custGeom>
              <a:rect b="b" l="l" r="r" t="t"/>
              <a:pathLst>
                <a:path extrusionOk="0" h="1" w="11">
                  <a:moveTo>
                    <a:pt x="11" y="0"/>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01"/>
            <p:cNvSpPr/>
            <p:nvPr/>
          </p:nvSpPr>
          <p:spPr>
            <a:xfrm>
              <a:off x="3671781" y="2892815"/>
              <a:ext cx="201" cy="201"/>
            </a:xfrm>
            <a:custGeom>
              <a:rect b="b" l="l" r="r" t="t"/>
              <a:pathLst>
                <a:path extrusionOk="0" h="8" w="8">
                  <a:moveTo>
                    <a:pt x="0" y="0"/>
                  </a:moveTo>
                  <a:lnTo>
                    <a:pt x="7"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01"/>
            <p:cNvSpPr/>
            <p:nvPr/>
          </p:nvSpPr>
          <p:spPr>
            <a:xfrm>
              <a:off x="3668261" y="2891658"/>
              <a:ext cx="277" cy="25"/>
            </a:xfrm>
            <a:custGeom>
              <a:rect b="b" l="l" r="r" t="t"/>
              <a:pathLst>
                <a:path extrusionOk="0" h="1" w="11">
                  <a:moveTo>
                    <a:pt x="11" y="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01"/>
            <p:cNvSpPr/>
            <p:nvPr/>
          </p:nvSpPr>
          <p:spPr>
            <a:xfrm>
              <a:off x="3672133" y="2893242"/>
              <a:ext cx="277" cy="302"/>
            </a:xfrm>
            <a:custGeom>
              <a:rect b="b" l="l" r="r" t="t"/>
              <a:pathLst>
                <a:path extrusionOk="0" h="12" w="11">
                  <a:moveTo>
                    <a:pt x="11" y="1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01"/>
            <p:cNvSpPr/>
            <p:nvPr/>
          </p:nvSpPr>
          <p:spPr>
            <a:xfrm>
              <a:off x="3579537" y="2813418"/>
              <a:ext cx="60390" cy="95714"/>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01"/>
            <p:cNvSpPr/>
            <p:nvPr/>
          </p:nvSpPr>
          <p:spPr>
            <a:xfrm>
              <a:off x="3592032" y="2855052"/>
              <a:ext cx="1081" cy="101"/>
            </a:xfrm>
            <a:custGeom>
              <a:rect b="b" l="l" r="r" t="t"/>
              <a:pathLst>
                <a:path extrusionOk="0" h="4" w="43">
                  <a:moveTo>
                    <a:pt x="0" y="1"/>
                  </a:moveTo>
                  <a:cubicBezTo>
                    <a:pt x="14" y="1"/>
                    <a:pt x="28" y="1"/>
                    <a:pt x="42" y="4"/>
                  </a:cubicBezTo>
                  <a:cubicBezTo>
                    <a:pt x="28" y="1"/>
                    <a:pt x="14"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01"/>
            <p:cNvSpPr/>
            <p:nvPr/>
          </p:nvSpPr>
          <p:spPr>
            <a:xfrm>
              <a:off x="3587984" y="2856460"/>
              <a:ext cx="201" cy="302"/>
            </a:xfrm>
            <a:custGeom>
              <a:rect b="b" l="l" r="r" t="t"/>
              <a:pathLst>
                <a:path extrusionOk="0" h="12" w="8">
                  <a:moveTo>
                    <a:pt x="0" y="11"/>
                  </a:moveTo>
                  <a:lnTo>
                    <a:pt x="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01"/>
            <p:cNvSpPr/>
            <p:nvPr/>
          </p:nvSpPr>
          <p:spPr>
            <a:xfrm>
              <a:off x="3637086" y="2899679"/>
              <a:ext cx="25" cy="25"/>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01"/>
            <p:cNvSpPr/>
            <p:nvPr/>
          </p:nvSpPr>
          <p:spPr>
            <a:xfrm>
              <a:off x="3588236" y="2855052"/>
              <a:ext cx="3646" cy="1433"/>
            </a:xfrm>
            <a:custGeom>
              <a:rect b="b" l="l" r="r" t="t"/>
              <a:pathLst>
                <a:path extrusionOk="0" h="57" w="145">
                  <a:moveTo>
                    <a:pt x="144" y="1"/>
                  </a:moveTo>
                  <a:cubicBezTo>
                    <a:pt x="92" y="1"/>
                    <a:pt x="39" y="18"/>
                    <a:pt x="1" y="57"/>
                  </a:cubicBezTo>
                  <a:cubicBezTo>
                    <a:pt x="39" y="18"/>
                    <a:pt x="92"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01"/>
            <p:cNvSpPr/>
            <p:nvPr/>
          </p:nvSpPr>
          <p:spPr>
            <a:xfrm>
              <a:off x="3637966" y="2899754"/>
              <a:ext cx="377" cy="25"/>
            </a:xfrm>
            <a:custGeom>
              <a:rect b="b" l="l" r="r" t="t"/>
              <a:pathLst>
                <a:path extrusionOk="0" h="1" w="15">
                  <a:moveTo>
                    <a:pt x="15"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01"/>
            <p:cNvSpPr/>
            <p:nvPr/>
          </p:nvSpPr>
          <p:spPr>
            <a:xfrm>
              <a:off x="3634974" y="2899855"/>
              <a:ext cx="654" cy="101"/>
            </a:xfrm>
            <a:custGeom>
              <a:rect b="b" l="l" r="r" t="t"/>
              <a:pathLst>
                <a:path extrusionOk="0" h="4" w="26">
                  <a:moveTo>
                    <a:pt x="25" y="0"/>
                  </a:moveTo>
                  <a:lnTo>
                    <a:pt x="1"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01"/>
            <p:cNvSpPr/>
            <p:nvPr/>
          </p:nvSpPr>
          <p:spPr>
            <a:xfrm>
              <a:off x="3634018" y="2900031"/>
              <a:ext cx="805" cy="277"/>
            </a:xfrm>
            <a:custGeom>
              <a:rect b="b" l="l" r="r" t="t"/>
              <a:pathLst>
                <a:path extrusionOk="0" h="11" w="32">
                  <a:moveTo>
                    <a:pt x="32" y="0"/>
                  </a:moveTo>
                  <a:cubicBezTo>
                    <a:pt x="21" y="4"/>
                    <a:pt x="11" y="7"/>
                    <a:pt x="0" y="11"/>
                  </a:cubicBezTo>
                  <a:cubicBezTo>
                    <a:pt x="11" y="7"/>
                    <a:pt x="21" y="4"/>
                    <a:pt x="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01"/>
            <p:cNvSpPr/>
            <p:nvPr/>
          </p:nvSpPr>
          <p:spPr>
            <a:xfrm>
              <a:off x="3635854" y="2899679"/>
              <a:ext cx="830" cy="101"/>
            </a:xfrm>
            <a:custGeom>
              <a:rect b="b" l="l" r="r" t="t"/>
              <a:pathLst>
                <a:path extrusionOk="0" h="4" w="33">
                  <a:moveTo>
                    <a:pt x="32" y="0"/>
                  </a:moveTo>
                  <a:cubicBezTo>
                    <a:pt x="22" y="0"/>
                    <a:pt x="11" y="0"/>
                    <a:pt x="1" y="4"/>
                  </a:cubicBezTo>
                  <a:cubicBezTo>
                    <a:pt x="11" y="4"/>
                    <a:pt x="22" y="4"/>
                    <a:pt x="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01"/>
            <p:cNvSpPr/>
            <p:nvPr/>
          </p:nvSpPr>
          <p:spPr>
            <a:xfrm>
              <a:off x="3632435" y="2900910"/>
              <a:ext cx="729" cy="553"/>
            </a:xfrm>
            <a:custGeom>
              <a:rect b="b" l="l" r="r" t="t"/>
              <a:pathLst>
                <a:path extrusionOk="0" h="22" w="29">
                  <a:moveTo>
                    <a:pt x="28" y="0"/>
                  </a:moveTo>
                  <a:cubicBezTo>
                    <a:pt x="18" y="7"/>
                    <a:pt x="7" y="14"/>
                    <a:pt x="0" y="21"/>
                  </a:cubicBezTo>
                  <a:cubicBezTo>
                    <a:pt x="7" y="14"/>
                    <a:pt x="18" y="7"/>
                    <a:pt x="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01"/>
            <p:cNvSpPr/>
            <p:nvPr/>
          </p:nvSpPr>
          <p:spPr>
            <a:xfrm>
              <a:off x="3633214" y="2900383"/>
              <a:ext cx="654" cy="377"/>
            </a:xfrm>
            <a:custGeom>
              <a:rect b="b" l="l" r="r" t="t"/>
              <a:pathLst>
                <a:path extrusionOk="0" h="15" w="26">
                  <a:moveTo>
                    <a:pt x="25" y="0"/>
                  </a:moveTo>
                  <a:cubicBezTo>
                    <a:pt x="18" y="4"/>
                    <a:pt x="8" y="7"/>
                    <a:pt x="1" y="14"/>
                  </a:cubicBezTo>
                  <a:cubicBezTo>
                    <a:pt x="8" y="7"/>
                    <a:pt x="18" y="4"/>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01"/>
            <p:cNvSpPr/>
            <p:nvPr/>
          </p:nvSpPr>
          <p:spPr>
            <a:xfrm>
              <a:off x="3639374" y="2899930"/>
              <a:ext cx="201" cy="25"/>
            </a:xfrm>
            <a:custGeom>
              <a:rect b="b" l="l" r="r" t="t"/>
              <a:pathLst>
                <a:path extrusionOk="0" h="1" w="8">
                  <a:moveTo>
                    <a:pt x="8"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01"/>
            <p:cNvSpPr/>
            <p:nvPr/>
          </p:nvSpPr>
          <p:spPr>
            <a:xfrm>
              <a:off x="3597136" y="2816586"/>
              <a:ext cx="277" cy="377"/>
            </a:xfrm>
            <a:custGeom>
              <a:rect b="b" l="l" r="r" t="t"/>
              <a:pathLst>
                <a:path extrusionOk="0" h="15" w="11">
                  <a:moveTo>
                    <a:pt x="0" y="15"/>
                  </a:moveTo>
                  <a:lnTo>
                    <a:pt x="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01"/>
            <p:cNvSpPr/>
            <p:nvPr/>
          </p:nvSpPr>
          <p:spPr>
            <a:xfrm>
              <a:off x="3582177" y="2849672"/>
              <a:ext cx="453" cy="553"/>
            </a:xfrm>
            <a:custGeom>
              <a:rect b="b" l="l" r="r" t="t"/>
              <a:pathLst>
                <a:path extrusionOk="0" h="22" w="18">
                  <a:moveTo>
                    <a:pt x="18" y="22"/>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01"/>
            <p:cNvSpPr/>
            <p:nvPr/>
          </p:nvSpPr>
          <p:spPr>
            <a:xfrm>
              <a:off x="3587180" y="2855932"/>
              <a:ext cx="478" cy="729"/>
            </a:xfrm>
            <a:custGeom>
              <a:rect b="b" l="l" r="r" t="t"/>
              <a:pathLst>
                <a:path extrusionOk="0" h="29" w="19">
                  <a:moveTo>
                    <a:pt x="18" y="29"/>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01"/>
            <p:cNvSpPr/>
            <p:nvPr/>
          </p:nvSpPr>
          <p:spPr>
            <a:xfrm>
              <a:off x="3596432" y="2817391"/>
              <a:ext cx="277" cy="377"/>
            </a:xfrm>
            <a:custGeom>
              <a:rect b="b" l="l" r="r" t="t"/>
              <a:pathLst>
                <a:path extrusionOk="0" h="15" w="11">
                  <a:moveTo>
                    <a:pt x="0" y="14"/>
                  </a:moveTo>
                  <a:lnTo>
                    <a:pt x="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01"/>
            <p:cNvSpPr/>
            <p:nvPr/>
          </p:nvSpPr>
          <p:spPr>
            <a:xfrm>
              <a:off x="3597840" y="2815631"/>
              <a:ext cx="277" cy="377"/>
            </a:xfrm>
            <a:custGeom>
              <a:rect b="b" l="l" r="r" t="t"/>
              <a:pathLst>
                <a:path extrusionOk="0" h="15" w="11">
                  <a:moveTo>
                    <a:pt x="0" y="14"/>
                  </a:moveTo>
                  <a:lnTo>
                    <a:pt x="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01"/>
            <p:cNvSpPr/>
            <p:nvPr/>
          </p:nvSpPr>
          <p:spPr>
            <a:xfrm>
              <a:off x="3585697" y="2853997"/>
              <a:ext cx="553" cy="729"/>
            </a:xfrm>
            <a:custGeom>
              <a:rect b="b" l="l" r="r" t="t"/>
              <a:pathLst>
                <a:path extrusionOk="0" h="29" w="22">
                  <a:moveTo>
                    <a:pt x="21" y="29"/>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01"/>
            <p:cNvSpPr/>
            <p:nvPr/>
          </p:nvSpPr>
          <p:spPr>
            <a:xfrm>
              <a:off x="3583233" y="2850904"/>
              <a:ext cx="453" cy="553"/>
            </a:xfrm>
            <a:custGeom>
              <a:rect b="b" l="l" r="r" t="t"/>
              <a:pathLst>
                <a:path extrusionOk="0" h="22" w="18">
                  <a:moveTo>
                    <a:pt x="18" y="22"/>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01"/>
            <p:cNvSpPr/>
            <p:nvPr/>
          </p:nvSpPr>
          <p:spPr>
            <a:xfrm>
              <a:off x="3581297" y="2848717"/>
              <a:ext cx="377" cy="377"/>
            </a:xfrm>
            <a:custGeom>
              <a:rect b="b" l="l" r="r" t="t"/>
              <a:pathLst>
                <a:path extrusionOk="0" h="15" w="15">
                  <a:moveTo>
                    <a:pt x="14" y="14"/>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01"/>
            <p:cNvSpPr/>
            <p:nvPr/>
          </p:nvSpPr>
          <p:spPr>
            <a:xfrm>
              <a:off x="3595099" y="2818798"/>
              <a:ext cx="201" cy="201"/>
            </a:xfrm>
            <a:custGeom>
              <a:rect b="b" l="l" r="r" t="t"/>
              <a:pathLst>
                <a:path extrusionOk="0" h="8" w="8">
                  <a:moveTo>
                    <a:pt x="1" y="7"/>
                  </a:moveTo>
                  <a:lnTo>
                    <a:pt x="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01"/>
            <p:cNvSpPr/>
            <p:nvPr/>
          </p:nvSpPr>
          <p:spPr>
            <a:xfrm>
              <a:off x="3584364" y="2852312"/>
              <a:ext cx="553" cy="729"/>
            </a:xfrm>
            <a:custGeom>
              <a:rect b="b" l="l" r="r" t="t"/>
              <a:pathLst>
                <a:path extrusionOk="0" h="29" w="22">
                  <a:moveTo>
                    <a:pt x="22" y="29"/>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01"/>
            <p:cNvSpPr/>
            <p:nvPr/>
          </p:nvSpPr>
          <p:spPr>
            <a:xfrm>
              <a:off x="3589468" y="2823374"/>
              <a:ext cx="654" cy="1081"/>
            </a:xfrm>
            <a:custGeom>
              <a:rect b="b" l="l" r="r" t="t"/>
              <a:pathLst>
                <a:path extrusionOk="0" h="43" w="26">
                  <a:moveTo>
                    <a:pt x="1" y="42"/>
                  </a:moveTo>
                  <a:cubicBezTo>
                    <a:pt x="8" y="28"/>
                    <a:pt x="15" y="11"/>
                    <a:pt x="25" y="0"/>
                  </a:cubicBezTo>
                  <a:cubicBezTo>
                    <a:pt x="15" y="11"/>
                    <a:pt x="8" y="28"/>
                    <a:pt x="1"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01"/>
            <p:cNvSpPr/>
            <p:nvPr/>
          </p:nvSpPr>
          <p:spPr>
            <a:xfrm>
              <a:off x="3598619" y="2814575"/>
              <a:ext cx="201" cy="377"/>
            </a:xfrm>
            <a:custGeom>
              <a:rect b="b" l="l" r="r" t="t"/>
              <a:pathLst>
                <a:path extrusionOk="0" h="15" w="8">
                  <a:moveTo>
                    <a:pt x="1" y="14"/>
                  </a:moveTo>
                  <a:lnTo>
                    <a:pt x="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01"/>
            <p:cNvSpPr/>
            <p:nvPr/>
          </p:nvSpPr>
          <p:spPr>
            <a:xfrm>
              <a:off x="3595728" y="2818170"/>
              <a:ext cx="277" cy="302"/>
            </a:xfrm>
            <a:custGeom>
              <a:rect b="b" l="l" r="r" t="t"/>
              <a:pathLst>
                <a:path extrusionOk="0" h="12" w="11">
                  <a:moveTo>
                    <a:pt x="11" y="1"/>
                  </a:moveTo>
                  <a:lnTo>
                    <a:pt x="0"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01"/>
            <p:cNvSpPr/>
            <p:nvPr/>
          </p:nvSpPr>
          <p:spPr>
            <a:xfrm>
              <a:off x="3591680" y="2819326"/>
              <a:ext cx="2841" cy="2212"/>
            </a:xfrm>
            <a:custGeom>
              <a:rect b="b" l="l" r="r" t="t"/>
              <a:pathLst>
                <a:path extrusionOk="0" h="88" w="113">
                  <a:moveTo>
                    <a:pt x="112" y="0"/>
                  </a:moveTo>
                  <a:lnTo>
                    <a:pt x="112" y="0"/>
                  </a:lnTo>
                  <a:cubicBezTo>
                    <a:pt x="74" y="25"/>
                    <a:pt x="35" y="56"/>
                    <a:pt x="0" y="88"/>
                  </a:cubicBezTo>
                  <a:cubicBezTo>
                    <a:pt x="35" y="56"/>
                    <a:pt x="74" y="25"/>
                    <a:pt x="1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01"/>
            <p:cNvSpPr/>
            <p:nvPr/>
          </p:nvSpPr>
          <p:spPr>
            <a:xfrm>
              <a:off x="3580492" y="2847912"/>
              <a:ext cx="302" cy="201"/>
            </a:xfrm>
            <a:custGeom>
              <a:rect b="b" l="l" r="r" t="t"/>
              <a:pathLst>
                <a:path extrusionOk="0" h="8" w="12">
                  <a:moveTo>
                    <a:pt x="1" y="1"/>
                  </a:moveTo>
                  <a:lnTo>
                    <a:pt x="11" y="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01"/>
            <p:cNvSpPr/>
            <p:nvPr/>
          </p:nvSpPr>
          <p:spPr>
            <a:xfrm>
              <a:off x="3634798" y="2846856"/>
              <a:ext cx="201" cy="654"/>
            </a:xfrm>
            <a:custGeom>
              <a:rect b="b" l="l" r="r" t="t"/>
              <a:pathLst>
                <a:path extrusionOk="0" h="26" w="8">
                  <a:moveTo>
                    <a:pt x="8" y="1"/>
                  </a:moveTo>
                  <a:lnTo>
                    <a:pt x="1" y="2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01"/>
            <p:cNvSpPr/>
            <p:nvPr/>
          </p:nvSpPr>
          <p:spPr>
            <a:xfrm>
              <a:off x="3633742" y="2853921"/>
              <a:ext cx="126" cy="352"/>
            </a:xfrm>
            <a:custGeom>
              <a:rect b="b" l="l" r="r" t="t"/>
              <a:pathLst>
                <a:path extrusionOk="0" h="14" w="5">
                  <a:moveTo>
                    <a:pt x="1" y="0"/>
                  </a:moveTo>
                  <a:cubicBezTo>
                    <a:pt x="1" y="4"/>
                    <a:pt x="1" y="11"/>
                    <a:pt x="4" y="14"/>
                  </a:cubicBezTo>
                  <a:cubicBezTo>
                    <a:pt x="4" y="11"/>
                    <a:pt x="1" y="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01"/>
            <p:cNvSpPr/>
            <p:nvPr/>
          </p:nvSpPr>
          <p:spPr>
            <a:xfrm>
              <a:off x="3633842" y="2850552"/>
              <a:ext cx="101" cy="553"/>
            </a:xfrm>
            <a:custGeom>
              <a:rect b="b" l="l" r="r" t="t"/>
              <a:pathLst>
                <a:path extrusionOk="0" h="22" w="4">
                  <a:moveTo>
                    <a:pt x="4" y="1"/>
                  </a:moveTo>
                  <a:cubicBezTo>
                    <a:pt x="0" y="11"/>
                    <a:pt x="0" y="18"/>
                    <a:pt x="0" y="22"/>
                  </a:cubicBezTo>
                  <a:cubicBezTo>
                    <a:pt x="0" y="18"/>
                    <a:pt x="4" y="8"/>
                    <a:pt x="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01"/>
            <p:cNvSpPr/>
            <p:nvPr/>
          </p:nvSpPr>
          <p:spPr>
            <a:xfrm>
              <a:off x="3634018" y="2849421"/>
              <a:ext cx="201" cy="553"/>
            </a:xfrm>
            <a:custGeom>
              <a:rect b="b" l="l" r="r" t="t"/>
              <a:pathLst>
                <a:path extrusionOk="0" h="22" w="8">
                  <a:moveTo>
                    <a:pt x="7" y="0"/>
                  </a:moveTo>
                  <a:lnTo>
                    <a:pt x="0" y="21"/>
                  </a:lnTo>
                  <a:cubicBezTo>
                    <a:pt x="4" y="14"/>
                    <a:pt x="7" y="7"/>
                    <a:pt x="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01"/>
            <p:cNvSpPr/>
            <p:nvPr/>
          </p:nvSpPr>
          <p:spPr>
            <a:xfrm>
              <a:off x="3634370" y="2848189"/>
              <a:ext cx="201" cy="553"/>
            </a:xfrm>
            <a:custGeom>
              <a:rect b="b" l="l" r="r" t="t"/>
              <a:pathLst>
                <a:path extrusionOk="0" h="22" w="8">
                  <a:moveTo>
                    <a:pt x="7" y="0"/>
                  </a:moveTo>
                  <a:lnTo>
                    <a:pt x="0" y="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01"/>
            <p:cNvSpPr/>
            <p:nvPr/>
          </p:nvSpPr>
          <p:spPr>
            <a:xfrm>
              <a:off x="3633666" y="2852840"/>
              <a:ext cx="25" cy="478"/>
            </a:xfrm>
            <a:custGeom>
              <a:rect b="b" l="l" r="r" t="t"/>
              <a:pathLst>
                <a:path extrusionOk="0" h="19" w="1">
                  <a:moveTo>
                    <a:pt x="0" y="18"/>
                  </a:moveTo>
                  <a:lnTo>
                    <a:pt x="0" y="1"/>
                  </a:lnTo>
                  <a:cubicBezTo>
                    <a:pt x="0" y="8"/>
                    <a:pt x="0" y="11"/>
                    <a:pt x="0" y="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01"/>
            <p:cNvSpPr/>
            <p:nvPr/>
          </p:nvSpPr>
          <p:spPr>
            <a:xfrm>
              <a:off x="3636306" y="2893343"/>
              <a:ext cx="729" cy="1433"/>
            </a:xfrm>
            <a:custGeom>
              <a:rect b="b" l="l" r="r" t="t"/>
              <a:pathLst>
                <a:path extrusionOk="0" h="57" w="29">
                  <a:moveTo>
                    <a:pt x="0" y="0"/>
                  </a:moveTo>
                  <a:lnTo>
                    <a:pt x="28" y="5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01"/>
            <p:cNvSpPr/>
            <p:nvPr/>
          </p:nvSpPr>
          <p:spPr>
            <a:xfrm>
              <a:off x="3633566" y="2887711"/>
              <a:ext cx="478" cy="981"/>
            </a:xfrm>
            <a:custGeom>
              <a:rect b="b" l="l" r="r" t="t"/>
              <a:pathLst>
                <a:path extrusionOk="0" h="39" w="19">
                  <a:moveTo>
                    <a:pt x="1" y="0"/>
                  </a:moveTo>
                  <a:cubicBezTo>
                    <a:pt x="8" y="11"/>
                    <a:pt x="11" y="25"/>
                    <a:pt x="18" y="39"/>
                  </a:cubicBezTo>
                  <a:cubicBezTo>
                    <a:pt x="11" y="25"/>
                    <a:pt x="8" y="1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01"/>
            <p:cNvSpPr/>
            <p:nvPr/>
          </p:nvSpPr>
          <p:spPr>
            <a:xfrm>
              <a:off x="3639122" y="2898623"/>
              <a:ext cx="629" cy="1081"/>
            </a:xfrm>
            <a:custGeom>
              <a:rect b="b" l="l" r="r" t="t"/>
              <a:pathLst>
                <a:path extrusionOk="0" h="43" w="25">
                  <a:moveTo>
                    <a:pt x="0" y="0"/>
                  </a:moveTo>
                  <a:lnTo>
                    <a:pt x="25" y="4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01"/>
            <p:cNvSpPr/>
            <p:nvPr/>
          </p:nvSpPr>
          <p:spPr>
            <a:xfrm>
              <a:off x="3633666" y="2851709"/>
              <a:ext cx="101" cy="553"/>
            </a:xfrm>
            <a:custGeom>
              <a:rect b="b" l="l" r="r" t="t"/>
              <a:pathLst>
                <a:path extrusionOk="0" h="22" w="4">
                  <a:moveTo>
                    <a:pt x="4" y="0"/>
                  </a:moveTo>
                  <a:cubicBezTo>
                    <a:pt x="0" y="7"/>
                    <a:pt x="0" y="14"/>
                    <a:pt x="4" y="21"/>
                  </a:cubicBezTo>
                  <a:lnTo>
                    <a:pt x="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01"/>
            <p:cNvSpPr/>
            <p:nvPr/>
          </p:nvSpPr>
          <p:spPr>
            <a:xfrm>
              <a:off x="3634722" y="2890251"/>
              <a:ext cx="553" cy="1081"/>
            </a:xfrm>
            <a:custGeom>
              <a:rect b="b" l="l" r="r" t="t"/>
              <a:pathLst>
                <a:path extrusionOk="0" h="43" w="22">
                  <a:moveTo>
                    <a:pt x="0" y="1"/>
                  </a:moveTo>
                  <a:lnTo>
                    <a:pt x="21" y="4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01"/>
            <p:cNvSpPr/>
            <p:nvPr/>
          </p:nvSpPr>
          <p:spPr>
            <a:xfrm>
              <a:off x="3638066" y="2896687"/>
              <a:ext cx="805" cy="1508"/>
            </a:xfrm>
            <a:custGeom>
              <a:rect b="b" l="l" r="r" t="t"/>
              <a:pathLst>
                <a:path extrusionOk="0" h="60" w="32">
                  <a:moveTo>
                    <a:pt x="0" y="0"/>
                  </a:moveTo>
                  <a:lnTo>
                    <a:pt x="32" y="6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01"/>
            <p:cNvSpPr/>
            <p:nvPr/>
          </p:nvSpPr>
          <p:spPr>
            <a:xfrm>
              <a:off x="3637186" y="2894927"/>
              <a:ext cx="729" cy="1433"/>
            </a:xfrm>
            <a:custGeom>
              <a:rect b="b" l="l" r="r" t="t"/>
              <a:pathLst>
                <a:path extrusionOk="0" h="57" w="29">
                  <a:moveTo>
                    <a:pt x="0" y="0"/>
                  </a:moveTo>
                  <a:lnTo>
                    <a:pt x="28" y="5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01"/>
            <p:cNvSpPr/>
            <p:nvPr/>
          </p:nvSpPr>
          <p:spPr>
            <a:xfrm>
              <a:off x="3635426" y="2891583"/>
              <a:ext cx="729" cy="1433"/>
            </a:xfrm>
            <a:custGeom>
              <a:rect b="b" l="l" r="r" t="t"/>
              <a:pathLst>
                <a:path extrusionOk="0" h="57" w="29">
                  <a:moveTo>
                    <a:pt x="0" y="0"/>
                  </a:moveTo>
                  <a:lnTo>
                    <a:pt x="28" y="5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01"/>
            <p:cNvSpPr/>
            <p:nvPr/>
          </p:nvSpPr>
          <p:spPr>
            <a:xfrm>
              <a:off x="3634094" y="2888843"/>
              <a:ext cx="553" cy="1182"/>
            </a:xfrm>
            <a:custGeom>
              <a:rect b="b" l="l" r="r" t="t"/>
              <a:pathLst>
                <a:path extrusionOk="0" h="47" w="22">
                  <a:moveTo>
                    <a:pt x="1" y="1"/>
                  </a:moveTo>
                  <a:cubicBezTo>
                    <a:pt x="8" y="15"/>
                    <a:pt x="15" y="32"/>
                    <a:pt x="22" y="46"/>
                  </a:cubicBezTo>
                  <a:cubicBezTo>
                    <a:pt x="15" y="32"/>
                    <a:pt x="8" y="15"/>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01"/>
            <p:cNvSpPr/>
            <p:nvPr/>
          </p:nvSpPr>
          <p:spPr>
            <a:xfrm>
              <a:off x="3634194" y="2855153"/>
              <a:ext cx="25" cy="101"/>
            </a:xfrm>
            <a:custGeom>
              <a:rect b="b" l="l" r="r" t="t"/>
              <a:pathLst>
                <a:path extrusionOk="0" h="4" w="1">
                  <a:moveTo>
                    <a:pt x="0" y="4"/>
                  </a:moveTo>
                  <a:lnTo>
                    <a:pt x="0" y="0"/>
                  </a:lnTo>
                  <a:lnTo>
                    <a:pt x="0"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01"/>
            <p:cNvSpPr/>
            <p:nvPr/>
          </p:nvSpPr>
          <p:spPr>
            <a:xfrm>
              <a:off x="3674949" y="2850552"/>
              <a:ext cx="37938" cy="47568"/>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01"/>
            <p:cNvSpPr/>
            <p:nvPr/>
          </p:nvSpPr>
          <p:spPr>
            <a:xfrm>
              <a:off x="3708286" y="2875568"/>
              <a:ext cx="478" cy="553"/>
            </a:xfrm>
            <a:custGeom>
              <a:rect b="b" l="l" r="r" t="t"/>
              <a:pathLst>
                <a:path extrusionOk="0" h="22" w="19">
                  <a:moveTo>
                    <a:pt x="18" y="0"/>
                  </a:moveTo>
                  <a:lnTo>
                    <a:pt x="1" y="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01"/>
            <p:cNvSpPr/>
            <p:nvPr/>
          </p:nvSpPr>
          <p:spPr>
            <a:xfrm>
              <a:off x="3703183" y="2881979"/>
              <a:ext cx="302" cy="478"/>
            </a:xfrm>
            <a:custGeom>
              <a:rect b="b" l="l" r="r" t="t"/>
              <a:pathLst>
                <a:path extrusionOk="0" h="19" w="12">
                  <a:moveTo>
                    <a:pt x="11" y="1"/>
                  </a:moveTo>
                  <a:lnTo>
                    <a:pt x="1" y="1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01"/>
            <p:cNvSpPr/>
            <p:nvPr/>
          </p:nvSpPr>
          <p:spPr>
            <a:xfrm>
              <a:off x="3710675" y="2873104"/>
              <a:ext cx="277" cy="377"/>
            </a:xfrm>
            <a:custGeom>
              <a:rect b="b" l="l" r="r" t="t"/>
              <a:pathLst>
                <a:path extrusionOk="0" h="15" w="11">
                  <a:moveTo>
                    <a:pt x="11" y="0"/>
                  </a:moveTo>
                  <a:lnTo>
                    <a:pt x="0" y="1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01"/>
            <p:cNvSpPr/>
            <p:nvPr/>
          </p:nvSpPr>
          <p:spPr>
            <a:xfrm>
              <a:off x="3699059" y="2888415"/>
              <a:ext cx="377" cy="629"/>
            </a:xfrm>
            <a:custGeom>
              <a:rect b="b" l="l" r="r" t="t"/>
              <a:pathLst>
                <a:path extrusionOk="0" h="25" w="15">
                  <a:moveTo>
                    <a:pt x="14" y="0"/>
                  </a:moveTo>
                  <a:lnTo>
                    <a:pt x="0" y="2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01"/>
            <p:cNvSpPr/>
            <p:nvPr/>
          </p:nvSpPr>
          <p:spPr>
            <a:xfrm>
              <a:off x="3709443" y="2874336"/>
              <a:ext cx="453" cy="453"/>
            </a:xfrm>
            <a:custGeom>
              <a:rect b="b" l="l" r="r" t="t"/>
              <a:pathLst>
                <a:path extrusionOk="0" h="18" w="18">
                  <a:moveTo>
                    <a:pt x="18" y="0"/>
                  </a:moveTo>
                  <a:lnTo>
                    <a:pt x="0" y="1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01"/>
            <p:cNvSpPr/>
            <p:nvPr/>
          </p:nvSpPr>
          <p:spPr>
            <a:xfrm>
              <a:off x="3700895" y="2885147"/>
              <a:ext cx="377" cy="729"/>
            </a:xfrm>
            <a:custGeom>
              <a:rect b="b" l="l" r="r" t="t"/>
              <a:pathLst>
                <a:path extrusionOk="0" h="29" w="15">
                  <a:moveTo>
                    <a:pt x="15" y="1"/>
                  </a:moveTo>
                  <a:lnTo>
                    <a:pt x="1" y="2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01"/>
            <p:cNvSpPr/>
            <p:nvPr/>
          </p:nvSpPr>
          <p:spPr>
            <a:xfrm>
              <a:off x="3699939" y="2886831"/>
              <a:ext cx="377" cy="629"/>
            </a:xfrm>
            <a:custGeom>
              <a:rect b="b" l="l" r="r" t="t"/>
              <a:pathLst>
                <a:path extrusionOk="0" h="25" w="15">
                  <a:moveTo>
                    <a:pt x="14" y="0"/>
                  </a:moveTo>
                  <a:lnTo>
                    <a:pt x="0" y="2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01"/>
            <p:cNvSpPr/>
            <p:nvPr/>
          </p:nvSpPr>
          <p:spPr>
            <a:xfrm>
              <a:off x="3701951" y="2883563"/>
              <a:ext cx="478" cy="654"/>
            </a:xfrm>
            <a:custGeom>
              <a:rect b="b" l="l" r="r" t="t"/>
              <a:pathLst>
                <a:path extrusionOk="0" h="26" w="19">
                  <a:moveTo>
                    <a:pt x="18" y="1"/>
                  </a:moveTo>
                  <a:lnTo>
                    <a:pt x="1" y="2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01"/>
            <p:cNvSpPr/>
            <p:nvPr/>
          </p:nvSpPr>
          <p:spPr>
            <a:xfrm>
              <a:off x="3683220" y="2896234"/>
              <a:ext cx="8724" cy="1433"/>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01"/>
            <p:cNvSpPr/>
            <p:nvPr/>
          </p:nvSpPr>
          <p:spPr>
            <a:xfrm>
              <a:off x="3705923" y="2878459"/>
              <a:ext cx="377" cy="478"/>
            </a:xfrm>
            <a:custGeom>
              <a:rect b="b" l="l" r="r" t="t"/>
              <a:pathLst>
                <a:path extrusionOk="0" h="19" w="15">
                  <a:moveTo>
                    <a:pt x="14" y="1"/>
                  </a:moveTo>
                  <a:lnTo>
                    <a:pt x="0" y="1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01"/>
            <p:cNvSpPr/>
            <p:nvPr/>
          </p:nvSpPr>
          <p:spPr>
            <a:xfrm>
              <a:off x="3681988" y="2897642"/>
              <a:ext cx="905" cy="201"/>
            </a:xfrm>
            <a:custGeom>
              <a:rect b="b" l="l" r="r" t="t"/>
              <a:pathLst>
                <a:path extrusionOk="0" h="8" w="36">
                  <a:moveTo>
                    <a:pt x="35" y="1"/>
                  </a:moveTo>
                  <a:lnTo>
                    <a:pt x="0" y="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01"/>
            <p:cNvSpPr/>
            <p:nvPr/>
          </p:nvSpPr>
          <p:spPr>
            <a:xfrm>
              <a:off x="3707155" y="2876976"/>
              <a:ext cx="453" cy="553"/>
            </a:xfrm>
            <a:custGeom>
              <a:rect b="b" l="l" r="r" t="t"/>
              <a:pathLst>
                <a:path extrusionOk="0" h="22" w="18">
                  <a:moveTo>
                    <a:pt x="18" y="0"/>
                  </a:moveTo>
                  <a:lnTo>
                    <a:pt x="0" y="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01"/>
            <p:cNvSpPr/>
            <p:nvPr/>
          </p:nvSpPr>
          <p:spPr>
            <a:xfrm>
              <a:off x="3711806" y="2872124"/>
              <a:ext cx="201" cy="201"/>
            </a:xfrm>
            <a:custGeom>
              <a:rect b="b" l="l" r="r" t="t"/>
              <a:pathLst>
                <a:path extrusionOk="0" h="8" w="8">
                  <a:moveTo>
                    <a:pt x="8" y="1"/>
                  </a:moveTo>
                  <a:lnTo>
                    <a:pt x="1" y="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01"/>
            <p:cNvSpPr/>
            <p:nvPr/>
          </p:nvSpPr>
          <p:spPr>
            <a:xfrm>
              <a:off x="3698355" y="2890075"/>
              <a:ext cx="277" cy="553"/>
            </a:xfrm>
            <a:custGeom>
              <a:rect b="b" l="l" r="r" t="t"/>
              <a:pathLst>
                <a:path extrusionOk="0" h="22" w="11">
                  <a:moveTo>
                    <a:pt x="11" y="1"/>
                  </a:moveTo>
                  <a:cubicBezTo>
                    <a:pt x="7" y="8"/>
                    <a:pt x="4" y="15"/>
                    <a:pt x="0" y="22"/>
                  </a:cubicBezTo>
                  <a:cubicBezTo>
                    <a:pt x="4" y="15"/>
                    <a:pt x="7" y="8"/>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01"/>
            <p:cNvSpPr/>
            <p:nvPr/>
          </p:nvSpPr>
          <p:spPr>
            <a:xfrm>
              <a:off x="3675376" y="2896762"/>
              <a:ext cx="6436" cy="1358"/>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01"/>
            <p:cNvSpPr/>
            <p:nvPr/>
          </p:nvSpPr>
          <p:spPr>
            <a:xfrm>
              <a:off x="3678016" y="2890778"/>
              <a:ext cx="126" cy="302"/>
            </a:xfrm>
            <a:custGeom>
              <a:rect b="b" l="l" r="r" t="t"/>
              <a:pathLst>
                <a:path extrusionOk="0" h="12" w="5">
                  <a:moveTo>
                    <a:pt x="1" y="11"/>
                  </a:moveTo>
                  <a:lnTo>
                    <a:pt x="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01"/>
            <p:cNvSpPr/>
            <p:nvPr/>
          </p:nvSpPr>
          <p:spPr>
            <a:xfrm>
              <a:off x="3677941" y="2891055"/>
              <a:ext cx="101" cy="101"/>
            </a:xfrm>
            <a:custGeom>
              <a:rect b="b" l="l" r="r" t="t"/>
              <a:pathLst>
                <a:path extrusionOk="0" h="4" w="4">
                  <a:moveTo>
                    <a:pt x="0" y="4"/>
                  </a:moveTo>
                  <a:lnTo>
                    <a:pt x="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01"/>
            <p:cNvSpPr/>
            <p:nvPr/>
          </p:nvSpPr>
          <p:spPr>
            <a:xfrm>
              <a:off x="3676784" y="2871168"/>
              <a:ext cx="2489" cy="16292"/>
            </a:xfrm>
            <a:custGeom>
              <a:rect b="b" l="l" r="r" t="t"/>
              <a:pathLst>
                <a:path extrusionOk="0" h="648" w="99">
                  <a:moveTo>
                    <a:pt x="1" y="1"/>
                  </a:moveTo>
                  <a:lnTo>
                    <a:pt x="1" y="1"/>
                  </a:lnTo>
                  <a:cubicBezTo>
                    <a:pt x="74" y="183"/>
                    <a:pt x="95" y="473"/>
                    <a:pt x="85" y="648"/>
                  </a:cubicBezTo>
                  <a:cubicBezTo>
                    <a:pt x="99" y="473"/>
                    <a:pt x="74" y="18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01"/>
            <p:cNvSpPr/>
            <p:nvPr/>
          </p:nvSpPr>
          <p:spPr>
            <a:xfrm>
              <a:off x="3679876" y="2854977"/>
              <a:ext cx="25" cy="101"/>
            </a:xfrm>
            <a:custGeom>
              <a:rect b="b" l="l" r="r" t="t"/>
              <a:pathLst>
                <a:path extrusionOk="0" h="4" w="1">
                  <a:moveTo>
                    <a:pt x="0" y="4"/>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01"/>
            <p:cNvSpPr/>
            <p:nvPr/>
          </p:nvSpPr>
          <p:spPr>
            <a:xfrm>
              <a:off x="3680304" y="2853921"/>
              <a:ext cx="25" cy="101"/>
            </a:xfrm>
            <a:custGeom>
              <a:rect b="b" l="l" r="r" t="t"/>
              <a:pathLst>
                <a:path extrusionOk="0" h="4" w="1">
                  <a:moveTo>
                    <a:pt x="1" y="4"/>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01"/>
            <p:cNvSpPr/>
            <p:nvPr/>
          </p:nvSpPr>
          <p:spPr>
            <a:xfrm>
              <a:off x="3681184" y="2850728"/>
              <a:ext cx="201" cy="478"/>
            </a:xfrm>
            <a:custGeom>
              <a:rect b="b" l="l" r="r" t="t"/>
              <a:pathLst>
                <a:path extrusionOk="0" h="19" w="8">
                  <a:moveTo>
                    <a:pt x="1" y="18"/>
                  </a:moveTo>
                  <a:lnTo>
                    <a:pt x="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01"/>
            <p:cNvSpPr/>
            <p:nvPr/>
          </p:nvSpPr>
          <p:spPr>
            <a:xfrm>
              <a:off x="3679700" y="2855329"/>
              <a:ext cx="25" cy="101"/>
            </a:xfrm>
            <a:custGeom>
              <a:rect b="b" l="l" r="r" t="t"/>
              <a:pathLst>
                <a:path extrusionOk="0" h="4" w="1">
                  <a:moveTo>
                    <a:pt x="0" y="4"/>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01"/>
            <p:cNvSpPr/>
            <p:nvPr/>
          </p:nvSpPr>
          <p:spPr>
            <a:xfrm>
              <a:off x="3677840" y="2891130"/>
              <a:ext cx="126" cy="201"/>
            </a:xfrm>
            <a:custGeom>
              <a:rect b="b" l="l" r="r" t="t"/>
              <a:pathLst>
                <a:path extrusionOk="0" h="8" w="5">
                  <a:moveTo>
                    <a:pt x="1" y="8"/>
                  </a:moveTo>
                  <a:lnTo>
                    <a:pt x="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01"/>
            <p:cNvSpPr/>
            <p:nvPr/>
          </p:nvSpPr>
          <p:spPr>
            <a:xfrm>
              <a:off x="3679072" y="2856385"/>
              <a:ext cx="25" cy="25"/>
            </a:xfrm>
            <a:custGeom>
              <a:rect b="b" l="l" r="r" t="t"/>
              <a:pathLst>
                <a:path extrusionOk="0" h="1" w="1">
                  <a:moveTo>
                    <a:pt x="1" y="0"/>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01"/>
            <p:cNvSpPr/>
            <p:nvPr/>
          </p:nvSpPr>
          <p:spPr>
            <a:xfrm>
              <a:off x="3680480" y="2853192"/>
              <a:ext cx="126" cy="201"/>
            </a:xfrm>
            <a:custGeom>
              <a:rect b="b" l="l" r="r" t="t"/>
              <a:pathLst>
                <a:path extrusionOk="0" h="8" w="5">
                  <a:moveTo>
                    <a:pt x="1" y="8"/>
                  </a:moveTo>
                  <a:lnTo>
                    <a:pt x="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01"/>
            <p:cNvSpPr/>
            <p:nvPr/>
          </p:nvSpPr>
          <p:spPr>
            <a:xfrm>
              <a:off x="3677061" y="2892463"/>
              <a:ext cx="101" cy="201"/>
            </a:xfrm>
            <a:custGeom>
              <a:rect b="b" l="l" r="r" t="t"/>
              <a:pathLst>
                <a:path extrusionOk="0" h="8" w="4">
                  <a:moveTo>
                    <a:pt x="0" y="7"/>
                  </a:moveTo>
                  <a:lnTo>
                    <a:pt x="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01"/>
            <p:cNvSpPr/>
            <p:nvPr/>
          </p:nvSpPr>
          <p:spPr>
            <a:xfrm>
              <a:off x="3677765" y="2891407"/>
              <a:ext cx="101" cy="101"/>
            </a:xfrm>
            <a:custGeom>
              <a:rect b="b" l="l" r="r" t="t"/>
              <a:pathLst>
                <a:path extrusionOk="0" h="4" w="4">
                  <a:moveTo>
                    <a:pt x="0" y="4"/>
                  </a:moveTo>
                  <a:lnTo>
                    <a:pt x="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01"/>
            <p:cNvSpPr/>
            <p:nvPr/>
          </p:nvSpPr>
          <p:spPr>
            <a:xfrm>
              <a:off x="3677237" y="2892111"/>
              <a:ext cx="201" cy="201"/>
            </a:xfrm>
            <a:custGeom>
              <a:rect b="b" l="l" r="r" t="t"/>
              <a:pathLst>
                <a:path extrusionOk="0" h="8" w="8">
                  <a:moveTo>
                    <a:pt x="0" y="7"/>
                  </a:moveTo>
                  <a:lnTo>
                    <a:pt x="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01"/>
            <p:cNvSpPr/>
            <p:nvPr/>
          </p:nvSpPr>
          <p:spPr>
            <a:xfrm>
              <a:off x="3678996" y="2856561"/>
              <a:ext cx="25" cy="25"/>
            </a:xfrm>
            <a:custGeom>
              <a:rect b="b" l="l" r="r" t="t"/>
              <a:pathLst>
                <a:path extrusionOk="0" h="1" w="1">
                  <a:moveTo>
                    <a:pt x="0"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01"/>
            <p:cNvSpPr/>
            <p:nvPr/>
          </p:nvSpPr>
          <p:spPr>
            <a:xfrm>
              <a:off x="3677488" y="2891834"/>
              <a:ext cx="126" cy="201"/>
            </a:xfrm>
            <a:custGeom>
              <a:rect b="b" l="l" r="r" t="t"/>
              <a:pathLst>
                <a:path extrusionOk="0" h="8" w="5">
                  <a:moveTo>
                    <a:pt x="1" y="8"/>
                  </a:moveTo>
                  <a:lnTo>
                    <a:pt x="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01"/>
            <p:cNvSpPr/>
            <p:nvPr/>
          </p:nvSpPr>
          <p:spPr>
            <a:xfrm>
              <a:off x="3678544" y="2887435"/>
              <a:ext cx="302" cy="2062"/>
            </a:xfrm>
            <a:custGeom>
              <a:rect b="b" l="l" r="r" t="t"/>
              <a:pathLst>
                <a:path extrusionOk="0" h="82" w="12">
                  <a:moveTo>
                    <a:pt x="1" y="81"/>
                  </a:moveTo>
                  <a:cubicBezTo>
                    <a:pt x="4" y="53"/>
                    <a:pt x="11" y="29"/>
                    <a:pt x="11" y="1"/>
                  </a:cubicBezTo>
                  <a:cubicBezTo>
                    <a:pt x="11" y="29"/>
                    <a:pt x="4" y="53"/>
                    <a:pt x="1" y="8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01"/>
            <p:cNvSpPr/>
            <p:nvPr/>
          </p:nvSpPr>
          <p:spPr>
            <a:xfrm>
              <a:off x="3680932" y="2851709"/>
              <a:ext cx="201" cy="377"/>
            </a:xfrm>
            <a:custGeom>
              <a:rect b="b" l="l" r="r" t="t"/>
              <a:pathLst>
                <a:path extrusionOk="0" h="15" w="8">
                  <a:moveTo>
                    <a:pt x="0" y="14"/>
                  </a:moveTo>
                  <a:lnTo>
                    <a:pt x="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01"/>
            <p:cNvSpPr/>
            <p:nvPr/>
          </p:nvSpPr>
          <p:spPr>
            <a:xfrm>
              <a:off x="3679524" y="2855681"/>
              <a:ext cx="25" cy="101"/>
            </a:xfrm>
            <a:custGeom>
              <a:rect b="b" l="l" r="r" t="t"/>
              <a:pathLst>
                <a:path extrusionOk="0" h="4" w="1">
                  <a:moveTo>
                    <a:pt x="0" y="4"/>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01"/>
            <p:cNvSpPr/>
            <p:nvPr/>
          </p:nvSpPr>
          <p:spPr>
            <a:xfrm>
              <a:off x="3676432" y="2893594"/>
              <a:ext cx="25" cy="25"/>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01"/>
            <p:cNvSpPr/>
            <p:nvPr/>
          </p:nvSpPr>
          <p:spPr>
            <a:xfrm>
              <a:off x="3680756" y="2852488"/>
              <a:ext cx="101" cy="302"/>
            </a:xfrm>
            <a:custGeom>
              <a:rect b="b" l="l" r="r" t="t"/>
              <a:pathLst>
                <a:path extrusionOk="0" h="12" w="4">
                  <a:moveTo>
                    <a:pt x="0" y="11"/>
                  </a:moveTo>
                  <a:lnTo>
                    <a:pt x="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01"/>
            <p:cNvSpPr/>
            <p:nvPr/>
          </p:nvSpPr>
          <p:spPr>
            <a:xfrm>
              <a:off x="3677589" y="2891583"/>
              <a:ext cx="201" cy="201"/>
            </a:xfrm>
            <a:custGeom>
              <a:rect b="b" l="l" r="r" t="t"/>
              <a:pathLst>
                <a:path extrusionOk="0" h="8" w="8">
                  <a:moveTo>
                    <a:pt x="0" y="7"/>
                  </a:moveTo>
                  <a:lnTo>
                    <a:pt x="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01"/>
            <p:cNvSpPr/>
            <p:nvPr/>
          </p:nvSpPr>
          <p:spPr>
            <a:xfrm>
              <a:off x="3678896" y="2856636"/>
              <a:ext cx="25" cy="25"/>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01"/>
            <p:cNvSpPr/>
            <p:nvPr/>
          </p:nvSpPr>
          <p:spPr>
            <a:xfrm>
              <a:off x="3679348" y="2855932"/>
              <a:ext cx="25" cy="126"/>
            </a:xfrm>
            <a:custGeom>
              <a:rect b="b" l="l" r="r" t="t"/>
              <a:pathLst>
                <a:path extrusionOk="0" h="5" w="1">
                  <a:moveTo>
                    <a:pt x="0" y="4"/>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01"/>
            <p:cNvSpPr/>
            <p:nvPr/>
          </p:nvSpPr>
          <p:spPr>
            <a:xfrm>
              <a:off x="3676784" y="2892991"/>
              <a:ext cx="25" cy="101"/>
            </a:xfrm>
            <a:custGeom>
              <a:rect b="b" l="l" r="r" t="t"/>
              <a:pathLst>
                <a:path extrusionOk="0" h="4" w="1">
                  <a:moveTo>
                    <a:pt x="1" y="4"/>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01"/>
            <p:cNvSpPr/>
            <p:nvPr/>
          </p:nvSpPr>
          <p:spPr>
            <a:xfrm>
              <a:off x="3679172" y="2856108"/>
              <a:ext cx="25" cy="126"/>
            </a:xfrm>
            <a:custGeom>
              <a:rect b="b" l="l" r="r" t="t"/>
              <a:pathLst>
                <a:path extrusionOk="0" h="5" w="1">
                  <a:moveTo>
                    <a:pt x="0" y="4"/>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01"/>
            <p:cNvSpPr/>
            <p:nvPr/>
          </p:nvSpPr>
          <p:spPr>
            <a:xfrm>
              <a:off x="3257047" y="2603386"/>
              <a:ext cx="137851" cy="42690"/>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01"/>
            <p:cNvSpPr/>
            <p:nvPr/>
          </p:nvSpPr>
          <p:spPr>
            <a:xfrm>
              <a:off x="3339687" y="2671017"/>
              <a:ext cx="1508" cy="805"/>
            </a:xfrm>
            <a:custGeom>
              <a:rect b="b" l="l" r="r" t="t"/>
              <a:pathLst>
                <a:path extrusionOk="0" h="32" w="60">
                  <a:moveTo>
                    <a:pt x="56" y="0"/>
                  </a:moveTo>
                  <a:lnTo>
                    <a:pt x="0" y="32"/>
                  </a:lnTo>
                  <a:lnTo>
                    <a:pt x="0" y="32"/>
                  </a:lnTo>
                  <a:lnTo>
                    <a:pt x="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01"/>
            <p:cNvSpPr/>
            <p:nvPr/>
          </p:nvSpPr>
          <p:spPr>
            <a:xfrm>
              <a:off x="3341523" y="2671143"/>
              <a:ext cx="24689" cy="6084"/>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01"/>
            <p:cNvSpPr/>
            <p:nvPr/>
          </p:nvSpPr>
          <p:spPr>
            <a:xfrm>
              <a:off x="3497148" y="2669157"/>
              <a:ext cx="20440" cy="6889"/>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01"/>
            <p:cNvSpPr/>
            <p:nvPr/>
          </p:nvSpPr>
          <p:spPr>
            <a:xfrm>
              <a:off x="3583308" y="3710767"/>
              <a:ext cx="16493" cy="13174"/>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01"/>
            <p:cNvSpPr/>
            <p:nvPr/>
          </p:nvSpPr>
          <p:spPr>
            <a:xfrm>
              <a:off x="3603019" y="3714840"/>
              <a:ext cx="20113" cy="10258"/>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01"/>
            <p:cNvSpPr/>
            <p:nvPr/>
          </p:nvSpPr>
          <p:spPr>
            <a:xfrm>
              <a:off x="3304917" y="2911118"/>
              <a:ext cx="76254" cy="8487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01"/>
            <p:cNvSpPr/>
            <p:nvPr/>
          </p:nvSpPr>
          <p:spPr>
            <a:xfrm>
              <a:off x="3347506" y="2918786"/>
              <a:ext cx="302" cy="25"/>
            </a:xfrm>
            <a:custGeom>
              <a:rect b="b" l="l" r="r" t="t"/>
              <a:pathLst>
                <a:path extrusionOk="0" h="1" w="12">
                  <a:moveTo>
                    <a:pt x="1" y="0"/>
                  </a:moveTo>
                  <a:lnTo>
                    <a:pt x="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01"/>
            <p:cNvSpPr/>
            <p:nvPr/>
          </p:nvSpPr>
          <p:spPr>
            <a:xfrm>
              <a:off x="3343559" y="2917378"/>
              <a:ext cx="277" cy="201"/>
            </a:xfrm>
            <a:custGeom>
              <a:rect b="b" l="l" r="r" t="t"/>
              <a:pathLst>
                <a:path extrusionOk="0" h="8" w="11">
                  <a:moveTo>
                    <a:pt x="0" y="0"/>
                  </a:moveTo>
                  <a:lnTo>
                    <a:pt x="11"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01"/>
            <p:cNvSpPr/>
            <p:nvPr/>
          </p:nvSpPr>
          <p:spPr>
            <a:xfrm>
              <a:off x="3368122" y="2924946"/>
              <a:ext cx="453" cy="453"/>
            </a:xfrm>
            <a:custGeom>
              <a:rect b="b" l="l" r="r" t="t"/>
              <a:pathLst>
                <a:path extrusionOk="0" h="18" w="18">
                  <a:moveTo>
                    <a:pt x="0" y="18"/>
                  </a:moveTo>
                  <a:cubicBezTo>
                    <a:pt x="7" y="11"/>
                    <a:pt x="11" y="7"/>
                    <a:pt x="18" y="0"/>
                  </a:cubicBezTo>
                  <a:cubicBezTo>
                    <a:pt x="11" y="7"/>
                    <a:pt x="7" y="11"/>
                    <a:pt x="0" y="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01"/>
            <p:cNvSpPr/>
            <p:nvPr/>
          </p:nvSpPr>
          <p:spPr>
            <a:xfrm>
              <a:off x="3344691" y="2917906"/>
              <a:ext cx="377" cy="101"/>
            </a:xfrm>
            <a:custGeom>
              <a:rect b="b" l="l" r="r" t="t"/>
              <a:pathLst>
                <a:path extrusionOk="0" h="4" w="15">
                  <a:moveTo>
                    <a:pt x="1" y="0"/>
                  </a:moveTo>
                  <a:lnTo>
                    <a:pt x="15"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01"/>
            <p:cNvSpPr/>
            <p:nvPr/>
          </p:nvSpPr>
          <p:spPr>
            <a:xfrm>
              <a:off x="3346626" y="2918610"/>
              <a:ext cx="377" cy="101"/>
            </a:xfrm>
            <a:custGeom>
              <a:rect b="b" l="l" r="r" t="t"/>
              <a:pathLst>
                <a:path extrusionOk="0" h="4" w="15">
                  <a:moveTo>
                    <a:pt x="1" y="0"/>
                  </a:moveTo>
                  <a:lnTo>
                    <a:pt x="15"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01"/>
            <p:cNvSpPr/>
            <p:nvPr/>
          </p:nvSpPr>
          <p:spPr>
            <a:xfrm>
              <a:off x="3345671" y="2918334"/>
              <a:ext cx="377" cy="126"/>
            </a:xfrm>
            <a:custGeom>
              <a:rect b="b" l="l" r="r" t="t"/>
              <a:pathLst>
                <a:path extrusionOk="0" h="5" w="15">
                  <a:moveTo>
                    <a:pt x="0" y="1"/>
                  </a:moveTo>
                  <a:lnTo>
                    <a:pt x="14"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01"/>
            <p:cNvSpPr/>
            <p:nvPr/>
          </p:nvSpPr>
          <p:spPr>
            <a:xfrm>
              <a:off x="3372346" y="2928189"/>
              <a:ext cx="277" cy="302"/>
            </a:xfrm>
            <a:custGeom>
              <a:rect b="b" l="l" r="r" t="t"/>
              <a:pathLst>
                <a:path extrusionOk="0" h="12" w="11">
                  <a:moveTo>
                    <a:pt x="0" y="1"/>
                  </a:moveTo>
                  <a:lnTo>
                    <a:pt x="11"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01"/>
            <p:cNvSpPr/>
            <p:nvPr/>
          </p:nvSpPr>
          <p:spPr>
            <a:xfrm>
              <a:off x="3373050" y="2928993"/>
              <a:ext cx="3092" cy="336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01"/>
            <p:cNvSpPr/>
            <p:nvPr/>
          </p:nvSpPr>
          <p:spPr>
            <a:xfrm>
              <a:off x="3337123" y="2913858"/>
              <a:ext cx="377" cy="201"/>
            </a:xfrm>
            <a:custGeom>
              <a:rect b="b" l="l" r="r" t="t"/>
              <a:pathLst>
                <a:path extrusionOk="0" h="8" w="15">
                  <a:moveTo>
                    <a:pt x="1" y="0"/>
                  </a:moveTo>
                  <a:lnTo>
                    <a:pt x="15"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01"/>
            <p:cNvSpPr/>
            <p:nvPr/>
          </p:nvSpPr>
          <p:spPr>
            <a:xfrm>
              <a:off x="3334408" y="2911998"/>
              <a:ext cx="453" cy="302"/>
            </a:xfrm>
            <a:custGeom>
              <a:rect b="b" l="l" r="r" t="t"/>
              <a:pathLst>
                <a:path extrusionOk="0" h="12" w="18">
                  <a:moveTo>
                    <a:pt x="0" y="1"/>
                  </a:moveTo>
                  <a:lnTo>
                    <a:pt x="18"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01"/>
            <p:cNvSpPr/>
            <p:nvPr/>
          </p:nvSpPr>
          <p:spPr>
            <a:xfrm>
              <a:off x="3335715" y="2912878"/>
              <a:ext cx="302" cy="201"/>
            </a:xfrm>
            <a:custGeom>
              <a:rect b="b" l="l" r="r" t="t"/>
              <a:pathLst>
                <a:path extrusionOk="0" h="8" w="12">
                  <a:moveTo>
                    <a:pt x="1" y="1"/>
                  </a:moveTo>
                  <a:lnTo>
                    <a:pt x="11" y="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01"/>
            <p:cNvSpPr/>
            <p:nvPr/>
          </p:nvSpPr>
          <p:spPr>
            <a:xfrm>
              <a:off x="3370762" y="2926706"/>
              <a:ext cx="805" cy="729"/>
            </a:xfrm>
            <a:custGeom>
              <a:rect b="b" l="l" r="r" t="t"/>
              <a:pathLst>
                <a:path extrusionOk="0" h="29" w="32">
                  <a:moveTo>
                    <a:pt x="0" y="0"/>
                  </a:moveTo>
                  <a:lnTo>
                    <a:pt x="32" y="2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01"/>
            <p:cNvSpPr/>
            <p:nvPr/>
          </p:nvSpPr>
          <p:spPr>
            <a:xfrm>
              <a:off x="3339587" y="2915266"/>
              <a:ext cx="478" cy="377"/>
            </a:xfrm>
            <a:custGeom>
              <a:rect b="b" l="l" r="r" t="t"/>
              <a:pathLst>
                <a:path extrusionOk="0" h="15" w="19">
                  <a:moveTo>
                    <a:pt x="1" y="0"/>
                  </a:moveTo>
                  <a:lnTo>
                    <a:pt x="18" y="1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01"/>
            <p:cNvSpPr/>
            <p:nvPr/>
          </p:nvSpPr>
          <p:spPr>
            <a:xfrm>
              <a:off x="3333251" y="2911218"/>
              <a:ext cx="478" cy="377"/>
            </a:xfrm>
            <a:custGeom>
              <a:rect b="b" l="l" r="r" t="t"/>
              <a:pathLst>
                <a:path extrusionOk="0" h="15" w="19">
                  <a:moveTo>
                    <a:pt x="1" y="0"/>
                  </a:moveTo>
                  <a:lnTo>
                    <a:pt x="18" y="1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01"/>
            <p:cNvSpPr/>
            <p:nvPr/>
          </p:nvSpPr>
          <p:spPr>
            <a:xfrm>
              <a:off x="3338355" y="2914562"/>
              <a:ext cx="478" cy="277"/>
            </a:xfrm>
            <a:custGeom>
              <a:rect b="b" l="l" r="r" t="t"/>
              <a:pathLst>
                <a:path extrusionOk="0" h="11" w="19">
                  <a:moveTo>
                    <a:pt x="1" y="0"/>
                  </a:moveTo>
                  <a:lnTo>
                    <a:pt x="18"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01"/>
            <p:cNvSpPr/>
            <p:nvPr/>
          </p:nvSpPr>
          <p:spPr>
            <a:xfrm>
              <a:off x="3340819" y="2915970"/>
              <a:ext cx="478" cy="277"/>
            </a:xfrm>
            <a:custGeom>
              <a:rect b="b" l="l" r="r" t="t"/>
              <a:pathLst>
                <a:path extrusionOk="0" h="11" w="19">
                  <a:moveTo>
                    <a:pt x="1" y="0"/>
                  </a:moveTo>
                  <a:lnTo>
                    <a:pt x="18"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01"/>
            <p:cNvSpPr/>
            <p:nvPr/>
          </p:nvSpPr>
          <p:spPr>
            <a:xfrm>
              <a:off x="3342051" y="2916674"/>
              <a:ext cx="377" cy="201"/>
            </a:xfrm>
            <a:custGeom>
              <a:rect b="b" l="l" r="r" t="t"/>
              <a:pathLst>
                <a:path extrusionOk="0" h="8" w="15">
                  <a:moveTo>
                    <a:pt x="1" y="0"/>
                  </a:moveTo>
                  <a:lnTo>
                    <a:pt x="15"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01"/>
            <p:cNvSpPr/>
            <p:nvPr/>
          </p:nvSpPr>
          <p:spPr>
            <a:xfrm>
              <a:off x="3325080" y="2991294"/>
              <a:ext cx="553" cy="729"/>
            </a:xfrm>
            <a:custGeom>
              <a:rect b="b" l="l" r="r" t="t"/>
              <a:pathLst>
                <a:path extrusionOk="0" h="29" w="22">
                  <a:moveTo>
                    <a:pt x="0" y="1"/>
                  </a:moveTo>
                  <a:lnTo>
                    <a:pt x="0" y="1"/>
                  </a:lnTo>
                  <a:cubicBezTo>
                    <a:pt x="7" y="11"/>
                    <a:pt x="14" y="18"/>
                    <a:pt x="21" y="29"/>
                  </a:cubicBezTo>
                  <a:cubicBezTo>
                    <a:pt x="14" y="18"/>
                    <a:pt x="7" y="8"/>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01"/>
            <p:cNvSpPr/>
            <p:nvPr/>
          </p:nvSpPr>
          <p:spPr>
            <a:xfrm>
              <a:off x="3376117" y="2932337"/>
              <a:ext cx="1358" cy="1508"/>
            </a:xfrm>
            <a:custGeom>
              <a:rect b="b" l="l" r="r" t="t"/>
              <a:pathLst>
                <a:path extrusionOk="0" h="60" w="54">
                  <a:moveTo>
                    <a:pt x="1" y="0"/>
                  </a:moveTo>
                  <a:lnTo>
                    <a:pt x="25" y="28"/>
                  </a:lnTo>
                  <a:lnTo>
                    <a:pt x="53" y="60"/>
                  </a:lnTo>
                  <a:lnTo>
                    <a:pt x="15" y="14"/>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01"/>
            <p:cNvSpPr/>
            <p:nvPr/>
          </p:nvSpPr>
          <p:spPr>
            <a:xfrm>
              <a:off x="3318745" y="2989358"/>
              <a:ext cx="981" cy="201"/>
            </a:xfrm>
            <a:custGeom>
              <a:rect b="b" l="l" r="r" t="t"/>
              <a:pathLst>
                <a:path extrusionOk="0" h="8" w="39">
                  <a:moveTo>
                    <a:pt x="39" y="1"/>
                  </a:moveTo>
                  <a:lnTo>
                    <a:pt x="0" y="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01"/>
            <p:cNvSpPr/>
            <p:nvPr/>
          </p:nvSpPr>
          <p:spPr>
            <a:xfrm>
              <a:off x="3314345" y="2977391"/>
              <a:ext cx="277" cy="377"/>
            </a:xfrm>
            <a:custGeom>
              <a:rect b="b" l="l" r="r" t="t"/>
              <a:pathLst>
                <a:path extrusionOk="0" h="15" w="11">
                  <a:moveTo>
                    <a:pt x="11" y="15"/>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01"/>
            <p:cNvSpPr/>
            <p:nvPr/>
          </p:nvSpPr>
          <p:spPr>
            <a:xfrm>
              <a:off x="3323924" y="2990238"/>
              <a:ext cx="478" cy="377"/>
            </a:xfrm>
            <a:custGeom>
              <a:rect b="b" l="l" r="r" t="t"/>
              <a:pathLst>
                <a:path extrusionOk="0" h="15" w="19">
                  <a:moveTo>
                    <a:pt x="18" y="15"/>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01"/>
            <p:cNvSpPr/>
            <p:nvPr/>
          </p:nvSpPr>
          <p:spPr>
            <a:xfrm>
              <a:off x="3315577" y="2979679"/>
              <a:ext cx="101" cy="302"/>
            </a:xfrm>
            <a:custGeom>
              <a:rect b="b" l="l" r="r" t="t"/>
              <a:pathLst>
                <a:path extrusionOk="0" h="12" w="4">
                  <a:moveTo>
                    <a:pt x="0" y="1"/>
                  </a:moveTo>
                  <a:lnTo>
                    <a:pt x="0" y="1"/>
                  </a:lnTo>
                  <a:cubicBezTo>
                    <a:pt x="0" y="4"/>
                    <a:pt x="4" y="11"/>
                    <a:pt x="4" y="11"/>
                  </a:cubicBezTo>
                  <a:cubicBezTo>
                    <a:pt x="4" y="8"/>
                    <a:pt x="0" y="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01"/>
            <p:cNvSpPr/>
            <p:nvPr/>
          </p:nvSpPr>
          <p:spPr>
            <a:xfrm>
              <a:off x="3315049" y="2978547"/>
              <a:ext cx="201" cy="377"/>
            </a:xfrm>
            <a:custGeom>
              <a:rect b="b" l="l" r="r" t="t"/>
              <a:pathLst>
                <a:path extrusionOk="0" h="15" w="8">
                  <a:moveTo>
                    <a:pt x="7" y="14"/>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01"/>
            <p:cNvSpPr/>
            <p:nvPr/>
          </p:nvSpPr>
          <p:spPr>
            <a:xfrm>
              <a:off x="3315929" y="2981967"/>
              <a:ext cx="25" cy="377"/>
            </a:xfrm>
            <a:custGeom>
              <a:rect b="b" l="l" r="r" t="t"/>
              <a:pathLst>
                <a:path extrusionOk="0" h="15" w="1">
                  <a:moveTo>
                    <a:pt x="0" y="15"/>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01"/>
            <p:cNvSpPr/>
            <p:nvPr/>
          </p:nvSpPr>
          <p:spPr>
            <a:xfrm>
              <a:off x="3380970" y="2939452"/>
              <a:ext cx="101" cy="126"/>
            </a:xfrm>
            <a:custGeom>
              <a:rect b="b" l="l" r="r" t="t"/>
              <a:pathLst>
                <a:path extrusionOk="0" h="5" w="4">
                  <a:moveTo>
                    <a:pt x="4" y="1"/>
                  </a:moveTo>
                  <a:lnTo>
                    <a:pt x="0"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01"/>
            <p:cNvSpPr/>
            <p:nvPr/>
          </p:nvSpPr>
          <p:spPr>
            <a:xfrm>
              <a:off x="3325608" y="2991998"/>
              <a:ext cx="2841" cy="3369"/>
            </a:xfrm>
            <a:custGeom>
              <a:rect b="b" l="l" r="r" t="t"/>
              <a:pathLst>
                <a:path extrusionOk="0" h="134" w="113">
                  <a:moveTo>
                    <a:pt x="0" y="1"/>
                  </a:moveTo>
                  <a:lnTo>
                    <a:pt x="0" y="1"/>
                  </a:lnTo>
                  <a:cubicBezTo>
                    <a:pt x="35" y="50"/>
                    <a:pt x="70" y="92"/>
                    <a:pt x="112" y="134"/>
                  </a:cubicBezTo>
                  <a:cubicBezTo>
                    <a:pt x="70" y="92"/>
                    <a:pt x="35" y="46"/>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01"/>
            <p:cNvSpPr/>
            <p:nvPr/>
          </p:nvSpPr>
          <p:spPr>
            <a:xfrm>
              <a:off x="3380517" y="2940081"/>
              <a:ext cx="126" cy="101"/>
            </a:xfrm>
            <a:custGeom>
              <a:rect b="b" l="l" r="r" t="t"/>
              <a:pathLst>
                <a:path extrusionOk="0" h="4" w="5">
                  <a:moveTo>
                    <a:pt x="4" y="0"/>
                  </a:moveTo>
                  <a:lnTo>
                    <a:pt x="1" y="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01"/>
            <p:cNvSpPr/>
            <p:nvPr/>
          </p:nvSpPr>
          <p:spPr>
            <a:xfrm>
              <a:off x="3380794" y="2939729"/>
              <a:ext cx="101" cy="201"/>
            </a:xfrm>
            <a:custGeom>
              <a:rect b="b" l="l" r="r" t="t"/>
              <a:pathLst>
                <a:path extrusionOk="0" h="8" w="4">
                  <a:moveTo>
                    <a:pt x="4" y="0"/>
                  </a:moveTo>
                  <a:lnTo>
                    <a:pt x="0"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01"/>
            <p:cNvSpPr/>
            <p:nvPr/>
          </p:nvSpPr>
          <p:spPr>
            <a:xfrm>
              <a:off x="3315577" y="2982947"/>
              <a:ext cx="101" cy="277"/>
            </a:xfrm>
            <a:custGeom>
              <a:rect b="b" l="l" r="r" t="t"/>
              <a:pathLst>
                <a:path extrusionOk="0" h="11" w="4">
                  <a:moveTo>
                    <a:pt x="4" y="0"/>
                  </a:moveTo>
                  <a:lnTo>
                    <a:pt x="4" y="0"/>
                  </a:lnTo>
                  <a:cubicBezTo>
                    <a:pt x="4" y="4"/>
                    <a:pt x="0" y="7"/>
                    <a:pt x="0" y="11"/>
                  </a:cubicBezTo>
                  <a:cubicBezTo>
                    <a:pt x="4" y="7"/>
                    <a:pt x="4" y="4"/>
                    <a:pt x="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01"/>
            <p:cNvSpPr/>
            <p:nvPr/>
          </p:nvSpPr>
          <p:spPr>
            <a:xfrm>
              <a:off x="3378405" y="2935053"/>
              <a:ext cx="2690" cy="4249"/>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01"/>
            <p:cNvSpPr/>
            <p:nvPr/>
          </p:nvSpPr>
          <p:spPr>
            <a:xfrm>
              <a:off x="3323320" y="2989811"/>
              <a:ext cx="553" cy="377"/>
            </a:xfrm>
            <a:custGeom>
              <a:rect b="b" l="l" r="r" t="t"/>
              <a:pathLst>
                <a:path extrusionOk="0" h="15" w="22">
                  <a:moveTo>
                    <a:pt x="21" y="14"/>
                  </a:moveTo>
                  <a:cubicBezTo>
                    <a:pt x="14" y="7"/>
                    <a:pt x="7" y="4"/>
                    <a:pt x="0" y="0"/>
                  </a:cubicBezTo>
                  <a:cubicBezTo>
                    <a:pt x="7" y="4"/>
                    <a:pt x="14" y="7"/>
                    <a:pt x="21" y="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01"/>
            <p:cNvSpPr/>
            <p:nvPr/>
          </p:nvSpPr>
          <p:spPr>
            <a:xfrm>
              <a:off x="3322164" y="2989459"/>
              <a:ext cx="377" cy="101"/>
            </a:xfrm>
            <a:custGeom>
              <a:rect b="b" l="l" r="r" t="t"/>
              <a:pathLst>
                <a:path extrusionOk="0" h="4" w="15">
                  <a:moveTo>
                    <a:pt x="15" y="4"/>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01"/>
            <p:cNvSpPr/>
            <p:nvPr/>
          </p:nvSpPr>
          <p:spPr>
            <a:xfrm>
              <a:off x="3324552" y="2990691"/>
              <a:ext cx="377" cy="453"/>
            </a:xfrm>
            <a:custGeom>
              <a:rect b="b" l="l" r="r" t="t"/>
              <a:pathLst>
                <a:path extrusionOk="0" h="18" w="15">
                  <a:moveTo>
                    <a:pt x="0" y="0"/>
                  </a:moveTo>
                  <a:lnTo>
                    <a:pt x="14" y="1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01"/>
            <p:cNvSpPr/>
            <p:nvPr/>
          </p:nvSpPr>
          <p:spPr>
            <a:xfrm>
              <a:off x="3319800" y="2989283"/>
              <a:ext cx="1157" cy="101"/>
            </a:xfrm>
            <a:custGeom>
              <a:rect b="b" l="l" r="r" t="t"/>
              <a:pathLst>
                <a:path extrusionOk="0" h="4" w="46">
                  <a:moveTo>
                    <a:pt x="46" y="0"/>
                  </a:moveTo>
                  <a:cubicBezTo>
                    <a:pt x="28" y="0"/>
                    <a:pt x="14" y="0"/>
                    <a:pt x="0" y="4"/>
                  </a:cubicBezTo>
                  <a:cubicBezTo>
                    <a:pt x="14" y="0"/>
                    <a:pt x="28" y="0"/>
                    <a:pt x="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01"/>
            <p:cNvSpPr/>
            <p:nvPr/>
          </p:nvSpPr>
          <p:spPr>
            <a:xfrm>
              <a:off x="3321560" y="2989283"/>
              <a:ext cx="453" cy="101"/>
            </a:xfrm>
            <a:custGeom>
              <a:rect b="b" l="l" r="r" t="t"/>
              <a:pathLst>
                <a:path extrusionOk="0" h="4" w="18">
                  <a:moveTo>
                    <a:pt x="18" y="4"/>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01"/>
            <p:cNvSpPr/>
            <p:nvPr/>
          </p:nvSpPr>
          <p:spPr>
            <a:xfrm>
              <a:off x="3322792" y="2989635"/>
              <a:ext cx="377" cy="101"/>
            </a:xfrm>
            <a:custGeom>
              <a:rect b="b" l="l" r="r" t="t"/>
              <a:pathLst>
                <a:path extrusionOk="0" h="4" w="15">
                  <a:moveTo>
                    <a:pt x="14" y="4"/>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01"/>
            <p:cNvSpPr/>
            <p:nvPr/>
          </p:nvSpPr>
          <p:spPr>
            <a:xfrm>
              <a:off x="3321032" y="2989283"/>
              <a:ext cx="377" cy="25"/>
            </a:xfrm>
            <a:custGeom>
              <a:rect b="b" l="l" r="r" t="t"/>
              <a:pathLst>
                <a:path extrusionOk="0" h="1" w="15">
                  <a:moveTo>
                    <a:pt x="0" y="0"/>
                  </a:moveTo>
                  <a:lnTo>
                    <a:pt x="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01"/>
            <p:cNvSpPr/>
            <p:nvPr/>
          </p:nvSpPr>
          <p:spPr>
            <a:xfrm>
              <a:off x="3315929" y="2981011"/>
              <a:ext cx="25" cy="277"/>
            </a:xfrm>
            <a:custGeom>
              <a:rect b="b" l="l" r="r" t="t"/>
              <a:pathLst>
                <a:path extrusionOk="0" h="11" w="1">
                  <a:moveTo>
                    <a:pt x="0" y="0"/>
                  </a:moveTo>
                  <a:lnTo>
                    <a:pt x="0" y="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01"/>
            <p:cNvSpPr/>
            <p:nvPr/>
          </p:nvSpPr>
          <p:spPr>
            <a:xfrm>
              <a:off x="3377626" y="2934097"/>
              <a:ext cx="629" cy="629"/>
            </a:xfrm>
            <a:custGeom>
              <a:rect b="b" l="l" r="r" t="t"/>
              <a:pathLst>
                <a:path extrusionOk="0" h="25" w="25">
                  <a:moveTo>
                    <a:pt x="0" y="0"/>
                  </a:moveTo>
                  <a:lnTo>
                    <a:pt x="25" y="2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01"/>
            <p:cNvSpPr/>
            <p:nvPr/>
          </p:nvSpPr>
          <p:spPr>
            <a:xfrm>
              <a:off x="3375941" y="2932237"/>
              <a:ext cx="553" cy="553"/>
            </a:xfrm>
            <a:custGeom>
              <a:rect b="b" l="l" r="r" t="t"/>
              <a:pathLst>
                <a:path extrusionOk="0" h="22" w="22">
                  <a:moveTo>
                    <a:pt x="8" y="4"/>
                  </a:moveTo>
                  <a:lnTo>
                    <a:pt x="1" y="1"/>
                  </a:lnTo>
                  <a:lnTo>
                    <a:pt x="8" y="4"/>
                  </a:lnTo>
                  <a:lnTo>
                    <a:pt x="22" y="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01"/>
            <p:cNvSpPr/>
            <p:nvPr/>
          </p:nvSpPr>
          <p:spPr>
            <a:xfrm>
              <a:off x="3421196" y="1352272"/>
              <a:ext cx="838820" cy="624338"/>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01"/>
            <p:cNvSpPr/>
            <p:nvPr/>
          </p:nvSpPr>
          <p:spPr>
            <a:xfrm>
              <a:off x="3666401" y="1745334"/>
              <a:ext cx="39899" cy="23130"/>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01"/>
            <p:cNvSpPr/>
            <p:nvPr/>
          </p:nvSpPr>
          <p:spPr>
            <a:xfrm>
              <a:off x="2652446" y="2156899"/>
              <a:ext cx="70522" cy="42011"/>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01"/>
            <p:cNvSpPr/>
            <p:nvPr/>
          </p:nvSpPr>
          <p:spPr>
            <a:xfrm>
              <a:off x="2687141" y="1632373"/>
              <a:ext cx="141018" cy="91867"/>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01"/>
            <p:cNvSpPr/>
            <p:nvPr/>
          </p:nvSpPr>
          <p:spPr>
            <a:xfrm>
              <a:off x="2781145" y="1654347"/>
              <a:ext cx="247417" cy="130132"/>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01"/>
            <p:cNvSpPr/>
            <p:nvPr/>
          </p:nvSpPr>
          <p:spPr>
            <a:xfrm>
              <a:off x="2780164" y="1590513"/>
              <a:ext cx="18253" cy="11917"/>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01"/>
            <p:cNvSpPr/>
            <p:nvPr/>
          </p:nvSpPr>
          <p:spPr>
            <a:xfrm>
              <a:off x="2729027" y="1547596"/>
              <a:ext cx="97901" cy="48045"/>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01"/>
            <p:cNvSpPr/>
            <p:nvPr/>
          </p:nvSpPr>
          <p:spPr>
            <a:xfrm>
              <a:off x="2804803" y="1569922"/>
              <a:ext cx="159950" cy="65619"/>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01"/>
            <p:cNvSpPr/>
            <p:nvPr/>
          </p:nvSpPr>
          <p:spPr>
            <a:xfrm>
              <a:off x="2838970" y="1536031"/>
              <a:ext cx="14708" cy="5808"/>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01"/>
            <p:cNvSpPr/>
            <p:nvPr/>
          </p:nvSpPr>
          <p:spPr>
            <a:xfrm>
              <a:off x="2863860" y="1532687"/>
              <a:ext cx="44123" cy="20314"/>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01"/>
            <p:cNvSpPr/>
            <p:nvPr/>
          </p:nvSpPr>
          <p:spPr>
            <a:xfrm>
              <a:off x="2859460" y="1512800"/>
              <a:ext cx="54255" cy="12571"/>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01"/>
            <p:cNvSpPr/>
            <p:nvPr/>
          </p:nvSpPr>
          <p:spPr>
            <a:xfrm>
              <a:off x="2966764" y="1491656"/>
              <a:ext cx="86989" cy="44576"/>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01"/>
            <p:cNvSpPr/>
            <p:nvPr/>
          </p:nvSpPr>
          <p:spPr>
            <a:xfrm>
              <a:off x="2961912" y="1540355"/>
              <a:ext cx="19133" cy="17272"/>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01"/>
            <p:cNvSpPr/>
            <p:nvPr/>
          </p:nvSpPr>
          <p:spPr>
            <a:xfrm>
              <a:off x="3044049" y="1469934"/>
              <a:ext cx="16116" cy="8699"/>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01"/>
            <p:cNvSpPr/>
            <p:nvPr/>
          </p:nvSpPr>
          <p:spPr>
            <a:xfrm>
              <a:off x="2979435" y="1607785"/>
              <a:ext cx="12269" cy="9076"/>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01"/>
            <p:cNvSpPr/>
            <p:nvPr/>
          </p:nvSpPr>
          <p:spPr>
            <a:xfrm>
              <a:off x="2981447" y="1568790"/>
              <a:ext cx="96769" cy="50836"/>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01"/>
            <p:cNvSpPr/>
            <p:nvPr/>
          </p:nvSpPr>
          <p:spPr>
            <a:xfrm>
              <a:off x="3061019" y="1573442"/>
              <a:ext cx="1710" cy="201"/>
            </a:xfrm>
            <a:custGeom>
              <a:rect b="b" l="l" r="r" t="t"/>
              <a:pathLst>
                <a:path extrusionOk="0" h="8" w="68">
                  <a:moveTo>
                    <a:pt x="1" y="1"/>
                  </a:moveTo>
                  <a:lnTo>
                    <a:pt x="64" y="8"/>
                  </a:lnTo>
                  <a:cubicBezTo>
                    <a:pt x="64" y="8"/>
                    <a:pt x="64" y="4"/>
                    <a:pt x="67" y="4"/>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01"/>
            <p:cNvSpPr/>
            <p:nvPr/>
          </p:nvSpPr>
          <p:spPr>
            <a:xfrm>
              <a:off x="3069216" y="1508551"/>
              <a:ext cx="42791" cy="27253"/>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01"/>
            <p:cNvSpPr/>
            <p:nvPr/>
          </p:nvSpPr>
          <p:spPr>
            <a:xfrm>
              <a:off x="3096846" y="1540984"/>
              <a:ext cx="36983" cy="8422"/>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01"/>
            <p:cNvSpPr/>
            <p:nvPr/>
          </p:nvSpPr>
          <p:spPr>
            <a:xfrm>
              <a:off x="3088826" y="1605522"/>
              <a:ext cx="45707" cy="22476"/>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01"/>
            <p:cNvSpPr/>
            <p:nvPr/>
          </p:nvSpPr>
          <p:spPr>
            <a:xfrm>
              <a:off x="3008398" y="1643385"/>
              <a:ext cx="84425" cy="72709"/>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01"/>
            <p:cNvSpPr/>
            <p:nvPr/>
          </p:nvSpPr>
          <p:spPr>
            <a:xfrm>
              <a:off x="3089002" y="1563083"/>
              <a:ext cx="233715" cy="68510"/>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01"/>
            <p:cNvSpPr/>
            <p:nvPr/>
          </p:nvSpPr>
          <p:spPr>
            <a:xfrm>
              <a:off x="3165583" y="1545635"/>
              <a:ext cx="18957" cy="9428"/>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01"/>
            <p:cNvSpPr/>
            <p:nvPr/>
          </p:nvSpPr>
          <p:spPr>
            <a:xfrm>
              <a:off x="3089706" y="1426188"/>
              <a:ext cx="154670" cy="101747"/>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01"/>
            <p:cNvSpPr/>
            <p:nvPr/>
          </p:nvSpPr>
          <p:spPr>
            <a:xfrm>
              <a:off x="3154244" y="1366729"/>
              <a:ext cx="426097" cy="21702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01"/>
            <p:cNvSpPr/>
            <p:nvPr/>
          </p:nvSpPr>
          <p:spPr>
            <a:xfrm>
              <a:off x="3316985" y="1929394"/>
              <a:ext cx="10308" cy="11992"/>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01"/>
            <p:cNvSpPr/>
            <p:nvPr/>
          </p:nvSpPr>
          <p:spPr>
            <a:xfrm>
              <a:off x="3266375" y="1914863"/>
              <a:ext cx="22979" cy="14456"/>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01"/>
            <p:cNvSpPr/>
            <p:nvPr/>
          </p:nvSpPr>
          <p:spPr>
            <a:xfrm>
              <a:off x="3219461" y="1850425"/>
              <a:ext cx="90937" cy="56845"/>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01"/>
            <p:cNvSpPr/>
            <p:nvPr/>
          </p:nvSpPr>
          <p:spPr>
            <a:xfrm>
              <a:off x="3179486" y="1652813"/>
              <a:ext cx="398744" cy="283646"/>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01"/>
            <p:cNvSpPr/>
            <p:nvPr/>
          </p:nvSpPr>
          <p:spPr>
            <a:xfrm>
              <a:off x="3353767" y="1791996"/>
              <a:ext cx="33036" cy="23558"/>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01"/>
            <p:cNvSpPr/>
            <p:nvPr/>
          </p:nvSpPr>
          <p:spPr>
            <a:xfrm>
              <a:off x="3306325" y="1653165"/>
              <a:ext cx="60490" cy="26273"/>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01"/>
            <p:cNvSpPr/>
            <p:nvPr/>
          </p:nvSpPr>
          <p:spPr>
            <a:xfrm>
              <a:off x="3607519" y="2144102"/>
              <a:ext cx="88297" cy="79874"/>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01"/>
            <p:cNvSpPr/>
            <p:nvPr/>
          </p:nvSpPr>
          <p:spPr>
            <a:xfrm>
              <a:off x="2586173" y="2097490"/>
              <a:ext cx="21672" cy="29214"/>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01"/>
            <p:cNvSpPr/>
            <p:nvPr/>
          </p:nvSpPr>
          <p:spPr>
            <a:xfrm>
              <a:off x="3119649" y="1776861"/>
              <a:ext cx="2665" cy="3721"/>
            </a:xfrm>
            <a:custGeom>
              <a:rect b="b" l="l" r="r" t="t"/>
              <a:pathLst>
                <a:path extrusionOk="0" h="148" w="106">
                  <a:moveTo>
                    <a:pt x="105" y="0"/>
                  </a:moveTo>
                  <a:lnTo>
                    <a:pt x="77" y="32"/>
                  </a:lnTo>
                  <a:cubicBezTo>
                    <a:pt x="32" y="81"/>
                    <a:pt x="0" y="116"/>
                    <a:pt x="0" y="147"/>
                  </a:cubicBezTo>
                  <a:cubicBezTo>
                    <a:pt x="42" y="102"/>
                    <a:pt x="77" y="53"/>
                    <a:pt x="1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01"/>
            <p:cNvSpPr/>
            <p:nvPr/>
          </p:nvSpPr>
          <p:spPr>
            <a:xfrm>
              <a:off x="2475626" y="1643863"/>
              <a:ext cx="1179185" cy="658832"/>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01"/>
            <p:cNvSpPr/>
            <p:nvPr/>
          </p:nvSpPr>
          <p:spPr>
            <a:xfrm>
              <a:off x="2285255" y="2009369"/>
              <a:ext cx="34343" cy="31804"/>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01"/>
            <p:cNvSpPr/>
            <p:nvPr/>
          </p:nvSpPr>
          <p:spPr>
            <a:xfrm>
              <a:off x="2112910" y="1973392"/>
              <a:ext cx="20792" cy="9378"/>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01"/>
            <p:cNvSpPr/>
            <p:nvPr/>
          </p:nvSpPr>
          <p:spPr>
            <a:xfrm>
              <a:off x="2104462" y="1720192"/>
              <a:ext cx="524778" cy="362288"/>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01"/>
            <p:cNvSpPr/>
            <p:nvPr/>
          </p:nvSpPr>
          <p:spPr>
            <a:xfrm>
              <a:off x="2146097" y="2082707"/>
              <a:ext cx="17624" cy="6361"/>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01"/>
            <p:cNvSpPr/>
            <p:nvPr/>
          </p:nvSpPr>
          <p:spPr>
            <a:xfrm>
              <a:off x="2703407" y="2182267"/>
              <a:ext cx="793490" cy="390371"/>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01"/>
            <p:cNvSpPr/>
            <p:nvPr/>
          </p:nvSpPr>
          <p:spPr>
            <a:xfrm>
              <a:off x="2111678" y="2099602"/>
              <a:ext cx="6713" cy="7341"/>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01"/>
            <p:cNvSpPr/>
            <p:nvPr/>
          </p:nvSpPr>
          <p:spPr>
            <a:xfrm>
              <a:off x="2396229" y="1968640"/>
              <a:ext cx="5229" cy="321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01"/>
            <p:cNvSpPr/>
            <p:nvPr/>
          </p:nvSpPr>
          <p:spPr>
            <a:xfrm>
              <a:off x="2587681" y="2052789"/>
              <a:ext cx="6612" cy="4073"/>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01"/>
            <p:cNvSpPr/>
            <p:nvPr/>
          </p:nvSpPr>
          <p:spPr>
            <a:xfrm>
              <a:off x="3030749" y="2507648"/>
              <a:ext cx="2388" cy="2062"/>
            </a:xfrm>
            <a:custGeom>
              <a:rect b="b" l="l" r="r" t="t"/>
              <a:pathLst>
                <a:path extrusionOk="0" h="82" w="95">
                  <a:moveTo>
                    <a:pt x="95" y="81"/>
                  </a:moveTo>
                  <a:cubicBezTo>
                    <a:pt x="67" y="50"/>
                    <a:pt x="35" y="25"/>
                    <a:pt x="0" y="1"/>
                  </a:cubicBezTo>
                  <a:cubicBezTo>
                    <a:pt x="35" y="25"/>
                    <a:pt x="67" y="50"/>
                    <a:pt x="95" y="8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01"/>
            <p:cNvSpPr/>
            <p:nvPr/>
          </p:nvSpPr>
          <p:spPr>
            <a:xfrm>
              <a:off x="3003295" y="2500080"/>
              <a:ext cx="27379" cy="7593"/>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01"/>
            <p:cNvSpPr/>
            <p:nvPr/>
          </p:nvSpPr>
          <p:spPr>
            <a:xfrm>
              <a:off x="2808071" y="2456862"/>
              <a:ext cx="30999" cy="4173"/>
            </a:xfrm>
            <a:custGeom>
              <a:rect b="b" l="l" r="r" t="t"/>
              <a:pathLst>
                <a:path extrusionOk="0" h="166" w="1233">
                  <a:moveTo>
                    <a:pt x="0" y="165"/>
                  </a:moveTo>
                  <a:lnTo>
                    <a:pt x="123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01"/>
            <p:cNvSpPr/>
            <p:nvPr/>
          </p:nvSpPr>
          <p:spPr>
            <a:xfrm>
              <a:off x="3074395" y="2558610"/>
              <a:ext cx="830" cy="25"/>
            </a:xfrm>
            <a:custGeom>
              <a:rect b="b" l="l" r="r" t="t"/>
              <a:pathLst>
                <a:path extrusionOk="0" h="1" w="33">
                  <a:moveTo>
                    <a:pt x="32" y="1"/>
                  </a:moveTo>
                  <a:cubicBezTo>
                    <a:pt x="22" y="1"/>
                    <a:pt x="11" y="1"/>
                    <a:pt x="1" y="1"/>
                  </a:cubicBezTo>
                  <a:cubicBezTo>
                    <a:pt x="11" y="1"/>
                    <a:pt x="22" y="1"/>
                    <a:pt x="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01"/>
            <p:cNvSpPr/>
            <p:nvPr/>
          </p:nvSpPr>
          <p:spPr>
            <a:xfrm>
              <a:off x="3077663" y="2559238"/>
              <a:ext cx="629" cy="277"/>
            </a:xfrm>
            <a:custGeom>
              <a:rect b="b" l="l" r="r" t="t"/>
              <a:pathLst>
                <a:path extrusionOk="0" h="11" w="25">
                  <a:moveTo>
                    <a:pt x="25" y="1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01"/>
            <p:cNvSpPr/>
            <p:nvPr/>
          </p:nvSpPr>
          <p:spPr>
            <a:xfrm>
              <a:off x="3075551" y="2558610"/>
              <a:ext cx="553" cy="126"/>
            </a:xfrm>
            <a:custGeom>
              <a:rect b="b" l="l" r="r" t="t"/>
              <a:pathLst>
                <a:path extrusionOk="0" h="5" w="22">
                  <a:moveTo>
                    <a:pt x="21"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01"/>
            <p:cNvSpPr/>
            <p:nvPr/>
          </p:nvSpPr>
          <p:spPr>
            <a:xfrm>
              <a:off x="3002239" y="2505360"/>
              <a:ext cx="1081" cy="1785"/>
            </a:xfrm>
            <a:custGeom>
              <a:rect b="b" l="l" r="r" t="t"/>
              <a:pathLst>
                <a:path extrusionOk="0" h="71" w="43">
                  <a:moveTo>
                    <a:pt x="42" y="1"/>
                  </a:moveTo>
                  <a:cubicBezTo>
                    <a:pt x="28" y="25"/>
                    <a:pt x="14" y="46"/>
                    <a:pt x="0" y="71"/>
                  </a:cubicBezTo>
                  <a:cubicBezTo>
                    <a:pt x="14" y="46"/>
                    <a:pt x="28" y="25"/>
                    <a:pt x="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01"/>
            <p:cNvSpPr/>
            <p:nvPr/>
          </p:nvSpPr>
          <p:spPr>
            <a:xfrm>
              <a:off x="2955325" y="2471293"/>
              <a:ext cx="453" cy="478"/>
            </a:xfrm>
            <a:custGeom>
              <a:rect b="b" l="l" r="r" t="t"/>
              <a:pathLst>
                <a:path extrusionOk="0" h="19" w="18">
                  <a:moveTo>
                    <a:pt x="0" y="1"/>
                  </a:moveTo>
                  <a:lnTo>
                    <a:pt x="18"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01"/>
            <p:cNvSpPr/>
            <p:nvPr/>
          </p:nvSpPr>
          <p:spPr>
            <a:xfrm>
              <a:off x="3076431" y="2558786"/>
              <a:ext cx="553" cy="201"/>
            </a:xfrm>
            <a:custGeom>
              <a:rect b="b" l="l" r="r" t="t"/>
              <a:pathLst>
                <a:path extrusionOk="0" h="8" w="22">
                  <a:moveTo>
                    <a:pt x="21"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01"/>
            <p:cNvSpPr/>
            <p:nvPr/>
          </p:nvSpPr>
          <p:spPr>
            <a:xfrm>
              <a:off x="3033112" y="2509684"/>
              <a:ext cx="1886" cy="2313"/>
            </a:xfrm>
            <a:custGeom>
              <a:rect b="b" l="l" r="r" t="t"/>
              <a:pathLst>
                <a:path extrusionOk="0" h="92" w="75">
                  <a:moveTo>
                    <a:pt x="74" y="91"/>
                  </a:moveTo>
                  <a:cubicBezTo>
                    <a:pt x="53" y="60"/>
                    <a:pt x="29" y="28"/>
                    <a:pt x="1" y="0"/>
                  </a:cubicBezTo>
                  <a:cubicBezTo>
                    <a:pt x="29" y="28"/>
                    <a:pt x="53" y="60"/>
                    <a:pt x="74" y="9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01"/>
            <p:cNvSpPr/>
            <p:nvPr/>
          </p:nvSpPr>
          <p:spPr>
            <a:xfrm>
              <a:off x="2714595" y="2202330"/>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01"/>
            <p:cNvSpPr/>
            <p:nvPr/>
          </p:nvSpPr>
          <p:spPr>
            <a:xfrm>
              <a:off x="2718115" y="2202053"/>
              <a:ext cx="981" cy="126"/>
            </a:xfrm>
            <a:custGeom>
              <a:rect b="b" l="l" r="r" t="t"/>
              <a:pathLst>
                <a:path extrusionOk="0" h="5" w="39">
                  <a:moveTo>
                    <a:pt x="0" y="4"/>
                  </a:moveTo>
                  <a:lnTo>
                    <a:pt x="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01"/>
            <p:cNvSpPr/>
            <p:nvPr/>
          </p:nvSpPr>
          <p:spPr>
            <a:xfrm>
              <a:off x="2720403" y="2201701"/>
              <a:ext cx="905" cy="201"/>
            </a:xfrm>
            <a:custGeom>
              <a:rect b="b" l="l" r="r" t="t"/>
              <a:pathLst>
                <a:path extrusionOk="0" h="8" w="36">
                  <a:moveTo>
                    <a:pt x="0" y="8"/>
                  </a:moveTo>
                  <a:lnTo>
                    <a:pt x="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01"/>
            <p:cNvSpPr/>
            <p:nvPr/>
          </p:nvSpPr>
          <p:spPr>
            <a:xfrm>
              <a:off x="2703935" y="2201626"/>
              <a:ext cx="830" cy="101"/>
            </a:xfrm>
            <a:custGeom>
              <a:rect b="b" l="l" r="r" t="t"/>
              <a:pathLst>
                <a:path extrusionOk="0" h="4" w="33">
                  <a:moveTo>
                    <a:pt x="1" y="0"/>
                  </a:moveTo>
                  <a:lnTo>
                    <a:pt x="32"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01"/>
            <p:cNvSpPr/>
            <p:nvPr/>
          </p:nvSpPr>
          <p:spPr>
            <a:xfrm>
              <a:off x="2710799" y="2202229"/>
              <a:ext cx="729" cy="25"/>
            </a:xfrm>
            <a:custGeom>
              <a:rect b="b" l="l" r="r" t="t"/>
              <a:pathLst>
                <a:path extrusionOk="0" h="1" w="29">
                  <a:moveTo>
                    <a:pt x="1" y="1"/>
                  </a:moveTo>
                  <a:lnTo>
                    <a:pt x="2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01"/>
            <p:cNvSpPr/>
            <p:nvPr/>
          </p:nvSpPr>
          <p:spPr>
            <a:xfrm>
              <a:off x="2715903" y="2202330"/>
              <a:ext cx="1006" cy="25"/>
            </a:xfrm>
            <a:custGeom>
              <a:rect b="b" l="l" r="r" t="t"/>
              <a:pathLst>
                <a:path extrusionOk="0" h="1" w="40">
                  <a:moveTo>
                    <a:pt x="1" y="0"/>
                  </a:moveTo>
                  <a:lnTo>
                    <a:pt x="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01"/>
            <p:cNvSpPr/>
            <p:nvPr/>
          </p:nvSpPr>
          <p:spPr>
            <a:xfrm>
              <a:off x="2707631" y="2201978"/>
              <a:ext cx="302" cy="25"/>
            </a:xfrm>
            <a:custGeom>
              <a:rect b="b" l="l" r="r" t="t"/>
              <a:pathLst>
                <a:path extrusionOk="0" h="1" w="12">
                  <a:moveTo>
                    <a:pt x="1" y="0"/>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01"/>
            <p:cNvSpPr/>
            <p:nvPr/>
          </p:nvSpPr>
          <p:spPr>
            <a:xfrm>
              <a:off x="3493000" y="2253116"/>
              <a:ext cx="478" cy="805"/>
            </a:xfrm>
            <a:custGeom>
              <a:rect b="b" l="l" r="r" t="t"/>
              <a:pathLst>
                <a:path extrusionOk="0" h="32" w="19">
                  <a:moveTo>
                    <a:pt x="1" y="0"/>
                  </a:moveTo>
                  <a:lnTo>
                    <a:pt x="18"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01"/>
            <p:cNvSpPr/>
            <p:nvPr/>
          </p:nvSpPr>
          <p:spPr>
            <a:xfrm>
              <a:off x="3493981" y="2254700"/>
              <a:ext cx="553" cy="805"/>
            </a:xfrm>
            <a:custGeom>
              <a:rect b="b" l="l" r="r" t="t"/>
              <a:pathLst>
                <a:path extrusionOk="0" h="32" w="22">
                  <a:moveTo>
                    <a:pt x="0" y="0"/>
                  </a:moveTo>
                  <a:lnTo>
                    <a:pt x="21"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01"/>
            <p:cNvSpPr/>
            <p:nvPr/>
          </p:nvSpPr>
          <p:spPr>
            <a:xfrm>
              <a:off x="3492120" y="2251607"/>
              <a:ext cx="478" cy="729"/>
            </a:xfrm>
            <a:custGeom>
              <a:rect b="b" l="l" r="r" t="t"/>
              <a:pathLst>
                <a:path extrusionOk="0" h="29" w="19">
                  <a:moveTo>
                    <a:pt x="1" y="1"/>
                  </a:moveTo>
                  <a:lnTo>
                    <a:pt x="18" y="2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01"/>
            <p:cNvSpPr/>
            <p:nvPr/>
          </p:nvSpPr>
          <p:spPr>
            <a:xfrm>
              <a:off x="3494936" y="2256284"/>
              <a:ext cx="553" cy="729"/>
            </a:xfrm>
            <a:custGeom>
              <a:rect b="b" l="l" r="r" t="t"/>
              <a:pathLst>
                <a:path extrusionOk="0" h="29" w="22">
                  <a:moveTo>
                    <a:pt x="1" y="0"/>
                  </a:moveTo>
                  <a:lnTo>
                    <a:pt x="22" y="2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01"/>
            <p:cNvSpPr/>
            <p:nvPr/>
          </p:nvSpPr>
          <p:spPr>
            <a:xfrm>
              <a:off x="3496092" y="2257867"/>
              <a:ext cx="553" cy="729"/>
            </a:xfrm>
            <a:custGeom>
              <a:rect b="b" l="l" r="r" t="t"/>
              <a:pathLst>
                <a:path extrusionOk="0" h="29" w="22">
                  <a:moveTo>
                    <a:pt x="0" y="0"/>
                  </a:moveTo>
                  <a:lnTo>
                    <a:pt x="21" y="2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01"/>
            <p:cNvSpPr/>
            <p:nvPr/>
          </p:nvSpPr>
          <p:spPr>
            <a:xfrm>
              <a:off x="3372874" y="2270187"/>
              <a:ext cx="981" cy="805"/>
            </a:xfrm>
            <a:custGeom>
              <a:rect b="b" l="l" r="r" t="t"/>
              <a:pathLst>
                <a:path extrusionOk="0" h="32" w="39">
                  <a:moveTo>
                    <a:pt x="0" y="32"/>
                  </a:moveTo>
                  <a:lnTo>
                    <a:pt x="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01"/>
            <p:cNvSpPr/>
            <p:nvPr/>
          </p:nvSpPr>
          <p:spPr>
            <a:xfrm>
              <a:off x="3374005" y="2269206"/>
              <a:ext cx="905" cy="830"/>
            </a:xfrm>
            <a:custGeom>
              <a:rect b="b" l="l" r="r" t="t"/>
              <a:pathLst>
                <a:path extrusionOk="0" h="33" w="36">
                  <a:moveTo>
                    <a:pt x="1" y="32"/>
                  </a:moveTo>
                  <a:lnTo>
                    <a:pt x="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01"/>
            <p:cNvSpPr/>
            <p:nvPr/>
          </p:nvSpPr>
          <p:spPr>
            <a:xfrm>
              <a:off x="3491341" y="2250124"/>
              <a:ext cx="453" cy="805"/>
            </a:xfrm>
            <a:custGeom>
              <a:rect b="b" l="l" r="r" t="t"/>
              <a:pathLst>
                <a:path extrusionOk="0" h="32" w="18">
                  <a:moveTo>
                    <a:pt x="0" y="0"/>
                  </a:moveTo>
                  <a:lnTo>
                    <a:pt x="18"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01"/>
            <p:cNvSpPr/>
            <p:nvPr/>
          </p:nvSpPr>
          <p:spPr>
            <a:xfrm>
              <a:off x="3486488" y="2237176"/>
              <a:ext cx="201" cy="654"/>
            </a:xfrm>
            <a:custGeom>
              <a:rect b="b" l="l" r="r" t="t"/>
              <a:pathLst>
                <a:path extrusionOk="0" h="26" w="8">
                  <a:moveTo>
                    <a:pt x="1" y="1"/>
                  </a:moveTo>
                  <a:lnTo>
                    <a:pt x="8"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01"/>
            <p:cNvSpPr/>
            <p:nvPr/>
          </p:nvSpPr>
          <p:spPr>
            <a:xfrm>
              <a:off x="3487016" y="2239464"/>
              <a:ext cx="302" cy="729"/>
            </a:xfrm>
            <a:custGeom>
              <a:rect b="b" l="l" r="r" t="t"/>
              <a:pathLst>
                <a:path extrusionOk="0" h="29" w="12">
                  <a:moveTo>
                    <a:pt x="1" y="1"/>
                  </a:moveTo>
                  <a:lnTo>
                    <a:pt x="11" y="2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01"/>
            <p:cNvSpPr/>
            <p:nvPr/>
          </p:nvSpPr>
          <p:spPr>
            <a:xfrm>
              <a:off x="3371642" y="2271243"/>
              <a:ext cx="1081" cy="905"/>
            </a:xfrm>
            <a:custGeom>
              <a:rect b="b" l="l" r="r" t="t"/>
              <a:pathLst>
                <a:path extrusionOk="0" h="36" w="43">
                  <a:moveTo>
                    <a:pt x="0" y="35"/>
                  </a:moveTo>
                  <a:lnTo>
                    <a:pt x="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01"/>
            <p:cNvSpPr/>
            <p:nvPr/>
          </p:nvSpPr>
          <p:spPr>
            <a:xfrm>
              <a:off x="2551327" y="1985108"/>
              <a:ext cx="1257" cy="201"/>
            </a:xfrm>
            <a:custGeom>
              <a:rect b="b" l="l" r="r" t="t"/>
              <a:pathLst>
                <a:path extrusionOk="0" h="8" w="50">
                  <a:moveTo>
                    <a:pt x="0" y="0"/>
                  </a:moveTo>
                  <a:cubicBezTo>
                    <a:pt x="18" y="4"/>
                    <a:pt x="32" y="4"/>
                    <a:pt x="49" y="7"/>
                  </a:cubicBezTo>
                  <a:cubicBezTo>
                    <a:pt x="32" y="4"/>
                    <a:pt x="18" y="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01"/>
            <p:cNvSpPr/>
            <p:nvPr/>
          </p:nvSpPr>
          <p:spPr>
            <a:xfrm>
              <a:off x="3487368" y="2240696"/>
              <a:ext cx="302" cy="729"/>
            </a:xfrm>
            <a:custGeom>
              <a:rect b="b" l="l" r="r" t="t"/>
              <a:pathLst>
                <a:path extrusionOk="0" h="29" w="12">
                  <a:moveTo>
                    <a:pt x="1" y="1"/>
                  </a:moveTo>
                  <a:lnTo>
                    <a:pt x="11" y="2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01"/>
            <p:cNvSpPr/>
            <p:nvPr/>
          </p:nvSpPr>
          <p:spPr>
            <a:xfrm>
              <a:off x="2552810" y="1985359"/>
              <a:ext cx="1182" cy="302"/>
            </a:xfrm>
            <a:custGeom>
              <a:rect b="b" l="l" r="r" t="t"/>
              <a:pathLst>
                <a:path extrusionOk="0" h="12" w="47">
                  <a:moveTo>
                    <a:pt x="1" y="1"/>
                  </a:moveTo>
                  <a:cubicBezTo>
                    <a:pt x="18" y="1"/>
                    <a:pt x="32" y="4"/>
                    <a:pt x="46" y="11"/>
                  </a:cubicBezTo>
                  <a:cubicBezTo>
                    <a:pt x="32" y="4"/>
                    <a:pt x="18"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01"/>
            <p:cNvSpPr/>
            <p:nvPr/>
          </p:nvSpPr>
          <p:spPr>
            <a:xfrm>
              <a:off x="3486765" y="2238333"/>
              <a:ext cx="201" cy="629"/>
            </a:xfrm>
            <a:custGeom>
              <a:rect b="b" l="l" r="r" t="t"/>
              <a:pathLst>
                <a:path extrusionOk="0" h="25" w="8">
                  <a:moveTo>
                    <a:pt x="0" y="0"/>
                  </a:moveTo>
                  <a:lnTo>
                    <a:pt x="7"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01"/>
            <p:cNvSpPr/>
            <p:nvPr/>
          </p:nvSpPr>
          <p:spPr>
            <a:xfrm>
              <a:off x="3486237" y="2236045"/>
              <a:ext cx="201" cy="629"/>
            </a:xfrm>
            <a:custGeom>
              <a:rect b="b" l="l" r="r" t="t"/>
              <a:pathLst>
                <a:path extrusionOk="0" h="25" w="8">
                  <a:moveTo>
                    <a:pt x="0" y="0"/>
                  </a:moveTo>
                  <a:cubicBezTo>
                    <a:pt x="0" y="7"/>
                    <a:pt x="4" y="18"/>
                    <a:pt x="7" y="25"/>
                  </a:cubicBezTo>
                  <a:cubicBezTo>
                    <a:pt x="4" y="18"/>
                    <a:pt x="4"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01"/>
            <p:cNvSpPr/>
            <p:nvPr/>
          </p:nvSpPr>
          <p:spPr>
            <a:xfrm>
              <a:off x="2549567" y="1985007"/>
              <a:ext cx="1508" cy="126"/>
            </a:xfrm>
            <a:custGeom>
              <a:rect b="b" l="l" r="r" t="t"/>
              <a:pathLst>
                <a:path extrusionOk="0" h="5" w="60">
                  <a:moveTo>
                    <a:pt x="0" y="1"/>
                  </a:moveTo>
                  <a:cubicBezTo>
                    <a:pt x="18" y="1"/>
                    <a:pt x="39" y="1"/>
                    <a:pt x="60" y="4"/>
                  </a:cubicBezTo>
                  <a:cubicBezTo>
                    <a:pt x="39" y="1"/>
                    <a:pt x="2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01"/>
            <p:cNvSpPr/>
            <p:nvPr/>
          </p:nvSpPr>
          <p:spPr>
            <a:xfrm>
              <a:off x="3489304" y="2245900"/>
              <a:ext cx="377" cy="805"/>
            </a:xfrm>
            <a:custGeom>
              <a:rect b="b" l="l" r="r" t="t"/>
              <a:pathLst>
                <a:path extrusionOk="0" h="32" w="15">
                  <a:moveTo>
                    <a:pt x="1" y="0"/>
                  </a:moveTo>
                  <a:lnTo>
                    <a:pt x="15"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01"/>
            <p:cNvSpPr/>
            <p:nvPr/>
          </p:nvSpPr>
          <p:spPr>
            <a:xfrm>
              <a:off x="3489933" y="2247308"/>
              <a:ext cx="377" cy="729"/>
            </a:xfrm>
            <a:custGeom>
              <a:rect b="b" l="l" r="r" t="t"/>
              <a:pathLst>
                <a:path extrusionOk="0" h="29" w="15">
                  <a:moveTo>
                    <a:pt x="0" y="0"/>
                  </a:moveTo>
                  <a:lnTo>
                    <a:pt x="14" y="2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01"/>
            <p:cNvSpPr/>
            <p:nvPr/>
          </p:nvSpPr>
          <p:spPr>
            <a:xfrm>
              <a:off x="3488701" y="2244568"/>
              <a:ext cx="377" cy="729"/>
            </a:xfrm>
            <a:custGeom>
              <a:rect b="b" l="l" r="r" t="t"/>
              <a:pathLst>
                <a:path extrusionOk="0" h="29" w="15">
                  <a:moveTo>
                    <a:pt x="0" y="1"/>
                  </a:moveTo>
                  <a:lnTo>
                    <a:pt x="14" y="2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01"/>
            <p:cNvSpPr/>
            <p:nvPr/>
          </p:nvSpPr>
          <p:spPr>
            <a:xfrm>
              <a:off x="3488248" y="2243260"/>
              <a:ext cx="302" cy="729"/>
            </a:xfrm>
            <a:custGeom>
              <a:rect b="b" l="l" r="r" t="t"/>
              <a:pathLst>
                <a:path extrusionOk="0" h="29" w="12">
                  <a:moveTo>
                    <a:pt x="1" y="0"/>
                  </a:moveTo>
                  <a:lnTo>
                    <a:pt x="11" y="2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01"/>
            <p:cNvSpPr/>
            <p:nvPr/>
          </p:nvSpPr>
          <p:spPr>
            <a:xfrm>
              <a:off x="3490637" y="2248716"/>
              <a:ext cx="377" cy="805"/>
            </a:xfrm>
            <a:custGeom>
              <a:rect b="b" l="l" r="r" t="t"/>
              <a:pathLst>
                <a:path extrusionOk="0" h="32" w="15">
                  <a:moveTo>
                    <a:pt x="0" y="0"/>
                  </a:moveTo>
                  <a:lnTo>
                    <a:pt x="14"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01"/>
            <p:cNvSpPr/>
            <p:nvPr/>
          </p:nvSpPr>
          <p:spPr>
            <a:xfrm>
              <a:off x="3487821" y="2241928"/>
              <a:ext cx="277" cy="729"/>
            </a:xfrm>
            <a:custGeom>
              <a:rect b="b" l="l" r="r" t="t"/>
              <a:pathLst>
                <a:path extrusionOk="0" h="29" w="11">
                  <a:moveTo>
                    <a:pt x="0" y="1"/>
                  </a:moveTo>
                  <a:lnTo>
                    <a:pt x="11" y="2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01"/>
            <p:cNvSpPr/>
            <p:nvPr/>
          </p:nvSpPr>
          <p:spPr>
            <a:xfrm>
              <a:off x="2515676" y="1991343"/>
              <a:ext cx="1785" cy="2414"/>
            </a:xfrm>
            <a:custGeom>
              <a:rect b="b" l="l" r="r" t="t"/>
              <a:pathLst>
                <a:path extrusionOk="0" h="96" w="71">
                  <a:moveTo>
                    <a:pt x="0" y="1"/>
                  </a:moveTo>
                  <a:cubicBezTo>
                    <a:pt x="25" y="36"/>
                    <a:pt x="49" y="67"/>
                    <a:pt x="70" y="95"/>
                  </a:cubicBezTo>
                  <a:cubicBezTo>
                    <a:pt x="49" y="67"/>
                    <a:pt x="25" y="3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01"/>
            <p:cNvSpPr/>
            <p:nvPr/>
          </p:nvSpPr>
          <p:spPr>
            <a:xfrm>
              <a:off x="2554143" y="1985636"/>
              <a:ext cx="1785" cy="805"/>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01"/>
            <p:cNvSpPr/>
            <p:nvPr/>
          </p:nvSpPr>
          <p:spPr>
            <a:xfrm>
              <a:off x="2620943" y="2080595"/>
              <a:ext cx="1609" cy="1182"/>
            </a:xfrm>
            <a:custGeom>
              <a:rect b="b" l="l" r="r" t="t"/>
              <a:pathLst>
                <a:path extrusionOk="0" h="47" w="64">
                  <a:moveTo>
                    <a:pt x="0" y="46"/>
                  </a:moveTo>
                  <a:lnTo>
                    <a:pt x="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01"/>
            <p:cNvSpPr/>
            <p:nvPr/>
          </p:nvSpPr>
          <p:spPr>
            <a:xfrm>
              <a:off x="2622980" y="2079288"/>
              <a:ext cx="1433" cy="981"/>
            </a:xfrm>
            <a:custGeom>
              <a:rect b="b" l="l" r="r" t="t"/>
              <a:pathLst>
                <a:path extrusionOk="0" h="39" w="57">
                  <a:moveTo>
                    <a:pt x="56" y="0"/>
                  </a:moveTo>
                  <a:lnTo>
                    <a:pt x="0" y="3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01"/>
            <p:cNvSpPr/>
            <p:nvPr/>
          </p:nvSpPr>
          <p:spPr>
            <a:xfrm>
              <a:off x="2626500" y="2076824"/>
              <a:ext cx="1433" cy="981"/>
            </a:xfrm>
            <a:custGeom>
              <a:rect b="b" l="l" r="r" t="t"/>
              <a:pathLst>
                <a:path extrusionOk="0" h="39" w="57">
                  <a:moveTo>
                    <a:pt x="56" y="0"/>
                  </a:moveTo>
                  <a:lnTo>
                    <a:pt x="0" y="3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01"/>
            <p:cNvSpPr/>
            <p:nvPr/>
          </p:nvSpPr>
          <p:spPr>
            <a:xfrm>
              <a:off x="2498957" y="1970928"/>
              <a:ext cx="2564" cy="5657"/>
            </a:xfrm>
            <a:custGeom>
              <a:rect b="b" l="l" r="r" t="t"/>
              <a:pathLst>
                <a:path extrusionOk="0" h="225" w="102">
                  <a:moveTo>
                    <a:pt x="0" y="1"/>
                  </a:moveTo>
                  <a:cubicBezTo>
                    <a:pt x="70" y="50"/>
                    <a:pt x="102" y="158"/>
                    <a:pt x="102" y="225"/>
                  </a:cubicBezTo>
                  <a:cubicBezTo>
                    <a:pt x="102" y="158"/>
                    <a:pt x="70"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01"/>
            <p:cNvSpPr/>
            <p:nvPr/>
          </p:nvSpPr>
          <p:spPr>
            <a:xfrm>
              <a:off x="2624815" y="2078131"/>
              <a:ext cx="1257" cy="830"/>
            </a:xfrm>
            <a:custGeom>
              <a:rect b="b" l="l" r="r" t="t"/>
              <a:pathLst>
                <a:path extrusionOk="0" h="33" w="50">
                  <a:moveTo>
                    <a:pt x="50" y="1"/>
                  </a:moveTo>
                  <a:lnTo>
                    <a:pt x="1"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01"/>
            <p:cNvSpPr/>
            <p:nvPr/>
          </p:nvSpPr>
          <p:spPr>
            <a:xfrm>
              <a:off x="3259763" y="2235693"/>
              <a:ext cx="377" cy="277"/>
            </a:xfrm>
            <a:custGeom>
              <a:rect b="b" l="l" r="r" t="t"/>
              <a:pathLst>
                <a:path extrusionOk="0" h="11" w="15">
                  <a:moveTo>
                    <a:pt x="15" y="11"/>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01"/>
            <p:cNvSpPr/>
            <p:nvPr/>
          </p:nvSpPr>
          <p:spPr>
            <a:xfrm>
              <a:off x="3258707" y="2234989"/>
              <a:ext cx="126" cy="25"/>
            </a:xfrm>
            <a:custGeom>
              <a:rect b="b" l="l" r="r" t="t"/>
              <a:pathLst>
                <a:path extrusionOk="0" h="1" w="5">
                  <a:moveTo>
                    <a:pt x="4"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01"/>
            <p:cNvSpPr/>
            <p:nvPr/>
          </p:nvSpPr>
          <p:spPr>
            <a:xfrm>
              <a:off x="3118593" y="2193958"/>
              <a:ext cx="4601" cy="2238"/>
            </a:xfrm>
            <a:custGeom>
              <a:rect b="b" l="l" r="r" t="t"/>
              <a:pathLst>
                <a:path extrusionOk="0" h="89" w="183">
                  <a:moveTo>
                    <a:pt x="182" y="88"/>
                  </a:moveTo>
                  <a:cubicBezTo>
                    <a:pt x="123" y="57"/>
                    <a:pt x="63" y="25"/>
                    <a:pt x="0" y="1"/>
                  </a:cubicBezTo>
                  <a:cubicBezTo>
                    <a:pt x="63" y="25"/>
                    <a:pt x="123" y="57"/>
                    <a:pt x="182" y="8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01"/>
            <p:cNvSpPr/>
            <p:nvPr/>
          </p:nvSpPr>
          <p:spPr>
            <a:xfrm>
              <a:off x="2472911" y="1971909"/>
              <a:ext cx="9604" cy="4777"/>
            </a:xfrm>
            <a:custGeom>
              <a:rect b="b" l="l" r="r" t="t"/>
              <a:pathLst>
                <a:path extrusionOk="0" h="190" w="382">
                  <a:moveTo>
                    <a:pt x="382" y="49"/>
                  </a:moveTo>
                  <a:cubicBezTo>
                    <a:pt x="266" y="189"/>
                    <a:pt x="28" y="21"/>
                    <a:pt x="0" y="0"/>
                  </a:cubicBezTo>
                  <a:cubicBezTo>
                    <a:pt x="28" y="21"/>
                    <a:pt x="266" y="189"/>
                    <a:pt x="382" y="4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01"/>
            <p:cNvSpPr/>
            <p:nvPr/>
          </p:nvSpPr>
          <p:spPr>
            <a:xfrm>
              <a:off x="3257475" y="2234109"/>
              <a:ext cx="201" cy="101"/>
            </a:xfrm>
            <a:custGeom>
              <a:rect b="b" l="l" r="r" t="t"/>
              <a:pathLst>
                <a:path extrusionOk="0" h="4" w="8">
                  <a:moveTo>
                    <a:pt x="8"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01"/>
            <p:cNvSpPr/>
            <p:nvPr/>
          </p:nvSpPr>
          <p:spPr>
            <a:xfrm>
              <a:off x="3260919" y="2236472"/>
              <a:ext cx="101" cy="201"/>
            </a:xfrm>
            <a:custGeom>
              <a:rect b="b" l="l" r="r" t="t"/>
              <a:pathLst>
                <a:path extrusionOk="0" h="8" w="4">
                  <a:moveTo>
                    <a:pt x="0" y="1"/>
                  </a:moveTo>
                  <a:lnTo>
                    <a:pt x="4" y="8"/>
                  </a:lnTo>
                  <a:lnTo>
                    <a:pt x="4"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01"/>
            <p:cNvSpPr/>
            <p:nvPr/>
          </p:nvSpPr>
          <p:spPr>
            <a:xfrm>
              <a:off x="2556506" y="1986868"/>
              <a:ext cx="126" cy="101"/>
            </a:xfrm>
            <a:custGeom>
              <a:rect b="b" l="l" r="r" t="t"/>
              <a:pathLst>
                <a:path extrusionOk="0" h="4" w="5">
                  <a:moveTo>
                    <a:pt x="1" y="0"/>
                  </a:moveTo>
                  <a:lnTo>
                    <a:pt x="4"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01"/>
            <p:cNvSpPr/>
            <p:nvPr/>
          </p:nvSpPr>
          <p:spPr>
            <a:xfrm>
              <a:off x="2555978" y="1986415"/>
              <a:ext cx="377" cy="302"/>
            </a:xfrm>
            <a:custGeom>
              <a:rect b="b" l="l" r="r" t="t"/>
              <a:pathLst>
                <a:path extrusionOk="0" h="12" w="15">
                  <a:moveTo>
                    <a:pt x="1" y="1"/>
                  </a:moveTo>
                  <a:cubicBezTo>
                    <a:pt x="4" y="4"/>
                    <a:pt x="8" y="8"/>
                    <a:pt x="15" y="11"/>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01"/>
            <p:cNvSpPr/>
            <p:nvPr/>
          </p:nvSpPr>
          <p:spPr>
            <a:xfrm>
              <a:off x="2624991" y="206986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01"/>
            <p:cNvSpPr/>
            <p:nvPr/>
          </p:nvSpPr>
          <p:spPr>
            <a:xfrm>
              <a:off x="3173854" y="2204090"/>
              <a:ext cx="8825" cy="2564"/>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01"/>
            <p:cNvSpPr/>
            <p:nvPr/>
          </p:nvSpPr>
          <p:spPr>
            <a:xfrm>
              <a:off x="2733074" y="2189659"/>
              <a:ext cx="375689" cy="2036"/>
            </a:xfrm>
            <a:custGeom>
              <a:rect b="b" l="l" r="r" t="t"/>
              <a:pathLst>
                <a:path extrusionOk="0" h="81" w="14943">
                  <a:moveTo>
                    <a:pt x="1" y="81"/>
                  </a:moveTo>
                  <a:lnTo>
                    <a:pt x="149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01"/>
            <p:cNvSpPr/>
            <p:nvPr/>
          </p:nvSpPr>
          <p:spPr>
            <a:xfrm>
              <a:off x="3256519" y="2233480"/>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01"/>
            <p:cNvSpPr/>
            <p:nvPr/>
          </p:nvSpPr>
          <p:spPr>
            <a:xfrm>
              <a:off x="2627279" y="2072776"/>
              <a:ext cx="2062" cy="2665"/>
            </a:xfrm>
            <a:custGeom>
              <a:rect b="b" l="l" r="r" t="t"/>
              <a:pathLst>
                <a:path extrusionOk="0" h="106" w="82">
                  <a:moveTo>
                    <a:pt x="1" y="0"/>
                  </a:moveTo>
                  <a:cubicBezTo>
                    <a:pt x="36" y="35"/>
                    <a:pt x="78" y="81"/>
                    <a:pt x="78" y="105"/>
                  </a:cubicBezTo>
                  <a:cubicBezTo>
                    <a:pt x="81" y="81"/>
                    <a:pt x="36" y="3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01"/>
            <p:cNvSpPr/>
            <p:nvPr/>
          </p:nvSpPr>
          <p:spPr>
            <a:xfrm>
              <a:off x="3334131" y="2290250"/>
              <a:ext cx="25" cy="377"/>
            </a:xfrm>
            <a:custGeom>
              <a:rect b="b" l="l" r="r" t="t"/>
              <a:pathLst>
                <a:path extrusionOk="0" h="15" w="1">
                  <a:moveTo>
                    <a:pt x="1" y="1"/>
                  </a:moveTo>
                  <a:lnTo>
                    <a:pt x="1" y="15"/>
                  </a:lnTo>
                  <a:cubicBezTo>
                    <a:pt x="1" y="11"/>
                    <a:pt x="1"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01"/>
            <p:cNvSpPr/>
            <p:nvPr/>
          </p:nvSpPr>
          <p:spPr>
            <a:xfrm>
              <a:off x="3332723" y="2295278"/>
              <a:ext cx="302" cy="277"/>
            </a:xfrm>
            <a:custGeom>
              <a:rect b="b" l="l" r="r" t="t"/>
              <a:pathLst>
                <a:path extrusionOk="0" h="11" w="12">
                  <a:moveTo>
                    <a:pt x="11"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01"/>
            <p:cNvSpPr/>
            <p:nvPr/>
          </p:nvSpPr>
          <p:spPr>
            <a:xfrm>
              <a:off x="3333653" y="2294121"/>
              <a:ext cx="251" cy="302"/>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01"/>
            <p:cNvSpPr/>
            <p:nvPr/>
          </p:nvSpPr>
          <p:spPr>
            <a:xfrm>
              <a:off x="3333251" y="2294750"/>
              <a:ext cx="302" cy="201"/>
            </a:xfrm>
            <a:custGeom>
              <a:rect b="b" l="l" r="r" t="t"/>
              <a:pathLst>
                <a:path extrusionOk="0" h="8" w="12">
                  <a:moveTo>
                    <a:pt x="11"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01"/>
            <p:cNvSpPr/>
            <p:nvPr/>
          </p:nvSpPr>
          <p:spPr>
            <a:xfrm>
              <a:off x="3334232" y="2291582"/>
              <a:ext cx="25" cy="377"/>
            </a:xfrm>
            <a:custGeom>
              <a:rect b="b" l="l" r="r" t="t"/>
              <a:pathLst>
                <a:path extrusionOk="0" h="15" w="1">
                  <a:moveTo>
                    <a:pt x="0" y="0"/>
                  </a:moveTo>
                  <a:lnTo>
                    <a:pt x="0" y="14"/>
                  </a:lnTo>
                  <a:cubicBezTo>
                    <a:pt x="0" y="11"/>
                    <a:pt x="0" y="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01"/>
            <p:cNvSpPr/>
            <p:nvPr/>
          </p:nvSpPr>
          <p:spPr>
            <a:xfrm>
              <a:off x="3334056" y="2293593"/>
              <a:ext cx="101" cy="226"/>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01"/>
            <p:cNvSpPr/>
            <p:nvPr/>
          </p:nvSpPr>
          <p:spPr>
            <a:xfrm>
              <a:off x="3485533" y="2228301"/>
              <a:ext cx="25" cy="528"/>
            </a:xfrm>
            <a:custGeom>
              <a:rect b="b" l="l" r="r" t="t"/>
              <a:pathLst>
                <a:path extrusionOk="0" h="21" w="1">
                  <a:moveTo>
                    <a:pt x="0" y="2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01"/>
            <p:cNvSpPr/>
            <p:nvPr/>
          </p:nvSpPr>
          <p:spPr>
            <a:xfrm>
              <a:off x="3480605" y="2220105"/>
              <a:ext cx="5305" cy="981"/>
            </a:xfrm>
            <a:custGeom>
              <a:rect b="b" l="l" r="r" t="t"/>
              <a:pathLst>
                <a:path extrusionOk="0" h="39" w="211">
                  <a:moveTo>
                    <a:pt x="0" y="0"/>
                  </a:moveTo>
                  <a:lnTo>
                    <a:pt x="0" y="0"/>
                  </a:lnTo>
                  <a:cubicBezTo>
                    <a:pt x="81" y="7"/>
                    <a:pt x="196" y="14"/>
                    <a:pt x="210" y="39"/>
                  </a:cubicBezTo>
                  <a:cubicBezTo>
                    <a:pt x="196" y="14"/>
                    <a:pt x="81" y="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01"/>
            <p:cNvSpPr/>
            <p:nvPr/>
          </p:nvSpPr>
          <p:spPr>
            <a:xfrm>
              <a:off x="3371190" y="2272299"/>
              <a:ext cx="302" cy="201"/>
            </a:xfrm>
            <a:custGeom>
              <a:rect b="b" l="l" r="r" t="t"/>
              <a:pathLst>
                <a:path extrusionOk="0" h="8" w="12">
                  <a:moveTo>
                    <a:pt x="1" y="7"/>
                  </a:moveTo>
                  <a:lnTo>
                    <a:pt x="1" y="7"/>
                  </a:ln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01"/>
            <p:cNvSpPr/>
            <p:nvPr/>
          </p:nvSpPr>
          <p:spPr>
            <a:xfrm>
              <a:off x="3281234" y="2297566"/>
              <a:ext cx="25" cy="101"/>
            </a:xfrm>
            <a:custGeom>
              <a:rect b="b" l="l" r="r" t="t"/>
              <a:pathLst>
                <a:path extrusionOk="0" h="4" w="1">
                  <a:moveTo>
                    <a:pt x="1"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01"/>
            <p:cNvSpPr/>
            <p:nvPr/>
          </p:nvSpPr>
          <p:spPr>
            <a:xfrm>
              <a:off x="3281334" y="2299225"/>
              <a:ext cx="101" cy="478"/>
            </a:xfrm>
            <a:custGeom>
              <a:rect b="b" l="l" r="r" t="t"/>
              <a:pathLst>
                <a:path extrusionOk="0" h="19" w="4">
                  <a:moveTo>
                    <a:pt x="4" y="1"/>
                  </a:moveTo>
                  <a:cubicBezTo>
                    <a:pt x="0" y="8"/>
                    <a:pt x="0" y="11"/>
                    <a:pt x="4" y="18"/>
                  </a:cubicBez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01"/>
            <p:cNvSpPr/>
            <p:nvPr/>
          </p:nvSpPr>
          <p:spPr>
            <a:xfrm>
              <a:off x="3281510" y="2300734"/>
              <a:ext cx="201" cy="453"/>
            </a:xfrm>
            <a:custGeom>
              <a:rect b="b" l="l" r="r" t="t"/>
              <a:pathLst>
                <a:path extrusionOk="0" h="18" w="8">
                  <a:moveTo>
                    <a:pt x="0" y="0"/>
                  </a:moveTo>
                  <a:lnTo>
                    <a:pt x="0" y="0"/>
                  </a:lnTo>
                  <a:cubicBezTo>
                    <a:pt x="4" y="7"/>
                    <a:pt x="4" y="14"/>
                    <a:pt x="7" y="18"/>
                  </a:cubicBezTo>
                  <a:cubicBezTo>
                    <a:pt x="7" y="14"/>
                    <a:pt x="4"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01"/>
            <p:cNvSpPr/>
            <p:nvPr/>
          </p:nvSpPr>
          <p:spPr>
            <a:xfrm>
              <a:off x="3332019" y="2295806"/>
              <a:ext cx="302" cy="277"/>
            </a:xfrm>
            <a:custGeom>
              <a:rect b="b" l="l" r="r" t="t"/>
              <a:pathLst>
                <a:path extrusionOk="0" h="11" w="12">
                  <a:moveTo>
                    <a:pt x="11"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01"/>
            <p:cNvSpPr/>
            <p:nvPr/>
          </p:nvSpPr>
          <p:spPr>
            <a:xfrm>
              <a:off x="3281937" y="2302318"/>
              <a:ext cx="126" cy="277"/>
            </a:xfrm>
            <a:custGeom>
              <a:rect b="b" l="l" r="r" t="t"/>
              <a:pathLst>
                <a:path extrusionOk="0" h="11" w="5">
                  <a:moveTo>
                    <a:pt x="1" y="0"/>
                  </a:moveTo>
                  <a:lnTo>
                    <a:pt x="1" y="0"/>
                  </a:lnTo>
                  <a:cubicBezTo>
                    <a:pt x="1" y="4"/>
                    <a:pt x="4" y="7"/>
                    <a:pt x="4" y="11"/>
                  </a:cubicBezTo>
                  <a:cubicBezTo>
                    <a:pt x="4" y="7"/>
                    <a:pt x="4" y="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01"/>
            <p:cNvSpPr/>
            <p:nvPr/>
          </p:nvSpPr>
          <p:spPr>
            <a:xfrm>
              <a:off x="3281334" y="2295529"/>
              <a:ext cx="101" cy="478"/>
            </a:xfrm>
            <a:custGeom>
              <a:rect b="b" l="l" r="r" t="t"/>
              <a:pathLst>
                <a:path extrusionOk="0" h="19" w="4">
                  <a:moveTo>
                    <a:pt x="0" y="1"/>
                  </a:moveTo>
                  <a:lnTo>
                    <a:pt x="0" y="18"/>
                  </a:lnTo>
                  <a:cubicBezTo>
                    <a:pt x="0" y="15"/>
                    <a:pt x="4" y="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01"/>
            <p:cNvSpPr/>
            <p:nvPr/>
          </p:nvSpPr>
          <p:spPr>
            <a:xfrm>
              <a:off x="3331139" y="2296409"/>
              <a:ext cx="377" cy="302"/>
            </a:xfrm>
            <a:custGeom>
              <a:rect b="b" l="l" r="r" t="t"/>
              <a:pathLst>
                <a:path extrusionOk="0" h="12" w="15">
                  <a:moveTo>
                    <a:pt x="15"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01"/>
            <p:cNvSpPr/>
            <p:nvPr/>
          </p:nvSpPr>
          <p:spPr>
            <a:xfrm>
              <a:off x="3282566" y="2303725"/>
              <a:ext cx="201" cy="377"/>
            </a:xfrm>
            <a:custGeom>
              <a:rect b="b" l="l" r="r" t="t"/>
              <a:pathLst>
                <a:path extrusionOk="0" h="15" w="8">
                  <a:moveTo>
                    <a:pt x="0" y="0"/>
                  </a:moveTo>
                  <a:cubicBezTo>
                    <a:pt x="4" y="7"/>
                    <a:pt x="4" y="11"/>
                    <a:pt x="7" y="14"/>
                  </a:cubicBezTo>
                  <a:cubicBezTo>
                    <a:pt x="7" y="11"/>
                    <a:pt x="4" y="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01"/>
            <p:cNvSpPr/>
            <p:nvPr/>
          </p:nvSpPr>
          <p:spPr>
            <a:xfrm>
              <a:off x="3330083" y="2297038"/>
              <a:ext cx="478" cy="277"/>
            </a:xfrm>
            <a:custGeom>
              <a:rect b="b" l="l" r="r" t="t"/>
              <a:pathLst>
                <a:path extrusionOk="0" h="11" w="19">
                  <a:moveTo>
                    <a:pt x="18" y="0"/>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01"/>
            <p:cNvSpPr/>
            <p:nvPr/>
          </p:nvSpPr>
          <p:spPr>
            <a:xfrm>
              <a:off x="3379813" y="2264731"/>
              <a:ext cx="553" cy="453"/>
            </a:xfrm>
            <a:custGeom>
              <a:rect b="b" l="l" r="r" t="t"/>
              <a:pathLst>
                <a:path extrusionOk="0" h="18" w="22">
                  <a:moveTo>
                    <a:pt x="1" y="18"/>
                  </a:moveTo>
                  <a:lnTo>
                    <a:pt x="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01"/>
            <p:cNvSpPr/>
            <p:nvPr/>
          </p:nvSpPr>
          <p:spPr>
            <a:xfrm>
              <a:off x="3485533" y="2227497"/>
              <a:ext cx="25" cy="453"/>
            </a:xfrm>
            <a:custGeom>
              <a:rect b="b" l="l" r="r" t="t"/>
              <a:pathLst>
                <a:path extrusionOk="0" h="18" w="1">
                  <a:moveTo>
                    <a:pt x="0" y="0"/>
                  </a:moveTo>
                  <a:lnTo>
                    <a:pt x="0"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01"/>
            <p:cNvSpPr/>
            <p:nvPr/>
          </p:nvSpPr>
          <p:spPr>
            <a:xfrm>
              <a:off x="3485533" y="2230061"/>
              <a:ext cx="101" cy="553"/>
            </a:xfrm>
            <a:custGeom>
              <a:rect b="b" l="l" r="r" t="t"/>
              <a:pathLst>
                <a:path extrusionOk="0" h="22" w="4">
                  <a:moveTo>
                    <a:pt x="0" y="0"/>
                  </a:moveTo>
                  <a:lnTo>
                    <a:pt x="0" y="21"/>
                  </a:lnTo>
                  <a:cubicBezTo>
                    <a:pt x="4" y="14"/>
                    <a:pt x="4"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01"/>
            <p:cNvSpPr/>
            <p:nvPr/>
          </p:nvSpPr>
          <p:spPr>
            <a:xfrm>
              <a:off x="3485533" y="2229181"/>
              <a:ext cx="25" cy="553"/>
            </a:xfrm>
            <a:custGeom>
              <a:rect b="b" l="l" r="r" t="t"/>
              <a:pathLst>
                <a:path extrusionOk="0" h="22" w="1">
                  <a:moveTo>
                    <a:pt x="0" y="0"/>
                  </a:moveTo>
                  <a:lnTo>
                    <a:pt x="0" y="2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01"/>
            <p:cNvSpPr/>
            <p:nvPr/>
          </p:nvSpPr>
          <p:spPr>
            <a:xfrm>
              <a:off x="3385621" y="2260683"/>
              <a:ext cx="302" cy="201"/>
            </a:xfrm>
            <a:custGeom>
              <a:rect b="b" l="l" r="r" t="t"/>
              <a:pathLst>
                <a:path extrusionOk="0" h="8" w="12">
                  <a:moveTo>
                    <a:pt x="1" y="7"/>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01"/>
            <p:cNvSpPr/>
            <p:nvPr/>
          </p:nvSpPr>
          <p:spPr>
            <a:xfrm>
              <a:off x="3385973" y="2260583"/>
              <a:ext cx="201" cy="126"/>
            </a:xfrm>
            <a:custGeom>
              <a:rect b="b" l="l" r="r" t="t"/>
              <a:pathLst>
                <a:path extrusionOk="0" h="5" w="8">
                  <a:moveTo>
                    <a:pt x="1" y="4"/>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01"/>
            <p:cNvSpPr/>
            <p:nvPr/>
          </p:nvSpPr>
          <p:spPr>
            <a:xfrm>
              <a:off x="3376218" y="2267547"/>
              <a:ext cx="729" cy="629"/>
            </a:xfrm>
            <a:custGeom>
              <a:rect b="b" l="l" r="r" t="t"/>
              <a:pathLst>
                <a:path extrusionOk="0" h="25" w="29">
                  <a:moveTo>
                    <a:pt x="0" y="25"/>
                  </a:moveTo>
                  <a:lnTo>
                    <a:pt x="2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01"/>
            <p:cNvSpPr/>
            <p:nvPr/>
          </p:nvSpPr>
          <p:spPr>
            <a:xfrm>
              <a:off x="3485533" y="2226692"/>
              <a:ext cx="25" cy="553"/>
            </a:xfrm>
            <a:custGeom>
              <a:rect b="b" l="l" r="r" t="t"/>
              <a:pathLst>
                <a:path extrusionOk="0" h="22" w="1">
                  <a:moveTo>
                    <a:pt x="0" y="1"/>
                  </a:moveTo>
                  <a:lnTo>
                    <a:pt x="0" y="22"/>
                  </a:lnTo>
                  <a:cubicBezTo>
                    <a:pt x="0" y="15"/>
                    <a:pt x="0" y="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01"/>
            <p:cNvSpPr/>
            <p:nvPr/>
          </p:nvSpPr>
          <p:spPr>
            <a:xfrm>
              <a:off x="3386249" y="2260407"/>
              <a:ext cx="201" cy="126"/>
            </a:xfrm>
            <a:custGeom>
              <a:rect b="b" l="l" r="r" t="t"/>
              <a:pathLst>
                <a:path extrusionOk="0" h="5" w="8">
                  <a:moveTo>
                    <a:pt x="0" y="4"/>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01"/>
            <p:cNvSpPr/>
            <p:nvPr/>
          </p:nvSpPr>
          <p:spPr>
            <a:xfrm>
              <a:off x="3383082" y="2262267"/>
              <a:ext cx="453" cy="377"/>
            </a:xfrm>
            <a:custGeom>
              <a:rect b="b" l="l" r="r" t="t"/>
              <a:pathLst>
                <a:path extrusionOk="0" h="15" w="18">
                  <a:moveTo>
                    <a:pt x="0" y="14"/>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01"/>
            <p:cNvSpPr/>
            <p:nvPr/>
          </p:nvSpPr>
          <p:spPr>
            <a:xfrm>
              <a:off x="3384565" y="2261387"/>
              <a:ext cx="377" cy="201"/>
            </a:xfrm>
            <a:custGeom>
              <a:rect b="b" l="l" r="r" t="t"/>
              <a:pathLst>
                <a:path extrusionOk="0" h="8" w="15">
                  <a:moveTo>
                    <a:pt x="1" y="7"/>
                  </a:moveTo>
                  <a:lnTo>
                    <a:pt x="1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01"/>
            <p:cNvSpPr/>
            <p:nvPr/>
          </p:nvSpPr>
          <p:spPr>
            <a:xfrm>
              <a:off x="3384137" y="2261639"/>
              <a:ext cx="377" cy="302"/>
            </a:xfrm>
            <a:custGeom>
              <a:rect b="b" l="l" r="r" t="t"/>
              <a:pathLst>
                <a:path extrusionOk="0" h="12" w="15">
                  <a:moveTo>
                    <a:pt x="0" y="11"/>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01"/>
            <p:cNvSpPr/>
            <p:nvPr/>
          </p:nvSpPr>
          <p:spPr>
            <a:xfrm>
              <a:off x="3383610" y="2261991"/>
              <a:ext cx="453" cy="302"/>
            </a:xfrm>
            <a:custGeom>
              <a:rect b="b" l="l" r="r" t="t"/>
              <a:pathLst>
                <a:path extrusionOk="0" h="12" w="18">
                  <a:moveTo>
                    <a:pt x="0" y="11"/>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01"/>
            <p:cNvSpPr/>
            <p:nvPr/>
          </p:nvSpPr>
          <p:spPr>
            <a:xfrm>
              <a:off x="3385269" y="2260935"/>
              <a:ext cx="377" cy="201"/>
            </a:xfrm>
            <a:custGeom>
              <a:rect b="b" l="l" r="r" t="t"/>
              <a:pathLst>
                <a:path extrusionOk="0" h="8" w="15">
                  <a:moveTo>
                    <a:pt x="1" y="8"/>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01"/>
            <p:cNvSpPr/>
            <p:nvPr/>
          </p:nvSpPr>
          <p:spPr>
            <a:xfrm>
              <a:off x="3485784" y="2232877"/>
              <a:ext cx="126" cy="629"/>
            </a:xfrm>
            <a:custGeom>
              <a:rect b="b" l="l" r="r" t="t"/>
              <a:pathLst>
                <a:path extrusionOk="0" h="25" w="5">
                  <a:moveTo>
                    <a:pt x="1" y="0"/>
                  </a:moveTo>
                  <a:cubicBezTo>
                    <a:pt x="1" y="7"/>
                    <a:pt x="1" y="18"/>
                    <a:pt x="4" y="25"/>
                  </a:cubicBezTo>
                  <a:cubicBezTo>
                    <a:pt x="1" y="18"/>
                    <a:pt x="1" y="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01"/>
            <p:cNvSpPr/>
            <p:nvPr/>
          </p:nvSpPr>
          <p:spPr>
            <a:xfrm>
              <a:off x="3485608" y="2230941"/>
              <a:ext cx="25" cy="553"/>
            </a:xfrm>
            <a:custGeom>
              <a:rect b="b" l="l" r="r" t="t"/>
              <a:pathLst>
                <a:path extrusionOk="0" h="22" w="1">
                  <a:moveTo>
                    <a:pt x="1" y="0"/>
                  </a:moveTo>
                  <a:lnTo>
                    <a:pt x="1" y="21"/>
                  </a:lnTo>
                  <a:cubicBezTo>
                    <a:pt x="1" y="14"/>
                    <a:pt x="1" y="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01"/>
            <p:cNvSpPr/>
            <p:nvPr/>
          </p:nvSpPr>
          <p:spPr>
            <a:xfrm>
              <a:off x="3384917" y="2261111"/>
              <a:ext cx="377" cy="201"/>
            </a:xfrm>
            <a:custGeom>
              <a:rect b="b" l="l" r="r" t="t"/>
              <a:pathLst>
                <a:path extrusionOk="0" h="8" w="15">
                  <a:moveTo>
                    <a:pt x="1" y="8"/>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01"/>
            <p:cNvSpPr/>
            <p:nvPr/>
          </p:nvSpPr>
          <p:spPr>
            <a:xfrm>
              <a:off x="3386501" y="2260231"/>
              <a:ext cx="201" cy="201"/>
            </a:xfrm>
            <a:custGeom>
              <a:rect b="b" l="l" r="r" t="t"/>
              <a:pathLst>
                <a:path extrusionOk="0" h="8" w="8">
                  <a:moveTo>
                    <a:pt x="1" y="8"/>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01"/>
            <p:cNvSpPr/>
            <p:nvPr/>
          </p:nvSpPr>
          <p:spPr>
            <a:xfrm>
              <a:off x="3485709" y="2231896"/>
              <a:ext cx="25" cy="553"/>
            </a:xfrm>
            <a:custGeom>
              <a:rect b="b" l="l" r="r" t="t"/>
              <a:pathLst>
                <a:path extrusionOk="0" h="22" w="1">
                  <a:moveTo>
                    <a:pt x="0" y="1"/>
                  </a:moveTo>
                  <a:lnTo>
                    <a:pt x="0" y="22"/>
                  </a:lnTo>
                  <a:cubicBezTo>
                    <a:pt x="0" y="15"/>
                    <a:pt x="0" y="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01"/>
            <p:cNvSpPr/>
            <p:nvPr/>
          </p:nvSpPr>
          <p:spPr>
            <a:xfrm>
              <a:off x="3386677" y="2260231"/>
              <a:ext cx="201" cy="126"/>
            </a:xfrm>
            <a:custGeom>
              <a:rect b="b" l="l" r="r" t="t"/>
              <a:pathLst>
                <a:path extrusionOk="0" h="5" w="8">
                  <a:moveTo>
                    <a:pt x="1" y="4"/>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01"/>
            <p:cNvSpPr/>
            <p:nvPr/>
          </p:nvSpPr>
          <p:spPr>
            <a:xfrm>
              <a:off x="3485709" y="2223449"/>
              <a:ext cx="101" cy="1081"/>
            </a:xfrm>
            <a:custGeom>
              <a:rect b="b" l="l" r="r" t="t"/>
              <a:pathLst>
                <a:path extrusionOk="0" h="43" w="4">
                  <a:moveTo>
                    <a:pt x="4" y="0"/>
                  </a:moveTo>
                  <a:cubicBezTo>
                    <a:pt x="0" y="14"/>
                    <a:pt x="0" y="28"/>
                    <a:pt x="0" y="42"/>
                  </a:cubicBezTo>
                  <a:cubicBezTo>
                    <a:pt x="0" y="28"/>
                    <a:pt x="4" y="14"/>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01"/>
            <p:cNvSpPr/>
            <p:nvPr/>
          </p:nvSpPr>
          <p:spPr>
            <a:xfrm>
              <a:off x="3485709" y="2224580"/>
              <a:ext cx="25" cy="553"/>
            </a:xfrm>
            <a:custGeom>
              <a:rect b="b" l="l" r="r" t="t"/>
              <a:pathLst>
                <a:path extrusionOk="0" h="22" w="1">
                  <a:moveTo>
                    <a:pt x="0" y="1"/>
                  </a:moveTo>
                  <a:lnTo>
                    <a:pt x="0" y="2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01"/>
            <p:cNvSpPr/>
            <p:nvPr/>
          </p:nvSpPr>
          <p:spPr>
            <a:xfrm>
              <a:off x="3466878" y="2216661"/>
              <a:ext cx="453" cy="126"/>
            </a:xfrm>
            <a:custGeom>
              <a:rect b="b" l="l" r="r" t="t"/>
              <a:pathLst>
                <a:path extrusionOk="0" h="5" w="18">
                  <a:moveTo>
                    <a:pt x="0" y="4"/>
                  </a:moveTo>
                  <a:cubicBezTo>
                    <a:pt x="4" y="1"/>
                    <a:pt x="11" y="1"/>
                    <a:pt x="18" y="1"/>
                  </a:cubicBezTo>
                  <a:cubicBezTo>
                    <a:pt x="11" y="1"/>
                    <a:pt x="4" y="1"/>
                    <a:pt x="0" y="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01"/>
            <p:cNvSpPr/>
            <p:nvPr/>
          </p:nvSpPr>
          <p:spPr>
            <a:xfrm>
              <a:off x="3380517" y="2264203"/>
              <a:ext cx="553" cy="377"/>
            </a:xfrm>
            <a:custGeom>
              <a:rect b="b" l="l" r="r" t="t"/>
              <a:pathLst>
                <a:path extrusionOk="0" h="15" w="22">
                  <a:moveTo>
                    <a:pt x="1" y="14"/>
                  </a:moveTo>
                  <a:lnTo>
                    <a:pt x="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01"/>
            <p:cNvSpPr/>
            <p:nvPr/>
          </p:nvSpPr>
          <p:spPr>
            <a:xfrm>
              <a:off x="3381221" y="2263675"/>
              <a:ext cx="553" cy="377"/>
            </a:xfrm>
            <a:custGeom>
              <a:rect b="b" l="l" r="r" t="t"/>
              <a:pathLst>
                <a:path extrusionOk="0" h="15" w="22">
                  <a:moveTo>
                    <a:pt x="1" y="14"/>
                  </a:moveTo>
                  <a:lnTo>
                    <a:pt x="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01"/>
            <p:cNvSpPr/>
            <p:nvPr/>
          </p:nvSpPr>
          <p:spPr>
            <a:xfrm>
              <a:off x="3378933" y="2265435"/>
              <a:ext cx="654" cy="453"/>
            </a:xfrm>
            <a:custGeom>
              <a:rect b="b" l="l" r="r" t="t"/>
              <a:pathLst>
                <a:path extrusionOk="0" h="18" w="26">
                  <a:moveTo>
                    <a:pt x="1" y="18"/>
                  </a:moveTo>
                  <a:lnTo>
                    <a:pt x="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01"/>
            <p:cNvSpPr/>
            <p:nvPr/>
          </p:nvSpPr>
          <p:spPr>
            <a:xfrm>
              <a:off x="3485608" y="2225988"/>
              <a:ext cx="25" cy="478"/>
            </a:xfrm>
            <a:custGeom>
              <a:rect b="b" l="l" r="r" t="t"/>
              <a:pathLst>
                <a:path extrusionOk="0" h="19" w="1">
                  <a:moveTo>
                    <a:pt x="1" y="1"/>
                  </a:moveTo>
                  <a:lnTo>
                    <a:pt x="1" y="18"/>
                  </a:lnTo>
                  <a:cubicBezTo>
                    <a:pt x="1" y="11"/>
                    <a:pt x="1"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01"/>
            <p:cNvSpPr/>
            <p:nvPr/>
          </p:nvSpPr>
          <p:spPr>
            <a:xfrm>
              <a:off x="3485608" y="2225284"/>
              <a:ext cx="25" cy="478"/>
            </a:xfrm>
            <a:custGeom>
              <a:rect b="b" l="l" r="r" t="t"/>
              <a:pathLst>
                <a:path extrusionOk="0" h="19" w="1">
                  <a:moveTo>
                    <a:pt x="1" y="1"/>
                  </a:moveTo>
                  <a:lnTo>
                    <a:pt x="1" y="18"/>
                  </a:lnTo>
                  <a:cubicBezTo>
                    <a:pt x="1" y="11"/>
                    <a:pt x="1"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01"/>
            <p:cNvSpPr/>
            <p:nvPr/>
          </p:nvSpPr>
          <p:spPr>
            <a:xfrm>
              <a:off x="3375162" y="2268326"/>
              <a:ext cx="805" cy="729"/>
            </a:xfrm>
            <a:custGeom>
              <a:rect b="b" l="l" r="r" t="t"/>
              <a:pathLst>
                <a:path extrusionOk="0" h="29" w="32">
                  <a:moveTo>
                    <a:pt x="0" y="29"/>
                  </a:moveTo>
                  <a:lnTo>
                    <a:pt x="3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01"/>
            <p:cNvSpPr/>
            <p:nvPr/>
          </p:nvSpPr>
          <p:spPr>
            <a:xfrm>
              <a:off x="3386853" y="2260155"/>
              <a:ext cx="201" cy="101"/>
            </a:xfrm>
            <a:custGeom>
              <a:rect b="b" l="l" r="r" t="t"/>
              <a:pathLst>
                <a:path extrusionOk="0" h="4" w="8">
                  <a:moveTo>
                    <a:pt x="1" y="4"/>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01"/>
            <p:cNvSpPr/>
            <p:nvPr/>
          </p:nvSpPr>
          <p:spPr>
            <a:xfrm>
              <a:off x="3387381" y="2259979"/>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01"/>
            <p:cNvSpPr/>
            <p:nvPr/>
          </p:nvSpPr>
          <p:spPr>
            <a:xfrm>
              <a:off x="3387029" y="2260155"/>
              <a:ext cx="126" cy="25"/>
            </a:xfrm>
            <a:custGeom>
              <a:rect b="b" l="l" r="r" t="t"/>
              <a:pathLst>
                <a:path extrusionOk="0" h="1" w="5">
                  <a:moveTo>
                    <a:pt x="1"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01"/>
            <p:cNvSpPr/>
            <p:nvPr/>
          </p:nvSpPr>
          <p:spPr>
            <a:xfrm>
              <a:off x="3378154" y="2266038"/>
              <a:ext cx="629" cy="553"/>
            </a:xfrm>
            <a:custGeom>
              <a:rect b="b" l="l" r="r" t="t"/>
              <a:pathLst>
                <a:path extrusionOk="0" h="22" w="25">
                  <a:moveTo>
                    <a:pt x="0" y="22"/>
                  </a:moveTo>
                  <a:lnTo>
                    <a:pt x="2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01"/>
            <p:cNvSpPr/>
            <p:nvPr/>
          </p:nvSpPr>
          <p:spPr>
            <a:xfrm>
              <a:off x="3387129" y="2260055"/>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01"/>
            <p:cNvSpPr/>
            <p:nvPr/>
          </p:nvSpPr>
          <p:spPr>
            <a:xfrm>
              <a:off x="3387205" y="2260055"/>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01"/>
            <p:cNvSpPr/>
            <p:nvPr/>
          </p:nvSpPr>
          <p:spPr>
            <a:xfrm>
              <a:off x="3377173" y="2266742"/>
              <a:ext cx="729" cy="654"/>
            </a:xfrm>
            <a:custGeom>
              <a:rect b="b" l="l" r="r" t="t"/>
              <a:pathLst>
                <a:path extrusionOk="0" h="26" w="29">
                  <a:moveTo>
                    <a:pt x="1" y="25"/>
                  </a:moveTo>
                  <a:lnTo>
                    <a:pt x="2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01"/>
            <p:cNvSpPr/>
            <p:nvPr/>
          </p:nvSpPr>
          <p:spPr>
            <a:xfrm>
              <a:off x="3381925" y="2263147"/>
              <a:ext cx="478" cy="377"/>
            </a:xfrm>
            <a:custGeom>
              <a:rect b="b" l="l" r="r" t="t"/>
              <a:pathLst>
                <a:path extrusionOk="0" h="15" w="19">
                  <a:moveTo>
                    <a:pt x="1" y="14"/>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01"/>
            <p:cNvSpPr/>
            <p:nvPr/>
          </p:nvSpPr>
          <p:spPr>
            <a:xfrm>
              <a:off x="3485885" y="2233933"/>
              <a:ext cx="101" cy="629"/>
            </a:xfrm>
            <a:custGeom>
              <a:rect b="b" l="l" r="r" t="t"/>
              <a:pathLst>
                <a:path extrusionOk="0" h="25" w="4">
                  <a:moveTo>
                    <a:pt x="0" y="0"/>
                  </a:moveTo>
                  <a:cubicBezTo>
                    <a:pt x="0" y="7"/>
                    <a:pt x="4" y="14"/>
                    <a:pt x="4" y="25"/>
                  </a:cubicBezTo>
                  <a:cubicBezTo>
                    <a:pt x="4" y="14"/>
                    <a:pt x="4"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01"/>
            <p:cNvSpPr/>
            <p:nvPr/>
          </p:nvSpPr>
          <p:spPr>
            <a:xfrm>
              <a:off x="3382554" y="2262695"/>
              <a:ext cx="453" cy="377"/>
            </a:xfrm>
            <a:custGeom>
              <a:rect b="b" l="l" r="r" t="t"/>
              <a:pathLst>
                <a:path extrusionOk="0" h="15" w="18">
                  <a:moveTo>
                    <a:pt x="0" y="15"/>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01"/>
            <p:cNvSpPr/>
            <p:nvPr/>
          </p:nvSpPr>
          <p:spPr>
            <a:xfrm>
              <a:off x="3486061" y="2234989"/>
              <a:ext cx="101" cy="629"/>
            </a:xfrm>
            <a:custGeom>
              <a:rect b="b" l="l" r="r" t="t"/>
              <a:pathLst>
                <a:path extrusionOk="0" h="25" w="4">
                  <a:moveTo>
                    <a:pt x="0" y="0"/>
                  </a:moveTo>
                  <a:lnTo>
                    <a:pt x="4"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01"/>
            <p:cNvSpPr/>
            <p:nvPr/>
          </p:nvSpPr>
          <p:spPr>
            <a:xfrm>
              <a:off x="4301700" y="2280922"/>
              <a:ext cx="170509" cy="121785"/>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01"/>
            <p:cNvSpPr/>
            <p:nvPr/>
          </p:nvSpPr>
          <p:spPr>
            <a:xfrm>
              <a:off x="4463837" y="2345184"/>
              <a:ext cx="9177" cy="5682"/>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01"/>
            <p:cNvSpPr/>
            <p:nvPr/>
          </p:nvSpPr>
          <p:spPr>
            <a:xfrm>
              <a:off x="4327043" y="2384430"/>
              <a:ext cx="126" cy="277"/>
            </a:xfrm>
            <a:custGeom>
              <a:rect b="b" l="l" r="r" t="t"/>
              <a:pathLst>
                <a:path extrusionOk="0" h="11" w="5">
                  <a:moveTo>
                    <a:pt x="4"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01"/>
            <p:cNvSpPr/>
            <p:nvPr/>
          </p:nvSpPr>
          <p:spPr>
            <a:xfrm>
              <a:off x="4327495" y="2385410"/>
              <a:ext cx="377" cy="729"/>
            </a:xfrm>
            <a:custGeom>
              <a:rect b="b" l="l" r="r" t="t"/>
              <a:pathLst>
                <a:path extrusionOk="0" h="29" w="15">
                  <a:moveTo>
                    <a:pt x="14" y="28"/>
                  </a:moveTo>
                  <a:lnTo>
                    <a:pt x="14" y="2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01"/>
            <p:cNvSpPr/>
            <p:nvPr/>
          </p:nvSpPr>
          <p:spPr>
            <a:xfrm>
              <a:off x="4326791" y="2383550"/>
              <a:ext cx="25" cy="201"/>
            </a:xfrm>
            <a:custGeom>
              <a:rect b="b" l="l" r="r" t="t"/>
              <a:pathLst>
                <a:path extrusionOk="0" h="8" w="1">
                  <a:moveTo>
                    <a:pt x="0"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01"/>
            <p:cNvSpPr/>
            <p:nvPr/>
          </p:nvSpPr>
          <p:spPr>
            <a:xfrm>
              <a:off x="4326791" y="2383801"/>
              <a:ext cx="25" cy="126"/>
            </a:xfrm>
            <a:custGeom>
              <a:rect b="b" l="l" r="r" t="t"/>
              <a:pathLst>
                <a:path extrusionOk="0" h="5" w="1">
                  <a:moveTo>
                    <a:pt x="0"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01"/>
            <p:cNvSpPr/>
            <p:nvPr/>
          </p:nvSpPr>
          <p:spPr>
            <a:xfrm>
              <a:off x="4326691" y="2383374"/>
              <a:ext cx="25" cy="201"/>
            </a:xfrm>
            <a:custGeom>
              <a:rect b="b" l="l" r="r" t="t"/>
              <a:pathLst>
                <a:path extrusionOk="0" h="8" w="1">
                  <a:moveTo>
                    <a:pt x="1" y="7"/>
                  </a:moveTo>
                  <a:lnTo>
                    <a:pt x="1" y="0"/>
                  </a:lnTo>
                  <a:cubicBezTo>
                    <a:pt x="1" y="4"/>
                    <a:pt x="1" y="4"/>
                    <a:pt x="1"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01"/>
            <p:cNvSpPr/>
            <p:nvPr/>
          </p:nvSpPr>
          <p:spPr>
            <a:xfrm>
              <a:off x="4308388" y="2307497"/>
              <a:ext cx="126" cy="126"/>
            </a:xfrm>
            <a:custGeom>
              <a:rect b="b" l="l" r="r" t="t"/>
              <a:pathLst>
                <a:path extrusionOk="0" h="5" w="5">
                  <a:moveTo>
                    <a:pt x="1" y="1"/>
                  </a:moveTo>
                  <a:lnTo>
                    <a:pt x="1" y="4"/>
                  </a:ln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01"/>
            <p:cNvSpPr/>
            <p:nvPr/>
          </p:nvSpPr>
          <p:spPr>
            <a:xfrm>
              <a:off x="4327219" y="2384882"/>
              <a:ext cx="302" cy="453"/>
            </a:xfrm>
            <a:custGeom>
              <a:rect b="b" l="l" r="r" t="t"/>
              <a:pathLst>
                <a:path extrusionOk="0" h="18" w="12">
                  <a:moveTo>
                    <a:pt x="11" y="18"/>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01"/>
            <p:cNvSpPr/>
            <p:nvPr/>
          </p:nvSpPr>
          <p:spPr>
            <a:xfrm>
              <a:off x="4326867" y="2384078"/>
              <a:ext cx="126" cy="201"/>
            </a:xfrm>
            <a:custGeom>
              <a:rect b="b" l="l" r="r" t="t"/>
              <a:pathLst>
                <a:path extrusionOk="0" h="8" w="5">
                  <a:moveTo>
                    <a:pt x="4"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01"/>
            <p:cNvSpPr/>
            <p:nvPr/>
          </p:nvSpPr>
          <p:spPr>
            <a:xfrm>
              <a:off x="4308564" y="2307145"/>
              <a:ext cx="377" cy="377"/>
            </a:xfrm>
            <a:custGeom>
              <a:rect b="b" l="l" r="r" t="t"/>
              <a:pathLst>
                <a:path extrusionOk="0" h="15" w="15">
                  <a:moveTo>
                    <a:pt x="15" y="1"/>
                  </a:moveTo>
                  <a:cubicBezTo>
                    <a:pt x="11" y="4"/>
                    <a:pt x="8" y="11"/>
                    <a:pt x="1" y="15"/>
                  </a:cubicBezTo>
                  <a:cubicBezTo>
                    <a:pt x="8" y="11"/>
                    <a:pt x="11" y="4"/>
                    <a:pt x="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01"/>
            <p:cNvSpPr/>
            <p:nvPr/>
          </p:nvSpPr>
          <p:spPr>
            <a:xfrm>
              <a:off x="4404956" y="2288666"/>
              <a:ext cx="377" cy="201"/>
            </a:xfrm>
            <a:custGeom>
              <a:rect b="b" l="l" r="r" t="t"/>
              <a:pathLst>
                <a:path extrusionOk="0" h="8" w="15">
                  <a:moveTo>
                    <a:pt x="0" y="1"/>
                  </a:moveTo>
                  <a:lnTo>
                    <a:pt x="14"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01"/>
            <p:cNvSpPr/>
            <p:nvPr/>
          </p:nvSpPr>
          <p:spPr>
            <a:xfrm>
              <a:off x="4460142" y="2303097"/>
              <a:ext cx="377" cy="25"/>
            </a:xfrm>
            <a:custGeom>
              <a:rect b="b" l="l" r="r" t="t"/>
              <a:pathLst>
                <a:path extrusionOk="0" h="1" w="15">
                  <a:moveTo>
                    <a:pt x="0" y="1"/>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01"/>
            <p:cNvSpPr/>
            <p:nvPr/>
          </p:nvSpPr>
          <p:spPr>
            <a:xfrm>
              <a:off x="4461549" y="2303273"/>
              <a:ext cx="453" cy="25"/>
            </a:xfrm>
            <a:custGeom>
              <a:rect b="b" l="l" r="r" t="t"/>
              <a:pathLst>
                <a:path extrusionOk="0" h="1" w="18">
                  <a:moveTo>
                    <a:pt x="0" y="1"/>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01"/>
            <p:cNvSpPr/>
            <p:nvPr/>
          </p:nvSpPr>
          <p:spPr>
            <a:xfrm>
              <a:off x="4463385" y="2303373"/>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01"/>
            <p:cNvSpPr/>
            <p:nvPr/>
          </p:nvSpPr>
          <p:spPr>
            <a:xfrm>
              <a:off x="4465421" y="2303449"/>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01"/>
            <p:cNvSpPr/>
            <p:nvPr/>
          </p:nvSpPr>
          <p:spPr>
            <a:xfrm>
              <a:off x="4471832" y="2303273"/>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01"/>
            <p:cNvSpPr/>
            <p:nvPr/>
          </p:nvSpPr>
          <p:spPr>
            <a:xfrm>
              <a:off x="4607646" y="2226969"/>
              <a:ext cx="42439" cy="21597"/>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01"/>
            <p:cNvSpPr/>
            <p:nvPr/>
          </p:nvSpPr>
          <p:spPr>
            <a:xfrm>
              <a:off x="4645233" y="2233480"/>
              <a:ext cx="101" cy="25"/>
            </a:xfrm>
            <a:custGeom>
              <a:rect b="b" l="l" r="r" t="t"/>
              <a:pathLst>
                <a:path extrusionOk="0" h="1" w="4">
                  <a:moveTo>
                    <a:pt x="4"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01"/>
            <p:cNvSpPr/>
            <p:nvPr/>
          </p:nvSpPr>
          <p:spPr>
            <a:xfrm>
              <a:off x="4644428" y="2233832"/>
              <a:ext cx="302" cy="201"/>
            </a:xfrm>
            <a:custGeom>
              <a:rect b="b" l="l" r="r" t="t"/>
              <a:pathLst>
                <a:path extrusionOk="0" h="8" w="12">
                  <a:moveTo>
                    <a:pt x="11"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01"/>
            <p:cNvSpPr/>
            <p:nvPr/>
          </p:nvSpPr>
          <p:spPr>
            <a:xfrm>
              <a:off x="4649708" y="2229885"/>
              <a:ext cx="377" cy="277"/>
            </a:xfrm>
            <a:custGeom>
              <a:rect b="b" l="l" r="r" t="t"/>
              <a:pathLst>
                <a:path extrusionOk="0" h="11" w="15">
                  <a:moveTo>
                    <a:pt x="1" y="11"/>
                  </a:moveTo>
                  <a:lnTo>
                    <a:pt x="15" y="0"/>
                  </a:lnTo>
                  <a:lnTo>
                    <a:pt x="1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01"/>
            <p:cNvSpPr/>
            <p:nvPr/>
          </p:nvSpPr>
          <p:spPr>
            <a:xfrm>
              <a:off x="4648828" y="2230664"/>
              <a:ext cx="302" cy="302"/>
            </a:xfrm>
            <a:custGeom>
              <a:rect b="b" l="l" r="r" t="t"/>
              <a:pathLst>
                <a:path extrusionOk="0" h="12" w="12">
                  <a:moveTo>
                    <a:pt x="11"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01"/>
            <p:cNvSpPr/>
            <p:nvPr/>
          </p:nvSpPr>
          <p:spPr>
            <a:xfrm>
              <a:off x="4619262" y="2248263"/>
              <a:ext cx="729" cy="126"/>
            </a:xfrm>
            <a:custGeom>
              <a:rect b="b" l="l" r="r" t="t"/>
              <a:pathLst>
                <a:path extrusionOk="0" h="5" w="29">
                  <a:moveTo>
                    <a:pt x="29"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01"/>
            <p:cNvSpPr/>
            <p:nvPr/>
          </p:nvSpPr>
          <p:spPr>
            <a:xfrm>
              <a:off x="4622002" y="2247836"/>
              <a:ext cx="629" cy="201"/>
            </a:xfrm>
            <a:custGeom>
              <a:rect b="b" l="l" r="r" t="t"/>
              <a:pathLst>
                <a:path extrusionOk="0" h="8" w="25">
                  <a:moveTo>
                    <a:pt x="25"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01"/>
            <p:cNvSpPr/>
            <p:nvPr/>
          </p:nvSpPr>
          <p:spPr>
            <a:xfrm>
              <a:off x="4620670" y="2248087"/>
              <a:ext cx="729" cy="126"/>
            </a:xfrm>
            <a:custGeom>
              <a:rect b="b" l="l" r="r" t="t"/>
              <a:pathLst>
                <a:path extrusionOk="0" h="5" w="29">
                  <a:moveTo>
                    <a:pt x="29"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01"/>
            <p:cNvSpPr/>
            <p:nvPr/>
          </p:nvSpPr>
          <p:spPr>
            <a:xfrm>
              <a:off x="4618382" y="224854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01"/>
            <p:cNvSpPr/>
            <p:nvPr/>
          </p:nvSpPr>
          <p:spPr>
            <a:xfrm>
              <a:off x="4625698" y="2247031"/>
              <a:ext cx="553" cy="201"/>
            </a:xfrm>
            <a:custGeom>
              <a:rect b="b" l="l" r="r" t="t"/>
              <a:pathLst>
                <a:path extrusionOk="0" h="8" w="22">
                  <a:moveTo>
                    <a:pt x="21"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01"/>
            <p:cNvSpPr/>
            <p:nvPr/>
          </p:nvSpPr>
          <p:spPr>
            <a:xfrm>
              <a:off x="4623134" y="2247660"/>
              <a:ext cx="553" cy="101"/>
            </a:xfrm>
            <a:custGeom>
              <a:rect b="b" l="l" r="r" t="t"/>
              <a:pathLst>
                <a:path extrusionOk="0" h="4" w="22">
                  <a:moveTo>
                    <a:pt x="22" y="0"/>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01"/>
            <p:cNvSpPr/>
            <p:nvPr/>
          </p:nvSpPr>
          <p:spPr>
            <a:xfrm>
              <a:off x="4624190" y="2247484"/>
              <a:ext cx="478" cy="101"/>
            </a:xfrm>
            <a:custGeom>
              <a:rect b="b" l="l" r="r" t="t"/>
              <a:pathLst>
                <a:path extrusionOk="0" h="4" w="19">
                  <a:moveTo>
                    <a:pt x="18" y="0"/>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01"/>
            <p:cNvSpPr/>
            <p:nvPr/>
          </p:nvSpPr>
          <p:spPr>
            <a:xfrm>
              <a:off x="4624994" y="2247207"/>
              <a:ext cx="453" cy="201"/>
            </a:xfrm>
            <a:custGeom>
              <a:rect b="b" l="l" r="r" t="t"/>
              <a:pathLst>
                <a:path extrusionOk="0" h="8" w="18">
                  <a:moveTo>
                    <a:pt x="18"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01"/>
            <p:cNvSpPr/>
            <p:nvPr/>
          </p:nvSpPr>
          <p:spPr>
            <a:xfrm>
              <a:off x="4643825" y="2234184"/>
              <a:ext cx="277" cy="126"/>
            </a:xfrm>
            <a:custGeom>
              <a:rect b="b" l="l" r="r" t="t"/>
              <a:pathLst>
                <a:path extrusionOk="0" h="5" w="11">
                  <a:moveTo>
                    <a:pt x="11" y="1"/>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01"/>
            <p:cNvSpPr/>
            <p:nvPr/>
          </p:nvSpPr>
          <p:spPr>
            <a:xfrm>
              <a:off x="4608174" y="2231016"/>
              <a:ext cx="1886" cy="201"/>
            </a:xfrm>
            <a:custGeom>
              <a:rect b="b" l="l" r="r" t="t"/>
              <a:pathLst>
                <a:path extrusionOk="0" h="8" w="75">
                  <a:moveTo>
                    <a:pt x="1" y="1"/>
                  </a:moveTo>
                  <a:lnTo>
                    <a:pt x="74" y="8"/>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01"/>
            <p:cNvSpPr/>
            <p:nvPr/>
          </p:nvSpPr>
          <p:spPr>
            <a:xfrm>
              <a:off x="4647873" y="2226969"/>
              <a:ext cx="553" cy="277"/>
            </a:xfrm>
            <a:custGeom>
              <a:rect b="b" l="l" r="r" t="t"/>
              <a:pathLst>
                <a:path extrusionOk="0" h="11" w="22">
                  <a:moveTo>
                    <a:pt x="0" y="11"/>
                  </a:moveTo>
                  <a:lnTo>
                    <a:pt x="18" y="0"/>
                  </a:lnTo>
                  <a:lnTo>
                    <a:pt x="21" y="7"/>
                  </a:ln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01"/>
            <p:cNvSpPr/>
            <p:nvPr/>
          </p:nvSpPr>
          <p:spPr>
            <a:xfrm>
              <a:off x="4610286" y="2231192"/>
              <a:ext cx="1785" cy="126"/>
            </a:xfrm>
            <a:custGeom>
              <a:rect b="b" l="l" r="r" t="t"/>
              <a:pathLst>
                <a:path extrusionOk="0" h="5" w="71">
                  <a:moveTo>
                    <a:pt x="71"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01"/>
            <p:cNvSpPr/>
            <p:nvPr/>
          </p:nvSpPr>
          <p:spPr>
            <a:xfrm>
              <a:off x="4648401" y="2227145"/>
              <a:ext cx="1332" cy="2137"/>
            </a:xfrm>
            <a:custGeom>
              <a:rect b="b" l="l" r="r" t="t"/>
              <a:pathLst>
                <a:path extrusionOk="0" h="85" w="53">
                  <a:moveTo>
                    <a:pt x="0" y="0"/>
                  </a:moveTo>
                  <a:cubicBezTo>
                    <a:pt x="14" y="21"/>
                    <a:pt x="35" y="53"/>
                    <a:pt x="53" y="85"/>
                  </a:cubicBezTo>
                  <a:cubicBezTo>
                    <a:pt x="35" y="53"/>
                    <a:pt x="18" y="21"/>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01"/>
            <p:cNvSpPr/>
            <p:nvPr/>
          </p:nvSpPr>
          <p:spPr>
            <a:xfrm>
              <a:off x="4649809" y="2229432"/>
              <a:ext cx="277" cy="478"/>
            </a:xfrm>
            <a:custGeom>
              <a:rect b="b" l="l" r="r" t="t"/>
              <a:pathLst>
                <a:path extrusionOk="0" h="19" w="11">
                  <a:moveTo>
                    <a:pt x="11" y="18"/>
                  </a:moveTo>
                  <a:lnTo>
                    <a:pt x="11" y="18"/>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01"/>
            <p:cNvSpPr/>
            <p:nvPr/>
          </p:nvSpPr>
          <p:spPr>
            <a:xfrm>
              <a:off x="4648300" y="2226969"/>
              <a:ext cx="201" cy="201"/>
            </a:xfrm>
            <a:custGeom>
              <a:rect b="b" l="l" r="r" t="t"/>
              <a:pathLst>
                <a:path extrusionOk="0" h="8" w="8">
                  <a:moveTo>
                    <a:pt x="1" y="0"/>
                  </a:moveTo>
                  <a:lnTo>
                    <a:pt x="1" y="0"/>
                  </a:lnTo>
                  <a:lnTo>
                    <a:pt x="8" y="7"/>
                  </a:lnTo>
                  <a:lnTo>
                    <a:pt x="8"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01"/>
            <p:cNvSpPr/>
            <p:nvPr/>
          </p:nvSpPr>
          <p:spPr>
            <a:xfrm>
              <a:off x="4702958" y="2313304"/>
              <a:ext cx="83646" cy="80930"/>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01"/>
            <p:cNvSpPr/>
            <p:nvPr/>
          </p:nvSpPr>
          <p:spPr>
            <a:xfrm>
              <a:off x="4746980" y="2412714"/>
              <a:ext cx="31804" cy="658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01"/>
            <p:cNvSpPr/>
            <p:nvPr/>
          </p:nvSpPr>
          <p:spPr>
            <a:xfrm>
              <a:off x="4781475" y="2325272"/>
              <a:ext cx="201" cy="302"/>
            </a:xfrm>
            <a:custGeom>
              <a:rect b="b" l="l" r="r" t="t"/>
              <a:pathLst>
                <a:path extrusionOk="0" h="12" w="8">
                  <a:moveTo>
                    <a:pt x="8"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01"/>
            <p:cNvSpPr/>
            <p:nvPr/>
          </p:nvSpPr>
          <p:spPr>
            <a:xfrm>
              <a:off x="4786402" y="2316573"/>
              <a:ext cx="126" cy="905"/>
            </a:xfrm>
            <a:custGeom>
              <a:rect b="b" l="l" r="r" t="t"/>
              <a:pathLst>
                <a:path extrusionOk="0" h="36" w="5">
                  <a:moveTo>
                    <a:pt x="1" y="0"/>
                  </a:moveTo>
                  <a:cubicBezTo>
                    <a:pt x="1" y="11"/>
                    <a:pt x="1" y="25"/>
                    <a:pt x="4" y="35"/>
                  </a:cubicBezTo>
                  <a:cubicBezTo>
                    <a:pt x="1" y="25"/>
                    <a:pt x="1" y="1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01"/>
            <p:cNvSpPr/>
            <p:nvPr/>
          </p:nvSpPr>
          <p:spPr>
            <a:xfrm>
              <a:off x="4782354" y="2323864"/>
              <a:ext cx="126" cy="553"/>
            </a:xfrm>
            <a:custGeom>
              <a:rect b="b" l="l" r="r" t="t"/>
              <a:pathLst>
                <a:path extrusionOk="0" h="22" w="5">
                  <a:moveTo>
                    <a:pt x="4" y="1"/>
                  </a:moveTo>
                  <a:cubicBezTo>
                    <a:pt x="4" y="8"/>
                    <a:pt x="1" y="15"/>
                    <a:pt x="1" y="22"/>
                  </a:cubicBezTo>
                  <a:cubicBezTo>
                    <a:pt x="1" y="15"/>
                    <a:pt x="4" y="8"/>
                    <a:pt x="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01"/>
            <p:cNvSpPr/>
            <p:nvPr/>
          </p:nvSpPr>
          <p:spPr>
            <a:xfrm>
              <a:off x="4785874" y="2314360"/>
              <a:ext cx="201" cy="729"/>
            </a:xfrm>
            <a:custGeom>
              <a:rect b="b" l="l" r="r" t="t"/>
              <a:pathLst>
                <a:path extrusionOk="0" h="29" w="8">
                  <a:moveTo>
                    <a:pt x="1" y="1"/>
                  </a:moveTo>
                  <a:cubicBezTo>
                    <a:pt x="4" y="11"/>
                    <a:pt x="8" y="22"/>
                    <a:pt x="8" y="29"/>
                  </a:cubicBezTo>
                  <a:cubicBezTo>
                    <a:pt x="8" y="22"/>
                    <a:pt x="4" y="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01"/>
            <p:cNvSpPr/>
            <p:nvPr/>
          </p:nvSpPr>
          <p:spPr>
            <a:xfrm>
              <a:off x="4785874" y="2313933"/>
              <a:ext cx="25" cy="201"/>
            </a:xfrm>
            <a:custGeom>
              <a:rect b="b" l="l" r="r" t="t"/>
              <a:pathLst>
                <a:path extrusionOk="0" h="8" w="1">
                  <a:moveTo>
                    <a:pt x="1" y="7"/>
                  </a:moveTo>
                  <a:lnTo>
                    <a:pt x="1" y="0"/>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01"/>
            <p:cNvSpPr/>
            <p:nvPr/>
          </p:nvSpPr>
          <p:spPr>
            <a:xfrm>
              <a:off x="4782002" y="2324668"/>
              <a:ext cx="201" cy="277"/>
            </a:xfrm>
            <a:custGeom>
              <a:rect b="b" l="l" r="r" t="t"/>
              <a:pathLst>
                <a:path extrusionOk="0" h="11" w="8">
                  <a:moveTo>
                    <a:pt x="8" y="0"/>
                  </a:moveTo>
                  <a:lnTo>
                    <a:pt x="8" y="0"/>
                  </a:lnTo>
                  <a:cubicBezTo>
                    <a:pt x="4" y="4"/>
                    <a:pt x="4" y="7"/>
                    <a:pt x="1" y="11"/>
                  </a:cubicBezTo>
                  <a:cubicBezTo>
                    <a:pt x="4" y="7"/>
                    <a:pt x="8" y="4"/>
                    <a:pt x="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01"/>
            <p:cNvSpPr/>
            <p:nvPr/>
          </p:nvSpPr>
          <p:spPr>
            <a:xfrm>
              <a:off x="4780695" y="2326152"/>
              <a:ext cx="277" cy="302"/>
            </a:xfrm>
            <a:custGeom>
              <a:rect b="b" l="l" r="r" t="t"/>
              <a:pathLst>
                <a:path extrusionOk="0" h="12" w="11">
                  <a:moveTo>
                    <a:pt x="0" y="11"/>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01"/>
            <p:cNvSpPr/>
            <p:nvPr/>
          </p:nvSpPr>
          <p:spPr>
            <a:xfrm>
              <a:off x="4786226" y="2315592"/>
              <a:ext cx="126" cy="654"/>
            </a:xfrm>
            <a:custGeom>
              <a:rect b="b" l="l" r="r" t="t"/>
              <a:pathLst>
                <a:path extrusionOk="0" h="26" w="5">
                  <a:moveTo>
                    <a:pt x="1" y="1"/>
                  </a:moveTo>
                  <a:cubicBezTo>
                    <a:pt x="1" y="8"/>
                    <a:pt x="4" y="15"/>
                    <a:pt x="4" y="25"/>
                  </a:cubicBezTo>
                  <a:cubicBezTo>
                    <a:pt x="4" y="15"/>
                    <a:pt x="1"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01"/>
            <p:cNvSpPr/>
            <p:nvPr/>
          </p:nvSpPr>
          <p:spPr>
            <a:xfrm>
              <a:off x="4702958" y="2342192"/>
              <a:ext cx="2590" cy="4852"/>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01"/>
            <p:cNvSpPr/>
            <p:nvPr/>
          </p:nvSpPr>
          <p:spPr>
            <a:xfrm>
              <a:off x="4707433" y="2340960"/>
              <a:ext cx="126" cy="226"/>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01"/>
            <p:cNvSpPr/>
            <p:nvPr/>
          </p:nvSpPr>
          <p:spPr>
            <a:xfrm>
              <a:off x="4708162" y="2339879"/>
              <a:ext cx="151" cy="226"/>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01"/>
            <p:cNvSpPr/>
            <p:nvPr/>
          </p:nvSpPr>
          <p:spPr>
            <a:xfrm>
              <a:off x="4708338" y="2339451"/>
              <a:ext cx="25" cy="201"/>
            </a:xfrm>
            <a:custGeom>
              <a:rect b="b" l="l" r="r" t="t"/>
              <a:pathLst>
                <a:path extrusionOk="0" h="8" w="1">
                  <a:moveTo>
                    <a:pt x="0"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01"/>
            <p:cNvSpPr/>
            <p:nvPr/>
          </p:nvSpPr>
          <p:spPr>
            <a:xfrm>
              <a:off x="4707810" y="2340407"/>
              <a:ext cx="201" cy="226"/>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01"/>
            <p:cNvSpPr/>
            <p:nvPr/>
          </p:nvSpPr>
          <p:spPr>
            <a:xfrm>
              <a:off x="4710173" y="2335504"/>
              <a:ext cx="201" cy="277"/>
            </a:xfrm>
            <a:custGeom>
              <a:rect b="b" l="l" r="r" t="t"/>
              <a:pathLst>
                <a:path extrusionOk="0" h="11" w="8">
                  <a:moveTo>
                    <a:pt x="1" y="11"/>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01"/>
            <p:cNvSpPr/>
            <p:nvPr/>
          </p:nvSpPr>
          <p:spPr>
            <a:xfrm>
              <a:off x="4706830" y="2341463"/>
              <a:ext cx="302" cy="126"/>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01"/>
            <p:cNvSpPr/>
            <p:nvPr/>
          </p:nvSpPr>
          <p:spPr>
            <a:xfrm>
              <a:off x="4706126" y="2341915"/>
              <a:ext cx="201" cy="126"/>
            </a:xfrm>
            <a:custGeom>
              <a:rect b="b" l="l" r="r" t="t"/>
              <a:pathLst>
                <a:path extrusionOk="0" h="5" w="8">
                  <a:moveTo>
                    <a:pt x="1" y="4"/>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01"/>
            <p:cNvSpPr/>
            <p:nvPr/>
          </p:nvSpPr>
          <p:spPr>
            <a:xfrm>
              <a:off x="4714246" y="2328716"/>
              <a:ext cx="201" cy="553"/>
            </a:xfrm>
            <a:custGeom>
              <a:rect b="b" l="l" r="r" t="t"/>
              <a:pathLst>
                <a:path extrusionOk="0" h="22" w="8">
                  <a:moveTo>
                    <a:pt x="7" y="0"/>
                  </a:moveTo>
                  <a:cubicBezTo>
                    <a:pt x="4" y="7"/>
                    <a:pt x="4" y="14"/>
                    <a:pt x="0" y="21"/>
                  </a:cubicBezTo>
                  <a:cubicBezTo>
                    <a:pt x="4" y="14"/>
                    <a:pt x="7" y="7"/>
                    <a:pt x="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01"/>
            <p:cNvSpPr/>
            <p:nvPr/>
          </p:nvSpPr>
          <p:spPr>
            <a:xfrm>
              <a:off x="4713794" y="2329596"/>
              <a:ext cx="302" cy="729"/>
            </a:xfrm>
            <a:custGeom>
              <a:rect b="b" l="l" r="r" t="t"/>
              <a:pathLst>
                <a:path extrusionOk="0" h="29" w="12">
                  <a:moveTo>
                    <a:pt x="1" y="28"/>
                  </a:moveTo>
                  <a:cubicBezTo>
                    <a:pt x="4" y="18"/>
                    <a:pt x="8" y="11"/>
                    <a:pt x="11" y="0"/>
                  </a:cubicBezTo>
                  <a:cubicBezTo>
                    <a:pt x="8" y="11"/>
                    <a:pt x="4" y="18"/>
                    <a:pt x="1" y="2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01"/>
            <p:cNvSpPr/>
            <p:nvPr/>
          </p:nvSpPr>
          <p:spPr>
            <a:xfrm>
              <a:off x="4713190" y="2330577"/>
              <a:ext cx="377" cy="805"/>
            </a:xfrm>
            <a:custGeom>
              <a:rect b="b" l="l" r="r" t="t"/>
              <a:pathLst>
                <a:path extrusionOk="0" h="32" w="15">
                  <a:moveTo>
                    <a:pt x="14" y="0"/>
                  </a:moveTo>
                  <a:cubicBezTo>
                    <a:pt x="11" y="11"/>
                    <a:pt x="4" y="21"/>
                    <a:pt x="0" y="31"/>
                  </a:cubicBezTo>
                  <a:cubicBezTo>
                    <a:pt x="7" y="21"/>
                    <a:pt x="11" y="11"/>
                    <a:pt x="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01"/>
            <p:cNvSpPr/>
            <p:nvPr/>
          </p:nvSpPr>
          <p:spPr>
            <a:xfrm>
              <a:off x="4711782" y="2333040"/>
              <a:ext cx="453" cy="629"/>
            </a:xfrm>
            <a:custGeom>
              <a:rect b="b" l="l" r="r" t="t"/>
              <a:pathLst>
                <a:path extrusionOk="0" h="25" w="18">
                  <a:moveTo>
                    <a:pt x="0" y="25"/>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01"/>
            <p:cNvSpPr/>
            <p:nvPr/>
          </p:nvSpPr>
          <p:spPr>
            <a:xfrm>
              <a:off x="4712486" y="2331783"/>
              <a:ext cx="453" cy="729"/>
            </a:xfrm>
            <a:custGeom>
              <a:rect b="b" l="l" r="r" t="t"/>
              <a:pathLst>
                <a:path extrusionOk="0" h="29" w="18">
                  <a:moveTo>
                    <a:pt x="18" y="1"/>
                  </a:moveTo>
                  <a:cubicBezTo>
                    <a:pt x="14" y="8"/>
                    <a:pt x="7" y="19"/>
                    <a:pt x="0" y="29"/>
                  </a:cubicBezTo>
                  <a:cubicBezTo>
                    <a:pt x="7" y="19"/>
                    <a:pt x="14" y="11"/>
                    <a:pt x="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01"/>
            <p:cNvSpPr/>
            <p:nvPr/>
          </p:nvSpPr>
          <p:spPr>
            <a:xfrm>
              <a:off x="4710978" y="2334272"/>
              <a:ext cx="277" cy="553"/>
            </a:xfrm>
            <a:custGeom>
              <a:rect b="b" l="l" r="r" t="t"/>
              <a:pathLst>
                <a:path extrusionOk="0" h="22" w="11">
                  <a:moveTo>
                    <a:pt x="1" y="21"/>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01"/>
            <p:cNvSpPr/>
            <p:nvPr/>
          </p:nvSpPr>
          <p:spPr>
            <a:xfrm>
              <a:off x="4757967" y="2317176"/>
              <a:ext cx="478" cy="25"/>
            </a:xfrm>
            <a:custGeom>
              <a:rect b="b" l="l" r="r" t="t"/>
              <a:pathLst>
                <a:path extrusionOk="0" h="1" w="19">
                  <a:moveTo>
                    <a:pt x="18"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01"/>
            <p:cNvSpPr/>
            <p:nvPr/>
          </p:nvSpPr>
          <p:spPr>
            <a:xfrm>
              <a:off x="4757263" y="2317176"/>
              <a:ext cx="553" cy="25"/>
            </a:xfrm>
            <a:custGeom>
              <a:rect b="b" l="l" r="r" t="t"/>
              <a:pathLst>
                <a:path extrusionOk="0" h="1" w="22">
                  <a:moveTo>
                    <a:pt x="22"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01"/>
            <p:cNvSpPr/>
            <p:nvPr/>
          </p:nvSpPr>
          <p:spPr>
            <a:xfrm>
              <a:off x="4756484" y="2317101"/>
              <a:ext cx="553" cy="25"/>
            </a:xfrm>
            <a:custGeom>
              <a:rect b="b" l="l" r="r" t="t"/>
              <a:pathLst>
                <a:path extrusionOk="0" h="1" w="22">
                  <a:moveTo>
                    <a:pt x="21"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01"/>
            <p:cNvSpPr/>
            <p:nvPr/>
          </p:nvSpPr>
          <p:spPr>
            <a:xfrm>
              <a:off x="4751556" y="2317000"/>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01"/>
            <p:cNvSpPr/>
            <p:nvPr/>
          </p:nvSpPr>
          <p:spPr>
            <a:xfrm>
              <a:off x="4759023" y="2317352"/>
              <a:ext cx="377" cy="126"/>
            </a:xfrm>
            <a:custGeom>
              <a:rect b="b" l="l" r="r" t="t"/>
              <a:pathLst>
                <a:path extrusionOk="0" h="5" w="15">
                  <a:moveTo>
                    <a:pt x="15"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01"/>
            <p:cNvSpPr/>
            <p:nvPr/>
          </p:nvSpPr>
          <p:spPr>
            <a:xfrm>
              <a:off x="4752864" y="231700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01"/>
            <p:cNvSpPr/>
            <p:nvPr/>
          </p:nvSpPr>
          <p:spPr>
            <a:xfrm>
              <a:off x="4755503" y="2317000"/>
              <a:ext cx="654" cy="25"/>
            </a:xfrm>
            <a:custGeom>
              <a:rect b="b" l="l" r="r" t="t"/>
              <a:pathLst>
                <a:path extrusionOk="0" h="1" w="26">
                  <a:moveTo>
                    <a:pt x="25"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01"/>
            <p:cNvSpPr/>
            <p:nvPr/>
          </p:nvSpPr>
          <p:spPr>
            <a:xfrm>
              <a:off x="4755151" y="231700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01"/>
            <p:cNvSpPr/>
            <p:nvPr/>
          </p:nvSpPr>
          <p:spPr>
            <a:xfrm>
              <a:off x="4758596" y="2317277"/>
              <a:ext cx="377" cy="25"/>
            </a:xfrm>
            <a:custGeom>
              <a:rect b="b" l="l" r="r" t="t"/>
              <a:pathLst>
                <a:path extrusionOk="0" h="1" w="15">
                  <a:moveTo>
                    <a:pt x="1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01"/>
            <p:cNvSpPr/>
            <p:nvPr/>
          </p:nvSpPr>
          <p:spPr>
            <a:xfrm>
              <a:off x="4784818" y="2314008"/>
              <a:ext cx="478" cy="126"/>
            </a:xfrm>
            <a:custGeom>
              <a:rect b="b" l="l" r="r" t="t"/>
              <a:pathLst>
                <a:path extrusionOk="0" h="5" w="19">
                  <a:moveTo>
                    <a:pt x="18"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01"/>
            <p:cNvSpPr/>
            <p:nvPr/>
          </p:nvSpPr>
          <p:spPr>
            <a:xfrm>
              <a:off x="4783938" y="2314184"/>
              <a:ext cx="654" cy="126"/>
            </a:xfrm>
            <a:custGeom>
              <a:rect b="b" l="l" r="r" t="t"/>
              <a:pathLst>
                <a:path extrusionOk="0" h="5" w="26">
                  <a:moveTo>
                    <a:pt x="25"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01"/>
            <p:cNvSpPr/>
            <p:nvPr/>
          </p:nvSpPr>
          <p:spPr>
            <a:xfrm>
              <a:off x="4785522" y="2313933"/>
              <a:ext cx="302" cy="25"/>
            </a:xfrm>
            <a:custGeom>
              <a:rect b="b" l="l" r="r" t="t"/>
              <a:pathLst>
                <a:path extrusionOk="0" h="1" w="12">
                  <a:moveTo>
                    <a:pt x="11" y="0"/>
                  </a:moveTo>
                  <a:lnTo>
                    <a:pt x="11" y="0"/>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01"/>
            <p:cNvSpPr/>
            <p:nvPr/>
          </p:nvSpPr>
          <p:spPr>
            <a:xfrm>
              <a:off x="4782103" y="2314888"/>
              <a:ext cx="277" cy="201"/>
            </a:xfrm>
            <a:custGeom>
              <a:rect b="b" l="l" r="r" t="t"/>
              <a:pathLst>
                <a:path extrusionOk="0" h="8" w="11">
                  <a:moveTo>
                    <a:pt x="11"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01"/>
            <p:cNvSpPr/>
            <p:nvPr/>
          </p:nvSpPr>
          <p:spPr>
            <a:xfrm>
              <a:off x="4783335" y="2314360"/>
              <a:ext cx="453" cy="126"/>
            </a:xfrm>
            <a:custGeom>
              <a:rect b="b" l="l" r="r" t="t"/>
              <a:pathLst>
                <a:path extrusionOk="0" h="5" w="18">
                  <a:moveTo>
                    <a:pt x="18" y="1"/>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01"/>
            <p:cNvSpPr/>
            <p:nvPr/>
          </p:nvSpPr>
          <p:spPr>
            <a:xfrm>
              <a:off x="4759476" y="2317453"/>
              <a:ext cx="277" cy="101"/>
            </a:xfrm>
            <a:custGeom>
              <a:rect b="b" l="l" r="r" t="t"/>
              <a:pathLst>
                <a:path extrusionOk="0" h="4" w="11">
                  <a:moveTo>
                    <a:pt x="11"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01"/>
            <p:cNvSpPr/>
            <p:nvPr/>
          </p:nvSpPr>
          <p:spPr>
            <a:xfrm>
              <a:off x="4782882" y="2314536"/>
              <a:ext cx="302" cy="126"/>
            </a:xfrm>
            <a:custGeom>
              <a:rect b="b" l="l" r="r" t="t"/>
              <a:pathLst>
                <a:path extrusionOk="0" h="5" w="12">
                  <a:moveTo>
                    <a:pt x="11"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01"/>
            <p:cNvSpPr/>
            <p:nvPr/>
          </p:nvSpPr>
          <p:spPr>
            <a:xfrm>
              <a:off x="4782455" y="2314712"/>
              <a:ext cx="277" cy="126"/>
            </a:xfrm>
            <a:custGeom>
              <a:rect b="b" l="l" r="r" t="t"/>
              <a:pathLst>
                <a:path extrusionOk="0" h="5" w="11">
                  <a:moveTo>
                    <a:pt x="11" y="1"/>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01"/>
            <p:cNvSpPr/>
            <p:nvPr/>
          </p:nvSpPr>
          <p:spPr>
            <a:xfrm>
              <a:off x="4753392" y="231700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01"/>
            <p:cNvSpPr/>
            <p:nvPr/>
          </p:nvSpPr>
          <p:spPr>
            <a:xfrm>
              <a:off x="4743109" y="2317453"/>
              <a:ext cx="729" cy="25"/>
            </a:xfrm>
            <a:custGeom>
              <a:rect b="b" l="l" r="r" t="t"/>
              <a:pathLst>
                <a:path extrusionOk="0" h="1" w="29">
                  <a:moveTo>
                    <a:pt x="0" y="0"/>
                  </a:moveTo>
                  <a:lnTo>
                    <a:pt x="2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01"/>
            <p:cNvSpPr/>
            <p:nvPr/>
          </p:nvSpPr>
          <p:spPr>
            <a:xfrm>
              <a:off x="4749444" y="2317000"/>
              <a:ext cx="729" cy="25"/>
            </a:xfrm>
            <a:custGeom>
              <a:rect b="b" l="l" r="r" t="t"/>
              <a:pathLst>
                <a:path extrusionOk="0" h="1" w="29">
                  <a:moveTo>
                    <a:pt x="28"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01"/>
            <p:cNvSpPr/>
            <p:nvPr/>
          </p:nvSpPr>
          <p:spPr>
            <a:xfrm>
              <a:off x="4776195" y="2315768"/>
              <a:ext cx="6009" cy="4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01"/>
            <p:cNvSpPr/>
            <p:nvPr/>
          </p:nvSpPr>
          <p:spPr>
            <a:xfrm>
              <a:off x="4744341" y="2317277"/>
              <a:ext cx="1157" cy="101"/>
            </a:xfrm>
            <a:custGeom>
              <a:rect b="b" l="l" r="r" t="t"/>
              <a:pathLst>
                <a:path extrusionOk="0" h="4" w="46">
                  <a:moveTo>
                    <a:pt x="46" y="0"/>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01"/>
            <p:cNvSpPr/>
            <p:nvPr/>
          </p:nvSpPr>
          <p:spPr>
            <a:xfrm>
              <a:off x="4746176" y="2317176"/>
              <a:ext cx="1006" cy="25"/>
            </a:xfrm>
            <a:custGeom>
              <a:rect b="b" l="l" r="r" t="t"/>
              <a:pathLst>
                <a:path extrusionOk="0" h="1" w="40">
                  <a:moveTo>
                    <a:pt x="39"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01"/>
            <p:cNvSpPr/>
            <p:nvPr/>
          </p:nvSpPr>
          <p:spPr>
            <a:xfrm>
              <a:off x="4747860" y="2317101"/>
              <a:ext cx="905" cy="25"/>
            </a:xfrm>
            <a:custGeom>
              <a:rect b="b" l="l" r="r" t="t"/>
              <a:pathLst>
                <a:path extrusionOk="0" h="1" w="36">
                  <a:moveTo>
                    <a:pt x="35"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01"/>
            <p:cNvSpPr/>
            <p:nvPr/>
          </p:nvSpPr>
          <p:spPr>
            <a:xfrm>
              <a:off x="4720305" y="2328264"/>
              <a:ext cx="1257" cy="126"/>
            </a:xfrm>
            <a:custGeom>
              <a:rect b="b" l="l" r="r" t="t"/>
              <a:pathLst>
                <a:path extrusionOk="0" h="5" w="50">
                  <a:moveTo>
                    <a:pt x="15" y="1"/>
                  </a:moveTo>
                  <a:lnTo>
                    <a:pt x="1" y="4"/>
                  </a:lnTo>
                  <a:cubicBezTo>
                    <a:pt x="18" y="4"/>
                    <a:pt x="32" y="1"/>
                    <a:pt x="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01"/>
            <p:cNvSpPr/>
            <p:nvPr/>
          </p:nvSpPr>
          <p:spPr>
            <a:xfrm>
              <a:off x="4714598" y="2328389"/>
              <a:ext cx="2740" cy="75"/>
            </a:xfrm>
            <a:custGeom>
              <a:rect b="b" l="l" r="r" t="t"/>
              <a:pathLst>
                <a:path extrusionOk="0" h="3" w="109">
                  <a:moveTo>
                    <a:pt x="54" y="0"/>
                  </a:moveTo>
                  <a:cubicBezTo>
                    <a:pt x="36" y="0"/>
                    <a:pt x="18" y="1"/>
                    <a:pt x="0" y="3"/>
                  </a:cubicBezTo>
                  <a:lnTo>
                    <a:pt x="109" y="3"/>
                  </a:lnTo>
                  <a:cubicBezTo>
                    <a:pt x="91" y="1"/>
                    <a:pt x="73" y="0"/>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01"/>
            <p:cNvSpPr/>
            <p:nvPr/>
          </p:nvSpPr>
          <p:spPr>
            <a:xfrm>
              <a:off x="4718822" y="2328364"/>
              <a:ext cx="1157" cy="25"/>
            </a:xfrm>
            <a:custGeom>
              <a:rect b="b" l="l" r="r" t="t"/>
              <a:pathLst>
                <a:path extrusionOk="0" h="1" w="46">
                  <a:moveTo>
                    <a:pt x="25" y="0"/>
                  </a:moveTo>
                  <a:lnTo>
                    <a:pt x="46" y="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01"/>
            <p:cNvSpPr/>
            <p:nvPr/>
          </p:nvSpPr>
          <p:spPr>
            <a:xfrm>
              <a:off x="4721638" y="2327912"/>
              <a:ext cx="1332" cy="302"/>
            </a:xfrm>
            <a:custGeom>
              <a:rect b="b" l="l" r="r" t="t"/>
              <a:pathLst>
                <a:path extrusionOk="0" h="12" w="53">
                  <a:moveTo>
                    <a:pt x="53" y="1"/>
                  </a:moveTo>
                  <a:cubicBezTo>
                    <a:pt x="35" y="4"/>
                    <a:pt x="18" y="8"/>
                    <a:pt x="0" y="11"/>
                  </a:cubicBezTo>
                  <a:cubicBezTo>
                    <a:pt x="18" y="8"/>
                    <a:pt x="35" y="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01"/>
            <p:cNvSpPr/>
            <p:nvPr/>
          </p:nvSpPr>
          <p:spPr>
            <a:xfrm>
              <a:off x="4866754" y="2413920"/>
              <a:ext cx="21521" cy="10509"/>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01"/>
            <p:cNvSpPr/>
            <p:nvPr/>
          </p:nvSpPr>
          <p:spPr>
            <a:xfrm>
              <a:off x="4096194" y="1835265"/>
              <a:ext cx="142678" cy="67505"/>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01"/>
            <p:cNvSpPr/>
            <p:nvPr/>
          </p:nvSpPr>
          <p:spPr>
            <a:xfrm>
              <a:off x="4286464" y="2087635"/>
              <a:ext cx="57071" cy="52747"/>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01"/>
            <p:cNvSpPr/>
            <p:nvPr/>
          </p:nvSpPr>
          <p:spPr>
            <a:xfrm>
              <a:off x="4310952" y="2075391"/>
              <a:ext cx="11892" cy="9277"/>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01"/>
            <p:cNvSpPr/>
            <p:nvPr/>
          </p:nvSpPr>
          <p:spPr>
            <a:xfrm>
              <a:off x="4337351" y="2000771"/>
              <a:ext cx="114444" cy="167593"/>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01"/>
            <p:cNvSpPr/>
            <p:nvPr/>
          </p:nvSpPr>
          <p:spPr>
            <a:xfrm>
              <a:off x="4331970" y="2010274"/>
              <a:ext cx="7341" cy="900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01"/>
            <p:cNvSpPr/>
            <p:nvPr/>
          </p:nvSpPr>
          <p:spPr>
            <a:xfrm>
              <a:off x="4318696" y="2072675"/>
              <a:ext cx="30823" cy="2008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01"/>
            <p:cNvSpPr/>
            <p:nvPr/>
          </p:nvSpPr>
          <p:spPr>
            <a:xfrm>
              <a:off x="4409783" y="1963285"/>
              <a:ext cx="3721" cy="10409"/>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01"/>
            <p:cNvSpPr/>
            <p:nvPr/>
          </p:nvSpPr>
          <p:spPr>
            <a:xfrm>
              <a:off x="4325911" y="2077075"/>
              <a:ext cx="277" cy="1006"/>
            </a:xfrm>
            <a:custGeom>
              <a:rect b="b" l="l" r="r" t="t"/>
              <a:pathLst>
                <a:path extrusionOk="0" h="40" w="11">
                  <a:moveTo>
                    <a:pt x="11" y="1"/>
                  </a:moveTo>
                  <a:cubicBezTo>
                    <a:pt x="7" y="11"/>
                    <a:pt x="4" y="25"/>
                    <a:pt x="0" y="39"/>
                  </a:cubicBezTo>
                  <a:cubicBezTo>
                    <a:pt x="7" y="25"/>
                    <a:pt x="11" y="11"/>
                    <a:pt x="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01"/>
            <p:cNvSpPr/>
            <p:nvPr/>
          </p:nvSpPr>
          <p:spPr>
            <a:xfrm>
              <a:off x="4324227" y="2081299"/>
              <a:ext cx="478" cy="905"/>
            </a:xfrm>
            <a:custGeom>
              <a:rect b="b" l="l" r="r" t="t"/>
              <a:pathLst>
                <a:path extrusionOk="0" h="36" w="19">
                  <a:moveTo>
                    <a:pt x="1" y="36"/>
                  </a:moveTo>
                  <a:cubicBezTo>
                    <a:pt x="8" y="22"/>
                    <a:pt x="11" y="11"/>
                    <a:pt x="18" y="1"/>
                  </a:cubicBezTo>
                  <a:cubicBezTo>
                    <a:pt x="11" y="11"/>
                    <a:pt x="8" y="22"/>
                    <a:pt x="1" y="3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01"/>
            <p:cNvSpPr/>
            <p:nvPr/>
          </p:nvSpPr>
          <p:spPr>
            <a:xfrm>
              <a:off x="4325635" y="2078056"/>
              <a:ext cx="302" cy="905"/>
            </a:xfrm>
            <a:custGeom>
              <a:rect b="b" l="l" r="r" t="t"/>
              <a:pathLst>
                <a:path extrusionOk="0" h="36" w="12">
                  <a:moveTo>
                    <a:pt x="11" y="0"/>
                  </a:moveTo>
                  <a:cubicBezTo>
                    <a:pt x="8" y="11"/>
                    <a:pt x="4" y="25"/>
                    <a:pt x="1" y="35"/>
                  </a:cubicBezTo>
                  <a:cubicBezTo>
                    <a:pt x="4" y="25"/>
                    <a:pt x="11" y="11"/>
                    <a:pt x="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01"/>
            <p:cNvSpPr/>
            <p:nvPr/>
          </p:nvSpPr>
          <p:spPr>
            <a:xfrm>
              <a:off x="4323699" y="2082280"/>
              <a:ext cx="553" cy="805"/>
            </a:xfrm>
            <a:custGeom>
              <a:rect b="b" l="l" r="r" t="t"/>
              <a:pathLst>
                <a:path extrusionOk="0" h="32" w="22">
                  <a:moveTo>
                    <a:pt x="22" y="0"/>
                  </a:moveTo>
                  <a:cubicBezTo>
                    <a:pt x="11" y="11"/>
                    <a:pt x="4" y="21"/>
                    <a:pt x="1" y="32"/>
                  </a:cubicBezTo>
                  <a:cubicBezTo>
                    <a:pt x="8" y="21"/>
                    <a:pt x="15" y="11"/>
                    <a:pt x="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01"/>
            <p:cNvSpPr/>
            <p:nvPr/>
          </p:nvSpPr>
          <p:spPr>
            <a:xfrm>
              <a:off x="4324755" y="2080243"/>
              <a:ext cx="478" cy="905"/>
            </a:xfrm>
            <a:custGeom>
              <a:rect b="b" l="l" r="r" t="t"/>
              <a:pathLst>
                <a:path extrusionOk="0" h="36" w="19">
                  <a:moveTo>
                    <a:pt x="18" y="1"/>
                  </a:moveTo>
                  <a:cubicBezTo>
                    <a:pt x="11" y="11"/>
                    <a:pt x="4" y="25"/>
                    <a:pt x="1" y="36"/>
                  </a:cubicBezTo>
                  <a:cubicBezTo>
                    <a:pt x="8" y="25"/>
                    <a:pt x="11" y="11"/>
                    <a:pt x="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01"/>
            <p:cNvSpPr/>
            <p:nvPr/>
          </p:nvSpPr>
          <p:spPr>
            <a:xfrm>
              <a:off x="4325207" y="2079112"/>
              <a:ext cx="377" cy="981"/>
            </a:xfrm>
            <a:custGeom>
              <a:rect b="b" l="l" r="r" t="t"/>
              <a:pathLst>
                <a:path extrusionOk="0" h="39" w="15">
                  <a:moveTo>
                    <a:pt x="0" y="39"/>
                  </a:moveTo>
                  <a:cubicBezTo>
                    <a:pt x="7" y="25"/>
                    <a:pt x="11" y="14"/>
                    <a:pt x="14" y="0"/>
                  </a:cubicBezTo>
                  <a:cubicBezTo>
                    <a:pt x="11" y="14"/>
                    <a:pt x="7" y="25"/>
                    <a:pt x="0" y="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01"/>
            <p:cNvSpPr/>
            <p:nvPr/>
          </p:nvSpPr>
          <p:spPr>
            <a:xfrm>
              <a:off x="4335943" y="2089571"/>
              <a:ext cx="805" cy="905"/>
            </a:xfrm>
            <a:custGeom>
              <a:rect b="b" l="l" r="r" t="t"/>
              <a:pathLst>
                <a:path extrusionOk="0" h="36" w="32">
                  <a:moveTo>
                    <a:pt x="0" y="1"/>
                  </a:moveTo>
                  <a:lnTo>
                    <a:pt x="0" y="1"/>
                  </a:lnTo>
                  <a:cubicBezTo>
                    <a:pt x="11" y="11"/>
                    <a:pt x="18" y="25"/>
                    <a:pt x="32" y="36"/>
                  </a:cubicBezTo>
                  <a:cubicBezTo>
                    <a:pt x="21" y="25"/>
                    <a:pt x="11" y="1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01"/>
            <p:cNvSpPr/>
            <p:nvPr/>
          </p:nvSpPr>
          <p:spPr>
            <a:xfrm>
              <a:off x="4337879" y="2091506"/>
              <a:ext cx="981" cy="905"/>
            </a:xfrm>
            <a:custGeom>
              <a:rect b="b" l="l" r="r" t="t"/>
              <a:pathLst>
                <a:path extrusionOk="0" h="36" w="39">
                  <a:moveTo>
                    <a:pt x="39" y="36"/>
                  </a:moveTo>
                  <a:lnTo>
                    <a:pt x="39" y="36"/>
                  </a:lnTo>
                  <a:cubicBezTo>
                    <a:pt x="25" y="25"/>
                    <a:pt x="11" y="15"/>
                    <a:pt x="0" y="1"/>
                  </a:cubicBezTo>
                  <a:cubicBezTo>
                    <a:pt x="11" y="15"/>
                    <a:pt x="25" y="25"/>
                    <a:pt x="39" y="3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01"/>
            <p:cNvSpPr/>
            <p:nvPr/>
          </p:nvSpPr>
          <p:spPr>
            <a:xfrm>
              <a:off x="4322115" y="2084039"/>
              <a:ext cx="729" cy="629"/>
            </a:xfrm>
            <a:custGeom>
              <a:rect b="b" l="l" r="r" t="t"/>
              <a:pathLst>
                <a:path extrusionOk="0" h="25" w="29">
                  <a:moveTo>
                    <a:pt x="1" y="25"/>
                  </a:moveTo>
                  <a:cubicBezTo>
                    <a:pt x="11" y="18"/>
                    <a:pt x="18" y="7"/>
                    <a:pt x="29" y="0"/>
                  </a:cubicBezTo>
                  <a:cubicBezTo>
                    <a:pt x="18" y="7"/>
                    <a:pt x="11" y="18"/>
                    <a:pt x="1"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01"/>
            <p:cNvSpPr/>
            <p:nvPr/>
          </p:nvSpPr>
          <p:spPr>
            <a:xfrm>
              <a:off x="4336898" y="2090626"/>
              <a:ext cx="729" cy="729"/>
            </a:xfrm>
            <a:custGeom>
              <a:rect b="b" l="l" r="r" t="t"/>
              <a:pathLst>
                <a:path extrusionOk="0" h="29" w="29">
                  <a:moveTo>
                    <a:pt x="29" y="29"/>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01"/>
            <p:cNvSpPr/>
            <p:nvPr/>
          </p:nvSpPr>
          <p:spPr>
            <a:xfrm>
              <a:off x="4322919" y="2083235"/>
              <a:ext cx="629" cy="729"/>
            </a:xfrm>
            <a:custGeom>
              <a:rect b="b" l="l" r="r" t="t"/>
              <a:pathLst>
                <a:path extrusionOk="0" h="29" w="25">
                  <a:moveTo>
                    <a:pt x="25" y="1"/>
                  </a:moveTo>
                  <a:cubicBezTo>
                    <a:pt x="18" y="11"/>
                    <a:pt x="11" y="18"/>
                    <a:pt x="0" y="29"/>
                  </a:cubicBezTo>
                  <a:cubicBezTo>
                    <a:pt x="11" y="18"/>
                    <a:pt x="18" y="11"/>
                    <a:pt x="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01"/>
            <p:cNvSpPr/>
            <p:nvPr/>
          </p:nvSpPr>
          <p:spPr>
            <a:xfrm>
              <a:off x="4540569" y="2024379"/>
              <a:ext cx="36908" cy="5352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01"/>
            <p:cNvSpPr/>
            <p:nvPr/>
          </p:nvSpPr>
          <p:spPr>
            <a:xfrm>
              <a:off x="4584843" y="2059124"/>
              <a:ext cx="16568" cy="22753"/>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01"/>
            <p:cNvSpPr/>
            <p:nvPr/>
          </p:nvSpPr>
          <p:spPr>
            <a:xfrm>
              <a:off x="4554045" y="2077603"/>
              <a:ext cx="453" cy="25"/>
            </a:xfrm>
            <a:custGeom>
              <a:rect b="b" l="l" r="r" t="t"/>
              <a:pathLst>
                <a:path extrusionOk="0" h="1" w="18">
                  <a:moveTo>
                    <a:pt x="18"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01"/>
            <p:cNvSpPr/>
            <p:nvPr/>
          </p:nvSpPr>
          <p:spPr>
            <a:xfrm>
              <a:off x="4555805" y="2077779"/>
              <a:ext cx="478" cy="25"/>
            </a:xfrm>
            <a:custGeom>
              <a:rect b="b" l="l" r="r" t="t"/>
              <a:pathLst>
                <a:path extrusionOk="0" h="1" w="19">
                  <a:moveTo>
                    <a:pt x="18"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01"/>
            <p:cNvSpPr/>
            <p:nvPr/>
          </p:nvSpPr>
          <p:spPr>
            <a:xfrm>
              <a:off x="4552285" y="2077528"/>
              <a:ext cx="453" cy="25"/>
            </a:xfrm>
            <a:custGeom>
              <a:rect b="b" l="l" r="r" t="t"/>
              <a:pathLst>
                <a:path extrusionOk="0" h="1" w="18">
                  <a:moveTo>
                    <a:pt x="18"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01"/>
            <p:cNvSpPr/>
            <p:nvPr/>
          </p:nvSpPr>
          <p:spPr>
            <a:xfrm>
              <a:off x="4553165" y="2077603"/>
              <a:ext cx="453" cy="25"/>
            </a:xfrm>
            <a:custGeom>
              <a:rect b="b" l="l" r="r" t="t"/>
              <a:pathLst>
                <a:path extrusionOk="0" h="1" w="18">
                  <a:moveTo>
                    <a:pt x="18"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01"/>
            <p:cNvSpPr/>
            <p:nvPr/>
          </p:nvSpPr>
          <p:spPr>
            <a:xfrm>
              <a:off x="4550601" y="2077427"/>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01"/>
            <p:cNvSpPr/>
            <p:nvPr/>
          </p:nvSpPr>
          <p:spPr>
            <a:xfrm>
              <a:off x="4551832" y="2077528"/>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01"/>
            <p:cNvSpPr/>
            <p:nvPr/>
          </p:nvSpPr>
          <p:spPr>
            <a:xfrm>
              <a:off x="4556685" y="2077880"/>
              <a:ext cx="478" cy="25"/>
            </a:xfrm>
            <a:custGeom>
              <a:rect b="b" l="l" r="r" t="t"/>
              <a:pathLst>
                <a:path extrusionOk="0" h="1" w="19">
                  <a:moveTo>
                    <a:pt x="18"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01"/>
            <p:cNvSpPr/>
            <p:nvPr/>
          </p:nvSpPr>
          <p:spPr>
            <a:xfrm>
              <a:off x="4561537" y="2078760"/>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01"/>
            <p:cNvSpPr/>
            <p:nvPr/>
          </p:nvSpPr>
          <p:spPr>
            <a:xfrm>
              <a:off x="4562668" y="207876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01"/>
            <p:cNvSpPr/>
            <p:nvPr/>
          </p:nvSpPr>
          <p:spPr>
            <a:xfrm>
              <a:off x="4561788" y="207876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01"/>
            <p:cNvSpPr/>
            <p:nvPr/>
          </p:nvSpPr>
          <p:spPr>
            <a:xfrm>
              <a:off x="4557565" y="2077955"/>
              <a:ext cx="377" cy="25"/>
            </a:xfrm>
            <a:custGeom>
              <a:rect b="b" l="l" r="r" t="t"/>
              <a:pathLst>
                <a:path extrusionOk="0" h="1" w="15">
                  <a:moveTo>
                    <a:pt x="15"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01"/>
            <p:cNvSpPr/>
            <p:nvPr/>
          </p:nvSpPr>
          <p:spPr>
            <a:xfrm>
              <a:off x="4558369" y="2078056"/>
              <a:ext cx="377" cy="25"/>
            </a:xfrm>
            <a:custGeom>
              <a:rect b="b" l="l" r="r" t="t"/>
              <a:pathLst>
                <a:path extrusionOk="0" h="1" w="15">
                  <a:moveTo>
                    <a:pt x="1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01"/>
            <p:cNvSpPr/>
            <p:nvPr/>
          </p:nvSpPr>
          <p:spPr>
            <a:xfrm>
              <a:off x="4559149" y="2078232"/>
              <a:ext cx="302" cy="25"/>
            </a:xfrm>
            <a:custGeom>
              <a:rect b="b" l="l" r="r" t="t"/>
              <a:pathLst>
                <a:path extrusionOk="0" h="1" w="12">
                  <a:moveTo>
                    <a:pt x="1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01"/>
            <p:cNvSpPr/>
            <p:nvPr/>
          </p:nvSpPr>
          <p:spPr>
            <a:xfrm>
              <a:off x="4559953" y="2078307"/>
              <a:ext cx="277" cy="25"/>
            </a:xfrm>
            <a:custGeom>
              <a:rect b="b" l="l" r="r" t="t"/>
              <a:pathLst>
                <a:path extrusionOk="0" h="1" w="11">
                  <a:moveTo>
                    <a:pt x="11"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01"/>
            <p:cNvSpPr/>
            <p:nvPr/>
          </p:nvSpPr>
          <p:spPr>
            <a:xfrm>
              <a:off x="4554925" y="2077779"/>
              <a:ext cx="478" cy="25"/>
            </a:xfrm>
            <a:custGeom>
              <a:rect b="b" l="l" r="r" t="t"/>
              <a:pathLst>
                <a:path extrusionOk="0" h="1" w="19">
                  <a:moveTo>
                    <a:pt x="18"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01"/>
            <p:cNvSpPr/>
            <p:nvPr/>
          </p:nvSpPr>
          <p:spPr>
            <a:xfrm>
              <a:off x="4560557" y="2078483"/>
              <a:ext cx="302" cy="25"/>
            </a:xfrm>
            <a:custGeom>
              <a:rect b="b" l="l" r="r" t="t"/>
              <a:pathLst>
                <a:path extrusionOk="0" h="1" w="12">
                  <a:moveTo>
                    <a:pt x="11"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01"/>
            <p:cNvSpPr/>
            <p:nvPr/>
          </p:nvSpPr>
          <p:spPr>
            <a:xfrm>
              <a:off x="4549821" y="2077427"/>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01"/>
            <p:cNvSpPr/>
            <p:nvPr/>
          </p:nvSpPr>
          <p:spPr>
            <a:xfrm>
              <a:off x="4562241" y="2078760"/>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01"/>
            <p:cNvSpPr/>
            <p:nvPr/>
          </p:nvSpPr>
          <p:spPr>
            <a:xfrm>
              <a:off x="4676383" y="2021538"/>
              <a:ext cx="8825" cy="14104"/>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01"/>
            <p:cNvSpPr/>
            <p:nvPr/>
          </p:nvSpPr>
          <p:spPr>
            <a:xfrm>
              <a:off x="4585296" y="1774070"/>
              <a:ext cx="168045" cy="293426"/>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01"/>
            <p:cNvSpPr/>
            <p:nvPr/>
          </p:nvSpPr>
          <p:spPr>
            <a:xfrm>
              <a:off x="4753316" y="1845774"/>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01"/>
            <p:cNvSpPr/>
            <p:nvPr/>
          </p:nvSpPr>
          <p:spPr>
            <a:xfrm>
              <a:off x="4748112" y="1836346"/>
              <a:ext cx="201" cy="377"/>
            </a:xfrm>
            <a:custGeom>
              <a:rect b="b" l="l" r="r" t="t"/>
              <a:pathLst>
                <a:path extrusionOk="0" h="15" w="8">
                  <a:moveTo>
                    <a:pt x="1" y="1"/>
                  </a:moveTo>
                  <a:cubicBezTo>
                    <a:pt x="1" y="4"/>
                    <a:pt x="4" y="11"/>
                    <a:pt x="8" y="15"/>
                  </a:cubicBezTo>
                  <a:cubicBezTo>
                    <a:pt x="4" y="11"/>
                    <a:pt x="4"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01"/>
            <p:cNvSpPr/>
            <p:nvPr/>
          </p:nvSpPr>
          <p:spPr>
            <a:xfrm>
              <a:off x="4749520" y="1838986"/>
              <a:ext cx="377" cy="478"/>
            </a:xfrm>
            <a:custGeom>
              <a:rect b="b" l="l" r="r" t="t"/>
              <a:pathLst>
                <a:path extrusionOk="0" h="19" w="15">
                  <a:moveTo>
                    <a:pt x="1" y="1"/>
                  </a:moveTo>
                  <a:lnTo>
                    <a:pt x="15"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01"/>
            <p:cNvSpPr/>
            <p:nvPr/>
          </p:nvSpPr>
          <p:spPr>
            <a:xfrm>
              <a:off x="4749092" y="1838382"/>
              <a:ext cx="377" cy="453"/>
            </a:xfrm>
            <a:custGeom>
              <a:rect b="b" l="l" r="r" t="t"/>
              <a:pathLst>
                <a:path extrusionOk="0" h="18" w="15">
                  <a:moveTo>
                    <a:pt x="0" y="0"/>
                  </a:moveTo>
                  <a:lnTo>
                    <a:pt x="14"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01"/>
            <p:cNvSpPr/>
            <p:nvPr/>
          </p:nvSpPr>
          <p:spPr>
            <a:xfrm>
              <a:off x="4748388" y="1836974"/>
              <a:ext cx="201" cy="453"/>
            </a:xfrm>
            <a:custGeom>
              <a:rect b="b" l="l" r="r" t="t"/>
              <a:pathLst>
                <a:path extrusionOk="0" h="18" w="8">
                  <a:moveTo>
                    <a:pt x="0" y="0"/>
                  </a:moveTo>
                  <a:cubicBezTo>
                    <a:pt x="4" y="7"/>
                    <a:pt x="7" y="14"/>
                    <a:pt x="7" y="18"/>
                  </a:cubicBezTo>
                  <a:cubicBezTo>
                    <a:pt x="7" y="11"/>
                    <a:pt x="4"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01"/>
            <p:cNvSpPr/>
            <p:nvPr/>
          </p:nvSpPr>
          <p:spPr>
            <a:xfrm>
              <a:off x="4753140" y="1844894"/>
              <a:ext cx="201" cy="629"/>
            </a:xfrm>
            <a:custGeom>
              <a:rect b="b" l="l" r="r" t="t"/>
              <a:pathLst>
                <a:path extrusionOk="0" h="25" w="8">
                  <a:moveTo>
                    <a:pt x="0" y="0"/>
                  </a:moveTo>
                  <a:cubicBezTo>
                    <a:pt x="0" y="7"/>
                    <a:pt x="4" y="14"/>
                    <a:pt x="7" y="25"/>
                  </a:cubicBezTo>
                  <a:cubicBezTo>
                    <a:pt x="4" y="14"/>
                    <a:pt x="4"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01"/>
            <p:cNvSpPr/>
            <p:nvPr/>
          </p:nvSpPr>
          <p:spPr>
            <a:xfrm>
              <a:off x="4748740" y="1837678"/>
              <a:ext cx="277" cy="453"/>
            </a:xfrm>
            <a:custGeom>
              <a:rect b="b" l="l" r="r" t="t"/>
              <a:pathLst>
                <a:path extrusionOk="0" h="18" w="11">
                  <a:moveTo>
                    <a:pt x="0" y="0"/>
                  </a:moveTo>
                  <a:lnTo>
                    <a:pt x="11"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01"/>
            <p:cNvSpPr/>
            <p:nvPr/>
          </p:nvSpPr>
          <p:spPr>
            <a:xfrm>
              <a:off x="4752964" y="1844089"/>
              <a:ext cx="201" cy="478"/>
            </a:xfrm>
            <a:custGeom>
              <a:rect b="b" l="l" r="r" t="t"/>
              <a:pathLst>
                <a:path extrusionOk="0" h="19" w="8">
                  <a:moveTo>
                    <a:pt x="0" y="1"/>
                  </a:moveTo>
                  <a:lnTo>
                    <a:pt x="7"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01"/>
            <p:cNvSpPr/>
            <p:nvPr/>
          </p:nvSpPr>
          <p:spPr>
            <a:xfrm>
              <a:off x="4751204" y="1841198"/>
              <a:ext cx="377" cy="377"/>
            </a:xfrm>
            <a:custGeom>
              <a:rect b="b" l="l" r="r" t="t"/>
              <a:pathLst>
                <a:path extrusionOk="0" h="15" w="15">
                  <a:moveTo>
                    <a:pt x="0" y="0"/>
                  </a:moveTo>
                  <a:lnTo>
                    <a:pt x="14"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01"/>
            <p:cNvSpPr/>
            <p:nvPr/>
          </p:nvSpPr>
          <p:spPr>
            <a:xfrm>
              <a:off x="4750852" y="1840670"/>
              <a:ext cx="377" cy="453"/>
            </a:xfrm>
            <a:custGeom>
              <a:rect b="b" l="l" r="r" t="t"/>
              <a:pathLst>
                <a:path extrusionOk="0" h="18" w="15">
                  <a:moveTo>
                    <a:pt x="0" y="0"/>
                  </a:moveTo>
                  <a:lnTo>
                    <a:pt x="14"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01"/>
            <p:cNvSpPr/>
            <p:nvPr/>
          </p:nvSpPr>
          <p:spPr>
            <a:xfrm>
              <a:off x="4752788" y="1843310"/>
              <a:ext cx="201" cy="553"/>
            </a:xfrm>
            <a:custGeom>
              <a:rect b="b" l="l" r="r" t="t"/>
              <a:pathLst>
                <a:path extrusionOk="0" h="22" w="8">
                  <a:moveTo>
                    <a:pt x="0" y="0"/>
                  </a:moveTo>
                  <a:cubicBezTo>
                    <a:pt x="0" y="7"/>
                    <a:pt x="4" y="14"/>
                    <a:pt x="7" y="21"/>
                  </a:cubicBezTo>
                  <a:cubicBezTo>
                    <a:pt x="4" y="14"/>
                    <a:pt x="0"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01"/>
            <p:cNvSpPr/>
            <p:nvPr/>
          </p:nvSpPr>
          <p:spPr>
            <a:xfrm>
              <a:off x="4752336" y="1842505"/>
              <a:ext cx="126" cy="201"/>
            </a:xfrm>
            <a:custGeom>
              <a:rect b="b" l="l" r="r" t="t"/>
              <a:pathLst>
                <a:path extrusionOk="0" h="8" w="5">
                  <a:moveTo>
                    <a:pt x="1" y="1"/>
                  </a:moveTo>
                  <a:lnTo>
                    <a:pt x="4"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01"/>
            <p:cNvSpPr/>
            <p:nvPr/>
          </p:nvSpPr>
          <p:spPr>
            <a:xfrm>
              <a:off x="4750400" y="1840218"/>
              <a:ext cx="377" cy="478"/>
            </a:xfrm>
            <a:custGeom>
              <a:rect b="b" l="l" r="r" t="t"/>
              <a:pathLst>
                <a:path extrusionOk="0" h="19" w="15">
                  <a:moveTo>
                    <a:pt x="1" y="1"/>
                  </a:moveTo>
                  <a:lnTo>
                    <a:pt x="15"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01"/>
            <p:cNvSpPr/>
            <p:nvPr/>
          </p:nvSpPr>
          <p:spPr>
            <a:xfrm>
              <a:off x="4747936" y="1835742"/>
              <a:ext cx="126" cy="377"/>
            </a:xfrm>
            <a:custGeom>
              <a:rect b="b" l="l" r="r" t="t"/>
              <a:pathLst>
                <a:path extrusionOk="0" h="15" w="5">
                  <a:moveTo>
                    <a:pt x="1" y="0"/>
                  </a:moveTo>
                  <a:cubicBezTo>
                    <a:pt x="1" y="4"/>
                    <a:pt x="4" y="7"/>
                    <a:pt x="4" y="14"/>
                  </a:cubicBezTo>
                  <a:cubicBezTo>
                    <a:pt x="4" y="7"/>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01"/>
            <p:cNvSpPr/>
            <p:nvPr/>
          </p:nvSpPr>
          <p:spPr>
            <a:xfrm>
              <a:off x="4752512" y="1842857"/>
              <a:ext cx="201" cy="302"/>
            </a:xfrm>
            <a:custGeom>
              <a:rect b="b" l="l" r="r" t="t"/>
              <a:pathLst>
                <a:path extrusionOk="0" h="12" w="8">
                  <a:moveTo>
                    <a:pt x="1" y="1"/>
                  </a:moveTo>
                  <a:lnTo>
                    <a:pt x="8"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01"/>
            <p:cNvSpPr/>
            <p:nvPr/>
          </p:nvSpPr>
          <p:spPr>
            <a:xfrm>
              <a:off x="4751556" y="1841550"/>
              <a:ext cx="629" cy="629"/>
            </a:xfrm>
            <a:custGeom>
              <a:rect b="b" l="l" r="r" t="t"/>
              <a:pathLst>
                <a:path extrusionOk="0" h="25" w="25">
                  <a:moveTo>
                    <a:pt x="0" y="0"/>
                  </a:moveTo>
                  <a:cubicBezTo>
                    <a:pt x="14" y="14"/>
                    <a:pt x="21" y="25"/>
                    <a:pt x="25" y="25"/>
                  </a:cubicBezTo>
                  <a:cubicBezTo>
                    <a:pt x="25" y="25"/>
                    <a:pt x="14" y="1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01"/>
            <p:cNvSpPr/>
            <p:nvPr/>
          </p:nvSpPr>
          <p:spPr>
            <a:xfrm>
              <a:off x="4747860" y="1834410"/>
              <a:ext cx="25" cy="201"/>
            </a:xfrm>
            <a:custGeom>
              <a:rect b="b" l="l" r="r" t="t"/>
              <a:pathLst>
                <a:path extrusionOk="0" h="8" w="1">
                  <a:moveTo>
                    <a:pt x="0" y="1"/>
                  </a:moveTo>
                  <a:lnTo>
                    <a:pt x="0" y="8"/>
                  </a:lnTo>
                  <a:cubicBezTo>
                    <a:pt x="0" y="8"/>
                    <a:pt x="0" y="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01"/>
            <p:cNvSpPr/>
            <p:nvPr/>
          </p:nvSpPr>
          <p:spPr>
            <a:xfrm>
              <a:off x="4749972" y="1839614"/>
              <a:ext cx="377" cy="453"/>
            </a:xfrm>
            <a:custGeom>
              <a:rect b="b" l="l" r="r" t="t"/>
              <a:pathLst>
                <a:path extrusionOk="0" h="18" w="15">
                  <a:moveTo>
                    <a:pt x="0" y="0"/>
                  </a:moveTo>
                  <a:lnTo>
                    <a:pt x="14"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01"/>
            <p:cNvSpPr/>
            <p:nvPr/>
          </p:nvSpPr>
          <p:spPr>
            <a:xfrm>
              <a:off x="4747860" y="1835038"/>
              <a:ext cx="25" cy="277"/>
            </a:xfrm>
            <a:custGeom>
              <a:rect b="b" l="l" r="r" t="t"/>
              <a:pathLst>
                <a:path extrusionOk="0" h="11" w="1">
                  <a:moveTo>
                    <a:pt x="0" y="11"/>
                  </a:moveTo>
                  <a:lnTo>
                    <a:pt x="0" y="0"/>
                  </a:lnTo>
                  <a:cubicBezTo>
                    <a:pt x="0" y="4"/>
                    <a:pt x="0" y="7"/>
                    <a:pt x="0"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01"/>
            <p:cNvSpPr/>
            <p:nvPr/>
          </p:nvSpPr>
          <p:spPr>
            <a:xfrm>
              <a:off x="4711958" y="1775277"/>
              <a:ext cx="12344" cy="9529"/>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01"/>
            <p:cNvSpPr/>
            <p:nvPr/>
          </p:nvSpPr>
          <p:spPr>
            <a:xfrm>
              <a:off x="4732549" y="1997804"/>
              <a:ext cx="4777" cy="905"/>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01"/>
            <p:cNvSpPr/>
            <p:nvPr/>
          </p:nvSpPr>
          <p:spPr>
            <a:xfrm>
              <a:off x="4745748" y="1985133"/>
              <a:ext cx="61722" cy="37486"/>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01"/>
            <p:cNvSpPr/>
            <p:nvPr/>
          </p:nvSpPr>
          <p:spPr>
            <a:xfrm>
              <a:off x="4727797" y="2004743"/>
              <a:ext cx="13048" cy="9428"/>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01"/>
            <p:cNvSpPr/>
            <p:nvPr/>
          </p:nvSpPr>
          <p:spPr>
            <a:xfrm>
              <a:off x="4772147" y="2013618"/>
              <a:ext cx="478" cy="25"/>
            </a:xfrm>
            <a:custGeom>
              <a:rect b="b" l="l" r="r" t="t"/>
              <a:pathLst>
                <a:path extrusionOk="0" h="1" w="19">
                  <a:moveTo>
                    <a:pt x="18"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01"/>
            <p:cNvSpPr/>
            <p:nvPr/>
          </p:nvSpPr>
          <p:spPr>
            <a:xfrm>
              <a:off x="4772776" y="2013694"/>
              <a:ext cx="277" cy="25"/>
            </a:xfrm>
            <a:custGeom>
              <a:rect b="b" l="l" r="r" t="t"/>
              <a:pathLst>
                <a:path extrusionOk="0" h="1" w="11">
                  <a:moveTo>
                    <a:pt x="11"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01"/>
            <p:cNvSpPr/>
            <p:nvPr/>
          </p:nvSpPr>
          <p:spPr>
            <a:xfrm>
              <a:off x="4773480" y="2013870"/>
              <a:ext cx="277" cy="126"/>
            </a:xfrm>
            <a:custGeom>
              <a:rect b="b" l="l" r="r" t="t"/>
              <a:pathLst>
                <a:path extrusionOk="0" h="5" w="11">
                  <a:moveTo>
                    <a:pt x="11"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01"/>
            <p:cNvSpPr/>
            <p:nvPr/>
          </p:nvSpPr>
          <p:spPr>
            <a:xfrm>
              <a:off x="4773203" y="2013794"/>
              <a:ext cx="201" cy="25"/>
            </a:xfrm>
            <a:custGeom>
              <a:rect b="b" l="l" r="r" t="t"/>
              <a:pathLst>
                <a:path extrusionOk="0" h="1" w="8">
                  <a:moveTo>
                    <a:pt x="8"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01"/>
            <p:cNvSpPr/>
            <p:nvPr/>
          </p:nvSpPr>
          <p:spPr>
            <a:xfrm>
              <a:off x="4764051" y="2013618"/>
              <a:ext cx="1358" cy="101"/>
            </a:xfrm>
            <a:custGeom>
              <a:rect b="b" l="l" r="r" t="t"/>
              <a:pathLst>
                <a:path extrusionOk="0" h="4" w="54">
                  <a:moveTo>
                    <a:pt x="53" y="0"/>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01"/>
            <p:cNvSpPr/>
            <p:nvPr/>
          </p:nvSpPr>
          <p:spPr>
            <a:xfrm>
              <a:off x="4793718" y="2022166"/>
              <a:ext cx="981" cy="101"/>
            </a:xfrm>
            <a:custGeom>
              <a:rect b="b" l="l" r="r" t="t"/>
              <a:pathLst>
                <a:path extrusionOk="0" h="4" w="39">
                  <a:moveTo>
                    <a:pt x="39"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01"/>
            <p:cNvSpPr/>
            <p:nvPr/>
          </p:nvSpPr>
          <p:spPr>
            <a:xfrm>
              <a:off x="4792486" y="2022066"/>
              <a:ext cx="905" cy="126"/>
            </a:xfrm>
            <a:custGeom>
              <a:rect b="b" l="l" r="r" t="t"/>
              <a:pathLst>
                <a:path extrusionOk="0" h="5" w="36">
                  <a:moveTo>
                    <a:pt x="35"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01"/>
            <p:cNvSpPr/>
            <p:nvPr/>
          </p:nvSpPr>
          <p:spPr>
            <a:xfrm>
              <a:off x="4774183" y="2014046"/>
              <a:ext cx="201" cy="126"/>
            </a:xfrm>
            <a:custGeom>
              <a:rect b="b" l="l" r="r" t="t"/>
              <a:pathLst>
                <a:path extrusionOk="0" h="5" w="8">
                  <a:moveTo>
                    <a:pt x="7"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01"/>
            <p:cNvSpPr/>
            <p:nvPr/>
          </p:nvSpPr>
          <p:spPr>
            <a:xfrm>
              <a:off x="4791431" y="2022066"/>
              <a:ext cx="805" cy="25"/>
            </a:xfrm>
            <a:custGeom>
              <a:rect b="b" l="l" r="r" t="t"/>
              <a:pathLst>
                <a:path extrusionOk="0" h="1" w="32">
                  <a:moveTo>
                    <a:pt x="32"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01"/>
            <p:cNvSpPr/>
            <p:nvPr/>
          </p:nvSpPr>
          <p:spPr>
            <a:xfrm>
              <a:off x="4771443" y="2013618"/>
              <a:ext cx="553" cy="25"/>
            </a:xfrm>
            <a:custGeom>
              <a:rect b="b" l="l" r="r" t="t"/>
              <a:pathLst>
                <a:path extrusionOk="0" h="1" w="22">
                  <a:moveTo>
                    <a:pt x="22"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01"/>
            <p:cNvSpPr/>
            <p:nvPr/>
          </p:nvSpPr>
          <p:spPr>
            <a:xfrm>
              <a:off x="4796710" y="2022518"/>
              <a:ext cx="1081" cy="101"/>
            </a:xfrm>
            <a:custGeom>
              <a:rect b="b" l="l" r="r" t="t"/>
              <a:pathLst>
                <a:path extrusionOk="0" h="4" w="43">
                  <a:moveTo>
                    <a:pt x="42"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01"/>
            <p:cNvSpPr/>
            <p:nvPr/>
          </p:nvSpPr>
          <p:spPr>
            <a:xfrm>
              <a:off x="4795126" y="2022342"/>
              <a:ext cx="1081" cy="101"/>
            </a:xfrm>
            <a:custGeom>
              <a:rect b="b" l="l" r="r" t="t"/>
              <a:pathLst>
                <a:path extrusionOk="0" h="4" w="43">
                  <a:moveTo>
                    <a:pt x="42"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01"/>
            <p:cNvSpPr/>
            <p:nvPr/>
          </p:nvSpPr>
          <p:spPr>
            <a:xfrm>
              <a:off x="4790551" y="2021990"/>
              <a:ext cx="629" cy="25"/>
            </a:xfrm>
            <a:custGeom>
              <a:rect b="b" l="l" r="r" t="t"/>
              <a:pathLst>
                <a:path extrusionOk="0" h="1" w="25">
                  <a:moveTo>
                    <a:pt x="25"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01"/>
            <p:cNvSpPr/>
            <p:nvPr/>
          </p:nvSpPr>
          <p:spPr>
            <a:xfrm>
              <a:off x="4787735" y="2021990"/>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01"/>
            <p:cNvSpPr/>
            <p:nvPr/>
          </p:nvSpPr>
          <p:spPr>
            <a:xfrm>
              <a:off x="4787383" y="2021990"/>
              <a:ext cx="101" cy="25"/>
            </a:xfrm>
            <a:custGeom>
              <a:rect b="b" l="l" r="r" t="t"/>
              <a:pathLst>
                <a:path extrusionOk="0" h="1" w="4">
                  <a:moveTo>
                    <a:pt x="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01"/>
            <p:cNvSpPr/>
            <p:nvPr/>
          </p:nvSpPr>
          <p:spPr>
            <a:xfrm>
              <a:off x="4762015" y="2013694"/>
              <a:ext cx="1785" cy="201"/>
            </a:xfrm>
            <a:custGeom>
              <a:rect b="b" l="l" r="r" t="t"/>
              <a:pathLst>
                <a:path extrusionOk="0" h="8" w="71">
                  <a:moveTo>
                    <a:pt x="1" y="8"/>
                  </a:moveTo>
                  <a:lnTo>
                    <a:pt x="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01"/>
            <p:cNvSpPr/>
            <p:nvPr/>
          </p:nvSpPr>
          <p:spPr>
            <a:xfrm>
              <a:off x="4789746" y="2021890"/>
              <a:ext cx="553" cy="25"/>
            </a:xfrm>
            <a:custGeom>
              <a:rect b="b" l="l" r="r" t="t"/>
              <a:pathLst>
                <a:path extrusionOk="0" h="1" w="22">
                  <a:moveTo>
                    <a:pt x="22"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01"/>
            <p:cNvSpPr/>
            <p:nvPr/>
          </p:nvSpPr>
          <p:spPr>
            <a:xfrm>
              <a:off x="4788514" y="202189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01"/>
            <p:cNvSpPr/>
            <p:nvPr/>
          </p:nvSpPr>
          <p:spPr>
            <a:xfrm>
              <a:off x="4788087" y="2021890"/>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01"/>
            <p:cNvSpPr/>
            <p:nvPr/>
          </p:nvSpPr>
          <p:spPr>
            <a:xfrm>
              <a:off x="4769256" y="2013518"/>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01"/>
            <p:cNvSpPr/>
            <p:nvPr/>
          </p:nvSpPr>
          <p:spPr>
            <a:xfrm>
              <a:off x="4787106" y="2022066"/>
              <a:ext cx="126" cy="25"/>
            </a:xfrm>
            <a:custGeom>
              <a:rect b="b" l="l" r="r" t="t"/>
              <a:pathLst>
                <a:path extrusionOk="0" h="1" w="5">
                  <a:moveTo>
                    <a:pt x="4"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01"/>
            <p:cNvSpPr/>
            <p:nvPr/>
          </p:nvSpPr>
          <p:spPr>
            <a:xfrm>
              <a:off x="4789042" y="202189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01"/>
            <p:cNvSpPr/>
            <p:nvPr/>
          </p:nvSpPr>
          <p:spPr>
            <a:xfrm>
              <a:off x="4765811" y="2013518"/>
              <a:ext cx="1081" cy="25"/>
            </a:xfrm>
            <a:custGeom>
              <a:rect b="b" l="l" r="r" t="t"/>
              <a:pathLst>
                <a:path extrusionOk="0" h="1" w="43">
                  <a:moveTo>
                    <a:pt x="43"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01"/>
            <p:cNvSpPr/>
            <p:nvPr/>
          </p:nvSpPr>
          <p:spPr>
            <a:xfrm>
              <a:off x="4773832" y="2013870"/>
              <a:ext cx="201" cy="126"/>
            </a:xfrm>
            <a:custGeom>
              <a:rect b="b" l="l" r="r" t="t"/>
              <a:pathLst>
                <a:path extrusionOk="0" h="5" w="8">
                  <a:moveTo>
                    <a:pt x="7"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01"/>
            <p:cNvSpPr/>
            <p:nvPr/>
          </p:nvSpPr>
          <p:spPr>
            <a:xfrm>
              <a:off x="4770312" y="2013518"/>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01"/>
            <p:cNvSpPr/>
            <p:nvPr/>
          </p:nvSpPr>
          <p:spPr>
            <a:xfrm>
              <a:off x="4767395" y="2013518"/>
              <a:ext cx="830" cy="25"/>
            </a:xfrm>
            <a:custGeom>
              <a:rect b="b" l="l" r="r" t="t"/>
              <a:pathLst>
                <a:path extrusionOk="0" h="1" w="33">
                  <a:moveTo>
                    <a:pt x="32"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01"/>
            <p:cNvSpPr/>
            <p:nvPr/>
          </p:nvSpPr>
          <p:spPr>
            <a:xfrm>
              <a:off x="4774359" y="2014222"/>
              <a:ext cx="101" cy="25"/>
            </a:xfrm>
            <a:custGeom>
              <a:rect b="b" l="l" r="r" t="t"/>
              <a:pathLst>
                <a:path extrusionOk="0" h="1" w="4">
                  <a:moveTo>
                    <a:pt x="4"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01"/>
            <p:cNvSpPr/>
            <p:nvPr/>
          </p:nvSpPr>
          <p:spPr>
            <a:xfrm>
              <a:off x="4787031" y="2022066"/>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01"/>
            <p:cNvSpPr/>
            <p:nvPr/>
          </p:nvSpPr>
          <p:spPr>
            <a:xfrm>
              <a:off x="4771192" y="2013518"/>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01"/>
            <p:cNvSpPr/>
            <p:nvPr/>
          </p:nvSpPr>
          <p:spPr>
            <a:xfrm>
              <a:off x="4774007" y="2013970"/>
              <a:ext cx="201" cy="101"/>
            </a:xfrm>
            <a:custGeom>
              <a:rect b="b" l="l" r="r" t="t"/>
              <a:pathLst>
                <a:path extrusionOk="0" h="4" w="8">
                  <a:moveTo>
                    <a:pt x="7"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01"/>
            <p:cNvSpPr/>
            <p:nvPr/>
          </p:nvSpPr>
          <p:spPr>
            <a:xfrm>
              <a:off x="4886214" y="2860483"/>
              <a:ext cx="105217" cy="129780"/>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01"/>
            <p:cNvSpPr/>
            <p:nvPr/>
          </p:nvSpPr>
          <p:spPr>
            <a:xfrm>
              <a:off x="4986729" y="2872576"/>
              <a:ext cx="4173" cy="6084"/>
            </a:xfrm>
            <a:custGeom>
              <a:rect b="b" l="l" r="r" t="t"/>
              <a:pathLst>
                <a:path extrusionOk="0" h="242" w="166">
                  <a:moveTo>
                    <a:pt x="1" y="242"/>
                  </a:moveTo>
                  <a:lnTo>
                    <a:pt x="165" y="0"/>
                  </a:lnTo>
                  <a:lnTo>
                    <a:pt x="16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01"/>
            <p:cNvSpPr/>
            <p:nvPr/>
          </p:nvSpPr>
          <p:spPr>
            <a:xfrm>
              <a:off x="4909445" y="2863953"/>
              <a:ext cx="1785" cy="729"/>
            </a:xfrm>
            <a:custGeom>
              <a:rect b="b" l="l" r="r" t="t"/>
              <a:pathLst>
                <a:path extrusionOk="0" h="29" w="71">
                  <a:moveTo>
                    <a:pt x="1" y="0"/>
                  </a:moveTo>
                  <a:lnTo>
                    <a:pt x="71" y="28"/>
                  </a:lnTo>
                  <a:lnTo>
                    <a:pt x="53" y="21"/>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01"/>
            <p:cNvSpPr/>
            <p:nvPr/>
          </p:nvSpPr>
          <p:spPr>
            <a:xfrm>
              <a:off x="4898634" y="2860508"/>
              <a:ext cx="6537" cy="830"/>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01"/>
            <p:cNvSpPr/>
            <p:nvPr/>
          </p:nvSpPr>
          <p:spPr>
            <a:xfrm>
              <a:off x="4887898" y="2868704"/>
              <a:ext cx="101" cy="101"/>
            </a:xfrm>
            <a:custGeom>
              <a:rect b="b" l="l" r="r" t="t"/>
              <a:pathLst>
                <a:path extrusionOk="0" h="4" w="4">
                  <a:moveTo>
                    <a:pt x="4" y="0"/>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01"/>
            <p:cNvSpPr/>
            <p:nvPr/>
          </p:nvSpPr>
          <p:spPr>
            <a:xfrm>
              <a:off x="4888150" y="2868252"/>
              <a:ext cx="126" cy="201"/>
            </a:xfrm>
            <a:custGeom>
              <a:rect b="b" l="l" r="r" t="t"/>
              <a:pathLst>
                <a:path extrusionOk="0" h="8" w="5">
                  <a:moveTo>
                    <a:pt x="4" y="1"/>
                  </a:moveTo>
                  <a:lnTo>
                    <a:pt x="1"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01"/>
            <p:cNvSpPr/>
            <p:nvPr/>
          </p:nvSpPr>
          <p:spPr>
            <a:xfrm>
              <a:off x="4888426" y="2867724"/>
              <a:ext cx="201" cy="226"/>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01"/>
            <p:cNvSpPr/>
            <p:nvPr/>
          </p:nvSpPr>
          <p:spPr>
            <a:xfrm>
              <a:off x="4888678" y="2867020"/>
              <a:ext cx="126" cy="553"/>
            </a:xfrm>
            <a:custGeom>
              <a:rect b="b" l="l" r="r" t="t"/>
              <a:pathLst>
                <a:path extrusionOk="0" h="22" w="5">
                  <a:moveTo>
                    <a:pt x="4" y="1"/>
                  </a:moveTo>
                  <a:cubicBezTo>
                    <a:pt x="4" y="8"/>
                    <a:pt x="1" y="15"/>
                    <a:pt x="1" y="22"/>
                  </a:cubicBezTo>
                  <a:cubicBezTo>
                    <a:pt x="1" y="15"/>
                    <a:pt x="4" y="8"/>
                    <a:pt x="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01"/>
            <p:cNvSpPr/>
            <p:nvPr/>
          </p:nvSpPr>
          <p:spPr>
            <a:xfrm>
              <a:off x="4905925" y="2862092"/>
              <a:ext cx="126" cy="126"/>
            </a:xfrm>
            <a:custGeom>
              <a:rect b="b" l="l" r="r" t="t"/>
              <a:pathLst>
                <a:path extrusionOk="0" h="5" w="5">
                  <a:moveTo>
                    <a:pt x="4" y="4"/>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01"/>
            <p:cNvSpPr/>
            <p:nvPr/>
          </p:nvSpPr>
          <p:spPr>
            <a:xfrm>
              <a:off x="4961638" y="2880395"/>
              <a:ext cx="201" cy="25"/>
            </a:xfrm>
            <a:custGeom>
              <a:rect b="b" l="l" r="r" t="t"/>
              <a:pathLst>
                <a:path extrusionOk="0" h="1" w="8">
                  <a:moveTo>
                    <a:pt x="8" y="1"/>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01"/>
            <p:cNvSpPr/>
            <p:nvPr/>
          </p:nvSpPr>
          <p:spPr>
            <a:xfrm>
              <a:off x="4962267" y="2880043"/>
              <a:ext cx="101" cy="126"/>
            </a:xfrm>
            <a:custGeom>
              <a:rect b="b" l="l" r="r" t="t"/>
              <a:pathLst>
                <a:path extrusionOk="0" h="5" w="4">
                  <a:moveTo>
                    <a:pt x="4" y="1"/>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01"/>
            <p:cNvSpPr/>
            <p:nvPr/>
          </p:nvSpPr>
          <p:spPr>
            <a:xfrm>
              <a:off x="4983738" y="2873456"/>
              <a:ext cx="2590" cy="453"/>
            </a:xfrm>
            <a:custGeom>
              <a:rect b="b" l="l" r="r" t="t"/>
              <a:pathLst>
                <a:path extrusionOk="0" h="18" w="103">
                  <a:moveTo>
                    <a:pt x="102" y="18"/>
                  </a:moveTo>
                  <a:cubicBezTo>
                    <a:pt x="67" y="18"/>
                    <a:pt x="32" y="11"/>
                    <a:pt x="1" y="0"/>
                  </a:cubicBezTo>
                  <a:cubicBezTo>
                    <a:pt x="32" y="11"/>
                    <a:pt x="67" y="18"/>
                    <a:pt x="102"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01"/>
            <p:cNvSpPr/>
            <p:nvPr/>
          </p:nvSpPr>
          <p:spPr>
            <a:xfrm>
              <a:off x="4960582" y="2880672"/>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01"/>
            <p:cNvSpPr/>
            <p:nvPr/>
          </p:nvSpPr>
          <p:spPr>
            <a:xfrm>
              <a:off x="4960054" y="2880672"/>
              <a:ext cx="302" cy="25"/>
            </a:xfrm>
            <a:custGeom>
              <a:rect b="b" l="l" r="r" t="t"/>
              <a:pathLst>
                <a:path extrusionOk="0" h="1" w="12">
                  <a:moveTo>
                    <a:pt x="11" y="0"/>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01"/>
            <p:cNvSpPr/>
            <p:nvPr/>
          </p:nvSpPr>
          <p:spPr>
            <a:xfrm>
              <a:off x="4959627" y="2880496"/>
              <a:ext cx="277" cy="101"/>
            </a:xfrm>
            <a:custGeom>
              <a:rect b="b" l="l" r="r" t="t"/>
              <a:pathLst>
                <a:path extrusionOk="0" h="4" w="11">
                  <a:moveTo>
                    <a:pt x="11" y="4"/>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01"/>
            <p:cNvSpPr/>
            <p:nvPr/>
          </p:nvSpPr>
          <p:spPr>
            <a:xfrm>
              <a:off x="4961110" y="2880571"/>
              <a:ext cx="201" cy="25"/>
            </a:xfrm>
            <a:custGeom>
              <a:rect b="b" l="l" r="r" t="t"/>
              <a:pathLst>
                <a:path extrusionOk="0" h="1" w="8">
                  <a:moveTo>
                    <a:pt x="8" y="1"/>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01"/>
            <p:cNvSpPr/>
            <p:nvPr/>
          </p:nvSpPr>
          <p:spPr>
            <a:xfrm>
              <a:off x="4959275" y="2880219"/>
              <a:ext cx="377" cy="201"/>
            </a:xfrm>
            <a:custGeom>
              <a:rect b="b" l="l" r="r" t="t"/>
              <a:pathLst>
                <a:path extrusionOk="0" h="8" w="15">
                  <a:moveTo>
                    <a:pt x="14" y="8"/>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01"/>
            <p:cNvSpPr/>
            <p:nvPr/>
          </p:nvSpPr>
          <p:spPr>
            <a:xfrm>
              <a:off x="4964379" y="2878032"/>
              <a:ext cx="101" cy="201"/>
            </a:xfrm>
            <a:custGeom>
              <a:rect b="b" l="l" r="r" t="t"/>
              <a:pathLst>
                <a:path extrusionOk="0" h="8" w="4">
                  <a:moveTo>
                    <a:pt x="4" y="0"/>
                  </a:moveTo>
                  <a:lnTo>
                    <a:pt x="0"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01"/>
            <p:cNvSpPr/>
            <p:nvPr/>
          </p:nvSpPr>
          <p:spPr>
            <a:xfrm>
              <a:off x="4963323" y="2879163"/>
              <a:ext cx="201" cy="126"/>
            </a:xfrm>
            <a:custGeom>
              <a:rect b="b" l="l" r="r" t="t"/>
              <a:pathLst>
                <a:path extrusionOk="0" h="5" w="8">
                  <a:moveTo>
                    <a:pt x="7" y="1"/>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01"/>
            <p:cNvSpPr/>
            <p:nvPr/>
          </p:nvSpPr>
          <p:spPr>
            <a:xfrm>
              <a:off x="4963926" y="2878736"/>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01"/>
            <p:cNvSpPr/>
            <p:nvPr/>
          </p:nvSpPr>
          <p:spPr>
            <a:xfrm>
              <a:off x="4962795" y="2879691"/>
              <a:ext cx="101" cy="126"/>
            </a:xfrm>
            <a:custGeom>
              <a:rect b="b" l="l" r="r" t="t"/>
              <a:pathLst>
                <a:path extrusionOk="0" h="5" w="4">
                  <a:moveTo>
                    <a:pt x="4" y="1"/>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01"/>
            <p:cNvSpPr/>
            <p:nvPr/>
          </p:nvSpPr>
          <p:spPr>
            <a:xfrm>
              <a:off x="4908037" y="2863324"/>
              <a:ext cx="1081" cy="478"/>
            </a:xfrm>
            <a:custGeom>
              <a:rect b="b" l="l" r="r" t="t"/>
              <a:pathLst>
                <a:path extrusionOk="0" h="19" w="43">
                  <a:moveTo>
                    <a:pt x="1" y="1"/>
                  </a:moveTo>
                  <a:lnTo>
                    <a:pt x="1" y="4"/>
                  </a:lnTo>
                  <a:lnTo>
                    <a:pt x="43" y="18"/>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01"/>
            <p:cNvSpPr/>
            <p:nvPr/>
          </p:nvSpPr>
          <p:spPr>
            <a:xfrm>
              <a:off x="4939111" y="2875995"/>
              <a:ext cx="2414" cy="1081"/>
            </a:xfrm>
            <a:custGeom>
              <a:rect b="b" l="l" r="r" t="t"/>
              <a:pathLst>
                <a:path extrusionOk="0" h="43" w="96">
                  <a:moveTo>
                    <a:pt x="1" y="1"/>
                  </a:moveTo>
                  <a:lnTo>
                    <a:pt x="1" y="1"/>
                  </a:lnTo>
                  <a:cubicBezTo>
                    <a:pt x="32" y="22"/>
                    <a:pt x="64" y="32"/>
                    <a:pt x="95" y="43"/>
                  </a:cubicBezTo>
                  <a:cubicBezTo>
                    <a:pt x="64" y="32"/>
                    <a:pt x="36" y="1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01"/>
            <p:cNvSpPr/>
            <p:nvPr/>
          </p:nvSpPr>
          <p:spPr>
            <a:xfrm>
              <a:off x="4912964" y="2865360"/>
              <a:ext cx="553" cy="277"/>
            </a:xfrm>
            <a:custGeom>
              <a:rect b="b" l="l" r="r" t="t"/>
              <a:pathLst>
                <a:path extrusionOk="0" h="11" w="22">
                  <a:moveTo>
                    <a:pt x="22" y="11"/>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01"/>
            <p:cNvSpPr/>
            <p:nvPr/>
          </p:nvSpPr>
          <p:spPr>
            <a:xfrm>
              <a:off x="4989998" y="2872752"/>
              <a:ext cx="277" cy="101"/>
            </a:xfrm>
            <a:custGeom>
              <a:rect b="b" l="l" r="r" t="t"/>
              <a:pathLst>
                <a:path extrusionOk="0" h="4" w="11">
                  <a:moveTo>
                    <a:pt x="11" y="0"/>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01"/>
            <p:cNvSpPr/>
            <p:nvPr/>
          </p:nvSpPr>
          <p:spPr>
            <a:xfrm>
              <a:off x="4920280" y="2866592"/>
              <a:ext cx="18856" cy="9428"/>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01"/>
            <p:cNvSpPr/>
            <p:nvPr/>
          </p:nvSpPr>
          <p:spPr>
            <a:xfrm>
              <a:off x="4990777" y="2872576"/>
              <a:ext cx="126" cy="25"/>
            </a:xfrm>
            <a:custGeom>
              <a:rect b="b" l="l" r="r" t="t"/>
              <a:pathLst>
                <a:path extrusionOk="0" h="1" w="5">
                  <a:moveTo>
                    <a:pt x="4" y="0"/>
                  </a:moveTo>
                  <a:lnTo>
                    <a:pt x="4" y="0"/>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01"/>
            <p:cNvSpPr/>
            <p:nvPr/>
          </p:nvSpPr>
          <p:spPr>
            <a:xfrm>
              <a:off x="4988841" y="2873104"/>
              <a:ext cx="201" cy="25"/>
            </a:xfrm>
            <a:custGeom>
              <a:rect b="b" l="l" r="r" t="t"/>
              <a:pathLst>
                <a:path extrusionOk="0" h="1" w="8">
                  <a:moveTo>
                    <a:pt x="8" y="0"/>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01"/>
            <p:cNvSpPr/>
            <p:nvPr/>
          </p:nvSpPr>
          <p:spPr>
            <a:xfrm>
              <a:off x="4989369" y="2872928"/>
              <a:ext cx="201" cy="101"/>
            </a:xfrm>
            <a:custGeom>
              <a:rect b="b" l="l" r="r" t="t"/>
              <a:pathLst>
                <a:path extrusionOk="0" h="4" w="8">
                  <a:moveTo>
                    <a:pt x="8" y="0"/>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01"/>
            <p:cNvSpPr/>
            <p:nvPr/>
          </p:nvSpPr>
          <p:spPr>
            <a:xfrm>
              <a:off x="4826905" y="2871344"/>
              <a:ext cx="70698" cy="73413"/>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01"/>
            <p:cNvSpPr/>
            <p:nvPr/>
          </p:nvSpPr>
          <p:spPr>
            <a:xfrm>
              <a:off x="4827157" y="2944481"/>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01"/>
            <p:cNvSpPr/>
            <p:nvPr/>
          </p:nvSpPr>
          <p:spPr>
            <a:xfrm>
              <a:off x="4827961" y="2944204"/>
              <a:ext cx="201" cy="126"/>
            </a:xfrm>
            <a:custGeom>
              <a:rect b="b" l="l" r="r" t="t"/>
              <a:pathLst>
                <a:path extrusionOk="0" h="5" w="8">
                  <a:moveTo>
                    <a:pt x="0" y="4"/>
                  </a:moveTo>
                  <a:lnTo>
                    <a:pt x="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01"/>
            <p:cNvSpPr/>
            <p:nvPr/>
          </p:nvSpPr>
          <p:spPr>
            <a:xfrm>
              <a:off x="4829796" y="2943249"/>
              <a:ext cx="553" cy="277"/>
            </a:xfrm>
            <a:custGeom>
              <a:rect b="b" l="l" r="r" t="t"/>
              <a:pathLst>
                <a:path extrusionOk="0" h="11" w="22">
                  <a:moveTo>
                    <a:pt x="1" y="11"/>
                  </a:moveTo>
                  <a:lnTo>
                    <a:pt x="2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01"/>
            <p:cNvSpPr/>
            <p:nvPr/>
          </p:nvSpPr>
          <p:spPr>
            <a:xfrm>
              <a:off x="4828665" y="2943953"/>
              <a:ext cx="201" cy="101"/>
            </a:xfrm>
            <a:custGeom>
              <a:rect b="b" l="l" r="r" t="t"/>
              <a:pathLst>
                <a:path extrusionOk="0" h="4" w="8">
                  <a:moveTo>
                    <a:pt x="0" y="4"/>
                  </a:moveTo>
                  <a:lnTo>
                    <a:pt x="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01"/>
            <p:cNvSpPr/>
            <p:nvPr/>
          </p:nvSpPr>
          <p:spPr>
            <a:xfrm>
              <a:off x="4830425" y="2942897"/>
              <a:ext cx="729" cy="277"/>
            </a:xfrm>
            <a:custGeom>
              <a:rect b="b" l="l" r="r" t="t"/>
              <a:pathLst>
                <a:path extrusionOk="0" h="11" w="29">
                  <a:moveTo>
                    <a:pt x="0" y="11"/>
                  </a:moveTo>
                  <a:lnTo>
                    <a:pt x="2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01"/>
            <p:cNvSpPr/>
            <p:nvPr/>
          </p:nvSpPr>
          <p:spPr>
            <a:xfrm>
              <a:off x="4833140" y="2941916"/>
              <a:ext cx="830" cy="302"/>
            </a:xfrm>
            <a:custGeom>
              <a:rect b="b" l="l" r="r" t="t"/>
              <a:pathLst>
                <a:path extrusionOk="0" h="12" w="33">
                  <a:moveTo>
                    <a:pt x="1" y="11"/>
                  </a:moveTo>
                  <a:lnTo>
                    <a:pt x="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01"/>
            <p:cNvSpPr/>
            <p:nvPr/>
          </p:nvSpPr>
          <p:spPr>
            <a:xfrm>
              <a:off x="4838872" y="2940433"/>
              <a:ext cx="277" cy="101"/>
            </a:xfrm>
            <a:custGeom>
              <a:rect b="b" l="l" r="r" t="t"/>
              <a:pathLst>
                <a:path extrusionOk="0" h="4" w="11">
                  <a:moveTo>
                    <a:pt x="11" y="0"/>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01"/>
            <p:cNvSpPr/>
            <p:nvPr/>
          </p:nvSpPr>
          <p:spPr>
            <a:xfrm>
              <a:off x="4826453" y="2944556"/>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01"/>
            <p:cNvSpPr/>
            <p:nvPr/>
          </p:nvSpPr>
          <p:spPr>
            <a:xfrm>
              <a:off x="4831204" y="2942545"/>
              <a:ext cx="905" cy="377"/>
            </a:xfrm>
            <a:custGeom>
              <a:rect b="b" l="l" r="r" t="t"/>
              <a:pathLst>
                <a:path extrusionOk="0" h="15" w="36">
                  <a:moveTo>
                    <a:pt x="1" y="14"/>
                  </a:moveTo>
                  <a:lnTo>
                    <a:pt x="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01"/>
            <p:cNvSpPr/>
            <p:nvPr/>
          </p:nvSpPr>
          <p:spPr>
            <a:xfrm>
              <a:off x="4832084" y="2942268"/>
              <a:ext cx="1006" cy="302"/>
            </a:xfrm>
            <a:custGeom>
              <a:rect b="b" l="l" r="r" t="t"/>
              <a:pathLst>
                <a:path extrusionOk="0" h="12" w="40">
                  <a:moveTo>
                    <a:pt x="1" y="11"/>
                  </a:moveTo>
                  <a:lnTo>
                    <a:pt x="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01"/>
            <p:cNvSpPr/>
            <p:nvPr/>
          </p:nvSpPr>
          <p:spPr>
            <a:xfrm>
              <a:off x="4834649" y="2941665"/>
              <a:ext cx="277" cy="101"/>
            </a:xfrm>
            <a:custGeom>
              <a:rect b="b" l="l" r="r" t="t"/>
              <a:pathLst>
                <a:path extrusionOk="0" h="4" w="11">
                  <a:moveTo>
                    <a:pt x="0" y="4"/>
                  </a:moveTo>
                  <a:lnTo>
                    <a:pt x="1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01"/>
            <p:cNvSpPr/>
            <p:nvPr/>
          </p:nvSpPr>
          <p:spPr>
            <a:xfrm>
              <a:off x="4858935" y="2878459"/>
              <a:ext cx="101" cy="126"/>
            </a:xfrm>
            <a:custGeom>
              <a:rect b="b" l="l" r="r" t="t"/>
              <a:pathLst>
                <a:path extrusionOk="0" h="5" w="4">
                  <a:moveTo>
                    <a:pt x="0" y="1"/>
                  </a:moveTo>
                  <a:lnTo>
                    <a:pt x="4"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01"/>
            <p:cNvSpPr/>
            <p:nvPr/>
          </p:nvSpPr>
          <p:spPr>
            <a:xfrm>
              <a:off x="4860947" y="2879339"/>
              <a:ext cx="126" cy="25"/>
            </a:xfrm>
            <a:custGeom>
              <a:rect b="b" l="l" r="r" t="t"/>
              <a:pathLst>
                <a:path extrusionOk="0" h="1" w="5">
                  <a:moveTo>
                    <a:pt x="1" y="1"/>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01"/>
            <p:cNvSpPr/>
            <p:nvPr/>
          </p:nvSpPr>
          <p:spPr>
            <a:xfrm>
              <a:off x="4863059" y="2878736"/>
              <a:ext cx="126" cy="101"/>
            </a:xfrm>
            <a:custGeom>
              <a:rect b="b" l="l" r="r" t="t"/>
              <a:pathLst>
                <a:path extrusionOk="0" h="4" w="5">
                  <a:moveTo>
                    <a:pt x="4" y="0"/>
                  </a:moveTo>
                  <a:lnTo>
                    <a:pt x="1"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01"/>
            <p:cNvSpPr/>
            <p:nvPr/>
          </p:nvSpPr>
          <p:spPr>
            <a:xfrm>
              <a:off x="4861651" y="2879339"/>
              <a:ext cx="25" cy="25"/>
            </a:xfrm>
            <a:custGeom>
              <a:rect b="b" l="l" r="r" t="t"/>
              <a:pathLst>
                <a:path extrusionOk="0" h="1" w="1">
                  <a:moveTo>
                    <a:pt x="1"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01"/>
            <p:cNvSpPr/>
            <p:nvPr/>
          </p:nvSpPr>
          <p:spPr>
            <a:xfrm>
              <a:off x="4862003" y="2879339"/>
              <a:ext cx="201" cy="25"/>
            </a:xfrm>
            <a:custGeom>
              <a:rect b="b" l="l" r="r" t="t"/>
              <a:pathLst>
                <a:path extrusionOk="0" h="1" w="8">
                  <a:moveTo>
                    <a:pt x="1" y="1"/>
                  </a:moveTo>
                  <a:lnTo>
                    <a:pt x="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01"/>
            <p:cNvSpPr/>
            <p:nvPr/>
          </p:nvSpPr>
          <p:spPr>
            <a:xfrm>
              <a:off x="4846616" y="2875920"/>
              <a:ext cx="7241" cy="1961"/>
            </a:xfrm>
            <a:custGeom>
              <a:rect b="b" l="l" r="r" t="t"/>
              <a:pathLst>
                <a:path extrusionOk="0" h="78" w="288">
                  <a:moveTo>
                    <a:pt x="287" y="0"/>
                  </a:moveTo>
                  <a:cubicBezTo>
                    <a:pt x="189" y="18"/>
                    <a:pt x="95" y="42"/>
                    <a:pt x="0" y="77"/>
                  </a:cubicBezTo>
                  <a:lnTo>
                    <a:pt x="0" y="77"/>
                  </a:lnTo>
                  <a:cubicBezTo>
                    <a:pt x="95" y="42"/>
                    <a:pt x="189" y="18"/>
                    <a:pt x="2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01"/>
            <p:cNvSpPr/>
            <p:nvPr/>
          </p:nvSpPr>
          <p:spPr>
            <a:xfrm>
              <a:off x="4862631" y="2879088"/>
              <a:ext cx="101" cy="25"/>
            </a:xfrm>
            <a:custGeom>
              <a:rect b="b" l="l" r="r" t="t"/>
              <a:pathLst>
                <a:path extrusionOk="0" h="1" w="4">
                  <a:moveTo>
                    <a:pt x="0" y="0"/>
                  </a:move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01"/>
            <p:cNvSpPr/>
            <p:nvPr/>
          </p:nvSpPr>
          <p:spPr>
            <a:xfrm>
              <a:off x="4860419" y="2879163"/>
              <a:ext cx="201" cy="25"/>
            </a:xfrm>
            <a:custGeom>
              <a:rect b="b" l="l" r="r" t="t"/>
              <a:pathLst>
                <a:path extrusionOk="0" h="1" w="8">
                  <a:moveTo>
                    <a:pt x="1" y="1"/>
                  </a:moveTo>
                  <a:lnTo>
                    <a:pt x="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01"/>
            <p:cNvSpPr/>
            <p:nvPr/>
          </p:nvSpPr>
          <p:spPr>
            <a:xfrm>
              <a:off x="4858407" y="2878208"/>
              <a:ext cx="101" cy="101"/>
            </a:xfrm>
            <a:custGeom>
              <a:rect b="b" l="l" r="r" t="t"/>
              <a:pathLst>
                <a:path extrusionOk="0" h="4" w="4">
                  <a:moveTo>
                    <a:pt x="0" y="0"/>
                  </a:moveTo>
                  <a:lnTo>
                    <a:pt x="4"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01"/>
            <p:cNvSpPr/>
            <p:nvPr/>
          </p:nvSpPr>
          <p:spPr>
            <a:xfrm>
              <a:off x="4857955" y="2877931"/>
              <a:ext cx="126" cy="25"/>
            </a:xfrm>
            <a:custGeom>
              <a:rect b="b" l="l" r="r" t="t"/>
              <a:pathLst>
                <a:path extrusionOk="0" h="1" w="5">
                  <a:moveTo>
                    <a:pt x="1" y="1"/>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01"/>
            <p:cNvSpPr/>
            <p:nvPr/>
          </p:nvSpPr>
          <p:spPr>
            <a:xfrm>
              <a:off x="4859991" y="2878987"/>
              <a:ext cx="101" cy="126"/>
            </a:xfrm>
            <a:custGeom>
              <a:rect b="b" l="l" r="r" t="t"/>
              <a:pathLst>
                <a:path extrusionOk="0" h="5" w="4">
                  <a:moveTo>
                    <a:pt x="0" y="1"/>
                  </a:moveTo>
                  <a:lnTo>
                    <a:pt x="4"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01"/>
            <p:cNvSpPr/>
            <p:nvPr/>
          </p:nvSpPr>
          <p:spPr>
            <a:xfrm>
              <a:off x="4859463" y="2878811"/>
              <a:ext cx="101" cy="25"/>
            </a:xfrm>
            <a:custGeom>
              <a:rect b="b" l="l" r="r" t="t"/>
              <a:pathLst>
                <a:path extrusionOk="0" h="1" w="4">
                  <a:moveTo>
                    <a:pt x="0" y="1"/>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01"/>
            <p:cNvSpPr/>
            <p:nvPr/>
          </p:nvSpPr>
          <p:spPr>
            <a:xfrm>
              <a:off x="4886566" y="2917026"/>
              <a:ext cx="201" cy="201"/>
            </a:xfrm>
            <a:custGeom>
              <a:rect b="b" l="l" r="r" t="t"/>
              <a:pathLst>
                <a:path extrusionOk="0" h="8" w="8">
                  <a:moveTo>
                    <a:pt x="8" y="0"/>
                  </a:moveTo>
                  <a:lnTo>
                    <a:pt x="1"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01"/>
            <p:cNvSpPr/>
            <p:nvPr/>
          </p:nvSpPr>
          <p:spPr>
            <a:xfrm>
              <a:off x="4886138" y="2917806"/>
              <a:ext cx="101" cy="302"/>
            </a:xfrm>
            <a:custGeom>
              <a:rect b="b" l="l" r="r" t="t"/>
              <a:pathLst>
                <a:path extrusionOk="0" h="12" w="4">
                  <a:moveTo>
                    <a:pt x="4" y="1"/>
                  </a:moveTo>
                  <a:lnTo>
                    <a:pt x="0"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01"/>
            <p:cNvSpPr/>
            <p:nvPr/>
          </p:nvSpPr>
          <p:spPr>
            <a:xfrm>
              <a:off x="4885862" y="2918334"/>
              <a:ext cx="126" cy="302"/>
            </a:xfrm>
            <a:custGeom>
              <a:rect b="b" l="l" r="r" t="t"/>
              <a:pathLst>
                <a:path extrusionOk="0" h="12" w="5">
                  <a:moveTo>
                    <a:pt x="4" y="1"/>
                  </a:moveTo>
                  <a:lnTo>
                    <a:pt x="1"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01"/>
            <p:cNvSpPr/>
            <p:nvPr/>
          </p:nvSpPr>
          <p:spPr>
            <a:xfrm>
              <a:off x="4886390" y="2917378"/>
              <a:ext cx="126" cy="277"/>
            </a:xfrm>
            <a:custGeom>
              <a:rect b="b" l="l" r="r" t="t"/>
              <a:pathLst>
                <a:path extrusionOk="0" h="11" w="5">
                  <a:moveTo>
                    <a:pt x="4" y="0"/>
                  </a:moveTo>
                  <a:lnTo>
                    <a:pt x="1"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01"/>
            <p:cNvSpPr/>
            <p:nvPr/>
          </p:nvSpPr>
          <p:spPr>
            <a:xfrm>
              <a:off x="4884906" y="2920370"/>
              <a:ext cx="101" cy="377"/>
            </a:xfrm>
            <a:custGeom>
              <a:rect b="b" l="l" r="r" t="t"/>
              <a:pathLst>
                <a:path extrusionOk="0" h="15" w="4">
                  <a:moveTo>
                    <a:pt x="4" y="0"/>
                  </a:moveTo>
                  <a:lnTo>
                    <a:pt x="0"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01"/>
            <p:cNvSpPr/>
            <p:nvPr/>
          </p:nvSpPr>
          <p:spPr>
            <a:xfrm>
              <a:off x="4885610" y="2918962"/>
              <a:ext cx="101" cy="277"/>
            </a:xfrm>
            <a:custGeom>
              <a:rect b="b" l="l" r="r" t="t"/>
              <a:pathLst>
                <a:path extrusionOk="0" h="11" w="4">
                  <a:moveTo>
                    <a:pt x="4" y="0"/>
                  </a:moveTo>
                  <a:lnTo>
                    <a:pt x="0"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01"/>
            <p:cNvSpPr/>
            <p:nvPr/>
          </p:nvSpPr>
          <p:spPr>
            <a:xfrm>
              <a:off x="4885258" y="2919565"/>
              <a:ext cx="101" cy="377"/>
            </a:xfrm>
            <a:custGeom>
              <a:rect b="b" l="l" r="r" t="t"/>
              <a:pathLst>
                <a:path extrusionOk="0" h="15" w="4">
                  <a:moveTo>
                    <a:pt x="4" y="1"/>
                  </a:moveTo>
                  <a:lnTo>
                    <a:pt x="0" y="1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01"/>
            <p:cNvSpPr/>
            <p:nvPr/>
          </p:nvSpPr>
          <p:spPr>
            <a:xfrm>
              <a:off x="4887370" y="2915970"/>
              <a:ext cx="101" cy="101"/>
            </a:xfrm>
            <a:custGeom>
              <a:rect b="b" l="l" r="r" t="t"/>
              <a:pathLst>
                <a:path extrusionOk="0" h="4" w="4">
                  <a:moveTo>
                    <a:pt x="4" y="0"/>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01"/>
            <p:cNvSpPr/>
            <p:nvPr/>
          </p:nvSpPr>
          <p:spPr>
            <a:xfrm>
              <a:off x="4887546" y="2915794"/>
              <a:ext cx="25" cy="101"/>
            </a:xfrm>
            <a:custGeom>
              <a:rect b="b" l="l" r="r" t="t"/>
              <a:pathLst>
                <a:path extrusionOk="0" h="4" w="1">
                  <a:moveTo>
                    <a:pt x="0" y="0"/>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01"/>
            <p:cNvSpPr/>
            <p:nvPr/>
          </p:nvSpPr>
          <p:spPr>
            <a:xfrm>
              <a:off x="4884554" y="2921501"/>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01"/>
            <p:cNvSpPr/>
            <p:nvPr/>
          </p:nvSpPr>
          <p:spPr>
            <a:xfrm>
              <a:off x="4885334" y="2871068"/>
              <a:ext cx="4877" cy="4349"/>
            </a:xfrm>
            <a:custGeom>
              <a:rect b="b" l="l" r="r" t="t"/>
              <a:pathLst>
                <a:path extrusionOk="0" h="173" w="194">
                  <a:moveTo>
                    <a:pt x="1" y="1"/>
                  </a:moveTo>
                  <a:lnTo>
                    <a:pt x="1" y="1"/>
                  </a:lnTo>
                  <a:lnTo>
                    <a:pt x="193" y="17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01"/>
            <p:cNvSpPr/>
            <p:nvPr/>
          </p:nvSpPr>
          <p:spPr>
            <a:xfrm>
              <a:off x="4887194" y="2916146"/>
              <a:ext cx="101" cy="201"/>
            </a:xfrm>
            <a:custGeom>
              <a:rect b="b" l="l" r="r" t="t"/>
              <a:pathLst>
                <a:path extrusionOk="0" h="8" w="4">
                  <a:moveTo>
                    <a:pt x="4" y="0"/>
                  </a:moveTo>
                  <a:lnTo>
                    <a:pt x="0"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01"/>
            <p:cNvSpPr/>
            <p:nvPr/>
          </p:nvSpPr>
          <p:spPr>
            <a:xfrm>
              <a:off x="4886842" y="2916674"/>
              <a:ext cx="101" cy="201"/>
            </a:xfrm>
            <a:custGeom>
              <a:rect b="b" l="l" r="r" t="t"/>
              <a:pathLst>
                <a:path extrusionOk="0" h="8" w="4">
                  <a:moveTo>
                    <a:pt x="4" y="0"/>
                  </a:moveTo>
                  <a:lnTo>
                    <a:pt x="0"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01"/>
            <p:cNvSpPr/>
            <p:nvPr/>
          </p:nvSpPr>
          <p:spPr>
            <a:xfrm>
              <a:off x="4887018" y="2916398"/>
              <a:ext cx="101" cy="201"/>
            </a:xfrm>
            <a:custGeom>
              <a:rect b="b" l="l" r="r" t="t"/>
              <a:pathLst>
                <a:path extrusionOk="0" h="8" w="4">
                  <a:moveTo>
                    <a:pt x="4" y="1"/>
                  </a:moveTo>
                  <a:lnTo>
                    <a:pt x="0"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01"/>
            <p:cNvSpPr/>
            <p:nvPr/>
          </p:nvSpPr>
          <p:spPr>
            <a:xfrm>
              <a:off x="4884027" y="2922482"/>
              <a:ext cx="201" cy="277"/>
            </a:xfrm>
            <a:custGeom>
              <a:rect b="b" l="l" r="r" t="t"/>
              <a:pathLst>
                <a:path extrusionOk="0" h="11" w="8">
                  <a:moveTo>
                    <a:pt x="7" y="0"/>
                  </a:moveTo>
                  <a:lnTo>
                    <a:pt x="0"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01"/>
            <p:cNvSpPr/>
            <p:nvPr/>
          </p:nvSpPr>
          <p:spPr>
            <a:xfrm>
              <a:off x="5195680" y="2251180"/>
              <a:ext cx="234670" cy="136719"/>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01"/>
            <p:cNvSpPr/>
            <p:nvPr/>
          </p:nvSpPr>
          <p:spPr>
            <a:xfrm>
              <a:off x="5412902" y="2335756"/>
              <a:ext cx="3897" cy="478"/>
            </a:xfrm>
            <a:custGeom>
              <a:rect b="b" l="l" r="r" t="t"/>
              <a:pathLst>
                <a:path extrusionOk="0" h="19" w="155">
                  <a:moveTo>
                    <a:pt x="1" y="1"/>
                  </a:moveTo>
                  <a:cubicBezTo>
                    <a:pt x="50" y="1"/>
                    <a:pt x="102" y="4"/>
                    <a:pt x="155" y="18"/>
                  </a:cubicBezTo>
                  <a:cubicBezTo>
                    <a:pt x="102" y="4"/>
                    <a:pt x="50"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01"/>
            <p:cNvSpPr/>
            <p:nvPr/>
          </p:nvSpPr>
          <p:spPr>
            <a:xfrm>
              <a:off x="5399979" y="2338144"/>
              <a:ext cx="5732" cy="729"/>
            </a:xfrm>
            <a:custGeom>
              <a:rect b="b" l="l" r="r" t="t"/>
              <a:pathLst>
                <a:path extrusionOk="0" h="29" w="228">
                  <a:moveTo>
                    <a:pt x="228" y="0"/>
                  </a:moveTo>
                  <a:cubicBezTo>
                    <a:pt x="158" y="14"/>
                    <a:pt x="77" y="21"/>
                    <a:pt x="0" y="28"/>
                  </a:cubicBezTo>
                  <a:cubicBezTo>
                    <a:pt x="84" y="21"/>
                    <a:pt x="165" y="14"/>
                    <a:pt x="2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01"/>
            <p:cNvSpPr/>
            <p:nvPr/>
          </p:nvSpPr>
          <p:spPr>
            <a:xfrm>
              <a:off x="5412475" y="2335756"/>
              <a:ext cx="201" cy="25"/>
            </a:xfrm>
            <a:custGeom>
              <a:rect b="b" l="l" r="r" t="t"/>
              <a:pathLst>
                <a:path extrusionOk="0" h="1" w="8">
                  <a:moveTo>
                    <a:pt x="7" y="1"/>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01"/>
            <p:cNvSpPr/>
            <p:nvPr/>
          </p:nvSpPr>
          <p:spPr>
            <a:xfrm>
              <a:off x="5414486" y="2320872"/>
              <a:ext cx="15261" cy="9101"/>
            </a:xfrm>
            <a:custGeom>
              <a:rect b="b" l="l" r="r" t="t"/>
              <a:pathLst>
                <a:path extrusionOk="0" h="362" w="607">
                  <a:moveTo>
                    <a:pt x="1" y="1"/>
                  </a:moveTo>
                  <a:cubicBezTo>
                    <a:pt x="120" y="33"/>
                    <a:pt x="382" y="176"/>
                    <a:pt x="606" y="361"/>
                  </a:cubicBezTo>
                  <a:cubicBezTo>
                    <a:pt x="382" y="173"/>
                    <a:pt x="120" y="33"/>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01"/>
            <p:cNvSpPr/>
            <p:nvPr/>
          </p:nvSpPr>
          <p:spPr>
            <a:xfrm>
              <a:off x="5411042" y="2336284"/>
              <a:ext cx="226" cy="226"/>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01"/>
            <p:cNvSpPr/>
            <p:nvPr/>
          </p:nvSpPr>
          <p:spPr>
            <a:xfrm>
              <a:off x="5395303" y="2317528"/>
              <a:ext cx="4425" cy="4073"/>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01"/>
            <p:cNvSpPr/>
            <p:nvPr/>
          </p:nvSpPr>
          <p:spPr>
            <a:xfrm>
              <a:off x="5405963" y="2338144"/>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01"/>
            <p:cNvSpPr/>
            <p:nvPr/>
          </p:nvSpPr>
          <p:spPr>
            <a:xfrm>
              <a:off x="5411771" y="2335932"/>
              <a:ext cx="101" cy="126"/>
            </a:xfrm>
            <a:custGeom>
              <a:rect b="b" l="l" r="r" t="t"/>
              <a:pathLst>
                <a:path extrusionOk="0" h="5" w="4">
                  <a:moveTo>
                    <a:pt x="4" y="1"/>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01"/>
            <p:cNvSpPr/>
            <p:nvPr/>
          </p:nvSpPr>
          <p:spPr>
            <a:xfrm>
              <a:off x="4499387" y="1721374"/>
              <a:ext cx="350598" cy="292269"/>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01"/>
            <p:cNvSpPr/>
            <p:nvPr/>
          </p:nvSpPr>
          <p:spPr>
            <a:xfrm>
              <a:off x="4574108" y="1507345"/>
              <a:ext cx="11037" cy="10233"/>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01"/>
            <p:cNvSpPr/>
            <p:nvPr/>
          </p:nvSpPr>
          <p:spPr>
            <a:xfrm>
              <a:off x="4708589" y="1745082"/>
              <a:ext cx="3193" cy="2388"/>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01"/>
            <p:cNvSpPr/>
            <p:nvPr/>
          </p:nvSpPr>
          <p:spPr>
            <a:xfrm>
              <a:off x="4729457" y="1727508"/>
              <a:ext cx="16744" cy="11867"/>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01"/>
            <p:cNvSpPr/>
            <p:nvPr/>
          </p:nvSpPr>
          <p:spPr>
            <a:xfrm>
              <a:off x="4674623" y="1455780"/>
              <a:ext cx="124752" cy="37762"/>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01"/>
            <p:cNvSpPr/>
            <p:nvPr/>
          </p:nvSpPr>
          <p:spPr>
            <a:xfrm>
              <a:off x="4579136" y="1469406"/>
              <a:ext cx="183784" cy="102854"/>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01"/>
            <p:cNvSpPr/>
            <p:nvPr/>
          </p:nvSpPr>
          <p:spPr>
            <a:xfrm>
              <a:off x="4799702" y="1745082"/>
              <a:ext cx="8020" cy="3545"/>
            </a:xfrm>
            <a:custGeom>
              <a:rect b="b" l="l" r="r" t="t"/>
              <a:pathLst>
                <a:path extrusionOk="0" h="141" w="319">
                  <a:moveTo>
                    <a:pt x="0" y="140"/>
                  </a:moveTo>
                  <a:cubicBezTo>
                    <a:pt x="81" y="49"/>
                    <a:pt x="200" y="0"/>
                    <a:pt x="319" y="7"/>
                  </a:cubicBezTo>
                  <a:cubicBezTo>
                    <a:pt x="200" y="0"/>
                    <a:pt x="81" y="49"/>
                    <a:pt x="0" y="14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01"/>
            <p:cNvSpPr/>
            <p:nvPr/>
          </p:nvSpPr>
          <p:spPr>
            <a:xfrm>
              <a:off x="4713894" y="1769017"/>
              <a:ext cx="277" cy="302"/>
            </a:xfrm>
            <a:custGeom>
              <a:rect b="b" l="l" r="r" t="t"/>
              <a:pathLst>
                <a:path extrusionOk="0" h="12" w="11">
                  <a:moveTo>
                    <a:pt x="11"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01"/>
            <p:cNvSpPr/>
            <p:nvPr/>
          </p:nvSpPr>
          <p:spPr>
            <a:xfrm>
              <a:off x="4713366" y="1769721"/>
              <a:ext cx="201" cy="201"/>
            </a:xfrm>
            <a:custGeom>
              <a:rect b="b" l="l" r="r" t="t"/>
              <a:pathLst>
                <a:path extrusionOk="0" h="8" w="8">
                  <a:moveTo>
                    <a:pt x="7"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01"/>
            <p:cNvSpPr/>
            <p:nvPr/>
          </p:nvSpPr>
          <p:spPr>
            <a:xfrm>
              <a:off x="4828313" y="1761449"/>
              <a:ext cx="25" cy="478"/>
            </a:xfrm>
            <a:custGeom>
              <a:rect b="b" l="l" r="r" t="t"/>
              <a:pathLst>
                <a:path extrusionOk="0" h="19" w="1">
                  <a:moveTo>
                    <a:pt x="0" y="1"/>
                  </a:moveTo>
                  <a:lnTo>
                    <a:pt x="0" y="18"/>
                  </a:lnTo>
                  <a:cubicBezTo>
                    <a:pt x="0" y="15"/>
                    <a:pt x="0" y="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01"/>
            <p:cNvSpPr/>
            <p:nvPr/>
          </p:nvSpPr>
          <p:spPr>
            <a:xfrm>
              <a:off x="4712310" y="1771229"/>
              <a:ext cx="201" cy="277"/>
            </a:xfrm>
            <a:custGeom>
              <a:rect b="b" l="l" r="r" t="t"/>
              <a:pathLst>
                <a:path extrusionOk="0" h="11" w="8">
                  <a:moveTo>
                    <a:pt x="7" y="0"/>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01"/>
            <p:cNvSpPr/>
            <p:nvPr/>
          </p:nvSpPr>
          <p:spPr>
            <a:xfrm>
              <a:off x="4712838" y="1770425"/>
              <a:ext cx="201" cy="302"/>
            </a:xfrm>
            <a:custGeom>
              <a:rect b="b" l="l" r="r" t="t"/>
              <a:pathLst>
                <a:path extrusionOk="0" h="12" w="8">
                  <a:moveTo>
                    <a:pt x="7"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01"/>
            <p:cNvSpPr/>
            <p:nvPr/>
          </p:nvSpPr>
          <p:spPr>
            <a:xfrm>
              <a:off x="4721185" y="1765598"/>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01"/>
            <p:cNvSpPr/>
            <p:nvPr/>
          </p:nvSpPr>
          <p:spPr>
            <a:xfrm>
              <a:off x="4714598" y="1768414"/>
              <a:ext cx="201" cy="201"/>
            </a:xfrm>
            <a:custGeom>
              <a:rect b="b" l="l" r="r" t="t"/>
              <a:pathLst>
                <a:path extrusionOk="0" h="8" w="8">
                  <a:moveTo>
                    <a:pt x="0" y="7"/>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01"/>
            <p:cNvSpPr/>
            <p:nvPr/>
          </p:nvSpPr>
          <p:spPr>
            <a:xfrm>
              <a:off x="4715202" y="1767785"/>
              <a:ext cx="201" cy="201"/>
            </a:xfrm>
            <a:custGeom>
              <a:rect b="b" l="l" r="r" t="t"/>
              <a:pathLst>
                <a:path extrusionOk="0" h="8" w="8">
                  <a:moveTo>
                    <a:pt x="8"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01"/>
            <p:cNvSpPr/>
            <p:nvPr/>
          </p:nvSpPr>
          <p:spPr>
            <a:xfrm>
              <a:off x="4719601" y="1765673"/>
              <a:ext cx="377" cy="25"/>
            </a:xfrm>
            <a:custGeom>
              <a:rect b="b" l="l" r="r" t="t"/>
              <a:pathLst>
                <a:path extrusionOk="0" h="1" w="15">
                  <a:moveTo>
                    <a:pt x="15"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01"/>
            <p:cNvSpPr/>
            <p:nvPr/>
          </p:nvSpPr>
          <p:spPr>
            <a:xfrm>
              <a:off x="4720406" y="1765598"/>
              <a:ext cx="377" cy="25"/>
            </a:xfrm>
            <a:custGeom>
              <a:rect b="b" l="l" r="r" t="t"/>
              <a:pathLst>
                <a:path extrusionOk="0" h="1" w="15">
                  <a:moveTo>
                    <a:pt x="1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01"/>
            <p:cNvSpPr/>
            <p:nvPr/>
          </p:nvSpPr>
          <p:spPr>
            <a:xfrm>
              <a:off x="4828313" y="1762782"/>
              <a:ext cx="25" cy="553"/>
            </a:xfrm>
            <a:custGeom>
              <a:rect b="b" l="l" r="r" t="t"/>
              <a:pathLst>
                <a:path extrusionOk="0" h="22" w="1">
                  <a:moveTo>
                    <a:pt x="0" y="21"/>
                  </a:moveTo>
                  <a:lnTo>
                    <a:pt x="0" y="0"/>
                  </a:lnTo>
                  <a:cubicBezTo>
                    <a:pt x="0" y="7"/>
                    <a:pt x="0" y="14"/>
                    <a:pt x="0" y="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01"/>
            <p:cNvSpPr/>
            <p:nvPr/>
          </p:nvSpPr>
          <p:spPr>
            <a:xfrm>
              <a:off x="4716786" y="1766830"/>
              <a:ext cx="126" cy="25"/>
            </a:xfrm>
            <a:custGeom>
              <a:rect b="b" l="l" r="r" t="t"/>
              <a:pathLst>
                <a:path extrusionOk="0" h="1" w="5">
                  <a:moveTo>
                    <a:pt x="4"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01"/>
            <p:cNvSpPr/>
            <p:nvPr/>
          </p:nvSpPr>
          <p:spPr>
            <a:xfrm>
              <a:off x="4828313" y="1760217"/>
              <a:ext cx="25" cy="478"/>
            </a:xfrm>
            <a:custGeom>
              <a:rect b="b" l="l" r="r" t="t"/>
              <a:pathLst>
                <a:path extrusionOk="0" h="19" w="1">
                  <a:moveTo>
                    <a:pt x="0" y="1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01"/>
            <p:cNvSpPr/>
            <p:nvPr/>
          </p:nvSpPr>
          <p:spPr>
            <a:xfrm>
              <a:off x="4718193" y="1766025"/>
              <a:ext cx="302" cy="201"/>
            </a:xfrm>
            <a:custGeom>
              <a:rect b="b" l="l" r="r" t="t"/>
              <a:pathLst>
                <a:path extrusionOk="0" h="8" w="12">
                  <a:moveTo>
                    <a:pt x="11"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01"/>
            <p:cNvSpPr/>
            <p:nvPr/>
          </p:nvSpPr>
          <p:spPr>
            <a:xfrm>
              <a:off x="4717490" y="1766377"/>
              <a:ext cx="201" cy="126"/>
            </a:xfrm>
            <a:custGeom>
              <a:rect b="b" l="l" r="r" t="t"/>
              <a:pathLst>
                <a:path extrusionOk="0" h="5" w="8">
                  <a:moveTo>
                    <a:pt x="8"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01"/>
            <p:cNvSpPr/>
            <p:nvPr/>
          </p:nvSpPr>
          <p:spPr>
            <a:xfrm>
              <a:off x="4718897" y="1765849"/>
              <a:ext cx="377" cy="126"/>
            </a:xfrm>
            <a:custGeom>
              <a:rect b="b" l="l" r="r" t="t"/>
              <a:pathLst>
                <a:path extrusionOk="0" h="5" w="15">
                  <a:moveTo>
                    <a:pt x="15"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01"/>
            <p:cNvSpPr/>
            <p:nvPr/>
          </p:nvSpPr>
          <p:spPr>
            <a:xfrm>
              <a:off x="4707634" y="1770953"/>
              <a:ext cx="101" cy="25"/>
            </a:xfrm>
            <a:custGeom>
              <a:rect b="b" l="l" r="r" t="t"/>
              <a:pathLst>
                <a:path extrusionOk="0" h="1" w="4">
                  <a:moveTo>
                    <a:pt x="4"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01"/>
            <p:cNvSpPr/>
            <p:nvPr/>
          </p:nvSpPr>
          <p:spPr>
            <a:xfrm>
              <a:off x="4707006" y="1771129"/>
              <a:ext cx="201" cy="25"/>
            </a:xfrm>
            <a:custGeom>
              <a:rect b="b" l="l" r="r" t="t"/>
              <a:pathLst>
                <a:path extrusionOk="0" h="1" w="8">
                  <a:moveTo>
                    <a:pt x="8"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01"/>
            <p:cNvSpPr/>
            <p:nvPr/>
          </p:nvSpPr>
          <p:spPr>
            <a:xfrm>
              <a:off x="4618306" y="1855277"/>
              <a:ext cx="8020" cy="15789"/>
            </a:xfrm>
            <a:custGeom>
              <a:rect b="b" l="l" r="r" t="t"/>
              <a:pathLst>
                <a:path extrusionOk="0" h="628" w="319">
                  <a:moveTo>
                    <a:pt x="319" y="0"/>
                  </a:moveTo>
                  <a:cubicBezTo>
                    <a:pt x="298" y="193"/>
                    <a:pt x="154" y="414"/>
                    <a:pt x="0" y="627"/>
                  </a:cubicBezTo>
                  <a:cubicBezTo>
                    <a:pt x="154" y="414"/>
                    <a:pt x="298" y="193"/>
                    <a:pt x="3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01"/>
            <p:cNvSpPr/>
            <p:nvPr/>
          </p:nvSpPr>
          <p:spPr>
            <a:xfrm>
              <a:off x="4709645" y="1770777"/>
              <a:ext cx="302" cy="25"/>
            </a:xfrm>
            <a:custGeom>
              <a:rect b="b" l="l" r="r" t="t"/>
              <a:pathLst>
                <a:path extrusionOk="0" h="1" w="12">
                  <a:moveTo>
                    <a:pt x="11"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01"/>
            <p:cNvSpPr/>
            <p:nvPr/>
          </p:nvSpPr>
          <p:spPr>
            <a:xfrm>
              <a:off x="4708237" y="1770777"/>
              <a:ext cx="201" cy="25"/>
            </a:xfrm>
            <a:custGeom>
              <a:rect b="b" l="l" r="r" t="t"/>
              <a:pathLst>
                <a:path extrusionOk="0" h="1" w="8">
                  <a:moveTo>
                    <a:pt x="8"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01"/>
            <p:cNvSpPr/>
            <p:nvPr/>
          </p:nvSpPr>
          <p:spPr>
            <a:xfrm>
              <a:off x="4591707" y="1978496"/>
              <a:ext cx="126" cy="654"/>
            </a:xfrm>
            <a:custGeom>
              <a:rect b="b" l="l" r="r" t="t"/>
              <a:pathLst>
                <a:path extrusionOk="0" h="26" w="5">
                  <a:moveTo>
                    <a:pt x="1" y="1"/>
                  </a:moveTo>
                  <a:cubicBezTo>
                    <a:pt x="1" y="8"/>
                    <a:pt x="4" y="18"/>
                    <a:pt x="4" y="25"/>
                  </a:cubicBezTo>
                  <a:cubicBezTo>
                    <a:pt x="4" y="18"/>
                    <a:pt x="1"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01"/>
            <p:cNvSpPr/>
            <p:nvPr/>
          </p:nvSpPr>
          <p:spPr>
            <a:xfrm>
              <a:off x="4711330" y="1771229"/>
              <a:ext cx="453" cy="201"/>
            </a:xfrm>
            <a:custGeom>
              <a:rect b="b" l="l" r="r" t="t"/>
              <a:pathLst>
                <a:path extrusionOk="0" h="8" w="18">
                  <a:moveTo>
                    <a:pt x="18"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01"/>
            <p:cNvSpPr/>
            <p:nvPr/>
          </p:nvSpPr>
          <p:spPr>
            <a:xfrm>
              <a:off x="4687747" y="1782744"/>
              <a:ext cx="7945" cy="2238"/>
            </a:xfrm>
            <a:custGeom>
              <a:rect b="b" l="l" r="r" t="t"/>
              <a:pathLst>
                <a:path extrusionOk="0" h="89" w="316">
                  <a:moveTo>
                    <a:pt x="0" y="11"/>
                  </a:moveTo>
                  <a:cubicBezTo>
                    <a:pt x="105" y="8"/>
                    <a:pt x="214" y="1"/>
                    <a:pt x="315" y="88"/>
                  </a:cubicBezTo>
                  <a:cubicBezTo>
                    <a:pt x="214" y="1"/>
                    <a:pt x="105" y="8"/>
                    <a:pt x="0"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01"/>
            <p:cNvSpPr/>
            <p:nvPr/>
          </p:nvSpPr>
          <p:spPr>
            <a:xfrm>
              <a:off x="4708866" y="1770777"/>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01"/>
            <p:cNvSpPr/>
            <p:nvPr/>
          </p:nvSpPr>
          <p:spPr>
            <a:xfrm>
              <a:off x="4710450" y="1770953"/>
              <a:ext cx="377" cy="126"/>
            </a:xfrm>
            <a:custGeom>
              <a:rect b="b" l="l" r="r" t="t"/>
              <a:pathLst>
                <a:path extrusionOk="0" h="5" w="15">
                  <a:moveTo>
                    <a:pt x="15"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01"/>
            <p:cNvSpPr/>
            <p:nvPr/>
          </p:nvSpPr>
          <p:spPr>
            <a:xfrm>
              <a:off x="4586427" y="1996195"/>
              <a:ext cx="201" cy="25"/>
            </a:xfrm>
            <a:custGeom>
              <a:rect b="b" l="l" r="r" t="t"/>
              <a:pathLst>
                <a:path extrusionOk="0" h="1" w="8">
                  <a:moveTo>
                    <a:pt x="8"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01"/>
            <p:cNvSpPr/>
            <p:nvPr/>
          </p:nvSpPr>
          <p:spPr>
            <a:xfrm>
              <a:off x="4587483" y="1996371"/>
              <a:ext cx="302" cy="101"/>
            </a:xfrm>
            <a:custGeom>
              <a:rect b="b" l="l" r="r" t="t"/>
              <a:pathLst>
                <a:path extrusionOk="0" h="4" w="12">
                  <a:moveTo>
                    <a:pt x="11"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01"/>
            <p:cNvSpPr/>
            <p:nvPr/>
          </p:nvSpPr>
          <p:spPr>
            <a:xfrm>
              <a:off x="6236561" y="2435693"/>
              <a:ext cx="28988" cy="22527"/>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01"/>
            <p:cNvSpPr/>
            <p:nvPr/>
          </p:nvSpPr>
          <p:spPr>
            <a:xfrm>
              <a:off x="6197668" y="2445951"/>
              <a:ext cx="31100" cy="37712"/>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01"/>
            <p:cNvSpPr/>
            <p:nvPr/>
          </p:nvSpPr>
          <p:spPr>
            <a:xfrm>
              <a:off x="6215694" y="2325699"/>
              <a:ext cx="152659" cy="118743"/>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01"/>
            <p:cNvSpPr/>
            <p:nvPr/>
          </p:nvSpPr>
          <p:spPr>
            <a:xfrm>
              <a:off x="6340421" y="2255303"/>
              <a:ext cx="85129" cy="63482"/>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01"/>
            <p:cNvSpPr/>
            <p:nvPr/>
          </p:nvSpPr>
          <p:spPr>
            <a:xfrm>
              <a:off x="6064745" y="2575278"/>
              <a:ext cx="24337" cy="40754"/>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01"/>
            <p:cNvSpPr/>
            <p:nvPr/>
          </p:nvSpPr>
          <p:spPr>
            <a:xfrm>
              <a:off x="5445209" y="2109885"/>
              <a:ext cx="819888" cy="533150"/>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01"/>
            <p:cNvSpPr/>
            <p:nvPr/>
          </p:nvSpPr>
          <p:spPr>
            <a:xfrm>
              <a:off x="5906932" y="2650678"/>
              <a:ext cx="29265" cy="21571"/>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01"/>
            <p:cNvSpPr/>
            <p:nvPr/>
          </p:nvSpPr>
          <p:spPr>
            <a:xfrm>
              <a:off x="5538861" y="2496485"/>
              <a:ext cx="453" cy="805"/>
            </a:xfrm>
            <a:custGeom>
              <a:rect b="b" l="l" r="r" t="t"/>
              <a:pathLst>
                <a:path extrusionOk="0" h="32" w="18">
                  <a:moveTo>
                    <a:pt x="0" y="0"/>
                  </a:moveTo>
                  <a:cubicBezTo>
                    <a:pt x="7" y="11"/>
                    <a:pt x="14" y="21"/>
                    <a:pt x="18" y="32"/>
                  </a:cubicBezTo>
                  <a:cubicBezTo>
                    <a:pt x="14" y="21"/>
                    <a:pt x="7"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01"/>
            <p:cNvSpPr/>
            <p:nvPr/>
          </p:nvSpPr>
          <p:spPr>
            <a:xfrm>
              <a:off x="5694738" y="2520319"/>
              <a:ext cx="5129" cy="3822"/>
            </a:xfrm>
            <a:custGeom>
              <a:rect b="b" l="l" r="r" t="t"/>
              <a:pathLst>
                <a:path extrusionOk="0" h="152" w="204">
                  <a:moveTo>
                    <a:pt x="203" y="22"/>
                  </a:moveTo>
                  <a:cubicBezTo>
                    <a:pt x="74" y="1"/>
                    <a:pt x="32" y="88"/>
                    <a:pt x="0" y="151"/>
                  </a:cubicBezTo>
                  <a:cubicBezTo>
                    <a:pt x="32" y="88"/>
                    <a:pt x="74" y="1"/>
                    <a:pt x="203"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01"/>
            <p:cNvSpPr/>
            <p:nvPr/>
          </p:nvSpPr>
          <p:spPr>
            <a:xfrm>
              <a:off x="5538056" y="2495605"/>
              <a:ext cx="654" cy="805"/>
            </a:xfrm>
            <a:custGeom>
              <a:rect b="b" l="l" r="r" t="t"/>
              <a:pathLst>
                <a:path extrusionOk="0" h="32" w="26">
                  <a:moveTo>
                    <a:pt x="1" y="0"/>
                  </a:moveTo>
                  <a:cubicBezTo>
                    <a:pt x="11" y="11"/>
                    <a:pt x="18" y="21"/>
                    <a:pt x="25" y="32"/>
                  </a:cubicBezTo>
                  <a:cubicBezTo>
                    <a:pt x="18" y="21"/>
                    <a:pt x="11" y="1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01"/>
            <p:cNvSpPr/>
            <p:nvPr/>
          </p:nvSpPr>
          <p:spPr>
            <a:xfrm>
              <a:off x="5539389" y="2497365"/>
              <a:ext cx="377" cy="805"/>
            </a:xfrm>
            <a:custGeom>
              <a:rect b="b" l="l" r="r" t="t"/>
              <a:pathLst>
                <a:path extrusionOk="0" h="32" w="15">
                  <a:moveTo>
                    <a:pt x="0" y="0"/>
                  </a:moveTo>
                  <a:cubicBezTo>
                    <a:pt x="7" y="11"/>
                    <a:pt x="11" y="21"/>
                    <a:pt x="14" y="32"/>
                  </a:cubicBezTo>
                  <a:cubicBezTo>
                    <a:pt x="11" y="21"/>
                    <a:pt x="7"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01"/>
            <p:cNvSpPr/>
            <p:nvPr/>
          </p:nvSpPr>
          <p:spPr>
            <a:xfrm>
              <a:off x="5632513" y="2531507"/>
              <a:ext cx="1508" cy="905"/>
            </a:xfrm>
            <a:custGeom>
              <a:rect b="b" l="l" r="r" t="t"/>
              <a:pathLst>
                <a:path extrusionOk="0" h="36" w="60">
                  <a:moveTo>
                    <a:pt x="60" y="0"/>
                  </a:moveTo>
                  <a:lnTo>
                    <a:pt x="60" y="0"/>
                  </a:lnTo>
                  <a:cubicBezTo>
                    <a:pt x="39" y="7"/>
                    <a:pt x="18" y="21"/>
                    <a:pt x="0" y="35"/>
                  </a:cubicBezTo>
                  <a:cubicBezTo>
                    <a:pt x="18" y="21"/>
                    <a:pt x="39" y="11"/>
                    <a:pt x="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01"/>
            <p:cNvSpPr/>
            <p:nvPr/>
          </p:nvSpPr>
          <p:spPr>
            <a:xfrm>
              <a:off x="5643424" y="2539075"/>
              <a:ext cx="25" cy="277"/>
            </a:xfrm>
            <a:custGeom>
              <a:rect b="b" l="l" r="r" t="t"/>
              <a:pathLst>
                <a:path extrusionOk="0" h="11" w="1">
                  <a:moveTo>
                    <a:pt x="0" y="7"/>
                  </a:moveTo>
                  <a:lnTo>
                    <a:pt x="0" y="0"/>
                  </a:ln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01"/>
            <p:cNvSpPr/>
            <p:nvPr/>
          </p:nvSpPr>
          <p:spPr>
            <a:xfrm>
              <a:off x="5533581" y="2491985"/>
              <a:ext cx="805" cy="553"/>
            </a:xfrm>
            <a:custGeom>
              <a:rect b="b" l="l" r="r" t="t"/>
              <a:pathLst>
                <a:path extrusionOk="0" h="22" w="32">
                  <a:moveTo>
                    <a:pt x="0" y="1"/>
                  </a:moveTo>
                  <a:lnTo>
                    <a:pt x="32" y="2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01"/>
            <p:cNvSpPr/>
            <p:nvPr/>
          </p:nvSpPr>
          <p:spPr>
            <a:xfrm>
              <a:off x="5535417" y="2493317"/>
              <a:ext cx="830" cy="629"/>
            </a:xfrm>
            <a:custGeom>
              <a:rect b="b" l="l" r="r" t="t"/>
              <a:pathLst>
                <a:path extrusionOk="0" h="25" w="33">
                  <a:moveTo>
                    <a:pt x="1" y="0"/>
                  </a:moveTo>
                  <a:lnTo>
                    <a:pt x="32"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01"/>
            <p:cNvSpPr/>
            <p:nvPr/>
          </p:nvSpPr>
          <p:spPr>
            <a:xfrm>
              <a:off x="5534461" y="2492613"/>
              <a:ext cx="805" cy="629"/>
            </a:xfrm>
            <a:custGeom>
              <a:rect b="b" l="l" r="r" t="t"/>
              <a:pathLst>
                <a:path extrusionOk="0" h="25" w="32">
                  <a:moveTo>
                    <a:pt x="0" y="0"/>
                  </a:moveTo>
                  <a:lnTo>
                    <a:pt x="32"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01"/>
            <p:cNvSpPr/>
            <p:nvPr/>
          </p:nvSpPr>
          <p:spPr>
            <a:xfrm>
              <a:off x="5742180" y="2522532"/>
              <a:ext cx="277" cy="277"/>
            </a:xfrm>
            <a:custGeom>
              <a:rect b="b" l="l" r="r" t="t"/>
              <a:pathLst>
                <a:path extrusionOk="0" h="11" w="11">
                  <a:moveTo>
                    <a:pt x="11" y="1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01"/>
            <p:cNvSpPr/>
            <p:nvPr/>
          </p:nvSpPr>
          <p:spPr>
            <a:xfrm>
              <a:off x="5490790" y="2414524"/>
              <a:ext cx="201" cy="478"/>
            </a:xfrm>
            <a:custGeom>
              <a:rect b="b" l="l" r="r" t="t"/>
              <a:pathLst>
                <a:path extrusionOk="0" h="19" w="8">
                  <a:moveTo>
                    <a:pt x="8" y="1"/>
                  </a:moveTo>
                  <a:lnTo>
                    <a:pt x="8" y="1"/>
                  </a:lnTo>
                  <a:lnTo>
                    <a:pt x="1" y="18"/>
                  </a:lnTo>
                  <a:lnTo>
                    <a:pt x="1"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01"/>
            <p:cNvSpPr/>
            <p:nvPr/>
          </p:nvSpPr>
          <p:spPr>
            <a:xfrm>
              <a:off x="5536397" y="2494021"/>
              <a:ext cx="805" cy="729"/>
            </a:xfrm>
            <a:custGeom>
              <a:rect b="b" l="l" r="r" t="t"/>
              <a:pathLst>
                <a:path extrusionOk="0" h="29" w="32">
                  <a:moveTo>
                    <a:pt x="0" y="0"/>
                  </a:moveTo>
                  <a:cubicBezTo>
                    <a:pt x="11" y="11"/>
                    <a:pt x="21" y="21"/>
                    <a:pt x="32" y="28"/>
                  </a:cubicBezTo>
                  <a:cubicBezTo>
                    <a:pt x="21" y="21"/>
                    <a:pt x="11"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01"/>
            <p:cNvSpPr/>
            <p:nvPr/>
          </p:nvSpPr>
          <p:spPr>
            <a:xfrm>
              <a:off x="5537176" y="2494725"/>
              <a:ext cx="830" cy="729"/>
            </a:xfrm>
            <a:custGeom>
              <a:rect b="b" l="l" r="r" t="t"/>
              <a:pathLst>
                <a:path extrusionOk="0" h="29" w="33">
                  <a:moveTo>
                    <a:pt x="1" y="0"/>
                  </a:moveTo>
                  <a:cubicBezTo>
                    <a:pt x="11" y="11"/>
                    <a:pt x="22" y="21"/>
                    <a:pt x="32" y="28"/>
                  </a:cubicBezTo>
                  <a:cubicBezTo>
                    <a:pt x="22" y="21"/>
                    <a:pt x="11" y="1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01"/>
            <p:cNvSpPr/>
            <p:nvPr/>
          </p:nvSpPr>
          <p:spPr>
            <a:xfrm>
              <a:off x="5528905" y="2486428"/>
              <a:ext cx="302" cy="201"/>
            </a:xfrm>
            <a:custGeom>
              <a:rect b="b" l="l" r="r" t="t"/>
              <a:pathLst>
                <a:path extrusionOk="0" h="8" w="12">
                  <a:moveTo>
                    <a:pt x="1" y="1"/>
                  </a:moveTo>
                  <a:lnTo>
                    <a:pt x="1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01"/>
            <p:cNvSpPr/>
            <p:nvPr/>
          </p:nvSpPr>
          <p:spPr>
            <a:xfrm>
              <a:off x="5530841" y="2488188"/>
              <a:ext cx="2766" cy="3822"/>
            </a:xfrm>
            <a:custGeom>
              <a:rect b="b" l="l" r="r" t="t"/>
              <a:pathLst>
                <a:path extrusionOk="0" h="152" w="110">
                  <a:moveTo>
                    <a:pt x="1" y="1"/>
                  </a:moveTo>
                  <a:cubicBezTo>
                    <a:pt x="43" y="50"/>
                    <a:pt x="78" y="99"/>
                    <a:pt x="109" y="152"/>
                  </a:cubicBezTo>
                  <a:cubicBezTo>
                    <a:pt x="78" y="99"/>
                    <a:pt x="43" y="5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01"/>
            <p:cNvSpPr/>
            <p:nvPr/>
          </p:nvSpPr>
          <p:spPr>
            <a:xfrm>
              <a:off x="5513342" y="2444367"/>
              <a:ext cx="3268" cy="5129"/>
            </a:xfrm>
            <a:custGeom>
              <a:rect b="b" l="l" r="r" t="t"/>
              <a:pathLst>
                <a:path extrusionOk="0" h="204" w="130">
                  <a:moveTo>
                    <a:pt x="0" y="1"/>
                  </a:moveTo>
                  <a:cubicBezTo>
                    <a:pt x="0" y="39"/>
                    <a:pt x="70" y="127"/>
                    <a:pt x="130" y="204"/>
                  </a:cubicBezTo>
                  <a:cubicBezTo>
                    <a:pt x="70" y="127"/>
                    <a:pt x="0" y="39"/>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01"/>
            <p:cNvSpPr/>
            <p:nvPr/>
          </p:nvSpPr>
          <p:spPr>
            <a:xfrm>
              <a:off x="5530237" y="2487585"/>
              <a:ext cx="277" cy="277"/>
            </a:xfrm>
            <a:custGeom>
              <a:rect b="b" l="l" r="r" t="t"/>
              <a:pathLst>
                <a:path extrusionOk="0" h="11" w="11">
                  <a:moveTo>
                    <a:pt x="0" y="0"/>
                  </a:moveTo>
                  <a:lnTo>
                    <a:pt x="1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01"/>
            <p:cNvSpPr/>
            <p:nvPr/>
          </p:nvSpPr>
          <p:spPr>
            <a:xfrm>
              <a:off x="5683022" y="2533267"/>
              <a:ext cx="1006" cy="377"/>
            </a:xfrm>
            <a:custGeom>
              <a:rect b="b" l="l" r="r" t="t"/>
              <a:pathLst>
                <a:path extrusionOk="0" h="15" w="40">
                  <a:moveTo>
                    <a:pt x="39" y="0"/>
                  </a:moveTo>
                  <a:lnTo>
                    <a:pt x="1" y="14"/>
                  </a:lnTo>
                  <a:lnTo>
                    <a:pt x="1"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01"/>
            <p:cNvSpPr/>
            <p:nvPr/>
          </p:nvSpPr>
          <p:spPr>
            <a:xfrm>
              <a:off x="5637265" y="2528063"/>
              <a:ext cx="1508" cy="654"/>
            </a:xfrm>
            <a:custGeom>
              <a:rect b="b" l="l" r="r" t="t"/>
              <a:pathLst>
                <a:path extrusionOk="0" h="26" w="60">
                  <a:moveTo>
                    <a:pt x="0" y="25"/>
                  </a:moveTo>
                  <a:cubicBezTo>
                    <a:pt x="18" y="11"/>
                    <a:pt x="39" y="1"/>
                    <a:pt x="60" y="1"/>
                  </a:cubicBezTo>
                  <a:cubicBezTo>
                    <a:pt x="39" y="1"/>
                    <a:pt x="18" y="11"/>
                    <a:pt x="0"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01"/>
            <p:cNvSpPr/>
            <p:nvPr/>
          </p:nvSpPr>
          <p:spPr>
            <a:xfrm>
              <a:off x="5741828" y="2522004"/>
              <a:ext cx="201" cy="277"/>
            </a:xfrm>
            <a:custGeom>
              <a:rect b="b" l="l" r="r" t="t"/>
              <a:pathLst>
                <a:path extrusionOk="0" h="11" w="8">
                  <a:moveTo>
                    <a:pt x="0" y="0"/>
                  </a:moveTo>
                  <a:cubicBezTo>
                    <a:pt x="0" y="4"/>
                    <a:pt x="4" y="7"/>
                    <a:pt x="7" y="11"/>
                  </a:cubicBezTo>
                  <a:cubicBezTo>
                    <a:pt x="4" y="7"/>
                    <a:pt x="0" y="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01"/>
            <p:cNvSpPr/>
            <p:nvPr/>
          </p:nvSpPr>
          <p:spPr>
            <a:xfrm>
              <a:off x="5742456" y="2522783"/>
              <a:ext cx="3620" cy="1886"/>
            </a:xfrm>
            <a:custGeom>
              <a:rect b="b" l="l" r="r" t="t"/>
              <a:pathLst>
                <a:path extrusionOk="0" h="75" w="144">
                  <a:moveTo>
                    <a:pt x="0" y="1"/>
                  </a:moveTo>
                  <a:lnTo>
                    <a:pt x="0" y="1"/>
                  </a:lnTo>
                  <a:cubicBezTo>
                    <a:pt x="42" y="36"/>
                    <a:pt x="91" y="60"/>
                    <a:pt x="143" y="74"/>
                  </a:cubicBezTo>
                  <a:cubicBezTo>
                    <a:pt x="91" y="57"/>
                    <a:pt x="42" y="3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01"/>
            <p:cNvSpPr/>
            <p:nvPr/>
          </p:nvSpPr>
          <p:spPr>
            <a:xfrm>
              <a:off x="5498635" y="2414272"/>
              <a:ext cx="1609" cy="1257"/>
            </a:xfrm>
            <a:custGeom>
              <a:rect b="b" l="l" r="r" t="t"/>
              <a:pathLst>
                <a:path extrusionOk="0" h="50" w="64">
                  <a:moveTo>
                    <a:pt x="64" y="49"/>
                  </a:moveTo>
                  <a:cubicBezTo>
                    <a:pt x="43" y="32"/>
                    <a:pt x="22" y="14"/>
                    <a:pt x="1" y="0"/>
                  </a:cubicBezTo>
                  <a:cubicBezTo>
                    <a:pt x="22" y="14"/>
                    <a:pt x="43" y="32"/>
                    <a:pt x="64" y="4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01"/>
            <p:cNvSpPr/>
            <p:nvPr/>
          </p:nvSpPr>
          <p:spPr>
            <a:xfrm>
              <a:off x="5742004" y="2522255"/>
              <a:ext cx="201" cy="302"/>
            </a:xfrm>
            <a:custGeom>
              <a:rect b="b" l="l" r="r" t="t"/>
              <a:pathLst>
                <a:path extrusionOk="0" h="12" w="8">
                  <a:moveTo>
                    <a:pt x="0" y="1"/>
                  </a:moveTo>
                  <a:cubicBezTo>
                    <a:pt x="0" y="4"/>
                    <a:pt x="4" y="8"/>
                    <a:pt x="7" y="11"/>
                  </a:cubicBezTo>
                  <a:cubicBezTo>
                    <a:pt x="4" y="8"/>
                    <a:pt x="0" y="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01"/>
            <p:cNvSpPr/>
            <p:nvPr/>
          </p:nvSpPr>
          <p:spPr>
            <a:xfrm>
              <a:off x="5746228" y="2524643"/>
              <a:ext cx="377" cy="101"/>
            </a:xfrm>
            <a:custGeom>
              <a:rect b="b" l="l" r="r" t="t"/>
              <a:pathLst>
                <a:path extrusionOk="0" h="4" w="15">
                  <a:moveTo>
                    <a:pt x="0" y="0"/>
                  </a:moveTo>
                  <a:lnTo>
                    <a:pt x="14"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01"/>
            <p:cNvSpPr/>
            <p:nvPr/>
          </p:nvSpPr>
          <p:spPr>
            <a:xfrm>
              <a:off x="5643500" y="2538094"/>
              <a:ext cx="126" cy="729"/>
            </a:xfrm>
            <a:custGeom>
              <a:rect b="b" l="l" r="r" t="t"/>
              <a:pathLst>
                <a:path extrusionOk="0" h="29" w="5">
                  <a:moveTo>
                    <a:pt x="4" y="1"/>
                  </a:moveTo>
                  <a:cubicBezTo>
                    <a:pt x="1" y="11"/>
                    <a:pt x="1" y="18"/>
                    <a:pt x="1" y="29"/>
                  </a:cubicBezTo>
                  <a:cubicBezTo>
                    <a:pt x="1" y="18"/>
                    <a:pt x="1" y="11"/>
                    <a:pt x="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01"/>
            <p:cNvSpPr/>
            <p:nvPr/>
          </p:nvSpPr>
          <p:spPr>
            <a:xfrm>
              <a:off x="5513342" y="2441023"/>
              <a:ext cx="629" cy="336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01"/>
            <p:cNvSpPr/>
            <p:nvPr/>
          </p:nvSpPr>
          <p:spPr>
            <a:xfrm>
              <a:off x="5684254" y="2532915"/>
              <a:ext cx="553" cy="277"/>
            </a:xfrm>
            <a:custGeom>
              <a:rect b="b" l="l" r="r" t="t"/>
              <a:pathLst>
                <a:path extrusionOk="0" h="11" w="22">
                  <a:moveTo>
                    <a:pt x="1" y="11"/>
                  </a:moveTo>
                  <a:lnTo>
                    <a:pt x="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01"/>
            <p:cNvSpPr/>
            <p:nvPr/>
          </p:nvSpPr>
          <p:spPr>
            <a:xfrm>
              <a:off x="6038623" y="2233933"/>
              <a:ext cx="2916" cy="981"/>
            </a:xfrm>
            <a:custGeom>
              <a:rect b="b" l="l" r="r" t="t"/>
              <a:pathLst>
                <a:path extrusionOk="0" h="39" w="116">
                  <a:moveTo>
                    <a:pt x="0" y="39"/>
                  </a:moveTo>
                  <a:cubicBezTo>
                    <a:pt x="39" y="25"/>
                    <a:pt x="77" y="11"/>
                    <a:pt x="116" y="0"/>
                  </a:cubicBezTo>
                  <a:cubicBezTo>
                    <a:pt x="77" y="11"/>
                    <a:pt x="39" y="25"/>
                    <a:pt x="0" y="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01"/>
            <p:cNvSpPr/>
            <p:nvPr/>
          </p:nvSpPr>
          <p:spPr>
            <a:xfrm>
              <a:off x="5736096" y="2299225"/>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01"/>
            <p:cNvSpPr/>
            <p:nvPr/>
          </p:nvSpPr>
          <p:spPr>
            <a:xfrm>
              <a:off x="5861174" y="2316925"/>
              <a:ext cx="302" cy="201"/>
            </a:xfrm>
            <a:custGeom>
              <a:rect b="b" l="l" r="r" t="t"/>
              <a:pathLst>
                <a:path extrusionOk="0" h="8" w="12">
                  <a:moveTo>
                    <a:pt x="1" y="7"/>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01"/>
            <p:cNvSpPr/>
            <p:nvPr/>
          </p:nvSpPr>
          <p:spPr>
            <a:xfrm>
              <a:off x="5859691" y="2317880"/>
              <a:ext cx="176" cy="126"/>
            </a:xfrm>
            <a:custGeom>
              <a:rect b="b" l="l" r="r" t="t"/>
              <a:pathLst>
                <a:path extrusionOk="0" h="5" w="7">
                  <a:moveTo>
                    <a:pt x="0" y="4"/>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01"/>
            <p:cNvSpPr/>
            <p:nvPr/>
          </p:nvSpPr>
          <p:spPr>
            <a:xfrm>
              <a:off x="5904217" y="2306365"/>
              <a:ext cx="3092" cy="553"/>
            </a:xfrm>
            <a:custGeom>
              <a:rect b="b" l="l" r="r" t="t"/>
              <a:pathLst>
                <a:path extrusionOk="0" h="22" w="123">
                  <a:moveTo>
                    <a:pt x="0" y="0"/>
                  </a:moveTo>
                  <a:lnTo>
                    <a:pt x="0" y="0"/>
                  </a:lnTo>
                  <a:cubicBezTo>
                    <a:pt x="46" y="11"/>
                    <a:pt x="88" y="18"/>
                    <a:pt x="123" y="21"/>
                  </a:cubicBezTo>
                  <a:cubicBezTo>
                    <a:pt x="88" y="18"/>
                    <a:pt x="46"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01"/>
            <p:cNvSpPr/>
            <p:nvPr/>
          </p:nvSpPr>
          <p:spPr>
            <a:xfrm>
              <a:off x="5855618" y="2319816"/>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01"/>
            <p:cNvSpPr/>
            <p:nvPr/>
          </p:nvSpPr>
          <p:spPr>
            <a:xfrm>
              <a:off x="5862758" y="2315869"/>
              <a:ext cx="377" cy="201"/>
            </a:xfrm>
            <a:custGeom>
              <a:rect b="b" l="l" r="r" t="t"/>
              <a:pathLst>
                <a:path extrusionOk="0" h="8" w="15">
                  <a:moveTo>
                    <a:pt x="1" y="7"/>
                  </a:moveTo>
                  <a:lnTo>
                    <a:pt x="1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01"/>
            <p:cNvSpPr/>
            <p:nvPr/>
          </p:nvSpPr>
          <p:spPr>
            <a:xfrm>
              <a:off x="6050666" y="2214649"/>
              <a:ext cx="1609" cy="1332"/>
            </a:xfrm>
            <a:custGeom>
              <a:rect b="b" l="l" r="r" t="t"/>
              <a:pathLst>
                <a:path extrusionOk="0" h="53" w="64">
                  <a:moveTo>
                    <a:pt x="64" y="53"/>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01"/>
            <p:cNvSpPr/>
            <p:nvPr/>
          </p:nvSpPr>
          <p:spPr>
            <a:xfrm>
              <a:off x="5745071" y="2301337"/>
              <a:ext cx="9981" cy="377"/>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01"/>
            <p:cNvSpPr/>
            <p:nvPr/>
          </p:nvSpPr>
          <p:spPr>
            <a:xfrm>
              <a:off x="5854386" y="2320168"/>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01"/>
            <p:cNvSpPr/>
            <p:nvPr/>
          </p:nvSpPr>
          <p:spPr>
            <a:xfrm>
              <a:off x="5858258" y="231876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01"/>
            <p:cNvSpPr/>
            <p:nvPr/>
          </p:nvSpPr>
          <p:spPr>
            <a:xfrm>
              <a:off x="5629596" y="2187899"/>
              <a:ext cx="126" cy="453"/>
            </a:xfrm>
            <a:custGeom>
              <a:rect b="b" l="l" r="r" t="t"/>
              <a:pathLst>
                <a:path extrusionOk="0" h="18" w="5">
                  <a:moveTo>
                    <a:pt x="1" y="0"/>
                  </a:moveTo>
                  <a:cubicBezTo>
                    <a:pt x="1" y="4"/>
                    <a:pt x="4" y="11"/>
                    <a:pt x="4" y="18"/>
                  </a:cubicBezTo>
                  <a:cubicBezTo>
                    <a:pt x="4" y="11"/>
                    <a:pt x="4" y="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01"/>
            <p:cNvSpPr/>
            <p:nvPr/>
          </p:nvSpPr>
          <p:spPr>
            <a:xfrm>
              <a:off x="5840232" y="2314813"/>
              <a:ext cx="2564" cy="201"/>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01"/>
            <p:cNvSpPr/>
            <p:nvPr/>
          </p:nvSpPr>
          <p:spPr>
            <a:xfrm>
              <a:off x="5853431" y="2320269"/>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01"/>
            <p:cNvSpPr/>
            <p:nvPr/>
          </p:nvSpPr>
          <p:spPr>
            <a:xfrm>
              <a:off x="6008327" y="2176535"/>
              <a:ext cx="10258" cy="20264"/>
            </a:xfrm>
            <a:custGeom>
              <a:rect b="b" l="l" r="r" t="t"/>
              <a:pathLst>
                <a:path extrusionOk="0" h="806" w="408">
                  <a:moveTo>
                    <a:pt x="407" y="1"/>
                  </a:moveTo>
                  <a:lnTo>
                    <a:pt x="1" y="80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01"/>
            <p:cNvSpPr/>
            <p:nvPr/>
          </p:nvSpPr>
          <p:spPr>
            <a:xfrm>
              <a:off x="6046090" y="2210325"/>
              <a:ext cx="1433" cy="1433"/>
            </a:xfrm>
            <a:custGeom>
              <a:rect b="b" l="l" r="r" t="t"/>
              <a:pathLst>
                <a:path extrusionOk="0" h="57" w="57">
                  <a:moveTo>
                    <a:pt x="1" y="1"/>
                  </a:moveTo>
                  <a:cubicBezTo>
                    <a:pt x="15" y="18"/>
                    <a:pt x="36" y="36"/>
                    <a:pt x="57" y="57"/>
                  </a:cubicBezTo>
                  <a:cubicBezTo>
                    <a:pt x="36" y="36"/>
                    <a:pt x="18" y="1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01"/>
            <p:cNvSpPr/>
            <p:nvPr/>
          </p:nvSpPr>
          <p:spPr>
            <a:xfrm>
              <a:off x="5827032" y="2311117"/>
              <a:ext cx="1257" cy="729"/>
            </a:xfrm>
            <a:custGeom>
              <a:rect b="b" l="l" r="r" t="t"/>
              <a:pathLst>
                <a:path extrusionOk="0" h="29" w="50">
                  <a:moveTo>
                    <a:pt x="0" y="0"/>
                  </a:moveTo>
                  <a:lnTo>
                    <a:pt x="49" y="2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01"/>
            <p:cNvSpPr/>
            <p:nvPr/>
          </p:nvSpPr>
          <p:spPr>
            <a:xfrm>
              <a:off x="5446893" y="2347648"/>
              <a:ext cx="101" cy="453"/>
            </a:xfrm>
            <a:custGeom>
              <a:rect b="b" l="l" r="r" t="t"/>
              <a:pathLst>
                <a:path extrusionOk="0" h="18" w="4">
                  <a:moveTo>
                    <a:pt x="4" y="0"/>
                  </a:moveTo>
                  <a:lnTo>
                    <a:pt x="4" y="0"/>
                  </a:lnTo>
                  <a:cubicBezTo>
                    <a:pt x="4" y="7"/>
                    <a:pt x="0" y="11"/>
                    <a:pt x="0" y="18"/>
                  </a:cubicBezTo>
                  <a:cubicBezTo>
                    <a:pt x="4" y="11"/>
                    <a:pt x="4" y="7"/>
                    <a:pt x="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01"/>
            <p:cNvSpPr/>
            <p:nvPr/>
          </p:nvSpPr>
          <p:spPr>
            <a:xfrm>
              <a:off x="5447145" y="2345963"/>
              <a:ext cx="25" cy="201"/>
            </a:xfrm>
            <a:custGeom>
              <a:rect b="b" l="l" r="r" t="t"/>
              <a:pathLst>
                <a:path extrusionOk="0" h="8" w="1">
                  <a:moveTo>
                    <a:pt x="1" y="1"/>
                  </a:moveTo>
                  <a:lnTo>
                    <a:pt x="1" y="8"/>
                  </a:lnTo>
                  <a:cubicBezTo>
                    <a:pt x="1" y="8"/>
                    <a:pt x="1"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01"/>
            <p:cNvSpPr/>
            <p:nvPr/>
          </p:nvSpPr>
          <p:spPr>
            <a:xfrm>
              <a:off x="5466856" y="2335504"/>
              <a:ext cx="2062" cy="1257"/>
            </a:xfrm>
            <a:custGeom>
              <a:rect b="b" l="l" r="r" t="t"/>
              <a:pathLst>
                <a:path extrusionOk="0" h="50" w="82">
                  <a:moveTo>
                    <a:pt x="81" y="49"/>
                  </a:moveTo>
                  <a:cubicBezTo>
                    <a:pt x="57" y="32"/>
                    <a:pt x="29" y="14"/>
                    <a:pt x="1" y="0"/>
                  </a:cubicBezTo>
                  <a:cubicBezTo>
                    <a:pt x="29" y="14"/>
                    <a:pt x="57" y="32"/>
                    <a:pt x="81" y="4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01"/>
            <p:cNvSpPr/>
            <p:nvPr/>
          </p:nvSpPr>
          <p:spPr>
            <a:xfrm>
              <a:off x="5445838" y="2350715"/>
              <a:ext cx="201" cy="478"/>
            </a:xfrm>
            <a:custGeom>
              <a:rect b="b" l="l" r="r" t="t"/>
              <a:pathLst>
                <a:path extrusionOk="0" h="19" w="8">
                  <a:moveTo>
                    <a:pt x="7" y="1"/>
                  </a:moveTo>
                  <a:lnTo>
                    <a:pt x="0"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01"/>
            <p:cNvSpPr/>
            <p:nvPr/>
          </p:nvSpPr>
          <p:spPr>
            <a:xfrm>
              <a:off x="5531293" y="2310765"/>
              <a:ext cx="25" cy="25"/>
            </a:xfrm>
            <a:custGeom>
              <a:rect b="b" l="l" r="r" t="t"/>
              <a:pathLst>
                <a:path extrusionOk="0" h="1" w="1">
                  <a:moveTo>
                    <a:pt x="0" y="0"/>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01"/>
            <p:cNvSpPr/>
            <p:nvPr/>
          </p:nvSpPr>
          <p:spPr>
            <a:xfrm>
              <a:off x="5447069" y="2346768"/>
              <a:ext cx="25" cy="377"/>
            </a:xfrm>
            <a:custGeom>
              <a:rect b="b" l="l" r="r" t="t"/>
              <a:pathLst>
                <a:path extrusionOk="0" h="15" w="1">
                  <a:moveTo>
                    <a:pt x="0" y="0"/>
                  </a:moveTo>
                  <a:lnTo>
                    <a:pt x="0" y="14"/>
                  </a:lnTo>
                  <a:cubicBezTo>
                    <a:pt x="0" y="11"/>
                    <a:pt x="0" y="4"/>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01"/>
            <p:cNvSpPr/>
            <p:nvPr/>
          </p:nvSpPr>
          <p:spPr>
            <a:xfrm>
              <a:off x="5446265" y="2349659"/>
              <a:ext cx="201" cy="553"/>
            </a:xfrm>
            <a:custGeom>
              <a:rect b="b" l="l" r="r" t="t"/>
              <a:pathLst>
                <a:path extrusionOk="0" h="22" w="8">
                  <a:moveTo>
                    <a:pt x="8" y="1"/>
                  </a:moveTo>
                  <a:lnTo>
                    <a:pt x="8" y="1"/>
                  </a:lnTo>
                  <a:cubicBezTo>
                    <a:pt x="4" y="8"/>
                    <a:pt x="4" y="15"/>
                    <a:pt x="1" y="22"/>
                  </a:cubicBezTo>
                  <a:cubicBezTo>
                    <a:pt x="4" y="15"/>
                    <a:pt x="8" y="8"/>
                    <a:pt x="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01"/>
            <p:cNvSpPr/>
            <p:nvPr/>
          </p:nvSpPr>
          <p:spPr>
            <a:xfrm>
              <a:off x="5446617" y="2348704"/>
              <a:ext cx="201" cy="453"/>
            </a:xfrm>
            <a:custGeom>
              <a:rect b="b" l="l" r="r" t="t"/>
              <a:pathLst>
                <a:path extrusionOk="0" h="18" w="8">
                  <a:moveTo>
                    <a:pt x="8" y="0"/>
                  </a:moveTo>
                  <a:lnTo>
                    <a:pt x="8" y="0"/>
                  </a:lnTo>
                  <a:cubicBezTo>
                    <a:pt x="4" y="4"/>
                    <a:pt x="4" y="11"/>
                    <a:pt x="1" y="18"/>
                  </a:cubicBezTo>
                  <a:cubicBezTo>
                    <a:pt x="4" y="11"/>
                    <a:pt x="8" y="4"/>
                    <a:pt x="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01"/>
            <p:cNvSpPr/>
            <p:nvPr/>
          </p:nvSpPr>
          <p:spPr>
            <a:xfrm>
              <a:off x="5445209" y="2351771"/>
              <a:ext cx="302" cy="478"/>
            </a:xfrm>
            <a:custGeom>
              <a:rect b="b" l="l" r="r" t="t"/>
              <a:pathLst>
                <a:path extrusionOk="0" h="19" w="12">
                  <a:moveTo>
                    <a:pt x="11" y="1"/>
                  </a:moveTo>
                  <a:cubicBezTo>
                    <a:pt x="8" y="8"/>
                    <a:pt x="4" y="15"/>
                    <a:pt x="1" y="18"/>
                  </a:cubicBezTo>
                  <a:cubicBezTo>
                    <a:pt x="4" y="15"/>
                    <a:pt x="8" y="8"/>
                    <a:pt x="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01"/>
            <p:cNvSpPr/>
            <p:nvPr/>
          </p:nvSpPr>
          <p:spPr>
            <a:xfrm>
              <a:off x="5533481" y="2305485"/>
              <a:ext cx="25" cy="805"/>
            </a:xfrm>
            <a:custGeom>
              <a:rect b="b" l="l" r="r" t="t"/>
              <a:pathLst>
                <a:path extrusionOk="0" h="32" w="1">
                  <a:moveTo>
                    <a:pt x="1" y="32"/>
                  </a:moveTo>
                  <a:lnTo>
                    <a:pt x="1" y="0"/>
                  </a:lnTo>
                  <a:lnTo>
                    <a:pt x="1" y="0"/>
                  </a:lnTo>
                  <a:lnTo>
                    <a:pt x="1" y="2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01"/>
            <p:cNvSpPr/>
            <p:nvPr/>
          </p:nvSpPr>
          <p:spPr>
            <a:xfrm>
              <a:off x="5496975" y="2322204"/>
              <a:ext cx="12244" cy="7668"/>
            </a:xfrm>
            <a:custGeom>
              <a:rect b="b" l="l" r="r" t="t"/>
              <a:pathLst>
                <a:path extrusionOk="0" h="305" w="487">
                  <a:moveTo>
                    <a:pt x="0" y="280"/>
                  </a:moveTo>
                  <a:cubicBezTo>
                    <a:pt x="298" y="305"/>
                    <a:pt x="420" y="133"/>
                    <a:pt x="487" y="0"/>
                  </a:cubicBezTo>
                  <a:cubicBezTo>
                    <a:pt x="420" y="133"/>
                    <a:pt x="298" y="305"/>
                    <a:pt x="0" y="28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01"/>
            <p:cNvSpPr/>
            <p:nvPr/>
          </p:nvSpPr>
          <p:spPr>
            <a:xfrm>
              <a:off x="5500671" y="2414800"/>
              <a:ext cx="201" cy="201"/>
            </a:xfrm>
            <a:custGeom>
              <a:rect b="b" l="l" r="r" t="t"/>
              <a:pathLst>
                <a:path extrusionOk="0" h="8" w="8">
                  <a:moveTo>
                    <a:pt x="0" y="7"/>
                  </a:moveTo>
                  <a:lnTo>
                    <a:pt x="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01"/>
            <p:cNvSpPr/>
            <p:nvPr/>
          </p:nvSpPr>
          <p:spPr>
            <a:xfrm>
              <a:off x="5503738" y="2412236"/>
              <a:ext cx="25" cy="25"/>
            </a:xfrm>
            <a:custGeom>
              <a:rect b="b" l="l" r="r" t="t"/>
              <a:pathLst>
                <a:path extrusionOk="0" h="1" w="1">
                  <a:moveTo>
                    <a:pt x="1"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01"/>
            <p:cNvSpPr/>
            <p:nvPr/>
          </p:nvSpPr>
          <p:spPr>
            <a:xfrm>
              <a:off x="5516334" y="2407585"/>
              <a:ext cx="14180" cy="8473"/>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01"/>
            <p:cNvSpPr/>
            <p:nvPr/>
          </p:nvSpPr>
          <p:spPr>
            <a:xfrm>
              <a:off x="5514122" y="2407761"/>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01"/>
            <p:cNvSpPr/>
            <p:nvPr/>
          </p:nvSpPr>
          <p:spPr>
            <a:xfrm>
              <a:off x="5514122" y="2440948"/>
              <a:ext cx="1257" cy="101"/>
            </a:xfrm>
            <a:custGeom>
              <a:rect b="b" l="l" r="r" t="t"/>
              <a:pathLst>
                <a:path extrusionOk="0" h="4" w="50">
                  <a:moveTo>
                    <a:pt x="50" y="0"/>
                  </a:moveTo>
                  <a:lnTo>
                    <a:pt x="1"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01"/>
            <p:cNvSpPr/>
            <p:nvPr/>
          </p:nvSpPr>
          <p:spPr>
            <a:xfrm>
              <a:off x="5533053" y="2419276"/>
              <a:ext cx="981" cy="3646"/>
            </a:xfrm>
            <a:custGeom>
              <a:rect b="b" l="l" r="r" t="t"/>
              <a:pathLst>
                <a:path extrusionOk="0" h="145" w="39">
                  <a:moveTo>
                    <a:pt x="25" y="144"/>
                  </a:moveTo>
                  <a:cubicBezTo>
                    <a:pt x="39" y="95"/>
                    <a:pt x="28" y="43"/>
                    <a:pt x="0" y="1"/>
                  </a:cubicBezTo>
                  <a:cubicBezTo>
                    <a:pt x="28" y="43"/>
                    <a:pt x="39" y="95"/>
                    <a:pt x="25" y="14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01"/>
            <p:cNvSpPr/>
            <p:nvPr/>
          </p:nvSpPr>
          <p:spPr>
            <a:xfrm>
              <a:off x="5515454" y="2440847"/>
              <a:ext cx="1157" cy="126"/>
            </a:xfrm>
            <a:custGeom>
              <a:rect b="b" l="l" r="r" t="t"/>
              <a:pathLst>
                <a:path extrusionOk="0" h="5" w="46">
                  <a:moveTo>
                    <a:pt x="46" y="1"/>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01"/>
            <p:cNvSpPr/>
            <p:nvPr/>
          </p:nvSpPr>
          <p:spPr>
            <a:xfrm>
              <a:off x="5516762" y="2440671"/>
              <a:ext cx="1006" cy="126"/>
            </a:xfrm>
            <a:custGeom>
              <a:rect b="b" l="l" r="r" t="t"/>
              <a:pathLst>
                <a:path extrusionOk="0" h="5" w="40">
                  <a:moveTo>
                    <a:pt x="39" y="1"/>
                  </a:moveTo>
                  <a:lnTo>
                    <a:pt x="1"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01"/>
            <p:cNvSpPr/>
            <p:nvPr/>
          </p:nvSpPr>
          <p:spPr>
            <a:xfrm>
              <a:off x="5515178" y="240758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01"/>
            <p:cNvSpPr/>
            <p:nvPr/>
          </p:nvSpPr>
          <p:spPr>
            <a:xfrm>
              <a:off x="5517918" y="2440420"/>
              <a:ext cx="905" cy="201"/>
            </a:xfrm>
            <a:custGeom>
              <a:rect b="b" l="l" r="r" t="t"/>
              <a:pathLst>
                <a:path extrusionOk="0" h="8" w="36">
                  <a:moveTo>
                    <a:pt x="35" y="0"/>
                  </a:moveTo>
                  <a:lnTo>
                    <a:pt x="0" y="7"/>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01"/>
            <p:cNvSpPr/>
            <p:nvPr/>
          </p:nvSpPr>
          <p:spPr>
            <a:xfrm>
              <a:off x="6122143" y="2341387"/>
              <a:ext cx="201" cy="377"/>
            </a:xfrm>
            <a:custGeom>
              <a:rect b="b" l="l" r="r" t="t"/>
              <a:pathLst>
                <a:path extrusionOk="0" h="15" w="8">
                  <a:moveTo>
                    <a:pt x="8" y="1"/>
                  </a:moveTo>
                  <a:lnTo>
                    <a:pt x="1"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01"/>
            <p:cNvSpPr/>
            <p:nvPr/>
          </p:nvSpPr>
          <p:spPr>
            <a:xfrm>
              <a:off x="6121011" y="2343323"/>
              <a:ext cx="277" cy="478"/>
            </a:xfrm>
            <a:custGeom>
              <a:rect b="b" l="l" r="r" t="t"/>
              <a:pathLst>
                <a:path extrusionOk="0" h="19" w="11">
                  <a:moveTo>
                    <a:pt x="11" y="1"/>
                  </a:moveTo>
                  <a:lnTo>
                    <a:pt x="0"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01"/>
            <p:cNvSpPr/>
            <p:nvPr/>
          </p:nvSpPr>
          <p:spPr>
            <a:xfrm>
              <a:off x="6214990" y="2297465"/>
              <a:ext cx="553" cy="201"/>
            </a:xfrm>
            <a:custGeom>
              <a:rect b="b" l="l" r="r" t="t"/>
              <a:pathLst>
                <a:path extrusionOk="0" h="8" w="22">
                  <a:moveTo>
                    <a:pt x="22" y="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01"/>
            <p:cNvSpPr/>
            <p:nvPr/>
          </p:nvSpPr>
          <p:spPr>
            <a:xfrm>
              <a:off x="6123299" y="2340080"/>
              <a:ext cx="201" cy="277"/>
            </a:xfrm>
            <a:custGeom>
              <a:rect b="b" l="l" r="r" t="t"/>
              <a:pathLst>
                <a:path extrusionOk="0" h="11" w="8">
                  <a:moveTo>
                    <a:pt x="0" y="11"/>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01"/>
            <p:cNvSpPr/>
            <p:nvPr/>
          </p:nvSpPr>
          <p:spPr>
            <a:xfrm>
              <a:off x="6120559" y="2344480"/>
              <a:ext cx="201" cy="453"/>
            </a:xfrm>
            <a:custGeom>
              <a:rect b="b" l="l" r="r" t="t"/>
              <a:pathLst>
                <a:path extrusionOk="0" h="18" w="8">
                  <a:moveTo>
                    <a:pt x="8" y="0"/>
                  </a:moveTo>
                  <a:lnTo>
                    <a:pt x="1"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01"/>
            <p:cNvSpPr/>
            <p:nvPr/>
          </p:nvSpPr>
          <p:spPr>
            <a:xfrm>
              <a:off x="6121615" y="2342267"/>
              <a:ext cx="201" cy="478"/>
            </a:xfrm>
            <a:custGeom>
              <a:rect b="b" l="l" r="r" t="t"/>
              <a:pathLst>
                <a:path extrusionOk="0" h="19" w="8">
                  <a:moveTo>
                    <a:pt x="8" y="1"/>
                  </a:moveTo>
                  <a:lnTo>
                    <a:pt x="1"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01"/>
            <p:cNvSpPr/>
            <p:nvPr/>
          </p:nvSpPr>
          <p:spPr>
            <a:xfrm>
              <a:off x="6213758" y="2297289"/>
              <a:ext cx="478" cy="126"/>
            </a:xfrm>
            <a:custGeom>
              <a:rect b="b" l="l" r="r" t="t"/>
              <a:pathLst>
                <a:path extrusionOk="0" h="5" w="19">
                  <a:moveTo>
                    <a:pt x="18"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01"/>
            <p:cNvSpPr/>
            <p:nvPr/>
          </p:nvSpPr>
          <p:spPr>
            <a:xfrm>
              <a:off x="6122671" y="2340683"/>
              <a:ext cx="302" cy="302"/>
            </a:xfrm>
            <a:custGeom>
              <a:rect b="b" l="l" r="r" t="t"/>
              <a:pathLst>
                <a:path extrusionOk="0" h="12" w="12">
                  <a:moveTo>
                    <a:pt x="11"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01"/>
            <p:cNvSpPr/>
            <p:nvPr/>
          </p:nvSpPr>
          <p:spPr>
            <a:xfrm>
              <a:off x="6123903" y="2339627"/>
              <a:ext cx="201" cy="126"/>
            </a:xfrm>
            <a:custGeom>
              <a:rect b="b" l="l" r="r" t="t"/>
              <a:pathLst>
                <a:path extrusionOk="0" h="5" w="8">
                  <a:moveTo>
                    <a:pt x="8"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01"/>
            <p:cNvSpPr/>
            <p:nvPr/>
          </p:nvSpPr>
          <p:spPr>
            <a:xfrm>
              <a:off x="6208478" y="2297113"/>
              <a:ext cx="2489" cy="729"/>
            </a:xfrm>
            <a:custGeom>
              <a:rect b="b" l="l" r="r" t="t"/>
              <a:pathLst>
                <a:path extrusionOk="0" h="29" w="99">
                  <a:moveTo>
                    <a:pt x="1" y="1"/>
                  </a:moveTo>
                  <a:cubicBezTo>
                    <a:pt x="32" y="22"/>
                    <a:pt x="67" y="29"/>
                    <a:pt x="99" y="22"/>
                  </a:cubicBezTo>
                  <a:cubicBezTo>
                    <a:pt x="67" y="29"/>
                    <a:pt x="32" y="2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01"/>
            <p:cNvSpPr/>
            <p:nvPr/>
          </p:nvSpPr>
          <p:spPr>
            <a:xfrm>
              <a:off x="6212702" y="2297289"/>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01"/>
            <p:cNvSpPr/>
            <p:nvPr/>
          </p:nvSpPr>
          <p:spPr>
            <a:xfrm>
              <a:off x="6174864" y="2314536"/>
              <a:ext cx="654" cy="2590"/>
            </a:xfrm>
            <a:custGeom>
              <a:rect b="b" l="l" r="r" t="t"/>
              <a:pathLst>
                <a:path extrusionOk="0" h="103" w="26">
                  <a:moveTo>
                    <a:pt x="25" y="102"/>
                  </a:moveTo>
                  <a:cubicBezTo>
                    <a:pt x="11" y="71"/>
                    <a:pt x="1" y="36"/>
                    <a:pt x="1" y="1"/>
                  </a:cubicBezTo>
                  <a:cubicBezTo>
                    <a:pt x="1" y="36"/>
                    <a:pt x="11" y="71"/>
                    <a:pt x="25" y="10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01"/>
            <p:cNvSpPr/>
            <p:nvPr/>
          </p:nvSpPr>
          <p:spPr>
            <a:xfrm>
              <a:off x="6211043" y="2297566"/>
              <a:ext cx="629" cy="101"/>
            </a:xfrm>
            <a:custGeom>
              <a:rect b="b" l="l" r="r" t="t"/>
              <a:pathLst>
                <a:path extrusionOk="0" h="4" w="25">
                  <a:moveTo>
                    <a:pt x="25" y="0"/>
                  </a:moveTo>
                  <a:cubicBezTo>
                    <a:pt x="14" y="0"/>
                    <a:pt x="7" y="4"/>
                    <a:pt x="0" y="4"/>
                  </a:cubicBezTo>
                  <a:cubicBezTo>
                    <a:pt x="7" y="4"/>
                    <a:pt x="14" y="0"/>
                    <a:pt x="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01"/>
            <p:cNvSpPr/>
            <p:nvPr/>
          </p:nvSpPr>
          <p:spPr>
            <a:xfrm>
              <a:off x="5543085" y="2497717"/>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01"/>
            <p:cNvSpPr/>
            <p:nvPr/>
          </p:nvSpPr>
          <p:spPr>
            <a:xfrm>
              <a:off x="5543789" y="2497541"/>
              <a:ext cx="101" cy="25"/>
            </a:xfrm>
            <a:custGeom>
              <a:rect b="b" l="l" r="r" t="t"/>
              <a:pathLst>
                <a:path extrusionOk="0" h="1" w="4">
                  <a:moveTo>
                    <a:pt x="0"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01"/>
            <p:cNvSpPr/>
            <p:nvPr/>
          </p:nvSpPr>
          <p:spPr>
            <a:xfrm>
              <a:off x="5631457" y="2532286"/>
              <a:ext cx="553" cy="25"/>
            </a:xfrm>
            <a:custGeom>
              <a:rect b="b" l="l" r="r" t="t"/>
              <a:pathLst>
                <a:path extrusionOk="0" h="1" w="22">
                  <a:moveTo>
                    <a:pt x="0" y="1"/>
                  </a:moveTo>
                  <a:lnTo>
                    <a:pt x="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01"/>
            <p:cNvSpPr/>
            <p:nvPr/>
          </p:nvSpPr>
          <p:spPr>
            <a:xfrm>
              <a:off x="5544317" y="2497365"/>
              <a:ext cx="25" cy="25"/>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01"/>
            <p:cNvSpPr/>
            <p:nvPr/>
          </p:nvSpPr>
          <p:spPr>
            <a:xfrm>
              <a:off x="5544669" y="2497189"/>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01"/>
            <p:cNvSpPr/>
            <p:nvPr/>
          </p:nvSpPr>
          <p:spPr>
            <a:xfrm>
              <a:off x="5540621" y="2498069"/>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01"/>
            <p:cNvSpPr/>
            <p:nvPr/>
          </p:nvSpPr>
          <p:spPr>
            <a:xfrm>
              <a:off x="5541501" y="2497968"/>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01"/>
            <p:cNvSpPr/>
            <p:nvPr/>
          </p:nvSpPr>
          <p:spPr>
            <a:xfrm>
              <a:off x="5542381" y="2497792"/>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01"/>
            <p:cNvSpPr/>
            <p:nvPr/>
          </p:nvSpPr>
          <p:spPr>
            <a:xfrm>
              <a:off x="5796209" y="2623424"/>
              <a:ext cx="4877" cy="779"/>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01"/>
            <p:cNvSpPr/>
            <p:nvPr/>
          </p:nvSpPr>
          <p:spPr>
            <a:xfrm>
              <a:off x="5772827" y="2601828"/>
              <a:ext cx="6160" cy="3017"/>
            </a:xfrm>
            <a:custGeom>
              <a:rect b="b" l="l" r="r" t="t"/>
              <a:pathLst>
                <a:path extrusionOk="0" h="120" w="245">
                  <a:moveTo>
                    <a:pt x="0" y="1"/>
                  </a:moveTo>
                  <a:lnTo>
                    <a:pt x="0" y="1"/>
                  </a:lnTo>
                  <a:cubicBezTo>
                    <a:pt x="115" y="11"/>
                    <a:pt x="199" y="53"/>
                    <a:pt x="245" y="120"/>
                  </a:cubicBezTo>
                  <a:cubicBezTo>
                    <a:pt x="203" y="53"/>
                    <a:pt x="115" y="1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01"/>
            <p:cNvSpPr/>
            <p:nvPr/>
          </p:nvSpPr>
          <p:spPr>
            <a:xfrm>
              <a:off x="5754977" y="2566278"/>
              <a:ext cx="9855" cy="16216"/>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01"/>
            <p:cNvSpPr/>
            <p:nvPr/>
          </p:nvSpPr>
          <p:spPr>
            <a:xfrm>
              <a:off x="5767623" y="2548226"/>
              <a:ext cx="3268" cy="14909"/>
            </a:xfrm>
            <a:custGeom>
              <a:rect b="b" l="l" r="r" t="t"/>
              <a:pathLst>
                <a:path extrusionOk="0" h="593" w="130">
                  <a:moveTo>
                    <a:pt x="0" y="592"/>
                  </a:moveTo>
                  <a:cubicBezTo>
                    <a:pt x="130" y="407"/>
                    <a:pt x="112" y="193"/>
                    <a:pt x="95" y="1"/>
                  </a:cubicBezTo>
                  <a:cubicBezTo>
                    <a:pt x="112" y="193"/>
                    <a:pt x="130" y="407"/>
                    <a:pt x="0" y="59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01"/>
            <p:cNvSpPr/>
            <p:nvPr/>
          </p:nvSpPr>
          <p:spPr>
            <a:xfrm>
              <a:off x="5795505" y="2624279"/>
              <a:ext cx="729" cy="277"/>
            </a:xfrm>
            <a:custGeom>
              <a:rect b="b" l="l" r="r" t="t"/>
              <a:pathLst>
                <a:path extrusionOk="0" h="11" w="29">
                  <a:moveTo>
                    <a:pt x="1" y="11"/>
                  </a:moveTo>
                  <a:lnTo>
                    <a:pt x="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01"/>
            <p:cNvSpPr/>
            <p:nvPr/>
          </p:nvSpPr>
          <p:spPr>
            <a:xfrm>
              <a:off x="5748415" y="2524719"/>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01"/>
            <p:cNvSpPr/>
            <p:nvPr/>
          </p:nvSpPr>
          <p:spPr>
            <a:xfrm>
              <a:off x="5748867" y="2524467"/>
              <a:ext cx="101" cy="25"/>
            </a:xfrm>
            <a:custGeom>
              <a:rect b="b" l="l" r="r" t="t"/>
              <a:pathLst>
                <a:path extrusionOk="0" h="1" w="4">
                  <a:moveTo>
                    <a:pt x="0"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01"/>
            <p:cNvSpPr/>
            <p:nvPr/>
          </p:nvSpPr>
          <p:spPr>
            <a:xfrm>
              <a:off x="5749295" y="2524291"/>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01"/>
            <p:cNvSpPr/>
            <p:nvPr/>
          </p:nvSpPr>
          <p:spPr>
            <a:xfrm>
              <a:off x="5747887" y="2524995"/>
              <a:ext cx="126" cy="101"/>
            </a:xfrm>
            <a:custGeom>
              <a:rect b="b" l="l" r="r" t="t"/>
              <a:pathLst>
                <a:path extrusionOk="0" h="4" w="5">
                  <a:moveTo>
                    <a:pt x="4" y="0"/>
                  </a:moveTo>
                  <a:lnTo>
                    <a:pt x="1" y="4"/>
                  </a:ln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01"/>
            <p:cNvSpPr/>
            <p:nvPr/>
          </p:nvSpPr>
          <p:spPr>
            <a:xfrm>
              <a:off x="5643424" y="2539150"/>
              <a:ext cx="101" cy="126"/>
            </a:xfrm>
            <a:custGeom>
              <a:rect b="b" l="l" r="r" t="t"/>
              <a:pathLst>
                <a:path extrusionOk="0" h="5" w="4">
                  <a:moveTo>
                    <a:pt x="4" y="1"/>
                  </a:moveTo>
                  <a:lnTo>
                    <a:pt x="0" y="4"/>
                  </a:ln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01"/>
            <p:cNvSpPr/>
            <p:nvPr/>
          </p:nvSpPr>
          <p:spPr>
            <a:xfrm>
              <a:off x="5658911" y="2526579"/>
              <a:ext cx="8825" cy="3193"/>
            </a:xfrm>
            <a:custGeom>
              <a:rect b="b" l="l" r="r" t="t"/>
              <a:pathLst>
                <a:path extrusionOk="0" h="127" w="351">
                  <a:moveTo>
                    <a:pt x="1" y="0"/>
                  </a:moveTo>
                  <a:cubicBezTo>
                    <a:pt x="102" y="4"/>
                    <a:pt x="214" y="56"/>
                    <a:pt x="351" y="126"/>
                  </a:cubicBezTo>
                  <a:cubicBezTo>
                    <a:pt x="214" y="56"/>
                    <a:pt x="102"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01"/>
            <p:cNvSpPr/>
            <p:nvPr/>
          </p:nvSpPr>
          <p:spPr>
            <a:xfrm>
              <a:off x="5670451" y="2530175"/>
              <a:ext cx="1785" cy="302"/>
            </a:xfrm>
            <a:custGeom>
              <a:rect b="b" l="l" r="r" t="t"/>
              <a:pathLst>
                <a:path extrusionOk="0" h="12" w="71">
                  <a:moveTo>
                    <a:pt x="70" y="1"/>
                  </a:moveTo>
                  <a:cubicBezTo>
                    <a:pt x="46" y="4"/>
                    <a:pt x="25" y="8"/>
                    <a:pt x="0" y="11"/>
                  </a:cubicBezTo>
                  <a:cubicBezTo>
                    <a:pt x="25" y="8"/>
                    <a:pt x="46" y="4"/>
                    <a:pt x="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01"/>
            <p:cNvSpPr/>
            <p:nvPr/>
          </p:nvSpPr>
          <p:spPr>
            <a:xfrm>
              <a:off x="5679854" y="2531331"/>
              <a:ext cx="478" cy="277"/>
            </a:xfrm>
            <a:custGeom>
              <a:rect b="b" l="l" r="r" t="t"/>
              <a:pathLst>
                <a:path extrusionOk="0" h="11" w="19">
                  <a:moveTo>
                    <a:pt x="1" y="0"/>
                  </a:moveTo>
                  <a:lnTo>
                    <a:pt x="18"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01"/>
            <p:cNvSpPr/>
            <p:nvPr/>
          </p:nvSpPr>
          <p:spPr>
            <a:xfrm>
              <a:off x="5676158" y="2529999"/>
              <a:ext cx="377" cy="126"/>
            </a:xfrm>
            <a:custGeom>
              <a:rect b="b" l="l" r="r" t="t"/>
              <a:pathLst>
                <a:path extrusionOk="0" h="5" w="15">
                  <a:moveTo>
                    <a:pt x="1" y="1"/>
                  </a:moveTo>
                  <a:lnTo>
                    <a:pt x="15"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01"/>
            <p:cNvSpPr/>
            <p:nvPr/>
          </p:nvSpPr>
          <p:spPr>
            <a:xfrm>
              <a:off x="5680734" y="2531859"/>
              <a:ext cx="377" cy="277"/>
            </a:xfrm>
            <a:custGeom>
              <a:rect b="b" l="l" r="r" t="t"/>
              <a:pathLst>
                <a:path extrusionOk="0" h="11" w="15">
                  <a:moveTo>
                    <a:pt x="1" y="0"/>
                  </a:moveTo>
                  <a:lnTo>
                    <a:pt x="15"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01"/>
            <p:cNvSpPr/>
            <p:nvPr/>
          </p:nvSpPr>
          <p:spPr>
            <a:xfrm>
              <a:off x="5673167" y="2530099"/>
              <a:ext cx="377" cy="25"/>
            </a:xfrm>
            <a:custGeom>
              <a:rect b="b" l="l" r="r" t="t"/>
              <a:pathLst>
                <a:path extrusionOk="0" h="1" w="15">
                  <a:moveTo>
                    <a:pt x="1" y="0"/>
                  </a:moveTo>
                  <a:lnTo>
                    <a:pt x="1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01"/>
            <p:cNvSpPr/>
            <p:nvPr/>
          </p:nvSpPr>
          <p:spPr>
            <a:xfrm>
              <a:off x="5672211" y="2530099"/>
              <a:ext cx="905" cy="101"/>
            </a:xfrm>
            <a:custGeom>
              <a:rect b="b" l="l" r="r" t="t"/>
              <a:pathLst>
                <a:path extrusionOk="0" h="4" w="36">
                  <a:moveTo>
                    <a:pt x="0" y="4"/>
                  </a:moveTo>
                  <a:lnTo>
                    <a:pt x="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01"/>
            <p:cNvSpPr/>
            <p:nvPr/>
          </p:nvSpPr>
          <p:spPr>
            <a:xfrm>
              <a:off x="5676862" y="2530175"/>
              <a:ext cx="377" cy="126"/>
            </a:xfrm>
            <a:custGeom>
              <a:rect b="b" l="l" r="r" t="t"/>
              <a:pathLst>
                <a:path extrusionOk="0" h="5" w="15">
                  <a:moveTo>
                    <a:pt x="1" y="1"/>
                  </a:moveTo>
                  <a:lnTo>
                    <a:pt x="15"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01"/>
            <p:cNvSpPr/>
            <p:nvPr/>
          </p:nvSpPr>
          <p:spPr>
            <a:xfrm>
              <a:off x="5678270" y="2530627"/>
              <a:ext cx="377" cy="101"/>
            </a:xfrm>
            <a:custGeom>
              <a:rect b="b" l="l" r="r" t="t"/>
              <a:pathLst>
                <a:path extrusionOk="0" h="4" w="15">
                  <a:moveTo>
                    <a:pt x="1" y="0"/>
                  </a:moveTo>
                  <a:lnTo>
                    <a:pt x="15"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01"/>
            <p:cNvSpPr/>
            <p:nvPr/>
          </p:nvSpPr>
          <p:spPr>
            <a:xfrm>
              <a:off x="5677566" y="2530351"/>
              <a:ext cx="377" cy="126"/>
            </a:xfrm>
            <a:custGeom>
              <a:rect b="b" l="l" r="r" t="t"/>
              <a:pathLst>
                <a:path extrusionOk="0" h="5" w="15">
                  <a:moveTo>
                    <a:pt x="1" y="1"/>
                  </a:moveTo>
                  <a:lnTo>
                    <a:pt x="15"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01"/>
            <p:cNvSpPr/>
            <p:nvPr/>
          </p:nvSpPr>
          <p:spPr>
            <a:xfrm>
              <a:off x="5679075" y="2530979"/>
              <a:ext cx="377" cy="201"/>
            </a:xfrm>
            <a:custGeom>
              <a:rect b="b" l="l" r="r" t="t"/>
              <a:pathLst>
                <a:path extrusionOk="0" h="8" w="15">
                  <a:moveTo>
                    <a:pt x="0" y="0"/>
                  </a:moveTo>
                  <a:lnTo>
                    <a:pt x="14"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01"/>
            <p:cNvSpPr/>
            <p:nvPr/>
          </p:nvSpPr>
          <p:spPr>
            <a:xfrm>
              <a:off x="5673695" y="2529999"/>
              <a:ext cx="377" cy="25"/>
            </a:xfrm>
            <a:custGeom>
              <a:rect b="b" l="l" r="r" t="t"/>
              <a:pathLst>
                <a:path extrusionOk="0" h="1" w="15">
                  <a:moveTo>
                    <a:pt x="1" y="1"/>
                  </a:moveTo>
                  <a:lnTo>
                    <a:pt x="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01"/>
            <p:cNvSpPr/>
            <p:nvPr/>
          </p:nvSpPr>
          <p:spPr>
            <a:xfrm>
              <a:off x="5674323" y="2529923"/>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01"/>
            <p:cNvSpPr/>
            <p:nvPr/>
          </p:nvSpPr>
          <p:spPr>
            <a:xfrm>
              <a:off x="5675555" y="2529923"/>
              <a:ext cx="277" cy="25"/>
            </a:xfrm>
            <a:custGeom>
              <a:rect b="b" l="l" r="r" t="t"/>
              <a:pathLst>
                <a:path extrusionOk="0" h="1" w="11">
                  <a:moveTo>
                    <a:pt x="0" y="0"/>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01"/>
            <p:cNvSpPr/>
            <p:nvPr/>
          </p:nvSpPr>
          <p:spPr>
            <a:xfrm>
              <a:off x="5681614" y="2532462"/>
              <a:ext cx="478" cy="302"/>
            </a:xfrm>
            <a:custGeom>
              <a:rect b="b" l="l" r="r" t="t"/>
              <a:pathLst>
                <a:path extrusionOk="0" h="12" w="19">
                  <a:moveTo>
                    <a:pt x="1" y="1"/>
                  </a:moveTo>
                  <a:lnTo>
                    <a:pt x="18"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01"/>
            <p:cNvSpPr/>
            <p:nvPr/>
          </p:nvSpPr>
          <p:spPr>
            <a:xfrm>
              <a:off x="5674926" y="2529923"/>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01"/>
            <p:cNvSpPr/>
            <p:nvPr/>
          </p:nvSpPr>
          <p:spPr>
            <a:xfrm>
              <a:off x="5682494" y="2533267"/>
              <a:ext cx="478" cy="377"/>
            </a:xfrm>
            <a:custGeom>
              <a:rect b="b" l="l" r="r" t="t"/>
              <a:pathLst>
                <a:path extrusionOk="0" h="15" w="19">
                  <a:moveTo>
                    <a:pt x="1" y="0"/>
                  </a:moveTo>
                  <a:lnTo>
                    <a:pt x="18"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01"/>
            <p:cNvSpPr/>
            <p:nvPr/>
          </p:nvSpPr>
          <p:spPr>
            <a:xfrm>
              <a:off x="5643424" y="2539326"/>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01"/>
            <p:cNvSpPr/>
            <p:nvPr/>
          </p:nvSpPr>
          <p:spPr>
            <a:xfrm>
              <a:off x="5823864" y="2608792"/>
              <a:ext cx="201" cy="101"/>
            </a:xfrm>
            <a:custGeom>
              <a:rect b="b" l="l" r="r" t="t"/>
              <a:pathLst>
                <a:path extrusionOk="0" h="4" w="8">
                  <a:moveTo>
                    <a:pt x="7"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01"/>
            <p:cNvSpPr/>
            <p:nvPr/>
          </p:nvSpPr>
          <p:spPr>
            <a:xfrm>
              <a:off x="5860747" y="2599288"/>
              <a:ext cx="1508" cy="629"/>
            </a:xfrm>
            <a:custGeom>
              <a:rect b="b" l="l" r="r" t="t"/>
              <a:pathLst>
                <a:path extrusionOk="0" h="25" w="60">
                  <a:moveTo>
                    <a:pt x="60" y="25"/>
                  </a:moveTo>
                  <a:cubicBezTo>
                    <a:pt x="42" y="11"/>
                    <a:pt x="21" y="0"/>
                    <a:pt x="0" y="0"/>
                  </a:cubicBezTo>
                  <a:cubicBezTo>
                    <a:pt x="21" y="0"/>
                    <a:pt x="42" y="11"/>
                    <a:pt x="60"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01"/>
            <p:cNvSpPr/>
            <p:nvPr/>
          </p:nvSpPr>
          <p:spPr>
            <a:xfrm>
              <a:off x="5815417" y="2611331"/>
              <a:ext cx="805" cy="553"/>
            </a:xfrm>
            <a:custGeom>
              <a:rect b="b" l="l" r="r" t="t"/>
              <a:pathLst>
                <a:path extrusionOk="0" h="22" w="32">
                  <a:moveTo>
                    <a:pt x="32" y="1"/>
                  </a:moveTo>
                  <a:cubicBezTo>
                    <a:pt x="21" y="8"/>
                    <a:pt x="11" y="15"/>
                    <a:pt x="0" y="22"/>
                  </a:cubicBezTo>
                  <a:cubicBezTo>
                    <a:pt x="11" y="18"/>
                    <a:pt x="21" y="11"/>
                    <a:pt x="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01"/>
            <p:cNvSpPr/>
            <p:nvPr/>
          </p:nvSpPr>
          <p:spPr>
            <a:xfrm>
              <a:off x="5827812" y="2607032"/>
              <a:ext cx="3470" cy="2036"/>
            </a:xfrm>
            <a:custGeom>
              <a:rect b="b" l="l" r="r" t="t"/>
              <a:pathLst>
                <a:path extrusionOk="0" h="81" w="138">
                  <a:moveTo>
                    <a:pt x="1" y="81"/>
                  </a:moveTo>
                  <a:cubicBezTo>
                    <a:pt x="29" y="32"/>
                    <a:pt x="81" y="0"/>
                    <a:pt x="137" y="0"/>
                  </a:cubicBezTo>
                  <a:cubicBezTo>
                    <a:pt x="81" y="0"/>
                    <a:pt x="29" y="32"/>
                    <a:pt x="1" y="8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01"/>
            <p:cNvSpPr/>
            <p:nvPr/>
          </p:nvSpPr>
          <p:spPr>
            <a:xfrm>
              <a:off x="5890389" y="2624002"/>
              <a:ext cx="654" cy="201"/>
            </a:xfrm>
            <a:custGeom>
              <a:rect b="b" l="l" r="r" t="t"/>
              <a:pathLst>
                <a:path extrusionOk="0" h="8" w="26">
                  <a:moveTo>
                    <a:pt x="1" y="1"/>
                  </a:moveTo>
                  <a:cubicBezTo>
                    <a:pt x="8" y="4"/>
                    <a:pt x="18" y="4"/>
                    <a:pt x="25" y="8"/>
                  </a:cubicBezTo>
                  <a:cubicBezTo>
                    <a:pt x="18" y="4"/>
                    <a:pt x="8"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01"/>
            <p:cNvSpPr/>
            <p:nvPr/>
          </p:nvSpPr>
          <p:spPr>
            <a:xfrm>
              <a:off x="5862331" y="2599892"/>
              <a:ext cx="201" cy="201"/>
            </a:xfrm>
            <a:custGeom>
              <a:rect b="b" l="l" r="r" t="t"/>
              <a:pathLst>
                <a:path extrusionOk="0" h="8" w="8">
                  <a:moveTo>
                    <a:pt x="7"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01"/>
            <p:cNvSpPr/>
            <p:nvPr/>
          </p:nvSpPr>
          <p:spPr>
            <a:xfrm>
              <a:off x="5891093" y="2624178"/>
              <a:ext cx="654" cy="377"/>
            </a:xfrm>
            <a:custGeom>
              <a:rect b="b" l="l" r="r" t="t"/>
              <a:pathLst>
                <a:path extrusionOk="0" h="15" w="26">
                  <a:moveTo>
                    <a:pt x="25" y="15"/>
                  </a:moveTo>
                  <a:cubicBezTo>
                    <a:pt x="18" y="8"/>
                    <a:pt x="8" y="4"/>
                    <a:pt x="1" y="1"/>
                  </a:cubicBezTo>
                  <a:cubicBezTo>
                    <a:pt x="8" y="4"/>
                    <a:pt x="18" y="8"/>
                    <a:pt x="25" y="1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01"/>
            <p:cNvSpPr/>
            <p:nvPr/>
          </p:nvSpPr>
          <p:spPr>
            <a:xfrm>
              <a:off x="5814537" y="2611960"/>
              <a:ext cx="805" cy="453"/>
            </a:xfrm>
            <a:custGeom>
              <a:rect b="b" l="l" r="r" t="t"/>
              <a:pathLst>
                <a:path extrusionOk="0" h="18" w="32">
                  <a:moveTo>
                    <a:pt x="32" y="0"/>
                  </a:moveTo>
                  <a:lnTo>
                    <a:pt x="7" y="14"/>
                  </a:lnTo>
                  <a:lnTo>
                    <a:pt x="0" y="18"/>
                  </a:lnTo>
                  <a:cubicBezTo>
                    <a:pt x="11" y="14"/>
                    <a:pt x="21" y="7"/>
                    <a:pt x="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01"/>
            <p:cNvSpPr/>
            <p:nvPr/>
          </p:nvSpPr>
          <p:spPr>
            <a:xfrm>
              <a:off x="5816297" y="2610904"/>
              <a:ext cx="553" cy="453"/>
            </a:xfrm>
            <a:custGeom>
              <a:rect b="b" l="l" r="r" t="t"/>
              <a:pathLst>
                <a:path extrusionOk="0" h="18" w="22">
                  <a:moveTo>
                    <a:pt x="21" y="0"/>
                  </a:moveTo>
                  <a:cubicBezTo>
                    <a:pt x="14" y="4"/>
                    <a:pt x="7" y="11"/>
                    <a:pt x="0" y="18"/>
                  </a:cubicBezTo>
                  <a:cubicBezTo>
                    <a:pt x="7" y="11"/>
                    <a:pt x="14" y="4"/>
                    <a:pt x="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01"/>
            <p:cNvSpPr/>
            <p:nvPr/>
          </p:nvSpPr>
          <p:spPr>
            <a:xfrm>
              <a:off x="5891797" y="2624631"/>
              <a:ext cx="1534" cy="1332"/>
            </a:xfrm>
            <a:custGeom>
              <a:rect b="b" l="l" r="r" t="t"/>
              <a:pathLst>
                <a:path extrusionOk="0" h="53" w="61">
                  <a:moveTo>
                    <a:pt x="1" y="0"/>
                  </a:moveTo>
                  <a:cubicBezTo>
                    <a:pt x="22" y="14"/>
                    <a:pt x="43" y="32"/>
                    <a:pt x="60" y="53"/>
                  </a:cubicBezTo>
                  <a:cubicBezTo>
                    <a:pt x="43" y="32"/>
                    <a:pt x="22" y="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01"/>
            <p:cNvSpPr/>
            <p:nvPr/>
          </p:nvSpPr>
          <p:spPr>
            <a:xfrm>
              <a:off x="5813129" y="2613016"/>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01"/>
            <p:cNvSpPr/>
            <p:nvPr/>
          </p:nvSpPr>
          <p:spPr>
            <a:xfrm>
              <a:off x="5812425" y="2613192"/>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01"/>
            <p:cNvSpPr/>
            <p:nvPr/>
          </p:nvSpPr>
          <p:spPr>
            <a:xfrm>
              <a:off x="5811797" y="2613192"/>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01"/>
            <p:cNvSpPr/>
            <p:nvPr/>
          </p:nvSpPr>
          <p:spPr>
            <a:xfrm>
              <a:off x="5801061" y="2624103"/>
              <a:ext cx="6436" cy="643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01"/>
            <p:cNvSpPr/>
            <p:nvPr/>
          </p:nvSpPr>
          <p:spPr>
            <a:xfrm>
              <a:off x="5813833" y="2612488"/>
              <a:ext cx="553" cy="277"/>
            </a:xfrm>
            <a:custGeom>
              <a:rect b="b" l="l" r="r" t="t"/>
              <a:pathLst>
                <a:path extrusionOk="0" h="11" w="22">
                  <a:moveTo>
                    <a:pt x="0" y="11"/>
                  </a:moveTo>
                  <a:lnTo>
                    <a:pt x="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01"/>
            <p:cNvSpPr/>
            <p:nvPr/>
          </p:nvSpPr>
          <p:spPr>
            <a:xfrm>
              <a:off x="5810917" y="2613091"/>
              <a:ext cx="126" cy="25"/>
            </a:xfrm>
            <a:custGeom>
              <a:rect b="b" l="l" r="r" t="t"/>
              <a:pathLst>
                <a:path extrusionOk="0" h="1" w="5">
                  <a:moveTo>
                    <a:pt x="1"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01"/>
            <p:cNvSpPr/>
            <p:nvPr/>
          </p:nvSpPr>
          <p:spPr>
            <a:xfrm>
              <a:off x="5801061" y="2624103"/>
              <a:ext cx="101" cy="25"/>
            </a:xfrm>
            <a:custGeom>
              <a:rect b="b" l="l" r="r" t="t"/>
              <a:pathLst>
                <a:path extrusionOk="0" h="1" w="4">
                  <a:moveTo>
                    <a:pt x="4" y="0"/>
                  </a:moveTo>
                  <a:lnTo>
                    <a:pt x="4" y="0"/>
                  </a:lnTo>
                  <a:lnTo>
                    <a:pt x="0" y="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01"/>
            <p:cNvSpPr/>
            <p:nvPr/>
          </p:nvSpPr>
          <p:spPr>
            <a:xfrm>
              <a:off x="5814612" y="2612312"/>
              <a:ext cx="201" cy="101"/>
            </a:xfrm>
            <a:custGeom>
              <a:rect b="b" l="l" r="r" t="t"/>
              <a:pathLst>
                <a:path extrusionOk="0" h="4" w="8">
                  <a:moveTo>
                    <a:pt x="8" y="0"/>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01"/>
            <p:cNvSpPr/>
            <p:nvPr/>
          </p:nvSpPr>
          <p:spPr>
            <a:xfrm>
              <a:off x="6116410" y="2793406"/>
              <a:ext cx="8045" cy="5707"/>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01"/>
            <p:cNvSpPr/>
            <p:nvPr/>
          </p:nvSpPr>
          <p:spPr>
            <a:xfrm>
              <a:off x="6089233" y="2795895"/>
              <a:ext cx="63658" cy="57247"/>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01"/>
            <p:cNvSpPr/>
            <p:nvPr/>
          </p:nvSpPr>
          <p:spPr>
            <a:xfrm>
              <a:off x="6070050" y="2745637"/>
              <a:ext cx="11465" cy="11967"/>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01"/>
            <p:cNvSpPr/>
            <p:nvPr/>
          </p:nvSpPr>
          <p:spPr>
            <a:xfrm>
              <a:off x="6087900" y="2733066"/>
              <a:ext cx="51615" cy="5820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01"/>
            <p:cNvSpPr/>
            <p:nvPr/>
          </p:nvSpPr>
          <p:spPr>
            <a:xfrm>
              <a:off x="6087196" y="2766529"/>
              <a:ext cx="27832" cy="37511"/>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01"/>
            <p:cNvSpPr/>
            <p:nvPr/>
          </p:nvSpPr>
          <p:spPr>
            <a:xfrm>
              <a:off x="6061049" y="2672928"/>
              <a:ext cx="33564" cy="63457"/>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01"/>
            <p:cNvSpPr/>
            <p:nvPr/>
          </p:nvSpPr>
          <p:spPr>
            <a:xfrm>
              <a:off x="6026831" y="2777340"/>
              <a:ext cx="28536" cy="35500"/>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01"/>
            <p:cNvSpPr/>
            <p:nvPr/>
          </p:nvSpPr>
          <p:spPr>
            <a:xfrm>
              <a:off x="6353796" y="2971231"/>
              <a:ext cx="128171" cy="106725"/>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01"/>
            <p:cNvSpPr/>
            <p:nvPr/>
          </p:nvSpPr>
          <p:spPr>
            <a:xfrm>
              <a:off x="5523198" y="2797479"/>
              <a:ext cx="26348" cy="49403"/>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01"/>
            <p:cNvSpPr/>
            <p:nvPr/>
          </p:nvSpPr>
          <p:spPr>
            <a:xfrm>
              <a:off x="5011997" y="3096561"/>
              <a:ext cx="98253" cy="19049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01"/>
            <p:cNvSpPr/>
            <p:nvPr/>
          </p:nvSpPr>
          <p:spPr>
            <a:xfrm>
              <a:off x="5156862" y="2753808"/>
              <a:ext cx="10409" cy="2715"/>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01"/>
            <p:cNvSpPr/>
            <p:nvPr/>
          </p:nvSpPr>
          <p:spPr>
            <a:xfrm>
              <a:off x="5007949" y="2663097"/>
              <a:ext cx="142602" cy="85380"/>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01"/>
            <p:cNvSpPr/>
            <p:nvPr/>
          </p:nvSpPr>
          <p:spPr>
            <a:xfrm>
              <a:off x="5042015" y="2686228"/>
              <a:ext cx="9529" cy="1886"/>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01"/>
            <p:cNvSpPr/>
            <p:nvPr/>
          </p:nvSpPr>
          <p:spPr>
            <a:xfrm>
              <a:off x="5013304" y="2696611"/>
              <a:ext cx="201" cy="126"/>
            </a:xfrm>
            <a:custGeom>
              <a:rect b="b" l="l" r="r" t="t"/>
              <a:pathLst>
                <a:path extrusionOk="0" h="5" w="8">
                  <a:moveTo>
                    <a:pt x="1" y="4"/>
                  </a:moveTo>
                  <a:lnTo>
                    <a:pt x="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01"/>
            <p:cNvSpPr/>
            <p:nvPr/>
          </p:nvSpPr>
          <p:spPr>
            <a:xfrm>
              <a:off x="5014184" y="2696008"/>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01"/>
            <p:cNvSpPr/>
            <p:nvPr/>
          </p:nvSpPr>
          <p:spPr>
            <a:xfrm>
              <a:off x="5013052" y="2696888"/>
              <a:ext cx="201" cy="101"/>
            </a:xfrm>
            <a:custGeom>
              <a:rect b="b" l="l" r="r" t="t"/>
              <a:pathLst>
                <a:path extrusionOk="0" h="4" w="8">
                  <a:moveTo>
                    <a:pt x="0" y="4"/>
                  </a:moveTo>
                  <a:lnTo>
                    <a:pt x="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01"/>
            <p:cNvSpPr/>
            <p:nvPr/>
          </p:nvSpPr>
          <p:spPr>
            <a:xfrm>
              <a:off x="5014108" y="2696083"/>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01"/>
            <p:cNvSpPr/>
            <p:nvPr/>
          </p:nvSpPr>
          <p:spPr>
            <a:xfrm>
              <a:off x="5013832" y="2696360"/>
              <a:ext cx="25" cy="25"/>
            </a:xfrm>
            <a:custGeom>
              <a:rect b="b" l="l" r="r" t="t"/>
              <a:pathLst>
                <a:path extrusionOk="0" h="1" w="1">
                  <a:moveTo>
                    <a:pt x="1" y="0"/>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01"/>
            <p:cNvSpPr/>
            <p:nvPr/>
          </p:nvSpPr>
          <p:spPr>
            <a:xfrm>
              <a:off x="5013580" y="2696435"/>
              <a:ext cx="101" cy="126"/>
            </a:xfrm>
            <a:custGeom>
              <a:rect b="b" l="l" r="r" t="t"/>
              <a:pathLst>
                <a:path extrusionOk="0" h="5" w="4">
                  <a:moveTo>
                    <a:pt x="0" y="4"/>
                  </a:moveTo>
                  <a:lnTo>
                    <a:pt x="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01"/>
            <p:cNvSpPr/>
            <p:nvPr/>
          </p:nvSpPr>
          <p:spPr>
            <a:xfrm>
              <a:off x="5012600" y="2697064"/>
              <a:ext cx="302" cy="101"/>
            </a:xfrm>
            <a:custGeom>
              <a:rect b="b" l="l" r="r" t="t"/>
              <a:pathLst>
                <a:path extrusionOk="0" h="4" w="12">
                  <a:moveTo>
                    <a:pt x="1" y="4"/>
                  </a:moveTo>
                  <a:lnTo>
                    <a:pt x="1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01"/>
            <p:cNvSpPr/>
            <p:nvPr/>
          </p:nvSpPr>
          <p:spPr>
            <a:xfrm>
              <a:off x="5011645" y="2697592"/>
              <a:ext cx="377" cy="201"/>
            </a:xfrm>
            <a:custGeom>
              <a:rect b="b" l="l" r="r" t="t"/>
              <a:pathLst>
                <a:path extrusionOk="0" h="8" w="15">
                  <a:moveTo>
                    <a:pt x="0" y="8"/>
                  </a:moveTo>
                  <a:lnTo>
                    <a:pt x="1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01"/>
            <p:cNvSpPr/>
            <p:nvPr/>
          </p:nvSpPr>
          <p:spPr>
            <a:xfrm>
              <a:off x="5009608" y="2697868"/>
              <a:ext cx="1886" cy="981"/>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01"/>
            <p:cNvSpPr/>
            <p:nvPr/>
          </p:nvSpPr>
          <p:spPr>
            <a:xfrm>
              <a:off x="5012173" y="2697315"/>
              <a:ext cx="277" cy="126"/>
            </a:xfrm>
            <a:custGeom>
              <a:rect b="b" l="l" r="r" t="t"/>
              <a:pathLst>
                <a:path extrusionOk="0" h="5" w="11">
                  <a:moveTo>
                    <a:pt x="0" y="5"/>
                  </a:move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01"/>
            <p:cNvSpPr/>
            <p:nvPr/>
          </p:nvSpPr>
          <p:spPr>
            <a:xfrm>
              <a:off x="5008728" y="2698823"/>
              <a:ext cx="729" cy="377"/>
            </a:xfrm>
            <a:custGeom>
              <a:rect b="b" l="l" r="r" t="t"/>
              <a:pathLst>
                <a:path extrusionOk="0" h="15" w="29">
                  <a:moveTo>
                    <a:pt x="1" y="15"/>
                  </a:moveTo>
                  <a:lnTo>
                    <a:pt x="2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01"/>
            <p:cNvSpPr/>
            <p:nvPr/>
          </p:nvSpPr>
          <p:spPr>
            <a:xfrm>
              <a:off x="5122971" y="2666693"/>
              <a:ext cx="302" cy="25"/>
            </a:xfrm>
            <a:custGeom>
              <a:rect b="b" l="l" r="r" t="t"/>
              <a:pathLst>
                <a:path extrusionOk="0" h="1" w="12">
                  <a:moveTo>
                    <a:pt x="1" y="1"/>
                  </a:move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01"/>
            <p:cNvSpPr/>
            <p:nvPr/>
          </p:nvSpPr>
          <p:spPr>
            <a:xfrm>
              <a:off x="5019036" y="2684040"/>
              <a:ext cx="2036" cy="453"/>
            </a:xfrm>
            <a:custGeom>
              <a:rect b="b" l="l" r="r" t="t"/>
              <a:pathLst>
                <a:path extrusionOk="0" h="18" w="81">
                  <a:moveTo>
                    <a:pt x="81" y="18"/>
                  </a:moveTo>
                  <a:cubicBezTo>
                    <a:pt x="56" y="7"/>
                    <a:pt x="28" y="0"/>
                    <a:pt x="0" y="0"/>
                  </a:cubicBezTo>
                  <a:cubicBezTo>
                    <a:pt x="28" y="0"/>
                    <a:pt x="56" y="7"/>
                    <a:pt x="8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01"/>
            <p:cNvSpPr/>
            <p:nvPr/>
          </p:nvSpPr>
          <p:spPr>
            <a:xfrm>
              <a:off x="5014008" y="2696184"/>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01"/>
            <p:cNvSpPr/>
            <p:nvPr/>
          </p:nvSpPr>
          <p:spPr>
            <a:xfrm>
              <a:off x="5014284" y="2695832"/>
              <a:ext cx="25" cy="25"/>
            </a:xfrm>
            <a:custGeom>
              <a:rect b="b" l="l" r="r" t="t"/>
              <a:pathLst>
                <a:path extrusionOk="0" h="1" w="1">
                  <a:moveTo>
                    <a:pt x="0"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01"/>
            <p:cNvSpPr/>
            <p:nvPr/>
          </p:nvSpPr>
          <p:spPr>
            <a:xfrm>
              <a:off x="5106000" y="2667673"/>
              <a:ext cx="6084" cy="101"/>
            </a:xfrm>
            <a:custGeom>
              <a:rect b="b" l="l" r="r" t="t"/>
              <a:pathLst>
                <a:path extrusionOk="0" h="4" w="242">
                  <a:moveTo>
                    <a:pt x="0" y="4"/>
                  </a:moveTo>
                  <a:cubicBezTo>
                    <a:pt x="81" y="4"/>
                    <a:pt x="161" y="4"/>
                    <a:pt x="242" y="0"/>
                  </a:cubicBezTo>
                  <a:cubicBezTo>
                    <a:pt x="161" y="4"/>
                    <a:pt x="81" y="4"/>
                    <a:pt x="0"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01"/>
            <p:cNvSpPr/>
            <p:nvPr/>
          </p:nvSpPr>
          <p:spPr>
            <a:xfrm>
              <a:off x="5029772" y="2685348"/>
              <a:ext cx="3294" cy="201"/>
            </a:xfrm>
            <a:custGeom>
              <a:rect b="b" l="l" r="r" t="t"/>
              <a:pathLst>
                <a:path extrusionOk="0" h="8" w="131">
                  <a:moveTo>
                    <a:pt x="1" y="8"/>
                  </a:moveTo>
                  <a:cubicBezTo>
                    <a:pt x="43" y="4"/>
                    <a:pt x="88" y="1"/>
                    <a:pt x="130" y="4"/>
                  </a:cubicBezTo>
                  <a:cubicBezTo>
                    <a:pt x="88" y="1"/>
                    <a:pt x="43" y="4"/>
                    <a:pt x="1" y="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01"/>
            <p:cNvSpPr/>
            <p:nvPr/>
          </p:nvSpPr>
          <p:spPr>
            <a:xfrm>
              <a:off x="5149470" y="2693544"/>
              <a:ext cx="729" cy="1433"/>
            </a:xfrm>
            <a:custGeom>
              <a:rect b="b" l="l" r="r" t="t"/>
              <a:pathLst>
                <a:path extrusionOk="0" h="57" w="29">
                  <a:moveTo>
                    <a:pt x="1" y="0"/>
                  </a:moveTo>
                  <a:lnTo>
                    <a:pt x="29" y="5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01"/>
            <p:cNvSpPr/>
            <p:nvPr/>
          </p:nvSpPr>
          <p:spPr>
            <a:xfrm>
              <a:off x="5148414" y="2691432"/>
              <a:ext cx="830" cy="1433"/>
            </a:xfrm>
            <a:custGeom>
              <a:rect b="b" l="l" r="r" t="t"/>
              <a:pathLst>
                <a:path extrusionOk="0" h="57" w="33">
                  <a:moveTo>
                    <a:pt x="1" y="0"/>
                  </a:moveTo>
                  <a:lnTo>
                    <a:pt x="32" y="5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01"/>
            <p:cNvSpPr/>
            <p:nvPr/>
          </p:nvSpPr>
          <p:spPr>
            <a:xfrm>
              <a:off x="5146302" y="2687032"/>
              <a:ext cx="729" cy="1433"/>
            </a:xfrm>
            <a:custGeom>
              <a:rect b="b" l="l" r="r" t="t"/>
              <a:pathLst>
                <a:path extrusionOk="0" h="57" w="29">
                  <a:moveTo>
                    <a:pt x="1" y="0"/>
                  </a:moveTo>
                  <a:lnTo>
                    <a:pt x="29" y="5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01"/>
            <p:cNvSpPr/>
            <p:nvPr/>
          </p:nvSpPr>
          <p:spPr>
            <a:xfrm>
              <a:off x="5147459" y="2689395"/>
              <a:ext cx="729" cy="1358"/>
            </a:xfrm>
            <a:custGeom>
              <a:rect b="b" l="l" r="r" t="t"/>
              <a:pathLst>
                <a:path extrusionOk="0" h="54" w="29">
                  <a:moveTo>
                    <a:pt x="0" y="1"/>
                  </a:moveTo>
                  <a:lnTo>
                    <a:pt x="28" y="5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01"/>
            <p:cNvSpPr/>
            <p:nvPr/>
          </p:nvSpPr>
          <p:spPr>
            <a:xfrm>
              <a:off x="5134863" y="2663273"/>
              <a:ext cx="11289" cy="23331"/>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01"/>
            <p:cNvSpPr/>
            <p:nvPr/>
          </p:nvSpPr>
          <p:spPr>
            <a:xfrm>
              <a:off x="6289912" y="3450251"/>
              <a:ext cx="12520" cy="2640"/>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01"/>
            <p:cNvSpPr/>
            <p:nvPr/>
          </p:nvSpPr>
          <p:spPr>
            <a:xfrm>
              <a:off x="5966190" y="3081954"/>
              <a:ext cx="558467" cy="419963"/>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01"/>
            <p:cNvSpPr/>
            <p:nvPr/>
          </p:nvSpPr>
          <p:spPr>
            <a:xfrm>
              <a:off x="6202671" y="3091935"/>
              <a:ext cx="14557" cy="3268"/>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01"/>
            <p:cNvSpPr/>
            <p:nvPr/>
          </p:nvSpPr>
          <p:spPr>
            <a:xfrm>
              <a:off x="6406442" y="3491332"/>
              <a:ext cx="1257" cy="2489"/>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01"/>
            <p:cNvSpPr/>
            <p:nvPr/>
          </p:nvSpPr>
          <p:spPr>
            <a:xfrm>
              <a:off x="6403274" y="3532514"/>
              <a:ext cx="47542" cy="45506"/>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01"/>
            <p:cNvSpPr/>
            <p:nvPr/>
          </p:nvSpPr>
          <p:spPr>
            <a:xfrm>
              <a:off x="6720484" y="3634111"/>
              <a:ext cx="5129" cy="4299"/>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01"/>
            <p:cNvSpPr/>
            <p:nvPr/>
          </p:nvSpPr>
          <p:spPr>
            <a:xfrm>
              <a:off x="6706581" y="3533319"/>
              <a:ext cx="103432" cy="96820"/>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01"/>
            <p:cNvSpPr/>
            <p:nvPr/>
          </p:nvSpPr>
          <p:spPr>
            <a:xfrm>
              <a:off x="6796261" y="3437278"/>
              <a:ext cx="74570" cy="105996"/>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01"/>
            <p:cNvSpPr/>
            <p:nvPr/>
          </p:nvSpPr>
          <p:spPr>
            <a:xfrm>
              <a:off x="5149646" y="2299954"/>
              <a:ext cx="191729" cy="118240"/>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01"/>
            <p:cNvSpPr/>
            <p:nvPr/>
          </p:nvSpPr>
          <p:spPr>
            <a:xfrm>
              <a:off x="5194197" y="2320972"/>
              <a:ext cx="377" cy="201"/>
            </a:xfrm>
            <a:custGeom>
              <a:rect b="b" l="l" r="r" t="t"/>
              <a:pathLst>
                <a:path extrusionOk="0" h="8" w="15">
                  <a:moveTo>
                    <a:pt x="14" y="7"/>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01"/>
            <p:cNvSpPr/>
            <p:nvPr/>
          </p:nvSpPr>
          <p:spPr>
            <a:xfrm>
              <a:off x="5200180" y="2322556"/>
              <a:ext cx="453" cy="101"/>
            </a:xfrm>
            <a:custGeom>
              <a:rect b="b" l="l" r="r" t="t"/>
              <a:pathLst>
                <a:path extrusionOk="0" h="4" w="18">
                  <a:moveTo>
                    <a:pt x="18" y="4"/>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01"/>
            <p:cNvSpPr/>
            <p:nvPr/>
          </p:nvSpPr>
          <p:spPr>
            <a:xfrm>
              <a:off x="5195253" y="2321324"/>
              <a:ext cx="453" cy="201"/>
            </a:xfrm>
            <a:custGeom>
              <a:rect b="b" l="l" r="r" t="t"/>
              <a:pathLst>
                <a:path extrusionOk="0" h="8" w="18">
                  <a:moveTo>
                    <a:pt x="18" y="7"/>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01"/>
            <p:cNvSpPr/>
            <p:nvPr/>
          </p:nvSpPr>
          <p:spPr>
            <a:xfrm>
              <a:off x="5197540" y="2322028"/>
              <a:ext cx="553" cy="201"/>
            </a:xfrm>
            <a:custGeom>
              <a:rect b="b" l="l" r="r" t="t"/>
              <a:pathLst>
                <a:path extrusionOk="0" h="8" w="22">
                  <a:moveTo>
                    <a:pt x="21" y="7"/>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01"/>
            <p:cNvSpPr/>
            <p:nvPr/>
          </p:nvSpPr>
          <p:spPr>
            <a:xfrm>
              <a:off x="5196384" y="2321752"/>
              <a:ext cx="478" cy="126"/>
            </a:xfrm>
            <a:custGeom>
              <a:rect b="b" l="l" r="r" t="t"/>
              <a:pathLst>
                <a:path extrusionOk="0" h="5" w="19">
                  <a:moveTo>
                    <a:pt x="18" y="4"/>
                  </a:move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01"/>
            <p:cNvSpPr/>
            <p:nvPr/>
          </p:nvSpPr>
          <p:spPr>
            <a:xfrm>
              <a:off x="5198772" y="2322380"/>
              <a:ext cx="553" cy="101"/>
            </a:xfrm>
            <a:custGeom>
              <a:rect b="b" l="l" r="r" t="t"/>
              <a:pathLst>
                <a:path extrusionOk="0" h="4" w="22">
                  <a:moveTo>
                    <a:pt x="21" y="4"/>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01"/>
            <p:cNvSpPr/>
            <p:nvPr/>
          </p:nvSpPr>
          <p:spPr>
            <a:xfrm>
              <a:off x="5340746" y="2376862"/>
              <a:ext cx="729" cy="6537"/>
            </a:xfrm>
            <a:custGeom>
              <a:rect b="b" l="l" r="r" t="t"/>
              <a:pathLst>
                <a:path extrusionOk="0" h="260" w="29">
                  <a:moveTo>
                    <a:pt x="0" y="0"/>
                  </a:moveTo>
                  <a:lnTo>
                    <a:pt x="28" y="259"/>
                  </a:lnTo>
                  <a:lnTo>
                    <a:pt x="28" y="259"/>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01"/>
            <p:cNvSpPr/>
            <p:nvPr/>
          </p:nvSpPr>
          <p:spPr>
            <a:xfrm>
              <a:off x="5201588" y="2322808"/>
              <a:ext cx="453" cy="25"/>
            </a:xfrm>
            <a:custGeom>
              <a:rect b="b" l="l" r="r" t="t"/>
              <a:pathLst>
                <a:path extrusionOk="0" h="1" w="18">
                  <a:moveTo>
                    <a:pt x="18" y="1"/>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01"/>
            <p:cNvSpPr/>
            <p:nvPr/>
          </p:nvSpPr>
          <p:spPr>
            <a:xfrm>
              <a:off x="5030400" y="2345360"/>
              <a:ext cx="265041" cy="224991"/>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01"/>
            <p:cNvSpPr/>
            <p:nvPr/>
          </p:nvSpPr>
          <p:spPr>
            <a:xfrm>
              <a:off x="5037515" y="2383374"/>
              <a:ext cx="553" cy="1081"/>
            </a:xfrm>
            <a:custGeom>
              <a:rect b="b" l="l" r="r" t="t"/>
              <a:pathLst>
                <a:path extrusionOk="0" h="43" w="22">
                  <a:moveTo>
                    <a:pt x="1" y="0"/>
                  </a:moveTo>
                  <a:cubicBezTo>
                    <a:pt x="11" y="14"/>
                    <a:pt x="18" y="32"/>
                    <a:pt x="22" y="43"/>
                  </a:cubicBezTo>
                  <a:cubicBezTo>
                    <a:pt x="18" y="32"/>
                    <a:pt x="11" y="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01"/>
            <p:cNvSpPr/>
            <p:nvPr/>
          </p:nvSpPr>
          <p:spPr>
            <a:xfrm>
              <a:off x="5038923" y="2387522"/>
              <a:ext cx="25" cy="377"/>
            </a:xfrm>
            <a:custGeom>
              <a:rect b="b" l="l" r="r" t="t"/>
              <a:pathLst>
                <a:path extrusionOk="0" h="15" w="1">
                  <a:moveTo>
                    <a:pt x="1" y="0"/>
                  </a:moveTo>
                  <a:cubicBezTo>
                    <a:pt x="1" y="4"/>
                    <a:pt x="1" y="11"/>
                    <a:pt x="1" y="14"/>
                  </a:cubicBezTo>
                  <a:cubicBezTo>
                    <a:pt x="1" y="11"/>
                    <a:pt x="1" y="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01"/>
            <p:cNvSpPr/>
            <p:nvPr/>
          </p:nvSpPr>
          <p:spPr>
            <a:xfrm>
              <a:off x="5038747" y="2386365"/>
              <a:ext cx="126" cy="654"/>
            </a:xfrm>
            <a:custGeom>
              <a:rect b="b" l="l" r="r" t="t"/>
              <a:pathLst>
                <a:path extrusionOk="0" h="26" w="5">
                  <a:moveTo>
                    <a:pt x="1" y="1"/>
                  </a:moveTo>
                  <a:cubicBezTo>
                    <a:pt x="1" y="8"/>
                    <a:pt x="4" y="18"/>
                    <a:pt x="4" y="25"/>
                  </a:cubicBezTo>
                  <a:cubicBezTo>
                    <a:pt x="4" y="18"/>
                    <a:pt x="4"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01"/>
            <p:cNvSpPr/>
            <p:nvPr/>
          </p:nvSpPr>
          <p:spPr>
            <a:xfrm>
              <a:off x="5030928" y="2345536"/>
              <a:ext cx="3017" cy="6964"/>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01"/>
            <p:cNvSpPr/>
            <p:nvPr/>
          </p:nvSpPr>
          <p:spPr>
            <a:xfrm>
              <a:off x="5038848" y="2386994"/>
              <a:ext cx="25" cy="553"/>
            </a:xfrm>
            <a:custGeom>
              <a:rect b="b" l="l" r="r" t="t"/>
              <a:pathLst>
                <a:path extrusionOk="0" h="22" w="1">
                  <a:moveTo>
                    <a:pt x="0" y="0"/>
                  </a:moveTo>
                  <a:cubicBezTo>
                    <a:pt x="0" y="7"/>
                    <a:pt x="0" y="14"/>
                    <a:pt x="0" y="21"/>
                  </a:cubicBezTo>
                  <a:cubicBezTo>
                    <a:pt x="0" y="14"/>
                    <a:pt x="0"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01"/>
            <p:cNvSpPr/>
            <p:nvPr/>
          </p:nvSpPr>
          <p:spPr>
            <a:xfrm>
              <a:off x="5031632" y="2373594"/>
              <a:ext cx="25" cy="302"/>
            </a:xfrm>
            <a:custGeom>
              <a:rect b="b" l="l" r="r" t="t"/>
              <a:pathLst>
                <a:path extrusionOk="0" h="12" w="1">
                  <a:moveTo>
                    <a:pt x="0"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01"/>
            <p:cNvSpPr/>
            <p:nvPr/>
          </p:nvSpPr>
          <p:spPr>
            <a:xfrm>
              <a:off x="5038496" y="2385586"/>
              <a:ext cx="277" cy="729"/>
            </a:xfrm>
            <a:custGeom>
              <a:rect b="b" l="l" r="r" t="t"/>
              <a:pathLst>
                <a:path extrusionOk="0" h="29" w="11">
                  <a:moveTo>
                    <a:pt x="0" y="0"/>
                  </a:moveTo>
                  <a:cubicBezTo>
                    <a:pt x="4" y="11"/>
                    <a:pt x="7" y="21"/>
                    <a:pt x="11" y="28"/>
                  </a:cubicBezTo>
                  <a:cubicBezTo>
                    <a:pt x="7" y="21"/>
                    <a:pt x="4"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01"/>
            <p:cNvSpPr/>
            <p:nvPr/>
          </p:nvSpPr>
          <p:spPr>
            <a:xfrm>
              <a:off x="5030400" y="2352575"/>
              <a:ext cx="453" cy="25"/>
            </a:xfrm>
            <a:custGeom>
              <a:rect b="b" l="l" r="r" t="t"/>
              <a:pathLst>
                <a:path extrusionOk="0" h="1" w="18">
                  <a:moveTo>
                    <a:pt x="18" y="0"/>
                  </a:moveTo>
                  <a:cubicBezTo>
                    <a:pt x="11" y="0"/>
                    <a:pt x="7" y="0"/>
                    <a:pt x="0" y="0"/>
                  </a:cubicBezTo>
                  <a:cubicBezTo>
                    <a:pt x="7" y="0"/>
                    <a:pt x="11" y="0"/>
                    <a:pt x="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01"/>
            <p:cNvSpPr/>
            <p:nvPr/>
          </p:nvSpPr>
          <p:spPr>
            <a:xfrm>
              <a:off x="5031632" y="2375630"/>
              <a:ext cx="4249" cy="4601"/>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01"/>
            <p:cNvSpPr/>
            <p:nvPr/>
          </p:nvSpPr>
          <p:spPr>
            <a:xfrm>
              <a:off x="5038144" y="2384530"/>
              <a:ext cx="377" cy="981"/>
            </a:xfrm>
            <a:custGeom>
              <a:rect b="b" l="l" r="r" t="t"/>
              <a:pathLst>
                <a:path extrusionOk="0" h="39" w="15">
                  <a:moveTo>
                    <a:pt x="0" y="0"/>
                  </a:moveTo>
                  <a:cubicBezTo>
                    <a:pt x="4" y="14"/>
                    <a:pt x="11" y="28"/>
                    <a:pt x="14" y="39"/>
                  </a:cubicBezTo>
                  <a:cubicBezTo>
                    <a:pt x="11" y="28"/>
                    <a:pt x="4" y="14"/>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01"/>
            <p:cNvSpPr/>
            <p:nvPr/>
          </p:nvSpPr>
          <p:spPr>
            <a:xfrm>
              <a:off x="5036811" y="2381865"/>
              <a:ext cx="729" cy="1433"/>
            </a:xfrm>
            <a:custGeom>
              <a:rect b="b" l="l" r="r" t="t"/>
              <a:pathLst>
                <a:path extrusionOk="0" h="57" w="29">
                  <a:moveTo>
                    <a:pt x="1" y="1"/>
                  </a:moveTo>
                  <a:cubicBezTo>
                    <a:pt x="11" y="22"/>
                    <a:pt x="22" y="39"/>
                    <a:pt x="29" y="57"/>
                  </a:cubicBezTo>
                  <a:cubicBezTo>
                    <a:pt x="22" y="39"/>
                    <a:pt x="11" y="2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01"/>
            <p:cNvSpPr/>
            <p:nvPr/>
          </p:nvSpPr>
          <p:spPr>
            <a:xfrm>
              <a:off x="5031632" y="2369294"/>
              <a:ext cx="453" cy="4324"/>
            </a:xfrm>
            <a:custGeom>
              <a:rect b="b" l="l" r="r" t="t"/>
              <a:pathLst>
                <a:path extrusionOk="0" h="172" w="18">
                  <a:moveTo>
                    <a:pt x="18" y="0"/>
                  </a:moveTo>
                  <a:cubicBezTo>
                    <a:pt x="14" y="46"/>
                    <a:pt x="4" y="116"/>
                    <a:pt x="0" y="172"/>
                  </a:cubicBezTo>
                  <a:cubicBezTo>
                    <a:pt x="4" y="116"/>
                    <a:pt x="14" y="49"/>
                    <a:pt x="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01"/>
            <p:cNvSpPr/>
            <p:nvPr/>
          </p:nvSpPr>
          <p:spPr>
            <a:xfrm>
              <a:off x="5038923" y="2387949"/>
              <a:ext cx="25" cy="201"/>
            </a:xfrm>
            <a:custGeom>
              <a:rect b="b" l="l" r="r" t="t"/>
              <a:pathLst>
                <a:path extrusionOk="0" h="8" w="1">
                  <a:moveTo>
                    <a:pt x="1" y="1"/>
                  </a:moveTo>
                  <a:cubicBezTo>
                    <a:pt x="1" y="1"/>
                    <a:pt x="1" y="4"/>
                    <a:pt x="1" y="8"/>
                  </a:cubicBezTo>
                  <a:cubicBezTo>
                    <a:pt x="1" y="4"/>
                    <a:pt x="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01"/>
            <p:cNvSpPr/>
            <p:nvPr/>
          </p:nvSpPr>
          <p:spPr>
            <a:xfrm>
              <a:off x="5031632" y="2374398"/>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01"/>
            <p:cNvSpPr/>
            <p:nvPr/>
          </p:nvSpPr>
          <p:spPr>
            <a:xfrm>
              <a:off x="5083549" y="2488917"/>
              <a:ext cx="201" cy="352"/>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01"/>
            <p:cNvSpPr/>
            <p:nvPr/>
          </p:nvSpPr>
          <p:spPr>
            <a:xfrm>
              <a:off x="5084077" y="2489873"/>
              <a:ext cx="302" cy="377"/>
            </a:xfrm>
            <a:custGeom>
              <a:rect b="b" l="l" r="r" t="t"/>
              <a:pathLst>
                <a:path extrusionOk="0" h="15" w="12">
                  <a:moveTo>
                    <a:pt x="11" y="15"/>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01"/>
            <p:cNvSpPr/>
            <p:nvPr/>
          </p:nvSpPr>
          <p:spPr>
            <a:xfrm>
              <a:off x="5085485" y="2491733"/>
              <a:ext cx="201" cy="277"/>
            </a:xfrm>
            <a:custGeom>
              <a:rect b="b" l="l" r="r" t="t"/>
              <a:pathLst>
                <a:path extrusionOk="0" h="11" w="8">
                  <a:moveTo>
                    <a:pt x="8" y="11"/>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01"/>
            <p:cNvSpPr/>
            <p:nvPr/>
          </p:nvSpPr>
          <p:spPr>
            <a:xfrm>
              <a:off x="5086013" y="2492437"/>
              <a:ext cx="201" cy="201"/>
            </a:xfrm>
            <a:custGeom>
              <a:rect b="b" l="l" r="r" t="t"/>
              <a:pathLst>
                <a:path extrusionOk="0" h="8" w="8">
                  <a:moveTo>
                    <a:pt x="8"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01"/>
            <p:cNvSpPr/>
            <p:nvPr/>
          </p:nvSpPr>
          <p:spPr>
            <a:xfrm>
              <a:off x="5083474" y="2488465"/>
              <a:ext cx="25" cy="277"/>
            </a:xfrm>
            <a:custGeom>
              <a:rect b="b" l="l" r="r" t="t"/>
              <a:pathLst>
                <a:path extrusionOk="0" h="11" w="1">
                  <a:moveTo>
                    <a:pt x="0" y="11"/>
                  </a:moveTo>
                  <a:cubicBezTo>
                    <a:pt x="0" y="7"/>
                    <a:pt x="0" y="4"/>
                    <a:pt x="0" y="0"/>
                  </a:cubicBezTo>
                  <a:cubicBezTo>
                    <a:pt x="0" y="4"/>
                    <a:pt x="0" y="7"/>
                    <a:pt x="0"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01"/>
            <p:cNvSpPr/>
            <p:nvPr/>
          </p:nvSpPr>
          <p:spPr>
            <a:xfrm>
              <a:off x="5086541" y="2493041"/>
              <a:ext cx="201" cy="201"/>
            </a:xfrm>
            <a:custGeom>
              <a:rect b="b" l="l" r="r" t="t"/>
              <a:pathLst>
                <a:path extrusionOk="0" h="8" w="8">
                  <a:moveTo>
                    <a:pt x="8" y="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01"/>
            <p:cNvSpPr/>
            <p:nvPr/>
          </p:nvSpPr>
          <p:spPr>
            <a:xfrm>
              <a:off x="5083373" y="2487937"/>
              <a:ext cx="25" cy="377"/>
            </a:xfrm>
            <a:custGeom>
              <a:rect b="b" l="l" r="r" t="t"/>
              <a:pathLst>
                <a:path extrusionOk="0" h="15" w="1">
                  <a:moveTo>
                    <a:pt x="1" y="14"/>
                  </a:moveTo>
                  <a:cubicBezTo>
                    <a:pt x="1" y="11"/>
                    <a:pt x="1" y="4"/>
                    <a:pt x="1" y="0"/>
                  </a:cubicBezTo>
                  <a:cubicBezTo>
                    <a:pt x="1" y="4"/>
                    <a:pt x="1" y="11"/>
                    <a:pt x="1"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01"/>
            <p:cNvSpPr/>
            <p:nvPr/>
          </p:nvSpPr>
          <p:spPr>
            <a:xfrm>
              <a:off x="5087873" y="2494449"/>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01"/>
            <p:cNvSpPr/>
            <p:nvPr/>
          </p:nvSpPr>
          <p:spPr>
            <a:xfrm>
              <a:off x="5084530" y="2490501"/>
              <a:ext cx="201" cy="277"/>
            </a:xfrm>
            <a:custGeom>
              <a:rect b="b" l="l" r="r" t="t"/>
              <a:pathLst>
                <a:path extrusionOk="0" h="11" w="8">
                  <a:moveTo>
                    <a:pt x="7" y="1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01"/>
            <p:cNvSpPr/>
            <p:nvPr/>
          </p:nvSpPr>
          <p:spPr>
            <a:xfrm>
              <a:off x="5084957" y="2491205"/>
              <a:ext cx="201" cy="277"/>
            </a:xfrm>
            <a:custGeom>
              <a:rect b="b" l="l" r="r" t="t"/>
              <a:pathLst>
                <a:path extrusionOk="0" h="11" w="8">
                  <a:moveTo>
                    <a:pt x="8" y="11"/>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01"/>
            <p:cNvSpPr/>
            <p:nvPr/>
          </p:nvSpPr>
          <p:spPr>
            <a:xfrm>
              <a:off x="5087169" y="2493745"/>
              <a:ext cx="101" cy="126"/>
            </a:xfrm>
            <a:custGeom>
              <a:rect b="b" l="l" r="r" t="t"/>
              <a:pathLst>
                <a:path extrusionOk="0" h="5" w="4">
                  <a:moveTo>
                    <a:pt x="4"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01"/>
            <p:cNvSpPr/>
            <p:nvPr/>
          </p:nvSpPr>
          <p:spPr>
            <a:xfrm>
              <a:off x="5040080" y="2390413"/>
              <a:ext cx="377" cy="553"/>
            </a:xfrm>
            <a:custGeom>
              <a:rect b="b" l="l" r="r" t="t"/>
              <a:pathLst>
                <a:path extrusionOk="0" h="22" w="15">
                  <a:moveTo>
                    <a:pt x="14" y="22"/>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01"/>
            <p:cNvSpPr/>
            <p:nvPr/>
          </p:nvSpPr>
          <p:spPr>
            <a:xfrm>
              <a:off x="5058207" y="2451859"/>
              <a:ext cx="11992" cy="7241"/>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01"/>
            <p:cNvSpPr/>
            <p:nvPr/>
          </p:nvSpPr>
          <p:spPr>
            <a:xfrm>
              <a:off x="5038848" y="2388125"/>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01"/>
            <p:cNvSpPr/>
            <p:nvPr/>
          </p:nvSpPr>
          <p:spPr>
            <a:xfrm>
              <a:off x="5083725" y="2489345"/>
              <a:ext cx="201" cy="377"/>
            </a:xfrm>
            <a:custGeom>
              <a:rect b="b" l="l" r="r" t="t"/>
              <a:pathLst>
                <a:path extrusionOk="0" h="15" w="8">
                  <a:moveTo>
                    <a:pt x="8" y="15"/>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01"/>
            <p:cNvSpPr/>
            <p:nvPr/>
          </p:nvSpPr>
          <p:spPr>
            <a:xfrm>
              <a:off x="5170337" y="2386189"/>
              <a:ext cx="553" cy="126"/>
            </a:xfrm>
            <a:custGeom>
              <a:rect b="b" l="l" r="r" t="t"/>
              <a:pathLst>
                <a:path extrusionOk="0" h="5" w="22">
                  <a:moveTo>
                    <a:pt x="21" y="1"/>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01"/>
            <p:cNvSpPr/>
            <p:nvPr/>
          </p:nvSpPr>
          <p:spPr>
            <a:xfrm>
              <a:off x="5176849" y="2384153"/>
              <a:ext cx="101" cy="126"/>
            </a:xfrm>
            <a:custGeom>
              <a:rect b="b" l="l" r="r" t="t"/>
              <a:pathLst>
                <a:path extrusionOk="0" h="5" w="4">
                  <a:moveTo>
                    <a:pt x="4" y="1"/>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01"/>
            <p:cNvSpPr/>
            <p:nvPr/>
          </p:nvSpPr>
          <p:spPr>
            <a:xfrm>
              <a:off x="5169181" y="2386290"/>
              <a:ext cx="553" cy="25"/>
            </a:xfrm>
            <a:custGeom>
              <a:rect b="b" l="l" r="r" t="t"/>
              <a:pathLst>
                <a:path extrusionOk="0" h="1" w="22">
                  <a:moveTo>
                    <a:pt x="22" y="0"/>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01"/>
            <p:cNvSpPr/>
            <p:nvPr/>
          </p:nvSpPr>
          <p:spPr>
            <a:xfrm>
              <a:off x="5174737" y="2385309"/>
              <a:ext cx="277" cy="101"/>
            </a:xfrm>
            <a:custGeom>
              <a:rect b="b" l="l" r="r" t="t"/>
              <a:pathLst>
                <a:path extrusionOk="0" h="4" w="11">
                  <a:moveTo>
                    <a:pt x="11" y="1"/>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01"/>
            <p:cNvSpPr/>
            <p:nvPr/>
          </p:nvSpPr>
          <p:spPr>
            <a:xfrm>
              <a:off x="5174033" y="2385485"/>
              <a:ext cx="377" cy="101"/>
            </a:xfrm>
            <a:custGeom>
              <a:rect b="b" l="l" r="r" t="t"/>
              <a:pathLst>
                <a:path extrusionOk="0" h="4" w="15">
                  <a:moveTo>
                    <a:pt x="14" y="1"/>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01"/>
            <p:cNvSpPr/>
            <p:nvPr/>
          </p:nvSpPr>
          <p:spPr>
            <a:xfrm>
              <a:off x="5176145" y="2384606"/>
              <a:ext cx="201" cy="101"/>
            </a:xfrm>
            <a:custGeom>
              <a:rect b="b" l="l" r="r" t="t"/>
              <a:pathLst>
                <a:path extrusionOk="0" h="4" w="8">
                  <a:moveTo>
                    <a:pt x="7" y="1"/>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01"/>
            <p:cNvSpPr/>
            <p:nvPr/>
          </p:nvSpPr>
          <p:spPr>
            <a:xfrm>
              <a:off x="5167773" y="2386365"/>
              <a:ext cx="553" cy="25"/>
            </a:xfrm>
            <a:custGeom>
              <a:rect b="b" l="l" r="r" t="t"/>
              <a:pathLst>
                <a:path extrusionOk="0" h="1" w="22">
                  <a:moveTo>
                    <a:pt x="22" y="1"/>
                  </a:move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01"/>
            <p:cNvSpPr/>
            <p:nvPr/>
          </p:nvSpPr>
          <p:spPr>
            <a:xfrm>
              <a:off x="5166290" y="2386466"/>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01"/>
            <p:cNvSpPr/>
            <p:nvPr/>
          </p:nvSpPr>
          <p:spPr>
            <a:xfrm>
              <a:off x="5265825" y="2399841"/>
              <a:ext cx="25" cy="277"/>
            </a:xfrm>
            <a:custGeom>
              <a:rect b="b" l="l" r="r" t="t"/>
              <a:pathLst>
                <a:path extrusionOk="0" h="11" w="1">
                  <a:moveTo>
                    <a:pt x="1" y="11"/>
                  </a:moveTo>
                  <a:lnTo>
                    <a:pt x="1" y="0"/>
                  </a:lnTo>
                  <a:cubicBezTo>
                    <a:pt x="1" y="4"/>
                    <a:pt x="1" y="7"/>
                    <a:pt x="1" y="1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01"/>
            <p:cNvSpPr/>
            <p:nvPr/>
          </p:nvSpPr>
          <p:spPr>
            <a:xfrm>
              <a:off x="5265825" y="2400445"/>
              <a:ext cx="25" cy="377"/>
            </a:xfrm>
            <a:custGeom>
              <a:rect b="b" l="l" r="r" t="t"/>
              <a:pathLst>
                <a:path extrusionOk="0" h="15" w="1">
                  <a:moveTo>
                    <a:pt x="1" y="15"/>
                  </a:move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01"/>
            <p:cNvSpPr/>
            <p:nvPr/>
          </p:nvSpPr>
          <p:spPr>
            <a:xfrm>
              <a:off x="5173329" y="2385661"/>
              <a:ext cx="377" cy="101"/>
            </a:xfrm>
            <a:custGeom>
              <a:rect b="b" l="l" r="r" t="t"/>
              <a:pathLst>
                <a:path extrusionOk="0" h="4" w="15">
                  <a:moveTo>
                    <a:pt x="14" y="1"/>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01"/>
            <p:cNvSpPr/>
            <p:nvPr/>
          </p:nvSpPr>
          <p:spPr>
            <a:xfrm>
              <a:off x="5175793" y="2384882"/>
              <a:ext cx="201" cy="101"/>
            </a:xfrm>
            <a:custGeom>
              <a:rect b="b" l="l" r="r" t="t"/>
              <a:pathLst>
                <a:path extrusionOk="0" h="4" w="8">
                  <a:moveTo>
                    <a:pt x="7" y="0"/>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01"/>
            <p:cNvSpPr/>
            <p:nvPr/>
          </p:nvSpPr>
          <p:spPr>
            <a:xfrm>
              <a:off x="5171469" y="2386013"/>
              <a:ext cx="478" cy="126"/>
            </a:xfrm>
            <a:custGeom>
              <a:rect b="b" l="l" r="r" t="t"/>
              <a:pathLst>
                <a:path extrusionOk="0" h="5" w="19">
                  <a:moveTo>
                    <a:pt x="18" y="1"/>
                  </a:moveTo>
                  <a:lnTo>
                    <a:pt x="1"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01"/>
            <p:cNvSpPr/>
            <p:nvPr/>
          </p:nvSpPr>
          <p:spPr>
            <a:xfrm>
              <a:off x="5265925" y="2401149"/>
              <a:ext cx="25" cy="478"/>
            </a:xfrm>
            <a:custGeom>
              <a:rect b="b" l="l" r="r" t="t"/>
              <a:pathLst>
                <a:path extrusionOk="0" h="19" w="1">
                  <a:moveTo>
                    <a:pt x="0" y="18"/>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01"/>
            <p:cNvSpPr/>
            <p:nvPr/>
          </p:nvSpPr>
          <p:spPr>
            <a:xfrm>
              <a:off x="5266177" y="2403964"/>
              <a:ext cx="25" cy="553"/>
            </a:xfrm>
            <a:custGeom>
              <a:rect b="b" l="l" r="r" t="t"/>
              <a:pathLst>
                <a:path extrusionOk="0" h="22" w="1">
                  <a:moveTo>
                    <a:pt x="1" y="22"/>
                  </a:move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01"/>
            <p:cNvSpPr/>
            <p:nvPr/>
          </p:nvSpPr>
          <p:spPr>
            <a:xfrm>
              <a:off x="5265925" y="2402029"/>
              <a:ext cx="101" cy="478"/>
            </a:xfrm>
            <a:custGeom>
              <a:rect b="b" l="l" r="r" t="t"/>
              <a:pathLst>
                <a:path extrusionOk="0" h="19" w="4">
                  <a:moveTo>
                    <a:pt x="4" y="1"/>
                  </a:moveTo>
                  <a:cubicBezTo>
                    <a:pt x="0" y="4"/>
                    <a:pt x="4" y="11"/>
                    <a:pt x="4" y="18"/>
                  </a:cubicBezTo>
                  <a:lnTo>
                    <a:pt x="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01"/>
            <p:cNvSpPr/>
            <p:nvPr/>
          </p:nvSpPr>
          <p:spPr>
            <a:xfrm>
              <a:off x="5266101" y="2402909"/>
              <a:ext cx="25" cy="654"/>
            </a:xfrm>
            <a:custGeom>
              <a:rect b="b" l="l" r="r" t="t"/>
              <a:pathLst>
                <a:path extrusionOk="0" h="26" w="1">
                  <a:moveTo>
                    <a:pt x="0" y="25"/>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01"/>
            <p:cNvSpPr/>
            <p:nvPr/>
          </p:nvSpPr>
          <p:spPr>
            <a:xfrm>
              <a:off x="5175265" y="2385058"/>
              <a:ext cx="277" cy="176"/>
            </a:xfrm>
            <a:custGeom>
              <a:rect b="b" l="l" r="r" t="t"/>
              <a:pathLst>
                <a:path extrusionOk="0" h="7" w="11">
                  <a:moveTo>
                    <a:pt x="11" y="0"/>
                  </a:moveTo>
                  <a:lnTo>
                    <a:pt x="0" y="7"/>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01"/>
            <p:cNvSpPr/>
            <p:nvPr/>
          </p:nvSpPr>
          <p:spPr>
            <a:xfrm>
              <a:off x="5172449" y="2385837"/>
              <a:ext cx="377" cy="101"/>
            </a:xfrm>
            <a:custGeom>
              <a:rect b="b" l="l" r="r" t="t"/>
              <a:pathLst>
                <a:path extrusionOk="0" h="4" w="15">
                  <a:moveTo>
                    <a:pt x="14" y="1"/>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01"/>
            <p:cNvSpPr/>
            <p:nvPr/>
          </p:nvSpPr>
          <p:spPr>
            <a:xfrm>
              <a:off x="5177100" y="2383902"/>
              <a:ext cx="25" cy="101"/>
            </a:xfrm>
            <a:custGeom>
              <a:rect b="b" l="l" r="r" t="t"/>
              <a:pathLst>
                <a:path extrusionOk="0" h="4" w="1">
                  <a:moveTo>
                    <a:pt x="1" y="0"/>
                  </a:moveTo>
                  <a:lnTo>
                    <a:pt x="1"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01"/>
            <p:cNvSpPr/>
            <p:nvPr/>
          </p:nvSpPr>
          <p:spPr>
            <a:xfrm>
              <a:off x="5266629" y="2408641"/>
              <a:ext cx="101" cy="629"/>
            </a:xfrm>
            <a:custGeom>
              <a:rect b="b" l="l" r="r" t="t"/>
              <a:pathLst>
                <a:path extrusionOk="0" h="25" w="4">
                  <a:moveTo>
                    <a:pt x="4" y="25"/>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01"/>
            <p:cNvSpPr/>
            <p:nvPr/>
          </p:nvSpPr>
          <p:spPr>
            <a:xfrm>
              <a:off x="5267057" y="2411180"/>
              <a:ext cx="126" cy="553"/>
            </a:xfrm>
            <a:custGeom>
              <a:rect b="b" l="l" r="r" t="t"/>
              <a:pathLst>
                <a:path extrusionOk="0" h="22" w="5">
                  <a:moveTo>
                    <a:pt x="4" y="22"/>
                  </a:move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01"/>
            <p:cNvSpPr/>
            <p:nvPr/>
          </p:nvSpPr>
          <p:spPr>
            <a:xfrm>
              <a:off x="5266881" y="2409873"/>
              <a:ext cx="126" cy="629"/>
            </a:xfrm>
            <a:custGeom>
              <a:rect b="b" l="l" r="r" t="t"/>
              <a:pathLst>
                <a:path extrusionOk="0" h="25" w="5">
                  <a:moveTo>
                    <a:pt x="4" y="25"/>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01"/>
            <p:cNvSpPr/>
            <p:nvPr/>
          </p:nvSpPr>
          <p:spPr>
            <a:xfrm>
              <a:off x="5176497" y="2384430"/>
              <a:ext cx="201" cy="101"/>
            </a:xfrm>
            <a:custGeom>
              <a:rect b="b" l="l" r="r" t="t"/>
              <a:pathLst>
                <a:path extrusionOk="0" h="4" w="8">
                  <a:moveTo>
                    <a:pt x="7" y="1"/>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01"/>
            <p:cNvSpPr/>
            <p:nvPr/>
          </p:nvSpPr>
          <p:spPr>
            <a:xfrm>
              <a:off x="5267333" y="2412513"/>
              <a:ext cx="101" cy="453"/>
            </a:xfrm>
            <a:custGeom>
              <a:rect b="b" l="l" r="r" t="t"/>
              <a:pathLst>
                <a:path extrusionOk="0" h="18" w="4">
                  <a:moveTo>
                    <a:pt x="4" y="18"/>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01"/>
            <p:cNvSpPr/>
            <p:nvPr/>
          </p:nvSpPr>
          <p:spPr>
            <a:xfrm>
              <a:off x="5266177" y="2405020"/>
              <a:ext cx="126" cy="654"/>
            </a:xfrm>
            <a:custGeom>
              <a:rect b="b" l="l" r="r" t="t"/>
              <a:pathLst>
                <a:path extrusionOk="0" h="26" w="5">
                  <a:moveTo>
                    <a:pt x="4" y="25"/>
                  </a:move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01"/>
            <p:cNvSpPr/>
            <p:nvPr/>
          </p:nvSpPr>
          <p:spPr>
            <a:xfrm>
              <a:off x="5266353" y="2406177"/>
              <a:ext cx="126" cy="629"/>
            </a:xfrm>
            <a:custGeom>
              <a:rect b="b" l="l" r="r" t="t"/>
              <a:pathLst>
                <a:path extrusionOk="0" h="25" w="5">
                  <a:moveTo>
                    <a:pt x="4" y="25"/>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01"/>
            <p:cNvSpPr/>
            <p:nvPr/>
          </p:nvSpPr>
          <p:spPr>
            <a:xfrm>
              <a:off x="5266453" y="2407409"/>
              <a:ext cx="101" cy="629"/>
            </a:xfrm>
            <a:custGeom>
              <a:rect b="b" l="l" r="r" t="t"/>
              <a:pathLst>
                <a:path extrusionOk="0" h="25" w="4">
                  <a:moveTo>
                    <a:pt x="4" y="25"/>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01"/>
            <p:cNvSpPr/>
            <p:nvPr/>
          </p:nvSpPr>
          <p:spPr>
            <a:xfrm>
              <a:off x="5267685" y="2414096"/>
              <a:ext cx="101" cy="377"/>
            </a:xfrm>
            <a:custGeom>
              <a:rect b="b" l="l" r="r" t="t"/>
              <a:pathLst>
                <a:path extrusionOk="0" h="15" w="4">
                  <a:moveTo>
                    <a:pt x="4" y="14"/>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01"/>
            <p:cNvSpPr/>
            <p:nvPr/>
          </p:nvSpPr>
          <p:spPr>
            <a:xfrm>
              <a:off x="5064266" y="2073279"/>
              <a:ext cx="555777" cy="256870"/>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01"/>
            <p:cNvSpPr/>
            <p:nvPr/>
          </p:nvSpPr>
          <p:spPr>
            <a:xfrm>
              <a:off x="5396460" y="2310137"/>
              <a:ext cx="101" cy="302"/>
            </a:xfrm>
            <a:custGeom>
              <a:rect b="b" l="l" r="r" t="t"/>
              <a:pathLst>
                <a:path extrusionOk="0" h="12" w="4">
                  <a:moveTo>
                    <a:pt x="0" y="11"/>
                  </a:moveTo>
                  <a:lnTo>
                    <a:pt x="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01"/>
            <p:cNvSpPr/>
            <p:nvPr/>
          </p:nvSpPr>
          <p:spPr>
            <a:xfrm>
              <a:off x="5397943" y="2307773"/>
              <a:ext cx="201" cy="201"/>
            </a:xfrm>
            <a:custGeom>
              <a:rect b="b" l="l" r="r" t="t"/>
              <a:pathLst>
                <a:path extrusionOk="0" h="8" w="8">
                  <a:moveTo>
                    <a:pt x="1" y="7"/>
                  </a:moveTo>
                  <a:lnTo>
                    <a:pt x="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01"/>
            <p:cNvSpPr/>
            <p:nvPr/>
          </p:nvSpPr>
          <p:spPr>
            <a:xfrm>
              <a:off x="5398647" y="2307145"/>
              <a:ext cx="126" cy="25"/>
            </a:xfrm>
            <a:custGeom>
              <a:rect b="b" l="l" r="r" t="t"/>
              <a:pathLst>
                <a:path extrusionOk="0" h="1" w="5">
                  <a:moveTo>
                    <a:pt x="1" y="1"/>
                  </a:moveTo>
                  <a:lnTo>
                    <a:pt x="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01"/>
            <p:cNvSpPr/>
            <p:nvPr/>
          </p:nvSpPr>
          <p:spPr>
            <a:xfrm>
              <a:off x="5398471" y="2307321"/>
              <a:ext cx="126" cy="126"/>
            </a:xfrm>
            <a:custGeom>
              <a:rect b="b" l="l" r="r" t="t"/>
              <a:pathLst>
                <a:path extrusionOk="0" h="5" w="5">
                  <a:moveTo>
                    <a:pt x="1" y="4"/>
                  </a:moveTo>
                  <a:lnTo>
                    <a:pt x="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01"/>
            <p:cNvSpPr/>
            <p:nvPr/>
          </p:nvSpPr>
          <p:spPr>
            <a:xfrm>
              <a:off x="5397164" y="2309005"/>
              <a:ext cx="101" cy="201"/>
            </a:xfrm>
            <a:custGeom>
              <a:rect b="b" l="l" r="r" t="t"/>
              <a:pathLst>
                <a:path extrusionOk="0" h="8" w="4">
                  <a:moveTo>
                    <a:pt x="0" y="7"/>
                  </a:moveTo>
                  <a:lnTo>
                    <a:pt x="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01"/>
            <p:cNvSpPr/>
            <p:nvPr/>
          </p:nvSpPr>
          <p:spPr>
            <a:xfrm>
              <a:off x="5397516" y="2308477"/>
              <a:ext cx="101" cy="201"/>
            </a:xfrm>
            <a:custGeom>
              <a:rect b="b" l="l" r="r" t="t"/>
              <a:pathLst>
                <a:path extrusionOk="0" h="8" w="4">
                  <a:moveTo>
                    <a:pt x="0" y="7"/>
                  </a:moveTo>
                  <a:lnTo>
                    <a:pt x="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01"/>
            <p:cNvSpPr/>
            <p:nvPr/>
          </p:nvSpPr>
          <p:spPr>
            <a:xfrm>
              <a:off x="5396812" y="2309533"/>
              <a:ext cx="101" cy="201"/>
            </a:xfrm>
            <a:custGeom>
              <a:rect b="b" l="l" r="r" t="t"/>
              <a:pathLst>
                <a:path extrusionOk="0" h="8" w="4">
                  <a:moveTo>
                    <a:pt x="0" y="7"/>
                  </a:moveTo>
                  <a:lnTo>
                    <a:pt x="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01"/>
            <p:cNvSpPr/>
            <p:nvPr/>
          </p:nvSpPr>
          <p:spPr>
            <a:xfrm>
              <a:off x="5398220" y="2307497"/>
              <a:ext cx="101" cy="126"/>
            </a:xfrm>
            <a:custGeom>
              <a:rect b="b" l="l" r="r" t="t"/>
              <a:pathLst>
                <a:path extrusionOk="0" h="5" w="4">
                  <a:moveTo>
                    <a:pt x="0" y="4"/>
                  </a:moveTo>
                  <a:lnTo>
                    <a:pt x="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01"/>
            <p:cNvSpPr/>
            <p:nvPr/>
          </p:nvSpPr>
          <p:spPr>
            <a:xfrm>
              <a:off x="5396108" y="2310941"/>
              <a:ext cx="101" cy="201"/>
            </a:xfrm>
            <a:custGeom>
              <a:rect b="b" l="l" r="r" t="t"/>
              <a:pathLst>
                <a:path extrusionOk="0" h="8" w="4">
                  <a:moveTo>
                    <a:pt x="0" y="7"/>
                  </a:moveTo>
                  <a:lnTo>
                    <a:pt x="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01"/>
            <p:cNvSpPr/>
            <p:nvPr/>
          </p:nvSpPr>
          <p:spPr>
            <a:xfrm>
              <a:off x="5526190" y="2302846"/>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01"/>
            <p:cNvSpPr/>
            <p:nvPr/>
          </p:nvSpPr>
          <p:spPr>
            <a:xfrm>
              <a:off x="5399100" y="2306893"/>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01"/>
            <p:cNvSpPr/>
            <p:nvPr/>
          </p:nvSpPr>
          <p:spPr>
            <a:xfrm>
              <a:off x="5527321" y="2302846"/>
              <a:ext cx="377" cy="25"/>
            </a:xfrm>
            <a:custGeom>
              <a:rect b="b" l="l" r="r" t="t"/>
              <a:pathLst>
                <a:path extrusionOk="0" h="1" w="15">
                  <a:moveTo>
                    <a:pt x="1" y="0"/>
                  </a:moveTo>
                  <a:lnTo>
                    <a:pt x="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01"/>
            <p:cNvSpPr/>
            <p:nvPr/>
          </p:nvSpPr>
          <p:spPr>
            <a:xfrm>
              <a:off x="5397692" y="2308125"/>
              <a:ext cx="201" cy="201"/>
            </a:xfrm>
            <a:custGeom>
              <a:rect b="b" l="l" r="r" t="t"/>
              <a:pathLst>
                <a:path extrusionOk="0" h="8" w="8">
                  <a:moveTo>
                    <a:pt x="0" y="7"/>
                  </a:moveTo>
                  <a:lnTo>
                    <a:pt x="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01"/>
            <p:cNvSpPr/>
            <p:nvPr/>
          </p:nvSpPr>
          <p:spPr>
            <a:xfrm>
              <a:off x="5528201" y="2302921"/>
              <a:ext cx="478" cy="126"/>
            </a:xfrm>
            <a:custGeom>
              <a:rect b="b" l="l" r="r" t="t"/>
              <a:pathLst>
                <a:path extrusionOk="0" h="5" w="19">
                  <a:moveTo>
                    <a:pt x="1" y="1"/>
                  </a:moveTo>
                  <a:lnTo>
                    <a:pt x="18"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01"/>
            <p:cNvSpPr/>
            <p:nvPr/>
          </p:nvSpPr>
          <p:spPr>
            <a:xfrm>
              <a:off x="5529081" y="2303021"/>
              <a:ext cx="654" cy="277"/>
            </a:xfrm>
            <a:custGeom>
              <a:rect b="b" l="l" r="r" t="t"/>
              <a:pathLst>
                <a:path extrusionOk="0" h="11" w="26">
                  <a:moveTo>
                    <a:pt x="1" y="0"/>
                  </a:moveTo>
                  <a:cubicBezTo>
                    <a:pt x="8" y="4"/>
                    <a:pt x="18" y="7"/>
                    <a:pt x="25" y="11"/>
                  </a:cubicBezTo>
                  <a:cubicBezTo>
                    <a:pt x="18" y="7"/>
                    <a:pt x="8"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01"/>
            <p:cNvSpPr/>
            <p:nvPr/>
          </p:nvSpPr>
          <p:spPr>
            <a:xfrm>
              <a:off x="5514222" y="2296686"/>
              <a:ext cx="7417" cy="4073"/>
            </a:xfrm>
            <a:custGeom>
              <a:rect b="b" l="l" r="r" t="t"/>
              <a:pathLst>
                <a:path extrusionOk="0" h="162" w="295">
                  <a:moveTo>
                    <a:pt x="0" y="0"/>
                  </a:moveTo>
                  <a:cubicBezTo>
                    <a:pt x="91" y="0"/>
                    <a:pt x="175" y="28"/>
                    <a:pt x="294" y="161"/>
                  </a:cubicBezTo>
                  <a:cubicBezTo>
                    <a:pt x="175" y="28"/>
                    <a:pt x="95"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01"/>
            <p:cNvSpPr/>
            <p:nvPr/>
          </p:nvSpPr>
          <p:spPr>
            <a:xfrm>
              <a:off x="5398924" y="2307069"/>
              <a:ext cx="101" cy="25"/>
            </a:xfrm>
            <a:custGeom>
              <a:rect b="b" l="l" r="r" t="t"/>
              <a:pathLst>
                <a:path extrusionOk="0" h="1" w="4">
                  <a:moveTo>
                    <a:pt x="0" y="0"/>
                  </a:moveTo>
                  <a:lnTo>
                    <a:pt x="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01"/>
            <p:cNvSpPr/>
            <p:nvPr/>
          </p:nvSpPr>
          <p:spPr>
            <a:xfrm>
              <a:off x="5276133" y="2280394"/>
              <a:ext cx="453" cy="553"/>
            </a:xfrm>
            <a:custGeom>
              <a:rect b="b" l="l" r="r" t="t"/>
              <a:pathLst>
                <a:path extrusionOk="0" h="22" w="18">
                  <a:moveTo>
                    <a:pt x="0" y="1"/>
                  </a:moveTo>
                  <a:lnTo>
                    <a:pt x="18" y="22"/>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01"/>
            <p:cNvSpPr/>
            <p:nvPr/>
          </p:nvSpPr>
          <p:spPr>
            <a:xfrm>
              <a:off x="5273216" y="2276874"/>
              <a:ext cx="553" cy="629"/>
            </a:xfrm>
            <a:custGeom>
              <a:rect b="b" l="l" r="r" t="t"/>
              <a:pathLst>
                <a:path extrusionOk="0" h="25" w="22">
                  <a:moveTo>
                    <a:pt x="1" y="0"/>
                  </a:moveTo>
                  <a:lnTo>
                    <a:pt x="22" y="2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01"/>
            <p:cNvSpPr/>
            <p:nvPr/>
          </p:nvSpPr>
          <p:spPr>
            <a:xfrm>
              <a:off x="5274272" y="2278106"/>
              <a:ext cx="553" cy="629"/>
            </a:xfrm>
            <a:custGeom>
              <a:rect b="b" l="l" r="r" t="t"/>
              <a:pathLst>
                <a:path extrusionOk="0" h="25" w="22">
                  <a:moveTo>
                    <a:pt x="1" y="0"/>
                  </a:moveTo>
                  <a:lnTo>
                    <a:pt x="22" y="2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01"/>
            <p:cNvSpPr/>
            <p:nvPr/>
          </p:nvSpPr>
          <p:spPr>
            <a:xfrm>
              <a:off x="5270853" y="2274310"/>
              <a:ext cx="629" cy="654"/>
            </a:xfrm>
            <a:custGeom>
              <a:rect b="b" l="l" r="r" t="t"/>
              <a:pathLst>
                <a:path extrusionOk="0" h="26" w="25">
                  <a:moveTo>
                    <a:pt x="0" y="1"/>
                  </a:moveTo>
                  <a:lnTo>
                    <a:pt x="25" y="2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01"/>
            <p:cNvSpPr/>
            <p:nvPr/>
          </p:nvSpPr>
          <p:spPr>
            <a:xfrm>
              <a:off x="5391532" y="2313933"/>
              <a:ext cx="453" cy="101"/>
            </a:xfrm>
            <a:custGeom>
              <a:rect b="b" l="l" r="r" t="t"/>
              <a:pathLst>
                <a:path extrusionOk="0" h="4" w="18">
                  <a:moveTo>
                    <a:pt x="0" y="4"/>
                  </a:moveTo>
                  <a:lnTo>
                    <a:pt x="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01"/>
            <p:cNvSpPr/>
            <p:nvPr/>
          </p:nvSpPr>
          <p:spPr>
            <a:xfrm>
              <a:off x="5390199" y="2314285"/>
              <a:ext cx="201" cy="25"/>
            </a:xfrm>
            <a:custGeom>
              <a:rect b="b" l="l" r="r" t="t"/>
              <a:pathLst>
                <a:path extrusionOk="0" h="1" w="8">
                  <a:moveTo>
                    <a:pt x="1" y="0"/>
                  </a:moveTo>
                  <a:lnTo>
                    <a:pt x="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01"/>
            <p:cNvSpPr/>
            <p:nvPr/>
          </p:nvSpPr>
          <p:spPr>
            <a:xfrm>
              <a:off x="5194096" y="2247484"/>
              <a:ext cx="35223" cy="9353"/>
            </a:xfrm>
            <a:custGeom>
              <a:rect b="b" l="l" r="r" t="t"/>
              <a:pathLst>
                <a:path extrusionOk="0" h="372" w="1401">
                  <a:moveTo>
                    <a:pt x="1401" y="0"/>
                  </a:moveTo>
                  <a:lnTo>
                    <a:pt x="1" y="37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01"/>
            <p:cNvSpPr/>
            <p:nvPr/>
          </p:nvSpPr>
          <p:spPr>
            <a:xfrm>
              <a:off x="5294436" y="2281375"/>
              <a:ext cx="729" cy="176"/>
            </a:xfrm>
            <a:custGeom>
              <a:rect b="b" l="l" r="r" t="t"/>
              <a:pathLst>
                <a:path extrusionOk="0" h="7" w="29">
                  <a:moveTo>
                    <a:pt x="1" y="0"/>
                  </a:moveTo>
                  <a:cubicBezTo>
                    <a:pt x="11" y="0"/>
                    <a:pt x="18" y="4"/>
                    <a:pt x="29" y="7"/>
                  </a:cubicBezTo>
                  <a:cubicBezTo>
                    <a:pt x="18" y="4"/>
                    <a:pt x="1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01"/>
            <p:cNvSpPr/>
            <p:nvPr/>
          </p:nvSpPr>
          <p:spPr>
            <a:xfrm>
              <a:off x="5292952" y="2281274"/>
              <a:ext cx="25" cy="25"/>
            </a:xfrm>
            <a:custGeom>
              <a:rect b="b" l="l" r="r" t="t"/>
              <a:pathLst>
                <a:path extrusionOk="0" h="1" w="1">
                  <a:moveTo>
                    <a:pt x="0"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01"/>
            <p:cNvSpPr/>
            <p:nvPr/>
          </p:nvSpPr>
          <p:spPr>
            <a:xfrm>
              <a:off x="5291896" y="2281450"/>
              <a:ext cx="277" cy="25"/>
            </a:xfrm>
            <a:custGeom>
              <a:rect b="b" l="l" r="r" t="t"/>
              <a:pathLst>
                <a:path extrusionOk="0" h="1" w="11">
                  <a:moveTo>
                    <a:pt x="0" y="1"/>
                  </a:moveTo>
                  <a:lnTo>
                    <a:pt x="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01"/>
            <p:cNvSpPr/>
            <p:nvPr/>
          </p:nvSpPr>
          <p:spPr>
            <a:xfrm>
              <a:off x="5290840" y="2281551"/>
              <a:ext cx="277" cy="0"/>
            </a:xfrm>
            <a:custGeom>
              <a:rect b="b" l="l" r="r" t="t"/>
              <a:pathLst>
                <a:path extrusionOk="0" h="0" w="11">
                  <a:moveTo>
                    <a:pt x="0" y="0"/>
                  </a:moveTo>
                  <a:lnTo>
                    <a:pt x="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01"/>
            <p:cNvSpPr/>
            <p:nvPr/>
          </p:nvSpPr>
          <p:spPr>
            <a:xfrm>
              <a:off x="5263537" y="2267019"/>
              <a:ext cx="553" cy="553"/>
            </a:xfrm>
            <a:custGeom>
              <a:rect b="b" l="l" r="r" t="t"/>
              <a:pathLst>
                <a:path extrusionOk="0" h="22" w="22">
                  <a:moveTo>
                    <a:pt x="1" y="0"/>
                  </a:moveTo>
                  <a:lnTo>
                    <a:pt x="22" y="2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01"/>
            <p:cNvSpPr/>
            <p:nvPr/>
          </p:nvSpPr>
          <p:spPr>
            <a:xfrm>
              <a:off x="5275328" y="2279338"/>
              <a:ext cx="478" cy="553"/>
            </a:xfrm>
            <a:custGeom>
              <a:rect b="b" l="l" r="r" t="t"/>
              <a:pathLst>
                <a:path extrusionOk="0" h="22" w="19">
                  <a:moveTo>
                    <a:pt x="1" y="0"/>
                  </a:moveTo>
                  <a:lnTo>
                    <a:pt x="18" y="2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01"/>
            <p:cNvSpPr/>
            <p:nvPr/>
          </p:nvSpPr>
          <p:spPr>
            <a:xfrm>
              <a:off x="5262481" y="2266038"/>
              <a:ext cx="478" cy="478"/>
            </a:xfrm>
            <a:custGeom>
              <a:rect b="b" l="l" r="r" t="t"/>
              <a:pathLst>
                <a:path extrusionOk="0" h="19" w="19">
                  <a:moveTo>
                    <a:pt x="1" y="1"/>
                  </a:moveTo>
                  <a:lnTo>
                    <a:pt x="18"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01"/>
            <p:cNvSpPr/>
            <p:nvPr/>
          </p:nvSpPr>
          <p:spPr>
            <a:xfrm>
              <a:off x="5277968" y="2283210"/>
              <a:ext cx="201" cy="302"/>
            </a:xfrm>
            <a:custGeom>
              <a:rect b="b" l="l" r="r" t="t"/>
              <a:pathLst>
                <a:path extrusionOk="0" h="12" w="8">
                  <a:moveTo>
                    <a:pt x="1" y="1"/>
                  </a:moveTo>
                  <a:cubicBezTo>
                    <a:pt x="1" y="4"/>
                    <a:pt x="4" y="8"/>
                    <a:pt x="8" y="11"/>
                  </a:cubicBezTo>
                  <a:cubicBezTo>
                    <a:pt x="8" y="8"/>
                    <a:pt x="4" y="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01"/>
            <p:cNvSpPr/>
            <p:nvPr/>
          </p:nvSpPr>
          <p:spPr>
            <a:xfrm>
              <a:off x="5267157" y="2270438"/>
              <a:ext cx="629" cy="654"/>
            </a:xfrm>
            <a:custGeom>
              <a:rect b="b" l="l" r="r" t="t"/>
              <a:pathLst>
                <a:path extrusionOk="0" h="26" w="25">
                  <a:moveTo>
                    <a:pt x="0" y="1"/>
                  </a:moveTo>
                  <a:lnTo>
                    <a:pt x="25" y="2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01"/>
            <p:cNvSpPr/>
            <p:nvPr/>
          </p:nvSpPr>
          <p:spPr>
            <a:xfrm>
              <a:off x="5370489" y="2327308"/>
              <a:ext cx="1684" cy="2313"/>
            </a:xfrm>
            <a:custGeom>
              <a:rect b="b" l="l" r="r" t="t"/>
              <a:pathLst>
                <a:path extrusionOk="0" h="92" w="67">
                  <a:moveTo>
                    <a:pt x="67" y="0"/>
                  </a:moveTo>
                  <a:cubicBezTo>
                    <a:pt x="56" y="39"/>
                    <a:pt x="32" y="70"/>
                    <a:pt x="0" y="91"/>
                  </a:cubicBezTo>
                  <a:cubicBezTo>
                    <a:pt x="32" y="70"/>
                    <a:pt x="56" y="39"/>
                    <a:pt x="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01"/>
            <p:cNvSpPr/>
            <p:nvPr/>
          </p:nvSpPr>
          <p:spPr>
            <a:xfrm>
              <a:off x="5268389" y="2271670"/>
              <a:ext cx="629" cy="654"/>
            </a:xfrm>
            <a:custGeom>
              <a:rect b="b" l="l" r="r" t="t"/>
              <a:pathLst>
                <a:path extrusionOk="0" h="26" w="25">
                  <a:moveTo>
                    <a:pt x="0" y="1"/>
                  </a:moveTo>
                  <a:lnTo>
                    <a:pt x="25" y="2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01"/>
            <p:cNvSpPr/>
            <p:nvPr/>
          </p:nvSpPr>
          <p:spPr>
            <a:xfrm>
              <a:off x="5265925" y="2269206"/>
              <a:ext cx="553" cy="553"/>
            </a:xfrm>
            <a:custGeom>
              <a:rect b="b" l="l" r="r" t="t"/>
              <a:pathLst>
                <a:path extrusionOk="0" h="22" w="22">
                  <a:moveTo>
                    <a:pt x="0" y="1"/>
                  </a:moveTo>
                  <a:lnTo>
                    <a:pt x="21" y="22"/>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01"/>
            <p:cNvSpPr/>
            <p:nvPr/>
          </p:nvSpPr>
          <p:spPr>
            <a:xfrm>
              <a:off x="5277541" y="2282431"/>
              <a:ext cx="277" cy="377"/>
            </a:xfrm>
            <a:custGeom>
              <a:rect b="b" l="l" r="r" t="t"/>
              <a:pathLst>
                <a:path extrusionOk="0" h="15" w="11">
                  <a:moveTo>
                    <a:pt x="0" y="0"/>
                  </a:moveTo>
                  <a:lnTo>
                    <a:pt x="11" y="1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01"/>
            <p:cNvSpPr/>
            <p:nvPr/>
          </p:nvSpPr>
          <p:spPr>
            <a:xfrm>
              <a:off x="5272085" y="2275642"/>
              <a:ext cx="553" cy="629"/>
            </a:xfrm>
            <a:custGeom>
              <a:rect b="b" l="l" r="r" t="t"/>
              <a:pathLst>
                <a:path extrusionOk="0" h="25" w="22">
                  <a:moveTo>
                    <a:pt x="0" y="0"/>
                  </a:moveTo>
                  <a:lnTo>
                    <a:pt x="21" y="2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01"/>
            <p:cNvSpPr/>
            <p:nvPr/>
          </p:nvSpPr>
          <p:spPr>
            <a:xfrm>
              <a:off x="5276912" y="2281450"/>
              <a:ext cx="377" cy="478"/>
            </a:xfrm>
            <a:custGeom>
              <a:rect b="b" l="l" r="r" t="t"/>
              <a:pathLst>
                <a:path extrusionOk="0" h="19" w="15">
                  <a:moveTo>
                    <a:pt x="1" y="1"/>
                  </a:moveTo>
                  <a:lnTo>
                    <a:pt x="15"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01"/>
            <p:cNvSpPr/>
            <p:nvPr/>
          </p:nvSpPr>
          <p:spPr>
            <a:xfrm>
              <a:off x="5293656" y="2281274"/>
              <a:ext cx="553" cy="25"/>
            </a:xfrm>
            <a:custGeom>
              <a:rect b="b" l="l" r="r" t="t"/>
              <a:pathLst>
                <a:path extrusionOk="0" h="1" w="22">
                  <a:moveTo>
                    <a:pt x="0" y="1"/>
                  </a:moveTo>
                  <a:lnTo>
                    <a:pt x="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01"/>
            <p:cNvSpPr/>
            <p:nvPr/>
          </p:nvSpPr>
          <p:spPr>
            <a:xfrm>
              <a:off x="5392412" y="2313832"/>
              <a:ext cx="2489" cy="201"/>
            </a:xfrm>
            <a:custGeom>
              <a:rect b="b" l="l" r="r" t="t"/>
              <a:pathLst>
                <a:path extrusionOk="0" h="8" w="99">
                  <a:moveTo>
                    <a:pt x="98" y="8"/>
                  </a:moveTo>
                  <a:lnTo>
                    <a:pt x="98" y="8"/>
                  </a:lnTo>
                  <a:cubicBezTo>
                    <a:pt x="67" y="1"/>
                    <a:pt x="35" y="1"/>
                    <a:pt x="0" y="4"/>
                  </a:cubicBezTo>
                  <a:cubicBezTo>
                    <a:pt x="35" y="1"/>
                    <a:pt x="67" y="1"/>
                    <a:pt x="98" y="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01"/>
            <p:cNvSpPr/>
            <p:nvPr/>
          </p:nvSpPr>
          <p:spPr>
            <a:xfrm>
              <a:off x="5288100" y="2281978"/>
              <a:ext cx="478" cy="126"/>
            </a:xfrm>
            <a:custGeom>
              <a:rect b="b" l="l" r="r" t="t"/>
              <a:pathLst>
                <a:path extrusionOk="0" h="5" w="19">
                  <a:moveTo>
                    <a:pt x="1" y="4"/>
                  </a:moveTo>
                  <a:lnTo>
                    <a:pt x="1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01"/>
            <p:cNvSpPr/>
            <p:nvPr/>
          </p:nvSpPr>
          <p:spPr>
            <a:xfrm>
              <a:off x="5264693" y="2268075"/>
              <a:ext cx="553" cy="553"/>
            </a:xfrm>
            <a:custGeom>
              <a:rect b="b" l="l" r="r" t="t"/>
              <a:pathLst>
                <a:path extrusionOk="0" h="22" w="22">
                  <a:moveTo>
                    <a:pt x="0" y="0"/>
                  </a:moveTo>
                  <a:lnTo>
                    <a:pt x="21" y="2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01"/>
            <p:cNvSpPr/>
            <p:nvPr/>
          </p:nvSpPr>
          <p:spPr>
            <a:xfrm>
              <a:off x="5289508" y="2281727"/>
              <a:ext cx="302" cy="101"/>
            </a:xfrm>
            <a:custGeom>
              <a:rect b="b" l="l" r="r" t="t"/>
              <a:pathLst>
                <a:path extrusionOk="0" h="4" w="12">
                  <a:moveTo>
                    <a:pt x="1" y="4"/>
                  </a:moveTo>
                  <a:lnTo>
                    <a:pt x="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01"/>
            <p:cNvSpPr/>
            <p:nvPr/>
          </p:nvSpPr>
          <p:spPr>
            <a:xfrm>
              <a:off x="5388691" y="2314637"/>
              <a:ext cx="302" cy="101"/>
            </a:xfrm>
            <a:custGeom>
              <a:rect b="b" l="l" r="r" t="t"/>
              <a:pathLst>
                <a:path extrusionOk="0" h="4" w="12">
                  <a:moveTo>
                    <a:pt x="1" y="4"/>
                  </a:moveTo>
                  <a:lnTo>
                    <a:pt x="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01"/>
            <p:cNvSpPr/>
            <p:nvPr/>
          </p:nvSpPr>
          <p:spPr>
            <a:xfrm>
              <a:off x="5269621" y="2273003"/>
              <a:ext cx="629" cy="629"/>
            </a:xfrm>
            <a:custGeom>
              <a:rect b="b" l="l" r="r" t="t"/>
              <a:pathLst>
                <a:path extrusionOk="0" h="25" w="25">
                  <a:moveTo>
                    <a:pt x="0" y="0"/>
                  </a:moveTo>
                  <a:lnTo>
                    <a:pt x="25" y="2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01"/>
            <p:cNvSpPr/>
            <p:nvPr/>
          </p:nvSpPr>
          <p:spPr>
            <a:xfrm>
              <a:off x="5618082" y="2186038"/>
              <a:ext cx="629" cy="905"/>
            </a:xfrm>
            <a:custGeom>
              <a:rect b="b" l="l" r="r" t="t"/>
              <a:pathLst>
                <a:path extrusionOk="0" h="36" w="25">
                  <a:moveTo>
                    <a:pt x="25" y="1"/>
                  </a:moveTo>
                  <a:lnTo>
                    <a:pt x="0" y="3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01"/>
            <p:cNvSpPr/>
            <p:nvPr/>
          </p:nvSpPr>
          <p:spPr>
            <a:xfrm>
              <a:off x="5618962" y="2185158"/>
              <a:ext cx="453" cy="654"/>
            </a:xfrm>
            <a:custGeom>
              <a:rect b="b" l="l" r="r" t="t"/>
              <a:pathLst>
                <a:path extrusionOk="0" h="26" w="18">
                  <a:moveTo>
                    <a:pt x="18" y="1"/>
                  </a:moveTo>
                  <a:lnTo>
                    <a:pt x="0"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01"/>
            <p:cNvSpPr/>
            <p:nvPr/>
          </p:nvSpPr>
          <p:spPr>
            <a:xfrm>
              <a:off x="5619565" y="2184278"/>
              <a:ext cx="377" cy="654"/>
            </a:xfrm>
            <a:custGeom>
              <a:rect b="b" l="l" r="r" t="t"/>
              <a:pathLst>
                <a:path extrusionOk="0" h="26" w="15">
                  <a:moveTo>
                    <a:pt x="15" y="1"/>
                  </a:moveTo>
                  <a:cubicBezTo>
                    <a:pt x="11" y="8"/>
                    <a:pt x="4" y="15"/>
                    <a:pt x="1" y="25"/>
                  </a:cubicBezTo>
                  <a:cubicBezTo>
                    <a:pt x="8" y="15"/>
                    <a:pt x="11" y="8"/>
                    <a:pt x="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01"/>
            <p:cNvSpPr/>
            <p:nvPr/>
          </p:nvSpPr>
          <p:spPr>
            <a:xfrm>
              <a:off x="5552337" y="2254071"/>
              <a:ext cx="7668" cy="2062"/>
            </a:xfrm>
            <a:custGeom>
              <a:rect b="b" l="l" r="r" t="t"/>
              <a:pathLst>
                <a:path extrusionOk="0" h="82" w="305">
                  <a:moveTo>
                    <a:pt x="305" y="81"/>
                  </a:moveTo>
                  <a:cubicBezTo>
                    <a:pt x="116" y="78"/>
                    <a:pt x="35" y="36"/>
                    <a:pt x="0" y="1"/>
                  </a:cubicBezTo>
                  <a:cubicBezTo>
                    <a:pt x="35" y="36"/>
                    <a:pt x="116" y="78"/>
                    <a:pt x="305" y="8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01"/>
            <p:cNvSpPr/>
            <p:nvPr/>
          </p:nvSpPr>
          <p:spPr>
            <a:xfrm>
              <a:off x="5620093" y="2183750"/>
              <a:ext cx="126" cy="201"/>
            </a:xfrm>
            <a:custGeom>
              <a:rect b="b" l="l" r="r" t="t"/>
              <a:pathLst>
                <a:path extrusionOk="0" h="8" w="5">
                  <a:moveTo>
                    <a:pt x="4" y="1"/>
                  </a:moveTo>
                  <a:lnTo>
                    <a:pt x="1" y="8"/>
                  </a:lnTo>
                  <a:cubicBezTo>
                    <a:pt x="4" y="4"/>
                    <a:pt x="4" y="4"/>
                    <a:pt x="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01"/>
            <p:cNvSpPr/>
            <p:nvPr/>
          </p:nvSpPr>
          <p:spPr>
            <a:xfrm>
              <a:off x="5529961" y="2302393"/>
              <a:ext cx="25" cy="302"/>
            </a:xfrm>
            <a:custGeom>
              <a:rect b="b" l="l" r="r" t="t"/>
              <a:pathLst>
                <a:path extrusionOk="0" h="12" w="1">
                  <a:moveTo>
                    <a:pt x="1" y="1"/>
                  </a:moveTo>
                  <a:lnTo>
                    <a:pt x="1" y="11"/>
                  </a:lnTo>
                  <a:cubicBezTo>
                    <a:pt x="1" y="8"/>
                    <a:pt x="1" y="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01"/>
            <p:cNvSpPr/>
            <p:nvPr/>
          </p:nvSpPr>
          <p:spPr>
            <a:xfrm>
              <a:off x="5151682" y="2306717"/>
              <a:ext cx="101" cy="201"/>
            </a:xfrm>
            <a:custGeom>
              <a:rect b="b" l="l" r="r" t="t"/>
              <a:pathLst>
                <a:path extrusionOk="0" h="8" w="4">
                  <a:moveTo>
                    <a:pt x="0" y="7"/>
                  </a:moveTo>
                  <a:lnTo>
                    <a:pt x="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01"/>
            <p:cNvSpPr/>
            <p:nvPr/>
          </p:nvSpPr>
          <p:spPr>
            <a:xfrm>
              <a:off x="5151506" y="2307245"/>
              <a:ext cx="25" cy="201"/>
            </a:xfrm>
            <a:custGeom>
              <a:rect b="b" l="l" r="r" t="t"/>
              <a:pathLst>
                <a:path extrusionOk="0" h="8" w="1">
                  <a:moveTo>
                    <a:pt x="0" y="7"/>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01"/>
            <p:cNvSpPr/>
            <p:nvPr/>
          </p:nvSpPr>
          <p:spPr>
            <a:xfrm>
              <a:off x="5151406" y="2310664"/>
              <a:ext cx="126" cy="377"/>
            </a:xfrm>
            <a:custGeom>
              <a:rect b="b" l="l" r="r" t="t"/>
              <a:pathLst>
                <a:path extrusionOk="0" h="15" w="5">
                  <a:moveTo>
                    <a:pt x="1" y="1"/>
                  </a:moveTo>
                  <a:cubicBezTo>
                    <a:pt x="1" y="4"/>
                    <a:pt x="1" y="8"/>
                    <a:pt x="4" y="15"/>
                  </a:cubicBezTo>
                  <a:cubicBezTo>
                    <a:pt x="4" y="8"/>
                    <a:pt x="1" y="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01"/>
            <p:cNvSpPr/>
            <p:nvPr/>
          </p:nvSpPr>
          <p:spPr>
            <a:xfrm>
              <a:off x="5151154" y="2309081"/>
              <a:ext cx="25" cy="302"/>
            </a:xfrm>
            <a:custGeom>
              <a:rect b="b" l="l" r="r" t="t"/>
              <a:pathLst>
                <a:path extrusionOk="0" h="12" w="1">
                  <a:moveTo>
                    <a:pt x="0" y="11"/>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01"/>
            <p:cNvSpPr/>
            <p:nvPr/>
          </p:nvSpPr>
          <p:spPr>
            <a:xfrm>
              <a:off x="5151330" y="2307673"/>
              <a:ext cx="25" cy="377"/>
            </a:xfrm>
            <a:custGeom>
              <a:rect b="b" l="l" r="r" t="t"/>
              <a:pathLst>
                <a:path extrusionOk="0" h="15" w="1">
                  <a:moveTo>
                    <a:pt x="0" y="15"/>
                  </a:moveTo>
                  <a:lnTo>
                    <a:pt x="0" y="4"/>
                  </a:lnTo>
                  <a:cubicBezTo>
                    <a:pt x="0" y="1"/>
                    <a:pt x="0" y="11"/>
                    <a:pt x="0" y="1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01"/>
            <p:cNvSpPr/>
            <p:nvPr/>
          </p:nvSpPr>
          <p:spPr>
            <a:xfrm>
              <a:off x="5151230" y="2308377"/>
              <a:ext cx="25" cy="302"/>
            </a:xfrm>
            <a:custGeom>
              <a:rect b="b" l="l" r="r" t="t"/>
              <a:pathLst>
                <a:path extrusionOk="0" h="12" w="1">
                  <a:moveTo>
                    <a:pt x="1" y="11"/>
                  </a:moveTo>
                  <a:lnTo>
                    <a:pt x="1" y="1"/>
                  </a:lnTo>
                  <a:cubicBezTo>
                    <a:pt x="1" y="4"/>
                    <a:pt x="1" y="8"/>
                    <a:pt x="1" y="1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01"/>
            <p:cNvSpPr/>
            <p:nvPr/>
          </p:nvSpPr>
          <p:spPr>
            <a:xfrm>
              <a:off x="5151230" y="2309785"/>
              <a:ext cx="25" cy="377"/>
            </a:xfrm>
            <a:custGeom>
              <a:rect b="b" l="l" r="r" t="t"/>
              <a:pathLst>
                <a:path extrusionOk="0" h="15" w="1">
                  <a:moveTo>
                    <a:pt x="1" y="15"/>
                  </a:moveTo>
                  <a:lnTo>
                    <a:pt x="1" y="1"/>
                  </a:lnTo>
                  <a:cubicBezTo>
                    <a:pt x="1" y="8"/>
                    <a:pt x="1" y="11"/>
                    <a:pt x="1" y="1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01"/>
            <p:cNvSpPr/>
            <p:nvPr/>
          </p:nvSpPr>
          <p:spPr>
            <a:xfrm>
              <a:off x="6344821" y="1643083"/>
              <a:ext cx="11917" cy="4903"/>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01"/>
            <p:cNvSpPr/>
            <p:nvPr/>
          </p:nvSpPr>
          <p:spPr>
            <a:xfrm>
              <a:off x="5709974" y="1469532"/>
              <a:ext cx="76757" cy="38642"/>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01"/>
            <p:cNvSpPr/>
            <p:nvPr/>
          </p:nvSpPr>
          <p:spPr>
            <a:xfrm>
              <a:off x="5781526" y="1490952"/>
              <a:ext cx="82313" cy="42841"/>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01"/>
            <p:cNvSpPr/>
            <p:nvPr/>
          </p:nvSpPr>
          <p:spPr>
            <a:xfrm>
              <a:off x="6351684" y="1654724"/>
              <a:ext cx="39648" cy="14507"/>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01"/>
            <p:cNvSpPr/>
            <p:nvPr/>
          </p:nvSpPr>
          <p:spPr>
            <a:xfrm>
              <a:off x="4801537" y="1544931"/>
              <a:ext cx="2237841" cy="775011"/>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01"/>
            <p:cNvSpPr/>
            <p:nvPr/>
          </p:nvSpPr>
          <p:spPr>
            <a:xfrm>
              <a:off x="4696195" y="2071720"/>
              <a:ext cx="39372" cy="14356"/>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01"/>
            <p:cNvSpPr/>
            <p:nvPr/>
          </p:nvSpPr>
          <p:spPr>
            <a:xfrm>
              <a:off x="5614461" y="1629859"/>
              <a:ext cx="6285" cy="1534"/>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01"/>
            <p:cNvSpPr/>
            <p:nvPr/>
          </p:nvSpPr>
          <p:spPr>
            <a:xfrm>
              <a:off x="6367096" y="2096258"/>
              <a:ext cx="34695" cy="145871"/>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01"/>
            <p:cNvSpPr/>
            <p:nvPr/>
          </p:nvSpPr>
          <p:spPr>
            <a:xfrm>
              <a:off x="5684078" y="1431795"/>
              <a:ext cx="72558" cy="5111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01"/>
            <p:cNvSpPr/>
            <p:nvPr/>
          </p:nvSpPr>
          <p:spPr>
            <a:xfrm>
              <a:off x="5177201" y="1435692"/>
              <a:ext cx="44903" cy="14582"/>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01"/>
            <p:cNvSpPr/>
            <p:nvPr/>
          </p:nvSpPr>
          <p:spPr>
            <a:xfrm>
              <a:off x="5089809" y="1764768"/>
              <a:ext cx="26675" cy="14934"/>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01"/>
            <p:cNvSpPr/>
            <p:nvPr/>
          </p:nvSpPr>
          <p:spPr>
            <a:xfrm>
              <a:off x="5078546" y="1442505"/>
              <a:ext cx="55638" cy="23356"/>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01"/>
            <p:cNvSpPr/>
            <p:nvPr/>
          </p:nvSpPr>
          <p:spPr>
            <a:xfrm>
              <a:off x="5133555" y="1567181"/>
              <a:ext cx="244174" cy="167643"/>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01"/>
            <p:cNvSpPr/>
            <p:nvPr/>
          </p:nvSpPr>
          <p:spPr>
            <a:xfrm>
              <a:off x="5151934" y="1461587"/>
              <a:ext cx="12696" cy="3394"/>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01"/>
            <p:cNvSpPr/>
            <p:nvPr/>
          </p:nvSpPr>
          <p:spPr>
            <a:xfrm>
              <a:off x="5950326" y="1635466"/>
              <a:ext cx="21773" cy="8473"/>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01"/>
            <p:cNvSpPr/>
            <p:nvPr/>
          </p:nvSpPr>
          <p:spPr>
            <a:xfrm>
              <a:off x="5049935" y="1446326"/>
              <a:ext cx="42187" cy="9227"/>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01"/>
            <p:cNvSpPr/>
            <p:nvPr/>
          </p:nvSpPr>
          <p:spPr>
            <a:xfrm>
              <a:off x="5296548" y="1437200"/>
              <a:ext cx="32231" cy="10006"/>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01"/>
            <p:cNvSpPr/>
            <p:nvPr/>
          </p:nvSpPr>
          <p:spPr>
            <a:xfrm>
              <a:off x="5668415" y="1435264"/>
              <a:ext cx="16216" cy="4450"/>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01"/>
            <p:cNvSpPr/>
            <p:nvPr/>
          </p:nvSpPr>
          <p:spPr>
            <a:xfrm>
              <a:off x="5395303" y="1664378"/>
              <a:ext cx="20792" cy="7794"/>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01"/>
            <p:cNvSpPr/>
            <p:nvPr/>
          </p:nvSpPr>
          <p:spPr>
            <a:xfrm>
              <a:off x="5515630" y="1674586"/>
              <a:ext cx="8548" cy="530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01"/>
            <p:cNvSpPr/>
            <p:nvPr/>
          </p:nvSpPr>
          <p:spPr>
            <a:xfrm>
              <a:off x="5249810" y="1440921"/>
              <a:ext cx="37360" cy="15035"/>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01"/>
            <p:cNvSpPr/>
            <p:nvPr/>
          </p:nvSpPr>
          <p:spPr>
            <a:xfrm>
              <a:off x="5200180" y="1457439"/>
              <a:ext cx="43319" cy="12470"/>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01"/>
            <p:cNvSpPr/>
            <p:nvPr/>
          </p:nvSpPr>
          <p:spPr>
            <a:xfrm>
              <a:off x="5202720" y="1425736"/>
              <a:ext cx="38140" cy="8070"/>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01"/>
            <p:cNvSpPr/>
            <p:nvPr/>
          </p:nvSpPr>
          <p:spPr>
            <a:xfrm>
              <a:off x="5631985" y="2184278"/>
              <a:ext cx="101" cy="201"/>
            </a:xfrm>
            <a:custGeom>
              <a:rect b="b" l="l" r="r" t="t"/>
              <a:pathLst>
                <a:path extrusionOk="0" h="8" w="4">
                  <a:moveTo>
                    <a:pt x="0" y="8"/>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01"/>
            <p:cNvSpPr/>
            <p:nvPr/>
          </p:nvSpPr>
          <p:spPr>
            <a:xfrm>
              <a:off x="5853607" y="2162280"/>
              <a:ext cx="6713" cy="981"/>
            </a:xfrm>
            <a:custGeom>
              <a:rect b="b" l="l" r="r" t="t"/>
              <a:pathLst>
                <a:path extrusionOk="0" h="39" w="267">
                  <a:moveTo>
                    <a:pt x="0" y="39"/>
                  </a:moveTo>
                  <a:cubicBezTo>
                    <a:pt x="88" y="21"/>
                    <a:pt x="179" y="7"/>
                    <a:pt x="267" y="0"/>
                  </a:cubicBezTo>
                  <a:cubicBezTo>
                    <a:pt x="179" y="7"/>
                    <a:pt x="88" y="21"/>
                    <a:pt x="0" y="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01"/>
            <p:cNvSpPr/>
            <p:nvPr/>
          </p:nvSpPr>
          <p:spPr>
            <a:xfrm>
              <a:off x="5886090" y="2168967"/>
              <a:ext cx="4500" cy="1508"/>
            </a:xfrm>
            <a:custGeom>
              <a:rect b="b" l="l" r="r" t="t"/>
              <a:pathLst>
                <a:path extrusionOk="0" h="60" w="179">
                  <a:moveTo>
                    <a:pt x="0" y="0"/>
                  </a:moveTo>
                  <a:cubicBezTo>
                    <a:pt x="18" y="18"/>
                    <a:pt x="119" y="42"/>
                    <a:pt x="179" y="60"/>
                  </a:cubicBezTo>
                  <a:cubicBezTo>
                    <a:pt x="119" y="42"/>
                    <a:pt x="18" y="1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01"/>
            <p:cNvSpPr/>
            <p:nvPr/>
          </p:nvSpPr>
          <p:spPr>
            <a:xfrm>
              <a:off x="5938359" y="2183750"/>
              <a:ext cx="1081" cy="553"/>
            </a:xfrm>
            <a:custGeom>
              <a:rect b="b" l="l" r="r" t="t"/>
              <a:pathLst>
                <a:path extrusionOk="0" h="22" w="43">
                  <a:moveTo>
                    <a:pt x="1" y="22"/>
                  </a:moveTo>
                  <a:cubicBezTo>
                    <a:pt x="15" y="15"/>
                    <a:pt x="25" y="8"/>
                    <a:pt x="43" y="1"/>
                  </a:cubicBezTo>
                  <a:cubicBezTo>
                    <a:pt x="25" y="8"/>
                    <a:pt x="15" y="15"/>
                    <a:pt x="1"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01"/>
            <p:cNvSpPr/>
            <p:nvPr/>
          </p:nvSpPr>
          <p:spPr>
            <a:xfrm>
              <a:off x="5833443" y="2166931"/>
              <a:ext cx="5053" cy="1961"/>
            </a:xfrm>
            <a:custGeom>
              <a:rect b="b" l="l" r="r" t="t"/>
              <a:pathLst>
                <a:path extrusionOk="0" h="78" w="201">
                  <a:moveTo>
                    <a:pt x="1" y="1"/>
                  </a:moveTo>
                  <a:cubicBezTo>
                    <a:pt x="64" y="32"/>
                    <a:pt x="130" y="60"/>
                    <a:pt x="200" y="78"/>
                  </a:cubicBezTo>
                  <a:cubicBezTo>
                    <a:pt x="130" y="60"/>
                    <a:pt x="64" y="3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01"/>
            <p:cNvSpPr/>
            <p:nvPr/>
          </p:nvSpPr>
          <p:spPr>
            <a:xfrm>
              <a:off x="6008252" y="2171507"/>
              <a:ext cx="377" cy="25"/>
            </a:xfrm>
            <a:custGeom>
              <a:rect b="b" l="l" r="r" t="t"/>
              <a:pathLst>
                <a:path extrusionOk="0" h="1" w="15">
                  <a:moveTo>
                    <a:pt x="0" y="1"/>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01"/>
            <p:cNvSpPr/>
            <p:nvPr/>
          </p:nvSpPr>
          <p:spPr>
            <a:xfrm>
              <a:off x="6018987" y="2173015"/>
              <a:ext cx="1081" cy="553"/>
            </a:xfrm>
            <a:custGeom>
              <a:rect b="b" l="l" r="r" t="t"/>
              <a:pathLst>
                <a:path extrusionOk="0" h="22" w="43">
                  <a:moveTo>
                    <a:pt x="1" y="0"/>
                  </a:moveTo>
                  <a:cubicBezTo>
                    <a:pt x="15" y="7"/>
                    <a:pt x="29" y="14"/>
                    <a:pt x="39" y="21"/>
                  </a:cubicBezTo>
                  <a:lnTo>
                    <a:pt x="43" y="18"/>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01"/>
            <p:cNvSpPr/>
            <p:nvPr/>
          </p:nvSpPr>
          <p:spPr>
            <a:xfrm>
              <a:off x="6009735" y="2171331"/>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01"/>
            <p:cNvSpPr/>
            <p:nvPr/>
          </p:nvSpPr>
          <p:spPr>
            <a:xfrm>
              <a:off x="5956058" y="2178295"/>
              <a:ext cx="6084" cy="1886"/>
            </a:xfrm>
            <a:custGeom>
              <a:rect b="b" l="l" r="r" t="t"/>
              <a:pathLst>
                <a:path extrusionOk="0" h="75" w="242">
                  <a:moveTo>
                    <a:pt x="242" y="1"/>
                  </a:moveTo>
                  <a:lnTo>
                    <a:pt x="242" y="1"/>
                  </a:lnTo>
                  <a:cubicBezTo>
                    <a:pt x="151" y="15"/>
                    <a:pt x="60" y="29"/>
                    <a:pt x="0" y="74"/>
                  </a:cubicBezTo>
                  <a:cubicBezTo>
                    <a:pt x="60" y="29"/>
                    <a:pt x="154" y="15"/>
                    <a:pt x="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01"/>
            <p:cNvSpPr/>
            <p:nvPr/>
          </p:nvSpPr>
          <p:spPr>
            <a:xfrm>
              <a:off x="5721840" y="2169671"/>
              <a:ext cx="6109" cy="2766"/>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01"/>
            <p:cNvSpPr/>
            <p:nvPr/>
          </p:nvSpPr>
          <p:spPr>
            <a:xfrm>
              <a:off x="5665071" y="2165699"/>
              <a:ext cx="4525" cy="2841"/>
            </a:xfrm>
            <a:custGeom>
              <a:rect b="b" l="l" r="r" t="t"/>
              <a:pathLst>
                <a:path extrusionOk="0" h="113" w="180">
                  <a:moveTo>
                    <a:pt x="1" y="113"/>
                  </a:moveTo>
                  <a:cubicBezTo>
                    <a:pt x="57" y="67"/>
                    <a:pt x="116" y="29"/>
                    <a:pt x="179" y="1"/>
                  </a:cubicBezTo>
                  <a:cubicBezTo>
                    <a:pt x="116" y="29"/>
                    <a:pt x="57" y="67"/>
                    <a:pt x="1" y="11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01"/>
            <p:cNvSpPr/>
            <p:nvPr/>
          </p:nvSpPr>
          <p:spPr>
            <a:xfrm>
              <a:off x="5633292" y="2182971"/>
              <a:ext cx="201" cy="101"/>
            </a:xfrm>
            <a:custGeom>
              <a:rect b="b" l="l" r="r" t="t"/>
              <a:pathLst>
                <a:path extrusionOk="0" h="4" w="8">
                  <a:moveTo>
                    <a:pt x="1" y="4"/>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01"/>
            <p:cNvSpPr/>
            <p:nvPr/>
          </p:nvSpPr>
          <p:spPr>
            <a:xfrm>
              <a:off x="5632940" y="2183222"/>
              <a:ext cx="126" cy="201"/>
            </a:xfrm>
            <a:custGeom>
              <a:rect b="b" l="l" r="r" t="t"/>
              <a:pathLst>
                <a:path extrusionOk="0" h="8" w="5">
                  <a:moveTo>
                    <a:pt x="1" y="8"/>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01"/>
            <p:cNvSpPr/>
            <p:nvPr/>
          </p:nvSpPr>
          <p:spPr>
            <a:xfrm>
              <a:off x="5632588" y="2183499"/>
              <a:ext cx="126" cy="201"/>
            </a:xfrm>
            <a:custGeom>
              <a:rect b="b" l="l" r="r" t="t"/>
              <a:pathLst>
                <a:path extrusionOk="0" h="8" w="5">
                  <a:moveTo>
                    <a:pt x="1" y="7"/>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01"/>
            <p:cNvSpPr/>
            <p:nvPr/>
          </p:nvSpPr>
          <p:spPr>
            <a:xfrm>
              <a:off x="5632337" y="2183851"/>
              <a:ext cx="101" cy="101"/>
            </a:xfrm>
            <a:custGeom>
              <a:rect b="b" l="l" r="r" t="t"/>
              <a:pathLst>
                <a:path extrusionOk="0" h="4" w="4">
                  <a:moveTo>
                    <a:pt x="0" y="4"/>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01"/>
            <p:cNvSpPr/>
            <p:nvPr/>
          </p:nvSpPr>
          <p:spPr>
            <a:xfrm>
              <a:off x="5635681" y="2181915"/>
              <a:ext cx="101" cy="25"/>
            </a:xfrm>
            <a:custGeom>
              <a:rect b="b" l="l" r="r" t="t"/>
              <a:pathLst>
                <a:path extrusionOk="0" h="1" w="4">
                  <a:moveTo>
                    <a:pt x="0"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01"/>
            <p:cNvSpPr/>
            <p:nvPr/>
          </p:nvSpPr>
          <p:spPr>
            <a:xfrm>
              <a:off x="5634348" y="2182443"/>
              <a:ext cx="126" cy="25"/>
            </a:xfrm>
            <a:custGeom>
              <a:rect b="b" l="l" r="r" t="t"/>
              <a:pathLst>
                <a:path extrusionOk="0" h="1" w="5">
                  <a:moveTo>
                    <a:pt x="1"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01"/>
            <p:cNvSpPr/>
            <p:nvPr/>
          </p:nvSpPr>
          <p:spPr>
            <a:xfrm>
              <a:off x="5632161" y="2184102"/>
              <a:ext cx="101" cy="126"/>
            </a:xfrm>
            <a:custGeom>
              <a:rect b="b" l="l" r="r" t="t"/>
              <a:pathLst>
                <a:path extrusionOk="0" h="5" w="4">
                  <a:moveTo>
                    <a:pt x="0" y="4"/>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01"/>
            <p:cNvSpPr/>
            <p:nvPr/>
          </p:nvSpPr>
          <p:spPr>
            <a:xfrm>
              <a:off x="5634977" y="2182167"/>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01"/>
            <p:cNvSpPr/>
            <p:nvPr/>
          </p:nvSpPr>
          <p:spPr>
            <a:xfrm>
              <a:off x="5633745" y="2182694"/>
              <a:ext cx="201" cy="126"/>
            </a:xfrm>
            <a:custGeom>
              <a:rect b="b" l="l" r="r" t="t"/>
              <a:pathLst>
                <a:path extrusionOk="0" h="5" w="8">
                  <a:moveTo>
                    <a:pt x="0" y="4"/>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01"/>
            <p:cNvSpPr/>
            <p:nvPr/>
          </p:nvSpPr>
          <p:spPr>
            <a:xfrm>
              <a:off x="5727925" y="2168615"/>
              <a:ext cx="12872" cy="3796"/>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01"/>
            <p:cNvSpPr/>
            <p:nvPr/>
          </p:nvSpPr>
          <p:spPr>
            <a:xfrm>
              <a:off x="5740772" y="2171507"/>
              <a:ext cx="6788" cy="3721"/>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01"/>
            <p:cNvSpPr/>
            <p:nvPr/>
          </p:nvSpPr>
          <p:spPr>
            <a:xfrm>
              <a:off x="5687422" y="2156195"/>
              <a:ext cx="6461" cy="377"/>
            </a:xfrm>
            <a:custGeom>
              <a:rect b="b" l="l" r="r" t="t"/>
              <a:pathLst>
                <a:path extrusionOk="0" h="15" w="257">
                  <a:moveTo>
                    <a:pt x="256" y="15"/>
                  </a:moveTo>
                  <a:cubicBezTo>
                    <a:pt x="172" y="1"/>
                    <a:pt x="85" y="1"/>
                    <a:pt x="1" y="11"/>
                  </a:cubicBezTo>
                  <a:cubicBezTo>
                    <a:pt x="85" y="1"/>
                    <a:pt x="172" y="1"/>
                    <a:pt x="256" y="1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01"/>
            <p:cNvSpPr/>
            <p:nvPr/>
          </p:nvSpPr>
          <p:spPr>
            <a:xfrm>
              <a:off x="5673343" y="2160168"/>
              <a:ext cx="6185" cy="3092"/>
            </a:xfrm>
            <a:custGeom>
              <a:rect b="b" l="l" r="r" t="t"/>
              <a:pathLst>
                <a:path extrusionOk="0" h="123" w="246">
                  <a:moveTo>
                    <a:pt x="246" y="0"/>
                  </a:moveTo>
                  <a:cubicBezTo>
                    <a:pt x="144" y="21"/>
                    <a:pt x="39" y="42"/>
                    <a:pt x="1" y="123"/>
                  </a:cubicBezTo>
                  <a:cubicBezTo>
                    <a:pt x="39" y="46"/>
                    <a:pt x="144" y="21"/>
                    <a:pt x="2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01"/>
            <p:cNvSpPr/>
            <p:nvPr/>
          </p:nvSpPr>
          <p:spPr>
            <a:xfrm>
              <a:off x="5631105" y="2184630"/>
              <a:ext cx="805" cy="201"/>
            </a:xfrm>
            <a:custGeom>
              <a:rect b="b" l="l" r="r" t="t"/>
              <a:pathLst>
                <a:path extrusionOk="0" h="8" w="32">
                  <a:moveTo>
                    <a:pt x="25" y="8"/>
                  </a:moveTo>
                  <a:lnTo>
                    <a:pt x="32" y="8"/>
                  </a:lnTo>
                  <a:lnTo>
                    <a:pt x="32" y="1"/>
                  </a:lnTo>
                  <a:lnTo>
                    <a:pt x="32" y="8"/>
                  </a:lnTo>
                  <a:cubicBezTo>
                    <a:pt x="21" y="8"/>
                    <a:pt x="11" y="8"/>
                    <a:pt x="0" y="8"/>
                  </a:cubicBez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01"/>
            <p:cNvSpPr/>
            <p:nvPr/>
          </p:nvSpPr>
          <p:spPr>
            <a:xfrm>
              <a:off x="5748164" y="2170903"/>
              <a:ext cx="6788" cy="4073"/>
            </a:xfrm>
            <a:custGeom>
              <a:rect b="b" l="l" r="r" t="t"/>
              <a:pathLst>
                <a:path extrusionOk="0" h="162" w="270">
                  <a:moveTo>
                    <a:pt x="270" y="0"/>
                  </a:moveTo>
                  <a:cubicBezTo>
                    <a:pt x="154" y="42"/>
                    <a:pt x="46" y="84"/>
                    <a:pt x="0" y="161"/>
                  </a:cubicBezTo>
                  <a:cubicBezTo>
                    <a:pt x="46" y="84"/>
                    <a:pt x="154" y="42"/>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01"/>
            <p:cNvSpPr/>
            <p:nvPr/>
          </p:nvSpPr>
          <p:spPr>
            <a:xfrm>
              <a:off x="5712789" y="2159866"/>
              <a:ext cx="4148" cy="497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01"/>
            <p:cNvSpPr/>
            <p:nvPr/>
          </p:nvSpPr>
          <p:spPr>
            <a:xfrm>
              <a:off x="5997692" y="2170627"/>
              <a:ext cx="6612" cy="1785"/>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01"/>
            <p:cNvSpPr/>
            <p:nvPr/>
          </p:nvSpPr>
          <p:spPr>
            <a:xfrm>
              <a:off x="5913293" y="2183222"/>
              <a:ext cx="11465" cy="223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01"/>
            <p:cNvSpPr/>
            <p:nvPr/>
          </p:nvSpPr>
          <p:spPr>
            <a:xfrm>
              <a:off x="5946806" y="2180859"/>
              <a:ext cx="7341" cy="1433"/>
            </a:xfrm>
            <a:custGeom>
              <a:rect b="b" l="l" r="r" t="t"/>
              <a:pathLst>
                <a:path extrusionOk="0" h="57" w="292">
                  <a:moveTo>
                    <a:pt x="291" y="0"/>
                  </a:moveTo>
                  <a:cubicBezTo>
                    <a:pt x="211" y="21"/>
                    <a:pt x="95" y="39"/>
                    <a:pt x="1" y="56"/>
                  </a:cubicBezTo>
                  <a:cubicBezTo>
                    <a:pt x="95" y="42"/>
                    <a:pt x="211" y="21"/>
                    <a:pt x="2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01"/>
            <p:cNvSpPr/>
            <p:nvPr/>
          </p:nvSpPr>
          <p:spPr>
            <a:xfrm>
              <a:off x="5818937" y="2154084"/>
              <a:ext cx="729" cy="5229"/>
            </a:xfrm>
            <a:custGeom>
              <a:rect b="b" l="l" r="r" t="t"/>
              <a:pathLst>
                <a:path extrusionOk="0" h="208" w="29">
                  <a:moveTo>
                    <a:pt x="28" y="207"/>
                  </a:moveTo>
                  <a:cubicBezTo>
                    <a:pt x="0" y="176"/>
                    <a:pt x="4" y="78"/>
                    <a:pt x="4" y="1"/>
                  </a:cubicBezTo>
                  <a:cubicBezTo>
                    <a:pt x="4" y="78"/>
                    <a:pt x="0" y="176"/>
                    <a:pt x="28" y="20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01"/>
            <p:cNvSpPr/>
            <p:nvPr/>
          </p:nvSpPr>
          <p:spPr>
            <a:xfrm>
              <a:off x="5904820" y="2181991"/>
              <a:ext cx="7945" cy="1182"/>
            </a:xfrm>
            <a:custGeom>
              <a:rect b="b" l="l" r="r" t="t"/>
              <a:pathLst>
                <a:path extrusionOk="0" h="47" w="316">
                  <a:moveTo>
                    <a:pt x="316" y="46"/>
                  </a:moveTo>
                  <a:cubicBezTo>
                    <a:pt x="211" y="43"/>
                    <a:pt x="22" y="36"/>
                    <a:pt x="1" y="1"/>
                  </a:cubicBezTo>
                  <a:cubicBezTo>
                    <a:pt x="22" y="36"/>
                    <a:pt x="211" y="43"/>
                    <a:pt x="316" y="4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01"/>
            <p:cNvSpPr/>
            <p:nvPr/>
          </p:nvSpPr>
          <p:spPr>
            <a:xfrm>
              <a:off x="4972399" y="2281023"/>
              <a:ext cx="352" cy="101"/>
            </a:xfrm>
            <a:custGeom>
              <a:rect b="b" l="l" r="r" t="t"/>
              <a:pathLst>
                <a:path extrusionOk="0" h="4" w="14">
                  <a:moveTo>
                    <a:pt x="0" y="4"/>
                  </a:moveTo>
                  <a:lnTo>
                    <a:pt x="1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01"/>
            <p:cNvSpPr/>
            <p:nvPr/>
          </p:nvSpPr>
          <p:spPr>
            <a:xfrm>
              <a:off x="4973103" y="2280746"/>
              <a:ext cx="201" cy="101"/>
            </a:xfrm>
            <a:custGeom>
              <a:rect b="b" l="l" r="r" t="t"/>
              <a:pathLst>
                <a:path extrusionOk="0" h="4" w="8">
                  <a:moveTo>
                    <a:pt x="0" y="4"/>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01"/>
            <p:cNvSpPr/>
            <p:nvPr/>
          </p:nvSpPr>
          <p:spPr>
            <a:xfrm>
              <a:off x="4973631" y="2280570"/>
              <a:ext cx="201" cy="101"/>
            </a:xfrm>
            <a:custGeom>
              <a:rect b="b" l="l" r="r" t="t"/>
              <a:pathLst>
                <a:path extrusionOk="0" h="4" w="8">
                  <a:moveTo>
                    <a:pt x="0" y="4"/>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01"/>
            <p:cNvSpPr/>
            <p:nvPr/>
          </p:nvSpPr>
          <p:spPr>
            <a:xfrm>
              <a:off x="4971695" y="2281274"/>
              <a:ext cx="352" cy="201"/>
            </a:xfrm>
            <a:custGeom>
              <a:rect b="b" l="l" r="r" t="t"/>
              <a:pathLst>
                <a:path extrusionOk="0" h="8" w="14">
                  <a:moveTo>
                    <a:pt x="0" y="8"/>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01"/>
            <p:cNvSpPr/>
            <p:nvPr/>
          </p:nvSpPr>
          <p:spPr>
            <a:xfrm>
              <a:off x="4970790" y="2281727"/>
              <a:ext cx="478" cy="201"/>
            </a:xfrm>
            <a:custGeom>
              <a:rect b="b" l="l" r="r" t="t"/>
              <a:pathLst>
                <a:path extrusionOk="0" h="8" w="19">
                  <a:moveTo>
                    <a:pt x="1" y="7"/>
                  </a:move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01"/>
            <p:cNvSpPr/>
            <p:nvPr/>
          </p:nvSpPr>
          <p:spPr>
            <a:xfrm>
              <a:off x="5026252" y="2295529"/>
              <a:ext cx="2238" cy="1710"/>
            </a:xfrm>
            <a:custGeom>
              <a:rect b="b" l="l" r="r" t="t"/>
              <a:pathLst>
                <a:path extrusionOk="0" h="68" w="89">
                  <a:moveTo>
                    <a:pt x="1" y="1"/>
                  </a:moveTo>
                  <a:cubicBezTo>
                    <a:pt x="29" y="25"/>
                    <a:pt x="57" y="50"/>
                    <a:pt x="88" y="67"/>
                  </a:cubicBezTo>
                  <a:cubicBezTo>
                    <a:pt x="57" y="50"/>
                    <a:pt x="29" y="25"/>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01"/>
            <p:cNvSpPr/>
            <p:nvPr/>
          </p:nvSpPr>
          <p:spPr>
            <a:xfrm>
              <a:off x="4974058" y="2280570"/>
              <a:ext cx="126" cy="25"/>
            </a:xfrm>
            <a:custGeom>
              <a:rect b="b" l="l" r="r" t="t"/>
              <a:pathLst>
                <a:path extrusionOk="0" h="1" w="5">
                  <a:moveTo>
                    <a:pt x="1"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01"/>
            <p:cNvSpPr/>
            <p:nvPr/>
          </p:nvSpPr>
          <p:spPr>
            <a:xfrm>
              <a:off x="5053002" y="2304781"/>
              <a:ext cx="25" cy="101"/>
            </a:xfrm>
            <a:custGeom>
              <a:rect b="b" l="l" r="r" t="t"/>
              <a:pathLst>
                <a:path extrusionOk="0" h="4" w="1">
                  <a:moveTo>
                    <a:pt x="1" y="0"/>
                  </a:moveTo>
                  <a:lnTo>
                    <a:pt x="1"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01"/>
            <p:cNvSpPr/>
            <p:nvPr/>
          </p:nvSpPr>
          <p:spPr>
            <a:xfrm>
              <a:off x="4969734" y="2282255"/>
              <a:ext cx="553" cy="277"/>
            </a:xfrm>
            <a:custGeom>
              <a:rect b="b" l="l" r="r" t="t"/>
              <a:pathLst>
                <a:path extrusionOk="0" h="11" w="22">
                  <a:moveTo>
                    <a:pt x="1" y="11"/>
                  </a:moveTo>
                  <a:lnTo>
                    <a:pt x="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01"/>
            <p:cNvSpPr/>
            <p:nvPr/>
          </p:nvSpPr>
          <p:spPr>
            <a:xfrm>
              <a:off x="5028640" y="2296761"/>
              <a:ext cx="905" cy="553"/>
            </a:xfrm>
            <a:custGeom>
              <a:rect b="b" l="l" r="r" t="t"/>
              <a:pathLst>
                <a:path extrusionOk="0" h="22" w="36">
                  <a:moveTo>
                    <a:pt x="0" y="22"/>
                  </a:moveTo>
                  <a:cubicBezTo>
                    <a:pt x="11" y="11"/>
                    <a:pt x="21" y="4"/>
                    <a:pt x="35" y="1"/>
                  </a:cubicBezTo>
                  <a:cubicBezTo>
                    <a:pt x="21" y="4"/>
                    <a:pt x="11" y="11"/>
                    <a:pt x="0"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01"/>
            <p:cNvSpPr/>
            <p:nvPr/>
          </p:nvSpPr>
          <p:spPr>
            <a:xfrm>
              <a:off x="5029520" y="2295001"/>
              <a:ext cx="14104" cy="1710"/>
            </a:xfrm>
            <a:custGeom>
              <a:rect b="b" l="l" r="r" t="t"/>
              <a:pathLst>
                <a:path extrusionOk="0" h="68" w="561">
                  <a:moveTo>
                    <a:pt x="560" y="1"/>
                  </a:moveTo>
                  <a:cubicBezTo>
                    <a:pt x="273" y="1"/>
                    <a:pt x="91" y="25"/>
                    <a:pt x="0" y="67"/>
                  </a:cubicBezTo>
                  <a:cubicBezTo>
                    <a:pt x="91" y="25"/>
                    <a:pt x="273" y="4"/>
                    <a:pt x="5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01"/>
            <p:cNvSpPr/>
            <p:nvPr/>
          </p:nvSpPr>
          <p:spPr>
            <a:xfrm>
              <a:off x="4974511" y="2280369"/>
              <a:ext cx="17624" cy="5330"/>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01"/>
            <p:cNvSpPr/>
            <p:nvPr/>
          </p:nvSpPr>
          <p:spPr>
            <a:xfrm>
              <a:off x="5053178" y="2305309"/>
              <a:ext cx="25" cy="101"/>
            </a:xfrm>
            <a:custGeom>
              <a:rect b="b" l="l" r="r" t="t"/>
              <a:pathLst>
                <a:path extrusionOk="0" h="4" w="1">
                  <a:moveTo>
                    <a:pt x="1" y="4"/>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01"/>
            <p:cNvSpPr/>
            <p:nvPr/>
          </p:nvSpPr>
          <p:spPr>
            <a:xfrm>
              <a:off x="5054838" y="2305862"/>
              <a:ext cx="7165" cy="4123"/>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01"/>
            <p:cNvSpPr/>
            <p:nvPr/>
          </p:nvSpPr>
          <p:spPr>
            <a:xfrm>
              <a:off x="4728577" y="2086503"/>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01"/>
            <p:cNvSpPr/>
            <p:nvPr/>
          </p:nvSpPr>
          <p:spPr>
            <a:xfrm>
              <a:off x="4729809" y="2086503"/>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01"/>
            <p:cNvSpPr/>
            <p:nvPr/>
          </p:nvSpPr>
          <p:spPr>
            <a:xfrm>
              <a:off x="4706830" y="2085271"/>
              <a:ext cx="654" cy="101"/>
            </a:xfrm>
            <a:custGeom>
              <a:rect b="b" l="l" r="r" t="t"/>
              <a:pathLst>
                <a:path extrusionOk="0" h="4" w="26">
                  <a:moveTo>
                    <a:pt x="25"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01"/>
            <p:cNvSpPr/>
            <p:nvPr/>
          </p:nvSpPr>
          <p:spPr>
            <a:xfrm>
              <a:off x="4705950" y="2085271"/>
              <a:ext cx="478" cy="25"/>
            </a:xfrm>
            <a:custGeom>
              <a:rect b="b" l="l" r="r" t="t"/>
              <a:pathLst>
                <a:path extrusionOk="0" h="1" w="19">
                  <a:moveTo>
                    <a:pt x="18"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01"/>
            <p:cNvSpPr/>
            <p:nvPr/>
          </p:nvSpPr>
          <p:spPr>
            <a:xfrm>
              <a:off x="4698206" y="2083235"/>
              <a:ext cx="302" cy="126"/>
            </a:xfrm>
            <a:custGeom>
              <a:rect b="b" l="l" r="r" t="t"/>
              <a:pathLst>
                <a:path extrusionOk="0" h="5" w="12">
                  <a:moveTo>
                    <a:pt x="11"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01"/>
            <p:cNvSpPr/>
            <p:nvPr/>
          </p:nvSpPr>
          <p:spPr>
            <a:xfrm>
              <a:off x="4697427" y="2082983"/>
              <a:ext cx="101" cy="25"/>
            </a:xfrm>
            <a:custGeom>
              <a:rect b="b" l="l" r="r" t="t"/>
              <a:pathLst>
                <a:path extrusionOk="0" h="1" w="4">
                  <a:moveTo>
                    <a:pt x="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01"/>
            <p:cNvSpPr/>
            <p:nvPr/>
          </p:nvSpPr>
          <p:spPr>
            <a:xfrm>
              <a:off x="4705070" y="2085095"/>
              <a:ext cx="377" cy="25"/>
            </a:xfrm>
            <a:custGeom>
              <a:rect b="b" l="l" r="r" t="t"/>
              <a:pathLst>
                <a:path extrusionOk="0" h="1" w="15">
                  <a:moveTo>
                    <a:pt x="15"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01"/>
            <p:cNvSpPr/>
            <p:nvPr/>
          </p:nvSpPr>
          <p:spPr>
            <a:xfrm>
              <a:off x="4727345" y="2086579"/>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01"/>
            <p:cNvSpPr/>
            <p:nvPr/>
          </p:nvSpPr>
          <p:spPr>
            <a:xfrm>
              <a:off x="4707885" y="2085347"/>
              <a:ext cx="654" cy="126"/>
            </a:xfrm>
            <a:custGeom>
              <a:rect b="b" l="l" r="r" t="t"/>
              <a:pathLst>
                <a:path extrusionOk="0" h="5" w="26">
                  <a:moveTo>
                    <a:pt x="25"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01"/>
            <p:cNvSpPr/>
            <p:nvPr/>
          </p:nvSpPr>
          <p:spPr>
            <a:xfrm>
              <a:off x="4724806" y="2086503"/>
              <a:ext cx="1257" cy="25"/>
            </a:xfrm>
            <a:custGeom>
              <a:rect b="b" l="l" r="r" t="t"/>
              <a:pathLst>
                <a:path extrusionOk="0" h="1" w="50">
                  <a:moveTo>
                    <a:pt x="49"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01"/>
            <p:cNvSpPr/>
            <p:nvPr/>
          </p:nvSpPr>
          <p:spPr>
            <a:xfrm>
              <a:off x="4713718" y="2085875"/>
              <a:ext cx="11012" cy="654"/>
            </a:xfrm>
            <a:custGeom>
              <a:rect b="b" l="l" r="r" t="t"/>
              <a:pathLst>
                <a:path extrusionOk="0" h="26" w="438">
                  <a:moveTo>
                    <a:pt x="438" y="25"/>
                  </a:moveTo>
                  <a:cubicBezTo>
                    <a:pt x="294" y="22"/>
                    <a:pt x="140" y="11"/>
                    <a:pt x="0" y="1"/>
                  </a:cubicBezTo>
                  <a:cubicBezTo>
                    <a:pt x="140" y="11"/>
                    <a:pt x="294" y="22"/>
                    <a:pt x="438"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01"/>
            <p:cNvSpPr/>
            <p:nvPr/>
          </p:nvSpPr>
          <p:spPr>
            <a:xfrm>
              <a:off x="4733681" y="2086227"/>
              <a:ext cx="553" cy="25"/>
            </a:xfrm>
            <a:custGeom>
              <a:rect b="b" l="l" r="r" t="t"/>
              <a:pathLst>
                <a:path extrusionOk="0" h="1" w="22">
                  <a:moveTo>
                    <a:pt x="22"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01"/>
            <p:cNvSpPr/>
            <p:nvPr/>
          </p:nvSpPr>
          <p:spPr>
            <a:xfrm>
              <a:off x="4731493" y="2086403"/>
              <a:ext cx="629" cy="25"/>
            </a:xfrm>
            <a:custGeom>
              <a:rect b="b" l="l" r="r" t="t"/>
              <a:pathLst>
                <a:path extrusionOk="0" h="1" w="25">
                  <a:moveTo>
                    <a:pt x="25"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01"/>
            <p:cNvSpPr/>
            <p:nvPr/>
          </p:nvSpPr>
          <p:spPr>
            <a:xfrm>
              <a:off x="4730261" y="2086403"/>
              <a:ext cx="729" cy="25"/>
            </a:xfrm>
            <a:custGeom>
              <a:rect b="b" l="l" r="r" t="t"/>
              <a:pathLst>
                <a:path extrusionOk="0" h="1" w="29">
                  <a:moveTo>
                    <a:pt x="28"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01"/>
            <p:cNvSpPr/>
            <p:nvPr/>
          </p:nvSpPr>
          <p:spPr>
            <a:xfrm>
              <a:off x="4701550" y="2084467"/>
              <a:ext cx="201" cy="126"/>
            </a:xfrm>
            <a:custGeom>
              <a:rect b="b" l="l" r="r" t="t"/>
              <a:pathLst>
                <a:path extrusionOk="0" h="5" w="8">
                  <a:moveTo>
                    <a:pt x="8"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01"/>
            <p:cNvSpPr/>
            <p:nvPr/>
          </p:nvSpPr>
          <p:spPr>
            <a:xfrm>
              <a:off x="4700770" y="2084215"/>
              <a:ext cx="277" cy="201"/>
            </a:xfrm>
            <a:custGeom>
              <a:rect b="b" l="l" r="r" t="t"/>
              <a:pathLst>
                <a:path extrusionOk="0" h="8" w="11">
                  <a:moveTo>
                    <a:pt x="11"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01"/>
            <p:cNvSpPr/>
            <p:nvPr/>
          </p:nvSpPr>
          <p:spPr>
            <a:xfrm>
              <a:off x="4701902" y="2084643"/>
              <a:ext cx="302" cy="25"/>
            </a:xfrm>
            <a:custGeom>
              <a:rect b="b" l="l" r="r" t="t"/>
              <a:pathLst>
                <a:path extrusionOk="0" h="1" w="12">
                  <a:moveTo>
                    <a:pt x="11"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01"/>
            <p:cNvSpPr/>
            <p:nvPr/>
          </p:nvSpPr>
          <p:spPr>
            <a:xfrm>
              <a:off x="4732625" y="2086327"/>
              <a:ext cx="553" cy="25"/>
            </a:xfrm>
            <a:custGeom>
              <a:rect b="b" l="l" r="r" t="t"/>
              <a:pathLst>
                <a:path extrusionOk="0" h="1" w="22">
                  <a:moveTo>
                    <a:pt x="22"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01"/>
            <p:cNvSpPr/>
            <p:nvPr/>
          </p:nvSpPr>
          <p:spPr>
            <a:xfrm>
              <a:off x="4702430" y="2084743"/>
              <a:ext cx="201" cy="25"/>
            </a:xfrm>
            <a:custGeom>
              <a:rect b="b" l="l" r="r" t="t"/>
              <a:pathLst>
                <a:path extrusionOk="0" h="1" w="8">
                  <a:moveTo>
                    <a:pt x="8"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01"/>
            <p:cNvSpPr/>
            <p:nvPr/>
          </p:nvSpPr>
          <p:spPr>
            <a:xfrm>
              <a:off x="4699262" y="2083587"/>
              <a:ext cx="478" cy="201"/>
            </a:xfrm>
            <a:custGeom>
              <a:rect b="b" l="l" r="r" t="t"/>
              <a:pathLst>
                <a:path extrusionOk="0" h="8" w="19">
                  <a:moveTo>
                    <a:pt x="18" y="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01"/>
            <p:cNvSpPr/>
            <p:nvPr/>
          </p:nvSpPr>
          <p:spPr>
            <a:xfrm>
              <a:off x="4703586" y="2084919"/>
              <a:ext cx="277" cy="25"/>
            </a:xfrm>
            <a:custGeom>
              <a:rect b="b" l="l" r="r" t="t"/>
              <a:pathLst>
                <a:path extrusionOk="0" h="1" w="11">
                  <a:moveTo>
                    <a:pt x="11"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01"/>
            <p:cNvSpPr/>
            <p:nvPr/>
          </p:nvSpPr>
          <p:spPr>
            <a:xfrm>
              <a:off x="4700066" y="2083939"/>
              <a:ext cx="377" cy="126"/>
            </a:xfrm>
            <a:custGeom>
              <a:rect b="b" l="l" r="r" t="t"/>
              <a:pathLst>
                <a:path extrusionOk="0" h="5" w="15">
                  <a:moveTo>
                    <a:pt x="14"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01"/>
            <p:cNvSpPr/>
            <p:nvPr/>
          </p:nvSpPr>
          <p:spPr>
            <a:xfrm>
              <a:off x="4704290" y="2084995"/>
              <a:ext cx="377" cy="25"/>
            </a:xfrm>
            <a:custGeom>
              <a:rect b="b" l="l" r="r" t="t"/>
              <a:pathLst>
                <a:path extrusionOk="0" h="1" w="15">
                  <a:moveTo>
                    <a:pt x="14"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01"/>
            <p:cNvSpPr/>
            <p:nvPr/>
          </p:nvSpPr>
          <p:spPr>
            <a:xfrm>
              <a:off x="4702958" y="2084819"/>
              <a:ext cx="302" cy="25"/>
            </a:xfrm>
            <a:custGeom>
              <a:rect b="b" l="l" r="r" t="t"/>
              <a:pathLst>
                <a:path extrusionOk="0" h="1" w="12">
                  <a:moveTo>
                    <a:pt x="11"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01"/>
            <p:cNvSpPr/>
            <p:nvPr/>
          </p:nvSpPr>
          <p:spPr>
            <a:xfrm>
              <a:off x="4712486" y="2085799"/>
              <a:ext cx="1157" cy="101"/>
            </a:xfrm>
            <a:custGeom>
              <a:rect b="b" l="l" r="r" t="t"/>
              <a:pathLst>
                <a:path extrusionOk="0" h="4" w="46">
                  <a:moveTo>
                    <a:pt x="46"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01"/>
            <p:cNvSpPr/>
            <p:nvPr/>
          </p:nvSpPr>
          <p:spPr>
            <a:xfrm>
              <a:off x="4711254" y="2085699"/>
              <a:ext cx="981" cy="126"/>
            </a:xfrm>
            <a:custGeom>
              <a:rect b="b" l="l" r="r" t="t"/>
              <a:pathLst>
                <a:path extrusionOk="0" h="5" w="39">
                  <a:moveTo>
                    <a:pt x="39"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01"/>
            <p:cNvSpPr/>
            <p:nvPr/>
          </p:nvSpPr>
          <p:spPr>
            <a:xfrm>
              <a:off x="4708941" y="2085523"/>
              <a:ext cx="729" cy="25"/>
            </a:xfrm>
            <a:custGeom>
              <a:rect b="b" l="l" r="r" t="t"/>
              <a:pathLst>
                <a:path extrusionOk="0" h="1" w="29">
                  <a:moveTo>
                    <a:pt x="29" y="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01"/>
            <p:cNvSpPr/>
            <p:nvPr/>
          </p:nvSpPr>
          <p:spPr>
            <a:xfrm>
              <a:off x="4710098" y="2085623"/>
              <a:ext cx="905" cy="101"/>
            </a:xfrm>
            <a:custGeom>
              <a:rect b="b" l="l" r="r" t="t"/>
              <a:pathLst>
                <a:path extrusionOk="0" h="4" w="36">
                  <a:moveTo>
                    <a:pt x="36"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01"/>
            <p:cNvSpPr/>
            <p:nvPr/>
          </p:nvSpPr>
          <p:spPr>
            <a:xfrm>
              <a:off x="4734737" y="2086151"/>
              <a:ext cx="126" cy="25"/>
            </a:xfrm>
            <a:custGeom>
              <a:rect b="b" l="l" r="r" t="t"/>
              <a:pathLst>
                <a:path extrusionOk="0" h="1" w="5">
                  <a:moveTo>
                    <a:pt x="1"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01"/>
            <p:cNvSpPr/>
            <p:nvPr/>
          </p:nvSpPr>
          <p:spPr>
            <a:xfrm>
              <a:off x="4947836" y="2217817"/>
              <a:ext cx="101" cy="277"/>
            </a:xfrm>
            <a:custGeom>
              <a:rect b="b" l="l" r="r" t="t"/>
              <a:pathLst>
                <a:path extrusionOk="0" h="11" w="4">
                  <a:moveTo>
                    <a:pt x="4" y="1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01"/>
            <p:cNvSpPr/>
            <p:nvPr/>
          </p:nvSpPr>
          <p:spPr>
            <a:xfrm>
              <a:off x="4960758" y="2208138"/>
              <a:ext cx="2841" cy="377"/>
            </a:xfrm>
            <a:custGeom>
              <a:rect b="b" l="l" r="r" t="t"/>
              <a:pathLst>
                <a:path extrusionOk="0" h="15" w="113">
                  <a:moveTo>
                    <a:pt x="113" y="1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01"/>
            <p:cNvSpPr/>
            <p:nvPr/>
          </p:nvSpPr>
          <p:spPr>
            <a:xfrm>
              <a:off x="4971142" y="2195190"/>
              <a:ext cx="1785" cy="2489"/>
            </a:xfrm>
            <a:custGeom>
              <a:rect b="b" l="l" r="r" t="t"/>
              <a:pathLst>
                <a:path extrusionOk="0" h="99" w="71">
                  <a:moveTo>
                    <a:pt x="1" y="1"/>
                  </a:moveTo>
                  <a:cubicBezTo>
                    <a:pt x="29" y="29"/>
                    <a:pt x="54" y="64"/>
                    <a:pt x="71" y="99"/>
                  </a:cubicBezTo>
                  <a:cubicBezTo>
                    <a:pt x="54" y="64"/>
                    <a:pt x="29" y="2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01"/>
            <p:cNvSpPr/>
            <p:nvPr/>
          </p:nvSpPr>
          <p:spPr>
            <a:xfrm>
              <a:off x="4912084" y="2157176"/>
              <a:ext cx="25" cy="805"/>
            </a:xfrm>
            <a:custGeom>
              <a:rect b="b" l="l" r="r" t="t"/>
              <a:pathLst>
                <a:path extrusionOk="0" h="32" w="1">
                  <a:moveTo>
                    <a:pt x="1" y="0"/>
                  </a:moveTo>
                  <a:cubicBezTo>
                    <a:pt x="1" y="11"/>
                    <a:pt x="1" y="21"/>
                    <a:pt x="1" y="32"/>
                  </a:cubicBezTo>
                  <a:cubicBezTo>
                    <a:pt x="1" y="21"/>
                    <a:pt x="1" y="1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01"/>
            <p:cNvSpPr/>
            <p:nvPr/>
          </p:nvSpPr>
          <p:spPr>
            <a:xfrm>
              <a:off x="4860067" y="2127157"/>
              <a:ext cx="2414" cy="880"/>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01"/>
            <p:cNvSpPr/>
            <p:nvPr/>
          </p:nvSpPr>
          <p:spPr>
            <a:xfrm>
              <a:off x="4866050" y="2124341"/>
              <a:ext cx="3394" cy="2062"/>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01"/>
            <p:cNvSpPr/>
            <p:nvPr/>
          </p:nvSpPr>
          <p:spPr>
            <a:xfrm>
              <a:off x="4921437" y="2161475"/>
              <a:ext cx="3444" cy="1886"/>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01"/>
            <p:cNvSpPr/>
            <p:nvPr/>
          </p:nvSpPr>
          <p:spPr>
            <a:xfrm>
              <a:off x="4892650" y="2135605"/>
              <a:ext cx="629" cy="2766"/>
            </a:xfrm>
            <a:custGeom>
              <a:rect b="b" l="l" r="r" t="t"/>
              <a:pathLst>
                <a:path extrusionOk="0" h="110" w="25">
                  <a:moveTo>
                    <a:pt x="25" y="1"/>
                  </a:moveTo>
                  <a:cubicBezTo>
                    <a:pt x="25" y="39"/>
                    <a:pt x="14" y="78"/>
                    <a:pt x="0" y="109"/>
                  </a:cubicBezTo>
                  <a:cubicBezTo>
                    <a:pt x="14" y="78"/>
                    <a:pt x="25" y="39"/>
                    <a:pt x="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01"/>
            <p:cNvSpPr/>
            <p:nvPr/>
          </p:nvSpPr>
          <p:spPr>
            <a:xfrm>
              <a:off x="4877942" y="2123637"/>
              <a:ext cx="5229" cy="629"/>
            </a:xfrm>
            <a:custGeom>
              <a:rect b="b" l="l" r="r" t="t"/>
              <a:pathLst>
                <a:path extrusionOk="0" h="25" w="208">
                  <a:moveTo>
                    <a:pt x="1" y="25"/>
                  </a:moveTo>
                  <a:cubicBezTo>
                    <a:pt x="67" y="8"/>
                    <a:pt x="137" y="1"/>
                    <a:pt x="207" y="1"/>
                  </a:cubicBezTo>
                  <a:cubicBezTo>
                    <a:pt x="137" y="1"/>
                    <a:pt x="67" y="8"/>
                    <a:pt x="1"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01"/>
            <p:cNvSpPr/>
            <p:nvPr/>
          </p:nvSpPr>
          <p:spPr>
            <a:xfrm>
              <a:off x="4971871" y="2185083"/>
              <a:ext cx="629" cy="629"/>
            </a:xfrm>
            <a:custGeom>
              <a:rect b="b" l="l" r="r" t="t"/>
              <a:pathLst>
                <a:path extrusionOk="0" h="25" w="25">
                  <a:moveTo>
                    <a:pt x="25" y="0"/>
                  </a:moveTo>
                  <a:lnTo>
                    <a:pt x="0"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01"/>
            <p:cNvSpPr/>
            <p:nvPr/>
          </p:nvSpPr>
          <p:spPr>
            <a:xfrm>
              <a:off x="4963750" y="220849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01"/>
            <p:cNvSpPr/>
            <p:nvPr/>
          </p:nvSpPr>
          <p:spPr>
            <a:xfrm>
              <a:off x="4947484" y="2215529"/>
              <a:ext cx="25" cy="277"/>
            </a:xfrm>
            <a:custGeom>
              <a:rect b="b" l="l" r="r" t="t"/>
              <a:pathLst>
                <a:path extrusionOk="0" h="11" w="1">
                  <a:moveTo>
                    <a:pt x="0" y="0"/>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01"/>
            <p:cNvSpPr/>
            <p:nvPr/>
          </p:nvSpPr>
          <p:spPr>
            <a:xfrm>
              <a:off x="4947660" y="2216585"/>
              <a:ext cx="25" cy="377"/>
            </a:xfrm>
            <a:custGeom>
              <a:rect b="b" l="l" r="r" t="t"/>
              <a:pathLst>
                <a:path extrusionOk="0" h="15" w="1">
                  <a:moveTo>
                    <a:pt x="0" y="0"/>
                  </a:moveTo>
                  <a:lnTo>
                    <a:pt x="0"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01"/>
            <p:cNvSpPr/>
            <p:nvPr/>
          </p:nvSpPr>
          <p:spPr>
            <a:xfrm>
              <a:off x="4947484" y="2215077"/>
              <a:ext cx="25" cy="302"/>
            </a:xfrm>
            <a:custGeom>
              <a:rect b="b" l="l" r="r" t="t"/>
              <a:pathLst>
                <a:path extrusionOk="0" h="12" w="1">
                  <a:moveTo>
                    <a:pt x="0" y="11"/>
                  </a:moveTo>
                  <a:cubicBezTo>
                    <a:pt x="0" y="8"/>
                    <a:pt x="0" y="4"/>
                    <a:pt x="0" y="1"/>
                  </a:cubicBezTo>
                  <a:cubicBezTo>
                    <a:pt x="0" y="4"/>
                    <a:pt x="0" y="8"/>
                    <a:pt x="0"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01"/>
            <p:cNvSpPr/>
            <p:nvPr/>
          </p:nvSpPr>
          <p:spPr>
            <a:xfrm>
              <a:off x="4947735" y="2217189"/>
              <a:ext cx="126" cy="302"/>
            </a:xfrm>
            <a:custGeom>
              <a:rect b="b" l="l" r="r" t="t"/>
              <a:pathLst>
                <a:path extrusionOk="0" h="12" w="5">
                  <a:moveTo>
                    <a:pt x="1" y="1"/>
                  </a:moveTo>
                  <a:lnTo>
                    <a:pt x="4"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01"/>
            <p:cNvSpPr/>
            <p:nvPr/>
          </p:nvSpPr>
          <p:spPr>
            <a:xfrm>
              <a:off x="4947559" y="2215957"/>
              <a:ext cx="25" cy="478"/>
            </a:xfrm>
            <a:custGeom>
              <a:rect b="b" l="l" r="r" t="t"/>
              <a:pathLst>
                <a:path extrusionOk="0" h="19" w="1">
                  <a:moveTo>
                    <a:pt x="1" y="1"/>
                  </a:moveTo>
                  <a:cubicBezTo>
                    <a:pt x="1" y="8"/>
                    <a:pt x="1" y="11"/>
                    <a:pt x="1" y="18"/>
                  </a:cubicBezTo>
                  <a:cubicBezTo>
                    <a:pt x="1" y="11"/>
                    <a:pt x="1"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01"/>
            <p:cNvSpPr/>
            <p:nvPr/>
          </p:nvSpPr>
          <p:spPr>
            <a:xfrm>
              <a:off x="4972047" y="2176007"/>
              <a:ext cx="3545" cy="6461"/>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01"/>
            <p:cNvSpPr/>
            <p:nvPr/>
          </p:nvSpPr>
          <p:spPr>
            <a:xfrm>
              <a:off x="4862707" y="2112902"/>
              <a:ext cx="830" cy="25"/>
            </a:xfrm>
            <a:custGeom>
              <a:rect b="b" l="l" r="r" t="t"/>
              <a:pathLst>
                <a:path extrusionOk="0" h="1" w="33">
                  <a:moveTo>
                    <a:pt x="32" y="0"/>
                  </a:moveTo>
                  <a:cubicBezTo>
                    <a:pt x="22" y="0"/>
                    <a:pt x="8" y="0"/>
                    <a:pt x="1" y="0"/>
                  </a:cubicBezTo>
                  <a:cubicBezTo>
                    <a:pt x="8" y="0"/>
                    <a:pt x="22" y="0"/>
                    <a:pt x="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01"/>
            <p:cNvSpPr/>
            <p:nvPr/>
          </p:nvSpPr>
          <p:spPr>
            <a:xfrm>
              <a:off x="4855768" y="2110614"/>
              <a:ext cx="201" cy="25"/>
            </a:xfrm>
            <a:custGeom>
              <a:rect b="b" l="l" r="r" t="t"/>
              <a:pathLst>
                <a:path extrusionOk="0" h="1" w="8">
                  <a:moveTo>
                    <a:pt x="0" y="0"/>
                  </a:moveTo>
                  <a:cubicBezTo>
                    <a:pt x="4" y="0"/>
                    <a:pt x="7" y="0"/>
                    <a:pt x="7" y="0"/>
                  </a:cubicBezTo>
                  <a:cubicBezTo>
                    <a:pt x="7" y="0"/>
                    <a:pt x="4"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01"/>
            <p:cNvSpPr/>
            <p:nvPr/>
          </p:nvSpPr>
          <p:spPr>
            <a:xfrm>
              <a:off x="4863687" y="2095730"/>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01"/>
            <p:cNvSpPr/>
            <p:nvPr/>
          </p:nvSpPr>
          <p:spPr>
            <a:xfrm>
              <a:off x="4857955" y="2111217"/>
              <a:ext cx="4777" cy="1609"/>
            </a:xfrm>
            <a:custGeom>
              <a:rect b="b" l="l" r="r" t="t"/>
              <a:pathLst>
                <a:path extrusionOk="0" h="64" w="190">
                  <a:moveTo>
                    <a:pt x="1" y="1"/>
                  </a:moveTo>
                  <a:lnTo>
                    <a:pt x="32" y="15"/>
                  </a:lnTo>
                  <a:cubicBezTo>
                    <a:pt x="81" y="39"/>
                    <a:pt x="134" y="57"/>
                    <a:pt x="190" y="64"/>
                  </a:cubicBezTo>
                  <a:cubicBezTo>
                    <a:pt x="134" y="57"/>
                    <a:pt x="81" y="39"/>
                    <a:pt x="32" y="1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01"/>
            <p:cNvSpPr/>
            <p:nvPr/>
          </p:nvSpPr>
          <p:spPr>
            <a:xfrm>
              <a:off x="4858307" y="2121953"/>
              <a:ext cx="1785" cy="5229"/>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01"/>
            <p:cNvSpPr/>
            <p:nvPr/>
          </p:nvSpPr>
          <p:spPr>
            <a:xfrm>
              <a:off x="4854787" y="2087207"/>
              <a:ext cx="1609" cy="1257"/>
            </a:xfrm>
            <a:custGeom>
              <a:rect b="b" l="l" r="r" t="t"/>
              <a:pathLst>
                <a:path extrusionOk="0" h="50" w="64">
                  <a:moveTo>
                    <a:pt x="1" y="0"/>
                  </a:moveTo>
                  <a:lnTo>
                    <a:pt x="1" y="0"/>
                  </a:lnTo>
                  <a:cubicBezTo>
                    <a:pt x="15" y="25"/>
                    <a:pt x="39" y="42"/>
                    <a:pt x="64" y="49"/>
                  </a:cubicBezTo>
                  <a:cubicBezTo>
                    <a:pt x="39" y="42"/>
                    <a:pt x="18" y="2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01"/>
            <p:cNvSpPr/>
            <p:nvPr/>
          </p:nvSpPr>
          <p:spPr>
            <a:xfrm>
              <a:off x="4813002" y="2051381"/>
              <a:ext cx="277" cy="453"/>
            </a:xfrm>
            <a:custGeom>
              <a:rect b="b" l="l" r="r" t="t"/>
              <a:pathLst>
                <a:path extrusionOk="0" h="18" w="11">
                  <a:moveTo>
                    <a:pt x="0" y="0"/>
                  </a:moveTo>
                  <a:lnTo>
                    <a:pt x="7" y="14"/>
                  </a:lnTo>
                  <a:cubicBezTo>
                    <a:pt x="7" y="14"/>
                    <a:pt x="7" y="18"/>
                    <a:pt x="10" y="18"/>
                  </a:cubicBezTo>
                  <a:cubicBezTo>
                    <a:pt x="7" y="11"/>
                    <a:pt x="3" y="7"/>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01"/>
            <p:cNvSpPr/>
            <p:nvPr/>
          </p:nvSpPr>
          <p:spPr>
            <a:xfrm>
              <a:off x="4850312" y="2080067"/>
              <a:ext cx="3193" cy="4349"/>
            </a:xfrm>
            <a:custGeom>
              <a:rect b="b" l="l" r="r" t="t"/>
              <a:pathLst>
                <a:path extrusionOk="0" h="173" w="127">
                  <a:moveTo>
                    <a:pt x="126" y="172"/>
                  </a:moveTo>
                  <a:cubicBezTo>
                    <a:pt x="105" y="102"/>
                    <a:pt x="60" y="43"/>
                    <a:pt x="0" y="1"/>
                  </a:cubicBezTo>
                  <a:cubicBezTo>
                    <a:pt x="60" y="43"/>
                    <a:pt x="105" y="102"/>
                    <a:pt x="126" y="17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01"/>
            <p:cNvSpPr/>
            <p:nvPr/>
          </p:nvSpPr>
          <p:spPr>
            <a:xfrm>
              <a:off x="4859715" y="2126629"/>
              <a:ext cx="553" cy="729"/>
            </a:xfrm>
            <a:custGeom>
              <a:rect b="b" l="l" r="r" t="t"/>
              <a:pathLst>
                <a:path extrusionOk="0" h="29" w="22">
                  <a:moveTo>
                    <a:pt x="1" y="1"/>
                  </a:moveTo>
                  <a:lnTo>
                    <a:pt x="1" y="1"/>
                  </a:lnTo>
                  <a:cubicBezTo>
                    <a:pt x="8" y="11"/>
                    <a:pt x="15" y="22"/>
                    <a:pt x="22" y="29"/>
                  </a:cubicBezTo>
                  <a:lnTo>
                    <a:pt x="15" y="18"/>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01"/>
            <p:cNvSpPr/>
            <p:nvPr/>
          </p:nvSpPr>
          <p:spPr>
            <a:xfrm>
              <a:off x="4803398" y="2026289"/>
              <a:ext cx="553" cy="654"/>
            </a:xfrm>
            <a:custGeom>
              <a:rect b="b" l="l" r="r" t="t"/>
              <a:pathLst>
                <a:path extrusionOk="0" h="26" w="22">
                  <a:moveTo>
                    <a:pt x="0" y="1"/>
                  </a:moveTo>
                  <a:cubicBezTo>
                    <a:pt x="4" y="11"/>
                    <a:pt x="14" y="18"/>
                    <a:pt x="21" y="25"/>
                  </a:cubicBezTo>
                  <a:cubicBezTo>
                    <a:pt x="14" y="18"/>
                    <a:pt x="7" y="1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01"/>
            <p:cNvSpPr/>
            <p:nvPr/>
          </p:nvSpPr>
          <p:spPr>
            <a:xfrm>
              <a:off x="4802769" y="2025586"/>
              <a:ext cx="478" cy="553"/>
            </a:xfrm>
            <a:custGeom>
              <a:rect b="b" l="l" r="r" t="t"/>
              <a:pathLst>
                <a:path extrusionOk="0" h="22" w="19">
                  <a:moveTo>
                    <a:pt x="1" y="1"/>
                  </a:moveTo>
                  <a:cubicBezTo>
                    <a:pt x="4" y="8"/>
                    <a:pt x="11" y="15"/>
                    <a:pt x="18" y="22"/>
                  </a:cubicBezTo>
                  <a:cubicBezTo>
                    <a:pt x="11" y="15"/>
                    <a:pt x="4"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01"/>
            <p:cNvSpPr/>
            <p:nvPr/>
          </p:nvSpPr>
          <p:spPr>
            <a:xfrm>
              <a:off x="4812097" y="2048389"/>
              <a:ext cx="905" cy="3017"/>
            </a:xfrm>
            <a:custGeom>
              <a:rect b="b" l="l" r="r" t="t"/>
              <a:pathLst>
                <a:path extrusionOk="0" h="120" w="36">
                  <a:moveTo>
                    <a:pt x="1" y="0"/>
                  </a:moveTo>
                  <a:cubicBezTo>
                    <a:pt x="8" y="42"/>
                    <a:pt x="18" y="81"/>
                    <a:pt x="36" y="119"/>
                  </a:cubicBezTo>
                  <a:lnTo>
                    <a:pt x="29" y="102"/>
                  </a:lnTo>
                  <a:cubicBezTo>
                    <a:pt x="18" y="70"/>
                    <a:pt x="8" y="3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01"/>
            <p:cNvSpPr/>
            <p:nvPr/>
          </p:nvSpPr>
          <p:spPr>
            <a:xfrm>
              <a:off x="4801990" y="2024002"/>
              <a:ext cx="729" cy="1534"/>
            </a:xfrm>
            <a:custGeom>
              <a:rect b="b" l="l" r="r" t="t"/>
              <a:pathLst>
                <a:path extrusionOk="0" h="61" w="29">
                  <a:moveTo>
                    <a:pt x="0" y="1"/>
                  </a:moveTo>
                  <a:lnTo>
                    <a:pt x="4" y="15"/>
                  </a:lnTo>
                  <a:cubicBezTo>
                    <a:pt x="11" y="32"/>
                    <a:pt x="21" y="46"/>
                    <a:pt x="28" y="60"/>
                  </a:cubicBezTo>
                  <a:cubicBezTo>
                    <a:pt x="18" y="39"/>
                    <a:pt x="7" y="22"/>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01"/>
            <p:cNvSpPr/>
            <p:nvPr/>
          </p:nvSpPr>
          <p:spPr>
            <a:xfrm>
              <a:off x="4812801" y="2050928"/>
              <a:ext cx="377" cy="830"/>
            </a:xfrm>
            <a:custGeom>
              <a:rect b="b" l="l" r="r" t="t"/>
              <a:pathLst>
                <a:path extrusionOk="0" h="33" w="15">
                  <a:moveTo>
                    <a:pt x="1" y="1"/>
                  </a:moveTo>
                  <a:lnTo>
                    <a:pt x="1" y="1"/>
                  </a:lnTo>
                  <a:cubicBezTo>
                    <a:pt x="4" y="11"/>
                    <a:pt x="8" y="22"/>
                    <a:pt x="15" y="32"/>
                  </a:cubicBezTo>
                  <a:lnTo>
                    <a:pt x="8" y="18"/>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01"/>
            <p:cNvSpPr/>
            <p:nvPr/>
          </p:nvSpPr>
          <p:spPr>
            <a:xfrm>
              <a:off x="4730789" y="2075315"/>
              <a:ext cx="201" cy="25"/>
            </a:xfrm>
            <a:custGeom>
              <a:rect b="b" l="l" r="r" t="t"/>
              <a:pathLst>
                <a:path extrusionOk="0" h="1" w="8">
                  <a:moveTo>
                    <a:pt x="0" y="1"/>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01"/>
            <p:cNvSpPr/>
            <p:nvPr/>
          </p:nvSpPr>
          <p:spPr>
            <a:xfrm>
              <a:off x="4731217" y="2075416"/>
              <a:ext cx="201" cy="25"/>
            </a:xfrm>
            <a:custGeom>
              <a:rect b="b" l="l" r="r" t="t"/>
              <a:pathLst>
                <a:path extrusionOk="0" h="1" w="8">
                  <a:moveTo>
                    <a:pt x="1" y="0"/>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01"/>
            <p:cNvSpPr/>
            <p:nvPr/>
          </p:nvSpPr>
          <p:spPr>
            <a:xfrm>
              <a:off x="4730261" y="2075315"/>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01"/>
            <p:cNvSpPr/>
            <p:nvPr/>
          </p:nvSpPr>
          <p:spPr>
            <a:xfrm>
              <a:off x="4730437" y="2075315"/>
              <a:ext cx="201" cy="25"/>
            </a:xfrm>
            <a:custGeom>
              <a:rect b="b" l="l" r="r" t="t"/>
              <a:pathLst>
                <a:path extrusionOk="0" h="1" w="8">
                  <a:moveTo>
                    <a:pt x="0" y="1"/>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01"/>
            <p:cNvSpPr/>
            <p:nvPr/>
          </p:nvSpPr>
          <p:spPr>
            <a:xfrm>
              <a:off x="4732801" y="2076120"/>
              <a:ext cx="201" cy="101"/>
            </a:xfrm>
            <a:custGeom>
              <a:rect b="b" l="l" r="r" t="t"/>
              <a:pathLst>
                <a:path extrusionOk="0" h="4" w="8">
                  <a:moveTo>
                    <a:pt x="1" y="0"/>
                  </a:moveTo>
                  <a:lnTo>
                    <a:pt x="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01"/>
            <p:cNvSpPr/>
            <p:nvPr/>
          </p:nvSpPr>
          <p:spPr>
            <a:xfrm>
              <a:off x="4732197" y="2075768"/>
              <a:ext cx="201" cy="101"/>
            </a:xfrm>
            <a:custGeom>
              <a:rect b="b" l="l" r="r" t="t"/>
              <a:pathLst>
                <a:path extrusionOk="0" h="4" w="8">
                  <a:moveTo>
                    <a:pt x="0" y="0"/>
                  </a:moveTo>
                  <a:lnTo>
                    <a:pt x="7"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01"/>
            <p:cNvSpPr/>
            <p:nvPr/>
          </p:nvSpPr>
          <p:spPr>
            <a:xfrm>
              <a:off x="4731669" y="2075592"/>
              <a:ext cx="201" cy="25"/>
            </a:xfrm>
            <a:custGeom>
              <a:rect b="b" l="l" r="r" t="t"/>
              <a:pathLst>
                <a:path extrusionOk="0" h="1" w="8">
                  <a:moveTo>
                    <a:pt x="0" y="0"/>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01"/>
            <p:cNvSpPr/>
            <p:nvPr/>
          </p:nvSpPr>
          <p:spPr>
            <a:xfrm>
              <a:off x="4733429" y="2076371"/>
              <a:ext cx="629" cy="478"/>
            </a:xfrm>
            <a:custGeom>
              <a:rect b="b" l="l" r="r" t="t"/>
              <a:pathLst>
                <a:path extrusionOk="0" h="19" w="25">
                  <a:moveTo>
                    <a:pt x="0" y="1"/>
                  </a:moveTo>
                  <a:lnTo>
                    <a:pt x="0" y="1"/>
                  </a:lnTo>
                  <a:cubicBezTo>
                    <a:pt x="7" y="8"/>
                    <a:pt x="14" y="11"/>
                    <a:pt x="25" y="18"/>
                  </a:cubicBezTo>
                  <a:cubicBezTo>
                    <a:pt x="14" y="11"/>
                    <a:pt x="7" y="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01"/>
            <p:cNvSpPr/>
            <p:nvPr/>
          </p:nvSpPr>
          <p:spPr>
            <a:xfrm>
              <a:off x="4734837" y="2078408"/>
              <a:ext cx="729" cy="7769"/>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01"/>
            <p:cNvSpPr/>
            <p:nvPr/>
          </p:nvSpPr>
          <p:spPr>
            <a:xfrm>
              <a:off x="4716610" y="2071318"/>
              <a:ext cx="1433" cy="50"/>
            </a:xfrm>
            <a:custGeom>
              <a:rect b="b" l="l" r="r" t="t"/>
              <a:pathLst>
                <a:path extrusionOk="0" h="2" w="57">
                  <a:moveTo>
                    <a:pt x="38" y="0"/>
                  </a:moveTo>
                  <a:cubicBezTo>
                    <a:pt x="25" y="0"/>
                    <a:pt x="12" y="2"/>
                    <a:pt x="1" y="2"/>
                  </a:cubicBezTo>
                  <a:lnTo>
                    <a:pt x="57" y="2"/>
                  </a:lnTo>
                  <a:cubicBezTo>
                    <a:pt x="51" y="1"/>
                    <a:pt x="45" y="0"/>
                    <a:pt x="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01"/>
            <p:cNvSpPr/>
            <p:nvPr/>
          </p:nvSpPr>
          <p:spPr>
            <a:xfrm>
              <a:off x="4719953" y="2071720"/>
              <a:ext cx="10157" cy="4023"/>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01"/>
            <p:cNvSpPr/>
            <p:nvPr/>
          </p:nvSpPr>
          <p:spPr>
            <a:xfrm>
              <a:off x="4718118" y="2071268"/>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01"/>
            <p:cNvSpPr/>
            <p:nvPr/>
          </p:nvSpPr>
          <p:spPr>
            <a:xfrm>
              <a:off x="4719777" y="2071544"/>
              <a:ext cx="25" cy="0"/>
            </a:xfrm>
            <a:custGeom>
              <a:rect b="b" l="l" r="r" t="t"/>
              <a:pathLst>
                <a:path extrusionOk="0" h="0" w="1">
                  <a:moveTo>
                    <a:pt x="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01"/>
            <p:cNvSpPr/>
            <p:nvPr/>
          </p:nvSpPr>
          <p:spPr>
            <a:xfrm>
              <a:off x="4719425" y="2071444"/>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01"/>
            <p:cNvSpPr/>
            <p:nvPr/>
          </p:nvSpPr>
          <p:spPr>
            <a:xfrm>
              <a:off x="4718545" y="2071343"/>
              <a:ext cx="302" cy="25"/>
            </a:xfrm>
            <a:custGeom>
              <a:rect b="b" l="l" r="r" t="t"/>
              <a:pathLst>
                <a:path extrusionOk="0" h="1" w="12">
                  <a:moveTo>
                    <a:pt x="1" y="1"/>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01"/>
            <p:cNvSpPr/>
            <p:nvPr/>
          </p:nvSpPr>
          <p:spPr>
            <a:xfrm>
              <a:off x="4718998" y="2071343"/>
              <a:ext cx="277" cy="25"/>
            </a:xfrm>
            <a:custGeom>
              <a:rect b="b" l="l" r="r" t="t"/>
              <a:pathLst>
                <a:path extrusionOk="0" h="1" w="11">
                  <a:moveTo>
                    <a:pt x="0" y="1"/>
                  </a:move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01"/>
            <p:cNvSpPr/>
            <p:nvPr/>
          </p:nvSpPr>
          <p:spPr>
            <a:xfrm>
              <a:off x="4734913" y="2086151"/>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01"/>
            <p:cNvSpPr/>
            <p:nvPr/>
          </p:nvSpPr>
          <p:spPr>
            <a:xfrm>
              <a:off x="4837465" y="1878508"/>
              <a:ext cx="3017" cy="2414"/>
            </a:xfrm>
            <a:custGeom>
              <a:rect b="b" l="l" r="r" t="t"/>
              <a:pathLst>
                <a:path extrusionOk="0" h="96" w="120">
                  <a:moveTo>
                    <a:pt x="0" y="1"/>
                  </a:moveTo>
                  <a:cubicBezTo>
                    <a:pt x="32" y="43"/>
                    <a:pt x="74" y="74"/>
                    <a:pt x="119" y="95"/>
                  </a:cubicBezTo>
                  <a:cubicBezTo>
                    <a:pt x="74" y="74"/>
                    <a:pt x="32" y="43"/>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01"/>
            <p:cNvSpPr/>
            <p:nvPr/>
          </p:nvSpPr>
          <p:spPr>
            <a:xfrm>
              <a:off x="4820645" y="1791720"/>
              <a:ext cx="6285" cy="2590"/>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01"/>
            <p:cNvSpPr/>
            <p:nvPr/>
          </p:nvSpPr>
          <p:spPr>
            <a:xfrm>
              <a:off x="4825221" y="1768238"/>
              <a:ext cx="2489" cy="3721"/>
            </a:xfrm>
            <a:custGeom>
              <a:rect b="b" l="l" r="r" t="t"/>
              <a:pathLst>
                <a:path extrusionOk="0" h="148" w="99">
                  <a:moveTo>
                    <a:pt x="99" y="0"/>
                  </a:moveTo>
                  <a:lnTo>
                    <a:pt x="81" y="18"/>
                  </a:lnTo>
                  <a:cubicBezTo>
                    <a:pt x="46" y="53"/>
                    <a:pt x="18" y="98"/>
                    <a:pt x="1" y="147"/>
                  </a:cubicBezTo>
                  <a:cubicBezTo>
                    <a:pt x="22" y="91"/>
                    <a:pt x="57" y="42"/>
                    <a:pt x="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01"/>
            <p:cNvSpPr/>
            <p:nvPr/>
          </p:nvSpPr>
          <p:spPr>
            <a:xfrm>
              <a:off x="4826805" y="1825962"/>
              <a:ext cx="11565" cy="18605"/>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01"/>
            <p:cNvSpPr/>
            <p:nvPr/>
          </p:nvSpPr>
          <p:spPr>
            <a:xfrm>
              <a:off x="4837188" y="1877628"/>
              <a:ext cx="25" cy="302"/>
            </a:xfrm>
            <a:custGeom>
              <a:rect b="b" l="l" r="r" t="t"/>
              <a:pathLst>
                <a:path extrusionOk="0" h="12" w="1">
                  <a:moveTo>
                    <a:pt x="1" y="11"/>
                  </a:moveTo>
                  <a:cubicBezTo>
                    <a:pt x="1" y="8"/>
                    <a:pt x="1" y="4"/>
                    <a:pt x="1" y="1"/>
                  </a:cubicBezTo>
                  <a:cubicBezTo>
                    <a:pt x="1" y="4"/>
                    <a:pt x="1" y="8"/>
                    <a:pt x="1"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01"/>
            <p:cNvSpPr/>
            <p:nvPr/>
          </p:nvSpPr>
          <p:spPr>
            <a:xfrm>
              <a:off x="4814737" y="1957377"/>
              <a:ext cx="201" cy="277"/>
            </a:xfrm>
            <a:custGeom>
              <a:rect b="b" l="l" r="r" t="t"/>
              <a:pathLst>
                <a:path extrusionOk="0" h="11" w="8">
                  <a:moveTo>
                    <a:pt x="1" y="11"/>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01"/>
            <p:cNvSpPr/>
            <p:nvPr/>
          </p:nvSpPr>
          <p:spPr>
            <a:xfrm>
              <a:off x="4840808" y="1929570"/>
              <a:ext cx="6436" cy="5028"/>
            </a:xfrm>
            <a:custGeom>
              <a:rect b="b" l="l" r="r" t="t"/>
              <a:pathLst>
                <a:path extrusionOk="0" h="200" w="256">
                  <a:moveTo>
                    <a:pt x="0" y="200"/>
                  </a:moveTo>
                  <a:cubicBezTo>
                    <a:pt x="81" y="130"/>
                    <a:pt x="168" y="63"/>
                    <a:pt x="256" y="0"/>
                  </a:cubicBezTo>
                  <a:cubicBezTo>
                    <a:pt x="168" y="63"/>
                    <a:pt x="81" y="130"/>
                    <a:pt x="0" y="20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01"/>
            <p:cNvSpPr/>
            <p:nvPr/>
          </p:nvSpPr>
          <p:spPr>
            <a:xfrm>
              <a:off x="4836585" y="1894448"/>
              <a:ext cx="6084" cy="4249"/>
            </a:xfrm>
            <a:custGeom>
              <a:rect b="b" l="l" r="r" t="t"/>
              <a:pathLst>
                <a:path extrusionOk="0" h="169" w="242">
                  <a:moveTo>
                    <a:pt x="0" y="0"/>
                  </a:moveTo>
                  <a:cubicBezTo>
                    <a:pt x="25" y="39"/>
                    <a:pt x="154" y="116"/>
                    <a:pt x="242" y="168"/>
                  </a:cubicBezTo>
                  <a:cubicBezTo>
                    <a:pt x="154" y="116"/>
                    <a:pt x="25" y="39"/>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01"/>
            <p:cNvSpPr/>
            <p:nvPr/>
          </p:nvSpPr>
          <p:spPr>
            <a:xfrm>
              <a:off x="4816522" y="1945485"/>
              <a:ext cx="15336" cy="10333"/>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01"/>
            <p:cNvSpPr/>
            <p:nvPr/>
          </p:nvSpPr>
          <p:spPr>
            <a:xfrm>
              <a:off x="4813957" y="1958332"/>
              <a:ext cx="101" cy="201"/>
            </a:xfrm>
            <a:custGeom>
              <a:rect b="b" l="l" r="r" t="t"/>
              <a:pathLst>
                <a:path extrusionOk="0" h="8" w="4">
                  <a:moveTo>
                    <a:pt x="0" y="8"/>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01"/>
            <p:cNvSpPr/>
            <p:nvPr/>
          </p:nvSpPr>
          <p:spPr>
            <a:xfrm>
              <a:off x="4847043" y="1901387"/>
              <a:ext cx="11213" cy="12621"/>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01"/>
            <p:cNvSpPr/>
            <p:nvPr/>
          </p:nvSpPr>
          <p:spPr>
            <a:xfrm>
              <a:off x="4849784" y="1919438"/>
              <a:ext cx="7769" cy="8297"/>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01"/>
            <p:cNvSpPr/>
            <p:nvPr/>
          </p:nvSpPr>
          <p:spPr>
            <a:xfrm>
              <a:off x="4801537" y="2022066"/>
              <a:ext cx="478" cy="1961"/>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01"/>
            <p:cNvSpPr/>
            <p:nvPr/>
          </p:nvSpPr>
          <p:spPr>
            <a:xfrm>
              <a:off x="4805409" y="2014574"/>
              <a:ext cx="1433" cy="3193"/>
            </a:xfrm>
            <a:custGeom>
              <a:rect b="b" l="l" r="r" t="t"/>
              <a:pathLst>
                <a:path extrusionOk="0" h="127" w="57">
                  <a:moveTo>
                    <a:pt x="1" y="1"/>
                  </a:moveTo>
                  <a:lnTo>
                    <a:pt x="22" y="29"/>
                  </a:lnTo>
                  <a:cubicBezTo>
                    <a:pt x="43" y="57"/>
                    <a:pt x="57" y="88"/>
                    <a:pt x="57" y="127"/>
                  </a:cubicBezTo>
                  <a:cubicBezTo>
                    <a:pt x="57" y="88"/>
                    <a:pt x="43" y="57"/>
                    <a:pt x="22" y="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01"/>
            <p:cNvSpPr/>
            <p:nvPr/>
          </p:nvSpPr>
          <p:spPr>
            <a:xfrm>
              <a:off x="4810789" y="1987999"/>
              <a:ext cx="25" cy="25"/>
            </a:xfrm>
            <a:custGeom>
              <a:rect b="b" l="l" r="r" t="t"/>
              <a:pathLst>
                <a:path extrusionOk="0" h="1" w="1">
                  <a:moveTo>
                    <a:pt x="0" y="1"/>
                  </a:moveTo>
                  <a:lnTo>
                    <a:pt x="0" y="1"/>
                  </a:lnTo>
                  <a:cubicBezTo>
                    <a:pt x="0" y="1"/>
                    <a:pt x="0"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01"/>
            <p:cNvSpPr/>
            <p:nvPr/>
          </p:nvSpPr>
          <p:spPr>
            <a:xfrm>
              <a:off x="4810437" y="1989583"/>
              <a:ext cx="101" cy="201"/>
            </a:xfrm>
            <a:custGeom>
              <a:rect b="b" l="l" r="r" t="t"/>
              <a:pathLst>
                <a:path extrusionOk="0" h="8" w="4">
                  <a:moveTo>
                    <a:pt x="0" y="8"/>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01"/>
            <p:cNvSpPr/>
            <p:nvPr/>
          </p:nvSpPr>
          <p:spPr>
            <a:xfrm>
              <a:off x="4809105" y="1991519"/>
              <a:ext cx="126" cy="126"/>
            </a:xfrm>
            <a:custGeom>
              <a:rect b="b" l="l" r="r" t="t"/>
              <a:pathLst>
                <a:path extrusionOk="0" h="5" w="5">
                  <a:moveTo>
                    <a:pt x="1" y="4"/>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01"/>
            <p:cNvSpPr/>
            <p:nvPr/>
          </p:nvSpPr>
          <p:spPr>
            <a:xfrm>
              <a:off x="4809382" y="1991167"/>
              <a:ext cx="201" cy="126"/>
            </a:xfrm>
            <a:custGeom>
              <a:rect b="b" l="l" r="r" t="t"/>
              <a:pathLst>
                <a:path extrusionOk="0" h="5" w="8">
                  <a:moveTo>
                    <a:pt x="0" y="4"/>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01"/>
            <p:cNvSpPr/>
            <p:nvPr/>
          </p:nvSpPr>
          <p:spPr>
            <a:xfrm>
              <a:off x="4808854" y="1991871"/>
              <a:ext cx="101" cy="126"/>
            </a:xfrm>
            <a:custGeom>
              <a:rect b="b" l="l" r="r" t="t"/>
              <a:pathLst>
                <a:path extrusionOk="0" h="5" w="4">
                  <a:moveTo>
                    <a:pt x="0" y="4"/>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01"/>
            <p:cNvSpPr/>
            <p:nvPr/>
          </p:nvSpPr>
          <p:spPr>
            <a:xfrm>
              <a:off x="4803574" y="1996095"/>
              <a:ext cx="2313" cy="3017"/>
            </a:xfrm>
            <a:custGeom>
              <a:rect b="b" l="l" r="r" t="t"/>
              <a:pathLst>
                <a:path extrusionOk="0" h="120" w="92">
                  <a:moveTo>
                    <a:pt x="0" y="120"/>
                  </a:moveTo>
                  <a:cubicBezTo>
                    <a:pt x="35" y="85"/>
                    <a:pt x="67" y="43"/>
                    <a:pt x="91" y="1"/>
                  </a:cubicBezTo>
                  <a:cubicBezTo>
                    <a:pt x="67" y="43"/>
                    <a:pt x="35" y="85"/>
                    <a:pt x="0" y="12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01"/>
            <p:cNvSpPr/>
            <p:nvPr/>
          </p:nvSpPr>
          <p:spPr>
            <a:xfrm>
              <a:off x="4807094" y="1992223"/>
              <a:ext cx="1433" cy="1710"/>
            </a:xfrm>
            <a:custGeom>
              <a:rect b="b" l="l" r="r" t="t"/>
              <a:pathLst>
                <a:path extrusionOk="0" h="68" w="57">
                  <a:moveTo>
                    <a:pt x="0" y="67"/>
                  </a:moveTo>
                  <a:cubicBezTo>
                    <a:pt x="18" y="43"/>
                    <a:pt x="35" y="22"/>
                    <a:pt x="56" y="1"/>
                  </a:cubicBezTo>
                  <a:cubicBezTo>
                    <a:pt x="35" y="22"/>
                    <a:pt x="18" y="43"/>
                    <a:pt x="0" y="6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01"/>
            <p:cNvSpPr/>
            <p:nvPr/>
          </p:nvSpPr>
          <p:spPr>
            <a:xfrm>
              <a:off x="4809734" y="1990815"/>
              <a:ext cx="101" cy="126"/>
            </a:xfrm>
            <a:custGeom>
              <a:rect b="b" l="l" r="r" t="t"/>
              <a:pathLst>
                <a:path extrusionOk="0" h="5" w="4">
                  <a:moveTo>
                    <a:pt x="0" y="4"/>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01"/>
            <p:cNvSpPr/>
            <p:nvPr/>
          </p:nvSpPr>
          <p:spPr>
            <a:xfrm>
              <a:off x="4806993" y="1993983"/>
              <a:ext cx="25" cy="126"/>
            </a:xfrm>
            <a:custGeom>
              <a:rect b="b" l="l" r="r" t="t"/>
              <a:pathLst>
                <a:path extrusionOk="0" h="5" w="1">
                  <a:moveTo>
                    <a:pt x="1"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01"/>
            <p:cNvSpPr/>
            <p:nvPr/>
          </p:nvSpPr>
          <p:spPr>
            <a:xfrm>
              <a:off x="4810161" y="1985359"/>
              <a:ext cx="126" cy="302"/>
            </a:xfrm>
            <a:custGeom>
              <a:rect b="b" l="l" r="r" t="t"/>
              <a:pathLst>
                <a:path extrusionOk="0" h="12" w="5">
                  <a:moveTo>
                    <a:pt x="4"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01"/>
            <p:cNvSpPr/>
            <p:nvPr/>
          </p:nvSpPr>
          <p:spPr>
            <a:xfrm>
              <a:off x="4810613" y="1986667"/>
              <a:ext cx="101" cy="302"/>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01"/>
            <p:cNvSpPr/>
            <p:nvPr/>
          </p:nvSpPr>
          <p:spPr>
            <a:xfrm>
              <a:off x="4809985" y="1990387"/>
              <a:ext cx="126" cy="201"/>
            </a:xfrm>
            <a:custGeom>
              <a:rect b="b" l="l" r="r" t="t"/>
              <a:pathLst>
                <a:path extrusionOk="0" h="8" w="5">
                  <a:moveTo>
                    <a:pt x="1" y="7"/>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01"/>
            <p:cNvSpPr/>
            <p:nvPr/>
          </p:nvSpPr>
          <p:spPr>
            <a:xfrm>
              <a:off x="4810789" y="1987295"/>
              <a:ext cx="25" cy="302"/>
            </a:xfrm>
            <a:custGeom>
              <a:rect b="b" l="l" r="r" t="t"/>
              <a:pathLst>
                <a:path extrusionOk="0" h="12" w="1">
                  <a:moveTo>
                    <a:pt x="0" y="1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01"/>
            <p:cNvSpPr/>
            <p:nvPr/>
          </p:nvSpPr>
          <p:spPr>
            <a:xfrm>
              <a:off x="4810437" y="1986063"/>
              <a:ext cx="101" cy="302"/>
            </a:xfrm>
            <a:custGeom>
              <a:rect b="b" l="l" r="r" t="t"/>
              <a:pathLst>
                <a:path extrusionOk="0" h="12" w="4">
                  <a:moveTo>
                    <a:pt x="4" y="1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01"/>
            <p:cNvSpPr/>
            <p:nvPr/>
          </p:nvSpPr>
          <p:spPr>
            <a:xfrm>
              <a:off x="4810689" y="1988527"/>
              <a:ext cx="25" cy="201"/>
            </a:xfrm>
            <a:custGeom>
              <a:rect b="b" l="l" r="r" t="t"/>
              <a:pathLst>
                <a:path extrusionOk="0" h="8" w="1">
                  <a:moveTo>
                    <a:pt x="1" y="8"/>
                  </a:moveTo>
                  <a:lnTo>
                    <a:pt x="1" y="4"/>
                  </a:lnTo>
                  <a:cubicBezTo>
                    <a:pt x="1" y="1"/>
                    <a:pt x="1" y="8"/>
                    <a:pt x="1" y="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01"/>
            <p:cNvSpPr/>
            <p:nvPr/>
          </p:nvSpPr>
          <p:spPr>
            <a:xfrm>
              <a:off x="4810161" y="1989935"/>
              <a:ext cx="201" cy="201"/>
            </a:xfrm>
            <a:custGeom>
              <a:rect b="b" l="l" r="r" t="t"/>
              <a:pathLst>
                <a:path extrusionOk="0" h="8" w="8">
                  <a:moveTo>
                    <a:pt x="1" y="8"/>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01"/>
            <p:cNvSpPr/>
            <p:nvPr/>
          </p:nvSpPr>
          <p:spPr>
            <a:xfrm>
              <a:off x="4810613" y="1989055"/>
              <a:ext cx="101" cy="201"/>
            </a:xfrm>
            <a:custGeom>
              <a:rect b="b" l="l" r="r" t="t"/>
              <a:pathLst>
                <a:path extrusionOk="0" h="8" w="4">
                  <a:moveTo>
                    <a:pt x="0" y="8"/>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01"/>
            <p:cNvSpPr/>
            <p:nvPr/>
          </p:nvSpPr>
          <p:spPr>
            <a:xfrm>
              <a:off x="4801814" y="2023574"/>
              <a:ext cx="277" cy="905"/>
            </a:xfrm>
            <a:custGeom>
              <a:rect b="b" l="l" r="r" t="t"/>
              <a:pathLst>
                <a:path extrusionOk="0" h="36" w="11">
                  <a:moveTo>
                    <a:pt x="0" y="0"/>
                  </a:moveTo>
                  <a:cubicBezTo>
                    <a:pt x="4" y="11"/>
                    <a:pt x="7" y="25"/>
                    <a:pt x="11" y="35"/>
                  </a:cubicBezTo>
                  <a:lnTo>
                    <a:pt x="7" y="18"/>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01"/>
            <p:cNvSpPr/>
            <p:nvPr/>
          </p:nvSpPr>
          <p:spPr>
            <a:xfrm>
              <a:off x="4827685" y="1765598"/>
              <a:ext cx="5129" cy="2665"/>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01"/>
            <p:cNvSpPr/>
            <p:nvPr/>
          </p:nvSpPr>
          <p:spPr>
            <a:xfrm>
              <a:off x="4850563" y="1758357"/>
              <a:ext cx="478" cy="478"/>
            </a:xfrm>
            <a:custGeom>
              <a:rect b="b" l="l" r="r" t="t"/>
              <a:pathLst>
                <a:path extrusionOk="0" h="19" w="19">
                  <a:moveTo>
                    <a:pt x="18" y="1"/>
                  </a:moveTo>
                  <a:cubicBezTo>
                    <a:pt x="11" y="8"/>
                    <a:pt x="4" y="15"/>
                    <a:pt x="1" y="19"/>
                  </a:cubicBezTo>
                  <a:cubicBezTo>
                    <a:pt x="4" y="15"/>
                    <a:pt x="11" y="8"/>
                    <a:pt x="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01"/>
            <p:cNvSpPr/>
            <p:nvPr/>
          </p:nvSpPr>
          <p:spPr>
            <a:xfrm>
              <a:off x="4851619" y="1756522"/>
              <a:ext cx="478" cy="905"/>
            </a:xfrm>
            <a:custGeom>
              <a:rect b="b" l="l" r="r" t="t"/>
              <a:pathLst>
                <a:path extrusionOk="0" h="36" w="19">
                  <a:moveTo>
                    <a:pt x="1" y="35"/>
                  </a:moveTo>
                  <a:cubicBezTo>
                    <a:pt x="8" y="25"/>
                    <a:pt x="15" y="14"/>
                    <a:pt x="18" y="0"/>
                  </a:cubicBezTo>
                  <a:cubicBezTo>
                    <a:pt x="15" y="14"/>
                    <a:pt x="8" y="25"/>
                    <a:pt x="1" y="3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01"/>
            <p:cNvSpPr/>
            <p:nvPr/>
          </p:nvSpPr>
          <p:spPr>
            <a:xfrm>
              <a:off x="4849683" y="1758986"/>
              <a:ext cx="729" cy="553"/>
            </a:xfrm>
            <a:custGeom>
              <a:rect b="b" l="l" r="r" t="t"/>
              <a:pathLst>
                <a:path extrusionOk="0" h="22" w="29">
                  <a:moveTo>
                    <a:pt x="1" y="22"/>
                  </a:moveTo>
                  <a:cubicBezTo>
                    <a:pt x="11" y="15"/>
                    <a:pt x="18" y="8"/>
                    <a:pt x="29" y="1"/>
                  </a:cubicBezTo>
                  <a:cubicBezTo>
                    <a:pt x="18" y="8"/>
                    <a:pt x="11" y="15"/>
                    <a:pt x="1"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01"/>
            <p:cNvSpPr/>
            <p:nvPr/>
          </p:nvSpPr>
          <p:spPr>
            <a:xfrm>
              <a:off x="4851192" y="1757578"/>
              <a:ext cx="377" cy="629"/>
            </a:xfrm>
            <a:custGeom>
              <a:rect b="b" l="l" r="r" t="t"/>
              <a:pathLst>
                <a:path extrusionOk="0" h="25" w="15">
                  <a:moveTo>
                    <a:pt x="0" y="25"/>
                  </a:moveTo>
                  <a:cubicBezTo>
                    <a:pt x="4" y="14"/>
                    <a:pt x="11" y="7"/>
                    <a:pt x="14" y="0"/>
                  </a:cubicBezTo>
                  <a:cubicBezTo>
                    <a:pt x="11" y="7"/>
                    <a:pt x="4" y="14"/>
                    <a:pt x="0"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01"/>
            <p:cNvSpPr/>
            <p:nvPr/>
          </p:nvSpPr>
          <p:spPr>
            <a:xfrm>
              <a:off x="4827257" y="1767785"/>
              <a:ext cx="805" cy="830"/>
            </a:xfrm>
            <a:custGeom>
              <a:rect b="b" l="l" r="r" t="t"/>
              <a:pathLst>
                <a:path extrusionOk="0" h="33" w="32">
                  <a:moveTo>
                    <a:pt x="32" y="1"/>
                  </a:moveTo>
                  <a:lnTo>
                    <a:pt x="18" y="15"/>
                  </a:lnTo>
                  <a:lnTo>
                    <a:pt x="0" y="32"/>
                  </a:lnTo>
                  <a:cubicBezTo>
                    <a:pt x="14" y="22"/>
                    <a:pt x="21" y="11"/>
                    <a:pt x="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01"/>
            <p:cNvSpPr/>
            <p:nvPr/>
          </p:nvSpPr>
          <p:spPr>
            <a:xfrm>
              <a:off x="6219214" y="2272123"/>
              <a:ext cx="302" cy="2212"/>
            </a:xfrm>
            <a:custGeom>
              <a:rect b="b" l="l" r="r" t="t"/>
              <a:pathLst>
                <a:path extrusionOk="0" h="88" w="12">
                  <a:moveTo>
                    <a:pt x="1" y="0"/>
                  </a:moveTo>
                  <a:cubicBezTo>
                    <a:pt x="8" y="28"/>
                    <a:pt x="11" y="56"/>
                    <a:pt x="11" y="88"/>
                  </a:cubicBezTo>
                  <a:cubicBezTo>
                    <a:pt x="11" y="56"/>
                    <a:pt x="8" y="28"/>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01"/>
            <p:cNvSpPr/>
            <p:nvPr/>
          </p:nvSpPr>
          <p:spPr>
            <a:xfrm>
              <a:off x="6113343" y="2107522"/>
              <a:ext cx="5833" cy="654"/>
            </a:xfrm>
            <a:custGeom>
              <a:rect b="b" l="l" r="r" t="t"/>
              <a:pathLst>
                <a:path extrusionOk="0" h="26" w="232">
                  <a:moveTo>
                    <a:pt x="0" y="8"/>
                  </a:moveTo>
                  <a:cubicBezTo>
                    <a:pt x="77" y="1"/>
                    <a:pt x="154" y="8"/>
                    <a:pt x="231" y="25"/>
                  </a:cubicBezTo>
                  <a:cubicBezTo>
                    <a:pt x="154" y="8"/>
                    <a:pt x="77" y="1"/>
                    <a:pt x="0" y="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01"/>
            <p:cNvSpPr/>
            <p:nvPr/>
          </p:nvSpPr>
          <p:spPr>
            <a:xfrm>
              <a:off x="6051596" y="2153556"/>
              <a:ext cx="6311" cy="14205"/>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01"/>
            <p:cNvSpPr/>
            <p:nvPr/>
          </p:nvSpPr>
          <p:spPr>
            <a:xfrm>
              <a:off x="6058233" y="2139300"/>
              <a:ext cx="8397" cy="13325"/>
            </a:xfrm>
            <a:custGeom>
              <a:rect b="b" l="l" r="r" t="t"/>
              <a:pathLst>
                <a:path extrusionOk="0" h="530" w="334">
                  <a:moveTo>
                    <a:pt x="1" y="529"/>
                  </a:moveTo>
                  <a:cubicBezTo>
                    <a:pt x="32" y="410"/>
                    <a:pt x="214" y="102"/>
                    <a:pt x="333" y="1"/>
                  </a:cubicBezTo>
                  <a:cubicBezTo>
                    <a:pt x="214" y="102"/>
                    <a:pt x="32" y="410"/>
                    <a:pt x="1" y="5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01"/>
            <p:cNvSpPr/>
            <p:nvPr/>
          </p:nvSpPr>
          <p:spPr>
            <a:xfrm>
              <a:off x="6016976" y="2172210"/>
              <a:ext cx="629" cy="201"/>
            </a:xfrm>
            <a:custGeom>
              <a:rect b="b" l="l" r="r" t="t"/>
              <a:pathLst>
                <a:path extrusionOk="0" h="8" w="25">
                  <a:moveTo>
                    <a:pt x="0" y="1"/>
                  </a:moveTo>
                  <a:lnTo>
                    <a:pt x="0" y="1"/>
                  </a:lnTo>
                  <a:lnTo>
                    <a:pt x="25"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01"/>
            <p:cNvSpPr/>
            <p:nvPr/>
          </p:nvSpPr>
          <p:spPr>
            <a:xfrm>
              <a:off x="6020747" y="2174071"/>
              <a:ext cx="1182" cy="1157"/>
            </a:xfrm>
            <a:custGeom>
              <a:rect b="b" l="l" r="r" t="t"/>
              <a:pathLst>
                <a:path extrusionOk="0" h="46" w="47">
                  <a:moveTo>
                    <a:pt x="1" y="1"/>
                  </a:moveTo>
                  <a:cubicBezTo>
                    <a:pt x="18" y="11"/>
                    <a:pt x="32" y="29"/>
                    <a:pt x="46" y="46"/>
                  </a:cubicBezTo>
                  <a:cubicBezTo>
                    <a:pt x="36" y="29"/>
                    <a:pt x="18" y="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01"/>
            <p:cNvSpPr/>
            <p:nvPr/>
          </p:nvSpPr>
          <p:spPr>
            <a:xfrm>
              <a:off x="6021979" y="2175303"/>
              <a:ext cx="478" cy="629"/>
            </a:xfrm>
            <a:custGeom>
              <a:rect b="b" l="l" r="r" t="t"/>
              <a:pathLst>
                <a:path extrusionOk="0" h="25" w="19">
                  <a:moveTo>
                    <a:pt x="18" y="25"/>
                  </a:moveTo>
                  <a:cubicBezTo>
                    <a:pt x="11" y="14"/>
                    <a:pt x="8" y="7"/>
                    <a:pt x="1" y="0"/>
                  </a:cubicBezTo>
                  <a:cubicBezTo>
                    <a:pt x="8" y="7"/>
                    <a:pt x="11" y="14"/>
                    <a:pt x="18"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01"/>
            <p:cNvSpPr/>
            <p:nvPr/>
          </p:nvSpPr>
          <p:spPr>
            <a:xfrm>
              <a:off x="6071357" y="2126906"/>
              <a:ext cx="1534" cy="6537"/>
            </a:xfrm>
            <a:custGeom>
              <a:rect b="b" l="l" r="r" t="t"/>
              <a:pathLst>
                <a:path extrusionOk="0" h="260" w="61">
                  <a:moveTo>
                    <a:pt x="1" y="0"/>
                  </a:moveTo>
                  <a:cubicBezTo>
                    <a:pt x="29" y="84"/>
                    <a:pt x="50" y="172"/>
                    <a:pt x="60" y="259"/>
                  </a:cubicBezTo>
                  <a:cubicBezTo>
                    <a:pt x="50" y="172"/>
                    <a:pt x="29"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01"/>
            <p:cNvSpPr/>
            <p:nvPr/>
          </p:nvSpPr>
          <p:spPr>
            <a:xfrm>
              <a:off x="6020144" y="2173618"/>
              <a:ext cx="453" cy="377"/>
            </a:xfrm>
            <a:custGeom>
              <a:rect b="b" l="l" r="r" t="t"/>
              <a:pathLst>
                <a:path extrusionOk="0" h="15" w="18">
                  <a:moveTo>
                    <a:pt x="0" y="1"/>
                  </a:moveTo>
                  <a:lnTo>
                    <a:pt x="18" y="15"/>
                  </a:lnTo>
                  <a:cubicBezTo>
                    <a:pt x="14" y="8"/>
                    <a:pt x="7" y="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01"/>
            <p:cNvSpPr/>
            <p:nvPr/>
          </p:nvSpPr>
          <p:spPr>
            <a:xfrm>
              <a:off x="5626554" y="2183926"/>
              <a:ext cx="4475" cy="830"/>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01"/>
            <p:cNvSpPr/>
            <p:nvPr/>
          </p:nvSpPr>
          <p:spPr>
            <a:xfrm>
              <a:off x="5623261" y="2182267"/>
              <a:ext cx="2238" cy="160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01"/>
            <p:cNvSpPr/>
            <p:nvPr/>
          </p:nvSpPr>
          <p:spPr>
            <a:xfrm>
              <a:off x="6143613" y="2117478"/>
              <a:ext cx="6637" cy="8297"/>
            </a:xfrm>
            <a:custGeom>
              <a:rect b="b" l="l" r="r" t="t"/>
              <a:pathLst>
                <a:path extrusionOk="0" h="330" w="264">
                  <a:moveTo>
                    <a:pt x="1" y="0"/>
                  </a:moveTo>
                  <a:cubicBezTo>
                    <a:pt x="113" y="77"/>
                    <a:pt x="263" y="175"/>
                    <a:pt x="246" y="330"/>
                  </a:cubicBezTo>
                  <a:cubicBezTo>
                    <a:pt x="263" y="175"/>
                    <a:pt x="113"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01"/>
            <p:cNvSpPr/>
            <p:nvPr/>
          </p:nvSpPr>
          <p:spPr>
            <a:xfrm>
              <a:off x="6233494" y="2212361"/>
              <a:ext cx="2036" cy="101"/>
            </a:xfrm>
            <a:custGeom>
              <a:rect b="b" l="l" r="r" t="t"/>
              <a:pathLst>
                <a:path extrusionOk="0" h="4" w="81">
                  <a:moveTo>
                    <a:pt x="81" y="4"/>
                  </a:moveTo>
                  <a:cubicBezTo>
                    <a:pt x="56" y="4"/>
                    <a:pt x="32" y="4"/>
                    <a:pt x="0" y="0"/>
                  </a:cubicBezTo>
                  <a:cubicBezTo>
                    <a:pt x="32" y="4"/>
                    <a:pt x="56" y="4"/>
                    <a:pt x="81" y="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01"/>
            <p:cNvSpPr/>
            <p:nvPr/>
          </p:nvSpPr>
          <p:spPr>
            <a:xfrm>
              <a:off x="6210163" y="2192299"/>
              <a:ext cx="3470" cy="4852"/>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01"/>
            <p:cNvSpPr/>
            <p:nvPr/>
          </p:nvSpPr>
          <p:spPr>
            <a:xfrm>
              <a:off x="6268064" y="2216661"/>
              <a:ext cx="302" cy="830"/>
            </a:xfrm>
            <a:custGeom>
              <a:rect b="b" l="l" r="r" t="t"/>
              <a:pathLst>
                <a:path extrusionOk="0" h="33" w="12">
                  <a:moveTo>
                    <a:pt x="11" y="32"/>
                  </a:moveTo>
                  <a:cubicBezTo>
                    <a:pt x="8" y="22"/>
                    <a:pt x="4" y="11"/>
                    <a:pt x="1" y="1"/>
                  </a:cubicBezTo>
                  <a:cubicBezTo>
                    <a:pt x="4" y="11"/>
                    <a:pt x="8" y="22"/>
                    <a:pt x="11"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01"/>
            <p:cNvSpPr/>
            <p:nvPr/>
          </p:nvSpPr>
          <p:spPr>
            <a:xfrm>
              <a:off x="6203299" y="2189307"/>
              <a:ext cx="2841" cy="1785"/>
            </a:xfrm>
            <a:custGeom>
              <a:rect b="b" l="l" r="r" t="t"/>
              <a:pathLst>
                <a:path extrusionOk="0" h="71" w="113">
                  <a:moveTo>
                    <a:pt x="112" y="70"/>
                  </a:moveTo>
                  <a:cubicBezTo>
                    <a:pt x="70" y="56"/>
                    <a:pt x="32" y="32"/>
                    <a:pt x="0" y="0"/>
                  </a:cubicBezTo>
                  <a:cubicBezTo>
                    <a:pt x="32" y="32"/>
                    <a:pt x="70" y="56"/>
                    <a:pt x="112" y="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01"/>
            <p:cNvSpPr/>
            <p:nvPr/>
          </p:nvSpPr>
          <p:spPr>
            <a:xfrm>
              <a:off x="6217806" y="2210602"/>
              <a:ext cx="9554" cy="2137"/>
            </a:xfrm>
            <a:custGeom>
              <a:rect b="b" l="l" r="r" t="t"/>
              <a:pathLst>
                <a:path extrusionOk="0" h="85" w="380">
                  <a:moveTo>
                    <a:pt x="1" y="0"/>
                  </a:moveTo>
                  <a:cubicBezTo>
                    <a:pt x="116" y="60"/>
                    <a:pt x="249" y="84"/>
                    <a:pt x="379" y="74"/>
                  </a:cubicBezTo>
                  <a:cubicBezTo>
                    <a:pt x="249" y="84"/>
                    <a:pt x="116" y="6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01"/>
            <p:cNvSpPr/>
            <p:nvPr/>
          </p:nvSpPr>
          <p:spPr>
            <a:xfrm>
              <a:off x="6253281" y="2202581"/>
              <a:ext cx="6813" cy="2062"/>
            </a:xfrm>
            <a:custGeom>
              <a:rect b="b" l="l" r="r" t="t"/>
              <a:pathLst>
                <a:path extrusionOk="0" h="82" w="271">
                  <a:moveTo>
                    <a:pt x="1" y="81"/>
                  </a:moveTo>
                  <a:cubicBezTo>
                    <a:pt x="81" y="32"/>
                    <a:pt x="176" y="4"/>
                    <a:pt x="270" y="1"/>
                  </a:cubicBezTo>
                  <a:cubicBezTo>
                    <a:pt x="176" y="4"/>
                    <a:pt x="81" y="32"/>
                    <a:pt x="1" y="8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01"/>
            <p:cNvSpPr/>
            <p:nvPr/>
          </p:nvSpPr>
          <p:spPr>
            <a:xfrm>
              <a:off x="6225047" y="2258546"/>
              <a:ext cx="5028" cy="2766"/>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01"/>
            <p:cNvSpPr/>
            <p:nvPr/>
          </p:nvSpPr>
          <p:spPr>
            <a:xfrm>
              <a:off x="6164556" y="2155416"/>
              <a:ext cx="6889" cy="15940"/>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01"/>
            <p:cNvSpPr/>
            <p:nvPr/>
          </p:nvSpPr>
          <p:spPr>
            <a:xfrm>
              <a:off x="6140446" y="2115014"/>
              <a:ext cx="3193" cy="2489"/>
            </a:xfrm>
            <a:custGeom>
              <a:rect b="b" l="l" r="r" t="t"/>
              <a:pathLst>
                <a:path extrusionOk="0" h="99" w="127">
                  <a:moveTo>
                    <a:pt x="1" y="0"/>
                  </a:moveTo>
                  <a:cubicBezTo>
                    <a:pt x="39" y="39"/>
                    <a:pt x="81" y="74"/>
                    <a:pt x="127" y="98"/>
                  </a:cubicBezTo>
                  <a:cubicBezTo>
                    <a:pt x="81" y="74"/>
                    <a:pt x="39" y="3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01"/>
            <p:cNvSpPr/>
            <p:nvPr/>
          </p:nvSpPr>
          <p:spPr>
            <a:xfrm>
              <a:off x="6268340" y="2217465"/>
              <a:ext cx="101" cy="805"/>
            </a:xfrm>
            <a:custGeom>
              <a:rect b="b" l="l" r="r" t="t"/>
              <a:pathLst>
                <a:path extrusionOk="0" h="32" w="4">
                  <a:moveTo>
                    <a:pt x="0" y="0"/>
                  </a:moveTo>
                  <a:cubicBezTo>
                    <a:pt x="4" y="11"/>
                    <a:pt x="4" y="21"/>
                    <a:pt x="4" y="32"/>
                  </a:cubicBezTo>
                  <a:cubicBezTo>
                    <a:pt x="4" y="21"/>
                    <a:pt x="4"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01"/>
            <p:cNvSpPr/>
            <p:nvPr/>
          </p:nvSpPr>
          <p:spPr>
            <a:xfrm>
              <a:off x="6219943" y="2283311"/>
              <a:ext cx="880" cy="7492"/>
            </a:xfrm>
            <a:custGeom>
              <a:rect b="b" l="l" r="r" t="t"/>
              <a:pathLst>
                <a:path extrusionOk="0" h="298" w="35">
                  <a:moveTo>
                    <a:pt x="0" y="1"/>
                  </a:moveTo>
                  <a:lnTo>
                    <a:pt x="0" y="1"/>
                  </a:lnTo>
                  <a:cubicBezTo>
                    <a:pt x="31" y="74"/>
                    <a:pt x="31" y="179"/>
                    <a:pt x="35" y="298"/>
                  </a:cubicBezTo>
                  <a:cubicBezTo>
                    <a:pt x="31" y="175"/>
                    <a:pt x="31" y="7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01"/>
            <p:cNvSpPr/>
            <p:nvPr/>
          </p:nvSpPr>
          <p:spPr>
            <a:xfrm>
              <a:off x="6119855" y="2108326"/>
              <a:ext cx="629" cy="201"/>
            </a:xfrm>
            <a:custGeom>
              <a:rect b="b" l="l" r="r" t="t"/>
              <a:pathLst>
                <a:path extrusionOk="0" h="8" w="25">
                  <a:moveTo>
                    <a:pt x="25"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01"/>
            <p:cNvSpPr/>
            <p:nvPr/>
          </p:nvSpPr>
          <p:spPr>
            <a:xfrm>
              <a:off x="6170716" y="2174951"/>
              <a:ext cx="126" cy="553"/>
            </a:xfrm>
            <a:custGeom>
              <a:rect b="b" l="l" r="r" t="t"/>
              <a:pathLst>
                <a:path extrusionOk="0" h="22" w="5">
                  <a:moveTo>
                    <a:pt x="4" y="21"/>
                  </a:moveTo>
                  <a:cubicBezTo>
                    <a:pt x="4" y="14"/>
                    <a:pt x="1" y="7"/>
                    <a:pt x="1" y="0"/>
                  </a:cubicBezTo>
                  <a:cubicBezTo>
                    <a:pt x="1" y="7"/>
                    <a:pt x="4" y="14"/>
                    <a:pt x="4" y="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01"/>
            <p:cNvSpPr/>
            <p:nvPr/>
          </p:nvSpPr>
          <p:spPr>
            <a:xfrm>
              <a:off x="6149522" y="2126554"/>
              <a:ext cx="201" cy="729"/>
            </a:xfrm>
            <a:custGeom>
              <a:rect b="b" l="l" r="r" t="t"/>
              <a:pathLst>
                <a:path extrusionOk="0" h="29" w="8">
                  <a:moveTo>
                    <a:pt x="0" y="28"/>
                  </a:moveTo>
                  <a:cubicBezTo>
                    <a:pt x="4" y="18"/>
                    <a:pt x="4" y="11"/>
                    <a:pt x="7" y="0"/>
                  </a:cubicBezTo>
                  <a:cubicBezTo>
                    <a:pt x="4" y="11"/>
                    <a:pt x="4" y="18"/>
                    <a:pt x="0" y="2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01"/>
            <p:cNvSpPr/>
            <p:nvPr/>
          </p:nvSpPr>
          <p:spPr>
            <a:xfrm>
              <a:off x="6121715" y="2109030"/>
              <a:ext cx="101" cy="25"/>
            </a:xfrm>
            <a:custGeom>
              <a:rect b="b" l="l" r="r" t="t"/>
              <a:pathLst>
                <a:path extrusionOk="0" h="1" w="4">
                  <a:moveTo>
                    <a:pt x="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01"/>
            <p:cNvSpPr/>
            <p:nvPr/>
          </p:nvSpPr>
          <p:spPr>
            <a:xfrm>
              <a:off x="6107435" y="2107094"/>
              <a:ext cx="4525" cy="629"/>
            </a:xfrm>
            <a:custGeom>
              <a:rect b="b" l="l" r="r" t="t"/>
              <a:pathLst>
                <a:path extrusionOk="0" h="25" w="180">
                  <a:moveTo>
                    <a:pt x="179" y="25"/>
                  </a:moveTo>
                  <a:cubicBezTo>
                    <a:pt x="120" y="25"/>
                    <a:pt x="60" y="18"/>
                    <a:pt x="1" y="0"/>
                  </a:cubicBezTo>
                  <a:cubicBezTo>
                    <a:pt x="60" y="18"/>
                    <a:pt x="120" y="25"/>
                    <a:pt x="179" y="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01"/>
            <p:cNvSpPr/>
            <p:nvPr/>
          </p:nvSpPr>
          <p:spPr>
            <a:xfrm>
              <a:off x="6187636" y="2182619"/>
              <a:ext cx="277" cy="101"/>
            </a:xfrm>
            <a:custGeom>
              <a:rect b="b" l="l" r="r" t="t"/>
              <a:pathLst>
                <a:path extrusionOk="0" h="4" w="11">
                  <a:moveTo>
                    <a:pt x="11" y="4"/>
                  </a:moveTo>
                  <a:lnTo>
                    <a:pt x="11" y="4"/>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01"/>
            <p:cNvSpPr/>
            <p:nvPr/>
          </p:nvSpPr>
          <p:spPr>
            <a:xfrm>
              <a:off x="5625649" y="2183926"/>
              <a:ext cx="805" cy="25"/>
            </a:xfrm>
            <a:custGeom>
              <a:rect b="b" l="l" r="r" t="t"/>
              <a:pathLst>
                <a:path extrusionOk="0" h="1" w="32">
                  <a:moveTo>
                    <a:pt x="0" y="1"/>
                  </a:moveTo>
                  <a:lnTo>
                    <a:pt x="32" y="1"/>
                  </a:lnTo>
                  <a:cubicBezTo>
                    <a:pt x="21" y="1"/>
                    <a:pt x="1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01"/>
            <p:cNvSpPr/>
            <p:nvPr/>
          </p:nvSpPr>
          <p:spPr>
            <a:xfrm>
              <a:off x="5630476" y="2184630"/>
              <a:ext cx="1257" cy="201"/>
            </a:xfrm>
            <a:custGeom>
              <a:rect b="b" l="l" r="r" t="t"/>
              <a:pathLst>
                <a:path extrusionOk="0" h="8" w="50">
                  <a:moveTo>
                    <a:pt x="1" y="1"/>
                  </a:moveTo>
                  <a:lnTo>
                    <a:pt x="1" y="1"/>
                  </a:lnTo>
                  <a:cubicBezTo>
                    <a:pt x="15" y="4"/>
                    <a:pt x="32" y="8"/>
                    <a:pt x="50" y="8"/>
                  </a:cubicBezTo>
                  <a:lnTo>
                    <a:pt x="25" y="4"/>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01"/>
            <p:cNvSpPr/>
            <p:nvPr/>
          </p:nvSpPr>
          <p:spPr>
            <a:xfrm>
              <a:off x="5097553" y="2153656"/>
              <a:ext cx="2841" cy="2489"/>
            </a:xfrm>
            <a:custGeom>
              <a:rect b="b" l="l" r="r" t="t"/>
              <a:pathLst>
                <a:path extrusionOk="0" h="99" w="113">
                  <a:moveTo>
                    <a:pt x="112" y="0"/>
                  </a:moveTo>
                  <a:cubicBezTo>
                    <a:pt x="95" y="53"/>
                    <a:pt x="53" y="88"/>
                    <a:pt x="0" y="98"/>
                  </a:cubicBezTo>
                  <a:cubicBezTo>
                    <a:pt x="53" y="88"/>
                    <a:pt x="95" y="53"/>
                    <a:pt x="1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01"/>
            <p:cNvSpPr/>
            <p:nvPr/>
          </p:nvSpPr>
          <p:spPr>
            <a:xfrm>
              <a:off x="5127295" y="2139124"/>
              <a:ext cx="5229" cy="1534"/>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01"/>
            <p:cNvSpPr/>
            <p:nvPr/>
          </p:nvSpPr>
          <p:spPr>
            <a:xfrm>
              <a:off x="5187232" y="2156296"/>
              <a:ext cx="8221" cy="1534"/>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01"/>
            <p:cNvSpPr/>
            <p:nvPr/>
          </p:nvSpPr>
          <p:spPr>
            <a:xfrm>
              <a:off x="5389495" y="2070463"/>
              <a:ext cx="9353" cy="2414"/>
            </a:xfrm>
            <a:custGeom>
              <a:rect b="b" l="l" r="r" t="t"/>
              <a:pathLst>
                <a:path extrusionOk="0" h="96" w="372">
                  <a:moveTo>
                    <a:pt x="372" y="61"/>
                  </a:moveTo>
                  <a:cubicBezTo>
                    <a:pt x="291" y="96"/>
                    <a:pt x="155" y="71"/>
                    <a:pt x="1" y="1"/>
                  </a:cubicBezTo>
                  <a:cubicBezTo>
                    <a:pt x="155" y="71"/>
                    <a:pt x="291" y="96"/>
                    <a:pt x="372" y="6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01"/>
            <p:cNvSpPr/>
            <p:nvPr/>
          </p:nvSpPr>
          <p:spPr>
            <a:xfrm>
              <a:off x="5206063" y="2149759"/>
              <a:ext cx="7593" cy="1182"/>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01"/>
            <p:cNvSpPr/>
            <p:nvPr/>
          </p:nvSpPr>
          <p:spPr>
            <a:xfrm>
              <a:off x="5268389" y="2095127"/>
              <a:ext cx="3545" cy="805"/>
            </a:xfrm>
            <a:custGeom>
              <a:rect b="b" l="l" r="r" t="t"/>
              <a:pathLst>
                <a:path extrusionOk="0" h="32" w="141">
                  <a:moveTo>
                    <a:pt x="140" y="4"/>
                  </a:moveTo>
                  <a:cubicBezTo>
                    <a:pt x="91" y="0"/>
                    <a:pt x="42" y="11"/>
                    <a:pt x="0" y="32"/>
                  </a:cubicBezTo>
                  <a:cubicBezTo>
                    <a:pt x="42" y="11"/>
                    <a:pt x="91" y="0"/>
                    <a:pt x="140" y="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01"/>
            <p:cNvSpPr/>
            <p:nvPr/>
          </p:nvSpPr>
          <p:spPr>
            <a:xfrm>
              <a:off x="5092525" y="2165095"/>
              <a:ext cx="830" cy="2137"/>
            </a:xfrm>
            <a:custGeom>
              <a:rect b="b" l="l" r="r" t="t"/>
              <a:pathLst>
                <a:path extrusionOk="0" h="85" w="33">
                  <a:moveTo>
                    <a:pt x="1" y="0"/>
                  </a:moveTo>
                  <a:lnTo>
                    <a:pt x="4" y="14"/>
                  </a:lnTo>
                  <a:cubicBezTo>
                    <a:pt x="11" y="39"/>
                    <a:pt x="22" y="63"/>
                    <a:pt x="32" y="84"/>
                  </a:cubicBezTo>
                  <a:cubicBezTo>
                    <a:pt x="22" y="63"/>
                    <a:pt x="11" y="39"/>
                    <a:pt x="4" y="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01"/>
            <p:cNvSpPr/>
            <p:nvPr/>
          </p:nvSpPr>
          <p:spPr>
            <a:xfrm>
              <a:off x="5229294" y="2148804"/>
              <a:ext cx="1182" cy="201"/>
            </a:xfrm>
            <a:custGeom>
              <a:rect b="b" l="l" r="r" t="t"/>
              <a:pathLst>
                <a:path extrusionOk="0" h="8" w="47">
                  <a:moveTo>
                    <a:pt x="1" y="1"/>
                  </a:moveTo>
                  <a:cubicBezTo>
                    <a:pt x="15" y="4"/>
                    <a:pt x="32" y="8"/>
                    <a:pt x="46" y="8"/>
                  </a:cubicBezTo>
                  <a:cubicBezTo>
                    <a:pt x="32" y="4"/>
                    <a:pt x="15"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01"/>
            <p:cNvSpPr/>
            <p:nvPr/>
          </p:nvSpPr>
          <p:spPr>
            <a:xfrm>
              <a:off x="5214511" y="2151620"/>
              <a:ext cx="4877" cy="2238"/>
            </a:xfrm>
            <a:custGeom>
              <a:rect b="b" l="l" r="r" t="t"/>
              <a:pathLst>
                <a:path extrusionOk="0" h="89" w="194">
                  <a:moveTo>
                    <a:pt x="193" y="1"/>
                  </a:moveTo>
                  <a:cubicBezTo>
                    <a:pt x="106" y="88"/>
                    <a:pt x="95" y="81"/>
                    <a:pt x="1" y="1"/>
                  </a:cubicBezTo>
                  <a:cubicBezTo>
                    <a:pt x="95" y="81"/>
                    <a:pt x="106" y="88"/>
                    <a:pt x="1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01"/>
            <p:cNvSpPr/>
            <p:nvPr/>
          </p:nvSpPr>
          <p:spPr>
            <a:xfrm>
              <a:off x="5530413" y="2153028"/>
              <a:ext cx="1961" cy="3017"/>
            </a:xfrm>
            <a:custGeom>
              <a:rect b="b" l="l" r="r" t="t"/>
              <a:pathLst>
                <a:path extrusionOk="0" h="120" w="78">
                  <a:moveTo>
                    <a:pt x="77" y="1"/>
                  </a:moveTo>
                  <a:cubicBezTo>
                    <a:pt x="56" y="43"/>
                    <a:pt x="32" y="85"/>
                    <a:pt x="0" y="120"/>
                  </a:cubicBezTo>
                  <a:cubicBezTo>
                    <a:pt x="32" y="85"/>
                    <a:pt x="56" y="46"/>
                    <a:pt x="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01"/>
            <p:cNvSpPr/>
            <p:nvPr/>
          </p:nvSpPr>
          <p:spPr>
            <a:xfrm>
              <a:off x="5499439" y="2107270"/>
              <a:ext cx="17976" cy="24840"/>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01"/>
            <p:cNvSpPr/>
            <p:nvPr/>
          </p:nvSpPr>
          <p:spPr>
            <a:xfrm>
              <a:off x="5618962" y="2175202"/>
              <a:ext cx="1684" cy="2238"/>
            </a:xfrm>
            <a:custGeom>
              <a:rect b="b" l="l" r="r" t="t"/>
              <a:pathLst>
                <a:path extrusionOk="0" h="89" w="67">
                  <a:moveTo>
                    <a:pt x="67" y="89"/>
                  </a:moveTo>
                  <a:cubicBezTo>
                    <a:pt x="60" y="50"/>
                    <a:pt x="35" y="15"/>
                    <a:pt x="0" y="1"/>
                  </a:cubicBezTo>
                  <a:cubicBezTo>
                    <a:pt x="35" y="15"/>
                    <a:pt x="60" y="50"/>
                    <a:pt x="67" y="8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01"/>
            <p:cNvSpPr/>
            <p:nvPr/>
          </p:nvSpPr>
          <p:spPr>
            <a:xfrm>
              <a:off x="5620621" y="2177515"/>
              <a:ext cx="2590" cy="4777"/>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01"/>
            <p:cNvSpPr/>
            <p:nvPr/>
          </p:nvSpPr>
          <p:spPr>
            <a:xfrm>
              <a:off x="5420470" y="2089495"/>
              <a:ext cx="4425" cy="1860"/>
            </a:xfrm>
            <a:custGeom>
              <a:rect b="b" l="l" r="r" t="t"/>
              <a:pathLst>
                <a:path extrusionOk="0" h="74" w="176">
                  <a:moveTo>
                    <a:pt x="176" y="25"/>
                  </a:moveTo>
                  <a:cubicBezTo>
                    <a:pt x="113" y="0"/>
                    <a:pt x="43" y="21"/>
                    <a:pt x="1" y="74"/>
                  </a:cubicBezTo>
                  <a:cubicBezTo>
                    <a:pt x="43" y="21"/>
                    <a:pt x="113" y="0"/>
                    <a:pt x="176" y="2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01"/>
            <p:cNvSpPr/>
            <p:nvPr/>
          </p:nvSpPr>
          <p:spPr>
            <a:xfrm>
              <a:off x="5586378" y="2161299"/>
              <a:ext cx="7065" cy="6009"/>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01"/>
            <p:cNvSpPr/>
            <p:nvPr/>
          </p:nvSpPr>
          <p:spPr>
            <a:xfrm>
              <a:off x="5485687" y="2093895"/>
              <a:ext cx="2238" cy="3796"/>
            </a:xfrm>
            <a:custGeom>
              <a:rect b="b" l="l" r="r" t="t"/>
              <a:pathLst>
                <a:path extrusionOk="0" h="151" w="89">
                  <a:moveTo>
                    <a:pt x="15" y="151"/>
                  </a:moveTo>
                  <a:cubicBezTo>
                    <a:pt x="1" y="98"/>
                    <a:pt x="53" y="35"/>
                    <a:pt x="88" y="0"/>
                  </a:cubicBezTo>
                  <a:cubicBezTo>
                    <a:pt x="53" y="35"/>
                    <a:pt x="1" y="98"/>
                    <a:pt x="15" y="15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01"/>
            <p:cNvSpPr/>
            <p:nvPr/>
          </p:nvSpPr>
          <p:spPr>
            <a:xfrm>
              <a:off x="5438697" y="2096434"/>
              <a:ext cx="25" cy="25"/>
            </a:xfrm>
            <a:custGeom>
              <a:rect b="b" l="l" r="r" t="t"/>
              <a:pathLst>
                <a:path extrusionOk="0" h="1" w="1">
                  <a:moveTo>
                    <a:pt x="0"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01"/>
            <p:cNvSpPr/>
            <p:nvPr/>
          </p:nvSpPr>
          <p:spPr>
            <a:xfrm>
              <a:off x="5440457" y="2104882"/>
              <a:ext cx="553" cy="830"/>
            </a:xfrm>
            <a:custGeom>
              <a:rect b="b" l="l" r="r" t="t"/>
              <a:pathLst>
                <a:path extrusionOk="0" h="33" w="22">
                  <a:moveTo>
                    <a:pt x="0" y="32"/>
                  </a:moveTo>
                  <a:cubicBezTo>
                    <a:pt x="4" y="18"/>
                    <a:pt x="11" y="8"/>
                    <a:pt x="21" y="1"/>
                  </a:cubicBezTo>
                  <a:cubicBezTo>
                    <a:pt x="11" y="8"/>
                    <a:pt x="4" y="18"/>
                    <a:pt x="0" y="3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01"/>
            <p:cNvSpPr/>
            <p:nvPr/>
          </p:nvSpPr>
          <p:spPr>
            <a:xfrm>
              <a:off x="5450589" y="2103298"/>
              <a:ext cx="2212" cy="302"/>
            </a:xfrm>
            <a:custGeom>
              <a:rect b="b" l="l" r="r" t="t"/>
              <a:pathLst>
                <a:path extrusionOk="0" h="12" w="88">
                  <a:moveTo>
                    <a:pt x="88" y="1"/>
                  </a:moveTo>
                  <a:cubicBezTo>
                    <a:pt x="60" y="11"/>
                    <a:pt x="28" y="11"/>
                    <a:pt x="0" y="1"/>
                  </a:cubicBezTo>
                  <a:cubicBezTo>
                    <a:pt x="28" y="11"/>
                    <a:pt x="60" y="11"/>
                    <a:pt x="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01"/>
            <p:cNvSpPr/>
            <p:nvPr/>
          </p:nvSpPr>
          <p:spPr>
            <a:xfrm>
              <a:off x="5464668" y="2092738"/>
              <a:ext cx="8473" cy="4525"/>
            </a:xfrm>
            <a:custGeom>
              <a:rect b="b" l="l" r="r" t="t"/>
              <a:pathLst>
                <a:path extrusionOk="0" h="180" w="337">
                  <a:moveTo>
                    <a:pt x="0" y="179"/>
                  </a:moveTo>
                  <a:cubicBezTo>
                    <a:pt x="109" y="155"/>
                    <a:pt x="228" y="74"/>
                    <a:pt x="336" y="1"/>
                  </a:cubicBezTo>
                  <a:cubicBezTo>
                    <a:pt x="228" y="74"/>
                    <a:pt x="109" y="155"/>
                    <a:pt x="0" y="17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01"/>
            <p:cNvSpPr/>
            <p:nvPr/>
          </p:nvSpPr>
          <p:spPr>
            <a:xfrm>
              <a:off x="5096044" y="2235416"/>
              <a:ext cx="2062" cy="1182"/>
            </a:xfrm>
            <a:custGeom>
              <a:rect b="b" l="l" r="r" t="t"/>
              <a:pathLst>
                <a:path extrusionOk="0" h="47" w="82">
                  <a:moveTo>
                    <a:pt x="1" y="1"/>
                  </a:moveTo>
                  <a:cubicBezTo>
                    <a:pt x="25" y="15"/>
                    <a:pt x="53" y="29"/>
                    <a:pt x="81" y="46"/>
                  </a:cubicBezTo>
                  <a:lnTo>
                    <a:pt x="81" y="46"/>
                  </a:lnTo>
                  <a:cubicBezTo>
                    <a:pt x="53" y="29"/>
                    <a:pt x="25" y="15"/>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01"/>
            <p:cNvSpPr/>
            <p:nvPr/>
          </p:nvSpPr>
          <p:spPr>
            <a:xfrm>
              <a:off x="5074046" y="2210853"/>
              <a:ext cx="7341" cy="905"/>
            </a:xfrm>
            <a:custGeom>
              <a:rect b="b" l="l" r="r" t="t"/>
              <a:pathLst>
                <a:path extrusionOk="0" h="36" w="292">
                  <a:moveTo>
                    <a:pt x="0" y="36"/>
                  </a:moveTo>
                  <a:cubicBezTo>
                    <a:pt x="95" y="8"/>
                    <a:pt x="193" y="1"/>
                    <a:pt x="291" y="11"/>
                  </a:cubicBezTo>
                  <a:cubicBezTo>
                    <a:pt x="193" y="1"/>
                    <a:pt x="95" y="8"/>
                    <a:pt x="0" y="3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01"/>
            <p:cNvSpPr/>
            <p:nvPr/>
          </p:nvSpPr>
          <p:spPr>
            <a:xfrm>
              <a:off x="5070350" y="2211305"/>
              <a:ext cx="3721" cy="981"/>
            </a:xfrm>
            <a:custGeom>
              <a:rect b="b" l="l" r="r" t="t"/>
              <a:pathLst>
                <a:path extrusionOk="0" h="39" w="148">
                  <a:moveTo>
                    <a:pt x="0" y="0"/>
                  </a:moveTo>
                  <a:cubicBezTo>
                    <a:pt x="42" y="32"/>
                    <a:pt x="98" y="39"/>
                    <a:pt x="147" y="18"/>
                  </a:cubicBezTo>
                  <a:cubicBezTo>
                    <a:pt x="98" y="39"/>
                    <a:pt x="42" y="32"/>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01"/>
            <p:cNvSpPr/>
            <p:nvPr/>
          </p:nvSpPr>
          <p:spPr>
            <a:xfrm>
              <a:off x="5262229" y="2122405"/>
              <a:ext cx="1257" cy="5405"/>
            </a:xfrm>
            <a:custGeom>
              <a:rect b="b" l="l" r="r" t="t"/>
              <a:pathLst>
                <a:path extrusionOk="0" h="215" w="50">
                  <a:moveTo>
                    <a:pt x="49" y="214"/>
                  </a:moveTo>
                  <a:cubicBezTo>
                    <a:pt x="21" y="148"/>
                    <a:pt x="7" y="74"/>
                    <a:pt x="0" y="0"/>
                  </a:cubicBezTo>
                  <a:cubicBezTo>
                    <a:pt x="7" y="74"/>
                    <a:pt x="21" y="148"/>
                    <a:pt x="49" y="2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01"/>
            <p:cNvSpPr/>
            <p:nvPr/>
          </p:nvSpPr>
          <p:spPr>
            <a:xfrm>
              <a:off x="5086466" y="2214901"/>
              <a:ext cx="4148" cy="5481"/>
            </a:xfrm>
            <a:custGeom>
              <a:rect b="b" l="l" r="r" t="t"/>
              <a:pathLst>
                <a:path extrusionOk="0" h="218" w="165">
                  <a:moveTo>
                    <a:pt x="165" y="218"/>
                  </a:moveTo>
                  <a:cubicBezTo>
                    <a:pt x="105" y="148"/>
                    <a:pt x="49" y="74"/>
                    <a:pt x="0" y="1"/>
                  </a:cubicBezTo>
                  <a:cubicBezTo>
                    <a:pt x="49" y="74"/>
                    <a:pt x="105" y="148"/>
                    <a:pt x="165" y="21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01"/>
            <p:cNvSpPr/>
            <p:nvPr/>
          </p:nvSpPr>
          <p:spPr>
            <a:xfrm>
              <a:off x="5219363" y="2148552"/>
              <a:ext cx="8372" cy="3092"/>
            </a:xfrm>
            <a:custGeom>
              <a:rect b="b" l="l" r="r" t="t"/>
              <a:pathLst>
                <a:path extrusionOk="0" h="123" w="333">
                  <a:moveTo>
                    <a:pt x="0" y="123"/>
                  </a:moveTo>
                  <a:cubicBezTo>
                    <a:pt x="88" y="42"/>
                    <a:pt x="210" y="0"/>
                    <a:pt x="333" y="7"/>
                  </a:cubicBezTo>
                  <a:cubicBezTo>
                    <a:pt x="210" y="0"/>
                    <a:pt x="88" y="42"/>
                    <a:pt x="0" y="1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01"/>
            <p:cNvSpPr/>
            <p:nvPr/>
          </p:nvSpPr>
          <p:spPr>
            <a:xfrm>
              <a:off x="5132500" y="2140633"/>
              <a:ext cx="2212" cy="1081"/>
            </a:xfrm>
            <a:custGeom>
              <a:rect b="b" l="l" r="r" t="t"/>
              <a:pathLst>
                <a:path extrusionOk="0" h="43" w="88">
                  <a:moveTo>
                    <a:pt x="0" y="0"/>
                  </a:moveTo>
                  <a:cubicBezTo>
                    <a:pt x="28" y="18"/>
                    <a:pt x="56" y="32"/>
                    <a:pt x="88" y="42"/>
                  </a:cubicBezTo>
                  <a:cubicBezTo>
                    <a:pt x="56" y="32"/>
                    <a:pt x="28" y="18"/>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01"/>
            <p:cNvSpPr/>
            <p:nvPr/>
          </p:nvSpPr>
          <p:spPr>
            <a:xfrm>
              <a:off x="5253329" y="2134901"/>
              <a:ext cx="377" cy="1534"/>
            </a:xfrm>
            <a:custGeom>
              <a:rect b="b" l="l" r="r" t="t"/>
              <a:pathLst>
                <a:path extrusionOk="0" h="61" w="15">
                  <a:moveTo>
                    <a:pt x="1" y="60"/>
                  </a:moveTo>
                  <a:cubicBezTo>
                    <a:pt x="1" y="39"/>
                    <a:pt x="4" y="22"/>
                    <a:pt x="15" y="1"/>
                  </a:cubicBezTo>
                  <a:cubicBezTo>
                    <a:pt x="4" y="22"/>
                    <a:pt x="1" y="39"/>
                    <a:pt x="1" y="6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01"/>
            <p:cNvSpPr/>
            <p:nvPr/>
          </p:nvSpPr>
          <p:spPr>
            <a:xfrm>
              <a:off x="5410363" y="2093367"/>
              <a:ext cx="2313" cy="62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01"/>
            <p:cNvSpPr/>
            <p:nvPr/>
          </p:nvSpPr>
          <p:spPr>
            <a:xfrm>
              <a:off x="5452953" y="2103122"/>
              <a:ext cx="377" cy="201"/>
            </a:xfrm>
            <a:custGeom>
              <a:rect b="b" l="l" r="r" t="t"/>
              <a:pathLst>
                <a:path extrusionOk="0" h="8" w="15">
                  <a:moveTo>
                    <a:pt x="1" y="8"/>
                  </a:moveTo>
                  <a:lnTo>
                    <a:pt x="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01"/>
            <p:cNvSpPr/>
            <p:nvPr/>
          </p:nvSpPr>
          <p:spPr>
            <a:xfrm>
              <a:off x="5076861" y="2161626"/>
              <a:ext cx="6185" cy="1458"/>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01"/>
            <p:cNvSpPr/>
            <p:nvPr/>
          </p:nvSpPr>
          <p:spPr>
            <a:xfrm>
              <a:off x="5456296" y="2100306"/>
              <a:ext cx="2238" cy="1433"/>
            </a:xfrm>
            <a:custGeom>
              <a:rect b="b" l="l" r="r" t="t"/>
              <a:pathLst>
                <a:path extrusionOk="0" h="57" w="89">
                  <a:moveTo>
                    <a:pt x="1" y="57"/>
                  </a:moveTo>
                  <a:cubicBezTo>
                    <a:pt x="32" y="39"/>
                    <a:pt x="60" y="18"/>
                    <a:pt x="88" y="1"/>
                  </a:cubicBezTo>
                  <a:cubicBezTo>
                    <a:pt x="60" y="18"/>
                    <a:pt x="32" y="39"/>
                    <a:pt x="1" y="5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01"/>
            <p:cNvSpPr/>
            <p:nvPr/>
          </p:nvSpPr>
          <p:spPr>
            <a:xfrm>
              <a:off x="5267233" y="2115617"/>
              <a:ext cx="1358" cy="201"/>
            </a:xfrm>
            <a:custGeom>
              <a:rect b="b" l="l" r="r" t="t"/>
              <a:pathLst>
                <a:path extrusionOk="0" h="8" w="54">
                  <a:moveTo>
                    <a:pt x="1" y="8"/>
                  </a:moveTo>
                  <a:lnTo>
                    <a:pt x="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01"/>
            <p:cNvSpPr/>
            <p:nvPr/>
          </p:nvSpPr>
          <p:spPr>
            <a:xfrm>
              <a:off x="5432085" y="2093719"/>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01"/>
            <p:cNvSpPr/>
            <p:nvPr/>
          </p:nvSpPr>
          <p:spPr>
            <a:xfrm>
              <a:off x="5623160" y="2182242"/>
              <a:ext cx="226" cy="226"/>
            </a:xfrm>
            <a:custGeom>
              <a:rect b="b" l="l" r="r" t="t"/>
              <a:pathLst>
                <a:path extrusionOk="0" h="9" w="9">
                  <a:moveTo>
                    <a:pt x="1" y="1"/>
                  </a:moveTo>
                  <a:lnTo>
                    <a:pt x="1" y="1"/>
                  </a:lnTo>
                  <a:lnTo>
                    <a:pt x="8" y="8"/>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01"/>
            <p:cNvSpPr/>
            <p:nvPr/>
          </p:nvSpPr>
          <p:spPr>
            <a:xfrm>
              <a:off x="4596559" y="2854499"/>
              <a:ext cx="248674" cy="257097"/>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01"/>
            <p:cNvSpPr/>
            <p:nvPr/>
          </p:nvSpPr>
          <p:spPr>
            <a:xfrm>
              <a:off x="4602191" y="3009698"/>
              <a:ext cx="1081" cy="629"/>
            </a:xfrm>
            <a:custGeom>
              <a:rect b="b" l="l" r="r" t="t"/>
              <a:pathLst>
                <a:path extrusionOk="0" h="25" w="43">
                  <a:moveTo>
                    <a:pt x="42" y="0"/>
                  </a:moveTo>
                  <a:lnTo>
                    <a:pt x="0"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01"/>
            <p:cNvSpPr/>
            <p:nvPr/>
          </p:nvSpPr>
          <p:spPr>
            <a:xfrm>
              <a:off x="4605183" y="3008466"/>
              <a:ext cx="629" cy="201"/>
            </a:xfrm>
            <a:custGeom>
              <a:rect b="b" l="l" r="r" t="t"/>
              <a:pathLst>
                <a:path extrusionOk="0" h="8" w="25">
                  <a:moveTo>
                    <a:pt x="25"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01"/>
            <p:cNvSpPr/>
            <p:nvPr/>
          </p:nvSpPr>
          <p:spPr>
            <a:xfrm>
              <a:off x="4604378" y="3008717"/>
              <a:ext cx="830" cy="377"/>
            </a:xfrm>
            <a:custGeom>
              <a:rect b="b" l="l" r="r" t="t"/>
              <a:pathLst>
                <a:path extrusionOk="0" h="15" w="33">
                  <a:moveTo>
                    <a:pt x="32" y="1"/>
                  </a:moveTo>
                  <a:lnTo>
                    <a:pt x="1"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01"/>
            <p:cNvSpPr/>
            <p:nvPr/>
          </p:nvSpPr>
          <p:spPr>
            <a:xfrm>
              <a:off x="4600959" y="3010301"/>
              <a:ext cx="1257" cy="830"/>
            </a:xfrm>
            <a:custGeom>
              <a:rect b="b" l="l" r="r" t="t"/>
              <a:pathLst>
                <a:path extrusionOk="0" h="33" w="50">
                  <a:moveTo>
                    <a:pt x="49" y="1"/>
                  </a:moveTo>
                  <a:lnTo>
                    <a:pt x="0" y="33"/>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01"/>
            <p:cNvSpPr/>
            <p:nvPr/>
          </p:nvSpPr>
          <p:spPr>
            <a:xfrm>
              <a:off x="4603322" y="3009170"/>
              <a:ext cx="905" cy="453"/>
            </a:xfrm>
            <a:custGeom>
              <a:rect b="b" l="l" r="r" t="t"/>
              <a:pathLst>
                <a:path extrusionOk="0" h="18" w="36">
                  <a:moveTo>
                    <a:pt x="36" y="0"/>
                  </a:moveTo>
                  <a:lnTo>
                    <a:pt x="1"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01"/>
            <p:cNvSpPr/>
            <p:nvPr/>
          </p:nvSpPr>
          <p:spPr>
            <a:xfrm>
              <a:off x="4605887" y="3008189"/>
              <a:ext cx="553" cy="201"/>
            </a:xfrm>
            <a:custGeom>
              <a:rect b="b" l="l" r="r" t="t"/>
              <a:pathLst>
                <a:path extrusionOk="0" h="8" w="22">
                  <a:moveTo>
                    <a:pt x="22"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01"/>
            <p:cNvSpPr/>
            <p:nvPr/>
          </p:nvSpPr>
          <p:spPr>
            <a:xfrm>
              <a:off x="4606515" y="3008114"/>
              <a:ext cx="453" cy="101"/>
            </a:xfrm>
            <a:custGeom>
              <a:rect b="b" l="l" r="r" t="t"/>
              <a:pathLst>
                <a:path extrusionOk="0" h="4" w="18">
                  <a:moveTo>
                    <a:pt x="18" y="0"/>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01"/>
            <p:cNvSpPr/>
            <p:nvPr/>
          </p:nvSpPr>
          <p:spPr>
            <a:xfrm>
              <a:off x="4607043" y="3008013"/>
              <a:ext cx="352" cy="126"/>
            </a:xfrm>
            <a:custGeom>
              <a:rect b="b" l="l" r="r" t="t"/>
              <a:pathLst>
                <a:path extrusionOk="0" h="5" w="14">
                  <a:moveTo>
                    <a:pt x="14" y="1"/>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01"/>
            <p:cNvSpPr/>
            <p:nvPr/>
          </p:nvSpPr>
          <p:spPr>
            <a:xfrm>
              <a:off x="4751028" y="3076599"/>
              <a:ext cx="1081" cy="629"/>
            </a:xfrm>
            <a:custGeom>
              <a:rect b="b" l="l" r="r" t="t"/>
              <a:pathLst>
                <a:path extrusionOk="0" h="25" w="43">
                  <a:moveTo>
                    <a:pt x="1" y="0"/>
                  </a:moveTo>
                  <a:cubicBezTo>
                    <a:pt x="15" y="7"/>
                    <a:pt x="29" y="14"/>
                    <a:pt x="42" y="25"/>
                  </a:cubicBezTo>
                  <a:lnTo>
                    <a:pt x="42" y="21"/>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01"/>
            <p:cNvSpPr/>
            <p:nvPr/>
          </p:nvSpPr>
          <p:spPr>
            <a:xfrm>
              <a:off x="4810689" y="3097894"/>
              <a:ext cx="478" cy="377"/>
            </a:xfrm>
            <a:custGeom>
              <a:rect b="b" l="l" r="r" t="t"/>
              <a:pathLst>
                <a:path extrusionOk="0" h="15" w="19">
                  <a:moveTo>
                    <a:pt x="1" y="0"/>
                  </a:moveTo>
                  <a:cubicBezTo>
                    <a:pt x="8" y="4"/>
                    <a:pt x="15" y="11"/>
                    <a:pt x="18" y="14"/>
                  </a:cubicBezTo>
                  <a:cubicBezTo>
                    <a:pt x="15" y="11"/>
                    <a:pt x="8" y="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01"/>
            <p:cNvSpPr/>
            <p:nvPr/>
          </p:nvSpPr>
          <p:spPr>
            <a:xfrm>
              <a:off x="4800230" y="3096385"/>
              <a:ext cx="10409" cy="1534"/>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01"/>
            <p:cNvSpPr/>
            <p:nvPr/>
          </p:nvSpPr>
          <p:spPr>
            <a:xfrm>
              <a:off x="4793970" y="3088742"/>
              <a:ext cx="478" cy="729"/>
            </a:xfrm>
            <a:custGeom>
              <a:rect b="b" l="l" r="r" t="t"/>
              <a:pathLst>
                <a:path extrusionOk="0" h="29" w="19">
                  <a:moveTo>
                    <a:pt x="1" y="0"/>
                  </a:moveTo>
                  <a:cubicBezTo>
                    <a:pt x="8" y="7"/>
                    <a:pt x="15" y="18"/>
                    <a:pt x="18" y="28"/>
                  </a:cubicBezTo>
                  <a:cubicBezTo>
                    <a:pt x="15" y="18"/>
                    <a:pt x="8" y="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01"/>
            <p:cNvSpPr/>
            <p:nvPr/>
          </p:nvSpPr>
          <p:spPr>
            <a:xfrm>
              <a:off x="4811745" y="3098950"/>
              <a:ext cx="201" cy="201"/>
            </a:xfrm>
            <a:custGeom>
              <a:rect b="b" l="l" r="r" t="t"/>
              <a:pathLst>
                <a:path extrusionOk="0" h="8" w="8">
                  <a:moveTo>
                    <a:pt x="1" y="0"/>
                  </a:moveTo>
                  <a:cubicBezTo>
                    <a:pt x="4" y="0"/>
                    <a:pt x="8" y="4"/>
                    <a:pt x="8" y="7"/>
                  </a:cubicBezTo>
                  <a:cubicBezTo>
                    <a:pt x="8" y="4"/>
                    <a:pt x="4"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01"/>
            <p:cNvSpPr/>
            <p:nvPr/>
          </p:nvSpPr>
          <p:spPr>
            <a:xfrm>
              <a:off x="4812097" y="3099377"/>
              <a:ext cx="126" cy="377"/>
            </a:xfrm>
            <a:custGeom>
              <a:rect b="b" l="l" r="r" t="t"/>
              <a:pathLst>
                <a:path extrusionOk="0" h="15" w="5">
                  <a:moveTo>
                    <a:pt x="1" y="1"/>
                  </a:moveTo>
                  <a:cubicBezTo>
                    <a:pt x="1" y="4"/>
                    <a:pt x="4" y="8"/>
                    <a:pt x="4" y="15"/>
                  </a:cubicBezTo>
                  <a:cubicBezTo>
                    <a:pt x="4" y="8"/>
                    <a:pt x="1"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01"/>
            <p:cNvSpPr/>
            <p:nvPr/>
          </p:nvSpPr>
          <p:spPr>
            <a:xfrm>
              <a:off x="4808929" y="3058623"/>
              <a:ext cx="2137" cy="3118"/>
            </a:xfrm>
            <a:custGeom>
              <a:rect b="b" l="l" r="r" t="t"/>
              <a:pathLst>
                <a:path extrusionOk="0" h="124" w="85">
                  <a:moveTo>
                    <a:pt x="1" y="1"/>
                  </a:moveTo>
                  <a:cubicBezTo>
                    <a:pt x="8" y="53"/>
                    <a:pt x="36" y="99"/>
                    <a:pt x="85" y="123"/>
                  </a:cubicBezTo>
                  <a:cubicBezTo>
                    <a:pt x="36" y="99"/>
                    <a:pt x="8" y="5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01"/>
            <p:cNvSpPr/>
            <p:nvPr/>
          </p:nvSpPr>
          <p:spPr>
            <a:xfrm>
              <a:off x="4832713" y="3039892"/>
              <a:ext cx="377" cy="377"/>
            </a:xfrm>
            <a:custGeom>
              <a:rect b="b" l="l" r="r" t="t"/>
              <a:pathLst>
                <a:path extrusionOk="0" h="15" w="15">
                  <a:moveTo>
                    <a:pt x="14" y="0"/>
                  </a:moveTo>
                  <a:lnTo>
                    <a:pt x="14" y="0"/>
                  </a:lnTo>
                  <a:lnTo>
                    <a:pt x="0" y="14"/>
                  </a:lnTo>
                  <a:lnTo>
                    <a:pt x="1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01"/>
            <p:cNvSpPr/>
            <p:nvPr/>
          </p:nvSpPr>
          <p:spPr>
            <a:xfrm>
              <a:off x="4809633" y="3069987"/>
              <a:ext cx="729" cy="5581"/>
            </a:xfrm>
            <a:custGeom>
              <a:rect b="b" l="l" r="r" t="t"/>
              <a:pathLst>
                <a:path extrusionOk="0" h="222" w="29">
                  <a:moveTo>
                    <a:pt x="1" y="221"/>
                  </a:moveTo>
                  <a:cubicBezTo>
                    <a:pt x="4" y="148"/>
                    <a:pt x="15" y="74"/>
                    <a:pt x="29" y="1"/>
                  </a:cubicBezTo>
                  <a:cubicBezTo>
                    <a:pt x="15" y="74"/>
                    <a:pt x="4" y="148"/>
                    <a:pt x="1" y="2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01"/>
            <p:cNvSpPr/>
            <p:nvPr/>
          </p:nvSpPr>
          <p:spPr>
            <a:xfrm>
              <a:off x="4752084" y="3077202"/>
              <a:ext cx="3193" cy="3369"/>
            </a:xfrm>
            <a:custGeom>
              <a:rect b="b" l="l" r="r" t="t"/>
              <a:pathLst>
                <a:path extrusionOk="0" h="134" w="127">
                  <a:moveTo>
                    <a:pt x="126" y="134"/>
                  </a:moveTo>
                  <a:cubicBezTo>
                    <a:pt x="95" y="81"/>
                    <a:pt x="49" y="36"/>
                    <a:pt x="0" y="1"/>
                  </a:cubicBezTo>
                  <a:lnTo>
                    <a:pt x="0" y="1"/>
                  </a:lnTo>
                  <a:cubicBezTo>
                    <a:pt x="49" y="36"/>
                    <a:pt x="95" y="81"/>
                    <a:pt x="126" y="13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01"/>
            <p:cNvSpPr/>
            <p:nvPr/>
          </p:nvSpPr>
          <p:spPr>
            <a:xfrm>
              <a:off x="4768803" y="3088290"/>
              <a:ext cx="905" cy="1006"/>
            </a:xfrm>
            <a:custGeom>
              <a:rect b="b" l="l" r="r" t="t"/>
              <a:pathLst>
                <a:path extrusionOk="0" h="40" w="36">
                  <a:moveTo>
                    <a:pt x="1" y="1"/>
                  </a:moveTo>
                  <a:lnTo>
                    <a:pt x="1" y="1"/>
                  </a:lnTo>
                  <a:cubicBezTo>
                    <a:pt x="18" y="32"/>
                    <a:pt x="32" y="39"/>
                    <a:pt x="36" y="39"/>
                  </a:cubicBezTo>
                  <a:cubicBezTo>
                    <a:pt x="36" y="39"/>
                    <a:pt x="18" y="3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01"/>
            <p:cNvSpPr/>
            <p:nvPr/>
          </p:nvSpPr>
          <p:spPr>
            <a:xfrm>
              <a:off x="4811317" y="3098321"/>
              <a:ext cx="377" cy="377"/>
            </a:xfrm>
            <a:custGeom>
              <a:rect b="b" l="l" r="r" t="t"/>
              <a:pathLst>
                <a:path extrusionOk="0" h="15" w="15">
                  <a:moveTo>
                    <a:pt x="0" y="1"/>
                  </a:moveTo>
                  <a:cubicBezTo>
                    <a:pt x="4" y="4"/>
                    <a:pt x="11" y="11"/>
                    <a:pt x="14" y="15"/>
                  </a:cubicBezTo>
                  <a:cubicBezTo>
                    <a:pt x="11" y="11"/>
                    <a:pt x="4" y="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01"/>
            <p:cNvSpPr/>
            <p:nvPr/>
          </p:nvSpPr>
          <p:spPr>
            <a:xfrm>
              <a:off x="4792562" y="3087762"/>
              <a:ext cx="654" cy="302"/>
            </a:xfrm>
            <a:custGeom>
              <a:rect b="b" l="l" r="r" t="t"/>
              <a:pathLst>
                <a:path extrusionOk="0" h="12" w="26">
                  <a:moveTo>
                    <a:pt x="1" y="1"/>
                  </a:moveTo>
                  <a:cubicBezTo>
                    <a:pt x="8" y="1"/>
                    <a:pt x="18" y="4"/>
                    <a:pt x="25" y="11"/>
                  </a:cubicBezTo>
                  <a:cubicBezTo>
                    <a:pt x="18" y="4"/>
                    <a:pt x="8"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01"/>
            <p:cNvSpPr/>
            <p:nvPr/>
          </p:nvSpPr>
          <p:spPr>
            <a:xfrm>
              <a:off x="4748992" y="3075618"/>
              <a:ext cx="2238" cy="1081"/>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01"/>
            <p:cNvSpPr/>
            <p:nvPr/>
          </p:nvSpPr>
          <p:spPr>
            <a:xfrm>
              <a:off x="4791682" y="3087586"/>
              <a:ext cx="830" cy="126"/>
            </a:xfrm>
            <a:custGeom>
              <a:rect b="b" l="l" r="r" t="t"/>
              <a:pathLst>
                <a:path extrusionOk="0" h="5" w="33">
                  <a:moveTo>
                    <a:pt x="1" y="1"/>
                  </a:moveTo>
                  <a:cubicBezTo>
                    <a:pt x="11" y="1"/>
                    <a:pt x="22" y="4"/>
                    <a:pt x="32" y="4"/>
                  </a:cubicBezTo>
                  <a:cubicBezTo>
                    <a:pt x="22" y="4"/>
                    <a:pt x="1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01"/>
            <p:cNvSpPr/>
            <p:nvPr/>
          </p:nvSpPr>
          <p:spPr>
            <a:xfrm>
              <a:off x="4790727" y="3087686"/>
              <a:ext cx="805" cy="101"/>
            </a:xfrm>
            <a:custGeom>
              <a:rect b="b" l="l" r="r" t="t"/>
              <a:pathLst>
                <a:path extrusionOk="0" h="4" w="32">
                  <a:moveTo>
                    <a:pt x="0" y="4"/>
                  </a:moveTo>
                  <a:cubicBezTo>
                    <a:pt x="11" y="0"/>
                    <a:pt x="21" y="0"/>
                    <a:pt x="32" y="0"/>
                  </a:cubicBezTo>
                  <a:cubicBezTo>
                    <a:pt x="21" y="0"/>
                    <a:pt x="11" y="0"/>
                    <a:pt x="0" y="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01"/>
            <p:cNvSpPr/>
            <p:nvPr/>
          </p:nvSpPr>
          <p:spPr>
            <a:xfrm>
              <a:off x="4812273" y="3099905"/>
              <a:ext cx="25" cy="654"/>
            </a:xfrm>
            <a:custGeom>
              <a:rect b="b" l="l" r="r" t="t"/>
              <a:pathLst>
                <a:path extrusionOk="0" h="26" w="1">
                  <a:moveTo>
                    <a:pt x="1" y="1"/>
                  </a:moveTo>
                  <a:cubicBezTo>
                    <a:pt x="1" y="8"/>
                    <a:pt x="1" y="18"/>
                    <a:pt x="1" y="25"/>
                  </a:cubicBezTo>
                  <a:cubicBezTo>
                    <a:pt x="1" y="18"/>
                    <a:pt x="1"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01"/>
            <p:cNvSpPr/>
            <p:nvPr/>
          </p:nvSpPr>
          <p:spPr>
            <a:xfrm>
              <a:off x="4793266" y="3088114"/>
              <a:ext cx="654" cy="478"/>
            </a:xfrm>
            <a:custGeom>
              <a:rect b="b" l="l" r="r" t="t"/>
              <a:pathLst>
                <a:path extrusionOk="0" h="19" w="26">
                  <a:moveTo>
                    <a:pt x="1" y="1"/>
                  </a:moveTo>
                  <a:cubicBezTo>
                    <a:pt x="11" y="4"/>
                    <a:pt x="18" y="11"/>
                    <a:pt x="25" y="18"/>
                  </a:cubicBezTo>
                  <a:cubicBezTo>
                    <a:pt x="18" y="11"/>
                    <a:pt x="11" y="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01"/>
            <p:cNvSpPr/>
            <p:nvPr/>
          </p:nvSpPr>
          <p:spPr>
            <a:xfrm>
              <a:off x="4751104" y="3076599"/>
              <a:ext cx="1006" cy="62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01"/>
            <p:cNvSpPr/>
            <p:nvPr/>
          </p:nvSpPr>
          <p:spPr>
            <a:xfrm>
              <a:off x="4814837" y="2962080"/>
              <a:ext cx="25" cy="126"/>
            </a:xfrm>
            <a:custGeom>
              <a:rect b="b" l="l" r="r" t="t"/>
              <a:pathLst>
                <a:path extrusionOk="0" h="5" w="1">
                  <a:moveTo>
                    <a:pt x="1" y="4"/>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01"/>
            <p:cNvSpPr/>
            <p:nvPr/>
          </p:nvSpPr>
          <p:spPr>
            <a:xfrm>
              <a:off x="4814561" y="2961124"/>
              <a:ext cx="25" cy="277"/>
            </a:xfrm>
            <a:custGeom>
              <a:rect b="b" l="l" r="r" t="t"/>
              <a:pathLst>
                <a:path extrusionOk="0" h="11" w="1">
                  <a:moveTo>
                    <a:pt x="1" y="11"/>
                  </a:moveTo>
                  <a:lnTo>
                    <a:pt x="1" y="4"/>
                  </a:lnTo>
                  <a:cubicBezTo>
                    <a:pt x="1" y="0"/>
                    <a:pt x="1" y="7"/>
                    <a:pt x="1" y="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01"/>
            <p:cNvSpPr/>
            <p:nvPr/>
          </p:nvSpPr>
          <p:spPr>
            <a:xfrm>
              <a:off x="4738181" y="2862268"/>
              <a:ext cx="7040" cy="704"/>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01"/>
            <p:cNvSpPr/>
            <p:nvPr/>
          </p:nvSpPr>
          <p:spPr>
            <a:xfrm>
              <a:off x="4702002" y="2866492"/>
              <a:ext cx="28888" cy="5581"/>
            </a:xfrm>
            <a:custGeom>
              <a:rect b="b" l="l" r="r" t="t"/>
              <a:pathLst>
                <a:path extrusionOk="0" h="222" w="1149">
                  <a:moveTo>
                    <a:pt x="0" y="1"/>
                  </a:moveTo>
                  <a:lnTo>
                    <a:pt x="1135" y="221"/>
                  </a:lnTo>
                  <a:lnTo>
                    <a:pt x="1149" y="158"/>
                  </a:lnTo>
                  <a:lnTo>
                    <a:pt x="1135" y="22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01"/>
            <p:cNvSpPr/>
            <p:nvPr/>
          </p:nvSpPr>
          <p:spPr>
            <a:xfrm>
              <a:off x="4679476" y="2880320"/>
              <a:ext cx="25" cy="553"/>
            </a:xfrm>
            <a:custGeom>
              <a:rect b="b" l="l" r="r" t="t"/>
              <a:pathLst>
                <a:path extrusionOk="0" h="22" w="1">
                  <a:moveTo>
                    <a:pt x="0" y="21"/>
                  </a:moveTo>
                  <a:lnTo>
                    <a:pt x="0" y="0"/>
                  </a:lnTo>
                  <a:cubicBezTo>
                    <a:pt x="0" y="7"/>
                    <a:pt x="0" y="14"/>
                    <a:pt x="0" y="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01"/>
            <p:cNvSpPr/>
            <p:nvPr/>
          </p:nvSpPr>
          <p:spPr>
            <a:xfrm>
              <a:off x="4679199" y="2878107"/>
              <a:ext cx="126" cy="478"/>
            </a:xfrm>
            <a:custGeom>
              <a:rect b="b" l="l" r="r" t="t"/>
              <a:pathLst>
                <a:path extrusionOk="0" h="19" w="5">
                  <a:moveTo>
                    <a:pt x="4" y="18"/>
                  </a:moveTo>
                  <a:cubicBezTo>
                    <a:pt x="4" y="11"/>
                    <a:pt x="4" y="4"/>
                    <a:pt x="1" y="1"/>
                  </a:cubicBezTo>
                  <a:cubicBezTo>
                    <a:pt x="4" y="4"/>
                    <a:pt x="4" y="11"/>
                    <a:pt x="4"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01"/>
            <p:cNvSpPr/>
            <p:nvPr/>
          </p:nvSpPr>
          <p:spPr>
            <a:xfrm>
              <a:off x="4679375" y="2879264"/>
              <a:ext cx="126" cy="453"/>
            </a:xfrm>
            <a:custGeom>
              <a:rect b="b" l="l" r="r" t="t"/>
              <a:pathLst>
                <a:path extrusionOk="0" h="18" w="5">
                  <a:moveTo>
                    <a:pt x="4" y="0"/>
                  </a:moveTo>
                  <a:cubicBezTo>
                    <a:pt x="1" y="4"/>
                    <a:pt x="1" y="11"/>
                    <a:pt x="4" y="18"/>
                  </a:cubicBezTo>
                  <a:lnTo>
                    <a:pt x="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01"/>
            <p:cNvSpPr/>
            <p:nvPr/>
          </p:nvSpPr>
          <p:spPr>
            <a:xfrm>
              <a:off x="4679476" y="2881451"/>
              <a:ext cx="25" cy="553"/>
            </a:xfrm>
            <a:custGeom>
              <a:rect b="b" l="l" r="r" t="t"/>
              <a:pathLst>
                <a:path extrusionOk="0" h="22" w="1">
                  <a:moveTo>
                    <a:pt x="0" y="1"/>
                  </a:moveTo>
                  <a:lnTo>
                    <a:pt x="0" y="22"/>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01"/>
            <p:cNvSpPr/>
            <p:nvPr/>
          </p:nvSpPr>
          <p:spPr>
            <a:xfrm>
              <a:off x="4596635" y="2997906"/>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01"/>
            <p:cNvSpPr/>
            <p:nvPr/>
          </p:nvSpPr>
          <p:spPr>
            <a:xfrm>
              <a:off x="4606239" y="2992275"/>
              <a:ext cx="201" cy="101"/>
            </a:xfrm>
            <a:custGeom>
              <a:rect b="b" l="l" r="r" t="t"/>
              <a:pathLst>
                <a:path extrusionOk="0" h="4" w="8">
                  <a:moveTo>
                    <a:pt x="1" y="4"/>
                  </a:moveTo>
                  <a:lnTo>
                    <a:pt x="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01"/>
            <p:cNvSpPr/>
            <p:nvPr/>
          </p:nvSpPr>
          <p:spPr>
            <a:xfrm>
              <a:off x="4604831" y="2992803"/>
              <a:ext cx="377" cy="201"/>
            </a:xfrm>
            <a:custGeom>
              <a:rect b="b" l="l" r="r" t="t"/>
              <a:pathLst>
                <a:path extrusionOk="0" h="8" w="15">
                  <a:moveTo>
                    <a:pt x="0" y="7"/>
                  </a:moveTo>
                  <a:lnTo>
                    <a:pt x="1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01"/>
            <p:cNvSpPr/>
            <p:nvPr/>
          </p:nvSpPr>
          <p:spPr>
            <a:xfrm>
              <a:off x="4677540" y="2890954"/>
              <a:ext cx="277" cy="553"/>
            </a:xfrm>
            <a:custGeom>
              <a:rect b="b" l="l" r="r" t="t"/>
              <a:pathLst>
                <a:path extrusionOk="0" h="22" w="11">
                  <a:moveTo>
                    <a:pt x="0" y="22"/>
                  </a:move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01"/>
            <p:cNvSpPr/>
            <p:nvPr/>
          </p:nvSpPr>
          <p:spPr>
            <a:xfrm>
              <a:off x="4605359" y="2992627"/>
              <a:ext cx="277" cy="101"/>
            </a:xfrm>
            <a:custGeom>
              <a:rect b="b" l="l" r="r" t="t"/>
              <a:pathLst>
                <a:path extrusionOk="0" h="4" w="11">
                  <a:moveTo>
                    <a:pt x="0" y="4"/>
                  </a:moveTo>
                  <a:lnTo>
                    <a:pt x="1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01"/>
            <p:cNvSpPr/>
            <p:nvPr/>
          </p:nvSpPr>
          <p:spPr>
            <a:xfrm>
              <a:off x="4677188" y="2891658"/>
              <a:ext cx="277" cy="478"/>
            </a:xfrm>
            <a:custGeom>
              <a:rect b="b" l="l" r="r" t="t"/>
              <a:pathLst>
                <a:path extrusionOk="0" h="19" w="11">
                  <a:moveTo>
                    <a:pt x="0" y="18"/>
                  </a:move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01"/>
            <p:cNvSpPr/>
            <p:nvPr/>
          </p:nvSpPr>
          <p:spPr>
            <a:xfrm>
              <a:off x="4679124" y="2885675"/>
              <a:ext cx="101" cy="553"/>
            </a:xfrm>
            <a:custGeom>
              <a:rect b="b" l="l" r="r" t="t"/>
              <a:pathLst>
                <a:path extrusionOk="0" h="22" w="4">
                  <a:moveTo>
                    <a:pt x="0" y="22"/>
                  </a:moveTo>
                  <a:cubicBezTo>
                    <a:pt x="0" y="15"/>
                    <a:pt x="4" y="8"/>
                    <a:pt x="4" y="1"/>
                  </a:cubicBezTo>
                  <a:cubicBezTo>
                    <a:pt x="4" y="8"/>
                    <a:pt x="0" y="15"/>
                    <a:pt x="0" y="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01"/>
            <p:cNvSpPr/>
            <p:nvPr/>
          </p:nvSpPr>
          <p:spPr>
            <a:xfrm>
              <a:off x="4607043" y="2992099"/>
              <a:ext cx="1433" cy="905"/>
            </a:xfrm>
            <a:custGeom>
              <a:rect b="b" l="l" r="r" t="t"/>
              <a:pathLst>
                <a:path extrusionOk="0" h="36" w="57">
                  <a:moveTo>
                    <a:pt x="0" y="0"/>
                  </a:moveTo>
                  <a:cubicBezTo>
                    <a:pt x="21" y="11"/>
                    <a:pt x="39" y="21"/>
                    <a:pt x="56" y="35"/>
                  </a:cubicBezTo>
                  <a:cubicBezTo>
                    <a:pt x="39" y="21"/>
                    <a:pt x="21" y="1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01"/>
            <p:cNvSpPr/>
            <p:nvPr/>
          </p:nvSpPr>
          <p:spPr>
            <a:xfrm>
              <a:off x="4678948" y="2886655"/>
              <a:ext cx="101" cy="553"/>
            </a:xfrm>
            <a:custGeom>
              <a:rect b="b" l="l" r="r" t="t"/>
              <a:pathLst>
                <a:path extrusionOk="0" h="22" w="4">
                  <a:moveTo>
                    <a:pt x="0" y="21"/>
                  </a:moveTo>
                  <a:cubicBezTo>
                    <a:pt x="0" y="14"/>
                    <a:pt x="4" y="7"/>
                    <a:pt x="4" y="0"/>
                  </a:cubicBezTo>
                  <a:cubicBezTo>
                    <a:pt x="4" y="7"/>
                    <a:pt x="0" y="14"/>
                    <a:pt x="0" y="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01"/>
            <p:cNvSpPr/>
            <p:nvPr/>
          </p:nvSpPr>
          <p:spPr>
            <a:xfrm>
              <a:off x="4604303" y="2993154"/>
              <a:ext cx="277" cy="101"/>
            </a:xfrm>
            <a:custGeom>
              <a:rect b="b" l="l" r="r" t="t"/>
              <a:pathLst>
                <a:path extrusionOk="0" h="4" w="11">
                  <a:moveTo>
                    <a:pt x="0" y="4"/>
                  </a:moveTo>
                  <a:lnTo>
                    <a:pt x="1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01"/>
            <p:cNvSpPr/>
            <p:nvPr/>
          </p:nvSpPr>
          <p:spPr>
            <a:xfrm>
              <a:off x="4678143" y="2889371"/>
              <a:ext cx="201" cy="553"/>
            </a:xfrm>
            <a:custGeom>
              <a:rect b="b" l="l" r="r" t="t"/>
              <a:pathLst>
                <a:path extrusionOk="0" h="22" w="8">
                  <a:moveTo>
                    <a:pt x="1" y="22"/>
                  </a:moveTo>
                  <a:cubicBezTo>
                    <a:pt x="4" y="15"/>
                    <a:pt x="8" y="8"/>
                    <a:pt x="8" y="1"/>
                  </a:cubicBezTo>
                  <a:cubicBezTo>
                    <a:pt x="8" y="8"/>
                    <a:pt x="4" y="15"/>
                    <a:pt x="1" y="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01"/>
            <p:cNvSpPr/>
            <p:nvPr/>
          </p:nvSpPr>
          <p:spPr>
            <a:xfrm>
              <a:off x="4603599" y="2993406"/>
              <a:ext cx="377" cy="201"/>
            </a:xfrm>
            <a:custGeom>
              <a:rect b="b" l="l" r="r" t="t"/>
              <a:pathLst>
                <a:path extrusionOk="0" h="8" w="15">
                  <a:moveTo>
                    <a:pt x="0" y="8"/>
                  </a:moveTo>
                  <a:lnTo>
                    <a:pt x="1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01"/>
            <p:cNvSpPr/>
            <p:nvPr/>
          </p:nvSpPr>
          <p:spPr>
            <a:xfrm>
              <a:off x="4678671" y="2887611"/>
              <a:ext cx="201" cy="553"/>
            </a:xfrm>
            <a:custGeom>
              <a:rect b="b" l="l" r="r" t="t"/>
              <a:pathLst>
                <a:path extrusionOk="0" h="22" w="8">
                  <a:moveTo>
                    <a:pt x="8" y="1"/>
                  </a:moveTo>
                  <a:cubicBezTo>
                    <a:pt x="4" y="8"/>
                    <a:pt x="1" y="15"/>
                    <a:pt x="1" y="22"/>
                  </a:cubicBezTo>
                  <a:cubicBezTo>
                    <a:pt x="4" y="15"/>
                    <a:pt x="4" y="8"/>
                    <a:pt x="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01"/>
            <p:cNvSpPr/>
            <p:nvPr/>
          </p:nvSpPr>
          <p:spPr>
            <a:xfrm>
              <a:off x="4678420" y="2888491"/>
              <a:ext cx="201" cy="553"/>
            </a:xfrm>
            <a:custGeom>
              <a:rect b="b" l="l" r="r" t="t"/>
              <a:pathLst>
                <a:path extrusionOk="0" h="22" w="8">
                  <a:moveTo>
                    <a:pt x="0" y="22"/>
                  </a:moveTo>
                  <a:cubicBezTo>
                    <a:pt x="4" y="15"/>
                    <a:pt x="7" y="8"/>
                    <a:pt x="7" y="1"/>
                  </a:cubicBezTo>
                  <a:cubicBezTo>
                    <a:pt x="7" y="8"/>
                    <a:pt x="4" y="15"/>
                    <a:pt x="0" y="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01"/>
            <p:cNvSpPr/>
            <p:nvPr/>
          </p:nvSpPr>
          <p:spPr>
            <a:xfrm>
              <a:off x="4677892" y="2890175"/>
              <a:ext cx="201" cy="553"/>
            </a:xfrm>
            <a:custGeom>
              <a:rect b="b" l="l" r="r" t="t"/>
              <a:pathLst>
                <a:path extrusionOk="0" h="22" w="8">
                  <a:moveTo>
                    <a:pt x="0" y="21"/>
                  </a:moveTo>
                  <a:cubicBezTo>
                    <a:pt x="4" y="14"/>
                    <a:pt x="4" y="7"/>
                    <a:pt x="7" y="0"/>
                  </a:cubicBezTo>
                  <a:cubicBezTo>
                    <a:pt x="4" y="7"/>
                    <a:pt x="4" y="14"/>
                    <a:pt x="0" y="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01"/>
            <p:cNvSpPr/>
            <p:nvPr/>
          </p:nvSpPr>
          <p:spPr>
            <a:xfrm>
              <a:off x="4597087" y="2997102"/>
              <a:ext cx="729" cy="553"/>
            </a:xfrm>
            <a:custGeom>
              <a:rect b="b" l="l" r="r" t="t"/>
              <a:pathLst>
                <a:path extrusionOk="0" h="22" w="29">
                  <a:moveTo>
                    <a:pt x="0" y="22"/>
                  </a:moveTo>
                  <a:lnTo>
                    <a:pt x="2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01"/>
            <p:cNvSpPr/>
            <p:nvPr/>
          </p:nvSpPr>
          <p:spPr>
            <a:xfrm>
              <a:off x="4598319" y="2996398"/>
              <a:ext cx="629" cy="478"/>
            </a:xfrm>
            <a:custGeom>
              <a:rect b="b" l="l" r="r" t="t"/>
              <a:pathLst>
                <a:path extrusionOk="0" h="19" w="25">
                  <a:moveTo>
                    <a:pt x="0" y="18"/>
                  </a:moveTo>
                  <a:lnTo>
                    <a:pt x="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01"/>
            <p:cNvSpPr/>
            <p:nvPr/>
          </p:nvSpPr>
          <p:spPr>
            <a:xfrm>
              <a:off x="4599375" y="2995794"/>
              <a:ext cx="553" cy="377"/>
            </a:xfrm>
            <a:custGeom>
              <a:rect b="b" l="l" r="r" t="t"/>
              <a:pathLst>
                <a:path extrusionOk="0" h="15" w="22">
                  <a:moveTo>
                    <a:pt x="0" y="14"/>
                  </a:moveTo>
                  <a:lnTo>
                    <a:pt x="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01"/>
            <p:cNvSpPr/>
            <p:nvPr/>
          </p:nvSpPr>
          <p:spPr>
            <a:xfrm>
              <a:off x="4679300" y="2884619"/>
              <a:ext cx="25" cy="553"/>
            </a:xfrm>
            <a:custGeom>
              <a:rect b="b" l="l" r="r" t="t"/>
              <a:pathLst>
                <a:path extrusionOk="0" h="22" w="1">
                  <a:moveTo>
                    <a:pt x="0" y="22"/>
                  </a:moveTo>
                  <a:cubicBezTo>
                    <a:pt x="0" y="15"/>
                    <a:pt x="0" y="8"/>
                    <a:pt x="0" y="1"/>
                  </a:cubicBezTo>
                  <a:cubicBezTo>
                    <a:pt x="0" y="8"/>
                    <a:pt x="0" y="15"/>
                    <a:pt x="0" y="2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01"/>
            <p:cNvSpPr/>
            <p:nvPr/>
          </p:nvSpPr>
          <p:spPr>
            <a:xfrm>
              <a:off x="4600330" y="2995166"/>
              <a:ext cx="553" cy="377"/>
            </a:xfrm>
            <a:custGeom>
              <a:rect b="b" l="l" r="r" t="t"/>
              <a:pathLst>
                <a:path extrusionOk="0" h="15" w="22">
                  <a:moveTo>
                    <a:pt x="1" y="15"/>
                  </a:moveTo>
                  <a:lnTo>
                    <a:pt x="2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01"/>
            <p:cNvSpPr/>
            <p:nvPr/>
          </p:nvSpPr>
          <p:spPr>
            <a:xfrm>
              <a:off x="4679476" y="2882607"/>
              <a:ext cx="25" cy="553"/>
            </a:xfrm>
            <a:custGeom>
              <a:rect b="b" l="l" r="r" t="t"/>
              <a:pathLst>
                <a:path extrusionOk="0" h="22" w="1">
                  <a:moveTo>
                    <a:pt x="0" y="21"/>
                  </a:moveTo>
                  <a:lnTo>
                    <a:pt x="0" y="0"/>
                  </a:lnTo>
                  <a:cubicBezTo>
                    <a:pt x="0" y="4"/>
                    <a:pt x="0" y="11"/>
                    <a:pt x="0" y="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01"/>
            <p:cNvSpPr/>
            <p:nvPr/>
          </p:nvSpPr>
          <p:spPr>
            <a:xfrm>
              <a:off x="4601311" y="2994638"/>
              <a:ext cx="453" cy="377"/>
            </a:xfrm>
            <a:custGeom>
              <a:rect b="b" l="l" r="r" t="t"/>
              <a:pathLst>
                <a:path extrusionOk="0" h="15" w="18">
                  <a:moveTo>
                    <a:pt x="0" y="15"/>
                  </a:moveTo>
                  <a:lnTo>
                    <a:pt x="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01"/>
            <p:cNvSpPr/>
            <p:nvPr/>
          </p:nvSpPr>
          <p:spPr>
            <a:xfrm>
              <a:off x="4605887" y="2992451"/>
              <a:ext cx="201" cy="101"/>
            </a:xfrm>
            <a:custGeom>
              <a:rect b="b" l="l" r="r" t="t"/>
              <a:pathLst>
                <a:path extrusionOk="0" h="4" w="8">
                  <a:moveTo>
                    <a:pt x="1" y="4"/>
                  </a:moveTo>
                  <a:lnTo>
                    <a:pt x="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01"/>
            <p:cNvSpPr/>
            <p:nvPr/>
          </p:nvSpPr>
          <p:spPr>
            <a:xfrm>
              <a:off x="4602090" y="2994210"/>
              <a:ext cx="478" cy="277"/>
            </a:xfrm>
            <a:custGeom>
              <a:rect b="b" l="l" r="r" t="t"/>
              <a:pathLst>
                <a:path extrusionOk="0" h="11" w="19">
                  <a:moveTo>
                    <a:pt x="1" y="11"/>
                  </a:moveTo>
                  <a:lnTo>
                    <a:pt x="1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01"/>
            <p:cNvSpPr/>
            <p:nvPr/>
          </p:nvSpPr>
          <p:spPr>
            <a:xfrm>
              <a:off x="4602895" y="2993758"/>
              <a:ext cx="453" cy="302"/>
            </a:xfrm>
            <a:custGeom>
              <a:rect b="b" l="l" r="r" t="t"/>
              <a:pathLst>
                <a:path extrusionOk="0" h="12" w="18">
                  <a:moveTo>
                    <a:pt x="0" y="11"/>
                  </a:moveTo>
                  <a:lnTo>
                    <a:pt x="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01"/>
            <p:cNvSpPr/>
            <p:nvPr/>
          </p:nvSpPr>
          <p:spPr>
            <a:xfrm>
              <a:off x="4606591" y="2992275"/>
              <a:ext cx="201" cy="25"/>
            </a:xfrm>
            <a:custGeom>
              <a:rect b="b" l="l" r="r" t="t"/>
              <a:pathLst>
                <a:path extrusionOk="0" h="1" w="8">
                  <a:moveTo>
                    <a:pt x="1" y="0"/>
                  </a:moveTo>
                  <a:lnTo>
                    <a:pt x="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01"/>
            <p:cNvSpPr/>
            <p:nvPr/>
          </p:nvSpPr>
          <p:spPr>
            <a:xfrm>
              <a:off x="4606867" y="2992174"/>
              <a:ext cx="176" cy="25"/>
            </a:xfrm>
            <a:custGeom>
              <a:rect b="b" l="l" r="r" t="t"/>
              <a:pathLst>
                <a:path extrusionOk="0" h="1" w="7">
                  <a:moveTo>
                    <a:pt x="0" y="1"/>
                  </a:moveTo>
                  <a:lnTo>
                    <a:pt x="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01"/>
            <p:cNvSpPr/>
            <p:nvPr/>
          </p:nvSpPr>
          <p:spPr>
            <a:xfrm>
              <a:off x="4679375" y="2883663"/>
              <a:ext cx="25" cy="453"/>
            </a:xfrm>
            <a:custGeom>
              <a:rect b="b" l="l" r="r" t="t"/>
              <a:pathLst>
                <a:path extrusionOk="0" h="18" w="1">
                  <a:moveTo>
                    <a:pt x="1" y="18"/>
                  </a:moveTo>
                  <a:lnTo>
                    <a:pt x="1" y="0"/>
                  </a:lnTo>
                  <a:cubicBezTo>
                    <a:pt x="1" y="7"/>
                    <a:pt x="1" y="11"/>
                    <a:pt x="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01"/>
            <p:cNvSpPr/>
            <p:nvPr/>
          </p:nvSpPr>
          <p:spPr>
            <a:xfrm>
              <a:off x="4796006" y="2856913"/>
              <a:ext cx="201" cy="101"/>
            </a:xfrm>
            <a:custGeom>
              <a:rect b="b" l="l" r="r" t="t"/>
              <a:pathLst>
                <a:path extrusionOk="0" h="4" w="8">
                  <a:moveTo>
                    <a:pt x="0" y="0"/>
                  </a:moveTo>
                  <a:lnTo>
                    <a:pt x="7"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01"/>
            <p:cNvSpPr/>
            <p:nvPr/>
          </p:nvSpPr>
          <p:spPr>
            <a:xfrm>
              <a:off x="4826201" y="2865084"/>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01"/>
            <p:cNvSpPr/>
            <p:nvPr/>
          </p:nvSpPr>
          <p:spPr>
            <a:xfrm>
              <a:off x="4821801" y="2866492"/>
              <a:ext cx="553" cy="478"/>
            </a:xfrm>
            <a:custGeom>
              <a:rect b="b" l="l" r="r" t="t"/>
              <a:pathLst>
                <a:path extrusionOk="0" h="19" w="22">
                  <a:moveTo>
                    <a:pt x="0" y="18"/>
                  </a:moveTo>
                  <a:lnTo>
                    <a:pt x="0" y="18"/>
                  </a:lnTo>
                  <a:lnTo>
                    <a:pt x="21" y="1"/>
                  </a:lnTo>
                  <a:lnTo>
                    <a:pt x="0"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01"/>
            <p:cNvSpPr/>
            <p:nvPr/>
          </p:nvSpPr>
          <p:spPr>
            <a:xfrm>
              <a:off x="4831833" y="2869308"/>
              <a:ext cx="729" cy="654"/>
            </a:xfrm>
            <a:custGeom>
              <a:rect b="b" l="l" r="r" t="t"/>
              <a:pathLst>
                <a:path extrusionOk="0" h="26" w="29">
                  <a:moveTo>
                    <a:pt x="28" y="25"/>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01"/>
            <p:cNvSpPr/>
            <p:nvPr/>
          </p:nvSpPr>
          <p:spPr>
            <a:xfrm>
              <a:off x="4830777" y="2868428"/>
              <a:ext cx="729" cy="654"/>
            </a:xfrm>
            <a:custGeom>
              <a:rect b="b" l="l" r="r" t="t"/>
              <a:pathLst>
                <a:path extrusionOk="0" h="26" w="29">
                  <a:moveTo>
                    <a:pt x="28" y="25"/>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01"/>
            <p:cNvSpPr/>
            <p:nvPr/>
          </p:nvSpPr>
          <p:spPr>
            <a:xfrm>
              <a:off x="4829897" y="2867648"/>
              <a:ext cx="629" cy="629"/>
            </a:xfrm>
            <a:custGeom>
              <a:rect b="b" l="l" r="r" t="t"/>
              <a:pathLst>
                <a:path extrusionOk="0" h="25" w="25">
                  <a:moveTo>
                    <a:pt x="25" y="25"/>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01"/>
            <p:cNvSpPr/>
            <p:nvPr/>
          </p:nvSpPr>
          <p:spPr>
            <a:xfrm>
              <a:off x="4795554" y="2856460"/>
              <a:ext cx="126" cy="126"/>
            </a:xfrm>
            <a:custGeom>
              <a:rect b="b" l="l" r="r" t="t"/>
              <a:pathLst>
                <a:path extrusionOk="0" h="5" w="5">
                  <a:moveTo>
                    <a:pt x="1" y="1"/>
                  </a:moveTo>
                  <a:lnTo>
                    <a:pt x="4" y="4"/>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01"/>
            <p:cNvSpPr/>
            <p:nvPr/>
          </p:nvSpPr>
          <p:spPr>
            <a:xfrm>
              <a:off x="4827685" y="2865964"/>
              <a:ext cx="478" cy="377"/>
            </a:xfrm>
            <a:custGeom>
              <a:rect b="b" l="l" r="r" t="t"/>
              <a:pathLst>
                <a:path extrusionOk="0" h="15" w="19">
                  <a:moveTo>
                    <a:pt x="18" y="15"/>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01"/>
            <p:cNvSpPr/>
            <p:nvPr/>
          </p:nvSpPr>
          <p:spPr>
            <a:xfrm>
              <a:off x="4832889" y="2870112"/>
              <a:ext cx="729" cy="729"/>
            </a:xfrm>
            <a:custGeom>
              <a:rect b="b" l="l" r="r" t="t"/>
              <a:pathLst>
                <a:path extrusionOk="0" h="29" w="29">
                  <a:moveTo>
                    <a:pt x="28" y="28"/>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01"/>
            <p:cNvSpPr/>
            <p:nvPr/>
          </p:nvSpPr>
          <p:spPr>
            <a:xfrm>
              <a:off x="4827157" y="2865536"/>
              <a:ext cx="478" cy="277"/>
            </a:xfrm>
            <a:custGeom>
              <a:rect b="b" l="l" r="r" t="t"/>
              <a:pathLst>
                <a:path extrusionOk="0" h="11" w="19">
                  <a:moveTo>
                    <a:pt x="18" y="11"/>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01"/>
            <p:cNvSpPr/>
            <p:nvPr/>
          </p:nvSpPr>
          <p:spPr>
            <a:xfrm>
              <a:off x="4822933" y="2866064"/>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01"/>
            <p:cNvSpPr/>
            <p:nvPr/>
          </p:nvSpPr>
          <p:spPr>
            <a:xfrm>
              <a:off x="4828313" y="2866416"/>
              <a:ext cx="553" cy="453"/>
            </a:xfrm>
            <a:custGeom>
              <a:rect b="b" l="l" r="r" t="t"/>
              <a:pathLst>
                <a:path extrusionOk="0" h="18" w="22">
                  <a:moveTo>
                    <a:pt x="21" y="18"/>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01"/>
            <p:cNvSpPr/>
            <p:nvPr/>
          </p:nvSpPr>
          <p:spPr>
            <a:xfrm>
              <a:off x="4829017" y="2867020"/>
              <a:ext cx="629" cy="478"/>
            </a:xfrm>
            <a:custGeom>
              <a:rect b="b" l="l" r="r" t="t"/>
              <a:pathLst>
                <a:path extrusionOk="0" h="19" w="25">
                  <a:moveTo>
                    <a:pt x="25" y="18"/>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01"/>
            <p:cNvSpPr/>
            <p:nvPr/>
          </p:nvSpPr>
          <p:spPr>
            <a:xfrm>
              <a:off x="4826729" y="2865260"/>
              <a:ext cx="377" cy="302"/>
            </a:xfrm>
            <a:custGeom>
              <a:rect b="b" l="l" r="r" t="t"/>
              <a:pathLst>
                <a:path extrusionOk="0" h="12" w="15">
                  <a:moveTo>
                    <a:pt x="14" y="11"/>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01"/>
            <p:cNvSpPr/>
            <p:nvPr/>
          </p:nvSpPr>
          <p:spPr>
            <a:xfrm>
              <a:off x="4824969" y="2865184"/>
              <a:ext cx="25" cy="25"/>
            </a:xfrm>
            <a:custGeom>
              <a:rect b="b" l="l" r="r" t="t"/>
              <a:pathLst>
                <a:path extrusionOk="0" h="1" w="1">
                  <a:moveTo>
                    <a:pt x="0" y="0"/>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01"/>
            <p:cNvSpPr/>
            <p:nvPr/>
          </p:nvSpPr>
          <p:spPr>
            <a:xfrm>
              <a:off x="4825497" y="2865084"/>
              <a:ext cx="201" cy="25"/>
            </a:xfrm>
            <a:custGeom>
              <a:rect b="b" l="l" r="r" t="t"/>
              <a:pathLst>
                <a:path extrusionOk="0" h="1" w="8">
                  <a:moveTo>
                    <a:pt x="0" y="1"/>
                  </a:moveTo>
                  <a:lnTo>
                    <a:pt x="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01"/>
            <p:cNvSpPr/>
            <p:nvPr/>
          </p:nvSpPr>
          <p:spPr>
            <a:xfrm>
              <a:off x="4836409" y="2873104"/>
              <a:ext cx="729" cy="629"/>
            </a:xfrm>
            <a:custGeom>
              <a:rect b="b" l="l" r="r" t="t"/>
              <a:pathLst>
                <a:path extrusionOk="0" h="25" w="29">
                  <a:moveTo>
                    <a:pt x="28" y="25"/>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01"/>
            <p:cNvSpPr/>
            <p:nvPr/>
          </p:nvSpPr>
          <p:spPr>
            <a:xfrm>
              <a:off x="4803750" y="2866064"/>
              <a:ext cx="5556" cy="1785"/>
            </a:xfrm>
            <a:custGeom>
              <a:rect b="b" l="l" r="r" t="t"/>
              <a:pathLst>
                <a:path extrusionOk="0" h="71" w="221">
                  <a:moveTo>
                    <a:pt x="221" y="70"/>
                  </a:moveTo>
                  <a:cubicBezTo>
                    <a:pt x="144" y="67"/>
                    <a:pt x="67" y="42"/>
                    <a:pt x="0" y="0"/>
                  </a:cubicBezTo>
                  <a:cubicBezTo>
                    <a:pt x="67" y="42"/>
                    <a:pt x="144" y="67"/>
                    <a:pt x="221" y="7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01"/>
            <p:cNvSpPr/>
            <p:nvPr/>
          </p:nvSpPr>
          <p:spPr>
            <a:xfrm>
              <a:off x="4835177" y="2872124"/>
              <a:ext cx="729" cy="654"/>
            </a:xfrm>
            <a:custGeom>
              <a:rect b="b" l="l" r="r" t="t"/>
              <a:pathLst>
                <a:path extrusionOk="0" h="26" w="29">
                  <a:moveTo>
                    <a:pt x="28" y="25"/>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01"/>
            <p:cNvSpPr/>
            <p:nvPr/>
          </p:nvSpPr>
          <p:spPr>
            <a:xfrm>
              <a:off x="4841336" y="2877579"/>
              <a:ext cx="277" cy="201"/>
            </a:xfrm>
            <a:custGeom>
              <a:rect b="b" l="l" r="r" t="t"/>
              <a:pathLst>
                <a:path extrusionOk="0" h="8" w="11">
                  <a:moveTo>
                    <a:pt x="0" y="1"/>
                  </a:moveTo>
                  <a:lnTo>
                    <a:pt x="11" y="8"/>
                  </a:lnTo>
                  <a:lnTo>
                    <a:pt x="11"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01"/>
            <p:cNvSpPr/>
            <p:nvPr/>
          </p:nvSpPr>
          <p:spPr>
            <a:xfrm>
              <a:off x="4837641" y="2874235"/>
              <a:ext cx="629" cy="553"/>
            </a:xfrm>
            <a:custGeom>
              <a:rect b="b" l="l" r="r" t="t"/>
              <a:pathLst>
                <a:path extrusionOk="0" h="22" w="25">
                  <a:moveTo>
                    <a:pt x="25" y="22"/>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01"/>
            <p:cNvSpPr/>
            <p:nvPr/>
          </p:nvSpPr>
          <p:spPr>
            <a:xfrm>
              <a:off x="4840180" y="2876448"/>
              <a:ext cx="654" cy="553"/>
            </a:xfrm>
            <a:custGeom>
              <a:rect b="b" l="l" r="r" t="t"/>
              <a:pathLst>
                <a:path extrusionOk="0" h="22" w="26">
                  <a:moveTo>
                    <a:pt x="25" y="21"/>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01"/>
            <p:cNvSpPr/>
            <p:nvPr/>
          </p:nvSpPr>
          <p:spPr>
            <a:xfrm>
              <a:off x="4838872" y="2875291"/>
              <a:ext cx="629" cy="654"/>
            </a:xfrm>
            <a:custGeom>
              <a:rect b="b" l="l" r="r" t="t"/>
              <a:pathLst>
                <a:path extrusionOk="0" h="26" w="25">
                  <a:moveTo>
                    <a:pt x="25" y="25"/>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01"/>
            <p:cNvSpPr/>
            <p:nvPr/>
          </p:nvSpPr>
          <p:spPr>
            <a:xfrm>
              <a:off x="4796534" y="2857441"/>
              <a:ext cx="101" cy="101"/>
            </a:xfrm>
            <a:custGeom>
              <a:rect b="b" l="l" r="r" t="t"/>
              <a:pathLst>
                <a:path extrusionOk="0" h="4" w="4">
                  <a:moveTo>
                    <a:pt x="4" y="4"/>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01"/>
            <p:cNvSpPr/>
            <p:nvPr/>
          </p:nvSpPr>
          <p:spPr>
            <a:xfrm>
              <a:off x="4834020" y="2871068"/>
              <a:ext cx="729" cy="654"/>
            </a:xfrm>
            <a:custGeom>
              <a:rect b="b" l="l" r="r" t="t"/>
              <a:pathLst>
                <a:path extrusionOk="0" h="26" w="29">
                  <a:moveTo>
                    <a:pt x="29" y="25"/>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01"/>
            <p:cNvSpPr/>
            <p:nvPr/>
          </p:nvSpPr>
          <p:spPr>
            <a:xfrm>
              <a:off x="4796886" y="2857868"/>
              <a:ext cx="101" cy="126"/>
            </a:xfrm>
            <a:custGeom>
              <a:rect b="b" l="l" r="r" t="t"/>
              <a:pathLst>
                <a:path extrusionOk="0" h="5" w="4">
                  <a:moveTo>
                    <a:pt x="4" y="4"/>
                  </a:move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01"/>
            <p:cNvSpPr/>
            <p:nvPr/>
          </p:nvSpPr>
          <p:spPr>
            <a:xfrm>
              <a:off x="4840708" y="2884895"/>
              <a:ext cx="25" cy="277"/>
            </a:xfrm>
            <a:custGeom>
              <a:rect b="b" l="l" r="r" t="t"/>
              <a:pathLst>
                <a:path extrusionOk="0" h="11" w="1">
                  <a:moveTo>
                    <a:pt x="1" y="11"/>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01"/>
            <p:cNvSpPr/>
            <p:nvPr/>
          </p:nvSpPr>
          <p:spPr>
            <a:xfrm>
              <a:off x="4841336" y="2877755"/>
              <a:ext cx="277" cy="1961"/>
            </a:xfrm>
            <a:custGeom>
              <a:rect b="b" l="l" r="r" t="t"/>
              <a:pathLst>
                <a:path extrusionOk="0" h="78" w="11">
                  <a:moveTo>
                    <a:pt x="11" y="1"/>
                  </a:moveTo>
                  <a:lnTo>
                    <a:pt x="11" y="1"/>
                  </a:lnTo>
                  <a:cubicBezTo>
                    <a:pt x="7" y="18"/>
                    <a:pt x="4" y="43"/>
                    <a:pt x="0" y="78"/>
                  </a:cubicBezTo>
                  <a:cubicBezTo>
                    <a:pt x="4" y="46"/>
                    <a:pt x="7" y="18"/>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01"/>
            <p:cNvSpPr/>
            <p:nvPr/>
          </p:nvSpPr>
          <p:spPr>
            <a:xfrm>
              <a:off x="4840632" y="2885775"/>
              <a:ext cx="25" cy="377"/>
            </a:xfrm>
            <a:custGeom>
              <a:rect b="b" l="l" r="r" t="t"/>
              <a:pathLst>
                <a:path extrusionOk="0" h="15" w="1">
                  <a:moveTo>
                    <a:pt x="0" y="14"/>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01"/>
            <p:cNvSpPr/>
            <p:nvPr/>
          </p:nvSpPr>
          <p:spPr>
            <a:xfrm>
              <a:off x="4840808" y="2883915"/>
              <a:ext cx="25" cy="25"/>
            </a:xfrm>
            <a:custGeom>
              <a:rect b="b" l="l" r="r" t="t"/>
              <a:pathLst>
                <a:path extrusionOk="0" h="1" w="1">
                  <a:moveTo>
                    <a:pt x="0" y="1"/>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01"/>
            <p:cNvSpPr/>
            <p:nvPr/>
          </p:nvSpPr>
          <p:spPr>
            <a:xfrm>
              <a:off x="4841236" y="2880043"/>
              <a:ext cx="25" cy="377"/>
            </a:xfrm>
            <a:custGeom>
              <a:rect b="b" l="l" r="r" t="t"/>
              <a:pathLst>
                <a:path extrusionOk="0" h="15" w="1">
                  <a:moveTo>
                    <a:pt x="1" y="15"/>
                  </a:move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01"/>
            <p:cNvSpPr/>
            <p:nvPr/>
          </p:nvSpPr>
          <p:spPr>
            <a:xfrm>
              <a:off x="4840532" y="2886655"/>
              <a:ext cx="25" cy="377"/>
            </a:xfrm>
            <a:custGeom>
              <a:rect b="b" l="l" r="r" t="t"/>
              <a:pathLst>
                <a:path extrusionOk="0" h="15" w="1">
                  <a:moveTo>
                    <a:pt x="1" y="14"/>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01"/>
            <p:cNvSpPr/>
            <p:nvPr/>
          </p:nvSpPr>
          <p:spPr>
            <a:xfrm>
              <a:off x="4822405" y="2937718"/>
              <a:ext cx="1886" cy="7392"/>
            </a:xfrm>
            <a:custGeom>
              <a:rect b="b" l="l" r="r" t="t"/>
              <a:pathLst>
                <a:path extrusionOk="0" h="294" w="75">
                  <a:moveTo>
                    <a:pt x="74" y="0"/>
                  </a:moveTo>
                  <a:cubicBezTo>
                    <a:pt x="67" y="137"/>
                    <a:pt x="39" y="241"/>
                    <a:pt x="1" y="294"/>
                  </a:cubicBezTo>
                  <a:cubicBezTo>
                    <a:pt x="43" y="241"/>
                    <a:pt x="67" y="137"/>
                    <a:pt x="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01"/>
            <p:cNvSpPr/>
            <p:nvPr/>
          </p:nvSpPr>
          <p:spPr>
            <a:xfrm>
              <a:off x="4841160" y="2880848"/>
              <a:ext cx="25" cy="453"/>
            </a:xfrm>
            <a:custGeom>
              <a:rect b="b" l="l" r="r" t="t"/>
              <a:pathLst>
                <a:path extrusionOk="0" h="18" w="1">
                  <a:moveTo>
                    <a:pt x="0" y="18"/>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01"/>
            <p:cNvSpPr/>
            <p:nvPr/>
          </p:nvSpPr>
          <p:spPr>
            <a:xfrm>
              <a:off x="4840884" y="2882783"/>
              <a:ext cx="25" cy="377"/>
            </a:xfrm>
            <a:custGeom>
              <a:rect b="b" l="l" r="r" t="t"/>
              <a:pathLst>
                <a:path extrusionOk="0" h="15" w="1">
                  <a:moveTo>
                    <a:pt x="1" y="14"/>
                  </a:move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01"/>
            <p:cNvSpPr/>
            <p:nvPr/>
          </p:nvSpPr>
          <p:spPr>
            <a:xfrm>
              <a:off x="4840456" y="2887535"/>
              <a:ext cx="25" cy="277"/>
            </a:xfrm>
            <a:custGeom>
              <a:rect b="b" l="l" r="r" t="t"/>
              <a:pathLst>
                <a:path extrusionOk="0" h="11" w="1">
                  <a:moveTo>
                    <a:pt x="0" y="11"/>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01"/>
            <p:cNvSpPr/>
            <p:nvPr/>
          </p:nvSpPr>
          <p:spPr>
            <a:xfrm>
              <a:off x="4840984" y="2881728"/>
              <a:ext cx="25" cy="453"/>
            </a:xfrm>
            <a:custGeom>
              <a:rect b="b" l="l" r="r" t="t"/>
              <a:pathLst>
                <a:path extrusionOk="0" h="18" w="1">
                  <a:moveTo>
                    <a:pt x="0" y="18"/>
                  </a:move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01"/>
            <p:cNvSpPr/>
            <p:nvPr/>
          </p:nvSpPr>
          <p:spPr>
            <a:xfrm>
              <a:off x="4840456" y="2888315"/>
              <a:ext cx="25" cy="302"/>
            </a:xfrm>
            <a:custGeom>
              <a:rect b="b" l="l" r="r" t="t"/>
              <a:pathLst>
                <a:path extrusionOk="0" h="12" w="1">
                  <a:moveTo>
                    <a:pt x="0" y="11"/>
                  </a:moveTo>
                  <a:lnTo>
                    <a:pt x="0" y="1"/>
                  </a:lnTo>
                  <a:cubicBezTo>
                    <a:pt x="0" y="1"/>
                    <a:pt x="0" y="8"/>
                    <a:pt x="0" y="1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01"/>
            <p:cNvSpPr/>
            <p:nvPr/>
          </p:nvSpPr>
          <p:spPr>
            <a:xfrm>
              <a:off x="4821525" y="2962180"/>
              <a:ext cx="17021" cy="24563"/>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01"/>
            <p:cNvSpPr/>
            <p:nvPr/>
          </p:nvSpPr>
          <p:spPr>
            <a:xfrm>
              <a:off x="4831657" y="2962884"/>
              <a:ext cx="201" cy="377"/>
            </a:xfrm>
            <a:custGeom>
              <a:rect b="b" l="l" r="r" t="t"/>
              <a:pathLst>
                <a:path extrusionOk="0" h="15" w="8">
                  <a:moveTo>
                    <a:pt x="7" y="0"/>
                  </a:moveTo>
                  <a:lnTo>
                    <a:pt x="7" y="0"/>
                  </a:lnTo>
                  <a:cubicBezTo>
                    <a:pt x="4" y="4"/>
                    <a:pt x="0" y="7"/>
                    <a:pt x="0" y="14"/>
                  </a:cubicBezTo>
                  <a:cubicBezTo>
                    <a:pt x="4" y="7"/>
                    <a:pt x="4" y="4"/>
                    <a:pt x="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01"/>
            <p:cNvSpPr/>
            <p:nvPr/>
          </p:nvSpPr>
          <p:spPr>
            <a:xfrm>
              <a:off x="4825925" y="2966580"/>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01"/>
            <p:cNvSpPr/>
            <p:nvPr/>
          </p:nvSpPr>
          <p:spPr>
            <a:xfrm>
              <a:off x="4830500" y="2964292"/>
              <a:ext cx="654" cy="629"/>
            </a:xfrm>
            <a:custGeom>
              <a:rect b="b" l="l" r="r" t="t"/>
              <a:pathLst>
                <a:path extrusionOk="0" h="25" w="26">
                  <a:moveTo>
                    <a:pt x="1" y="25"/>
                  </a:moveTo>
                  <a:cubicBezTo>
                    <a:pt x="8" y="18"/>
                    <a:pt x="15" y="7"/>
                    <a:pt x="25" y="0"/>
                  </a:cubicBezTo>
                  <a:cubicBezTo>
                    <a:pt x="15" y="7"/>
                    <a:pt x="8" y="18"/>
                    <a:pt x="1"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01"/>
            <p:cNvSpPr/>
            <p:nvPr/>
          </p:nvSpPr>
          <p:spPr>
            <a:xfrm>
              <a:off x="4822329" y="2966127"/>
              <a:ext cx="805" cy="201"/>
            </a:xfrm>
            <a:custGeom>
              <a:rect b="b" l="l" r="r" t="t"/>
              <a:pathLst>
                <a:path extrusionOk="0" h="8" w="32">
                  <a:moveTo>
                    <a:pt x="0" y="1"/>
                  </a:moveTo>
                  <a:lnTo>
                    <a:pt x="32"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01"/>
            <p:cNvSpPr/>
            <p:nvPr/>
          </p:nvSpPr>
          <p:spPr>
            <a:xfrm>
              <a:off x="4829369" y="2965524"/>
              <a:ext cx="277" cy="201"/>
            </a:xfrm>
            <a:custGeom>
              <a:rect b="b" l="l" r="r" t="t"/>
              <a:pathLst>
                <a:path extrusionOk="0" h="8" w="11">
                  <a:moveTo>
                    <a:pt x="0" y="7"/>
                  </a:moveTo>
                  <a:lnTo>
                    <a:pt x="1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01"/>
            <p:cNvSpPr/>
            <p:nvPr/>
          </p:nvSpPr>
          <p:spPr>
            <a:xfrm>
              <a:off x="4828388" y="2966052"/>
              <a:ext cx="201" cy="101"/>
            </a:xfrm>
            <a:custGeom>
              <a:rect b="b" l="l" r="r" t="t"/>
              <a:pathLst>
                <a:path extrusionOk="0" h="4" w="8">
                  <a:moveTo>
                    <a:pt x="1" y="4"/>
                  </a:moveTo>
                  <a:lnTo>
                    <a:pt x="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01"/>
            <p:cNvSpPr/>
            <p:nvPr/>
          </p:nvSpPr>
          <p:spPr>
            <a:xfrm>
              <a:off x="4824441" y="2966479"/>
              <a:ext cx="377" cy="25"/>
            </a:xfrm>
            <a:custGeom>
              <a:rect b="b" l="l" r="r" t="t"/>
              <a:pathLst>
                <a:path extrusionOk="0" h="1" w="15">
                  <a:moveTo>
                    <a:pt x="0" y="1"/>
                  </a:moveTo>
                  <a:lnTo>
                    <a:pt x="1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01"/>
            <p:cNvSpPr/>
            <p:nvPr/>
          </p:nvSpPr>
          <p:spPr>
            <a:xfrm>
              <a:off x="4826981" y="2966479"/>
              <a:ext cx="302" cy="25"/>
            </a:xfrm>
            <a:custGeom>
              <a:rect b="b" l="l" r="r" t="t"/>
              <a:pathLst>
                <a:path extrusionOk="0" h="1" w="12">
                  <a:moveTo>
                    <a:pt x="1" y="1"/>
                  </a:move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01"/>
            <p:cNvSpPr/>
            <p:nvPr/>
          </p:nvSpPr>
          <p:spPr>
            <a:xfrm>
              <a:off x="4821525" y="2966127"/>
              <a:ext cx="478" cy="25"/>
            </a:xfrm>
            <a:custGeom>
              <a:rect b="b" l="l" r="r" t="t"/>
              <a:pathLst>
                <a:path extrusionOk="0" h="1" w="19">
                  <a:moveTo>
                    <a:pt x="18" y="1"/>
                  </a:moveTo>
                  <a:lnTo>
                    <a:pt x="1" y="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01"/>
            <p:cNvSpPr/>
            <p:nvPr/>
          </p:nvSpPr>
          <p:spPr>
            <a:xfrm>
              <a:off x="4831204" y="2963588"/>
              <a:ext cx="302" cy="453"/>
            </a:xfrm>
            <a:custGeom>
              <a:rect b="b" l="l" r="r" t="t"/>
              <a:pathLst>
                <a:path extrusionOk="0" h="18" w="12">
                  <a:moveTo>
                    <a:pt x="1" y="18"/>
                  </a:moveTo>
                  <a:cubicBezTo>
                    <a:pt x="4" y="11"/>
                    <a:pt x="11" y="4"/>
                    <a:pt x="11" y="0"/>
                  </a:cubicBezTo>
                  <a:cubicBezTo>
                    <a:pt x="11" y="4"/>
                    <a:pt x="4" y="11"/>
                    <a:pt x="1" y="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01"/>
            <p:cNvSpPr/>
            <p:nvPr/>
          </p:nvSpPr>
          <p:spPr>
            <a:xfrm>
              <a:off x="4831833" y="2962080"/>
              <a:ext cx="3796" cy="47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01"/>
            <p:cNvSpPr/>
            <p:nvPr/>
          </p:nvSpPr>
          <p:spPr>
            <a:xfrm>
              <a:off x="4821525" y="2966052"/>
              <a:ext cx="654" cy="8548"/>
            </a:xfrm>
            <a:custGeom>
              <a:rect b="b" l="l" r="r" t="t"/>
              <a:pathLst>
                <a:path extrusionOk="0" h="340" w="26">
                  <a:moveTo>
                    <a:pt x="1" y="0"/>
                  </a:moveTo>
                  <a:lnTo>
                    <a:pt x="25" y="340"/>
                  </a:lnTo>
                  <a:lnTo>
                    <a:pt x="25" y="34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01"/>
            <p:cNvSpPr/>
            <p:nvPr/>
          </p:nvSpPr>
          <p:spPr>
            <a:xfrm>
              <a:off x="4834825" y="3076071"/>
              <a:ext cx="142175" cy="231151"/>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01"/>
            <p:cNvSpPr/>
            <p:nvPr/>
          </p:nvSpPr>
          <p:spPr>
            <a:xfrm>
              <a:off x="4976622" y="3134600"/>
              <a:ext cx="25" cy="25"/>
            </a:xfrm>
            <a:custGeom>
              <a:rect b="b" l="l" r="r" t="t"/>
              <a:pathLst>
                <a:path extrusionOk="0" h="1" w="1">
                  <a:moveTo>
                    <a:pt x="0"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01"/>
            <p:cNvSpPr/>
            <p:nvPr/>
          </p:nvSpPr>
          <p:spPr>
            <a:xfrm>
              <a:off x="4848904" y="3241879"/>
              <a:ext cx="905" cy="830"/>
            </a:xfrm>
            <a:custGeom>
              <a:rect b="b" l="l" r="r" t="t"/>
              <a:pathLst>
                <a:path extrusionOk="0" h="33" w="36">
                  <a:moveTo>
                    <a:pt x="35" y="1"/>
                  </a:moveTo>
                  <a:lnTo>
                    <a:pt x="0" y="32"/>
                  </a:lnTo>
                  <a:lnTo>
                    <a:pt x="4" y="32"/>
                  </a:lnTo>
                  <a:lnTo>
                    <a:pt x="3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01"/>
            <p:cNvSpPr/>
            <p:nvPr/>
          </p:nvSpPr>
          <p:spPr>
            <a:xfrm>
              <a:off x="4850136" y="3239692"/>
              <a:ext cx="1961" cy="1785"/>
            </a:xfrm>
            <a:custGeom>
              <a:rect b="b" l="l" r="r" t="t"/>
              <a:pathLst>
                <a:path extrusionOk="0" h="71" w="78">
                  <a:moveTo>
                    <a:pt x="77" y="0"/>
                  </a:moveTo>
                  <a:lnTo>
                    <a:pt x="0" y="7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01"/>
            <p:cNvSpPr/>
            <p:nvPr/>
          </p:nvSpPr>
          <p:spPr>
            <a:xfrm>
              <a:off x="4858759" y="3295405"/>
              <a:ext cx="25" cy="629"/>
            </a:xfrm>
            <a:custGeom>
              <a:rect b="b" l="l" r="r" t="t"/>
              <a:pathLst>
                <a:path extrusionOk="0" h="25" w="1">
                  <a:moveTo>
                    <a:pt x="0" y="25"/>
                  </a:moveTo>
                  <a:lnTo>
                    <a:pt x="0" y="0"/>
                  </a:lnTo>
                  <a:lnTo>
                    <a:pt x="0"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01"/>
            <p:cNvSpPr/>
            <p:nvPr/>
          </p:nvSpPr>
          <p:spPr>
            <a:xfrm>
              <a:off x="4858835" y="3297165"/>
              <a:ext cx="830" cy="7668"/>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01"/>
            <p:cNvSpPr/>
            <p:nvPr/>
          </p:nvSpPr>
          <p:spPr>
            <a:xfrm>
              <a:off x="4859639" y="3304808"/>
              <a:ext cx="377" cy="2766"/>
            </a:xfrm>
            <a:custGeom>
              <a:rect b="b" l="l" r="r" t="t"/>
              <a:pathLst>
                <a:path extrusionOk="0" h="110" w="15">
                  <a:moveTo>
                    <a:pt x="0" y="1"/>
                  </a:moveTo>
                  <a:cubicBezTo>
                    <a:pt x="4" y="36"/>
                    <a:pt x="7" y="71"/>
                    <a:pt x="14" y="109"/>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01"/>
            <p:cNvSpPr/>
            <p:nvPr/>
          </p:nvSpPr>
          <p:spPr>
            <a:xfrm>
              <a:off x="4850312" y="3247611"/>
              <a:ext cx="101" cy="277"/>
            </a:xfrm>
            <a:custGeom>
              <a:rect b="b" l="l" r="r" t="t"/>
              <a:pathLst>
                <a:path extrusionOk="0" h="11" w="4">
                  <a:moveTo>
                    <a:pt x="0" y="0"/>
                  </a:moveTo>
                  <a:lnTo>
                    <a:pt x="4"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01"/>
            <p:cNvSpPr/>
            <p:nvPr/>
          </p:nvSpPr>
          <p:spPr>
            <a:xfrm>
              <a:off x="4858659" y="3293897"/>
              <a:ext cx="25" cy="1534"/>
            </a:xfrm>
            <a:custGeom>
              <a:rect b="b" l="l" r="r" t="t"/>
              <a:pathLst>
                <a:path extrusionOk="0" h="61" w="1">
                  <a:moveTo>
                    <a:pt x="1" y="53"/>
                  </a:moveTo>
                  <a:lnTo>
                    <a:pt x="1" y="53"/>
                  </a:lnTo>
                  <a:lnTo>
                    <a:pt x="1" y="60"/>
                  </a:lnTo>
                  <a:lnTo>
                    <a:pt x="1" y="1"/>
                  </a:lnTo>
                  <a:cubicBezTo>
                    <a:pt x="1" y="18"/>
                    <a:pt x="1" y="36"/>
                    <a:pt x="1" y="5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01"/>
            <p:cNvSpPr/>
            <p:nvPr/>
          </p:nvSpPr>
          <p:spPr>
            <a:xfrm>
              <a:off x="4860871" y="3307448"/>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01"/>
            <p:cNvSpPr/>
            <p:nvPr/>
          </p:nvSpPr>
          <p:spPr>
            <a:xfrm>
              <a:off x="4858759" y="3296008"/>
              <a:ext cx="101" cy="1182"/>
            </a:xfrm>
            <a:custGeom>
              <a:rect b="b" l="l" r="r" t="t"/>
              <a:pathLst>
                <a:path extrusionOk="0" h="47" w="4">
                  <a:moveTo>
                    <a:pt x="0" y="1"/>
                  </a:moveTo>
                  <a:cubicBezTo>
                    <a:pt x="0" y="15"/>
                    <a:pt x="0" y="32"/>
                    <a:pt x="4" y="46"/>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01"/>
            <p:cNvSpPr/>
            <p:nvPr/>
          </p:nvSpPr>
          <p:spPr>
            <a:xfrm>
              <a:off x="4849683" y="3245323"/>
              <a:ext cx="126" cy="201"/>
            </a:xfrm>
            <a:custGeom>
              <a:rect b="b" l="l" r="r" t="t"/>
              <a:pathLst>
                <a:path extrusionOk="0" h="8" w="5">
                  <a:moveTo>
                    <a:pt x="1" y="0"/>
                  </a:moveTo>
                  <a:lnTo>
                    <a:pt x="4"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01"/>
            <p:cNvSpPr/>
            <p:nvPr/>
          </p:nvSpPr>
          <p:spPr>
            <a:xfrm>
              <a:off x="4849507" y="3244443"/>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01"/>
            <p:cNvSpPr/>
            <p:nvPr/>
          </p:nvSpPr>
          <p:spPr>
            <a:xfrm>
              <a:off x="4849960" y="3246379"/>
              <a:ext cx="101" cy="277"/>
            </a:xfrm>
            <a:custGeom>
              <a:rect b="b" l="l" r="r" t="t"/>
              <a:pathLst>
                <a:path extrusionOk="0" h="11" w="4">
                  <a:moveTo>
                    <a:pt x="0" y="0"/>
                  </a:moveTo>
                  <a:lnTo>
                    <a:pt x="4"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01"/>
            <p:cNvSpPr/>
            <p:nvPr/>
          </p:nvSpPr>
          <p:spPr>
            <a:xfrm>
              <a:off x="4858659" y="3295229"/>
              <a:ext cx="302" cy="2841"/>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01"/>
            <p:cNvSpPr/>
            <p:nvPr/>
          </p:nvSpPr>
          <p:spPr>
            <a:xfrm>
              <a:off x="4859639" y="3304833"/>
              <a:ext cx="377" cy="2740"/>
            </a:xfrm>
            <a:custGeom>
              <a:rect b="b" l="l" r="r" t="t"/>
              <a:pathLst>
                <a:path extrusionOk="0" h="109" w="15">
                  <a:moveTo>
                    <a:pt x="0" y="0"/>
                  </a:moveTo>
                  <a:lnTo>
                    <a:pt x="0" y="0"/>
                  </a:lnTo>
                  <a:cubicBezTo>
                    <a:pt x="4" y="35"/>
                    <a:pt x="7" y="73"/>
                    <a:pt x="14" y="108"/>
                  </a:cubicBezTo>
                  <a:cubicBezTo>
                    <a:pt x="7" y="70"/>
                    <a:pt x="4" y="3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01"/>
            <p:cNvSpPr/>
            <p:nvPr/>
          </p:nvSpPr>
          <p:spPr>
            <a:xfrm>
              <a:off x="4837364" y="3148227"/>
              <a:ext cx="478" cy="126"/>
            </a:xfrm>
            <a:custGeom>
              <a:rect b="b" l="l" r="r" t="t"/>
              <a:pathLst>
                <a:path extrusionOk="0" h="5" w="19">
                  <a:moveTo>
                    <a:pt x="1" y="4"/>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01"/>
            <p:cNvSpPr/>
            <p:nvPr/>
          </p:nvSpPr>
          <p:spPr>
            <a:xfrm>
              <a:off x="4836233" y="3124393"/>
              <a:ext cx="34695" cy="12596"/>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01"/>
            <p:cNvSpPr/>
            <p:nvPr/>
          </p:nvSpPr>
          <p:spPr>
            <a:xfrm>
              <a:off x="4834825" y="3137064"/>
              <a:ext cx="1332" cy="453"/>
            </a:xfrm>
            <a:custGeom>
              <a:rect b="b" l="l" r="r" t="t"/>
              <a:pathLst>
                <a:path extrusionOk="0" h="18" w="53">
                  <a:moveTo>
                    <a:pt x="53" y="0"/>
                  </a:moveTo>
                  <a:lnTo>
                    <a:pt x="0"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01"/>
            <p:cNvSpPr/>
            <p:nvPr/>
          </p:nvSpPr>
          <p:spPr>
            <a:xfrm>
              <a:off x="4825573" y="2941665"/>
              <a:ext cx="145418" cy="147706"/>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01"/>
            <p:cNvSpPr/>
            <p:nvPr/>
          </p:nvSpPr>
          <p:spPr>
            <a:xfrm>
              <a:off x="4846515" y="3045876"/>
              <a:ext cx="478" cy="101"/>
            </a:xfrm>
            <a:custGeom>
              <a:rect b="b" l="l" r="r" t="t"/>
              <a:pathLst>
                <a:path extrusionOk="0" h="4" w="19">
                  <a:moveTo>
                    <a:pt x="1" y="0"/>
                  </a:moveTo>
                  <a:lnTo>
                    <a:pt x="1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01"/>
            <p:cNvSpPr/>
            <p:nvPr/>
          </p:nvSpPr>
          <p:spPr>
            <a:xfrm>
              <a:off x="4844680" y="3045424"/>
              <a:ext cx="377" cy="25"/>
            </a:xfrm>
            <a:custGeom>
              <a:rect b="b" l="l" r="r" t="t"/>
              <a:pathLst>
                <a:path extrusionOk="0" h="1" w="15">
                  <a:moveTo>
                    <a:pt x="0" y="1"/>
                  </a:moveTo>
                  <a:lnTo>
                    <a:pt x="1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01"/>
            <p:cNvSpPr/>
            <p:nvPr/>
          </p:nvSpPr>
          <p:spPr>
            <a:xfrm>
              <a:off x="4849432" y="3047007"/>
              <a:ext cx="453" cy="201"/>
            </a:xfrm>
            <a:custGeom>
              <a:rect b="b" l="l" r="r" t="t"/>
              <a:pathLst>
                <a:path extrusionOk="0" h="8" w="18">
                  <a:moveTo>
                    <a:pt x="0" y="1"/>
                  </a:moveTo>
                  <a:lnTo>
                    <a:pt x="18"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01"/>
            <p:cNvSpPr/>
            <p:nvPr/>
          </p:nvSpPr>
          <p:spPr>
            <a:xfrm>
              <a:off x="4847496" y="3046128"/>
              <a:ext cx="453" cy="201"/>
            </a:xfrm>
            <a:custGeom>
              <a:rect b="b" l="l" r="r" t="t"/>
              <a:pathLst>
                <a:path extrusionOk="0" h="8" w="18">
                  <a:moveTo>
                    <a:pt x="0" y="1"/>
                  </a:moveTo>
                  <a:lnTo>
                    <a:pt x="18"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01"/>
            <p:cNvSpPr/>
            <p:nvPr/>
          </p:nvSpPr>
          <p:spPr>
            <a:xfrm>
              <a:off x="4848451" y="3046580"/>
              <a:ext cx="478" cy="201"/>
            </a:xfrm>
            <a:custGeom>
              <a:rect b="b" l="l" r="r" t="t"/>
              <a:pathLst>
                <a:path extrusionOk="0" h="8" w="19">
                  <a:moveTo>
                    <a:pt x="1" y="0"/>
                  </a:moveTo>
                  <a:lnTo>
                    <a:pt x="18"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01"/>
            <p:cNvSpPr/>
            <p:nvPr/>
          </p:nvSpPr>
          <p:spPr>
            <a:xfrm>
              <a:off x="4845560" y="3045600"/>
              <a:ext cx="453" cy="126"/>
            </a:xfrm>
            <a:custGeom>
              <a:rect b="b" l="l" r="r" t="t"/>
              <a:pathLst>
                <a:path extrusionOk="0" h="5" w="18">
                  <a:moveTo>
                    <a:pt x="0" y="1"/>
                  </a:moveTo>
                  <a:lnTo>
                    <a:pt x="1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01"/>
            <p:cNvSpPr/>
            <p:nvPr/>
          </p:nvSpPr>
          <p:spPr>
            <a:xfrm>
              <a:off x="4850488" y="3047535"/>
              <a:ext cx="377" cy="126"/>
            </a:xfrm>
            <a:custGeom>
              <a:rect b="b" l="l" r="r" t="t"/>
              <a:pathLst>
                <a:path extrusionOk="0" h="5" w="15">
                  <a:moveTo>
                    <a:pt x="0" y="1"/>
                  </a:moveTo>
                  <a:lnTo>
                    <a:pt x="14"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01"/>
            <p:cNvSpPr/>
            <p:nvPr/>
          </p:nvSpPr>
          <p:spPr>
            <a:xfrm>
              <a:off x="4842820" y="2959540"/>
              <a:ext cx="478" cy="453"/>
            </a:xfrm>
            <a:custGeom>
              <a:rect b="b" l="l" r="r" t="t"/>
              <a:pathLst>
                <a:path extrusionOk="0" h="18" w="19">
                  <a:moveTo>
                    <a:pt x="18" y="0"/>
                  </a:moveTo>
                  <a:cubicBezTo>
                    <a:pt x="11" y="7"/>
                    <a:pt x="8" y="14"/>
                    <a:pt x="1" y="18"/>
                  </a:cubicBezTo>
                  <a:cubicBezTo>
                    <a:pt x="8" y="14"/>
                    <a:pt x="11" y="7"/>
                    <a:pt x="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01"/>
            <p:cNvSpPr/>
            <p:nvPr/>
          </p:nvSpPr>
          <p:spPr>
            <a:xfrm>
              <a:off x="4843348" y="2958912"/>
              <a:ext cx="377" cy="453"/>
            </a:xfrm>
            <a:custGeom>
              <a:rect b="b" l="l" r="r" t="t"/>
              <a:pathLst>
                <a:path extrusionOk="0" h="18" w="15">
                  <a:moveTo>
                    <a:pt x="15" y="1"/>
                  </a:moveTo>
                  <a:cubicBezTo>
                    <a:pt x="11" y="8"/>
                    <a:pt x="8" y="15"/>
                    <a:pt x="1" y="18"/>
                  </a:cubicBezTo>
                  <a:cubicBezTo>
                    <a:pt x="8" y="15"/>
                    <a:pt x="11" y="8"/>
                    <a:pt x="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01"/>
            <p:cNvSpPr/>
            <p:nvPr/>
          </p:nvSpPr>
          <p:spPr>
            <a:xfrm>
              <a:off x="4842116" y="2960144"/>
              <a:ext cx="553" cy="377"/>
            </a:xfrm>
            <a:custGeom>
              <a:rect b="b" l="l" r="r" t="t"/>
              <a:pathLst>
                <a:path extrusionOk="0" h="15" w="22">
                  <a:moveTo>
                    <a:pt x="22" y="1"/>
                  </a:moveTo>
                  <a:cubicBezTo>
                    <a:pt x="15" y="4"/>
                    <a:pt x="8" y="11"/>
                    <a:pt x="1" y="15"/>
                  </a:cubicBezTo>
                  <a:cubicBezTo>
                    <a:pt x="8" y="11"/>
                    <a:pt x="15" y="4"/>
                    <a:pt x="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01"/>
            <p:cNvSpPr/>
            <p:nvPr/>
          </p:nvSpPr>
          <p:spPr>
            <a:xfrm>
              <a:off x="4841940" y="2948000"/>
              <a:ext cx="2238" cy="8473"/>
            </a:xfrm>
            <a:custGeom>
              <a:rect b="b" l="l" r="r" t="t"/>
              <a:pathLst>
                <a:path extrusionOk="0" h="337" w="89">
                  <a:moveTo>
                    <a:pt x="1" y="0"/>
                  </a:moveTo>
                  <a:cubicBezTo>
                    <a:pt x="53" y="105"/>
                    <a:pt x="81" y="217"/>
                    <a:pt x="88" y="336"/>
                  </a:cubicBezTo>
                  <a:cubicBezTo>
                    <a:pt x="81" y="217"/>
                    <a:pt x="53" y="10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01"/>
            <p:cNvSpPr/>
            <p:nvPr/>
          </p:nvSpPr>
          <p:spPr>
            <a:xfrm>
              <a:off x="4843800" y="2957931"/>
              <a:ext cx="277" cy="729"/>
            </a:xfrm>
            <a:custGeom>
              <a:rect b="b" l="l" r="r" t="t"/>
              <a:pathLst>
                <a:path extrusionOk="0" h="29" w="11">
                  <a:moveTo>
                    <a:pt x="11" y="1"/>
                  </a:moveTo>
                  <a:cubicBezTo>
                    <a:pt x="7" y="12"/>
                    <a:pt x="4" y="19"/>
                    <a:pt x="0" y="29"/>
                  </a:cubicBezTo>
                  <a:cubicBezTo>
                    <a:pt x="4" y="19"/>
                    <a:pt x="7" y="12"/>
                    <a:pt x="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01"/>
            <p:cNvSpPr/>
            <p:nvPr/>
          </p:nvSpPr>
          <p:spPr>
            <a:xfrm>
              <a:off x="4838948" y="2960596"/>
              <a:ext cx="3118" cy="1081"/>
            </a:xfrm>
            <a:custGeom>
              <a:rect b="b" l="l" r="r" t="t"/>
              <a:pathLst>
                <a:path extrusionOk="0" h="43" w="124">
                  <a:moveTo>
                    <a:pt x="1" y="42"/>
                  </a:moveTo>
                  <a:cubicBezTo>
                    <a:pt x="43" y="35"/>
                    <a:pt x="85" y="21"/>
                    <a:pt x="123" y="0"/>
                  </a:cubicBezTo>
                  <a:cubicBezTo>
                    <a:pt x="85" y="21"/>
                    <a:pt x="43" y="35"/>
                    <a:pt x="1" y="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01"/>
            <p:cNvSpPr/>
            <p:nvPr/>
          </p:nvSpPr>
          <p:spPr>
            <a:xfrm>
              <a:off x="4885510" y="2943249"/>
              <a:ext cx="48800" cy="25896"/>
            </a:xfrm>
            <a:custGeom>
              <a:rect b="b" l="l" r="r" t="t"/>
              <a:pathLst>
                <a:path extrusionOk="0" h="1030" w="1941">
                  <a:moveTo>
                    <a:pt x="1" y="0"/>
                  </a:moveTo>
                  <a:lnTo>
                    <a:pt x="1" y="0"/>
                  </a:lnTo>
                  <a:lnTo>
                    <a:pt x="1940" y="103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01"/>
            <p:cNvSpPr/>
            <p:nvPr/>
          </p:nvSpPr>
          <p:spPr>
            <a:xfrm>
              <a:off x="4846691" y="2941665"/>
              <a:ext cx="6989" cy="553"/>
            </a:xfrm>
            <a:custGeom>
              <a:rect b="b" l="l" r="r" t="t"/>
              <a:pathLst>
                <a:path extrusionOk="0" h="22" w="278">
                  <a:moveTo>
                    <a:pt x="1" y="21"/>
                  </a:moveTo>
                  <a:lnTo>
                    <a:pt x="277" y="0"/>
                  </a:lnTo>
                  <a:lnTo>
                    <a:pt x="2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01"/>
            <p:cNvSpPr/>
            <p:nvPr/>
          </p:nvSpPr>
          <p:spPr>
            <a:xfrm>
              <a:off x="4839224" y="2965951"/>
              <a:ext cx="25" cy="201"/>
            </a:xfrm>
            <a:custGeom>
              <a:rect b="b" l="l" r="r" t="t"/>
              <a:pathLst>
                <a:path extrusionOk="0" h="8" w="1">
                  <a:moveTo>
                    <a:pt x="0" y="1"/>
                  </a:moveTo>
                  <a:lnTo>
                    <a:pt x="0" y="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01"/>
            <p:cNvSpPr/>
            <p:nvPr/>
          </p:nvSpPr>
          <p:spPr>
            <a:xfrm>
              <a:off x="4839224" y="2964644"/>
              <a:ext cx="25" cy="201"/>
            </a:xfrm>
            <a:custGeom>
              <a:rect b="b" l="l" r="r" t="t"/>
              <a:pathLst>
                <a:path extrusionOk="0" h="8" w="1">
                  <a:moveTo>
                    <a:pt x="0" y="0"/>
                  </a:moveTo>
                  <a:lnTo>
                    <a:pt x="0"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01"/>
            <p:cNvSpPr/>
            <p:nvPr/>
          </p:nvSpPr>
          <p:spPr>
            <a:xfrm>
              <a:off x="4828388" y="2988227"/>
              <a:ext cx="302" cy="201"/>
            </a:xfrm>
            <a:custGeom>
              <a:rect b="b" l="l" r="r" t="t"/>
              <a:pathLst>
                <a:path extrusionOk="0" h="8" w="12">
                  <a:moveTo>
                    <a:pt x="11" y="0"/>
                  </a:moveTo>
                  <a:lnTo>
                    <a:pt x="1"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01"/>
            <p:cNvSpPr/>
            <p:nvPr/>
          </p:nvSpPr>
          <p:spPr>
            <a:xfrm>
              <a:off x="4839224" y="2965247"/>
              <a:ext cx="25" cy="302"/>
            </a:xfrm>
            <a:custGeom>
              <a:rect b="b" l="l" r="r" t="t"/>
              <a:pathLst>
                <a:path extrusionOk="0" h="12" w="1">
                  <a:moveTo>
                    <a:pt x="0" y="1"/>
                  </a:moveTo>
                  <a:lnTo>
                    <a:pt x="0"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01"/>
            <p:cNvSpPr/>
            <p:nvPr/>
          </p:nvSpPr>
          <p:spPr>
            <a:xfrm>
              <a:off x="4830249" y="2987347"/>
              <a:ext cx="201" cy="101"/>
            </a:xfrm>
            <a:custGeom>
              <a:rect b="b" l="l" r="r" t="t"/>
              <a:pathLst>
                <a:path extrusionOk="0" h="4" w="8">
                  <a:moveTo>
                    <a:pt x="7" y="0"/>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01"/>
            <p:cNvSpPr/>
            <p:nvPr/>
          </p:nvSpPr>
          <p:spPr>
            <a:xfrm>
              <a:off x="4829897" y="2987422"/>
              <a:ext cx="201" cy="126"/>
            </a:xfrm>
            <a:custGeom>
              <a:rect b="b" l="l" r="r" t="t"/>
              <a:pathLst>
                <a:path extrusionOk="0" h="5" w="8">
                  <a:moveTo>
                    <a:pt x="7" y="1"/>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01"/>
            <p:cNvSpPr/>
            <p:nvPr/>
          </p:nvSpPr>
          <p:spPr>
            <a:xfrm>
              <a:off x="4827509" y="2988755"/>
              <a:ext cx="478" cy="201"/>
            </a:xfrm>
            <a:custGeom>
              <a:rect b="b" l="l" r="r" t="t"/>
              <a:pathLst>
                <a:path extrusionOk="0" h="8" w="19">
                  <a:moveTo>
                    <a:pt x="18" y="0"/>
                  </a:moveTo>
                  <a:lnTo>
                    <a:pt x="1"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01"/>
            <p:cNvSpPr/>
            <p:nvPr/>
          </p:nvSpPr>
          <p:spPr>
            <a:xfrm>
              <a:off x="4829545" y="2987598"/>
              <a:ext cx="201" cy="126"/>
            </a:xfrm>
            <a:custGeom>
              <a:rect b="b" l="l" r="r" t="t"/>
              <a:pathLst>
                <a:path extrusionOk="0" h="5" w="8">
                  <a:moveTo>
                    <a:pt x="7" y="1"/>
                  </a:moveTo>
                  <a:lnTo>
                    <a:pt x="0" y="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01"/>
            <p:cNvSpPr/>
            <p:nvPr/>
          </p:nvSpPr>
          <p:spPr>
            <a:xfrm>
              <a:off x="4829017" y="2987875"/>
              <a:ext cx="277" cy="201"/>
            </a:xfrm>
            <a:custGeom>
              <a:rect b="b" l="l" r="r" t="t"/>
              <a:pathLst>
                <a:path extrusionOk="0" h="8" w="11">
                  <a:moveTo>
                    <a:pt x="11" y="0"/>
                  </a:moveTo>
                  <a:lnTo>
                    <a:pt x="0" y="7"/>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01"/>
            <p:cNvSpPr/>
            <p:nvPr/>
          </p:nvSpPr>
          <p:spPr>
            <a:xfrm>
              <a:off x="4825749" y="2989886"/>
              <a:ext cx="302" cy="201"/>
            </a:xfrm>
            <a:custGeom>
              <a:rect b="b" l="l" r="r" t="t"/>
              <a:pathLst>
                <a:path extrusionOk="0" h="8" w="12">
                  <a:moveTo>
                    <a:pt x="1" y="8"/>
                  </a:moveTo>
                  <a:lnTo>
                    <a:pt x="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01"/>
            <p:cNvSpPr/>
            <p:nvPr/>
          </p:nvSpPr>
          <p:spPr>
            <a:xfrm>
              <a:off x="4838948" y="2961828"/>
              <a:ext cx="25" cy="377"/>
            </a:xfrm>
            <a:custGeom>
              <a:rect b="b" l="l" r="r" t="t"/>
              <a:pathLst>
                <a:path extrusionOk="0" h="15" w="1">
                  <a:moveTo>
                    <a:pt x="1" y="0"/>
                  </a:moveTo>
                  <a:lnTo>
                    <a:pt x="1" y="14"/>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01"/>
            <p:cNvSpPr/>
            <p:nvPr/>
          </p:nvSpPr>
          <p:spPr>
            <a:xfrm>
              <a:off x="4839048" y="2962784"/>
              <a:ext cx="25" cy="302"/>
            </a:xfrm>
            <a:custGeom>
              <a:rect b="b" l="l" r="r" t="t"/>
              <a:pathLst>
                <a:path extrusionOk="0" h="12" w="1">
                  <a:moveTo>
                    <a:pt x="0" y="1"/>
                  </a:moveTo>
                  <a:lnTo>
                    <a:pt x="0" y="1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01"/>
            <p:cNvSpPr/>
            <p:nvPr/>
          </p:nvSpPr>
          <p:spPr>
            <a:xfrm>
              <a:off x="4826377" y="2989182"/>
              <a:ext cx="729" cy="478"/>
            </a:xfrm>
            <a:custGeom>
              <a:rect b="b" l="l" r="r" t="t"/>
              <a:pathLst>
                <a:path extrusionOk="0" h="19" w="29">
                  <a:moveTo>
                    <a:pt x="28" y="1"/>
                  </a:moveTo>
                  <a:lnTo>
                    <a:pt x="0" y="18"/>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01"/>
            <p:cNvSpPr/>
            <p:nvPr/>
          </p:nvSpPr>
          <p:spPr>
            <a:xfrm>
              <a:off x="4839124" y="2963764"/>
              <a:ext cx="25" cy="25"/>
            </a:xfrm>
            <a:custGeom>
              <a:rect b="b" l="l" r="r" t="t"/>
              <a:pathLst>
                <a:path extrusionOk="0" h="1" w="1">
                  <a:moveTo>
                    <a:pt x="1" y="0"/>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01"/>
            <p:cNvSpPr/>
            <p:nvPr/>
          </p:nvSpPr>
          <p:spPr>
            <a:xfrm>
              <a:off x="4957515" y="3080647"/>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01"/>
            <p:cNvSpPr/>
            <p:nvPr/>
          </p:nvSpPr>
          <p:spPr>
            <a:xfrm>
              <a:off x="4957691" y="3080370"/>
              <a:ext cx="25" cy="126"/>
            </a:xfrm>
            <a:custGeom>
              <a:rect b="b" l="l" r="r" t="t"/>
              <a:pathLst>
                <a:path extrusionOk="0" h="5" w="1">
                  <a:moveTo>
                    <a:pt x="0" y="1"/>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01"/>
            <p:cNvSpPr/>
            <p:nvPr/>
          </p:nvSpPr>
          <p:spPr>
            <a:xfrm>
              <a:off x="4957590" y="3080471"/>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01"/>
            <p:cNvSpPr/>
            <p:nvPr/>
          </p:nvSpPr>
          <p:spPr>
            <a:xfrm>
              <a:off x="4957691" y="3080295"/>
              <a:ext cx="101" cy="101"/>
            </a:xfrm>
            <a:custGeom>
              <a:rect b="b" l="l" r="r" t="t"/>
              <a:pathLst>
                <a:path extrusionOk="0" h="4" w="4">
                  <a:moveTo>
                    <a:pt x="4" y="0"/>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01"/>
            <p:cNvSpPr/>
            <p:nvPr/>
          </p:nvSpPr>
          <p:spPr>
            <a:xfrm>
              <a:off x="4957414" y="3080823"/>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01"/>
            <p:cNvSpPr/>
            <p:nvPr/>
          </p:nvSpPr>
          <p:spPr>
            <a:xfrm>
              <a:off x="4957515" y="3080722"/>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01"/>
            <p:cNvSpPr/>
            <p:nvPr/>
          </p:nvSpPr>
          <p:spPr>
            <a:xfrm>
              <a:off x="4962091" y="3077202"/>
              <a:ext cx="377" cy="302"/>
            </a:xfrm>
            <a:custGeom>
              <a:rect b="b" l="l" r="r" t="t"/>
              <a:pathLst>
                <a:path extrusionOk="0" h="12" w="15">
                  <a:moveTo>
                    <a:pt x="14"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01"/>
            <p:cNvSpPr/>
            <p:nvPr/>
          </p:nvSpPr>
          <p:spPr>
            <a:xfrm>
              <a:off x="4902329" y="3087234"/>
              <a:ext cx="453" cy="25"/>
            </a:xfrm>
            <a:custGeom>
              <a:rect b="b" l="l" r="r" t="t"/>
              <a:pathLst>
                <a:path extrusionOk="0" h="1" w="18">
                  <a:moveTo>
                    <a:pt x="18"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01"/>
            <p:cNvSpPr/>
            <p:nvPr/>
          </p:nvSpPr>
          <p:spPr>
            <a:xfrm>
              <a:off x="4963323" y="3076498"/>
              <a:ext cx="553" cy="302"/>
            </a:xfrm>
            <a:custGeom>
              <a:rect b="b" l="l" r="r" t="t"/>
              <a:pathLst>
                <a:path extrusionOk="0" h="12" w="22">
                  <a:moveTo>
                    <a:pt x="21"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01"/>
            <p:cNvSpPr/>
            <p:nvPr/>
          </p:nvSpPr>
          <p:spPr>
            <a:xfrm>
              <a:off x="4927597" y="3088038"/>
              <a:ext cx="1081" cy="101"/>
            </a:xfrm>
            <a:custGeom>
              <a:rect b="b" l="l" r="r" t="t"/>
              <a:pathLst>
                <a:path extrusionOk="0" h="4" w="43">
                  <a:moveTo>
                    <a:pt x="0" y="0"/>
                  </a:moveTo>
                  <a:cubicBezTo>
                    <a:pt x="14" y="0"/>
                    <a:pt x="28" y="0"/>
                    <a:pt x="42" y="4"/>
                  </a:cubicBezTo>
                  <a:cubicBezTo>
                    <a:pt x="28" y="0"/>
                    <a:pt x="14"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01"/>
            <p:cNvSpPr/>
            <p:nvPr/>
          </p:nvSpPr>
          <p:spPr>
            <a:xfrm>
              <a:off x="4903033" y="3087234"/>
              <a:ext cx="377" cy="25"/>
            </a:xfrm>
            <a:custGeom>
              <a:rect b="b" l="l" r="r" t="t"/>
              <a:pathLst>
                <a:path extrusionOk="0" h="1" w="15">
                  <a:moveTo>
                    <a:pt x="14"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01"/>
            <p:cNvSpPr/>
            <p:nvPr/>
          </p:nvSpPr>
          <p:spPr>
            <a:xfrm>
              <a:off x="4928904" y="3088214"/>
              <a:ext cx="6009" cy="578"/>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01"/>
            <p:cNvSpPr/>
            <p:nvPr/>
          </p:nvSpPr>
          <p:spPr>
            <a:xfrm>
              <a:off x="4961462" y="3077554"/>
              <a:ext cx="478" cy="201"/>
            </a:xfrm>
            <a:custGeom>
              <a:rect b="b" l="l" r="r" t="t"/>
              <a:pathLst>
                <a:path extrusionOk="0" h="8" w="19">
                  <a:moveTo>
                    <a:pt x="18"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01"/>
            <p:cNvSpPr/>
            <p:nvPr/>
          </p:nvSpPr>
          <p:spPr>
            <a:xfrm>
              <a:off x="4961035" y="3077831"/>
              <a:ext cx="377" cy="201"/>
            </a:xfrm>
            <a:custGeom>
              <a:rect b="b" l="l" r="r" t="t"/>
              <a:pathLst>
                <a:path extrusionOk="0" h="8" w="15">
                  <a:moveTo>
                    <a:pt x="14"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01"/>
            <p:cNvSpPr/>
            <p:nvPr/>
          </p:nvSpPr>
          <p:spPr>
            <a:xfrm>
              <a:off x="4960507" y="3078183"/>
              <a:ext cx="377" cy="201"/>
            </a:xfrm>
            <a:custGeom>
              <a:rect b="b" l="l" r="r" t="t"/>
              <a:pathLst>
                <a:path extrusionOk="0" h="8" w="15">
                  <a:moveTo>
                    <a:pt x="14"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01"/>
            <p:cNvSpPr/>
            <p:nvPr/>
          </p:nvSpPr>
          <p:spPr>
            <a:xfrm>
              <a:off x="4970714" y="3072803"/>
              <a:ext cx="981" cy="478"/>
            </a:xfrm>
            <a:custGeom>
              <a:rect b="b" l="l" r="r" t="t"/>
              <a:pathLst>
                <a:path extrusionOk="0" h="19" w="39">
                  <a:moveTo>
                    <a:pt x="39" y="1"/>
                  </a:moveTo>
                  <a:lnTo>
                    <a:pt x="0"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01"/>
            <p:cNvSpPr/>
            <p:nvPr/>
          </p:nvSpPr>
          <p:spPr>
            <a:xfrm>
              <a:off x="4962619" y="3076951"/>
              <a:ext cx="553" cy="201"/>
            </a:xfrm>
            <a:custGeom>
              <a:rect b="b" l="l" r="r" t="t"/>
              <a:pathLst>
                <a:path extrusionOk="0" h="8" w="22">
                  <a:moveTo>
                    <a:pt x="21"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01"/>
            <p:cNvSpPr/>
            <p:nvPr/>
          </p:nvSpPr>
          <p:spPr>
            <a:xfrm>
              <a:off x="4967446" y="3074387"/>
              <a:ext cx="830" cy="377"/>
            </a:xfrm>
            <a:custGeom>
              <a:rect b="b" l="l" r="r" t="t"/>
              <a:pathLst>
                <a:path extrusionOk="0" h="15" w="33">
                  <a:moveTo>
                    <a:pt x="32" y="1"/>
                  </a:moveTo>
                  <a:lnTo>
                    <a:pt x="1"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01"/>
            <p:cNvSpPr/>
            <p:nvPr/>
          </p:nvSpPr>
          <p:spPr>
            <a:xfrm>
              <a:off x="4897829" y="3086630"/>
              <a:ext cx="1257" cy="201"/>
            </a:xfrm>
            <a:custGeom>
              <a:rect b="b" l="l" r="r" t="t"/>
              <a:pathLst>
                <a:path extrusionOk="0" h="8" w="50">
                  <a:moveTo>
                    <a:pt x="1" y="0"/>
                  </a:moveTo>
                  <a:lnTo>
                    <a:pt x="5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01"/>
            <p:cNvSpPr/>
            <p:nvPr/>
          </p:nvSpPr>
          <p:spPr>
            <a:xfrm>
              <a:off x="4969482" y="3073331"/>
              <a:ext cx="981" cy="478"/>
            </a:xfrm>
            <a:custGeom>
              <a:rect b="b" l="l" r="r" t="t"/>
              <a:pathLst>
                <a:path extrusionOk="0" h="19" w="39">
                  <a:moveTo>
                    <a:pt x="39" y="1"/>
                  </a:moveTo>
                  <a:lnTo>
                    <a:pt x="0"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01"/>
            <p:cNvSpPr/>
            <p:nvPr/>
          </p:nvSpPr>
          <p:spPr>
            <a:xfrm>
              <a:off x="4957942" y="3080018"/>
              <a:ext cx="126" cy="126"/>
            </a:xfrm>
            <a:custGeom>
              <a:rect b="b" l="l" r="r" t="t"/>
              <a:pathLst>
                <a:path extrusionOk="0" h="5" w="5">
                  <a:moveTo>
                    <a:pt x="1" y="4"/>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01"/>
            <p:cNvSpPr/>
            <p:nvPr/>
          </p:nvSpPr>
          <p:spPr>
            <a:xfrm>
              <a:off x="4966490" y="3074915"/>
              <a:ext cx="729" cy="302"/>
            </a:xfrm>
            <a:custGeom>
              <a:rect b="b" l="l" r="r" t="t"/>
              <a:pathLst>
                <a:path extrusionOk="0" h="12" w="29">
                  <a:moveTo>
                    <a:pt x="28"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01"/>
            <p:cNvSpPr/>
            <p:nvPr/>
          </p:nvSpPr>
          <p:spPr>
            <a:xfrm>
              <a:off x="4944919" y="3082834"/>
              <a:ext cx="3118" cy="1182"/>
            </a:xfrm>
            <a:custGeom>
              <a:rect b="b" l="l" r="r" t="t"/>
              <a:pathLst>
                <a:path extrusionOk="0" h="47" w="124">
                  <a:moveTo>
                    <a:pt x="1" y="29"/>
                  </a:moveTo>
                  <a:cubicBezTo>
                    <a:pt x="43" y="46"/>
                    <a:pt x="95" y="36"/>
                    <a:pt x="123" y="1"/>
                  </a:cubicBezTo>
                  <a:cubicBezTo>
                    <a:pt x="95" y="36"/>
                    <a:pt x="43" y="46"/>
                    <a:pt x="1" y="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01"/>
            <p:cNvSpPr/>
            <p:nvPr/>
          </p:nvSpPr>
          <p:spPr>
            <a:xfrm>
              <a:off x="4965611" y="3075367"/>
              <a:ext cx="629" cy="277"/>
            </a:xfrm>
            <a:custGeom>
              <a:rect b="b" l="l" r="r" t="t"/>
              <a:pathLst>
                <a:path extrusionOk="0" h="11" w="25">
                  <a:moveTo>
                    <a:pt x="25" y="0"/>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01"/>
            <p:cNvSpPr/>
            <p:nvPr/>
          </p:nvSpPr>
          <p:spPr>
            <a:xfrm>
              <a:off x="4948012" y="3080898"/>
              <a:ext cx="7065" cy="1961"/>
            </a:xfrm>
            <a:custGeom>
              <a:rect b="b" l="l" r="r" t="t"/>
              <a:pathLst>
                <a:path extrusionOk="0" h="78" w="281">
                  <a:moveTo>
                    <a:pt x="0" y="78"/>
                  </a:moveTo>
                  <a:cubicBezTo>
                    <a:pt x="88" y="1"/>
                    <a:pt x="200" y="4"/>
                    <a:pt x="280" y="8"/>
                  </a:cubicBezTo>
                  <a:cubicBezTo>
                    <a:pt x="200" y="4"/>
                    <a:pt x="88" y="1"/>
                    <a:pt x="0" y="7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01"/>
            <p:cNvSpPr/>
            <p:nvPr/>
          </p:nvSpPr>
          <p:spPr>
            <a:xfrm>
              <a:off x="4899338" y="3086882"/>
              <a:ext cx="905" cy="126"/>
            </a:xfrm>
            <a:custGeom>
              <a:rect b="b" l="l" r="r" t="t"/>
              <a:pathLst>
                <a:path extrusionOk="0" h="5" w="36">
                  <a:moveTo>
                    <a:pt x="35"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01"/>
            <p:cNvSpPr/>
            <p:nvPr/>
          </p:nvSpPr>
          <p:spPr>
            <a:xfrm>
              <a:off x="4957766" y="3080194"/>
              <a:ext cx="126" cy="126"/>
            </a:xfrm>
            <a:custGeom>
              <a:rect b="b" l="l" r="r" t="t"/>
              <a:pathLst>
                <a:path extrusionOk="0" h="5" w="5">
                  <a:moveTo>
                    <a:pt x="4"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01"/>
            <p:cNvSpPr/>
            <p:nvPr/>
          </p:nvSpPr>
          <p:spPr>
            <a:xfrm>
              <a:off x="4958219" y="3079767"/>
              <a:ext cx="101" cy="101"/>
            </a:xfrm>
            <a:custGeom>
              <a:rect b="b" l="l" r="r" t="t"/>
              <a:pathLst>
                <a:path extrusionOk="0" h="4" w="4">
                  <a:moveTo>
                    <a:pt x="4" y="0"/>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01"/>
            <p:cNvSpPr/>
            <p:nvPr/>
          </p:nvSpPr>
          <p:spPr>
            <a:xfrm>
              <a:off x="4900469" y="3086982"/>
              <a:ext cx="729" cy="101"/>
            </a:xfrm>
            <a:custGeom>
              <a:rect b="b" l="l" r="r" t="t"/>
              <a:pathLst>
                <a:path extrusionOk="0" h="4" w="29">
                  <a:moveTo>
                    <a:pt x="29"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01"/>
            <p:cNvSpPr/>
            <p:nvPr/>
          </p:nvSpPr>
          <p:spPr>
            <a:xfrm>
              <a:off x="4956007" y="3081074"/>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01"/>
            <p:cNvSpPr/>
            <p:nvPr/>
          </p:nvSpPr>
          <p:spPr>
            <a:xfrm>
              <a:off x="4958043" y="3079943"/>
              <a:ext cx="101" cy="101"/>
            </a:xfrm>
            <a:custGeom>
              <a:rect b="b" l="l" r="r" t="t"/>
              <a:pathLst>
                <a:path extrusionOk="0" h="4" w="4">
                  <a:moveTo>
                    <a:pt x="4" y="0"/>
                  </a:moveTo>
                  <a:lnTo>
                    <a:pt x="0"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01"/>
            <p:cNvSpPr/>
            <p:nvPr/>
          </p:nvSpPr>
          <p:spPr>
            <a:xfrm>
              <a:off x="4968426" y="3073859"/>
              <a:ext cx="905" cy="478"/>
            </a:xfrm>
            <a:custGeom>
              <a:rect b="b" l="l" r="r" t="t"/>
              <a:pathLst>
                <a:path extrusionOk="0" h="19" w="36">
                  <a:moveTo>
                    <a:pt x="35" y="1"/>
                  </a:moveTo>
                  <a:lnTo>
                    <a:pt x="0"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01"/>
            <p:cNvSpPr/>
            <p:nvPr/>
          </p:nvSpPr>
          <p:spPr>
            <a:xfrm>
              <a:off x="4958294" y="3079591"/>
              <a:ext cx="201" cy="201"/>
            </a:xfrm>
            <a:custGeom>
              <a:rect b="b" l="l" r="r" t="t"/>
              <a:pathLst>
                <a:path extrusionOk="0" h="8" w="8">
                  <a:moveTo>
                    <a:pt x="8"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01"/>
            <p:cNvSpPr/>
            <p:nvPr/>
          </p:nvSpPr>
          <p:spPr>
            <a:xfrm>
              <a:off x="4903989" y="3087334"/>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01"/>
            <p:cNvSpPr/>
            <p:nvPr/>
          </p:nvSpPr>
          <p:spPr>
            <a:xfrm>
              <a:off x="4959350" y="3078887"/>
              <a:ext cx="302" cy="201"/>
            </a:xfrm>
            <a:custGeom>
              <a:rect b="b" l="l" r="r" t="t"/>
              <a:pathLst>
                <a:path extrusionOk="0" h="8" w="12">
                  <a:moveTo>
                    <a:pt x="11"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01"/>
            <p:cNvSpPr/>
            <p:nvPr/>
          </p:nvSpPr>
          <p:spPr>
            <a:xfrm>
              <a:off x="4959099" y="3079063"/>
              <a:ext cx="201" cy="201"/>
            </a:xfrm>
            <a:custGeom>
              <a:rect b="b" l="l" r="r" t="t"/>
              <a:pathLst>
                <a:path extrusionOk="0" h="8" w="8">
                  <a:moveTo>
                    <a:pt x="7"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01"/>
            <p:cNvSpPr/>
            <p:nvPr/>
          </p:nvSpPr>
          <p:spPr>
            <a:xfrm>
              <a:off x="4960155" y="3078359"/>
              <a:ext cx="277" cy="201"/>
            </a:xfrm>
            <a:custGeom>
              <a:rect b="b" l="l" r="r" t="t"/>
              <a:pathLst>
                <a:path extrusionOk="0" h="8" w="11">
                  <a:moveTo>
                    <a:pt x="11"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01"/>
            <p:cNvSpPr/>
            <p:nvPr/>
          </p:nvSpPr>
          <p:spPr>
            <a:xfrm>
              <a:off x="4964806" y="3075794"/>
              <a:ext cx="553" cy="302"/>
            </a:xfrm>
            <a:custGeom>
              <a:rect b="b" l="l" r="r" t="t"/>
              <a:pathLst>
                <a:path extrusionOk="0" h="12" w="22">
                  <a:moveTo>
                    <a:pt x="22"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01"/>
            <p:cNvSpPr/>
            <p:nvPr/>
          </p:nvSpPr>
          <p:spPr>
            <a:xfrm>
              <a:off x="4901450" y="3087158"/>
              <a:ext cx="553" cy="25"/>
            </a:xfrm>
            <a:custGeom>
              <a:rect b="b" l="l" r="r" t="t"/>
              <a:pathLst>
                <a:path extrusionOk="0" h="1" w="22">
                  <a:moveTo>
                    <a:pt x="21"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01"/>
            <p:cNvSpPr/>
            <p:nvPr/>
          </p:nvSpPr>
          <p:spPr>
            <a:xfrm>
              <a:off x="4959702" y="3078610"/>
              <a:ext cx="302" cy="201"/>
            </a:xfrm>
            <a:custGeom>
              <a:rect b="b" l="l" r="r" t="t"/>
              <a:pathLst>
                <a:path extrusionOk="0" h="8" w="12">
                  <a:moveTo>
                    <a:pt x="11"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01"/>
            <p:cNvSpPr/>
            <p:nvPr/>
          </p:nvSpPr>
          <p:spPr>
            <a:xfrm>
              <a:off x="4958571" y="3079415"/>
              <a:ext cx="201" cy="201"/>
            </a:xfrm>
            <a:custGeom>
              <a:rect b="b" l="l" r="r" t="t"/>
              <a:pathLst>
                <a:path extrusionOk="0" h="8" w="8">
                  <a:moveTo>
                    <a:pt x="7"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01"/>
            <p:cNvSpPr/>
            <p:nvPr/>
          </p:nvSpPr>
          <p:spPr>
            <a:xfrm>
              <a:off x="4964027" y="3076146"/>
              <a:ext cx="553" cy="302"/>
            </a:xfrm>
            <a:custGeom>
              <a:rect b="b" l="l" r="r" t="t"/>
              <a:pathLst>
                <a:path extrusionOk="0" h="12" w="22">
                  <a:moveTo>
                    <a:pt x="21" y="1"/>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01"/>
            <p:cNvSpPr/>
            <p:nvPr/>
          </p:nvSpPr>
          <p:spPr>
            <a:xfrm>
              <a:off x="4958822" y="3079239"/>
              <a:ext cx="201" cy="201"/>
            </a:xfrm>
            <a:custGeom>
              <a:rect b="b" l="l" r="r" t="t"/>
              <a:pathLst>
                <a:path extrusionOk="0" h="8" w="8">
                  <a:moveTo>
                    <a:pt x="8"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01"/>
            <p:cNvSpPr/>
            <p:nvPr/>
          </p:nvSpPr>
          <p:spPr>
            <a:xfrm>
              <a:off x="4869947" y="3062419"/>
              <a:ext cx="39623" cy="99384"/>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01"/>
            <p:cNvSpPr/>
            <p:nvPr/>
          </p:nvSpPr>
          <p:spPr>
            <a:xfrm>
              <a:off x="4877766" y="3062595"/>
              <a:ext cx="2942" cy="6361"/>
            </a:xfrm>
            <a:custGeom>
              <a:rect b="b" l="l" r="r" t="t"/>
              <a:pathLst>
                <a:path extrusionOk="0" h="253" w="117">
                  <a:moveTo>
                    <a:pt x="1" y="1"/>
                  </a:moveTo>
                  <a:lnTo>
                    <a:pt x="1" y="1"/>
                  </a:lnTo>
                  <a:cubicBezTo>
                    <a:pt x="43" y="81"/>
                    <a:pt x="81" y="165"/>
                    <a:pt x="116" y="253"/>
                  </a:cubicBezTo>
                  <a:cubicBezTo>
                    <a:pt x="81" y="165"/>
                    <a:pt x="43" y="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01"/>
            <p:cNvSpPr/>
            <p:nvPr/>
          </p:nvSpPr>
          <p:spPr>
            <a:xfrm>
              <a:off x="4871179" y="3103249"/>
              <a:ext cx="2841" cy="10937"/>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01"/>
            <p:cNvSpPr/>
            <p:nvPr/>
          </p:nvSpPr>
          <p:spPr>
            <a:xfrm>
              <a:off x="4881286" y="3070791"/>
              <a:ext cx="126" cy="277"/>
            </a:xfrm>
            <a:custGeom>
              <a:rect b="b" l="l" r="r" t="t"/>
              <a:pathLst>
                <a:path extrusionOk="0" h="11" w="5">
                  <a:moveTo>
                    <a:pt x="4" y="11"/>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01"/>
            <p:cNvSpPr/>
            <p:nvPr/>
          </p:nvSpPr>
          <p:spPr>
            <a:xfrm>
              <a:off x="4880859" y="3069459"/>
              <a:ext cx="201" cy="654"/>
            </a:xfrm>
            <a:custGeom>
              <a:rect b="b" l="l" r="r" t="t"/>
              <a:pathLst>
                <a:path extrusionOk="0" h="26" w="8">
                  <a:moveTo>
                    <a:pt x="7" y="25"/>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01"/>
            <p:cNvSpPr/>
            <p:nvPr/>
          </p:nvSpPr>
          <p:spPr>
            <a:xfrm>
              <a:off x="4882091" y="3073683"/>
              <a:ext cx="25" cy="126"/>
            </a:xfrm>
            <a:custGeom>
              <a:rect b="b" l="l" r="r" t="t"/>
              <a:pathLst>
                <a:path extrusionOk="0" h="5" w="1">
                  <a:moveTo>
                    <a:pt x="0"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01"/>
            <p:cNvSpPr/>
            <p:nvPr/>
          </p:nvSpPr>
          <p:spPr>
            <a:xfrm>
              <a:off x="4870375" y="3114160"/>
              <a:ext cx="830" cy="2590"/>
            </a:xfrm>
            <a:custGeom>
              <a:rect b="b" l="l" r="r" t="t"/>
              <a:pathLst>
                <a:path extrusionOk="0" h="103" w="33">
                  <a:moveTo>
                    <a:pt x="1" y="103"/>
                  </a:moveTo>
                  <a:cubicBezTo>
                    <a:pt x="15" y="71"/>
                    <a:pt x="25" y="36"/>
                    <a:pt x="32" y="1"/>
                  </a:cubicBezTo>
                  <a:cubicBezTo>
                    <a:pt x="25" y="36"/>
                    <a:pt x="15" y="71"/>
                    <a:pt x="1" y="10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01"/>
            <p:cNvSpPr/>
            <p:nvPr/>
          </p:nvSpPr>
          <p:spPr>
            <a:xfrm>
              <a:off x="4881915" y="3072903"/>
              <a:ext cx="25" cy="101"/>
            </a:xfrm>
            <a:custGeom>
              <a:rect b="b" l="l" r="r" t="t"/>
              <a:pathLst>
                <a:path extrusionOk="0" h="4" w="1">
                  <a:moveTo>
                    <a:pt x="0"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01"/>
            <p:cNvSpPr/>
            <p:nvPr/>
          </p:nvSpPr>
          <p:spPr>
            <a:xfrm>
              <a:off x="4871707" y="3120597"/>
              <a:ext cx="101" cy="302"/>
            </a:xfrm>
            <a:custGeom>
              <a:rect b="b" l="l" r="r" t="t"/>
              <a:pathLst>
                <a:path extrusionOk="0" h="12" w="4">
                  <a:moveTo>
                    <a:pt x="4" y="1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01"/>
            <p:cNvSpPr/>
            <p:nvPr/>
          </p:nvSpPr>
          <p:spPr>
            <a:xfrm>
              <a:off x="4872135" y="3121300"/>
              <a:ext cx="478" cy="302"/>
            </a:xfrm>
            <a:custGeom>
              <a:rect b="b" l="l" r="r" t="t"/>
              <a:pathLst>
                <a:path extrusionOk="0" h="12" w="19">
                  <a:moveTo>
                    <a:pt x="18" y="11"/>
                  </a:moveTo>
                  <a:cubicBezTo>
                    <a:pt x="11" y="8"/>
                    <a:pt x="8" y="4"/>
                    <a:pt x="1" y="1"/>
                  </a:cubicBezTo>
                  <a:cubicBezTo>
                    <a:pt x="8" y="4"/>
                    <a:pt x="11" y="8"/>
                    <a:pt x="18"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01"/>
            <p:cNvSpPr/>
            <p:nvPr/>
          </p:nvSpPr>
          <p:spPr>
            <a:xfrm>
              <a:off x="4885962" y="3125977"/>
              <a:ext cx="1332" cy="201"/>
            </a:xfrm>
            <a:custGeom>
              <a:rect b="b" l="l" r="r" t="t"/>
              <a:pathLst>
                <a:path extrusionOk="0" h="8" w="53">
                  <a:moveTo>
                    <a:pt x="0" y="7"/>
                  </a:moveTo>
                  <a:cubicBezTo>
                    <a:pt x="18" y="4"/>
                    <a:pt x="35" y="0"/>
                    <a:pt x="53" y="0"/>
                  </a:cubicBezTo>
                  <a:cubicBezTo>
                    <a:pt x="35" y="0"/>
                    <a:pt x="18" y="4"/>
                    <a:pt x="0"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01"/>
            <p:cNvSpPr/>
            <p:nvPr/>
          </p:nvSpPr>
          <p:spPr>
            <a:xfrm>
              <a:off x="4873543" y="3122281"/>
              <a:ext cx="553" cy="553"/>
            </a:xfrm>
            <a:custGeom>
              <a:rect b="b" l="l" r="r" t="t"/>
              <a:pathLst>
                <a:path extrusionOk="0" h="22" w="22">
                  <a:moveTo>
                    <a:pt x="22" y="21"/>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01"/>
            <p:cNvSpPr/>
            <p:nvPr/>
          </p:nvSpPr>
          <p:spPr>
            <a:xfrm>
              <a:off x="4872663" y="3121652"/>
              <a:ext cx="654" cy="478"/>
            </a:xfrm>
            <a:custGeom>
              <a:rect b="b" l="l" r="r" t="t"/>
              <a:pathLst>
                <a:path extrusionOk="0" h="19" w="26">
                  <a:moveTo>
                    <a:pt x="25" y="18"/>
                  </a:moveTo>
                  <a:cubicBezTo>
                    <a:pt x="18" y="11"/>
                    <a:pt x="8" y="8"/>
                    <a:pt x="1" y="1"/>
                  </a:cubicBezTo>
                  <a:cubicBezTo>
                    <a:pt x="8" y="8"/>
                    <a:pt x="18" y="11"/>
                    <a:pt x="25" y="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01"/>
            <p:cNvSpPr/>
            <p:nvPr/>
          </p:nvSpPr>
          <p:spPr>
            <a:xfrm>
              <a:off x="4884630" y="3126153"/>
              <a:ext cx="1006" cy="201"/>
            </a:xfrm>
            <a:custGeom>
              <a:rect b="b" l="l" r="r" t="t"/>
              <a:pathLst>
                <a:path extrusionOk="0" h="8" w="40">
                  <a:moveTo>
                    <a:pt x="39" y="0"/>
                  </a:moveTo>
                  <a:cubicBezTo>
                    <a:pt x="25" y="0"/>
                    <a:pt x="11" y="4"/>
                    <a:pt x="1" y="7"/>
                  </a:cubicBezTo>
                  <a:cubicBezTo>
                    <a:pt x="11" y="4"/>
                    <a:pt x="25" y="4"/>
                    <a:pt x="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01"/>
            <p:cNvSpPr/>
            <p:nvPr/>
          </p:nvSpPr>
          <p:spPr>
            <a:xfrm>
              <a:off x="4881814" y="3126756"/>
              <a:ext cx="1182" cy="377"/>
            </a:xfrm>
            <a:custGeom>
              <a:rect b="b" l="l" r="r" t="t"/>
              <a:pathLst>
                <a:path extrusionOk="0" h="15" w="47">
                  <a:moveTo>
                    <a:pt x="46" y="1"/>
                  </a:moveTo>
                  <a:lnTo>
                    <a:pt x="1"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01"/>
            <p:cNvSpPr/>
            <p:nvPr/>
          </p:nvSpPr>
          <p:spPr>
            <a:xfrm>
              <a:off x="4888250" y="3126153"/>
              <a:ext cx="377" cy="25"/>
            </a:xfrm>
            <a:custGeom>
              <a:rect b="b" l="l" r="r" t="t"/>
              <a:pathLst>
                <a:path extrusionOk="0" h="1" w="15">
                  <a:moveTo>
                    <a:pt x="14"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01"/>
            <p:cNvSpPr/>
            <p:nvPr/>
          </p:nvSpPr>
          <p:spPr>
            <a:xfrm>
              <a:off x="4874347" y="3123060"/>
              <a:ext cx="905" cy="729"/>
            </a:xfrm>
            <a:custGeom>
              <a:rect b="b" l="l" r="r" t="t"/>
              <a:pathLst>
                <a:path extrusionOk="0" h="29" w="36">
                  <a:moveTo>
                    <a:pt x="35" y="29"/>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01"/>
            <p:cNvSpPr/>
            <p:nvPr/>
          </p:nvSpPr>
          <p:spPr>
            <a:xfrm>
              <a:off x="4889306" y="3126329"/>
              <a:ext cx="277" cy="101"/>
            </a:xfrm>
            <a:custGeom>
              <a:rect b="b" l="l" r="r" t="t"/>
              <a:pathLst>
                <a:path extrusionOk="0" h="4" w="11">
                  <a:moveTo>
                    <a:pt x="11"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01"/>
            <p:cNvSpPr/>
            <p:nvPr/>
          </p:nvSpPr>
          <p:spPr>
            <a:xfrm>
              <a:off x="4883222" y="3126404"/>
              <a:ext cx="1006" cy="302"/>
            </a:xfrm>
            <a:custGeom>
              <a:rect b="b" l="l" r="r" t="t"/>
              <a:pathLst>
                <a:path extrusionOk="0" h="12" w="40">
                  <a:moveTo>
                    <a:pt x="39"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01"/>
            <p:cNvSpPr/>
            <p:nvPr/>
          </p:nvSpPr>
          <p:spPr>
            <a:xfrm>
              <a:off x="4907157" y="3129673"/>
              <a:ext cx="478" cy="553"/>
            </a:xfrm>
            <a:custGeom>
              <a:rect b="b" l="l" r="r" t="t"/>
              <a:pathLst>
                <a:path extrusionOk="0" h="22" w="19">
                  <a:moveTo>
                    <a:pt x="1" y="0"/>
                  </a:moveTo>
                  <a:lnTo>
                    <a:pt x="18" y="2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01"/>
            <p:cNvSpPr/>
            <p:nvPr/>
          </p:nvSpPr>
          <p:spPr>
            <a:xfrm>
              <a:off x="4907861" y="3130377"/>
              <a:ext cx="553" cy="629"/>
            </a:xfrm>
            <a:custGeom>
              <a:rect b="b" l="l" r="r" t="t"/>
              <a:pathLst>
                <a:path extrusionOk="0" h="25" w="22">
                  <a:moveTo>
                    <a:pt x="1" y="0"/>
                  </a:moveTo>
                  <a:lnTo>
                    <a:pt x="22"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01"/>
            <p:cNvSpPr/>
            <p:nvPr/>
          </p:nvSpPr>
          <p:spPr>
            <a:xfrm>
              <a:off x="4904265" y="3126756"/>
              <a:ext cx="981" cy="1006"/>
            </a:xfrm>
            <a:custGeom>
              <a:rect b="b" l="l" r="r" t="t"/>
              <a:pathLst>
                <a:path extrusionOk="0" h="40" w="39">
                  <a:moveTo>
                    <a:pt x="0" y="1"/>
                  </a:moveTo>
                  <a:lnTo>
                    <a:pt x="39" y="3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01"/>
            <p:cNvSpPr/>
            <p:nvPr/>
          </p:nvSpPr>
          <p:spPr>
            <a:xfrm>
              <a:off x="4905321" y="3127812"/>
              <a:ext cx="805" cy="830"/>
            </a:xfrm>
            <a:custGeom>
              <a:rect b="b" l="l" r="r" t="t"/>
              <a:pathLst>
                <a:path extrusionOk="0" h="33" w="32">
                  <a:moveTo>
                    <a:pt x="0" y="1"/>
                  </a:moveTo>
                  <a:lnTo>
                    <a:pt x="32"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01"/>
            <p:cNvSpPr/>
            <p:nvPr/>
          </p:nvSpPr>
          <p:spPr>
            <a:xfrm>
              <a:off x="4909369" y="3133544"/>
              <a:ext cx="277" cy="1684"/>
            </a:xfrm>
            <a:custGeom>
              <a:rect b="b" l="l" r="r" t="t"/>
              <a:pathLst>
                <a:path extrusionOk="0" h="67" w="11">
                  <a:moveTo>
                    <a:pt x="11" y="0"/>
                  </a:moveTo>
                  <a:cubicBezTo>
                    <a:pt x="11" y="21"/>
                    <a:pt x="7" y="42"/>
                    <a:pt x="0" y="67"/>
                  </a:cubicBezTo>
                  <a:cubicBezTo>
                    <a:pt x="7" y="42"/>
                    <a:pt x="11" y="21"/>
                    <a:pt x="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01"/>
            <p:cNvSpPr/>
            <p:nvPr/>
          </p:nvSpPr>
          <p:spPr>
            <a:xfrm>
              <a:off x="4906377" y="3128868"/>
              <a:ext cx="553" cy="553"/>
            </a:xfrm>
            <a:custGeom>
              <a:rect b="b" l="l" r="r" t="t"/>
              <a:pathLst>
                <a:path extrusionOk="0" h="22" w="22">
                  <a:moveTo>
                    <a:pt x="0" y="1"/>
                  </a:moveTo>
                  <a:lnTo>
                    <a:pt x="21" y="2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01"/>
            <p:cNvSpPr/>
            <p:nvPr/>
          </p:nvSpPr>
          <p:spPr>
            <a:xfrm>
              <a:off x="4890086" y="3148152"/>
              <a:ext cx="8649" cy="13048"/>
            </a:xfrm>
            <a:custGeom>
              <a:rect b="b" l="l" r="r" t="t"/>
              <a:pathLst>
                <a:path extrusionOk="0" h="519" w="344">
                  <a:moveTo>
                    <a:pt x="344" y="518"/>
                  </a:moveTo>
                  <a:cubicBezTo>
                    <a:pt x="214" y="354"/>
                    <a:pt x="22" y="70"/>
                    <a:pt x="1" y="0"/>
                  </a:cubicBezTo>
                  <a:cubicBezTo>
                    <a:pt x="22" y="70"/>
                    <a:pt x="214" y="354"/>
                    <a:pt x="344" y="5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01"/>
            <p:cNvSpPr/>
            <p:nvPr/>
          </p:nvSpPr>
          <p:spPr>
            <a:xfrm>
              <a:off x="4903109" y="3125801"/>
              <a:ext cx="905" cy="805"/>
            </a:xfrm>
            <a:custGeom>
              <a:rect b="b" l="l" r="r" t="t"/>
              <a:pathLst>
                <a:path extrusionOk="0" h="32" w="36">
                  <a:moveTo>
                    <a:pt x="1" y="0"/>
                  </a:moveTo>
                  <a:lnTo>
                    <a:pt x="36" y="3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01"/>
            <p:cNvSpPr/>
            <p:nvPr/>
          </p:nvSpPr>
          <p:spPr>
            <a:xfrm>
              <a:off x="4902405" y="3125172"/>
              <a:ext cx="377" cy="302"/>
            </a:xfrm>
            <a:custGeom>
              <a:rect b="b" l="l" r="r" t="t"/>
              <a:pathLst>
                <a:path extrusionOk="0" h="12" w="15">
                  <a:moveTo>
                    <a:pt x="1" y="1"/>
                  </a:moveTo>
                  <a:lnTo>
                    <a:pt x="1" y="1"/>
                  </a:lnTo>
                  <a:lnTo>
                    <a:pt x="15"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01"/>
            <p:cNvSpPr/>
            <p:nvPr/>
          </p:nvSpPr>
          <p:spPr>
            <a:xfrm>
              <a:off x="4879451" y="3062520"/>
              <a:ext cx="25" cy="0"/>
            </a:xfrm>
            <a:custGeom>
              <a:rect b="b" l="l" r="r" t="t"/>
              <a:pathLst>
                <a:path extrusionOk="0" h="0"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01"/>
            <p:cNvSpPr/>
            <p:nvPr/>
          </p:nvSpPr>
          <p:spPr>
            <a:xfrm>
              <a:off x="4880582" y="3062520"/>
              <a:ext cx="25" cy="0"/>
            </a:xfrm>
            <a:custGeom>
              <a:rect b="b" l="l" r="r" t="t"/>
              <a:pathLst>
                <a:path extrusionOk="0" h="0"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01"/>
            <p:cNvSpPr/>
            <p:nvPr/>
          </p:nvSpPr>
          <p:spPr>
            <a:xfrm>
              <a:off x="4877867" y="3062595"/>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01"/>
            <p:cNvSpPr/>
            <p:nvPr/>
          </p:nvSpPr>
          <p:spPr>
            <a:xfrm>
              <a:off x="4881638" y="3062520"/>
              <a:ext cx="25" cy="0"/>
            </a:xfrm>
            <a:custGeom>
              <a:rect b="b" l="l" r="r" t="t"/>
              <a:pathLst>
                <a:path extrusionOk="0" h="0"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01"/>
            <p:cNvSpPr/>
            <p:nvPr/>
          </p:nvSpPr>
          <p:spPr>
            <a:xfrm>
              <a:off x="4878294" y="3062595"/>
              <a:ext cx="830" cy="25"/>
            </a:xfrm>
            <a:custGeom>
              <a:rect b="b" l="l" r="r" t="t"/>
              <a:pathLst>
                <a:path extrusionOk="0" h="1" w="33">
                  <a:moveTo>
                    <a:pt x="1" y="1"/>
                  </a:moveTo>
                  <a:lnTo>
                    <a:pt x="3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01"/>
            <p:cNvSpPr/>
            <p:nvPr/>
          </p:nvSpPr>
          <p:spPr>
            <a:xfrm>
              <a:off x="5358169" y="2330250"/>
              <a:ext cx="101597" cy="6622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01"/>
            <p:cNvSpPr/>
            <p:nvPr/>
          </p:nvSpPr>
          <p:spPr>
            <a:xfrm>
              <a:off x="5423462" y="2354511"/>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01"/>
            <p:cNvSpPr/>
            <p:nvPr/>
          </p:nvSpPr>
          <p:spPr>
            <a:xfrm>
              <a:off x="5427082" y="2355039"/>
              <a:ext cx="553" cy="25"/>
            </a:xfrm>
            <a:custGeom>
              <a:rect b="b" l="l" r="r" t="t"/>
              <a:pathLst>
                <a:path extrusionOk="0" h="1" w="22">
                  <a:moveTo>
                    <a:pt x="0" y="0"/>
                  </a:moveTo>
                  <a:lnTo>
                    <a:pt x="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01"/>
            <p:cNvSpPr/>
            <p:nvPr/>
          </p:nvSpPr>
          <p:spPr>
            <a:xfrm>
              <a:off x="5429093" y="2355039"/>
              <a:ext cx="905" cy="25"/>
            </a:xfrm>
            <a:custGeom>
              <a:rect b="b" l="l" r="r" t="t"/>
              <a:pathLst>
                <a:path extrusionOk="0" h="1" w="36">
                  <a:moveTo>
                    <a:pt x="1" y="0"/>
                  </a:moveTo>
                  <a:lnTo>
                    <a:pt x="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01"/>
            <p:cNvSpPr/>
            <p:nvPr/>
          </p:nvSpPr>
          <p:spPr>
            <a:xfrm>
              <a:off x="5426202" y="2355039"/>
              <a:ext cx="377" cy="25"/>
            </a:xfrm>
            <a:custGeom>
              <a:rect b="b" l="l" r="r" t="t"/>
              <a:pathLst>
                <a:path extrusionOk="0" h="1" w="15">
                  <a:moveTo>
                    <a:pt x="0" y="0"/>
                  </a:moveTo>
                  <a:lnTo>
                    <a:pt x="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01"/>
            <p:cNvSpPr/>
            <p:nvPr/>
          </p:nvSpPr>
          <p:spPr>
            <a:xfrm>
              <a:off x="5425397" y="2354863"/>
              <a:ext cx="302" cy="25"/>
            </a:xfrm>
            <a:custGeom>
              <a:rect b="b" l="l" r="r" t="t"/>
              <a:pathLst>
                <a:path extrusionOk="0" h="1" w="12">
                  <a:moveTo>
                    <a:pt x="1" y="0"/>
                  </a:moveTo>
                  <a:lnTo>
                    <a:pt x="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01"/>
            <p:cNvSpPr/>
            <p:nvPr/>
          </p:nvSpPr>
          <p:spPr>
            <a:xfrm>
              <a:off x="5428842" y="2355039"/>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01"/>
            <p:cNvSpPr/>
            <p:nvPr/>
          </p:nvSpPr>
          <p:spPr>
            <a:xfrm>
              <a:off x="5430149" y="2353883"/>
              <a:ext cx="11816" cy="1182"/>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01"/>
            <p:cNvSpPr/>
            <p:nvPr/>
          </p:nvSpPr>
          <p:spPr>
            <a:xfrm>
              <a:off x="5424166" y="2354511"/>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01"/>
            <p:cNvSpPr/>
            <p:nvPr/>
          </p:nvSpPr>
          <p:spPr>
            <a:xfrm>
              <a:off x="5422230" y="2354511"/>
              <a:ext cx="478" cy="25"/>
            </a:xfrm>
            <a:custGeom>
              <a:rect b="b" l="l" r="r" t="t"/>
              <a:pathLst>
                <a:path extrusionOk="0" h="1" w="19">
                  <a:moveTo>
                    <a:pt x="1" y="0"/>
                  </a:moveTo>
                  <a:lnTo>
                    <a:pt x="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01"/>
            <p:cNvSpPr/>
            <p:nvPr/>
          </p:nvSpPr>
          <p:spPr>
            <a:xfrm>
              <a:off x="5364228" y="2382393"/>
              <a:ext cx="302" cy="377"/>
            </a:xfrm>
            <a:custGeom>
              <a:rect b="b" l="l" r="r" t="t"/>
              <a:pathLst>
                <a:path extrusionOk="0" h="15" w="12">
                  <a:moveTo>
                    <a:pt x="11" y="1"/>
                  </a:moveTo>
                  <a:lnTo>
                    <a:pt x="1" y="1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01"/>
            <p:cNvSpPr/>
            <p:nvPr/>
          </p:nvSpPr>
          <p:spPr>
            <a:xfrm>
              <a:off x="5364681" y="2381614"/>
              <a:ext cx="201" cy="453"/>
            </a:xfrm>
            <a:custGeom>
              <a:rect b="b" l="l" r="r" t="t"/>
              <a:pathLst>
                <a:path extrusionOk="0" h="18" w="8">
                  <a:moveTo>
                    <a:pt x="7" y="0"/>
                  </a:moveTo>
                  <a:lnTo>
                    <a:pt x="0"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01"/>
            <p:cNvSpPr/>
            <p:nvPr/>
          </p:nvSpPr>
          <p:spPr>
            <a:xfrm>
              <a:off x="5367673" y="2377918"/>
              <a:ext cx="453" cy="377"/>
            </a:xfrm>
            <a:custGeom>
              <a:rect b="b" l="l" r="r" t="t"/>
              <a:pathLst>
                <a:path extrusionOk="0" h="15" w="18">
                  <a:moveTo>
                    <a:pt x="18" y="0"/>
                  </a:moveTo>
                  <a:lnTo>
                    <a:pt x="0" y="1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01"/>
            <p:cNvSpPr/>
            <p:nvPr/>
          </p:nvSpPr>
          <p:spPr>
            <a:xfrm>
              <a:off x="5366340" y="2379225"/>
              <a:ext cx="302" cy="377"/>
            </a:xfrm>
            <a:custGeom>
              <a:rect b="b" l="l" r="r" t="t"/>
              <a:pathLst>
                <a:path extrusionOk="0" h="15" w="12">
                  <a:moveTo>
                    <a:pt x="11" y="1"/>
                  </a:moveTo>
                  <a:lnTo>
                    <a:pt x="1" y="1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01"/>
            <p:cNvSpPr/>
            <p:nvPr/>
          </p:nvSpPr>
          <p:spPr>
            <a:xfrm>
              <a:off x="5365033" y="2380985"/>
              <a:ext cx="277" cy="377"/>
            </a:xfrm>
            <a:custGeom>
              <a:rect b="b" l="l" r="r" t="t"/>
              <a:pathLst>
                <a:path extrusionOk="0" h="15" w="11">
                  <a:moveTo>
                    <a:pt x="11" y="1"/>
                  </a:moveTo>
                  <a:lnTo>
                    <a:pt x="0" y="1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01"/>
            <p:cNvSpPr/>
            <p:nvPr/>
          </p:nvSpPr>
          <p:spPr>
            <a:xfrm>
              <a:off x="5367220" y="2378345"/>
              <a:ext cx="302" cy="377"/>
            </a:xfrm>
            <a:custGeom>
              <a:rect b="b" l="l" r="r" t="t"/>
              <a:pathLst>
                <a:path extrusionOk="0" h="15" w="12">
                  <a:moveTo>
                    <a:pt x="11" y="1"/>
                  </a:moveTo>
                  <a:lnTo>
                    <a:pt x="1" y="1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01"/>
            <p:cNvSpPr/>
            <p:nvPr/>
          </p:nvSpPr>
          <p:spPr>
            <a:xfrm>
              <a:off x="5365460" y="2380281"/>
              <a:ext cx="302" cy="377"/>
            </a:xfrm>
            <a:custGeom>
              <a:rect b="b" l="l" r="r" t="t"/>
              <a:pathLst>
                <a:path extrusionOk="0" h="15" w="12">
                  <a:moveTo>
                    <a:pt x="11" y="1"/>
                  </a:moveTo>
                  <a:lnTo>
                    <a:pt x="1" y="1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01"/>
            <p:cNvSpPr/>
            <p:nvPr/>
          </p:nvSpPr>
          <p:spPr>
            <a:xfrm>
              <a:off x="5363977" y="2383198"/>
              <a:ext cx="201" cy="453"/>
            </a:xfrm>
            <a:custGeom>
              <a:rect b="b" l="l" r="r" t="t"/>
              <a:pathLst>
                <a:path extrusionOk="0" h="18" w="8">
                  <a:moveTo>
                    <a:pt x="7" y="0"/>
                  </a:moveTo>
                  <a:lnTo>
                    <a:pt x="0"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01"/>
            <p:cNvSpPr/>
            <p:nvPr/>
          </p:nvSpPr>
          <p:spPr>
            <a:xfrm>
              <a:off x="5363097" y="2388477"/>
              <a:ext cx="25" cy="654"/>
            </a:xfrm>
            <a:custGeom>
              <a:rect b="b" l="l" r="r" t="t"/>
              <a:pathLst>
                <a:path extrusionOk="0" h="26" w="1">
                  <a:moveTo>
                    <a:pt x="0" y="1"/>
                  </a:moveTo>
                  <a:lnTo>
                    <a:pt x="0" y="25"/>
                  </a:lnTo>
                  <a:cubicBezTo>
                    <a:pt x="0" y="18"/>
                    <a:pt x="0" y="8"/>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01"/>
            <p:cNvSpPr/>
            <p:nvPr/>
          </p:nvSpPr>
          <p:spPr>
            <a:xfrm>
              <a:off x="5399276" y="2330199"/>
              <a:ext cx="25" cy="302"/>
            </a:xfrm>
            <a:custGeom>
              <a:rect b="b" l="l" r="r" t="t"/>
              <a:pathLst>
                <a:path extrusionOk="0" h="12" w="1">
                  <a:moveTo>
                    <a:pt x="0" y="11"/>
                  </a:moveTo>
                  <a:lnTo>
                    <a:pt x="0" y="4"/>
                  </a:lnTo>
                  <a:cubicBezTo>
                    <a:pt x="0" y="1"/>
                    <a:pt x="0" y="8"/>
                    <a:pt x="0" y="1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01"/>
            <p:cNvSpPr/>
            <p:nvPr/>
          </p:nvSpPr>
          <p:spPr>
            <a:xfrm>
              <a:off x="5362996" y="2389810"/>
              <a:ext cx="25" cy="277"/>
            </a:xfrm>
            <a:custGeom>
              <a:rect b="b" l="l" r="r" t="t"/>
              <a:pathLst>
                <a:path extrusionOk="0" h="11" w="1">
                  <a:moveTo>
                    <a:pt x="1" y="11"/>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01"/>
            <p:cNvSpPr/>
            <p:nvPr/>
          </p:nvSpPr>
          <p:spPr>
            <a:xfrm>
              <a:off x="5363097" y="2387245"/>
              <a:ext cx="101" cy="654"/>
            </a:xfrm>
            <a:custGeom>
              <a:rect b="b" l="l" r="r" t="t"/>
              <a:pathLst>
                <a:path extrusionOk="0" h="26" w="4">
                  <a:moveTo>
                    <a:pt x="4" y="1"/>
                  </a:moveTo>
                  <a:cubicBezTo>
                    <a:pt x="4" y="8"/>
                    <a:pt x="0" y="15"/>
                    <a:pt x="0" y="25"/>
                  </a:cubicBezTo>
                  <a:cubicBezTo>
                    <a:pt x="4" y="15"/>
                    <a:pt x="4" y="8"/>
                    <a:pt x="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01"/>
            <p:cNvSpPr/>
            <p:nvPr/>
          </p:nvSpPr>
          <p:spPr>
            <a:xfrm>
              <a:off x="5366793" y="2378798"/>
              <a:ext cx="277" cy="277"/>
            </a:xfrm>
            <a:custGeom>
              <a:rect b="b" l="l" r="r" t="t"/>
              <a:pathLst>
                <a:path extrusionOk="0" h="11" w="11">
                  <a:moveTo>
                    <a:pt x="0" y="11"/>
                  </a:moveTo>
                  <a:lnTo>
                    <a:pt x="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01"/>
            <p:cNvSpPr/>
            <p:nvPr/>
          </p:nvSpPr>
          <p:spPr>
            <a:xfrm>
              <a:off x="5363700" y="2384078"/>
              <a:ext cx="126" cy="453"/>
            </a:xfrm>
            <a:custGeom>
              <a:rect b="b" l="l" r="r" t="t"/>
              <a:pathLst>
                <a:path extrusionOk="0" h="18" w="5">
                  <a:moveTo>
                    <a:pt x="4" y="0"/>
                  </a:moveTo>
                  <a:cubicBezTo>
                    <a:pt x="4" y="7"/>
                    <a:pt x="1" y="15"/>
                    <a:pt x="1" y="18"/>
                  </a:cubicBezTo>
                  <a:cubicBezTo>
                    <a:pt x="1" y="15"/>
                    <a:pt x="4" y="7"/>
                    <a:pt x="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01"/>
            <p:cNvSpPr/>
            <p:nvPr/>
          </p:nvSpPr>
          <p:spPr>
            <a:xfrm>
              <a:off x="5363273" y="2386114"/>
              <a:ext cx="101" cy="553"/>
            </a:xfrm>
            <a:custGeom>
              <a:rect b="b" l="l" r="r" t="t"/>
              <a:pathLst>
                <a:path extrusionOk="0" h="22" w="4">
                  <a:moveTo>
                    <a:pt x="4" y="0"/>
                  </a:moveTo>
                  <a:cubicBezTo>
                    <a:pt x="4" y="7"/>
                    <a:pt x="0" y="14"/>
                    <a:pt x="0" y="21"/>
                  </a:cubicBezTo>
                  <a:cubicBezTo>
                    <a:pt x="4" y="14"/>
                    <a:pt x="4" y="7"/>
                    <a:pt x="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01"/>
            <p:cNvSpPr/>
            <p:nvPr/>
          </p:nvSpPr>
          <p:spPr>
            <a:xfrm>
              <a:off x="5363449" y="2385058"/>
              <a:ext cx="101" cy="528"/>
            </a:xfrm>
            <a:custGeom>
              <a:rect b="b" l="l" r="r" t="t"/>
              <a:pathLst>
                <a:path extrusionOk="0" h="21" w="4">
                  <a:moveTo>
                    <a:pt x="4" y="0"/>
                  </a:moveTo>
                  <a:cubicBezTo>
                    <a:pt x="4" y="7"/>
                    <a:pt x="0" y="14"/>
                    <a:pt x="0" y="21"/>
                  </a:cubicBezTo>
                  <a:cubicBezTo>
                    <a:pt x="0" y="14"/>
                    <a:pt x="4" y="7"/>
                    <a:pt x="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01"/>
            <p:cNvSpPr/>
            <p:nvPr/>
          </p:nvSpPr>
          <p:spPr>
            <a:xfrm>
              <a:off x="5395052" y="2339024"/>
              <a:ext cx="101" cy="101"/>
            </a:xfrm>
            <a:custGeom>
              <a:rect b="b" l="l" r="r" t="t"/>
              <a:pathLst>
                <a:path extrusionOk="0" h="4" w="4">
                  <a:moveTo>
                    <a:pt x="4" y="0"/>
                  </a:moveTo>
                  <a:lnTo>
                    <a:pt x="0" y="4"/>
                  </a:ln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01"/>
            <p:cNvSpPr/>
            <p:nvPr/>
          </p:nvSpPr>
          <p:spPr>
            <a:xfrm>
              <a:off x="5365913" y="2379753"/>
              <a:ext cx="277" cy="377"/>
            </a:xfrm>
            <a:custGeom>
              <a:rect b="b" l="l" r="r" t="t"/>
              <a:pathLst>
                <a:path extrusionOk="0" h="15" w="11">
                  <a:moveTo>
                    <a:pt x="11" y="1"/>
                  </a:moveTo>
                  <a:lnTo>
                    <a:pt x="0" y="1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01"/>
            <p:cNvSpPr/>
            <p:nvPr/>
          </p:nvSpPr>
          <p:spPr>
            <a:xfrm>
              <a:off x="5398044" y="2333392"/>
              <a:ext cx="201" cy="352"/>
            </a:xfrm>
            <a:custGeom>
              <a:rect b="b" l="l" r="r" t="t"/>
              <a:pathLst>
                <a:path extrusionOk="0" h="14" w="8">
                  <a:moveTo>
                    <a:pt x="0" y="14"/>
                  </a:moveTo>
                  <a:lnTo>
                    <a:pt x="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01"/>
            <p:cNvSpPr/>
            <p:nvPr/>
          </p:nvSpPr>
          <p:spPr>
            <a:xfrm>
              <a:off x="5398924" y="2331431"/>
              <a:ext cx="101" cy="302"/>
            </a:xfrm>
            <a:custGeom>
              <a:rect b="b" l="l" r="r" t="t"/>
              <a:pathLst>
                <a:path extrusionOk="0" h="12" w="4">
                  <a:moveTo>
                    <a:pt x="0" y="11"/>
                  </a:moveTo>
                  <a:lnTo>
                    <a:pt x="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01"/>
            <p:cNvSpPr/>
            <p:nvPr/>
          </p:nvSpPr>
          <p:spPr>
            <a:xfrm>
              <a:off x="5398572" y="2332236"/>
              <a:ext cx="101" cy="377"/>
            </a:xfrm>
            <a:custGeom>
              <a:rect b="b" l="l" r="r" t="t"/>
              <a:pathLst>
                <a:path extrusionOk="0" h="15" w="4">
                  <a:moveTo>
                    <a:pt x="0" y="15"/>
                  </a:moveTo>
                  <a:lnTo>
                    <a:pt x="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01"/>
            <p:cNvSpPr/>
            <p:nvPr/>
          </p:nvSpPr>
          <p:spPr>
            <a:xfrm>
              <a:off x="5397692" y="2333996"/>
              <a:ext cx="201" cy="377"/>
            </a:xfrm>
            <a:custGeom>
              <a:rect b="b" l="l" r="r" t="t"/>
              <a:pathLst>
                <a:path extrusionOk="0" h="15" w="8">
                  <a:moveTo>
                    <a:pt x="0" y="15"/>
                  </a:moveTo>
                  <a:lnTo>
                    <a:pt x="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01"/>
            <p:cNvSpPr/>
            <p:nvPr/>
          </p:nvSpPr>
          <p:spPr>
            <a:xfrm>
              <a:off x="5398748" y="2331884"/>
              <a:ext cx="101" cy="201"/>
            </a:xfrm>
            <a:custGeom>
              <a:rect b="b" l="l" r="r" t="t"/>
              <a:pathLst>
                <a:path extrusionOk="0" h="8" w="4">
                  <a:moveTo>
                    <a:pt x="0" y="7"/>
                  </a:moveTo>
                  <a:lnTo>
                    <a:pt x="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01"/>
            <p:cNvSpPr/>
            <p:nvPr/>
          </p:nvSpPr>
          <p:spPr>
            <a:xfrm>
              <a:off x="5398295" y="2332764"/>
              <a:ext cx="201" cy="377"/>
            </a:xfrm>
            <a:custGeom>
              <a:rect b="b" l="l" r="r" t="t"/>
              <a:pathLst>
                <a:path extrusionOk="0" h="15" w="8">
                  <a:moveTo>
                    <a:pt x="1" y="15"/>
                  </a:moveTo>
                  <a:lnTo>
                    <a:pt x="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01"/>
            <p:cNvSpPr/>
            <p:nvPr/>
          </p:nvSpPr>
          <p:spPr>
            <a:xfrm>
              <a:off x="5396007" y="2337088"/>
              <a:ext cx="201" cy="453"/>
            </a:xfrm>
            <a:custGeom>
              <a:rect b="b" l="l" r="r" t="t"/>
              <a:pathLst>
                <a:path extrusionOk="0" h="18" w="8">
                  <a:moveTo>
                    <a:pt x="1" y="18"/>
                  </a:moveTo>
                  <a:lnTo>
                    <a:pt x="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01"/>
            <p:cNvSpPr/>
            <p:nvPr/>
          </p:nvSpPr>
          <p:spPr>
            <a:xfrm>
              <a:off x="5395404" y="2338044"/>
              <a:ext cx="277" cy="478"/>
            </a:xfrm>
            <a:custGeom>
              <a:rect b="b" l="l" r="r" t="t"/>
              <a:pathLst>
                <a:path extrusionOk="0" h="19" w="11">
                  <a:moveTo>
                    <a:pt x="0" y="18"/>
                  </a:moveTo>
                  <a:lnTo>
                    <a:pt x="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01"/>
            <p:cNvSpPr/>
            <p:nvPr/>
          </p:nvSpPr>
          <p:spPr>
            <a:xfrm>
              <a:off x="5397340" y="2334700"/>
              <a:ext cx="277" cy="377"/>
            </a:xfrm>
            <a:custGeom>
              <a:rect b="b" l="l" r="r" t="t"/>
              <a:pathLst>
                <a:path extrusionOk="0" h="15" w="11">
                  <a:moveTo>
                    <a:pt x="0" y="15"/>
                  </a:moveTo>
                  <a:lnTo>
                    <a:pt x="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01"/>
            <p:cNvSpPr/>
            <p:nvPr/>
          </p:nvSpPr>
          <p:spPr>
            <a:xfrm>
              <a:off x="5396460" y="2336208"/>
              <a:ext cx="277" cy="453"/>
            </a:xfrm>
            <a:custGeom>
              <a:rect b="b" l="l" r="r" t="t"/>
              <a:pathLst>
                <a:path extrusionOk="0" h="18" w="11">
                  <a:moveTo>
                    <a:pt x="0" y="18"/>
                  </a:moveTo>
                  <a:lnTo>
                    <a:pt x="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01"/>
            <p:cNvSpPr/>
            <p:nvPr/>
          </p:nvSpPr>
          <p:spPr>
            <a:xfrm>
              <a:off x="5396887" y="2335404"/>
              <a:ext cx="302" cy="478"/>
            </a:xfrm>
            <a:custGeom>
              <a:rect b="b" l="l" r="r" t="t"/>
              <a:pathLst>
                <a:path extrusionOk="0" h="19" w="12">
                  <a:moveTo>
                    <a:pt x="1" y="18"/>
                  </a:moveTo>
                  <a:lnTo>
                    <a:pt x="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01"/>
            <p:cNvSpPr/>
            <p:nvPr/>
          </p:nvSpPr>
          <p:spPr>
            <a:xfrm>
              <a:off x="5399276" y="2330551"/>
              <a:ext cx="25" cy="126"/>
            </a:xfrm>
            <a:custGeom>
              <a:rect b="b" l="l" r="r" t="t"/>
              <a:pathLst>
                <a:path extrusionOk="0" h="5" w="1">
                  <a:moveTo>
                    <a:pt x="0" y="4"/>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01"/>
            <p:cNvSpPr/>
            <p:nvPr/>
          </p:nvSpPr>
          <p:spPr>
            <a:xfrm>
              <a:off x="5399100" y="2331079"/>
              <a:ext cx="25" cy="201"/>
            </a:xfrm>
            <a:custGeom>
              <a:rect b="b" l="l" r="r" t="t"/>
              <a:pathLst>
                <a:path extrusionOk="0" h="8" w="1">
                  <a:moveTo>
                    <a:pt x="0" y="8"/>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01"/>
            <p:cNvSpPr/>
            <p:nvPr/>
          </p:nvSpPr>
          <p:spPr>
            <a:xfrm>
              <a:off x="5399175" y="2330727"/>
              <a:ext cx="25" cy="302"/>
            </a:xfrm>
            <a:custGeom>
              <a:rect b="b" l="l" r="r" t="t"/>
              <a:pathLst>
                <a:path extrusionOk="0" h="12" w="1">
                  <a:moveTo>
                    <a:pt x="1" y="11"/>
                  </a:move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01"/>
            <p:cNvSpPr/>
            <p:nvPr/>
          </p:nvSpPr>
          <p:spPr>
            <a:xfrm>
              <a:off x="5459112" y="2384430"/>
              <a:ext cx="25" cy="277"/>
            </a:xfrm>
            <a:custGeom>
              <a:rect b="b" l="l" r="r" t="t"/>
              <a:pathLst>
                <a:path extrusionOk="0" h="11" w="1">
                  <a:moveTo>
                    <a:pt x="1" y="1"/>
                  </a:moveTo>
                  <a:lnTo>
                    <a:pt x="1" y="1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01"/>
            <p:cNvSpPr/>
            <p:nvPr/>
          </p:nvSpPr>
          <p:spPr>
            <a:xfrm>
              <a:off x="5457277" y="2386290"/>
              <a:ext cx="2665" cy="3897"/>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01"/>
            <p:cNvSpPr/>
            <p:nvPr/>
          </p:nvSpPr>
          <p:spPr>
            <a:xfrm>
              <a:off x="5459213" y="2385485"/>
              <a:ext cx="101" cy="453"/>
            </a:xfrm>
            <a:custGeom>
              <a:rect b="b" l="l" r="r" t="t"/>
              <a:pathLst>
                <a:path extrusionOk="0" h="18" w="4">
                  <a:moveTo>
                    <a:pt x="0" y="1"/>
                  </a:moveTo>
                  <a:lnTo>
                    <a:pt x="4"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01"/>
            <p:cNvSpPr/>
            <p:nvPr/>
          </p:nvSpPr>
          <p:spPr>
            <a:xfrm>
              <a:off x="5457277" y="2372462"/>
              <a:ext cx="201" cy="453"/>
            </a:xfrm>
            <a:custGeom>
              <a:rect b="b" l="l" r="r" t="t"/>
              <a:pathLst>
                <a:path extrusionOk="0" h="18" w="8">
                  <a:moveTo>
                    <a:pt x="0" y="0"/>
                  </a:moveTo>
                  <a:cubicBezTo>
                    <a:pt x="4" y="7"/>
                    <a:pt x="4" y="11"/>
                    <a:pt x="7" y="18"/>
                  </a:cubicBezTo>
                  <a:cubicBezTo>
                    <a:pt x="4" y="11"/>
                    <a:pt x="4" y="7"/>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01"/>
            <p:cNvSpPr/>
            <p:nvPr/>
          </p:nvSpPr>
          <p:spPr>
            <a:xfrm>
              <a:off x="5457352" y="2372890"/>
              <a:ext cx="1609" cy="10685"/>
            </a:xfrm>
            <a:custGeom>
              <a:rect b="b" l="l" r="r" t="t"/>
              <a:pathLst>
                <a:path extrusionOk="0" h="425" w="64">
                  <a:moveTo>
                    <a:pt x="1" y="1"/>
                  </a:moveTo>
                  <a:cubicBezTo>
                    <a:pt x="15" y="88"/>
                    <a:pt x="39" y="267"/>
                    <a:pt x="64" y="424"/>
                  </a:cubicBezTo>
                  <a:cubicBezTo>
                    <a:pt x="39" y="267"/>
                    <a:pt x="15" y="85"/>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01"/>
            <p:cNvSpPr/>
            <p:nvPr/>
          </p:nvSpPr>
          <p:spPr>
            <a:xfrm>
              <a:off x="3347506" y="2586768"/>
              <a:ext cx="2489" cy="3721"/>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01"/>
            <p:cNvSpPr/>
            <p:nvPr/>
          </p:nvSpPr>
          <p:spPr>
            <a:xfrm>
              <a:off x="3342679" y="2572689"/>
              <a:ext cx="3796" cy="10333"/>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01"/>
            <p:cNvSpPr/>
            <p:nvPr/>
          </p:nvSpPr>
          <p:spPr>
            <a:xfrm>
              <a:off x="3572321" y="2780282"/>
              <a:ext cx="9529" cy="7593"/>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01"/>
            <p:cNvSpPr/>
            <p:nvPr/>
          </p:nvSpPr>
          <p:spPr>
            <a:xfrm>
              <a:off x="5019816" y="2322104"/>
              <a:ext cx="41131" cy="35600"/>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01"/>
            <p:cNvSpPr/>
            <p:nvPr/>
          </p:nvSpPr>
          <p:spPr>
            <a:xfrm>
              <a:off x="5035680" y="2322280"/>
              <a:ext cx="1081" cy="126"/>
            </a:xfrm>
            <a:custGeom>
              <a:rect b="b" l="l" r="r" t="t"/>
              <a:pathLst>
                <a:path extrusionOk="0" h="5" w="43">
                  <a:moveTo>
                    <a:pt x="0" y="1"/>
                  </a:moveTo>
                  <a:lnTo>
                    <a:pt x="42"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01"/>
            <p:cNvSpPr/>
            <p:nvPr/>
          </p:nvSpPr>
          <p:spPr>
            <a:xfrm>
              <a:off x="5037163" y="2322380"/>
              <a:ext cx="1006" cy="201"/>
            </a:xfrm>
            <a:custGeom>
              <a:rect b="b" l="l" r="r" t="t"/>
              <a:pathLst>
                <a:path extrusionOk="0" h="8" w="40">
                  <a:moveTo>
                    <a:pt x="1" y="0"/>
                  </a:moveTo>
                  <a:lnTo>
                    <a:pt x="39"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01"/>
            <p:cNvSpPr/>
            <p:nvPr/>
          </p:nvSpPr>
          <p:spPr>
            <a:xfrm>
              <a:off x="5040331" y="2322908"/>
              <a:ext cx="1006" cy="201"/>
            </a:xfrm>
            <a:custGeom>
              <a:rect b="b" l="l" r="r" t="t"/>
              <a:pathLst>
                <a:path extrusionOk="0" h="8" w="40">
                  <a:moveTo>
                    <a:pt x="1" y="0"/>
                  </a:moveTo>
                  <a:lnTo>
                    <a:pt x="39"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01"/>
            <p:cNvSpPr/>
            <p:nvPr/>
          </p:nvSpPr>
          <p:spPr>
            <a:xfrm>
              <a:off x="5038672" y="2322632"/>
              <a:ext cx="1081" cy="126"/>
            </a:xfrm>
            <a:custGeom>
              <a:rect b="b" l="l" r="r" t="t"/>
              <a:pathLst>
                <a:path extrusionOk="0" h="5" w="43">
                  <a:moveTo>
                    <a:pt x="0" y="1"/>
                  </a:moveTo>
                  <a:lnTo>
                    <a:pt x="42"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01"/>
            <p:cNvSpPr/>
            <p:nvPr/>
          </p:nvSpPr>
          <p:spPr>
            <a:xfrm>
              <a:off x="5034272" y="2322204"/>
              <a:ext cx="1081" cy="25"/>
            </a:xfrm>
            <a:custGeom>
              <a:rect b="b" l="l" r="r" t="t"/>
              <a:pathLst>
                <a:path extrusionOk="0" h="1" w="43">
                  <a:moveTo>
                    <a:pt x="0" y="0"/>
                  </a:moveTo>
                  <a:lnTo>
                    <a:pt x="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01"/>
            <p:cNvSpPr/>
            <p:nvPr/>
          </p:nvSpPr>
          <p:spPr>
            <a:xfrm>
              <a:off x="5042091" y="2323260"/>
              <a:ext cx="553" cy="101"/>
            </a:xfrm>
            <a:custGeom>
              <a:rect b="b" l="l" r="r" t="t"/>
              <a:pathLst>
                <a:path extrusionOk="0" h="4" w="22">
                  <a:moveTo>
                    <a:pt x="22"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01"/>
            <p:cNvSpPr/>
            <p:nvPr/>
          </p:nvSpPr>
          <p:spPr>
            <a:xfrm>
              <a:off x="5020519" y="2324316"/>
              <a:ext cx="1534" cy="277"/>
            </a:xfrm>
            <a:custGeom>
              <a:rect b="b" l="l" r="r" t="t"/>
              <a:pathLst>
                <a:path extrusionOk="0" h="11" w="61">
                  <a:moveTo>
                    <a:pt x="1" y="11"/>
                  </a:moveTo>
                  <a:lnTo>
                    <a:pt x="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01"/>
            <p:cNvSpPr/>
            <p:nvPr/>
          </p:nvSpPr>
          <p:spPr>
            <a:xfrm>
              <a:off x="5033040" y="2322204"/>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01"/>
            <p:cNvSpPr/>
            <p:nvPr/>
          </p:nvSpPr>
          <p:spPr>
            <a:xfrm>
              <a:off x="5022556" y="2323788"/>
              <a:ext cx="1785" cy="453"/>
            </a:xfrm>
            <a:custGeom>
              <a:rect b="b" l="l" r="r" t="t"/>
              <a:pathLst>
                <a:path extrusionOk="0" h="18" w="71">
                  <a:moveTo>
                    <a:pt x="0" y="18"/>
                  </a:moveTo>
                  <a:lnTo>
                    <a:pt x="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01"/>
            <p:cNvSpPr/>
            <p:nvPr/>
          </p:nvSpPr>
          <p:spPr>
            <a:xfrm>
              <a:off x="5031707" y="2322204"/>
              <a:ext cx="1182" cy="101"/>
            </a:xfrm>
            <a:custGeom>
              <a:rect b="b" l="l" r="r" t="t"/>
              <a:pathLst>
                <a:path extrusionOk="0" h="4" w="47">
                  <a:moveTo>
                    <a:pt x="46" y="0"/>
                  </a:moveTo>
                  <a:cubicBezTo>
                    <a:pt x="29" y="0"/>
                    <a:pt x="15" y="0"/>
                    <a:pt x="1" y="4"/>
                  </a:cubicBezTo>
                  <a:cubicBezTo>
                    <a:pt x="15" y="4"/>
                    <a:pt x="29" y="0"/>
                    <a:pt x="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01"/>
            <p:cNvSpPr/>
            <p:nvPr/>
          </p:nvSpPr>
          <p:spPr>
            <a:xfrm>
              <a:off x="5032512" y="2337792"/>
              <a:ext cx="277" cy="201"/>
            </a:xfrm>
            <a:custGeom>
              <a:rect b="b" l="l" r="r" t="t"/>
              <a:pathLst>
                <a:path extrusionOk="0" h="8" w="11">
                  <a:moveTo>
                    <a:pt x="0" y="0"/>
                  </a:moveTo>
                  <a:lnTo>
                    <a:pt x="1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01"/>
            <p:cNvSpPr/>
            <p:nvPr/>
          </p:nvSpPr>
          <p:spPr>
            <a:xfrm>
              <a:off x="5034448" y="2341136"/>
              <a:ext cx="453" cy="981"/>
            </a:xfrm>
            <a:custGeom>
              <a:rect b="b" l="l" r="r" t="t"/>
              <a:pathLst>
                <a:path extrusionOk="0" h="39" w="18">
                  <a:moveTo>
                    <a:pt x="18" y="39"/>
                  </a:moveTo>
                  <a:cubicBezTo>
                    <a:pt x="11" y="25"/>
                    <a:pt x="7" y="14"/>
                    <a:pt x="0" y="0"/>
                  </a:cubicBezTo>
                  <a:cubicBezTo>
                    <a:pt x="7" y="14"/>
                    <a:pt x="11" y="25"/>
                    <a:pt x="18" y="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01"/>
            <p:cNvSpPr/>
            <p:nvPr/>
          </p:nvSpPr>
          <p:spPr>
            <a:xfrm>
              <a:off x="5032235" y="2337516"/>
              <a:ext cx="302" cy="201"/>
            </a:xfrm>
            <a:custGeom>
              <a:rect b="b" l="l" r="r" t="t"/>
              <a:pathLst>
                <a:path extrusionOk="0" h="8" w="12">
                  <a:moveTo>
                    <a:pt x="11" y="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01"/>
            <p:cNvSpPr/>
            <p:nvPr/>
          </p:nvSpPr>
          <p:spPr>
            <a:xfrm>
              <a:off x="5033040" y="2338396"/>
              <a:ext cx="277" cy="478"/>
            </a:xfrm>
            <a:custGeom>
              <a:rect b="b" l="l" r="r" t="t"/>
              <a:pathLst>
                <a:path extrusionOk="0" h="19" w="11">
                  <a:moveTo>
                    <a:pt x="11" y="1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01"/>
            <p:cNvSpPr/>
            <p:nvPr/>
          </p:nvSpPr>
          <p:spPr>
            <a:xfrm>
              <a:off x="5032763" y="2338044"/>
              <a:ext cx="302" cy="302"/>
            </a:xfrm>
            <a:custGeom>
              <a:rect b="b" l="l" r="r" t="t"/>
              <a:pathLst>
                <a:path extrusionOk="0" h="12" w="12">
                  <a:moveTo>
                    <a:pt x="11"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01"/>
            <p:cNvSpPr/>
            <p:nvPr/>
          </p:nvSpPr>
          <p:spPr>
            <a:xfrm>
              <a:off x="5034096" y="2340256"/>
              <a:ext cx="377" cy="805"/>
            </a:xfrm>
            <a:custGeom>
              <a:rect b="b" l="l" r="r" t="t"/>
              <a:pathLst>
                <a:path extrusionOk="0" h="32" w="15">
                  <a:moveTo>
                    <a:pt x="14" y="32"/>
                  </a:moveTo>
                  <a:cubicBezTo>
                    <a:pt x="7" y="18"/>
                    <a:pt x="4" y="7"/>
                    <a:pt x="0" y="0"/>
                  </a:cubicBezTo>
                  <a:cubicBezTo>
                    <a:pt x="4" y="7"/>
                    <a:pt x="7" y="18"/>
                    <a:pt x="14"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01"/>
            <p:cNvSpPr/>
            <p:nvPr/>
          </p:nvSpPr>
          <p:spPr>
            <a:xfrm>
              <a:off x="5033744" y="2339451"/>
              <a:ext cx="277" cy="729"/>
            </a:xfrm>
            <a:custGeom>
              <a:rect b="b" l="l" r="r" t="t"/>
              <a:pathLst>
                <a:path extrusionOk="0" h="29" w="11">
                  <a:moveTo>
                    <a:pt x="11" y="29"/>
                  </a:moveTo>
                  <a:cubicBezTo>
                    <a:pt x="7" y="18"/>
                    <a:pt x="4" y="8"/>
                    <a:pt x="0" y="1"/>
                  </a:cubicBezTo>
                  <a:cubicBezTo>
                    <a:pt x="4" y="8"/>
                    <a:pt x="7" y="18"/>
                    <a:pt x="11" y="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01"/>
            <p:cNvSpPr/>
            <p:nvPr/>
          </p:nvSpPr>
          <p:spPr>
            <a:xfrm>
              <a:off x="5033392" y="2338923"/>
              <a:ext cx="277" cy="553"/>
            </a:xfrm>
            <a:custGeom>
              <a:rect b="b" l="l" r="r" t="t"/>
              <a:pathLst>
                <a:path extrusionOk="0" h="22" w="11">
                  <a:moveTo>
                    <a:pt x="11" y="22"/>
                  </a:moveTo>
                  <a:cubicBezTo>
                    <a:pt x="7" y="11"/>
                    <a:pt x="4" y="4"/>
                    <a:pt x="0" y="1"/>
                  </a:cubicBezTo>
                  <a:cubicBezTo>
                    <a:pt x="4" y="4"/>
                    <a:pt x="7" y="11"/>
                    <a:pt x="11"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01"/>
            <p:cNvSpPr/>
            <p:nvPr/>
          </p:nvSpPr>
          <p:spPr>
            <a:xfrm>
              <a:off x="5020167" y="2324668"/>
              <a:ext cx="2062" cy="9076"/>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01"/>
            <p:cNvSpPr/>
            <p:nvPr/>
          </p:nvSpPr>
          <p:spPr>
            <a:xfrm>
              <a:off x="5036384" y="2342544"/>
              <a:ext cx="629" cy="201"/>
            </a:xfrm>
            <a:custGeom>
              <a:rect b="b" l="l" r="r" t="t"/>
              <a:pathLst>
                <a:path extrusionOk="0" h="8" w="25">
                  <a:moveTo>
                    <a:pt x="25"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01"/>
            <p:cNvSpPr/>
            <p:nvPr/>
          </p:nvSpPr>
          <p:spPr>
            <a:xfrm>
              <a:off x="5037264" y="2342795"/>
              <a:ext cx="453" cy="302"/>
            </a:xfrm>
            <a:custGeom>
              <a:rect b="b" l="l" r="r" t="t"/>
              <a:pathLst>
                <a:path extrusionOk="0" h="12" w="18">
                  <a:moveTo>
                    <a:pt x="18" y="1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01"/>
            <p:cNvSpPr/>
            <p:nvPr/>
          </p:nvSpPr>
          <p:spPr>
            <a:xfrm>
              <a:off x="5037792" y="2343147"/>
              <a:ext cx="553" cy="377"/>
            </a:xfrm>
            <a:custGeom>
              <a:rect b="b" l="l" r="r" t="t"/>
              <a:pathLst>
                <a:path extrusionOk="0" h="15" w="22">
                  <a:moveTo>
                    <a:pt x="21" y="15"/>
                  </a:moveTo>
                  <a:cubicBezTo>
                    <a:pt x="14" y="11"/>
                    <a:pt x="7" y="8"/>
                    <a:pt x="0" y="1"/>
                  </a:cubicBezTo>
                  <a:cubicBezTo>
                    <a:pt x="7" y="8"/>
                    <a:pt x="14" y="11"/>
                    <a:pt x="21" y="1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01"/>
            <p:cNvSpPr/>
            <p:nvPr/>
          </p:nvSpPr>
          <p:spPr>
            <a:xfrm>
              <a:off x="5035328" y="2342267"/>
              <a:ext cx="905" cy="201"/>
            </a:xfrm>
            <a:custGeom>
              <a:rect b="b" l="l" r="r" t="t"/>
              <a:pathLst>
                <a:path extrusionOk="0" h="8" w="36">
                  <a:moveTo>
                    <a:pt x="0" y="1"/>
                  </a:moveTo>
                  <a:cubicBezTo>
                    <a:pt x="11" y="1"/>
                    <a:pt x="25" y="4"/>
                    <a:pt x="35" y="8"/>
                  </a:cubicBezTo>
                  <a:cubicBezTo>
                    <a:pt x="25" y="4"/>
                    <a:pt x="11"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01"/>
            <p:cNvSpPr/>
            <p:nvPr/>
          </p:nvSpPr>
          <p:spPr>
            <a:xfrm>
              <a:off x="5038672" y="2343851"/>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01"/>
            <p:cNvSpPr/>
            <p:nvPr/>
          </p:nvSpPr>
          <p:spPr>
            <a:xfrm>
              <a:off x="5044655" y="2313405"/>
              <a:ext cx="60666" cy="51339"/>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01"/>
            <p:cNvSpPr/>
            <p:nvPr/>
          </p:nvSpPr>
          <p:spPr>
            <a:xfrm>
              <a:off x="5041311" y="2349659"/>
              <a:ext cx="12068" cy="8397"/>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01"/>
            <p:cNvSpPr/>
            <p:nvPr/>
          </p:nvSpPr>
          <p:spPr>
            <a:xfrm>
              <a:off x="5060394" y="2314888"/>
              <a:ext cx="201" cy="201"/>
            </a:xfrm>
            <a:custGeom>
              <a:rect b="b" l="l" r="r" t="t"/>
              <a:pathLst>
                <a:path extrusionOk="0" h="8" w="8">
                  <a:moveTo>
                    <a:pt x="1" y="8"/>
                  </a:moveTo>
                  <a:lnTo>
                    <a:pt x="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01"/>
            <p:cNvSpPr/>
            <p:nvPr/>
          </p:nvSpPr>
          <p:spPr>
            <a:xfrm>
              <a:off x="5060922" y="2313832"/>
              <a:ext cx="377" cy="478"/>
            </a:xfrm>
            <a:custGeom>
              <a:rect b="b" l="l" r="r" t="t"/>
              <a:pathLst>
                <a:path extrusionOk="0" h="19" w="15">
                  <a:moveTo>
                    <a:pt x="1" y="18"/>
                  </a:moveTo>
                  <a:lnTo>
                    <a:pt x="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01"/>
            <p:cNvSpPr/>
            <p:nvPr/>
          </p:nvSpPr>
          <p:spPr>
            <a:xfrm>
              <a:off x="5060142" y="2315517"/>
              <a:ext cx="101" cy="101"/>
            </a:xfrm>
            <a:custGeom>
              <a:rect b="b" l="l" r="r" t="t"/>
              <a:pathLst>
                <a:path extrusionOk="0" h="4" w="4">
                  <a:moveTo>
                    <a:pt x="0" y="4"/>
                  </a:moveTo>
                  <a:lnTo>
                    <a:pt x="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01"/>
            <p:cNvSpPr/>
            <p:nvPr/>
          </p:nvSpPr>
          <p:spPr>
            <a:xfrm>
              <a:off x="5060218" y="2315240"/>
              <a:ext cx="126" cy="201"/>
            </a:xfrm>
            <a:custGeom>
              <a:rect b="b" l="l" r="r" t="t"/>
              <a:pathLst>
                <a:path extrusionOk="0" h="8" w="5">
                  <a:moveTo>
                    <a:pt x="1" y="8"/>
                  </a:moveTo>
                  <a:lnTo>
                    <a:pt x="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01"/>
            <p:cNvSpPr/>
            <p:nvPr/>
          </p:nvSpPr>
          <p:spPr>
            <a:xfrm>
              <a:off x="5060570" y="2314360"/>
              <a:ext cx="377" cy="478"/>
            </a:xfrm>
            <a:custGeom>
              <a:rect b="b" l="l" r="r" t="t"/>
              <a:pathLst>
                <a:path extrusionOk="0" h="19" w="15">
                  <a:moveTo>
                    <a:pt x="1" y="18"/>
                  </a:moveTo>
                  <a:lnTo>
                    <a:pt x="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01"/>
            <p:cNvSpPr/>
            <p:nvPr/>
          </p:nvSpPr>
          <p:spPr>
            <a:xfrm>
              <a:off x="5060042" y="2315693"/>
              <a:ext cx="25" cy="101"/>
            </a:xfrm>
            <a:custGeom>
              <a:rect b="b" l="l" r="r" t="t"/>
              <a:pathLst>
                <a:path extrusionOk="0" h="4" w="1">
                  <a:moveTo>
                    <a:pt x="1" y="4"/>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01"/>
            <p:cNvSpPr/>
            <p:nvPr/>
          </p:nvSpPr>
          <p:spPr>
            <a:xfrm>
              <a:off x="5044555" y="2319640"/>
              <a:ext cx="654" cy="1433"/>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01"/>
            <p:cNvSpPr/>
            <p:nvPr/>
          </p:nvSpPr>
          <p:spPr>
            <a:xfrm>
              <a:off x="5044555" y="2319640"/>
              <a:ext cx="201" cy="25"/>
            </a:xfrm>
            <a:custGeom>
              <a:rect b="b" l="l" r="r" t="t"/>
              <a:pathLst>
                <a:path extrusionOk="0" h="1" w="8">
                  <a:moveTo>
                    <a:pt x="1" y="1"/>
                  </a:moveTo>
                  <a:lnTo>
                    <a:pt x="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01"/>
            <p:cNvSpPr/>
            <p:nvPr/>
          </p:nvSpPr>
          <p:spPr>
            <a:xfrm>
              <a:off x="5044731" y="2319640"/>
              <a:ext cx="6537" cy="3294"/>
            </a:xfrm>
            <a:custGeom>
              <a:rect b="b" l="l" r="r" t="t"/>
              <a:pathLst>
                <a:path extrusionOk="0" h="131" w="260">
                  <a:moveTo>
                    <a:pt x="1" y="1"/>
                  </a:moveTo>
                  <a:cubicBezTo>
                    <a:pt x="53" y="1"/>
                    <a:pt x="193" y="64"/>
                    <a:pt x="260" y="130"/>
                  </a:cubicBezTo>
                  <a:cubicBezTo>
                    <a:pt x="193" y="64"/>
                    <a:pt x="53"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01"/>
            <p:cNvSpPr/>
            <p:nvPr/>
          </p:nvSpPr>
          <p:spPr>
            <a:xfrm>
              <a:off x="5061374" y="2313480"/>
              <a:ext cx="277" cy="302"/>
            </a:xfrm>
            <a:custGeom>
              <a:rect b="b" l="l" r="r" t="t"/>
              <a:pathLst>
                <a:path extrusionOk="0" h="12" w="11">
                  <a:moveTo>
                    <a:pt x="11" y="1"/>
                  </a:moveTo>
                  <a:lnTo>
                    <a:pt x="0" y="11"/>
                  </a:lnTo>
                  <a:lnTo>
                    <a:pt x="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01"/>
            <p:cNvSpPr/>
            <p:nvPr/>
          </p:nvSpPr>
          <p:spPr>
            <a:xfrm>
              <a:off x="5041387" y="2350287"/>
              <a:ext cx="302" cy="453"/>
            </a:xfrm>
            <a:custGeom>
              <a:rect b="b" l="l" r="r" t="t"/>
              <a:pathLst>
                <a:path extrusionOk="0" h="18" w="12">
                  <a:moveTo>
                    <a:pt x="1" y="0"/>
                  </a:moveTo>
                  <a:cubicBezTo>
                    <a:pt x="4" y="7"/>
                    <a:pt x="8" y="14"/>
                    <a:pt x="11" y="18"/>
                  </a:cubicBezTo>
                  <a:cubicBezTo>
                    <a:pt x="8" y="11"/>
                    <a:pt x="4" y="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01"/>
            <p:cNvSpPr/>
            <p:nvPr/>
          </p:nvSpPr>
          <p:spPr>
            <a:xfrm>
              <a:off x="5041135" y="2349659"/>
              <a:ext cx="277" cy="478"/>
            </a:xfrm>
            <a:custGeom>
              <a:rect b="b" l="l" r="r" t="t"/>
              <a:pathLst>
                <a:path extrusionOk="0" h="19" w="11">
                  <a:moveTo>
                    <a:pt x="0" y="1"/>
                  </a:moveTo>
                  <a:cubicBezTo>
                    <a:pt x="4" y="8"/>
                    <a:pt x="7" y="15"/>
                    <a:pt x="11" y="18"/>
                  </a:cubicBezTo>
                  <a:cubicBezTo>
                    <a:pt x="7" y="11"/>
                    <a:pt x="4" y="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01"/>
            <p:cNvSpPr/>
            <p:nvPr/>
          </p:nvSpPr>
          <p:spPr>
            <a:xfrm>
              <a:off x="5086466" y="2362255"/>
              <a:ext cx="629" cy="453"/>
            </a:xfrm>
            <a:custGeom>
              <a:rect b="b" l="l" r="r" t="t"/>
              <a:pathLst>
                <a:path extrusionOk="0" h="18" w="25">
                  <a:moveTo>
                    <a:pt x="25" y="18"/>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01"/>
            <p:cNvSpPr/>
            <p:nvPr/>
          </p:nvSpPr>
          <p:spPr>
            <a:xfrm>
              <a:off x="5088577" y="2363562"/>
              <a:ext cx="1332" cy="729"/>
            </a:xfrm>
            <a:custGeom>
              <a:rect b="b" l="l" r="r" t="t"/>
              <a:pathLst>
                <a:path extrusionOk="0" h="29" w="53">
                  <a:moveTo>
                    <a:pt x="53" y="29"/>
                  </a:moveTo>
                  <a:cubicBezTo>
                    <a:pt x="35" y="18"/>
                    <a:pt x="18" y="11"/>
                    <a:pt x="0" y="1"/>
                  </a:cubicBezTo>
                  <a:cubicBezTo>
                    <a:pt x="18" y="11"/>
                    <a:pt x="35" y="18"/>
                    <a:pt x="53" y="2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01"/>
            <p:cNvSpPr/>
            <p:nvPr/>
          </p:nvSpPr>
          <p:spPr>
            <a:xfrm>
              <a:off x="5085586" y="2361626"/>
              <a:ext cx="553" cy="377"/>
            </a:xfrm>
            <a:custGeom>
              <a:rect b="b" l="l" r="r" t="t"/>
              <a:pathLst>
                <a:path extrusionOk="0" h="15" w="22">
                  <a:moveTo>
                    <a:pt x="21" y="15"/>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01"/>
            <p:cNvSpPr/>
            <p:nvPr/>
          </p:nvSpPr>
          <p:spPr>
            <a:xfrm>
              <a:off x="5077490" y="2346240"/>
              <a:ext cx="1860" cy="1081"/>
            </a:xfrm>
            <a:custGeom>
              <a:rect b="b" l="l" r="r" t="t"/>
              <a:pathLst>
                <a:path extrusionOk="0" h="43" w="74">
                  <a:moveTo>
                    <a:pt x="73" y="0"/>
                  </a:moveTo>
                  <a:cubicBezTo>
                    <a:pt x="49" y="11"/>
                    <a:pt x="25" y="25"/>
                    <a:pt x="0" y="42"/>
                  </a:cubicBezTo>
                  <a:cubicBezTo>
                    <a:pt x="25" y="28"/>
                    <a:pt x="49" y="11"/>
                    <a:pt x="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01"/>
            <p:cNvSpPr/>
            <p:nvPr/>
          </p:nvSpPr>
          <p:spPr>
            <a:xfrm>
              <a:off x="5090337" y="2364442"/>
              <a:ext cx="729" cy="377"/>
            </a:xfrm>
            <a:custGeom>
              <a:rect b="b" l="l" r="r" t="t"/>
              <a:pathLst>
                <a:path extrusionOk="0" h="15" w="29">
                  <a:moveTo>
                    <a:pt x="28" y="15"/>
                  </a:moveTo>
                  <a:lnTo>
                    <a:pt x="28" y="1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01"/>
            <p:cNvSpPr/>
            <p:nvPr/>
          </p:nvSpPr>
          <p:spPr>
            <a:xfrm>
              <a:off x="5052650" y="2358031"/>
              <a:ext cx="654" cy="25"/>
            </a:xfrm>
            <a:custGeom>
              <a:rect b="b" l="l" r="r" t="t"/>
              <a:pathLst>
                <a:path extrusionOk="0" h="1" w="26">
                  <a:moveTo>
                    <a:pt x="25" y="0"/>
                  </a:moveTo>
                  <a:lnTo>
                    <a:pt x="1" y="0"/>
                  </a:lnTo>
                  <a:lnTo>
                    <a:pt x="25" y="0"/>
                  </a:lnTo>
                  <a:lnTo>
                    <a:pt x="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01"/>
            <p:cNvSpPr/>
            <p:nvPr/>
          </p:nvSpPr>
          <p:spPr>
            <a:xfrm>
              <a:off x="5042091" y="2351343"/>
              <a:ext cx="377" cy="453"/>
            </a:xfrm>
            <a:custGeom>
              <a:rect b="b" l="l" r="r" t="t"/>
              <a:pathLst>
                <a:path extrusionOk="0" h="18" w="15">
                  <a:moveTo>
                    <a:pt x="15" y="18"/>
                  </a:moveTo>
                  <a:cubicBezTo>
                    <a:pt x="11" y="14"/>
                    <a:pt x="4" y="7"/>
                    <a:pt x="1" y="0"/>
                  </a:cubicBezTo>
                  <a:cubicBezTo>
                    <a:pt x="4" y="7"/>
                    <a:pt x="11" y="14"/>
                    <a:pt x="15" y="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01"/>
            <p:cNvSpPr/>
            <p:nvPr/>
          </p:nvSpPr>
          <p:spPr>
            <a:xfrm>
              <a:off x="5084957" y="2361023"/>
              <a:ext cx="478" cy="377"/>
            </a:xfrm>
            <a:custGeom>
              <a:rect b="b" l="l" r="r" t="t"/>
              <a:pathLst>
                <a:path extrusionOk="0" h="15" w="19">
                  <a:moveTo>
                    <a:pt x="18" y="14"/>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01"/>
            <p:cNvSpPr/>
            <p:nvPr/>
          </p:nvSpPr>
          <p:spPr>
            <a:xfrm>
              <a:off x="5041739" y="2350891"/>
              <a:ext cx="302" cy="377"/>
            </a:xfrm>
            <a:custGeom>
              <a:rect b="b" l="l" r="r" t="t"/>
              <a:pathLst>
                <a:path extrusionOk="0" h="15" w="12">
                  <a:moveTo>
                    <a:pt x="11" y="15"/>
                  </a:moveTo>
                  <a:cubicBezTo>
                    <a:pt x="8" y="11"/>
                    <a:pt x="4" y="4"/>
                    <a:pt x="1" y="1"/>
                  </a:cubicBezTo>
                  <a:cubicBezTo>
                    <a:pt x="4" y="4"/>
                    <a:pt x="8" y="11"/>
                    <a:pt x="11" y="1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01"/>
            <p:cNvSpPr/>
            <p:nvPr/>
          </p:nvSpPr>
          <p:spPr>
            <a:xfrm>
              <a:off x="5042619" y="2351947"/>
              <a:ext cx="377" cy="302"/>
            </a:xfrm>
            <a:custGeom>
              <a:rect b="b" l="l" r="r" t="t"/>
              <a:pathLst>
                <a:path extrusionOk="0" h="12" w="15">
                  <a:moveTo>
                    <a:pt x="15" y="11"/>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01"/>
            <p:cNvSpPr/>
            <p:nvPr/>
          </p:nvSpPr>
          <p:spPr>
            <a:xfrm>
              <a:off x="5084429" y="2360495"/>
              <a:ext cx="377" cy="453"/>
            </a:xfrm>
            <a:custGeom>
              <a:rect b="b" l="l" r="r" t="t"/>
              <a:pathLst>
                <a:path extrusionOk="0" h="18" w="15">
                  <a:moveTo>
                    <a:pt x="15" y="18"/>
                  </a:moveTo>
                  <a:cubicBezTo>
                    <a:pt x="11" y="11"/>
                    <a:pt x="8" y="7"/>
                    <a:pt x="1" y="0"/>
                  </a:cubicBezTo>
                  <a:cubicBezTo>
                    <a:pt x="8" y="7"/>
                    <a:pt x="11" y="11"/>
                    <a:pt x="15" y="1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01"/>
            <p:cNvSpPr/>
            <p:nvPr/>
          </p:nvSpPr>
          <p:spPr>
            <a:xfrm>
              <a:off x="5043247" y="2352299"/>
              <a:ext cx="629" cy="377"/>
            </a:xfrm>
            <a:custGeom>
              <a:rect b="b" l="l" r="r" t="t"/>
              <a:pathLst>
                <a:path extrusionOk="0" h="15" w="25">
                  <a:moveTo>
                    <a:pt x="25" y="15"/>
                  </a:moveTo>
                  <a:cubicBezTo>
                    <a:pt x="14" y="11"/>
                    <a:pt x="7" y="8"/>
                    <a:pt x="0" y="1"/>
                  </a:cubicBezTo>
                  <a:cubicBezTo>
                    <a:pt x="7" y="8"/>
                    <a:pt x="14" y="11"/>
                    <a:pt x="25" y="1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01"/>
            <p:cNvSpPr/>
            <p:nvPr/>
          </p:nvSpPr>
          <p:spPr>
            <a:xfrm>
              <a:off x="5087421" y="2362858"/>
              <a:ext cx="1006" cy="654"/>
            </a:xfrm>
            <a:custGeom>
              <a:rect b="b" l="l" r="r" t="t"/>
              <a:pathLst>
                <a:path extrusionOk="0" h="26" w="40">
                  <a:moveTo>
                    <a:pt x="39" y="25"/>
                  </a:move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01"/>
            <p:cNvSpPr/>
            <p:nvPr/>
          </p:nvSpPr>
          <p:spPr>
            <a:xfrm>
              <a:off x="5065322" y="2314813"/>
              <a:ext cx="5757" cy="4249"/>
            </a:xfrm>
            <a:custGeom>
              <a:rect b="b" l="l" r="r" t="t"/>
              <a:pathLst>
                <a:path extrusionOk="0" h="169" w="229">
                  <a:moveTo>
                    <a:pt x="228" y="168"/>
                  </a:moveTo>
                  <a:cubicBezTo>
                    <a:pt x="158" y="98"/>
                    <a:pt x="74" y="11"/>
                    <a:pt x="1" y="0"/>
                  </a:cubicBezTo>
                  <a:cubicBezTo>
                    <a:pt x="74" y="11"/>
                    <a:pt x="158" y="98"/>
                    <a:pt x="228" y="16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01"/>
            <p:cNvSpPr/>
            <p:nvPr/>
          </p:nvSpPr>
          <p:spPr>
            <a:xfrm>
              <a:off x="5089457" y="2318157"/>
              <a:ext cx="453" cy="377"/>
            </a:xfrm>
            <a:custGeom>
              <a:rect b="b" l="l" r="r" t="t"/>
              <a:pathLst>
                <a:path extrusionOk="0" h="15" w="18">
                  <a:moveTo>
                    <a:pt x="0" y="14"/>
                  </a:moveTo>
                  <a:lnTo>
                    <a:pt x="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01"/>
            <p:cNvSpPr/>
            <p:nvPr/>
          </p:nvSpPr>
          <p:spPr>
            <a:xfrm>
              <a:off x="5080658" y="2323436"/>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01"/>
            <p:cNvSpPr/>
            <p:nvPr/>
          </p:nvSpPr>
          <p:spPr>
            <a:xfrm>
              <a:off x="5086717" y="2319464"/>
              <a:ext cx="553" cy="201"/>
            </a:xfrm>
            <a:custGeom>
              <a:rect b="b" l="l" r="r" t="t"/>
              <a:pathLst>
                <a:path extrusionOk="0" h="8" w="22">
                  <a:moveTo>
                    <a:pt x="1" y="8"/>
                  </a:moveTo>
                  <a:lnTo>
                    <a:pt x="2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01"/>
            <p:cNvSpPr/>
            <p:nvPr/>
          </p:nvSpPr>
          <p:spPr>
            <a:xfrm>
              <a:off x="5088049" y="2318936"/>
              <a:ext cx="553" cy="201"/>
            </a:xfrm>
            <a:custGeom>
              <a:rect b="b" l="l" r="r" t="t"/>
              <a:pathLst>
                <a:path extrusionOk="0" h="8" w="22">
                  <a:moveTo>
                    <a:pt x="0" y="8"/>
                  </a:moveTo>
                  <a:lnTo>
                    <a:pt x="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01"/>
            <p:cNvSpPr/>
            <p:nvPr/>
          </p:nvSpPr>
          <p:spPr>
            <a:xfrm>
              <a:off x="5086013" y="2319741"/>
              <a:ext cx="553" cy="201"/>
            </a:xfrm>
            <a:custGeom>
              <a:rect b="b" l="l" r="r" t="t"/>
              <a:pathLst>
                <a:path extrusionOk="0" h="8" w="22">
                  <a:moveTo>
                    <a:pt x="1" y="7"/>
                  </a:moveTo>
                  <a:lnTo>
                    <a:pt x="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01"/>
            <p:cNvSpPr/>
            <p:nvPr/>
          </p:nvSpPr>
          <p:spPr>
            <a:xfrm>
              <a:off x="5088653" y="2318509"/>
              <a:ext cx="654" cy="377"/>
            </a:xfrm>
            <a:custGeom>
              <a:rect b="b" l="l" r="r" t="t"/>
              <a:pathLst>
                <a:path extrusionOk="0" h="15" w="26">
                  <a:moveTo>
                    <a:pt x="1" y="14"/>
                  </a:moveTo>
                  <a:lnTo>
                    <a:pt x="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01"/>
            <p:cNvSpPr/>
            <p:nvPr/>
          </p:nvSpPr>
          <p:spPr>
            <a:xfrm>
              <a:off x="5087345" y="2319213"/>
              <a:ext cx="553" cy="277"/>
            </a:xfrm>
            <a:custGeom>
              <a:rect b="b" l="l" r="r" t="t"/>
              <a:pathLst>
                <a:path extrusionOk="0" h="11" w="22">
                  <a:moveTo>
                    <a:pt x="0" y="11"/>
                  </a:moveTo>
                  <a:lnTo>
                    <a:pt x="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01"/>
            <p:cNvSpPr/>
            <p:nvPr/>
          </p:nvSpPr>
          <p:spPr>
            <a:xfrm>
              <a:off x="5061626" y="2313480"/>
              <a:ext cx="1006" cy="553"/>
            </a:xfrm>
            <a:custGeom>
              <a:rect b="b" l="l" r="r" t="t"/>
              <a:pathLst>
                <a:path extrusionOk="0" h="22" w="40">
                  <a:moveTo>
                    <a:pt x="1" y="1"/>
                  </a:moveTo>
                  <a:cubicBezTo>
                    <a:pt x="11" y="8"/>
                    <a:pt x="25" y="15"/>
                    <a:pt x="39" y="22"/>
                  </a:cubicBezTo>
                  <a:cubicBezTo>
                    <a:pt x="29" y="15"/>
                    <a:pt x="15" y="8"/>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01"/>
            <p:cNvSpPr/>
            <p:nvPr/>
          </p:nvSpPr>
          <p:spPr>
            <a:xfrm>
              <a:off x="5062782" y="2314109"/>
              <a:ext cx="729" cy="277"/>
            </a:xfrm>
            <a:custGeom>
              <a:rect b="b" l="l" r="r" t="t"/>
              <a:pathLst>
                <a:path extrusionOk="0" h="11" w="29">
                  <a:moveTo>
                    <a:pt x="0" y="0"/>
                  </a:moveTo>
                  <a:lnTo>
                    <a:pt x="28" y="1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01"/>
            <p:cNvSpPr/>
            <p:nvPr/>
          </p:nvSpPr>
          <p:spPr>
            <a:xfrm>
              <a:off x="5064090" y="2314536"/>
              <a:ext cx="377" cy="126"/>
            </a:xfrm>
            <a:custGeom>
              <a:rect b="b" l="l" r="r" t="t"/>
              <a:pathLst>
                <a:path extrusionOk="0" h="5" w="15">
                  <a:moveTo>
                    <a:pt x="1" y="1"/>
                  </a:moveTo>
                  <a:lnTo>
                    <a:pt x="15"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01"/>
            <p:cNvSpPr/>
            <p:nvPr/>
          </p:nvSpPr>
          <p:spPr>
            <a:xfrm>
              <a:off x="5079778" y="2323336"/>
              <a:ext cx="201" cy="25"/>
            </a:xfrm>
            <a:custGeom>
              <a:rect b="b" l="l" r="r" t="t"/>
              <a:pathLst>
                <a:path extrusionOk="0" h="1" w="8">
                  <a:moveTo>
                    <a:pt x="0" y="1"/>
                  </a:moveTo>
                  <a:lnTo>
                    <a:pt x="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01"/>
            <p:cNvSpPr/>
            <p:nvPr/>
          </p:nvSpPr>
          <p:spPr>
            <a:xfrm>
              <a:off x="5090689" y="2317000"/>
              <a:ext cx="453" cy="478"/>
            </a:xfrm>
            <a:custGeom>
              <a:rect b="b" l="l" r="r" t="t"/>
              <a:pathLst>
                <a:path extrusionOk="0" h="19" w="18">
                  <a:moveTo>
                    <a:pt x="18" y="1"/>
                  </a:moveTo>
                  <a:cubicBezTo>
                    <a:pt x="11" y="8"/>
                    <a:pt x="4" y="15"/>
                    <a:pt x="0" y="18"/>
                  </a:cubicBezTo>
                  <a:cubicBezTo>
                    <a:pt x="4" y="15"/>
                    <a:pt x="11" y="8"/>
                    <a:pt x="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01"/>
            <p:cNvSpPr/>
            <p:nvPr/>
          </p:nvSpPr>
          <p:spPr>
            <a:xfrm>
              <a:off x="5076434" y="2322104"/>
              <a:ext cx="981" cy="377"/>
            </a:xfrm>
            <a:custGeom>
              <a:rect b="b" l="l" r="r" t="t"/>
              <a:pathLst>
                <a:path extrusionOk="0" h="15" w="39">
                  <a:moveTo>
                    <a:pt x="0" y="1"/>
                  </a:moveTo>
                  <a:lnTo>
                    <a:pt x="0" y="1"/>
                  </a:lnTo>
                  <a:cubicBezTo>
                    <a:pt x="14" y="4"/>
                    <a:pt x="28" y="8"/>
                    <a:pt x="39" y="15"/>
                  </a:cubicBezTo>
                  <a:cubicBezTo>
                    <a:pt x="28" y="8"/>
                    <a:pt x="14" y="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01"/>
            <p:cNvSpPr/>
            <p:nvPr/>
          </p:nvSpPr>
          <p:spPr>
            <a:xfrm>
              <a:off x="5078973" y="2323084"/>
              <a:ext cx="201" cy="25"/>
            </a:xfrm>
            <a:custGeom>
              <a:rect b="b" l="l" r="r" t="t"/>
              <a:pathLst>
                <a:path extrusionOk="0" h="1" w="8">
                  <a:moveTo>
                    <a:pt x="1" y="0"/>
                  </a:moveTo>
                  <a:lnTo>
                    <a:pt x="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01"/>
            <p:cNvSpPr/>
            <p:nvPr/>
          </p:nvSpPr>
          <p:spPr>
            <a:xfrm>
              <a:off x="5089985" y="2317629"/>
              <a:ext cx="629" cy="453"/>
            </a:xfrm>
            <a:custGeom>
              <a:rect b="b" l="l" r="r" t="t"/>
              <a:pathLst>
                <a:path extrusionOk="0" h="18" w="25">
                  <a:moveTo>
                    <a:pt x="25" y="0"/>
                  </a:moveTo>
                  <a:cubicBezTo>
                    <a:pt x="14" y="4"/>
                    <a:pt x="7" y="11"/>
                    <a:pt x="0" y="18"/>
                  </a:cubicBezTo>
                  <a:cubicBezTo>
                    <a:pt x="7" y="11"/>
                    <a:pt x="18" y="4"/>
                    <a:pt x="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01"/>
            <p:cNvSpPr/>
            <p:nvPr/>
          </p:nvSpPr>
          <p:spPr>
            <a:xfrm>
              <a:off x="5080909" y="2323336"/>
              <a:ext cx="302" cy="25"/>
            </a:xfrm>
            <a:custGeom>
              <a:rect b="b" l="l" r="r" t="t"/>
              <a:pathLst>
                <a:path extrusionOk="0" h="1" w="12">
                  <a:moveTo>
                    <a:pt x="1" y="1"/>
                  </a:moveTo>
                  <a:lnTo>
                    <a:pt x="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01"/>
            <p:cNvSpPr/>
            <p:nvPr/>
          </p:nvSpPr>
          <p:spPr>
            <a:xfrm>
              <a:off x="5078269" y="2322808"/>
              <a:ext cx="201" cy="126"/>
            </a:xfrm>
            <a:custGeom>
              <a:rect b="b" l="l" r="r" t="t"/>
              <a:pathLst>
                <a:path extrusionOk="0" h="5" w="8">
                  <a:moveTo>
                    <a:pt x="1" y="1"/>
                  </a:moveTo>
                  <a:lnTo>
                    <a:pt x="8"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01"/>
            <p:cNvSpPr/>
            <p:nvPr/>
          </p:nvSpPr>
          <p:spPr>
            <a:xfrm>
              <a:off x="5045183" y="2321048"/>
              <a:ext cx="4601" cy="9277"/>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01"/>
            <p:cNvSpPr/>
            <p:nvPr/>
          </p:nvSpPr>
          <p:spPr>
            <a:xfrm>
              <a:off x="5062606" y="2351243"/>
              <a:ext cx="25" cy="377"/>
            </a:xfrm>
            <a:custGeom>
              <a:rect b="b" l="l" r="r" t="t"/>
              <a:pathLst>
                <a:path extrusionOk="0" h="15" w="1">
                  <a:moveTo>
                    <a:pt x="0" y="1"/>
                  </a:moveTo>
                  <a:lnTo>
                    <a:pt x="0" y="11"/>
                  </a:lnTo>
                  <a:cubicBezTo>
                    <a:pt x="0" y="15"/>
                    <a:pt x="0" y="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01"/>
            <p:cNvSpPr/>
            <p:nvPr/>
          </p:nvSpPr>
          <p:spPr>
            <a:xfrm>
              <a:off x="5062782" y="2352123"/>
              <a:ext cx="101" cy="377"/>
            </a:xfrm>
            <a:custGeom>
              <a:rect b="b" l="l" r="r" t="t"/>
              <a:pathLst>
                <a:path extrusionOk="0" h="15" w="4">
                  <a:moveTo>
                    <a:pt x="0" y="1"/>
                  </a:moveTo>
                  <a:lnTo>
                    <a:pt x="4" y="1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01"/>
            <p:cNvSpPr/>
            <p:nvPr/>
          </p:nvSpPr>
          <p:spPr>
            <a:xfrm>
              <a:off x="5062506" y="2350991"/>
              <a:ext cx="126" cy="201"/>
            </a:xfrm>
            <a:custGeom>
              <a:rect b="b" l="l" r="r" t="t"/>
              <a:pathLst>
                <a:path extrusionOk="0" h="8" w="5">
                  <a:moveTo>
                    <a:pt x="4" y="0"/>
                  </a:moveTo>
                  <a:cubicBezTo>
                    <a:pt x="1" y="4"/>
                    <a:pt x="1" y="7"/>
                    <a:pt x="4" y="7"/>
                  </a:cubicBezTo>
                  <a:cubicBezTo>
                    <a:pt x="1" y="7"/>
                    <a:pt x="1" y="4"/>
                    <a:pt x="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01"/>
            <p:cNvSpPr/>
            <p:nvPr/>
          </p:nvSpPr>
          <p:spPr>
            <a:xfrm>
              <a:off x="5063310" y="2353531"/>
              <a:ext cx="277" cy="654"/>
            </a:xfrm>
            <a:custGeom>
              <a:rect b="b" l="l" r="r" t="t"/>
              <a:pathLst>
                <a:path extrusionOk="0" h="26" w="11">
                  <a:moveTo>
                    <a:pt x="0" y="1"/>
                  </a:moveTo>
                  <a:lnTo>
                    <a:pt x="11" y="2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01"/>
            <p:cNvSpPr/>
            <p:nvPr/>
          </p:nvSpPr>
          <p:spPr>
            <a:xfrm>
              <a:off x="5064366" y="2355643"/>
              <a:ext cx="25" cy="126"/>
            </a:xfrm>
            <a:custGeom>
              <a:rect b="b" l="l" r="r" t="t"/>
              <a:pathLst>
                <a:path extrusionOk="0" h="5" w="1">
                  <a:moveTo>
                    <a:pt x="0" y="4"/>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01"/>
            <p:cNvSpPr/>
            <p:nvPr/>
          </p:nvSpPr>
          <p:spPr>
            <a:xfrm>
              <a:off x="5063738" y="2354511"/>
              <a:ext cx="478" cy="905"/>
            </a:xfrm>
            <a:custGeom>
              <a:rect b="b" l="l" r="r" t="t"/>
              <a:pathLst>
                <a:path extrusionOk="0" h="36" w="19">
                  <a:moveTo>
                    <a:pt x="1" y="0"/>
                  </a:moveTo>
                  <a:cubicBezTo>
                    <a:pt x="4" y="11"/>
                    <a:pt x="11" y="21"/>
                    <a:pt x="18" y="35"/>
                  </a:cubicBezTo>
                  <a:cubicBezTo>
                    <a:pt x="11" y="21"/>
                    <a:pt x="4" y="11"/>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01"/>
            <p:cNvSpPr/>
            <p:nvPr/>
          </p:nvSpPr>
          <p:spPr>
            <a:xfrm>
              <a:off x="5062682" y="2351695"/>
              <a:ext cx="25" cy="277"/>
            </a:xfrm>
            <a:custGeom>
              <a:rect b="b" l="l" r="r" t="t"/>
              <a:pathLst>
                <a:path extrusionOk="0" h="11" w="1">
                  <a:moveTo>
                    <a:pt x="1" y="0"/>
                  </a:moveTo>
                  <a:lnTo>
                    <a:pt x="1" y="1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01"/>
            <p:cNvSpPr/>
            <p:nvPr/>
          </p:nvSpPr>
          <p:spPr>
            <a:xfrm>
              <a:off x="5063034" y="2352827"/>
              <a:ext cx="201" cy="478"/>
            </a:xfrm>
            <a:custGeom>
              <a:rect b="b" l="l" r="r" t="t"/>
              <a:pathLst>
                <a:path extrusionOk="0" h="19" w="8">
                  <a:moveTo>
                    <a:pt x="1" y="1"/>
                  </a:moveTo>
                  <a:lnTo>
                    <a:pt x="8"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01"/>
            <p:cNvSpPr/>
            <p:nvPr/>
          </p:nvSpPr>
          <p:spPr>
            <a:xfrm>
              <a:off x="5051242" y="2354235"/>
              <a:ext cx="201" cy="201"/>
            </a:xfrm>
            <a:custGeom>
              <a:rect b="b" l="l" r="r" t="t"/>
              <a:pathLst>
                <a:path extrusionOk="0" h="8" w="8">
                  <a:moveTo>
                    <a:pt x="8" y="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01"/>
            <p:cNvSpPr/>
            <p:nvPr/>
          </p:nvSpPr>
          <p:spPr>
            <a:xfrm>
              <a:off x="5041211" y="2349659"/>
              <a:ext cx="553" cy="302"/>
            </a:xfrm>
            <a:custGeom>
              <a:rect b="b" l="l" r="r" t="t"/>
              <a:pathLst>
                <a:path extrusionOk="0" h="12" w="22">
                  <a:moveTo>
                    <a:pt x="1" y="1"/>
                  </a:moveTo>
                  <a:lnTo>
                    <a:pt x="22" y="1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01"/>
            <p:cNvSpPr/>
            <p:nvPr/>
          </p:nvSpPr>
          <p:spPr>
            <a:xfrm>
              <a:off x="5052399" y="2355643"/>
              <a:ext cx="25" cy="126"/>
            </a:xfrm>
            <a:custGeom>
              <a:rect b="b" l="l" r="r" t="t"/>
              <a:pathLst>
                <a:path extrusionOk="0" h="5" w="1">
                  <a:moveTo>
                    <a:pt x="0"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01"/>
            <p:cNvSpPr/>
            <p:nvPr/>
          </p:nvSpPr>
          <p:spPr>
            <a:xfrm>
              <a:off x="5042091" y="2350187"/>
              <a:ext cx="1006" cy="553"/>
            </a:xfrm>
            <a:custGeom>
              <a:rect b="b" l="l" r="r" t="t"/>
              <a:pathLst>
                <a:path extrusionOk="0" h="22" w="40">
                  <a:moveTo>
                    <a:pt x="39" y="22"/>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01"/>
            <p:cNvSpPr/>
            <p:nvPr/>
          </p:nvSpPr>
          <p:spPr>
            <a:xfrm>
              <a:off x="5053279" y="2357679"/>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01"/>
            <p:cNvSpPr/>
            <p:nvPr/>
          </p:nvSpPr>
          <p:spPr>
            <a:xfrm>
              <a:off x="5053002" y="2356623"/>
              <a:ext cx="25" cy="101"/>
            </a:xfrm>
            <a:custGeom>
              <a:rect b="b" l="l" r="r" t="t"/>
              <a:pathLst>
                <a:path extrusionOk="0" h="4" w="1">
                  <a:moveTo>
                    <a:pt x="1" y="4"/>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01"/>
            <p:cNvSpPr/>
            <p:nvPr/>
          </p:nvSpPr>
          <p:spPr>
            <a:xfrm>
              <a:off x="5044831" y="2320445"/>
              <a:ext cx="805" cy="1433"/>
            </a:xfrm>
            <a:custGeom>
              <a:rect b="b" l="l" r="r" t="t"/>
              <a:pathLst>
                <a:path extrusionOk="0" h="57" w="32">
                  <a:moveTo>
                    <a:pt x="0" y="0"/>
                  </a:moveTo>
                  <a:cubicBezTo>
                    <a:pt x="7" y="18"/>
                    <a:pt x="21" y="39"/>
                    <a:pt x="32" y="56"/>
                  </a:cubicBezTo>
                  <a:lnTo>
                    <a:pt x="14" y="25"/>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01"/>
            <p:cNvSpPr/>
            <p:nvPr/>
          </p:nvSpPr>
          <p:spPr>
            <a:xfrm>
              <a:off x="5041387" y="2349407"/>
              <a:ext cx="25" cy="101"/>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01"/>
            <p:cNvSpPr/>
            <p:nvPr/>
          </p:nvSpPr>
          <p:spPr>
            <a:xfrm>
              <a:off x="5053279" y="2358031"/>
              <a:ext cx="25" cy="25"/>
            </a:xfrm>
            <a:custGeom>
              <a:rect b="b" l="l" r="r" t="t"/>
              <a:pathLst>
                <a:path extrusionOk="0" h="1" w="1">
                  <a:moveTo>
                    <a:pt x="0" y="0"/>
                  </a:moveTo>
                  <a:lnTo>
                    <a:pt x="0"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01"/>
            <p:cNvSpPr/>
            <p:nvPr/>
          </p:nvSpPr>
          <p:spPr>
            <a:xfrm>
              <a:off x="5260118" y="2371029"/>
              <a:ext cx="161358" cy="136518"/>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01"/>
            <p:cNvSpPr/>
            <p:nvPr/>
          </p:nvSpPr>
          <p:spPr>
            <a:xfrm>
              <a:off x="5441438" y="2386541"/>
              <a:ext cx="0" cy="25"/>
            </a:xfrm>
            <a:custGeom>
              <a:rect b="b" l="l" r="r" t="t"/>
              <a:pathLst>
                <a:path extrusionOk="0" h="1" w="0">
                  <a:moveTo>
                    <a:pt x="0" y="1"/>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01"/>
            <p:cNvSpPr/>
            <p:nvPr/>
          </p:nvSpPr>
          <p:spPr>
            <a:xfrm>
              <a:off x="5430778" y="2386642"/>
              <a:ext cx="20616" cy="7492"/>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01"/>
            <p:cNvSpPr/>
            <p:nvPr/>
          </p:nvSpPr>
          <p:spPr>
            <a:xfrm>
              <a:off x="5341978" y="2386642"/>
              <a:ext cx="805" cy="201"/>
            </a:xfrm>
            <a:custGeom>
              <a:rect b="b" l="l" r="r" t="t"/>
              <a:pathLst>
                <a:path extrusionOk="0" h="8" w="32">
                  <a:moveTo>
                    <a:pt x="32" y="0"/>
                  </a:moveTo>
                  <a:cubicBezTo>
                    <a:pt x="21" y="0"/>
                    <a:pt x="11" y="4"/>
                    <a:pt x="0" y="4"/>
                  </a:cubicBezTo>
                  <a:lnTo>
                    <a:pt x="0" y="7"/>
                  </a:lnTo>
                  <a:lnTo>
                    <a:pt x="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01"/>
            <p:cNvSpPr/>
            <p:nvPr/>
          </p:nvSpPr>
          <p:spPr>
            <a:xfrm>
              <a:off x="5359049" y="2391469"/>
              <a:ext cx="729" cy="478"/>
            </a:xfrm>
            <a:custGeom>
              <a:rect b="b" l="l" r="r" t="t"/>
              <a:pathLst>
                <a:path extrusionOk="0" h="19" w="29">
                  <a:moveTo>
                    <a:pt x="0" y="1"/>
                  </a:moveTo>
                  <a:lnTo>
                    <a:pt x="28" y="18"/>
                  </a:lnTo>
                  <a:lnTo>
                    <a:pt x="28"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01"/>
            <p:cNvSpPr/>
            <p:nvPr/>
          </p:nvSpPr>
          <p:spPr>
            <a:xfrm>
              <a:off x="5357189" y="2390514"/>
              <a:ext cx="126" cy="25"/>
            </a:xfrm>
            <a:custGeom>
              <a:rect b="b" l="l" r="r" t="t"/>
              <a:pathLst>
                <a:path extrusionOk="0" h="1" w="5">
                  <a:moveTo>
                    <a:pt x="4" y="0"/>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01"/>
            <p:cNvSpPr/>
            <p:nvPr/>
          </p:nvSpPr>
          <p:spPr>
            <a:xfrm>
              <a:off x="5357717" y="2390690"/>
              <a:ext cx="201" cy="101"/>
            </a:xfrm>
            <a:custGeom>
              <a:rect b="b" l="l" r="r" t="t"/>
              <a:pathLst>
                <a:path extrusionOk="0" h="4" w="8">
                  <a:moveTo>
                    <a:pt x="8" y="4"/>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01"/>
            <p:cNvSpPr/>
            <p:nvPr/>
          </p:nvSpPr>
          <p:spPr>
            <a:xfrm>
              <a:off x="5355881" y="2390061"/>
              <a:ext cx="453" cy="25"/>
            </a:xfrm>
            <a:custGeom>
              <a:rect b="b" l="l" r="r" t="t"/>
              <a:pathLst>
                <a:path extrusionOk="0" h="1" w="18">
                  <a:moveTo>
                    <a:pt x="18" y="1"/>
                  </a:moveTo>
                  <a:cubicBezTo>
                    <a:pt x="11" y="1"/>
                    <a:pt x="7" y="1"/>
                    <a:pt x="0" y="1"/>
                  </a:cubicBezTo>
                  <a:cubicBezTo>
                    <a:pt x="7" y="1"/>
                    <a:pt x="11" y="1"/>
                    <a:pt x="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01"/>
            <p:cNvSpPr/>
            <p:nvPr/>
          </p:nvSpPr>
          <p:spPr>
            <a:xfrm>
              <a:off x="5358169" y="2390941"/>
              <a:ext cx="277" cy="126"/>
            </a:xfrm>
            <a:custGeom>
              <a:rect b="b" l="l" r="r" t="t"/>
              <a:pathLst>
                <a:path extrusionOk="0" h="5" w="11">
                  <a:moveTo>
                    <a:pt x="11" y="4"/>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01"/>
            <p:cNvSpPr/>
            <p:nvPr/>
          </p:nvSpPr>
          <p:spPr>
            <a:xfrm>
              <a:off x="5358597" y="2391218"/>
              <a:ext cx="377" cy="201"/>
            </a:xfrm>
            <a:custGeom>
              <a:rect b="b" l="l" r="r" t="t"/>
              <a:pathLst>
                <a:path extrusionOk="0" h="8" w="15">
                  <a:moveTo>
                    <a:pt x="15" y="7"/>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01"/>
            <p:cNvSpPr/>
            <p:nvPr/>
          </p:nvSpPr>
          <p:spPr>
            <a:xfrm>
              <a:off x="5356585" y="2390237"/>
              <a:ext cx="201" cy="25"/>
            </a:xfrm>
            <a:custGeom>
              <a:rect b="b" l="l" r="r" t="t"/>
              <a:pathLst>
                <a:path extrusionOk="0" h="1" w="8">
                  <a:moveTo>
                    <a:pt x="7" y="1"/>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01"/>
            <p:cNvSpPr/>
            <p:nvPr/>
          </p:nvSpPr>
          <p:spPr>
            <a:xfrm>
              <a:off x="5360533" y="2392450"/>
              <a:ext cx="2665" cy="1684"/>
            </a:xfrm>
            <a:custGeom>
              <a:rect b="b" l="l" r="r" t="t"/>
              <a:pathLst>
                <a:path extrusionOk="0" h="67" w="106">
                  <a:moveTo>
                    <a:pt x="1" y="0"/>
                  </a:moveTo>
                  <a:lnTo>
                    <a:pt x="106" y="67"/>
                  </a:lnTo>
                  <a:lnTo>
                    <a:pt x="106" y="60"/>
                  </a:lnTo>
                  <a:lnTo>
                    <a:pt x="88" y="53"/>
                  </a:lnTo>
                  <a:cubicBezTo>
                    <a:pt x="57" y="35"/>
                    <a:pt x="29" y="1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01"/>
            <p:cNvSpPr/>
            <p:nvPr/>
          </p:nvSpPr>
          <p:spPr>
            <a:xfrm>
              <a:off x="5344165" y="2386114"/>
              <a:ext cx="1006" cy="277"/>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01"/>
            <p:cNvSpPr/>
            <p:nvPr/>
          </p:nvSpPr>
          <p:spPr>
            <a:xfrm>
              <a:off x="5280960" y="2418748"/>
              <a:ext cx="377" cy="729"/>
            </a:xfrm>
            <a:custGeom>
              <a:rect b="b" l="l" r="r" t="t"/>
              <a:pathLst>
                <a:path extrusionOk="0" h="29" w="15">
                  <a:moveTo>
                    <a:pt x="15" y="29"/>
                  </a:moveTo>
                  <a:cubicBezTo>
                    <a:pt x="11" y="22"/>
                    <a:pt x="4" y="11"/>
                    <a:pt x="1" y="1"/>
                  </a:cubicBezTo>
                  <a:cubicBezTo>
                    <a:pt x="4" y="11"/>
                    <a:pt x="11" y="22"/>
                    <a:pt x="15" y="2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01"/>
            <p:cNvSpPr/>
            <p:nvPr/>
          </p:nvSpPr>
          <p:spPr>
            <a:xfrm>
              <a:off x="5285988" y="2421840"/>
              <a:ext cx="905" cy="25"/>
            </a:xfrm>
            <a:custGeom>
              <a:rect b="b" l="l" r="r" t="t"/>
              <a:pathLst>
                <a:path extrusionOk="0" h="1" w="36">
                  <a:moveTo>
                    <a:pt x="15" y="0"/>
                  </a:moveTo>
                  <a:lnTo>
                    <a:pt x="36" y="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01"/>
            <p:cNvSpPr/>
            <p:nvPr/>
          </p:nvSpPr>
          <p:spPr>
            <a:xfrm>
              <a:off x="5282720" y="2420960"/>
              <a:ext cx="1886" cy="729"/>
            </a:xfrm>
            <a:custGeom>
              <a:rect b="b" l="l" r="r" t="t"/>
              <a:pathLst>
                <a:path extrusionOk="0" h="29" w="75">
                  <a:moveTo>
                    <a:pt x="74" y="28"/>
                  </a:moveTo>
                  <a:cubicBezTo>
                    <a:pt x="50" y="21"/>
                    <a:pt x="25" y="11"/>
                    <a:pt x="1" y="0"/>
                  </a:cubicBezTo>
                  <a:cubicBezTo>
                    <a:pt x="25" y="11"/>
                    <a:pt x="50" y="21"/>
                    <a:pt x="74" y="2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01"/>
            <p:cNvSpPr/>
            <p:nvPr/>
          </p:nvSpPr>
          <p:spPr>
            <a:xfrm>
              <a:off x="5284857" y="2421664"/>
              <a:ext cx="880" cy="101"/>
            </a:xfrm>
            <a:custGeom>
              <a:rect b="b" l="l" r="r" t="t"/>
              <a:pathLst>
                <a:path extrusionOk="0" h="4" w="35">
                  <a:moveTo>
                    <a:pt x="35" y="4"/>
                  </a:moveTo>
                  <a:cubicBezTo>
                    <a:pt x="21" y="4"/>
                    <a:pt x="11" y="4"/>
                    <a:pt x="0" y="0"/>
                  </a:cubicBezTo>
                  <a:cubicBezTo>
                    <a:pt x="11" y="4"/>
                    <a:pt x="21" y="4"/>
                    <a:pt x="35" y="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01"/>
            <p:cNvSpPr/>
            <p:nvPr/>
          </p:nvSpPr>
          <p:spPr>
            <a:xfrm>
              <a:off x="5282016" y="2420432"/>
              <a:ext cx="553" cy="377"/>
            </a:xfrm>
            <a:custGeom>
              <a:rect b="b" l="l" r="r" t="t"/>
              <a:pathLst>
                <a:path extrusionOk="0" h="15" w="22">
                  <a:moveTo>
                    <a:pt x="22" y="14"/>
                  </a:moveTo>
                  <a:cubicBezTo>
                    <a:pt x="15" y="11"/>
                    <a:pt x="8" y="4"/>
                    <a:pt x="1" y="0"/>
                  </a:cubicBezTo>
                  <a:cubicBezTo>
                    <a:pt x="8" y="4"/>
                    <a:pt x="15" y="11"/>
                    <a:pt x="22" y="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01"/>
            <p:cNvSpPr/>
            <p:nvPr/>
          </p:nvSpPr>
          <p:spPr>
            <a:xfrm>
              <a:off x="5281488" y="2419728"/>
              <a:ext cx="377" cy="453"/>
            </a:xfrm>
            <a:custGeom>
              <a:rect b="b" l="l" r="r" t="t"/>
              <a:pathLst>
                <a:path extrusionOk="0" h="18" w="15">
                  <a:moveTo>
                    <a:pt x="15" y="18"/>
                  </a:moveTo>
                  <a:cubicBezTo>
                    <a:pt x="8" y="11"/>
                    <a:pt x="4" y="7"/>
                    <a:pt x="1" y="0"/>
                  </a:cubicBezTo>
                  <a:cubicBezTo>
                    <a:pt x="4" y="7"/>
                    <a:pt x="8" y="11"/>
                    <a:pt x="15" y="1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01"/>
            <p:cNvSpPr/>
            <p:nvPr/>
          </p:nvSpPr>
          <p:spPr>
            <a:xfrm>
              <a:off x="5329458" y="2385837"/>
              <a:ext cx="905" cy="1006"/>
            </a:xfrm>
            <a:custGeom>
              <a:rect b="b" l="l" r="r" t="t"/>
              <a:pathLst>
                <a:path extrusionOk="0" h="40" w="36">
                  <a:moveTo>
                    <a:pt x="36" y="1"/>
                  </a:moveTo>
                  <a:cubicBezTo>
                    <a:pt x="25" y="11"/>
                    <a:pt x="11" y="25"/>
                    <a:pt x="1" y="39"/>
                  </a:cubicBezTo>
                  <a:cubicBezTo>
                    <a:pt x="11" y="25"/>
                    <a:pt x="25" y="11"/>
                    <a:pt x="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01"/>
            <p:cNvSpPr/>
            <p:nvPr/>
          </p:nvSpPr>
          <p:spPr>
            <a:xfrm>
              <a:off x="5332802" y="2384078"/>
              <a:ext cx="201" cy="25"/>
            </a:xfrm>
            <a:custGeom>
              <a:rect b="b" l="l" r="r" t="t"/>
              <a:pathLst>
                <a:path extrusionOk="0" h="1" w="8">
                  <a:moveTo>
                    <a:pt x="1" y="0"/>
                  </a:moveTo>
                  <a:lnTo>
                    <a:pt x="1" y="0"/>
                  </a:lnTo>
                  <a:lnTo>
                    <a:pt x="8" y="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01"/>
            <p:cNvSpPr/>
            <p:nvPr/>
          </p:nvSpPr>
          <p:spPr>
            <a:xfrm>
              <a:off x="5287321" y="2421563"/>
              <a:ext cx="1257" cy="201"/>
            </a:xfrm>
            <a:custGeom>
              <a:rect b="b" l="l" r="r" t="t"/>
              <a:pathLst>
                <a:path extrusionOk="0" h="8" w="50">
                  <a:moveTo>
                    <a:pt x="49" y="1"/>
                  </a:moveTo>
                  <a:cubicBezTo>
                    <a:pt x="32" y="4"/>
                    <a:pt x="14" y="8"/>
                    <a:pt x="0" y="8"/>
                  </a:cubicBezTo>
                  <a:cubicBezTo>
                    <a:pt x="14" y="8"/>
                    <a:pt x="32" y="4"/>
                    <a:pt x="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01"/>
            <p:cNvSpPr/>
            <p:nvPr/>
          </p:nvSpPr>
          <p:spPr>
            <a:xfrm>
              <a:off x="5270677" y="2416912"/>
              <a:ext cx="1257" cy="377"/>
            </a:xfrm>
            <a:custGeom>
              <a:rect b="b" l="l" r="r" t="t"/>
              <a:pathLst>
                <a:path extrusionOk="0" h="15" w="50">
                  <a:moveTo>
                    <a:pt x="49" y="0"/>
                  </a:moveTo>
                  <a:cubicBezTo>
                    <a:pt x="35" y="0"/>
                    <a:pt x="25" y="4"/>
                    <a:pt x="14" y="7"/>
                  </a:cubicBezTo>
                  <a:lnTo>
                    <a:pt x="0" y="14"/>
                  </a:lnTo>
                  <a:cubicBezTo>
                    <a:pt x="14" y="7"/>
                    <a:pt x="32" y="0"/>
                    <a:pt x="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01"/>
            <p:cNvSpPr/>
            <p:nvPr/>
          </p:nvSpPr>
          <p:spPr>
            <a:xfrm>
              <a:off x="5344165" y="2386189"/>
              <a:ext cx="905" cy="201"/>
            </a:xfrm>
            <a:custGeom>
              <a:rect b="b" l="l" r="r" t="t"/>
              <a:pathLst>
                <a:path extrusionOk="0" h="8" w="36">
                  <a:moveTo>
                    <a:pt x="36" y="1"/>
                  </a:moveTo>
                  <a:lnTo>
                    <a:pt x="36" y="1"/>
                  </a:lnTo>
                  <a:cubicBezTo>
                    <a:pt x="22" y="4"/>
                    <a:pt x="11" y="4"/>
                    <a:pt x="1" y="8"/>
                  </a:cubicBezTo>
                  <a:cubicBezTo>
                    <a:pt x="11" y="8"/>
                    <a:pt x="22" y="4"/>
                    <a:pt x="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01"/>
            <p:cNvSpPr/>
            <p:nvPr/>
          </p:nvSpPr>
          <p:spPr>
            <a:xfrm>
              <a:off x="5268465" y="2419980"/>
              <a:ext cx="126" cy="729"/>
            </a:xfrm>
            <a:custGeom>
              <a:rect b="b" l="l" r="r" t="t"/>
              <a:pathLst>
                <a:path extrusionOk="0" h="29" w="5">
                  <a:moveTo>
                    <a:pt x="1" y="29"/>
                  </a:moveTo>
                  <a:cubicBezTo>
                    <a:pt x="1" y="18"/>
                    <a:pt x="4" y="11"/>
                    <a:pt x="4" y="1"/>
                  </a:cubicBezTo>
                  <a:cubicBezTo>
                    <a:pt x="4" y="11"/>
                    <a:pt x="1" y="18"/>
                    <a:pt x="1" y="2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01"/>
            <p:cNvSpPr/>
            <p:nvPr/>
          </p:nvSpPr>
          <p:spPr>
            <a:xfrm>
              <a:off x="5263109" y="2502117"/>
              <a:ext cx="25" cy="377"/>
            </a:xfrm>
            <a:custGeom>
              <a:rect b="b" l="l" r="r" t="t"/>
              <a:pathLst>
                <a:path extrusionOk="0" h="15" w="1">
                  <a:moveTo>
                    <a:pt x="0" y="14"/>
                  </a:moveTo>
                  <a:cubicBezTo>
                    <a:pt x="0" y="7"/>
                    <a:pt x="0" y="4"/>
                    <a:pt x="0" y="0"/>
                  </a:cubicBezTo>
                  <a:cubicBezTo>
                    <a:pt x="0" y="4"/>
                    <a:pt x="0" y="7"/>
                    <a:pt x="0"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01"/>
            <p:cNvSpPr/>
            <p:nvPr/>
          </p:nvSpPr>
          <p:spPr>
            <a:xfrm>
              <a:off x="5265121" y="2429659"/>
              <a:ext cx="830" cy="905"/>
            </a:xfrm>
            <a:custGeom>
              <a:rect b="b" l="l" r="r" t="t"/>
              <a:pathLst>
                <a:path extrusionOk="0" h="36" w="33">
                  <a:moveTo>
                    <a:pt x="32" y="1"/>
                  </a:moveTo>
                  <a:cubicBezTo>
                    <a:pt x="22" y="15"/>
                    <a:pt x="11" y="25"/>
                    <a:pt x="1" y="36"/>
                  </a:cubicBezTo>
                  <a:cubicBezTo>
                    <a:pt x="15" y="25"/>
                    <a:pt x="22" y="15"/>
                    <a:pt x="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01"/>
            <p:cNvSpPr/>
            <p:nvPr/>
          </p:nvSpPr>
          <p:spPr>
            <a:xfrm>
              <a:off x="5268641" y="2417264"/>
              <a:ext cx="2062" cy="2564"/>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01"/>
            <p:cNvSpPr/>
            <p:nvPr/>
          </p:nvSpPr>
          <p:spPr>
            <a:xfrm>
              <a:off x="5265925" y="2420860"/>
              <a:ext cx="2740" cy="8749"/>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01"/>
            <p:cNvSpPr/>
            <p:nvPr/>
          </p:nvSpPr>
          <p:spPr>
            <a:xfrm>
              <a:off x="5270400" y="2417088"/>
              <a:ext cx="654" cy="377"/>
            </a:xfrm>
            <a:custGeom>
              <a:rect b="b" l="l" r="r" t="t"/>
              <a:pathLst>
                <a:path extrusionOk="0" h="15" w="26">
                  <a:moveTo>
                    <a:pt x="25" y="0"/>
                  </a:moveTo>
                  <a:cubicBezTo>
                    <a:pt x="15" y="4"/>
                    <a:pt x="8" y="7"/>
                    <a:pt x="1" y="14"/>
                  </a:cubicBezTo>
                  <a:lnTo>
                    <a:pt x="11" y="7"/>
                  </a:lnTo>
                  <a:lnTo>
                    <a:pt x="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01"/>
            <p:cNvSpPr/>
            <p:nvPr/>
          </p:nvSpPr>
          <p:spPr>
            <a:xfrm>
              <a:off x="5412550" y="2398609"/>
              <a:ext cx="126" cy="25"/>
            </a:xfrm>
            <a:custGeom>
              <a:rect b="b" l="l" r="r" t="t"/>
              <a:pathLst>
                <a:path extrusionOk="0" h="1" w="5">
                  <a:moveTo>
                    <a:pt x="4" y="0"/>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01"/>
            <p:cNvSpPr/>
            <p:nvPr/>
          </p:nvSpPr>
          <p:spPr>
            <a:xfrm>
              <a:off x="5419162" y="2399213"/>
              <a:ext cx="377" cy="126"/>
            </a:xfrm>
            <a:custGeom>
              <a:rect b="b" l="l" r="r" t="t"/>
              <a:pathLst>
                <a:path extrusionOk="0" h="5" w="15">
                  <a:moveTo>
                    <a:pt x="0" y="4"/>
                  </a:moveTo>
                  <a:lnTo>
                    <a:pt x="1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01"/>
            <p:cNvSpPr/>
            <p:nvPr/>
          </p:nvSpPr>
          <p:spPr>
            <a:xfrm>
              <a:off x="5368980" y="2392450"/>
              <a:ext cx="377" cy="453"/>
            </a:xfrm>
            <a:custGeom>
              <a:rect b="b" l="l" r="r" t="t"/>
              <a:pathLst>
                <a:path extrusionOk="0" h="18" w="15">
                  <a:moveTo>
                    <a:pt x="1" y="18"/>
                  </a:moveTo>
                  <a:cubicBezTo>
                    <a:pt x="8" y="11"/>
                    <a:pt x="11" y="4"/>
                    <a:pt x="15" y="0"/>
                  </a:cubicBezTo>
                  <a:cubicBezTo>
                    <a:pt x="11" y="4"/>
                    <a:pt x="8" y="11"/>
                    <a:pt x="1" y="1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01"/>
            <p:cNvSpPr/>
            <p:nvPr/>
          </p:nvSpPr>
          <p:spPr>
            <a:xfrm>
              <a:off x="5417126" y="2399665"/>
              <a:ext cx="201" cy="25"/>
            </a:xfrm>
            <a:custGeom>
              <a:rect b="b" l="l" r="r" t="t"/>
              <a:pathLst>
                <a:path extrusionOk="0" h="1" w="8">
                  <a:moveTo>
                    <a:pt x="1" y="0"/>
                  </a:moveTo>
                  <a:lnTo>
                    <a:pt x="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01"/>
            <p:cNvSpPr/>
            <p:nvPr/>
          </p:nvSpPr>
          <p:spPr>
            <a:xfrm>
              <a:off x="5420294" y="2399037"/>
              <a:ext cx="126" cy="25"/>
            </a:xfrm>
            <a:custGeom>
              <a:rect b="b" l="l" r="r" t="t"/>
              <a:pathLst>
                <a:path extrusionOk="0" h="1" w="5">
                  <a:moveTo>
                    <a:pt x="4" y="1"/>
                  </a:move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01"/>
            <p:cNvSpPr/>
            <p:nvPr/>
          </p:nvSpPr>
          <p:spPr>
            <a:xfrm>
              <a:off x="5359753" y="2391922"/>
              <a:ext cx="729" cy="453"/>
            </a:xfrm>
            <a:custGeom>
              <a:rect b="b" l="l" r="r" t="t"/>
              <a:pathLst>
                <a:path extrusionOk="0" h="18" w="29">
                  <a:moveTo>
                    <a:pt x="0" y="0"/>
                  </a:moveTo>
                  <a:lnTo>
                    <a:pt x="28" y="18"/>
                  </a:lnTo>
                  <a:lnTo>
                    <a:pt x="18" y="11"/>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01"/>
            <p:cNvSpPr/>
            <p:nvPr/>
          </p:nvSpPr>
          <p:spPr>
            <a:xfrm>
              <a:off x="5418182" y="2399489"/>
              <a:ext cx="302" cy="101"/>
            </a:xfrm>
            <a:custGeom>
              <a:rect b="b" l="l" r="r" t="t"/>
              <a:pathLst>
                <a:path extrusionOk="0" h="4" w="12">
                  <a:moveTo>
                    <a:pt x="1" y="4"/>
                  </a:moveTo>
                  <a:lnTo>
                    <a:pt x="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01"/>
            <p:cNvSpPr/>
            <p:nvPr/>
          </p:nvSpPr>
          <p:spPr>
            <a:xfrm>
              <a:off x="5416171" y="2399741"/>
              <a:ext cx="25" cy="25"/>
            </a:xfrm>
            <a:custGeom>
              <a:rect b="b" l="l" r="r" t="t"/>
              <a:pathLst>
                <a:path extrusionOk="0" h="1" w="1">
                  <a:moveTo>
                    <a:pt x="0"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01"/>
            <p:cNvSpPr/>
            <p:nvPr/>
          </p:nvSpPr>
          <p:spPr>
            <a:xfrm>
              <a:off x="5443374" y="2388477"/>
              <a:ext cx="5204" cy="2489"/>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01"/>
            <p:cNvSpPr/>
            <p:nvPr/>
          </p:nvSpPr>
          <p:spPr>
            <a:xfrm>
              <a:off x="5450137" y="2390690"/>
              <a:ext cx="302" cy="25"/>
            </a:xfrm>
            <a:custGeom>
              <a:rect b="b" l="l" r="r" t="t"/>
              <a:pathLst>
                <a:path extrusionOk="0" h="1" w="12">
                  <a:moveTo>
                    <a:pt x="1" y="0"/>
                  </a:moveTo>
                  <a:lnTo>
                    <a:pt x="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01"/>
            <p:cNvSpPr/>
            <p:nvPr/>
          </p:nvSpPr>
          <p:spPr>
            <a:xfrm>
              <a:off x="5442921" y="2387874"/>
              <a:ext cx="101" cy="101"/>
            </a:xfrm>
            <a:custGeom>
              <a:rect b="b" l="l" r="r" t="t"/>
              <a:pathLst>
                <a:path extrusionOk="0" h="4" w="4">
                  <a:moveTo>
                    <a:pt x="1" y="0"/>
                  </a:moveTo>
                  <a:lnTo>
                    <a:pt x="4"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01"/>
            <p:cNvSpPr/>
            <p:nvPr/>
          </p:nvSpPr>
          <p:spPr>
            <a:xfrm>
              <a:off x="5449005" y="2390589"/>
              <a:ext cx="453" cy="25"/>
            </a:xfrm>
            <a:custGeom>
              <a:rect b="b" l="l" r="r" t="t"/>
              <a:pathLst>
                <a:path extrusionOk="0" h="1" w="18">
                  <a:moveTo>
                    <a:pt x="0" y="1"/>
                  </a:moveTo>
                  <a:lnTo>
                    <a:pt x="1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01"/>
            <p:cNvSpPr/>
            <p:nvPr/>
          </p:nvSpPr>
          <p:spPr>
            <a:xfrm>
              <a:off x="5441790" y="2386717"/>
              <a:ext cx="352" cy="302"/>
            </a:xfrm>
            <a:custGeom>
              <a:rect b="b" l="l" r="r" t="t"/>
              <a:pathLst>
                <a:path extrusionOk="0" h="12" w="14">
                  <a:moveTo>
                    <a:pt x="0" y="1"/>
                  </a:moveTo>
                  <a:lnTo>
                    <a:pt x="14" y="1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01"/>
            <p:cNvSpPr/>
            <p:nvPr/>
          </p:nvSpPr>
          <p:spPr>
            <a:xfrm>
              <a:off x="5442393" y="2387245"/>
              <a:ext cx="277" cy="201"/>
            </a:xfrm>
            <a:custGeom>
              <a:rect b="b" l="l" r="r" t="t"/>
              <a:pathLst>
                <a:path extrusionOk="0" h="8" w="11">
                  <a:moveTo>
                    <a:pt x="1" y="1"/>
                  </a:moveTo>
                  <a:lnTo>
                    <a:pt x="11" y="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01"/>
            <p:cNvSpPr/>
            <p:nvPr/>
          </p:nvSpPr>
          <p:spPr>
            <a:xfrm>
              <a:off x="5451369" y="2390941"/>
              <a:ext cx="25" cy="25"/>
            </a:xfrm>
            <a:custGeom>
              <a:rect b="b" l="l" r="r" t="t"/>
              <a:pathLst>
                <a:path extrusionOk="0" h="1" w="1">
                  <a:moveTo>
                    <a:pt x="1"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01"/>
            <p:cNvSpPr/>
            <p:nvPr/>
          </p:nvSpPr>
          <p:spPr>
            <a:xfrm>
              <a:off x="5410891" y="2394562"/>
              <a:ext cx="1433" cy="3796"/>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01"/>
            <p:cNvSpPr/>
            <p:nvPr/>
          </p:nvSpPr>
          <p:spPr>
            <a:xfrm>
              <a:off x="5368729" y="2392978"/>
              <a:ext cx="277" cy="377"/>
            </a:xfrm>
            <a:custGeom>
              <a:rect b="b" l="l" r="r" t="t"/>
              <a:pathLst>
                <a:path extrusionOk="0" h="15" w="11">
                  <a:moveTo>
                    <a:pt x="11" y="0"/>
                  </a:moveTo>
                  <a:lnTo>
                    <a:pt x="11" y="0"/>
                  </a:lnTo>
                  <a:cubicBezTo>
                    <a:pt x="7" y="4"/>
                    <a:pt x="4" y="11"/>
                    <a:pt x="0" y="14"/>
                  </a:cubicBezTo>
                  <a:cubicBezTo>
                    <a:pt x="7" y="11"/>
                    <a:pt x="7" y="4"/>
                    <a:pt x="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01"/>
            <p:cNvSpPr/>
            <p:nvPr/>
          </p:nvSpPr>
          <p:spPr>
            <a:xfrm>
              <a:off x="5368452" y="2393506"/>
              <a:ext cx="126" cy="101"/>
            </a:xfrm>
            <a:custGeom>
              <a:rect b="b" l="l" r="r" t="t"/>
              <a:pathLst>
                <a:path extrusionOk="0" h="4" w="5">
                  <a:moveTo>
                    <a:pt x="4" y="0"/>
                  </a:moveTo>
                  <a:lnTo>
                    <a:pt x="1"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01"/>
            <p:cNvSpPr/>
            <p:nvPr/>
          </p:nvSpPr>
          <p:spPr>
            <a:xfrm>
              <a:off x="5430778" y="2386541"/>
              <a:ext cx="10585" cy="7593"/>
            </a:xfrm>
            <a:custGeom>
              <a:rect b="b" l="l" r="r" t="t"/>
              <a:pathLst>
                <a:path extrusionOk="0" h="302" w="421">
                  <a:moveTo>
                    <a:pt x="420" y="1"/>
                  </a:moveTo>
                  <a:cubicBezTo>
                    <a:pt x="350" y="1"/>
                    <a:pt x="140" y="179"/>
                    <a:pt x="0" y="302"/>
                  </a:cubicBezTo>
                  <a:cubicBezTo>
                    <a:pt x="144" y="179"/>
                    <a:pt x="354" y="1"/>
                    <a:pt x="4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01"/>
            <p:cNvSpPr/>
            <p:nvPr/>
          </p:nvSpPr>
          <p:spPr>
            <a:xfrm>
              <a:off x="5362745" y="2393757"/>
              <a:ext cx="377" cy="126"/>
            </a:xfrm>
            <a:custGeom>
              <a:rect b="b" l="l" r="r" t="t"/>
              <a:pathLst>
                <a:path extrusionOk="0" h="5" w="15">
                  <a:moveTo>
                    <a:pt x="0" y="1"/>
                  </a:moveTo>
                  <a:lnTo>
                    <a:pt x="14"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01"/>
            <p:cNvSpPr/>
            <p:nvPr/>
          </p:nvSpPr>
          <p:spPr>
            <a:xfrm>
              <a:off x="5360181" y="2392173"/>
              <a:ext cx="2590" cy="1534"/>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01"/>
            <p:cNvSpPr/>
            <p:nvPr/>
          </p:nvSpPr>
          <p:spPr>
            <a:xfrm>
              <a:off x="5268741" y="2392349"/>
              <a:ext cx="220843" cy="201132"/>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01"/>
            <p:cNvSpPr/>
            <p:nvPr/>
          </p:nvSpPr>
          <p:spPr>
            <a:xfrm>
              <a:off x="5380067" y="2584229"/>
              <a:ext cx="7693" cy="654"/>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01"/>
            <p:cNvSpPr/>
            <p:nvPr/>
          </p:nvSpPr>
          <p:spPr>
            <a:xfrm>
              <a:off x="5446089" y="2448943"/>
              <a:ext cx="10057" cy="15160"/>
            </a:xfrm>
            <a:custGeom>
              <a:rect b="b" l="l" r="r" t="t"/>
              <a:pathLst>
                <a:path extrusionOk="0" h="603" w="400">
                  <a:moveTo>
                    <a:pt x="400" y="554"/>
                  </a:moveTo>
                  <a:cubicBezTo>
                    <a:pt x="169" y="603"/>
                    <a:pt x="39" y="158"/>
                    <a:pt x="1" y="1"/>
                  </a:cubicBezTo>
                  <a:cubicBezTo>
                    <a:pt x="39" y="158"/>
                    <a:pt x="169" y="603"/>
                    <a:pt x="400" y="55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01"/>
            <p:cNvSpPr/>
            <p:nvPr/>
          </p:nvSpPr>
          <p:spPr>
            <a:xfrm>
              <a:off x="5460797" y="2464002"/>
              <a:ext cx="1332" cy="1508"/>
            </a:xfrm>
            <a:custGeom>
              <a:rect b="b" l="l" r="r" t="t"/>
              <a:pathLst>
                <a:path extrusionOk="0" h="60" w="53">
                  <a:moveTo>
                    <a:pt x="53" y="60"/>
                  </a:moveTo>
                  <a:cubicBezTo>
                    <a:pt x="39" y="35"/>
                    <a:pt x="21" y="14"/>
                    <a:pt x="0" y="0"/>
                  </a:cubicBezTo>
                  <a:cubicBezTo>
                    <a:pt x="21" y="14"/>
                    <a:pt x="39" y="35"/>
                    <a:pt x="53" y="6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01"/>
            <p:cNvSpPr/>
            <p:nvPr/>
          </p:nvSpPr>
          <p:spPr>
            <a:xfrm>
              <a:off x="5414059" y="2532035"/>
              <a:ext cx="377" cy="201"/>
            </a:xfrm>
            <a:custGeom>
              <a:rect b="b" l="l" r="r" t="t"/>
              <a:pathLst>
                <a:path extrusionOk="0" h="8" w="15">
                  <a:moveTo>
                    <a:pt x="14"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01"/>
            <p:cNvSpPr/>
            <p:nvPr/>
          </p:nvSpPr>
          <p:spPr>
            <a:xfrm>
              <a:off x="5367044" y="2592048"/>
              <a:ext cx="126" cy="126"/>
            </a:xfrm>
            <a:custGeom>
              <a:rect b="b" l="l" r="r" t="t"/>
              <a:pathLst>
                <a:path extrusionOk="0" h="5" w="5">
                  <a:moveTo>
                    <a:pt x="4" y="1"/>
                  </a:move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01"/>
            <p:cNvSpPr/>
            <p:nvPr/>
          </p:nvSpPr>
          <p:spPr>
            <a:xfrm>
              <a:off x="5366164" y="2593380"/>
              <a:ext cx="126" cy="101"/>
            </a:xfrm>
            <a:custGeom>
              <a:rect b="b" l="l" r="r" t="t"/>
              <a:pathLst>
                <a:path extrusionOk="0" h="4" w="5">
                  <a:moveTo>
                    <a:pt x="1" y="4"/>
                  </a:moveTo>
                  <a:lnTo>
                    <a:pt x="4" y="1"/>
                  </a:lnTo>
                  <a:lnTo>
                    <a:pt x="1"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01"/>
            <p:cNvSpPr/>
            <p:nvPr/>
          </p:nvSpPr>
          <p:spPr>
            <a:xfrm>
              <a:off x="5414411" y="2531758"/>
              <a:ext cx="453" cy="302"/>
            </a:xfrm>
            <a:custGeom>
              <a:rect b="b" l="l" r="r" t="t"/>
              <a:pathLst>
                <a:path extrusionOk="0" h="12" w="18">
                  <a:moveTo>
                    <a:pt x="18" y="1"/>
                  </a:moveTo>
                  <a:cubicBezTo>
                    <a:pt x="11" y="4"/>
                    <a:pt x="4" y="8"/>
                    <a:pt x="0" y="11"/>
                  </a:cubicBezTo>
                  <a:cubicBezTo>
                    <a:pt x="4" y="8"/>
                    <a:pt x="11" y="4"/>
                    <a:pt x="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01"/>
            <p:cNvSpPr/>
            <p:nvPr/>
          </p:nvSpPr>
          <p:spPr>
            <a:xfrm>
              <a:off x="5487371" y="2416812"/>
              <a:ext cx="981" cy="478"/>
            </a:xfrm>
            <a:custGeom>
              <a:rect b="b" l="l" r="r" t="t"/>
              <a:pathLst>
                <a:path extrusionOk="0" h="19" w="39">
                  <a:moveTo>
                    <a:pt x="0" y="1"/>
                  </a:moveTo>
                  <a:lnTo>
                    <a:pt x="39"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01"/>
            <p:cNvSpPr/>
            <p:nvPr/>
          </p:nvSpPr>
          <p:spPr>
            <a:xfrm>
              <a:off x="5486139" y="2416108"/>
              <a:ext cx="805" cy="478"/>
            </a:xfrm>
            <a:custGeom>
              <a:rect b="b" l="l" r="r" t="t"/>
              <a:pathLst>
                <a:path extrusionOk="0" h="19" w="32">
                  <a:moveTo>
                    <a:pt x="0" y="1"/>
                  </a:moveTo>
                  <a:lnTo>
                    <a:pt x="32"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01"/>
            <p:cNvSpPr/>
            <p:nvPr/>
          </p:nvSpPr>
          <p:spPr>
            <a:xfrm>
              <a:off x="5472236" y="2401601"/>
              <a:ext cx="7945" cy="11640"/>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01"/>
            <p:cNvSpPr/>
            <p:nvPr/>
          </p:nvSpPr>
          <p:spPr>
            <a:xfrm>
              <a:off x="5488603" y="2417440"/>
              <a:ext cx="981" cy="629"/>
            </a:xfrm>
            <a:custGeom>
              <a:rect b="b" l="l" r="r" t="t"/>
              <a:pathLst>
                <a:path extrusionOk="0" h="25" w="39">
                  <a:moveTo>
                    <a:pt x="39" y="25"/>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01"/>
            <p:cNvSpPr/>
            <p:nvPr/>
          </p:nvSpPr>
          <p:spPr>
            <a:xfrm>
              <a:off x="5484807" y="2415404"/>
              <a:ext cx="830" cy="478"/>
            </a:xfrm>
            <a:custGeom>
              <a:rect b="b" l="l" r="r" t="t"/>
              <a:pathLst>
                <a:path extrusionOk="0" h="19" w="33">
                  <a:moveTo>
                    <a:pt x="1" y="1"/>
                  </a:moveTo>
                  <a:lnTo>
                    <a:pt x="32" y="1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01"/>
            <p:cNvSpPr/>
            <p:nvPr/>
          </p:nvSpPr>
          <p:spPr>
            <a:xfrm>
              <a:off x="5465900" y="2396497"/>
              <a:ext cx="6436" cy="5129"/>
            </a:xfrm>
            <a:custGeom>
              <a:rect b="b" l="l" r="r" t="t"/>
              <a:pathLst>
                <a:path extrusionOk="0" h="204" w="256">
                  <a:moveTo>
                    <a:pt x="0" y="0"/>
                  </a:moveTo>
                  <a:lnTo>
                    <a:pt x="0" y="0"/>
                  </a:lnTo>
                  <a:cubicBezTo>
                    <a:pt x="95" y="70"/>
                    <a:pt x="228" y="165"/>
                    <a:pt x="256" y="203"/>
                  </a:cubicBezTo>
                  <a:cubicBezTo>
                    <a:pt x="228" y="165"/>
                    <a:pt x="98" y="7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01"/>
            <p:cNvSpPr/>
            <p:nvPr/>
          </p:nvSpPr>
          <p:spPr>
            <a:xfrm>
              <a:off x="5461149" y="2393053"/>
              <a:ext cx="2137" cy="1609"/>
            </a:xfrm>
            <a:custGeom>
              <a:rect b="b" l="l" r="r" t="t"/>
              <a:pathLst>
                <a:path extrusionOk="0" h="64" w="85">
                  <a:moveTo>
                    <a:pt x="0" y="1"/>
                  </a:moveTo>
                  <a:cubicBezTo>
                    <a:pt x="28" y="22"/>
                    <a:pt x="56" y="43"/>
                    <a:pt x="84" y="64"/>
                  </a:cubicBezTo>
                  <a:cubicBezTo>
                    <a:pt x="56" y="43"/>
                    <a:pt x="28"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01"/>
            <p:cNvSpPr/>
            <p:nvPr/>
          </p:nvSpPr>
          <p:spPr>
            <a:xfrm>
              <a:off x="5480156" y="2413217"/>
              <a:ext cx="1332" cy="629"/>
            </a:xfrm>
            <a:custGeom>
              <a:rect b="b" l="l" r="r" t="t"/>
              <a:pathLst>
                <a:path extrusionOk="0" h="25" w="53">
                  <a:moveTo>
                    <a:pt x="0" y="0"/>
                  </a:moveTo>
                  <a:lnTo>
                    <a:pt x="53" y="2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01"/>
            <p:cNvSpPr/>
            <p:nvPr/>
          </p:nvSpPr>
          <p:spPr>
            <a:xfrm>
              <a:off x="5483499" y="2414800"/>
              <a:ext cx="729" cy="377"/>
            </a:xfrm>
            <a:custGeom>
              <a:rect b="b" l="l" r="r" t="t"/>
              <a:pathLst>
                <a:path extrusionOk="0" h="15" w="29">
                  <a:moveTo>
                    <a:pt x="0" y="0"/>
                  </a:moveTo>
                  <a:lnTo>
                    <a:pt x="28" y="1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01"/>
            <p:cNvSpPr/>
            <p:nvPr/>
          </p:nvSpPr>
          <p:spPr>
            <a:xfrm>
              <a:off x="5463688" y="2394989"/>
              <a:ext cx="2238" cy="1534"/>
            </a:xfrm>
            <a:custGeom>
              <a:rect b="b" l="l" r="r" t="t"/>
              <a:pathLst>
                <a:path extrusionOk="0" h="61" w="89">
                  <a:moveTo>
                    <a:pt x="1" y="1"/>
                  </a:moveTo>
                  <a:lnTo>
                    <a:pt x="88" y="6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01"/>
            <p:cNvSpPr/>
            <p:nvPr/>
          </p:nvSpPr>
          <p:spPr>
            <a:xfrm>
              <a:off x="5481991" y="2414096"/>
              <a:ext cx="905" cy="377"/>
            </a:xfrm>
            <a:custGeom>
              <a:rect b="b" l="l" r="r" t="t"/>
              <a:pathLst>
                <a:path extrusionOk="0" h="15" w="36">
                  <a:moveTo>
                    <a:pt x="1" y="0"/>
                  </a:moveTo>
                  <a:lnTo>
                    <a:pt x="36" y="1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01"/>
            <p:cNvSpPr/>
            <p:nvPr/>
          </p:nvSpPr>
          <p:spPr>
            <a:xfrm>
              <a:off x="5291268" y="2537315"/>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01"/>
            <p:cNvSpPr/>
            <p:nvPr/>
          </p:nvSpPr>
          <p:spPr>
            <a:xfrm>
              <a:off x="5275328" y="2517780"/>
              <a:ext cx="1961" cy="1684"/>
            </a:xfrm>
            <a:custGeom>
              <a:rect b="b" l="l" r="r" t="t"/>
              <a:pathLst>
                <a:path extrusionOk="0" h="67" w="78">
                  <a:moveTo>
                    <a:pt x="78" y="67"/>
                  </a:moveTo>
                  <a:cubicBezTo>
                    <a:pt x="50" y="46"/>
                    <a:pt x="22" y="25"/>
                    <a:pt x="1" y="0"/>
                  </a:cubicBezTo>
                  <a:cubicBezTo>
                    <a:pt x="22" y="25"/>
                    <a:pt x="50" y="46"/>
                    <a:pt x="78" y="6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01"/>
            <p:cNvSpPr/>
            <p:nvPr/>
          </p:nvSpPr>
          <p:spPr>
            <a:xfrm>
              <a:off x="5291796" y="2539427"/>
              <a:ext cx="729" cy="277"/>
            </a:xfrm>
            <a:custGeom>
              <a:rect b="b" l="l" r="r" t="t"/>
              <a:pathLst>
                <a:path extrusionOk="0" h="11" w="29">
                  <a:moveTo>
                    <a:pt x="1" y="0"/>
                  </a:moveTo>
                  <a:cubicBezTo>
                    <a:pt x="11" y="4"/>
                    <a:pt x="22" y="7"/>
                    <a:pt x="29" y="11"/>
                  </a:cubicBezTo>
                  <a:cubicBezTo>
                    <a:pt x="22" y="7"/>
                    <a:pt x="11" y="4"/>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01"/>
            <p:cNvSpPr/>
            <p:nvPr/>
          </p:nvSpPr>
          <p:spPr>
            <a:xfrm>
              <a:off x="5297603" y="2546642"/>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01"/>
            <p:cNvSpPr/>
            <p:nvPr/>
          </p:nvSpPr>
          <p:spPr>
            <a:xfrm>
              <a:off x="5298056" y="2548855"/>
              <a:ext cx="25" cy="729"/>
            </a:xfrm>
            <a:custGeom>
              <a:rect b="b" l="l" r="r" t="t"/>
              <a:pathLst>
                <a:path extrusionOk="0" h="29" w="1">
                  <a:moveTo>
                    <a:pt x="0" y="0"/>
                  </a:moveTo>
                  <a:cubicBezTo>
                    <a:pt x="0" y="11"/>
                    <a:pt x="0" y="18"/>
                    <a:pt x="0" y="28"/>
                  </a:cubicBezTo>
                  <a:cubicBezTo>
                    <a:pt x="0" y="18"/>
                    <a:pt x="0"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01"/>
            <p:cNvSpPr/>
            <p:nvPr/>
          </p:nvSpPr>
          <p:spPr>
            <a:xfrm>
              <a:off x="5297955" y="2548151"/>
              <a:ext cx="25" cy="553"/>
            </a:xfrm>
            <a:custGeom>
              <a:rect b="b" l="l" r="r" t="t"/>
              <a:pathLst>
                <a:path extrusionOk="0" h="22" w="1">
                  <a:moveTo>
                    <a:pt x="1" y="21"/>
                  </a:moveTo>
                  <a:lnTo>
                    <a:pt x="1" y="0"/>
                  </a:lnTo>
                  <a:cubicBezTo>
                    <a:pt x="1" y="7"/>
                    <a:pt x="1" y="14"/>
                    <a:pt x="1" y="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01"/>
            <p:cNvSpPr/>
            <p:nvPr/>
          </p:nvSpPr>
          <p:spPr>
            <a:xfrm>
              <a:off x="5297779" y="2547346"/>
              <a:ext cx="126" cy="478"/>
            </a:xfrm>
            <a:custGeom>
              <a:rect b="b" l="l" r="r" t="t"/>
              <a:pathLst>
                <a:path extrusionOk="0" h="19" w="5">
                  <a:moveTo>
                    <a:pt x="4" y="18"/>
                  </a:moveTo>
                  <a:cubicBezTo>
                    <a:pt x="4" y="11"/>
                    <a:pt x="4" y="8"/>
                    <a:pt x="1" y="1"/>
                  </a:cubicBezTo>
                  <a:cubicBezTo>
                    <a:pt x="4" y="8"/>
                    <a:pt x="4" y="11"/>
                    <a:pt x="4" y="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01"/>
            <p:cNvSpPr/>
            <p:nvPr/>
          </p:nvSpPr>
          <p:spPr>
            <a:xfrm>
              <a:off x="5291544" y="2538798"/>
              <a:ext cx="101" cy="201"/>
            </a:xfrm>
            <a:custGeom>
              <a:rect b="b" l="l" r="r" t="t"/>
              <a:pathLst>
                <a:path extrusionOk="0" h="8" w="4">
                  <a:moveTo>
                    <a:pt x="0" y="1"/>
                  </a:moveTo>
                  <a:lnTo>
                    <a:pt x="4" y="8"/>
                  </a:lnTo>
                  <a:cubicBezTo>
                    <a:pt x="4" y="4"/>
                    <a:pt x="4" y="4"/>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01"/>
            <p:cNvSpPr/>
            <p:nvPr/>
          </p:nvSpPr>
          <p:spPr>
            <a:xfrm>
              <a:off x="5291544" y="2538371"/>
              <a:ext cx="25" cy="201"/>
            </a:xfrm>
            <a:custGeom>
              <a:rect b="b" l="l" r="r" t="t"/>
              <a:pathLst>
                <a:path extrusionOk="0" h="8" w="1">
                  <a:moveTo>
                    <a:pt x="0"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01"/>
            <p:cNvSpPr/>
            <p:nvPr/>
          </p:nvSpPr>
          <p:spPr>
            <a:xfrm>
              <a:off x="5271280" y="2511444"/>
              <a:ext cx="25" cy="101"/>
            </a:xfrm>
            <a:custGeom>
              <a:rect b="b" l="l" r="r" t="t"/>
              <a:pathLst>
                <a:path extrusionOk="0" h="4" w="1">
                  <a:moveTo>
                    <a:pt x="1"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01"/>
            <p:cNvSpPr/>
            <p:nvPr/>
          </p:nvSpPr>
          <p:spPr>
            <a:xfrm>
              <a:off x="5291192" y="2536611"/>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01"/>
            <p:cNvSpPr/>
            <p:nvPr/>
          </p:nvSpPr>
          <p:spPr>
            <a:xfrm>
              <a:off x="5275077" y="2569973"/>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01"/>
            <p:cNvSpPr/>
            <p:nvPr/>
          </p:nvSpPr>
          <p:spPr>
            <a:xfrm>
              <a:off x="5271733" y="2512224"/>
              <a:ext cx="101" cy="201"/>
            </a:xfrm>
            <a:custGeom>
              <a:rect b="b" l="l" r="r" t="t"/>
              <a:pathLst>
                <a:path extrusionOk="0" h="8" w="4">
                  <a:moveTo>
                    <a:pt x="4"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01"/>
            <p:cNvSpPr/>
            <p:nvPr/>
          </p:nvSpPr>
          <p:spPr>
            <a:xfrm>
              <a:off x="5291720" y="2539150"/>
              <a:ext cx="101" cy="201"/>
            </a:xfrm>
            <a:custGeom>
              <a:rect b="b" l="l" r="r" t="t"/>
              <a:pathLst>
                <a:path extrusionOk="0" h="8" w="4">
                  <a:moveTo>
                    <a:pt x="4" y="8"/>
                  </a:moveTo>
                  <a:cubicBezTo>
                    <a:pt x="0" y="4"/>
                    <a:pt x="0" y="4"/>
                    <a:pt x="0" y="1"/>
                  </a:cubicBezTo>
                  <a:cubicBezTo>
                    <a:pt x="0" y="4"/>
                    <a:pt x="0" y="4"/>
                    <a:pt x="4" y="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01"/>
            <p:cNvSpPr/>
            <p:nvPr/>
          </p:nvSpPr>
          <p:spPr>
            <a:xfrm>
              <a:off x="5291368" y="2537843"/>
              <a:ext cx="25" cy="201"/>
            </a:xfrm>
            <a:custGeom>
              <a:rect b="b" l="l" r="r" t="t"/>
              <a:pathLst>
                <a:path extrusionOk="0" h="8" w="1">
                  <a:moveTo>
                    <a:pt x="0"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01"/>
            <p:cNvSpPr/>
            <p:nvPr/>
          </p:nvSpPr>
          <p:spPr>
            <a:xfrm>
              <a:off x="5291092" y="2536083"/>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01"/>
            <p:cNvSpPr/>
            <p:nvPr/>
          </p:nvSpPr>
          <p:spPr>
            <a:xfrm>
              <a:off x="5278421" y="2520319"/>
              <a:ext cx="1332" cy="1006"/>
            </a:xfrm>
            <a:custGeom>
              <a:rect b="b" l="l" r="r" t="t"/>
              <a:pathLst>
                <a:path extrusionOk="0" h="40" w="53">
                  <a:moveTo>
                    <a:pt x="0" y="1"/>
                  </a:moveTo>
                  <a:cubicBezTo>
                    <a:pt x="14" y="15"/>
                    <a:pt x="32" y="25"/>
                    <a:pt x="53" y="39"/>
                  </a:cubicBezTo>
                  <a:cubicBezTo>
                    <a:pt x="35" y="25"/>
                    <a:pt x="18" y="15"/>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01"/>
            <p:cNvSpPr/>
            <p:nvPr/>
          </p:nvSpPr>
          <p:spPr>
            <a:xfrm>
              <a:off x="5455416" y="2392701"/>
              <a:ext cx="478" cy="377"/>
            </a:xfrm>
            <a:custGeom>
              <a:rect b="b" l="l" r="r" t="t"/>
              <a:pathLst>
                <a:path extrusionOk="0" h="15" w="19">
                  <a:moveTo>
                    <a:pt x="18" y="15"/>
                  </a:moveTo>
                  <a:cubicBezTo>
                    <a:pt x="15" y="8"/>
                    <a:pt x="8" y="4"/>
                    <a:pt x="1" y="1"/>
                  </a:cubicBezTo>
                  <a:cubicBezTo>
                    <a:pt x="8" y="4"/>
                    <a:pt x="15" y="8"/>
                    <a:pt x="18" y="1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01"/>
            <p:cNvSpPr/>
            <p:nvPr/>
          </p:nvSpPr>
          <p:spPr>
            <a:xfrm>
              <a:off x="5460168" y="2392877"/>
              <a:ext cx="729" cy="201"/>
            </a:xfrm>
            <a:custGeom>
              <a:rect b="b" l="l" r="r" t="t"/>
              <a:pathLst>
                <a:path extrusionOk="0" h="8" w="29">
                  <a:moveTo>
                    <a:pt x="1" y="8"/>
                  </a:moveTo>
                  <a:lnTo>
                    <a:pt x="29" y="1"/>
                  </a:lnTo>
                  <a:lnTo>
                    <a:pt x="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01"/>
            <p:cNvSpPr/>
            <p:nvPr/>
          </p:nvSpPr>
          <p:spPr>
            <a:xfrm>
              <a:off x="5365636" y="2474738"/>
              <a:ext cx="6361" cy="1433"/>
            </a:xfrm>
            <a:custGeom>
              <a:rect b="b" l="l" r="r" t="t"/>
              <a:pathLst>
                <a:path extrusionOk="0" h="57" w="253">
                  <a:moveTo>
                    <a:pt x="1" y="56"/>
                  </a:moveTo>
                  <a:cubicBezTo>
                    <a:pt x="81" y="21"/>
                    <a:pt x="165" y="0"/>
                    <a:pt x="253" y="0"/>
                  </a:cubicBezTo>
                  <a:cubicBezTo>
                    <a:pt x="165" y="0"/>
                    <a:pt x="81" y="21"/>
                    <a:pt x="1" y="5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01"/>
            <p:cNvSpPr/>
            <p:nvPr/>
          </p:nvSpPr>
          <p:spPr>
            <a:xfrm>
              <a:off x="5448377" y="2395793"/>
              <a:ext cx="553" cy="201"/>
            </a:xfrm>
            <a:custGeom>
              <a:rect b="b" l="l" r="r" t="t"/>
              <a:pathLst>
                <a:path extrusionOk="0" h="8" w="22">
                  <a:moveTo>
                    <a:pt x="22" y="0"/>
                  </a:moveTo>
                  <a:lnTo>
                    <a:pt x="1" y="7"/>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01"/>
            <p:cNvSpPr/>
            <p:nvPr/>
          </p:nvSpPr>
          <p:spPr>
            <a:xfrm>
              <a:off x="5269872" y="2508452"/>
              <a:ext cx="1785" cy="201"/>
            </a:xfrm>
            <a:custGeom>
              <a:rect b="b" l="l" r="r" t="t"/>
              <a:pathLst>
                <a:path extrusionOk="0" h="8" w="71">
                  <a:moveTo>
                    <a:pt x="71"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01"/>
            <p:cNvSpPr/>
            <p:nvPr/>
          </p:nvSpPr>
          <p:spPr>
            <a:xfrm>
              <a:off x="5289257" y="2510640"/>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01"/>
            <p:cNvSpPr/>
            <p:nvPr/>
          </p:nvSpPr>
          <p:spPr>
            <a:xfrm>
              <a:off x="5294360" y="2510464"/>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01"/>
            <p:cNvSpPr/>
            <p:nvPr/>
          </p:nvSpPr>
          <p:spPr>
            <a:xfrm>
              <a:off x="5290840" y="2510640"/>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01"/>
            <p:cNvSpPr/>
            <p:nvPr/>
          </p:nvSpPr>
          <p:spPr>
            <a:xfrm>
              <a:off x="5443801" y="2396673"/>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01"/>
            <p:cNvSpPr/>
            <p:nvPr/>
          </p:nvSpPr>
          <p:spPr>
            <a:xfrm>
              <a:off x="5449433" y="2395441"/>
              <a:ext cx="553" cy="201"/>
            </a:xfrm>
            <a:custGeom>
              <a:rect b="b" l="l" r="r" t="t"/>
              <a:pathLst>
                <a:path extrusionOk="0" h="8" w="22">
                  <a:moveTo>
                    <a:pt x="22" y="0"/>
                  </a:moveTo>
                  <a:lnTo>
                    <a:pt x="1" y="7"/>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01"/>
            <p:cNvSpPr/>
            <p:nvPr/>
          </p:nvSpPr>
          <p:spPr>
            <a:xfrm>
              <a:off x="5268641" y="2508352"/>
              <a:ext cx="478" cy="25"/>
            </a:xfrm>
            <a:custGeom>
              <a:rect b="b" l="l" r="r" t="t"/>
              <a:pathLst>
                <a:path extrusionOk="0" h="1" w="19">
                  <a:moveTo>
                    <a:pt x="1" y="1"/>
                  </a:moveTo>
                  <a:lnTo>
                    <a:pt x="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01"/>
            <p:cNvSpPr/>
            <p:nvPr/>
          </p:nvSpPr>
          <p:spPr>
            <a:xfrm>
              <a:off x="5440809" y="2396321"/>
              <a:ext cx="277" cy="101"/>
            </a:xfrm>
            <a:custGeom>
              <a:rect b="b" l="l" r="r" t="t"/>
              <a:pathLst>
                <a:path extrusionOk="0" h="4" w="11">
                  <a:moveTo>
                    <a:pt x="11" y="4"/>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01"/>
            <p:cNvSpPr/>
            <p:nvPr/>
          </p:nvSpPr>
          <p:spPr>
            <a:xfrm>
              <a:off x="5454813" y="2392450"/>
              <a:ext cx="201" cy="101"/>
            </a:xfrm>
            <a:custGeom>
              <a:rect b="b" l="l" r="r" t="t"/>
              <a:pathLst>
                <a:path extrusionOk="0" h="4" w="8">
                  <a:moveTo>
                    <a:pt x="7" y="0"/>
                  </a:moveTo>
                  <a:lnTo>
                    <a:pt x="0"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01"/>
            <p:cNvSpPr/>
            <p:nvPr/>
          </p:nvSpPr>
          <p:spPr>
            <a:xfrm>
              <a:off x="5441614" y="2396573"/>
              <a:ext cx="352" cy="25"/>
            </a:xfrm>
            <a:custGeom>
              <a:rect b="b" l="l" r="r" t="t"/>
              <a:pathLst>
                <a:path extrusionOk="0" h="1" w="14">
                  <a:moveTo>
                    <a:pt x="14" y="1"/>
                  </a:move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01"/>
            <p:cNvSpPr/>
            <p:nvPr/>
          </p:nvSpPr>
          <p:spPr>
            <a:xfrm>
              <a:off x="5442393" y="2396673"/>
              <a:ext cx="453" cy="25"/>
            </a:xfrm>
            <a:custGeom>
              <a:rect b="b" l="l" r="r" t="t"/>
              <a:pathLst>
                <a:path extrusionOk="0" h="1" w="18">
                  <a:moveTo>
                    <a:pt x="18" y="0"/>
                  </a:move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01"/>
            <p:cNvSpPr/>
            <p:nvPr/>
          </p:nvSpPr>
          <p:spPr>
            <a:xfrm>
              <a:off x="5453656" y="2393154"/>
              <a:ext cx="377" cy="277"/>
            </a:xfrm>
            <a:custGeom>
              <a:rect b="b" l="l" r="r" t="t"/>
              <a:pathLst>
                <a:path extrusionOk="0" h="11" w="15">
                  <a:moveTo>
                    <a:pt x="15" y="0"/>
                  </a:moveTo>
                  <a:lnTo>
                    <a:pt x="1" y="1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01"/>
            <p:cNvSpPr/>
            <p:nvPr/>
          </p:nvSpPr>
          <p:spPr>
            <a:xfrm>
              <a:off x="5277893" y="2509332"/>
              <a:ext cx="1860" cy="201"/>
            </a:xfrm>
            <a:custGeom>
              <a:rect b="b" l="l" r="r" t="t"/>
              <a:pathLst>
                <a:path extrusionOk="0" h="8" w="74">
                  <a:moveTo>
                    <a:pt x="74"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01"/>
            <p:cNvSpPr/>
            <p:nvPr/>
          </p:nvSpPr>
          <p:spPr>
            <a:xfrm>
              <a:off x="5314071" y="2508452"/>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01"/>
            <p:cNvSpPr/>
            <p:nvPr/>
          </p:nvSpPr>
          <p:spPr>
            <a:xfrm>
              <a:off x="5444329" y="2396573"/>
              <a:ext cx="478" cy="25"/>
            </a:xfrm>
            <a:custGeom>
              <a:rect b="b" l="l" r="r" t="t"/>
              <a:pathLst>
                <a:path extrusionOk="0" h="1" w="19">
                  <a:moveTo>
                    <a:pt x="18" y="1"/>
                  </a:move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01"/>
            <p:cNvSpPr/>
            <p:nvPr/>
          </p:nvSpPr>
          <p:spPr>
            <a:xfrm>
              <a:off x="5315303" y="2508276"/>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01"/>
            <p:cNvSpPr/>
            <p:nvPr/>
          </p:nvSpPr>
          <p:spPr>
            <a:xfrm>
              <a:off x="5447321" y="2396145"/>
              <a:ext cx="553" cy="101"/>
            </a:xfrm>
            <a:custGeom>
              <a:rect b="b" l="l" r="r" t="t"/>
              <a:pathLst>
                <a:path extrusionOk="0" h="4" w="22">
                  <a:moveTo>
                    <a:pt x="22" y="0"/>
                  </a:moveTo>
                  <a:lnTo>
                    <a:pt x="1"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01"/>
            <p:cNvSpPr/>
            <p:nvPr/>
          </p:nvSpPr>
          <p:spPr>
            <a:xfrm>
              <a:off x="5450489" y="2394989"/>
              <a:ext cx="553" cy="201"/>
            </a:xfrm>
            <a:custGeom>
              <a:rect b="b" l="l" r="r" t="t"/>
              <a:pathLst>
                <a:path extrusionOk="0" h="8" w="22">
                  <a:moveTo>
                    <a:pt x="22" y="1"/>
                  </a:moveTo>
                  <a:lnTo>
                    <a:pt x="1" y="8"/>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01"/>
            <p:cNvSpPr/>
            <p:nvPr/>
          </p:nvSpPr>
          <p:spPr>
            <a:xfrm>
              <a:off x="5446265" y="2396321"/>
              <a:ext cx="553" cy="101"/>
            </a:xfrm>
            <a:custGeom>
              <a:rect b="b" l="l" r="r" t="t"/>
              <a:pathLst>
                <a:path extrusionOk="0" h="4" w="22">
                  <a:moveTo>
                    <a:pt x="22" y="0"/>
                  </a:moveTo>
                  <a:lnTo>
                    <a:pt x="1"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01"/>
            <p:cNvSpPr/>
            <p:nvPr/>
          </p:nvSpPr>
          <p:spPr>
            <a:xfrm>
              <a:off x="5445209" y="2396497"/>
              <a:ext cx="553" cy="101"/>
            </a:xfrm>
            <a:custGeom>
              <a:rect b="b" l="l" r="r" t="t"/>
              <a:pathLst>
                <a:path extrusionOk="0" h="4" w="22">
                  <a:moveTo>
                    <a:pt x="22" y="0"/>
                  </a:moveTo>
                  <a:lnTo>
                    <a:pt x="1" y="4"/>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01"/>
            <p:cNvSpPr/>
            <p:nvPr/>
          </p:nvSpPr>
          <p:spPr>
            <a:xfrm>
              <a:off x="5452601" y="2393858"/>
              <a:ext cx="478" cy="277"/>
            </a:xfrm>
            <a:custGeom>
              <a:rect b="b" l="l" r="r" t="t"/>
              <a:pathLst>
                <a:path extrusionOk="0" h="11" w="19">
                  <a:moveTo>
                    <a:pt x="18" y="0"/>
                  </a:moveTo>
                  <a:lnTo>
                    <a:pt x="1" y="1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01"/>
            <p:cNvSpPr/>
            <p:nvPr/>
          </p:nvSpPr>
          <p:spPr>
            <a:xfrm>
              <a:off x="5280432" y="2509684"/>
              <a:ext cx="1710" cy="201"/>
            </a:xfrm>
            <a:custGeom>
              <a:rect b="b" l="l" r="r" t="t"/>
              <a:pathLst>
                <a:path extrusionOk="0" h="8" w="68">
                  <a:moveTo>
                    <a:pt x="67"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01"/>
            <p:cNvSpPr/>
            <p:nvPr/>
          </p:nvSpPr>
          <p:spPr>
            <a:xfrm>
              <a:off x="5451545" y="2394461"/>
              <a:ext cx="478" cy="302"/>
            </a:xfrm>
            <a:custGeom>
              <a:rect b="b" l="l" r="r" t="t"/>
              <a:pathLst>
                <a:path extrusionOk="0" h="12" w="19">
                  <a:moveTo>
                    <a:pt x="18" y="1"/>
                  </a:moveTo>
                  <a:lnTo>
                    <a:pt x="1" y="1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01"/>
            <p:cNvSpPr/>
            <p:nvPr/>
          </p:nvSpPr>
          <p:spPr>
            <a:xfrm>
              <a:off x="5272437" y="2508628"/>
              <a:ext cx="2212" cy="277"/>
            </a:xfrm>
            <a:custGeom>
              <a:rect b="b" l="l" r="r" t="t"/>
              <a:pathLst>
                <a:path extrusionOk="0" h="11" w="88">
                  <a:moveTo>
                    <a:pt x="88" y="1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01"/>
            <p:cNvSpPr/>
            <p:nvPr/>
          </p:nvSpPr>
          <p:spPr>
            <a:xfrm>
              <a:off x="5288100" y="2510640"/>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01"/>
            <p:cNvSpPr/>
            <p:nvPr/>
          </p:nvSpPr>
          <p:spPr>
            <a:xfrm>
              <a:off x="5274800" y="2508880"/>
              <a:ext cx="2489" cy="377"/>
            </a:xfrm>
            <a:custGeom>
              <a:rect b="b" l="l" r="r" t="t"/>
              <a:pathLst>
                <a:path extrusionOk="0" h="15" w="99">
                  <a:moveTo>
                    <a:pt x="99" y="15"/>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01"/>
            <p:cNvSpPr/>
            <p:nvPr/>
          </p:nvSpPr>
          <p:spPr>
            <a:xfrm>
              <a:off x="5282820" y="2510036"/>
              <a:ext cx="2212" cy="377"/>
            </a:xfrm>
            <a:custGeom>
              <a:rect b="b" l="l" r="r" t="t"/>
              <a:pathLst>
                <a:path extrusionOk="0" h="15" w="88">
                  <a:moveTo>
                    <a:pt x="88" y="1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01"/>
            <p:cNvSpPr/>
            <p:nvPr/>
          </p:nvSpPr>
          <p:spPr>
            <a:xfrm>
              <a:off x="5285812" y="2510564"/>
              <a:ext cx="277" cy="25"/>
            </a:xfrm>
            <a:custGeom>
              <a:rect b="b" l="l" r="r" t="t"/>
              <a:pathLst>
                <a:path extrusionOk="0" h="1" w="11">
                  <a:moveTo>
                    <a:pt x="1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01"/>
            <p:cNvSpPr/>
            <p:nvPr/>
          </p:nvSpPr>
          <p:spPr>
            <a:xfrm>
              <a:off x="5286969" y="2510564"/>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01"/>
            <p:cNvSpPr/>
            <p:nvPr/>
          </p:nvSpPr>
          <p:spPr>
            <a:xfrm>
              <a:off x="6173909" y="2971357"/>
              <a:ext cx="35123" cy="11867"/>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01"/>
            <p:cNvSpPr/>
            <p:nvPr/>
          </p:nvSpPr>
          <p:spPr>
            <a:xfrm>
              <a:off x="6214110" y="2937592"/>
              <a:ext cx="136468" cy="114821"/>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01"/>
            <p:cNvSpPr/>
            <p:nvPr/>
          </p:nvSpPr>
          <p:spPr>
            <a:xfrm>
              <a:off x="5721312" y="2853645"/>
              <a:ext cx="154771" cy="156154"/>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01"/>
            <p:cNvSpPr/>
            <p:nvPr/>
          </p:nvSpPr>
          <p:spPr>
            <a:xfrm>
              <a:off x="5905976" y="2871822"/>
              <a:ext cx="137851" cy="112860"/>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01"/>
            <p:cNvSpPr/>
            <p:nvPr/>
          </p:nvSpPr>
          <p:spPr>
            <a:xfrm>
              <a:off x="5863563" y="3013770"/>
              <a:ext cx="135286" cy="36028"/>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01"/>
            <p:cNvSpPr/>
            <p:nvPr/>
          </p:nvSpPr>
          <p:spPr>
            <a:xfrm>
              <a:off x="5892249" y="2970326"/>
              <a:ext cx="4953" cy="4224"/>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01"/>
            <p:cNvSpPr/>
            <p:nvPr/>
          </p:nvSpPr>
          <p:spPr>
            <a:xfrm>
              <a:off x="6059038" y="3046882"/>
              <a:ext cx="54155" cy="7115"/>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01"/>
            <p:cNvSpPr/>
            <p:nvPr/>
          </p:nvSpPr>
          <p:spPr>
            <a:xfrm>
              <a:off x="5767447" y="2945537"/>
              <a:ext cx="4148" cy="6788"/>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01"/>
            <p:cNvSpPr/>
            <p:nvPr/>
          </p:nvSpPr>
          <p:spPr>
            <a:xfrm>
              <a:off x="6042746" y="2910339"/>
              <a:ext cx="86637" cy="9903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01"/>
            <p:cNvSpPr/>
            <p:nvPr/>
          </p:nvSpPr>
          <p:spPr>
            <a:xfrm>
              <a:off x="6145826" y="2974877"/>
              <a:ext cx="14180" cy="7492"/>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01"/>
            <p:cNvSpPr/>
            <p:nvPr/>
          </p:nvSpPr>
          <p:spPr>
            <a:xfrm>
              <a:off x="5745951" y="2910866"/>
              <a:ext cx="1710" cy="377"/>
            </a:xfrm>
            <a:custGeom>
              <a:rect b="b" l="l" r="r" t="t"/>
              <a:pathLst>
                <a:path extrusionOk="0" h="15" w="68">
                  <a:moveTo>
                    <a:pt x="67" y="14"/>
                  </a:moveTo>
                  <a:lnTo>
                    <a:pt x="1" y="0"/>
                  </a:lnTo>
                  <a:lnTo>
                    <a:pt x="1" y="0"/>
                  </a:lnTo>
                  <a:lnTo>
                    <a:pt x="67"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01"/>
            <p:cNvSpPr/>
            <p:nvPr/>
          </p:nvSpPr>
          <p:spPr>
            <a:xfrm>
              <a:off x="5747359" y="2911746"/>
              <a:ext cx="7165" cy="9679"/>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01"/>
            <p:cNvSpPr/>
            <p:nvPr/>
          </p:nvSpPr>
          <p:spPr>
            <a:xfrm>
              <a:off x="6110527" y="3057391"/>
              <a:ext cx="20541" cy="1591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01"/>
            <p:cNvSpPr/>
            <p:nvPr/>
          </p:nvSpPr>
          <p:spPr>
            <a:xfrm>
              <a:off x="6007548" y="3044946"/>
              <a:ext cx="37612" cy="12018"/>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01"/>
            <p:cNvSpPr/>
            <p:nvPr/>
          </p:nvSpPr>
          <p:spPr>
            <a:xfrm>
              <a:off x="6048730" y="3064556"/>
              <a:ext cx="21345" cy="8724"/>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01"/>
            <p:cNvSpPr/>
            <p:nvPr/>
          </p:nvSpPr>
          <p:spPr>
            <a:xfrm>
              <a:off x="6162268" y="2905134"/>
              <a:ext cx="19837" cy="302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01"/>
            <p:cNvSpPr/>
            <p:nvPr/>
          </p:nvSpPr>
          <p:spPr>
            <a:xfrm>
              <a:off x="5929484" y="2919138"/>
              <a:ext cx="201" cy="25"/>
            </a:xfrm>
            <a:custGeom>
              <a:rect b="b" l="l" r="r" t="t"/>
              <a:pathLst>
                <a:path extrusionOk="0" h="1" w="8">
                  <a:moveTo>
                    <a:pt x="0" y="0"/>
                  </a:moveTo>
                  <a:lnTo>
                    <a:pt x="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01"/>
            <p:cNvSpPr/>
            <p:nvPr/>
          </p:nvSpPr>
          <p:spPr>
            <a:xfrm>
              <a:off x="5932199" y="2919314"/>
              <a:ext cx="302" cy="101"/>
            </a:xfrm>
            <a:custGeom>
              <a:rect b="b" l="l" r="r" t="t"/>
              <a:pathLst>
                <a:path extrusionOk="0" h="4" w="12">
                  <a:moveTo>
                    <a:pt x="1" y="4"/>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01"/>
            <p:cNvSpPr/>
            <p:nvPr/>
          </p:nvSpPr>
          <p:spPr>
            <a:xfrm>
              <a:off x="5931596" y="2919490"/>
              <a:ext cx="277" cy="25"/>
            </a:xfrm>
            <a:custGeom>
              <a:rect b="b" l="l" r="r" t="t"/>
              <a:pathLst>
                <a:path extrusionOk="0" h="1" w="11">
                  <a:moveTo>
                    <a:pt x="0" y="0"/>
                  </a:moveTo>
                  <a:lnTo>
                    <a:pt x="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01"/>
            <p:cNvSpPr/>
            <p:nvPr/>
          </p:nvSpPr>
          <p:spPr>
            <a:xfrm>
              <a:off x="5927900" y="2918334"/>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01"/>
            <p:cNvSpPr/>
            <p:nvPr/>
          </p:nvSpPr>
          <p:spPr>
            <a:xfrm>
              <a:off x="5928679" y="2918685"/>
              <a:ext cx="201" cy="201"/>
            </a:xfrm>
            <a:custGeom>
              <a:rect b="b" l="l" r="r" t="t"/>
              <a:pathLst>
                <a:path extrusionOk="0" h="8" w="8">
                  <a:moveTo>
                    <a:pt x="1" y="1"/>
                  </a:moveTo>
                  <a:lnTo>
                    <a:pt x="8"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01"/>
            <p:cNvSpPr/>
            <p:nvPr/>
          </p:nvSpPr>
          <p:spPr>
            <a:xfrm>
              <a:off x="5932828" y="2919037"/>
              <a:ext cx="201" cy="126"/>
            </a:xfrm>
            <a:custGeom>
              <a:rect b="b" l="l" r="r" t="t"/>
              <a:pathLst>
                <a:path extrusionOk="0" h="5" w="8">
                  <a:moveTo>
                    <a:pt x="0" y="4"/>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01"/>
            <p:cNvSpPr/>
            <p:nvPr/>
          </p:nvSpPr>
          <p:spPr>
            <a:xfrm>
              <a:off x="5917340" y="2909459"/>
              <a:ext cx="201" cy="377"/>
            </a:xfrm>
            <a:custGeom>
              <a:rect b="b" l="l" r="r" t="t"/>
              <a:pathLst>
                <a:path extrusionOk="0" h="15" w="8">
                  <a:moveTo>
                    <a:pt x="0" y="0"/>
                  </a:moveTo>
                  <a:lnTo>
                    <a:pt x="7"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01"/>
            <p:cNvSpPr/>
            <p:nvPr/>
          </p:nvSpPr>
          <p:spPr>
            <a:xfrm>
              <a:off x="5916988" y="2908579"/>
              <a:ext cx="201" cy="453"/>
            </a:xfrm>
            <a:custGeom>
              <a:rect b="b" l="l" r="r" t="t"/>
              <a:pathLst>
                <a:path extrusionOk="0" h="18" w="8">
                  <a:moveTo>
                    <a:pt x="0" y="0"/>
                  </a:moveTo>
                  <a:lnTo>
                    <a:pt x="7"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01"/>
            <p:cNvSpPr/>
            <p:nvPr/>
          </p:nvSpPr>
          <p:spPr>
            <a:xfrm>
              <a:off x="5917692" y="2910163"/>
              <a:ext cx="201" cy="377"/>
            </a:xfrm>
            <a:custGeom>
              <a:rect b="b" l="l" r="r" t="t"/>
              <a:pathLst>
                <a:path extrusionOk="0" h="15" w="8">
                  <a:moveTo>
                    <a:pt x="0" y="0"/>
                  </a:moveTo>
                  <a:lnTo>
                    <a:pt x="7" y="1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01"/>
            <p:cNvSpPr/>
            <p:nvPr/>
          </p:nvSpPr>
          <p:spPr>
            <a:xfrm>
              <a:off x="5916712" y="2907699"/>
              <a:ext cx="201" cy="453"/>
            </a:xfrm>
            <a:custGeom>
              <a:rect b="b" l="l" r="r" t="t"/>
              <a:pathLst>
                <a:path extrusionOk="0" h="18" w="8">
                  <a:moveTo>
                    <a:pt x="1" y="0"/>
                  </a:moveTo>
                  <a:lnTo>
                    <a:pt x="8"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01"/>
            <p:cNvSpPr/>
            <p:nvPr/>
          </p:nvSpPr>
          <p:spPr>
            <a:xfrm>
              <a:off x="5915756" y="2904430"/>
              <a:ext cx="201" cy="629"/>
            </a:xfrm>
            <a:custGeom>
              <a:rect b="b" l="l" r="r" t="t"/>
              <a:pathLst>
                <a:path extrusionOk="0" h="25" w="8">
                  <a:moveTo>
                    <a:pt x="0" y="0"/>
                  </a:moveTo>
                  <a:lnTo>
                    <a:pt x="7" y="2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01"/>
            <p:cNvSpPr/>
            <p:nvPr/>
          </p:nvSpPr>
          <p:spPr>
            <a:xfrm>
              <a:off x="5916360" y="2906718"/>
              <a:ext cx="201" cy="453"/>
            </a:xfrm>
            <a:custGeom>
              <a:rect b="b" l="l" r="r" t="t"/>
              <a:pathLst>
                <a:path extrusionOk="0" h="18" w="8">
                  <a:moveTo>
                    <a:pt x="1" y="1"/>
                  </a:moveTo>
                  <a:lnTo>
                    <a:pt x="8"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01"/>
            <p:cNvSpPr/>
            <p:nvPr/>
          </p:nvSpPr>
          <p:spPr>
            <a:xfrm>
              <a:off x="5927095" y="2917630"/>
              <a:ext cx="201" cy="201"/>
            </a:xfrm>
            <a:custGeom>
              <a:rect b="b" l="l" r="r" t="t"/>
              <a:pathLst>
                <a:path extrusionOk="0" h="8" w="8">
                  <a:moveTo>
                    <a:pt x="1" y="1"/>
                  </a:moveTo>
                  <a:lnTo>
                    <a:pt x="8"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01"/>
            <p:cNvSpPr/>
            <p:nvPr/>
          </p:nvSpPr>
          <p:spPr>
            <a:xfrm>
              <a:off x="5916108" y="2905562"/>
              <a:ext cx="201" cy="553"/>
            </a:xfrm>
            <a:custGeom>
              <a:rect b="b" l="l" r="r" t="t"/>
              <a:pathLst>
                <a:path extrusionOk="0" h="22" w="8">
                  <a:moveTo>
                    <a:pt x="0" y="1"/>
                  </a:moveTo>
                  <a:lnTo>
                    <a:pt x="7" y="2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01"/>
            <p:cNvSpPr/>
            <p:nvPr/>
          </p:nvSpPr>
          <p:spPr>
            <a:xfrm>
              <a:off x="5918044" y="2910766"/>
              <a:ext cx="101" cy="377"/>
            </a:xfrm>
            <a:custGeom>
              <a:rect b="b" l="l" r="r" t="t"/>
              <a:pathLst>
                <a:path extrusionOk="0" h="15" w="4">
                  <a:moveTo>
                    <a:pt x="0" y="1"/>
                  </a:moveTo>
                  <a:lnTo>
                    <a:pt x="4"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01"/>
            <p:cNvSpPr/>
            <p:nvPr/>
          </p:nvSpPr>
          <p:spPr>
            <a:xfrm>
              <a:off x="5925511" y="2916398"/>
              <a:ext cx="201" cy="201"/>
            </a:xfrm>
            <a:custGeom>
              <a:rect b="b" l="l" r="r" t="t"/>
              <a:pathLst>
                <a:path extrusionOk="0" h="8" w="8">
                  <a:moveTo>
                    <a:pt x="1" y="1"/>
                  </a:moveTo>
                  <a:lnTo>
                    <a:pt x="8"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01"/>
            <p:cNvSpPr/>
            <p:nvPr/>
          </p:nvSpPr>
          <p:spPr>
            <a:xfrm>
              <a:off x="5918296" y="2911394"/>
              <a:ext cx="201" cy="277"/>
            </a:xfrm>
            <a:custGeom>
              <a:rect b="b" l="l" r="r" t="t"/>
              <a:pathLst>
                <a:path extrusionOk="0" h="11" w="8">
                  <a:moveTo>
                    <a:pt x="1" y="0"/>
                  </a:moveTo>
                  <a:lnTo>
                    <a:pt x="8"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01"/>
            <p:cNvSpPr/>
            <p:nvPr/>
          </p:nvSpPr>
          <p:spPr>
            <a:xfrm>
              <a:off x="5920232" y="2913154"/>
              <a:ext cx="201" cy="101"/>
            </a:xfrm>
            <a:custGeom>
              <a:rect b="b" l="l" r="r" t="t"/>
              <a:pathLst>
                <a:path extrusionOk="0" h="4" w="8">
                  <a:moveTo>
                    <a:pt x="1" y="0"/>
                  </a:moveTo>
                  <a:lnTo>
                    <a:pt x="8" y="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01"/>
            <p:cNvSpPr/>
            <p:nvPr/>
          </p:nvSpPr>
          <p:spPr>
            <a:xfrm>
              <a:off x="5926316" y="2917102"/>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01"/>
            <p:cNvSpPr/>
            <p:nvPr/>
          </p:nvSpPr>
          <p:spPr>
            <a:xfrm>
              <a:off x="5920684" y="2913230"/>
              <a:ext cx="101" cy="25"/>
            </a:xfrm>
            <a:custGeom>
              <a:rect b="b" l="l" r="r" t="t"/>
              <a:pathLst>
                <a:path extrusionOk="0" h="1" w="4">
                  <a:moveTo>
                    <a:pt x="0" y="1"/>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01"/>
            <p:cNvSpPr/>
            <p:nvPr/>
          </p:nvSpPr>
          <p:spPr>
            <a:xfrm>
              <a:off x="5918648" y="2911922"/>
              <a:ext cx="201" cy="201"/>
            </a:xfrm>
            <a:custGeom>
              <a:rect b="b" l="l" r="r" t="t"/>
              <a:pathLst>
                <a:path extrusionOk="0" h="8" w="8">
                  <a:moveTo>
                    <a:pt x="1" y="0"/>
                  </a:moveTo>
                  <a:lnTo>
                    <a:pt x="8"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01"/>
            <p:cNvSpPr/>
            <p:nvPr/>
          </p:nvSpPr>
          <p:spPr>
            <a:xfrm>
              <a:off x="5919452" y="2912626"/>
              <a:ext cx="201" cy="201"/>
            </a:xfrm>
            <a:custGeom>
              <a:rect b="b" l="l" r="r" t="t"/>
              <a:pathLst>
                <a:path extrusionOk="0" h="8" w="8">
                  <a:moveTo>
                    <a:pt x="0" y="0"/>
                  </a:moveTo>
                  <a:lnTo>
                    <a:pt x="7"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01"/>
            <p:cNvSpPr/>
            <p:nvPr/>
          </p:nvSpPr>
          <p:spPr>
            <a:xfrm>
              <a:off x="5919804" y="2912878"/>
              <a:ext cx="201" cy="201"/>
            </a:xfrm>
            <a:custGeom>
              <a:rect b="b" l="l" r="r" t="t"/>
              <a:pathLst>
                <a:path extrusionOk="0" h="8" w="8">
                  <a:moveTo>
                    <a:pt x="0" y="1"/>
                  </a:moveTo>
                  <a:lnTo>
                    <a:pt x="7"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01"/>
            <p:cNvSpPr/>
            <p:nvPr/>
          </p:nvSpPr>
          <p:spPr>
            <a:xfrm>
              <a:off x="5930364" y="2919389"/>
              <a:ext cx="201" cy="25"/>
            </a:xfrm>
            <a:custGeom>
              <a:rect b="b" l="l" r="r" t="t"/>
              <a:pathLst>
                <a:path extrusionOk="0" h="1" w="8">
                  <a:moveTo>
                    <a:pt x="0" y="1"/>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01"/>
            <p:cNvSpPr/>
            <p:nvPr/>
          </p:nvSpPr>
          <p:spPr>
            <a:xfrm>
              <a:off x="5985097" y="2907875"/>
              <a:ext cx="5933" cy="3897"/>
            </a:xfrm>
            <a:custGeom>
              <a:rect b="b" l="l" r="r" t="t"/>
              <a:pathLst>
                <a:path extrusionOk="0" h="155" w="236">
                  <a:moveTo>
                    <a:pt x="235" y="0"/>
                  </a:moveTo>
                  <a:cubicBezTo>
                    <a:pt x="204" y="112"/>
                    <a:pt x="102" y="130"/>
                    <a:pt x="1" y="154"/>
                  </a:cubicBezTo>
                  <a:cubicBezTo>
                    <a:pt x="106" y="133"/>
                    <a:pt x="204" y="112"/>
                    <a:pt x="2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01"/>
            <p:cNvSpPr/>
            <p:nvPr/>
          </p:nvSpPr>
          <p:spPr>
            <a:xfrm>
              <a:off x="5933607" y="2917730"/>
              <a:ext cx="8221" cy="981"/>
            </a:xfrm>
            <a:custGeom>
              <a:rect b="b" l="l" r="r" t="t"/>
              <a:pathLst>
                <a:path extrusionOk="0" h="39" w="327">
                  <a:moveTo>
                    <a:pt x="326" y="7"/>
                  </a:moveTo>
                  <a:cubicBezTo>
                    <a:pt x="197" y="4"/>
                    <a:pt x="53" y="0"/>
                    <a:pt x="1" y="39"/>
                  </a:cubicBezTo>
                  <a:cubicBezTo>
                    <a:pt x="53" y="0"/>
                    <a:pt x="197" y="4"/>
                    <a:pt x="326"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01"/>
            <p:cNvSpPr/>
            <p:nvPr/>
          </p:nvSpPr>
          <p:spPr>
            <a:xfrm>
              <a:off x="6025599" y="2872576"/>
              <a:ext cx="101" cy="25"/>
            </a:xfrm>
            <a:custGeom>
              <a:rect b="b" l="l" r="r" t="t"/>
              <a:pathLst>
                <a:path extrusionOk="0" h="1" w="4">
                  <a:moveTo>
                    <a:pt x="4" y="0"/>
                  </a:moveTo>
                  <a:lnTo>
                    <a:pt x="0" y="0"/>
                  </a:ln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01"/>
            <p:cNvSpPr/>
            <p:nvPr/>
          </p:nvSpPr>
          <p:spPr>
            <a:xfrm>
              <a:off x="5919000" y="2912274"/>
              <a:ext cx="201" cy="201"/>
            </a:xfrm>
            <a:custGeom>
              <a:rect b="b" l="l" r="r" t="t"/>
              <a:pathLst>
                <a:path extrusionOk="0" h="8" w="8">
                  <a:moveTo>
                    <a:pt x="8"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01"/>
            <p:cNvSpPr/>
            <p:nvPr/>
          </p:nvSpPr>
          <p:spPr>
            <a:xfrm>
              <a:off x="5931319" y="291949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01"/>
            <p:cNvSpPr/>
            <p:nvPr/>
          </p:nvSpPr>
          <p:spPr>
            <a:xfrm>
              <a:off x="6004632" y="2871520"/>
              <a:ext cx="15713" cy="3268"/>
            </a:xfrm>
            <a:custGeom>
              <a:rect b="b" l="l" r="r" t="t"/>
              <a:pathLst>
                <a:path extrusionOk="0" h="130" w="625">
                  <a:moveTo>
                    <a:pt x="624" y="11"/>
                  </a:moveTo>
                  <a:cubicBezTo>
                    <a:pt x="424" y="7"/>
                    <a:pt x="120" y="0"/>
                    <a:pt x="1" y="130"/>
                  </a:cubicBezTo>
                  <a:cubicBezTo>
                    <a:pt x="120" y="0"/>
                    <a:pt x="424" y="7"/>
                    <a:pt x="624"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01"/>
            <p:cNvSpPr/>
            <p:nvPr/>
          </p:nvSpPr>
          <p:spPr>
            <a:xfrm>
              <a:off x="6023840" y="2871948"/>
              <a:ext cx="201" cy="25"/>
            </a:xfrm>
            <a:custGeom>
              <a:rect b="b" l="l" r="r" t="t"/>
              <a:pathLst>
                <a:path extrusionOk="0" h="1" w="8">
                  <a:moveTo>
                    <a:pt x="0" y="1"/>
                  </a:moveTo>
                  <a:lnTo>
                    <a:pt x="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01"/>
            <p:cNvSpPr/>
            <p:nvPr/>
          </p:nvSpPr>
          <p:spPr>
            <a:xfrm>
              <a:off x="6023211" y="2871872"/>
              <a:ext cx="201" cy="25"/>
            </a:xfrm>
            <a:custGeom>
              <a:rect b="b" l="l" r="r" t="t"/>
              <a:pathLst>
                <a:path extrusionOk="0" h="1" w="8">
                  <a:moveTo>
                    <a:pt x="1" y="0"/>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01"/>
            <p:cNvSpPr/>
            <p:nvPr/>
          </p:nvSpPr>
          <p:spPr>
            <a:xfrm>
              <a:off x="6024619" y="2872224"/>
              <a:ext cx="126" cy="25"/>
            </a:xfrm>
            <a:custGeom>
              <a:rect b="b" l="l" r="r" t="t"/>
              <a:pathLst>
                <a:path extrusionOk="0" h="1" w="5">
                  <a:moveTo>
                    <a:pt x="1" y="0"/>
                  </a:moveTo>
                  <a:lnTo>
                    <a:pt x="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01"/>
            <p:cNvSpPr/>
            <p:nvPr/>
          </p:nvSpPr>
          <p:spPr>
            <a:xfrm>
              <a:off x="6121187" y="3059327"/>
              <a:ext cx="729" cy="377"/>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01"/>
            <p:cNvSpPr/>
            <p:nvPr/>
          </p:nvSpPr>
          <p:spPr>
            <a:xfrm>
              <a:off x="6131646" y="3047108"/>
              <a:ext cx="27580" cy="10660"/>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01"/>
            <p:cNvSpPr/>
            <p:nvPr/>
          </p:nvSpPr>
          <p:spPr>
            <a:xfrm>
              <a:off x="6121439" y="3059603"/>
              <a:ext cx="101" cy="25"/>
            </a:xfrm>
            <a:custGeom>
              <a:rect b="b" l="l" r="r" t="t"/>
              <a:pathLst>
                <a:path extrusionOk="0" h="1" w="4">
                  <a:moveTo>
                    <a:pt x="4" y="0"/>
                  </a:move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01"/>
            <p:cNvSpPr/>
            <p:nvPr/>
          </p:nvSpPr>
          <p:spPr>
            <a:xfrm>
              <a:off x="6131747" y="3055556"/>
              <a:ext cx="981" cy="981"/>
            </a:xfrm>
            <a:custGeom>
              <a:rect b="b" l="l" r="r" t="t"/>
              <a:pathLst>
                <a:path extrusionOk="0" h="39" w="39">
                  <a:moveTo>
                    <a:pt x="0" y="0"/>
                  </a:moveTo>
                  <a:cubicBezTo>
                    <a:pt x="11" y="11"/>
                    <a:pt x="25" y="25"/>
                    <a:pt x="39" y="39"/>
                  </a:cubicBezTo>
                  <a:cubicBezTo>
                    <a:pt x="25" y="25"/>
                    <a:pt x="11" y="11"/>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01"/>
            <p:cNvSpPr/>
            <p:nvPr/>
          </p:nvSpPr>
          <p:spPr>
            <a:xfrm>
              <a:off x="6121187" y="3059503"/>
              <a:ext cx="0" cy="25"/>
            </a:xfrm>
            <a:custGeom>
              <a:rect b="b" l="l" r="r" t="t"/>
              <a:pathLst>
                <a:path extrusionOk="0" h="1" w="0">
                  <a:moveTo>
                    <a:pt x="0" y="1"/>
                  </a:move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01"/>
            <p:cNvSpPr/>
            <p:nvPr/>
          </p:nvSpPr>
          <p:spPr>
            <a:xfrm>
              <a:off x="6121891" y="3059327"/>
              <a:ext cx="25" cy="25"/>
            </a:xfrm>
            <a:custGeom>
              <a:rect b="b" l="l" r="r" t="t"/>
              <a:pathLst>
                <a:path extrusionOk="0" h="1" w="1">
                  <a:moveTo>
                    <a:pt x="0" y="1"/>
                  </a:move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01"/>
            <p:cNvSpPr/>
            <p:nvPr/>
          </p:nvSpPr>
          <p:spPr>
            <a:xfrm>
              <a:off x="6132803" y="3056687"/>
              <a:ext cx="981" cy="1081"/>
            </a:xfrm>
            <a:custGeom>
              <a:rect b="b" l="l" r="r" t="t"/>
              <a:pathLst>
                <a:path extrusionOk="0" h="43" w="39">
                  <a:moveTo>
                    <a:pt x="39" y="43"/>
                  </a:moveTo>
                  <a:cubicBezTo>
                    <a:pt x="25" y="29"/>
                    <a:pt x="14" y="15"/>
                    <a:pt x="0" y="1"/>
                  </a:cubicBezTo>
                  <a:cubicBezTo>
                    <a:pt x="14" y="15"/>
                    <a:pt x="25" y="29"/>
                    <a:pt x="39" y="4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01"/>
            <p:cNvSpPr/>
            <p:nvPr/>
          </p:nvSpPr>
          <p:spPr>
            <a:xfrm>
              <a:off x="4541801" y="2325297"/>
              <a:ext cx="20641" cy="33011"/>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01"/>
            <p:cNvSpPr/>
            <p:nvPr/>
          </p:nvSpPr>
          <p:spPr>
            <a:xfrm>
              <a:off x="4602794" y="2372336"/>
              <a:ext cx="35500" cy="20490"/>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01"/>
            <p:cNvSpPr/>
            <p:nvPr/>
          </p:nvSpPr>
          <p:spPr>
            <a:xfrm>
              <a:off x="4522719" y="2223700"/>
              <a:ext cx="153514" cy="147983"/>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01"/>
            <p:cNvSpPr/>
            <p:nvPr/>
          </p:nvSpPr>
          <p:spPr>
            <a:xfrm>
              <a:off x="4596383" y="2224681"/>
              <a:ext cx="2489" cy="4601"/>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01"/>
            <p:cNvSpPr/>
            <p:nvPr/>
          </p:nvSpPr>
          <p:spPr>
            <a:xfrm>
              <a:off x="4575968" y="2227321"/>
              <a:ext cx="553" cy="377"/>
            </a:xfrm>
            <a:custGeom>
              <a:rect b="b" l="l" r="r" t="t"/>
              <a:pathLst>
                <a:path extrusionOk="0" h="15" w="22">
                  <a:moveTo>
                    <a:pt x="21" y="14"/>
                  </a:moveTo>
                  <a:lnTo>
                    <a:pt x="0" y="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01"/>
            <p:cNvSpPr/>
            <p:nvPr/>
          </p:nvSpPr>
          <p:spPr>
            <a:xfrm>
              <a:off x="4603146" y="2230413"/>
              <a:ext cx="1710" cy="277"/>
            </a:xfrm>
            <a:custGeom>
              <a:rect b="b" l="l" r="r" t="t"/>
              <a:pathLst>
                <a:path extrusionOk="0" h="11" w="68">
                  <a:moveTo>
                    <a:pt x="67" y="11"/>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01"/>
            <p:cNvSpPr/>
            <p:nvPr/>
          </p:nvSpPr>
          <p:spPr>
            <a:xfrm>
              <a:off x="4534158" y="2244216"/>
              <a:ext cx="553" cy="25"/>
            </a:xfrm>
            <a:custGeom>
              <a:rect b="b" l="l" r="r" t="t"/>
              <a:pathLst>
                <a:path extrusionOk="0" h="1" w="22">
                  <a:moveTo>
                    <a:pt x="21"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01"/>
            <p:cNvSpPr/>
            <p:nvPr/>
          </p:nvSpPr>
          <p:spPr>
            <a:xfrm>
              <a:off x="4533454" y="2244316"/>
              <a:ext cx="553" cy="25"/>
            </a:xfrm>
            <a:custGeom>
              <a:rect b="b" l="l" r="r" t="t"/>
              <a:pathLst>
                <a:path extrusionOk="0" h="1" w="22">
                  <a:moveTo>
                    <a:pt x="21"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01"/>
            <p:cNvSpPr/>
            <p:nvPr/>
          </p:nvSpPr>
          <p:spPr>
            <a:xfrm>
              <a:off x="4527470" y="2244392"/>
              <a:ext cx="5129" cy="377"/>
            </a:xfrm>
            <a:custGeom>
              <a:rect b="b" l="l" r="r" t="t"/>
              <a:pathLst>
                <a:path extrusionOk="0" h="15" w="204">
                  <a:moveTo>
                    <a:pt x="203" y="1"/>
                  </a:moveTo>
                  <a:lnTo>
                    <a:pt x="0" y="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01"/>
            <p:cNvSpPr/>
            <p:nvPr/>
          </p:nvSpPr>
          <p:spPr>
            <a:xfrm>
              <a:off x="4532574" y="2244316"/>
              <a:ext cx="729" cy="25"/>
            </a:xfrm>
            <a:custGeom>
              <a:rect b="b" l="l" r="r" t="t"/>
              <a:pathLst>
                <a:path extrusionOk="0" h="1" w="29">
                  <a:moveTo>
                    <a:pt x="28" y="0"/>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01"/>
            <p:cNvSpPr/>
            <p:nvPr/>
          </p:nvSpPr>
          <p:spPr>
            <a:xfrm>
              <a:off x="4526842" y="2244844"/>
              <a:ext cx="553" cy="25"/>
            </a:xfrm>
            <a:custGeom>
              <a:rect b="b" l="l" r="r" t="t"/>
              <a:pathLst>
                <a:path extrusionOk="0" h="1" w="22">
                  <a:moveTo>
                    <a:pt x="1" y="0"/>
                  </a:moveTo>
                  <a:lnTo>
                    <a:pt x="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01"/>
            <p:cNvSpPr/>
            <p:nvPr/>
          </p:nvSpPr>
          <p:spPr>
            <a:xfrm>
              <a:off x="4574560" y="2227321"/>
              <a:ext cx="1433" cy="1332"/>
            </a:xfrm>
            <a:custGeom>
              <a:rect b="b" l="l" r="r" t="t"/>
              <a:pathLst>
                <a:path extrusionOk="0" h="53" w="57">
                  <a:moveTo>
                    <a:pt x="0" y="53"/>
                  </a:moveTo>
                  <a:lnTo>
                    <a:pt x="56" y="0"/>
                  </a:lnTo>
                  <a:lnTo>
                    <a:pt x="5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01"/>
            <p:cNvSpPr/>
            <p:nvPr/>
          </p:nvSpPr>
          <p:spPr>
            <a:xfrm>
              <a:off x="4536798" y="2244140"/>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01"/>
            <p:cNvSpPr/>
            <p:nvPr/>
          </p:nvSpPr>
          <p:spPr>
            <a:xfrm>
              <a:off x="4536345" y="224414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01"/>
            <p:cNvSpPr/>
            <p:nvPr/>
          </p:nvSpPr>
          <p:spPr>
            <a:xfrm>
              <a:off x="4534862" y="2244216"/>
              <a:ext cx="453" cy="25"/>
            </a:xfrm>
            <a:custGeom>
              <a:rect b="b" l="l" r="r" t="t"/>
              <a:pathLst>
                <a:path extrusionOk="0" h="1" w="18">
                  <a:moveTo>
                    <a:pt x="18" y="1"/>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01"/>
            <p:cNvSpPr/>
            <p:nvPr/>
          </p:nvSpPr>
          <p:spPr>
            <a:xfrm>
              <a:off x="4537225" y="2244140"/>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01"/>
            <p:cNvSpPr/>
            <p:nvPr/>
          </p:nvSpPr>
          <p:spPr>
            <a:xfrm>
              <a:off x="4535465" y="2244140"/>
              <a:ext cx="377" cy="25"/>
            </a:xfrm>
            <a:custGeom>
              <a:rect b="b" l="l" r="r" t="t"/>
              <a:pathLst>
                <a:path extrusionOk="0" h="1" w="15">
                  <a:moveTo>
                    <a:pt x="15"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01"/>
            <p:cNvSpPr/>
            <p:nvPr/>
          </p:nvSpPr>
          <p:spPr>
            <a:xfrm>
              <a:off x="4529130" y="2250023"/>
              <a:ext cx="126" cy="830"/>
            </a:xfrm>
            <a:custGeom>
              <a:rect b="b" l="l" r="r" t="t"/>
              <a:pathLst>
                <a:path extrusionOk="0" h="33" w="5">
                  <a:moveTo>
                    <a:pt x="4" y="32"/>
                  </a:moveTo>
                  <a:cubicBezTo>
                    <a:pt x="4" y="22"/>
                    <a:pt x="4" y="11"/>
                    <a:pt x="1" y="1"/>
                  </a:cubicBezTo>
                  <a:cubicBezTo>
                    <a:pt x="4" y="11"/>
                    <a:pt x="4" y="22"/>
                    <a:pt x="4"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01"/>
            <p:cNvSpPr/>
            <p:nvPr/>
          </p:nvSpPr>
          <p:spPr>
            <a:xfrm>
              <a:off x="4527294" y="2247735"/>
              <a:ext cx="101" cy="201"/>
            </a:xfrm>
            <a:custGeom>
              <a:rect b="b" l="l" r="r" t="t"/>
              <a:pathLst>
                <a:path extrusionOk="0" h="8" w="4">
                  <a:moveTo>
                    <a:pt x="4"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01"/>
            <p:cNvSpPr/>
            <p:nvPr/>
          </p:nvSpPr>
          <p:spPr>
            <a:xfrm>
              <a:off x="4528778" y="2270715"/>
              <a:ext cx="6637" cy="805"/>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01"/>
            <p:cNvSpPr/>
            <p:nvPr/>
          </p:nvSpPr>
          <p:spPr>
            <a:xfrm>
              <a:off x="4535817" y="2276246"/>
              <a:ext cx="302" cy="654"/>
            </a:xfrm>
            <a:custGeom>
              <a:rect b="b" l="l" r="r" t="t"/>
              <a:pathLst>
                <a:path extrusionOk="0" h="26" w="12">
                  <a:moveTo>
                    <a:pt x="1" y="25"/>
                  </a:moveTo>
                  <a:lnTo>
                    <a:pt x="1" y="25"/>
                  </a:lnTo>
                  <a:lnTo>
                    <a:pt x="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01"/>
            <p:cNvSpPr/>
            <p:nvPr/>
          </p:nvSpPr>
          <p:spPr>
            <a:xfrm>
              <a:off x="4527118" y="2247484"/>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01"/>
            <p:cNvSpPr/>
            <p:nvPr/>
          </p:nvSpPr>
          <p:spPr>
            <a:xfrm>
              <a:off x="4527546" y="2248087"/>
              <a:ext cx="1006" cy="729"/>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01"/>
            <p:cNvSpPr/>
            <p:nvPr/>
          </p:nvSpPr>
          <p:spPr>
            <a:xfrm>
              <a:off x="4604303" y="2237000"/>
              <a:ext cx="101" cy="830"/>
            </a:xfrm>
            <a:custGeom>
              <a:rect b="b" l="l" r="r" t="t"/>
              <a:pathLst>
                <a:path extrusionOk="0" h="33" w="4">
                  <a:moveTo>
                    <a:pt x="4" y="1"/>
                  </a:moveTo>
                  <a:cubicBezTo>
                    <a:pt x="4" y="11"/>
                    <a:pt x="0" y="22"/>
                    <a:pt x="4" y="32"/>
                  </a:cubicBez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01"/>
            <p:cNvSpPr/>
            <p:nvPr/>
          </p:nvSpPr>
          <p:spPr>
            <a:xfrm>
              <a:off x="4604202" y="2244668"/>
              <a:ext cx="25" cy="905"/>
            </a:xfrm>
            <a:custGeom>
              <a:rect b="b" l="l" r="r" t="t"/>
              <a:pathLst>
                <a:path extrusionOk="0" h="36" w="1">
                  <a:moveTo>
                    <a:pt x="1" y="0"/>
                  </a:moveTo>
                  <a:lnTo>
                    <a:pt x="1" y="3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01"/>
            <p:cNvSpPr/>
            <p:nvPr/>
          </p:nvSpPr>
          <p:spPr>
            <a:xfrm>
              <a:off x="4604479" y="2234712"/>
              <a:ext cx="25" cy="905"/>
            </a:xfrm>
            <a:custGeom>
              <a:rect b="b" l="l" r="r" t="t"/>
              <a:pathLst>
                <a:path extrusionOk="0" h="36" w="1">
                  <a:moveTo>
                    <a:pt x="0" y="1"/>
                  </a:moveTo>
                  <a:cubicBezTo>
                    <a:pt x="0" y="15"/>
                    <a:pt x="0" y="25"/>
                    <a:pt x="0" y="36"/>
                  </a:cubicBezTo>
                  <a:cubicBezTo>
                    <a:pt x="0" y="25"/>
                    <a:pt x="0" y="15"/>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01"/>
            <p:cNvSpPr/>
            <p:nvPr/>
          </p:nvSpPr>
          <p:spPr>
            <a:xfrm>
              <a:off x="4604202" y="2239640"/>
              <a:ext cx="25" cy="478"/>
            </a:xfrm>
            <a:custGeom>
              <a:rect b="b" l="l" r="r" t="t"/>
              <a:pathLst>
                <a:path extrusionOk="0" h="19" w="1">
                  <a:moveTo>
                    <a:pt x="1" y="1"/>
                  </a:moveTo>
                  <a:lnTo>
                    <a:pt x="1" y="1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01"/>
            <p:cNvSpPr/>
            <p:nvPr/>
          </p:nvSpPr>
          <p:spPr>
            <a:xfrm>
              <a:off x="4604202" y="2242380"/>
              <a:ext cx="25" cy="729"/>
            </a:xfrm>
            <a:custGeom>
              <a:rect b="b" l="l" r="r" t="t"/>
              <a:pathLst>
                <a:path extrusionOk="0" h="29" w="1">
                  <a:moveTo>
                    <a:pt x="1" y="28"/>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01"/>
            <p:cNvSpPr/>
            <p:nvPr/>
          </p:nvSpPr>
          <p:spPr>
            <a:xfrm>
              <a:off x="4604554" y="2232701"/>
              <a:ext cx="126" cy="805"/>
            </a:xfrm>
            <a:custGeom>
              <a:rect b="b" l="l" r="r" t="t"/>
              <a:pathLst>
                <a:path extrusionOk="0" h="32" w="5">
                  <a:moveTo>
                    <a:pt x="4" y="0"/>
                  </a:moveTo>
                  <a:cubicBezTo>
                    <a:pt x="4" y="11"/>
                    <a:pt x="4" y="21"/>
                    <a:pt x="1" y="32"/>
                  </a:cubicBezTo>
                  <a:cubicBezTo>
                    <a:pt x="4" y="21"/>
                    <a:pt x="4" y="11"/>
                    <a:pt x="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01"/>
            <p:cNvSpPr/>
            <p:nvPr/>
          </p:nvSpPr>
          <p:spPr>
            <a:xfrm>
              <a:off x="4604730" y="2230765"/>
              <a:ext cx="126" cy="729"/>
            </a:xfrm>
            <a:custGeom>
              <a:rect b="b" l="l" r="r" t="t"/>
              <a:pathLst>
                <a:path extrusionOk="0" h="29" w="5">
                  <a:moveTo>
                    <a:pt x="4" y="0"/>
                  </a:moveTo>
                  <a:lnTo>
                    <a:pt x="1" y="2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01"/>
            <p:cNvSpPr/>
            <p:nvPr/>
          </p:nvSpPr>
          <p:spPr>
            <a:xfrm>
              <a:off x="4679903" y="2287962"/>
              <a:ext cx="12269" cy="16920"/>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01"/>
            <p:cNvSpPr/>
            <p:nvPr/>
          </p:nvSpPr>
          <p:spPr>
            <a:xfrm>
              <a:off x="4680180" y="2295630"/>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01"/>
            <p:cNvSpPr/>
            <p:nvPr/>
          </p:nvSpPr>
          <p:spPr>
            <a:xfrm>
              <a:off x="4680255" y="2296334"/>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01"/>
            <p:cNvSpPr/>
            <p:nvPr/>
          </p:nvSpPr>
          <p:spPr>
            <a:xfrm>
              <a:off x="4680255" y="2295881"/>
              <a:ext cx="25" cy="25"/>
            </a:xfrm>
            <a:custGeom>
              <a:rect b="b" l="l" r="r" t="t"/>
              <a:pathLst>
                <a:path extrusionOk="0" h="1" w="1">
                  <a:moveTo>
                    <a:pt x="1"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01"/>
            <p:cNvSpPr/>
            <p:nvPr/>
          </p:nvSpPr>
          <p:spPr>
            <a:xfrm>
              <a:off x="4680180" y="2295353"/>
              <a:ext cx="25" cy="126"/>
            </a:xfrm>
            <a:custGeom>
              <a:rect b="b" l="l" r="r" t="t"/>
              <a:pathLst>
                <a:path extrusionOk="0" h="5" w="1">
                  <a:moveTo>
                    <a:pt x="0" y="1"/>
                  </a:moveTo>
                  <a:lnTo>
                    <a:pt x="0" y="4"/>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01"/>
            <p:cNvSpPr/>
            <p:nvPr/>
          </p:nvSpPr>
          <p:spPr>
            <a:xfrm>
              <a:off x="4682643" y="2288842"/>
              <a:ext cx="729" cy="1257"/>
            </a:xfrm>
            <a:custGeom>
              <a:rect b="b" l="l" r="r" t="t"/>
              <a:pathLst>
                <a:path extrusionOk="0" h="50" w="29">
                  <a:moveTo>
                    <a:pt x="28" y="1"/>
                  </a:moveTo>
                  <a:lnTo>
                    <a:pt x="28" y="1"/>
                  </a:lnTo>
                  <a:cubicBezTo>
                    <a:pt x="18" y="18"/>
                    <a:pt x="7" y="32"/>
                    <a:pt x="0" y="50"/>
                  </a:cubicBezTo>
                  <a:cubicBezTo>
                    <a:pt x="7" y="36"/>
                    <a:pt x="18" y="18"/>
                    <a:pt x="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01"/>
            <p:cNvSpPr/>
            <p:nvPr/>
          </p:nvSpPr>
          <p:spPr>
            <a:xfrm>
              <a:off x="4680004" y="2297993"/>
              <a:ext cx="25" cy="377"/>
            </a:xfrm>
            <a:custGeom>
              <a:rect b="b" l="l" r="r" t="t"/>
              <a:pathLst>
                <a:path extrusionOk="0" h="15" w="1">
                  <a:moveTo>
                    <a:pt x="0" y="15"/>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01"/>
            <p:cNvSpPr/>
            <p:nvPr/>
          </p:nvSpPr>
          <p:spPr>
            <a:xfrm>
              <a:off x="4679828" y="2298873"/>
              <a:ext cx="101" cy="377"/>
            </a:xfrm>
            <a:custGeom>
              <a:rect b="b" l="l" r="r" t="t"/>
              <a:pathLst>
                <a:path extrusionOk="0" h="15" w="4">
                  <a:moveTo>
                    <a:pt x="0" y="15"/>
                  </a:moveTo>
                  <a:lnTo>
                    <a:pt x="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01"/>
            <p:cNvSpPr/>
            <p:nvPr/>
          </p:nvSpPr>
          <p:spPr>
            <a:xfrm>
              <a:off x="4682191" y="2290526"/>
              <a:ext cx="201" cy="277"/>
            </a:xfrm>
            <a:custGeom>
              <a:rect b="b" l="l" r="r" t="t"/>
              <a:pathLst>
                <a:path extrusionOk="0" h="11" w="8">
                  <a:moveTo>
                    <a:pt x="1" y="11"/>
                  </a:moveTo>
                  <a:lnTo>
                    <a:pt x="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01"/>
            <p:cNvSpPr/>
            <p:nvPr/>
          </p:nvSpPr>
          <p:spPr>
            <a:xfrm>
              <a:off x="4680180" y="2296937"/>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01"/>
            <p:cNvSpPr/>
            <p:nvPr/>
          </p:nvSpPr>
          <p:spPr>
            <a:xfrm>
              <a:off x="4680180" y="2297390"/>
              <a:ext cx="25" cy="201"/>
            </a:xfrm>
            <a:custGeom>
              <a:rect b="b" l="l" r="r" t="t"/>
              <a:pathLst>
                <a:path extrusionOk="0" h="8" w="1">
                  <a:moveTo>
                    <a:pt x="0" y="7"/>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01"/>
            <p:cNvSpPr/>
            <p:nvPr/>
          </p:nvSpPr>
          <p:spPr>
            <a:xfrm>
              <a:off x="4687295" y="2297289"/>
              <a:ext cx="4777" cy="7769"/>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01"/>
            <p:cNvSpPr/>
            <p:nvPr/>
          </p:nvSpPr>
          <p:spPr>
            <a:xfrm>
              <a:off x="4683951" y="2238333"/>
              <a:ext cx="51515" cy="64890"/>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01"/>
            <p:cNvSpPr/>
            <p:nvPr/>
          </p:nvSpPr>
          <p:spPr>
            <a:xfrm>
              <a:off x="4690462" y="2281023"/>
              <a:ext cx="201" cy="277"/>
            </a:xfrm>
            <a:custGeom>
              <a:rect b="b" l="l" r="r" t="t"/>
              <a:pathLst>
                <a:path extrusionOk="0" h="11" w="8">
                  <a:moveTo>
                    <a:pt x="8" y="0"/>
                  </a:moveTo>
                  <a:cubicBezTo>
                    <a:pt x="8" y="4"/>
                    <a:pt x="4" y="7"/>
                    <a:pt x="1" y="11"/>
                  </a:cubicBezTo>
                  <a:lnTo>
                    <a:pt x="4" y="7"/>
                  </a:lnTo>
                  <a:cubicBezTo>
                    <a:pt x="4" y="7"/>
                    <a:pt x="8" y="4"/>
                    <a:pt x="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01"/>
            <p:cNvSpPr/>
            <p:nvPr/>
          </p:nvSpPr>
          <p:spPr>
            <a:xfrm>
              <a:off x="4689507" y="2281727"/>
              <a:ext cx="453" cy="201"/>
            </a:xfrm>
            <a:custGeom>
              <a:rect b="b" l="l" r="r" t="t"/>
              <a:pathLst>
                <a:path extrusionOk="0" h="8" w="18">
                  <a:moveTo>
                    <a:pt x="0" y="7"/>
                  </a:moveTo>
                  <a:cubicBezTo>
                    <a:pt x="7" y="4"/>
                    <a:pt x="11" y="4"/>
                    <a:pt x="18" y="0"/>
                  </a:cubicBezTo>
                  <a:cubicBezTo>
                    <a:pt x="11" y="4"/>
                    <a:pt x="7" y="4"/>
                    <a:pt x="0"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01"/>
            <p:cNvSpPr/>
            <p:nvPr/>
          </p:nvSpPr>
          <p:spPr>
            <a:xfrm>
              <a:off x="4690035" y="2281375"/>
              <a:ext cx="377" cy="277"/>
            </a:xfrm>
            <a:custGeom>
              <a:rect b="b" l="l" r="r" t="t"/>
              <a:pathLst>
                <a:path extrusionOk="0" h="11" w="15">
                  <a:moveTo>
                    <a:pt x="0" y="11"/>
                  </a:moveTo>
                  <a:cubicBezTo>
                    <a:pt x="4" y="7"/>
                    <a:pt x="11" y="4"/>
                    <a:pt x="14" y="0"/>
                  </a:cubicBezTo>
                  <a:cubicBezTo>
                    <a:pt x="11" y="4"/>
                    <a:pt x="4" y="7"/>
                    <a:pt x="0" y="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01"/>
            <p:cNvSpPr/>
            <p:nvPr/>
          </p:nvSpPr>
          <p:spPr>
            <a:xfrm>
              <a:off x="4692147" y="2261035"/>
              <a:ext cx="101" cy="805"/>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01"/>
            <p:cNvSpPr/>
            <p:nvPr/>
          </p:nvSpPr>
          <p:spPr>
            <a:xfrm>
              <a:off x="4691870" y="2277754"/>
              <a:ext cx="25" cy="25"/>
            </a:xfrm>
            <a:custGeom>
              <a:rect b="b" l="l" r="r" t="t"/>
              <a:pathLst>
                <a:path extrusionOk="0" h="1" w="1">
                  <a:moveTo>
                    <a:pt x="1"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01"/>
            <p:cNvSpPr/>
            <p:nvPr/>
          </p:nvSpPr>
          <p:spPr>
            <a:xfrm>
              <a:off x="4692323" y="2261815"/>
              <a:ext cx="377" cy="3646"/>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01"/>
            <p:cNvSpPr/>
            <p:nvPr/>
          </p:nvSpPr>
          <p:spPr>
            <a:xfrm>
              <a:off x="4691694" y="2258823"/>
              <a:ext cx="478" cy="2238"/>
            </a:xfrm>
            <a:custGeom>
              <a:rect b="b" l="l" r="r" t="t"/>
              <a:pathLst>
                <a:path extrusionOk="0" h="89" w="19">
                  <a:moveTo>
                    <a:pt x="1" y="1"/>
                  </a:moveTo>
                  <a:cubicBezTo>
                    <a:pt x="8" y="29"/>
                    <a:pt x="15" y="57"/>
                    <a:pt x="18" y="88"/>
                  </a:cubicBezTo>
                  <a:lnTo>
                    <a:pt x="18" y="88"/>
                  </a:lnTo>
                  <a:cubicBezTo>
                    <a:pt x="15" y="57"/>
                    <a:pt x="8" y="29"/>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01"/>
            <p:cNvSpPr/>
            <p:nvPr/>
          </p:nvSpPr>
          <p:spPr>
            <a:xfrm>
              <a:off x="4683875" y="2242028"/>
              <a:ext cx="25" cy="201"/>
            </a:xfrm>
            <a:custGeom>
              <a:rect b="b" l="l" r="r" t="t"/>
              <a:pathLst>
                <a:path extrusionOk="0" h="8" w="1">
                  <a:moveTo>
                    <a:pt x="0" y="0"/>
                  </a:moveTo>
                  <a:lnTo>
                    <a:pt x="0"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01"/>
            <p:cNvSpPr/>
            <p:nvPr/>
          </p:nvSpPr>
          <p:spPr>
            <a:xfrm>
              <a:off x="4685887" y="2247484"/>
              <a:ext cx="377" cy="201"/>
            </a:xfrm>
            <a:custGeom>
              <a:rect b="b" l="l" r="r" t="t"/>
              <a:pathLst>
                <a:path extrusionOk="0" h="8" w="15">
                  <a:moveTo>
                    <a:pt x="15" y="7"/>
                  </a:moveTo>
                  <a:cubicBezTo>
                    <a:pt x="8" y="4"/>
                    <a:pt x="4" y="4"/>
                    <a:pt x="1" y="0"/>
                  </a:cubicBezTo>
                  <a:cubicBezTo>
                    <a:pt x="4" y="4"/>
                    <a:pt x="8" y="4"/>
                    <a:pt x="15"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01"/>
            <p:cNvSpPr/>
            <p:nvPr/>
          </p:nvSpPr>
          <p:spPr>
            <a:xfrm>
              <a:off x="4684227" y="2243964"/>
              <a:ext cx="201" cy="729"/>
            </a:xfrm>
            <a:custGeom>
              <a:rect b="b" l="l" r="r" t="t"/>
              <a:pathLst>
                <a:path extrusionOk="0" h="29" w="8">
                  <a:moveTo>
                    <a:pt x="7" y="28"/>
                  </a:moveTo>
                  <a:cubicBezTo>
                    <a:pt x="7" y="18"/>
                    <a:pt x="4" y="11"/>
                    <a:pt x="0" y="0"/>
                  </a:cubicBezTo>
                  <a:cubicBezTo>
                    <a:pt x="4" y="11"/>
                    <a:pt x="7" y="18"/>
                    <a:pt x="7" y="2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01"/>
            <p:cNvSpPr/>
            <p:nvPr/>
          </p:nvSpPr>
          <p:spPr>
            <a:xfrm>
              <a:off x="4685535" y="2247132"/>
              <a:ext cx="302" cy="201"/>
            </a:xfrm>
            <a:custGeom>
              <a:rect b="b" l="l" r="r" t="t"/>
              <a:pathLst>
                <a:path extrusionOk="0" h="8" w="12">
                  <a:moveTo>
                    <a:pt x="11" y="7"/>
                  </a:moveTo>
                  <a:cubicBezTo>
                    <a:pt x="8" y="7"/>
                    <a:pt x="4" y="4"/>
                    <a:pt x="1" y="0"/>
                  </a:cubicBezTo>
                  <a:cubicBezTo>
                    <a:pt x="4" y="4"/>
                    <a:pt x="8" y="7"/>
                    <a:pt x="11" y="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01"/>
            <p:cNvSpPr/>
            <p:nvPr/>
          </p:nvSpPr>
          <p:spPr>
            <a:xfrm>
              <a:off x="4685183" y="2246604"/>
              <a:ext cx="302" cy="377"/>
            </a:xfrm>
            <a:custGeom>
              <a:rect b="b" l="l" r="r" t="t"/>
              <a:pathLst>
                <a:path extrusionOk="0" h="15" w="12">
                  <a:moveTo>
                    <a:pt x="11" y="14"/>
                  </a:moveTo>
                  <a:cubicBezTo>
                    <a:pt x="8" y="11"/>
                    <a:pt x="4" y="4"/>
                    <a:pt x="1" y="0"/>
                  </a:cubicBezTo>
                  <a:cubicBezTo>
                    <a:pt x="4" y="4"/>
                    <a:pt x="8" y="11"/>
                    <a:pt x="11"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01"/>
            <p:cNvSpPr/>
            <p:nvPr/>
          </p:nvSpPr>
          <p:spPr>
            <a:xfrm>
              <a:off x="4683951" y="2242732"/>
              <a:ext cx="201" cy="805"/>
            </a:xfrm>
            <a:custGeom>
              <a:rect b="b" l="l" r="r" t="t"/>
              <a:pathLst>
                <a:path extrusionOk="0" h="32" w="8">
                  <a:moveTo>
                    <a:pt x="8" y="32"/>
                  </a:moveTo>
                  <a:cubicBezTo>
                    <a:pt x="8" y="21"/>
                    <a:pt x="4" y="11"/>
                    <a:pt x="1" y="0"/>
                  </a:cubicBezTo>
                  <a:cubicBezTo>
                    <a:pt x="4" y="11"/>
                    <a:pt x="8" y="21"/>
                    <a:pt x="8" y="3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01"/>
            <p:cNvSpPr/>
            <p:nvPr/>
          </p:nvSpPr>
          <p:spPr>
            <a:xfrm>
              <a:off x="4684931" y="2245900"/>
              <a:ext cx="201" cy="453"/>
            </a:xfrm>
            <a:custGeom>
              <a:rect b="b" l="l" r="r" t="t"/>
              <a:pathLst>
                <a:path extrusionOk="0" h="18" w="8">
                  <a:moveTo>
                    <a:pt x="7" y="18"/>
                  </a:moveTo>
                  <a:cubicBezTo>
                    <a:pt x="4" y="14"/>
                    <a:pt x="0" y="7"/>
                    <a:pt x="0" y="0"/>
                  </a:cubicBezTo>
                  <a:cubicBezTo>
                    <a:pt x="0" y="7"/>
                    <a:pt x="4" y="14"/>
                    <a:pt x="7" y="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01"/>
            <p:cNvSpPr/>
            <p:nvPr/>
          </p:nvSpPr>
          <p:spPr>
            <a:xfrm>
              <a:off x="4684579" y="2245020"/>
              <a:ext cx="201" cy="553"/>
            </a:xfrm>
            <a:custGeom>
              <a:rect b="b" l="l" r="r" t="t"/>
              <a:pathLst>
                <a:path extrusionOk="0" h="22" w="8">
                  <a:moveTo>
                    <a:pt x="0" y="0"/>
                  </a:moveTo>
                  <a:cubicBezTo>
                    <a:pt x="0" y="11"/>
                    <a:pt x="4" y="18"/>
                    <a:pt x="7" y="21"/>
                  </a:cubicBezTo>
                  <a:cubicBezTo>
                    <a:pt x="4" y="18"/>
                    <a:pt x="4" y="1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01"/>
            <p:cNvSpPr/>
            <p:nvPr/>
          </p:nvSpPr>
          <p:spPr>
            <a:xfrm>
              <a:off x="4692499" y="2263851"/>
              <a:ext cx="25" cy="25"/>
            </a:xfrm>
            <a:custGeom>
              <a:rect b="b" l="l" r="r" t="t"/>
              <a:pathLst>
                <a:path extrusionOk="0" h="1" w="1">
                  <a:moveTo>
                    <a:pt x="0" y="0"/>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01"/>
            <p:cNvSpPr/>
            <p:nvPr/>
          </p:nvSpPr>
          <p:spPr>
            <a:xfrm>
              <a:off x="4692222" y="2261035"/>
              <a:ext cx="302" cy="274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01"/>
            <p:cNvSpPr/>
            <p:nvPr/>
          </p:nvSpPr>
          <p:spPr>
            <a:xfrm>
              <a:off x="4697603" y="2296761"/>
              <a:ext cx="1257" cy="553"/>
            </a:xfrm>
            <a:custGeom>
              <a:rect b="b" l="l" r="r" t="t"/>
              <a:pathLst>
                <a:path extrusionOk="0" h="22" w="50">
                  <a:moveTo>
                    <a:pt x="49" y="22"/>
                  </a:moveTo>
                  <a:cubicBezTo>
                    <a:pt x="32" y="15"/>
                    <a:pt x="14" y="4"/>
                    <a:pt x="0" y="1"/>
                  </a:cubicBezTo>
                  <a:cubicBezTo>
                    <a:pt x="14" y="4"/>
                    <a:pt x="32" y="15"/>
                    <a:pt x="49"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01"/>
            <p:cNvSpPr/>
            <p:nvPr/>
          </p:nvSpPr>
          <p:spPr>
            <a:xfrm>
              <a:off x="4695742" y="2296057"/>
              <a:ext cx="302" cy="126"/>
            </a:xfrm>
            <a:custGeom>
              <a:rect b="b" l="l" r="r" t="t"/>
              <a:pathLst>
                <a:path extrusionOk="0" h="5" w="12">
                  <a:moveTo>
                    <a:pt x="11"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01"/>
            <p:cNvSpPr/>
            <p:nvPr/>
          </p:nvSpPr>
          <p:spPr>
            <a:xfrm>
              <a:off x="4699086" y="2297465"/>
              <a:ext cx="1257" cy="654"/>
            </a:xfrm>
            <a:custGeom>
              <a:rect b="b" l="l" r="r" t="t"/>
              <a:pathLst>
                <a:path extrusionOk="0" h="26" w="50">
                  <a:moveTo>
                    <a:pt x="50" y="25"/>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01"/>
            <p:cNvSpPr/>
            <p:nvPr/>
          </p:nvSpPr>
          <p:spPr>
            <a:xfrm>
              <a:off x="4696723" y="2296334"/>
              <a:ext cx="553" cy="277"/>
            </a:xfrm>
            <a:custGeom>
              <a:rect b="b" l="l" r="r" t="t"/>
              <a:pathLst>
                <a:path extrusionOk="0" h="11" w="22">
                  <a:moveTo>
                    <a:pt x="21" y="11"/>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01"/>
            <p:cNvSpPr/>
            <p:nvPr/>
          </p:nvSpPr>
          <p:spPr>
            <a:xfrm>
              <a:off x="4701122" y="2298521"/>
              <a:ext cx="553" cy="377"/>
            </a:xfrm>
            <a:custGeom>
              <a:rect b="b" l="l" r="r" t="t"/>
              <a:pathLst>
                <a:path extrusionOk="0" h="15" w="22">
                  <a:moveTo>
                    <a:pt x="21" y="15"/>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01"/>
            <p:cNvSpPr/>
            <p:nvPr/>
          </p:nvSpPr>
          <p:spPr>
            <a:xfrm>
              <a:off x="4701902" y="2239740"/>
              <a:ext cx="377" cy="101"/>
            </a:xfrm>
            <a:custGeom>
              <a:rect b="b" l="l" r="r" t="t"/>
              <a:pathLst>
                <a:path extrusionOk="0" h="4" w="15">
                  <a:moveTo>
                    <a:pt x="15" y="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01"/>
            <p:cNvSpPr/>
            <p:nvPr/>
          </p:nvSpPr>
          <p:spPr>
            <a:xfrm>
              <a:off x="4703662" y="2240092"/>
              <a:ext cx="302" cy="25"/>
            </a:xfrm>
            <a:custGeom>
              <a:rect b="b" l="l" r="r" t="t"/>
              <a:pathLst>
                <a:path extrusionOk="0" h="1" w="12">
                  <a:moveTo>
                    <a:pt x="11" y="0"/>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01"/>
            <p:cNvSpPr/>
            <p:nvPr/>
          </p:nvSpPr>
          <p:spPr>
            <a:xfrm>
              <a:off x="4702882" y="2239916"/>
              <a:ext cx="453" cy="101"/>
            </a:xfrm>
            <a:custGeom>
              <a:rect b="b" l="l" r="r" t="t"/>
              <a:pathLst>
                <a:path extrusionOk="0" h="4" w="18">
                  <a:moveTo>
                    <a:pt x="18" y="4"/>
                  </a:move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01"/>
            <p:cNvSpPr/>
            <p:nvPr/>
          </p:nvSpPr>
          <p:spPr>
            <a:xfrm>
              <a:off x="4683875" y="2238056"/>
              <a:ext cx="12520" cy="3997"/>
            </a:xfrm>
            <a:custGeom>
              <a:rect b="b" l="l" r="r" t="t"/>
              <a:pathLst>
                <a:path extrusionOk="0" h="159" w="498">
                  <a:moveTo>
                    <a:pt x="497" y="1"/>
                  </a:moveTo>
                  <a:cubicBezTo>
                    <a:pt x="424" y="25"/>
                    <a:pt x="189" y="99"/>
                    <a:pt x="0" y="158"/>
                  </a:cubicBezTo>
                  <a:cubicBezTo>
                    <a:pt x="193" y="102"/>
                    <a:pt x="424" y="25"/>
                    <a:pt x="4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01"/>
            <p:cNvSpPr/>
            <p:nvPr/>
          </p:nvSpPr>
          <p:spPr>
            <a:xfrm>
              <a:off x="4702354" y="2239816"/>
              <a:ext cx="377" cy="126"/>
            </a:xfrm>
            <a:custGeom>
              <a:rect b="b" l="l" r="r" t="t"/>
              <a:pathLst>
                <a:path extrusionOk="0" h="5" w="15">
                  <a:moveTo>
                    <a:pt x="14" y="4"/>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01"/>
            <p:cNvSpPr/>
            <p:nvPr/>
          </p:nvSpPr>
          <p:spPr>
            <a:xfrm>
              <a:off x="4704366" y="2240696"/>
              <a:ext cx="126" cy="201"/>
            </a:xfrm>
            <a:custGeom>
              <a:rect b="b" l="l" r="r" t="t"/>
              <a:pathLst>
                <a:path extrusionOk="0" h="8" w="5">
                  <a:moveTo>
                    <a:pt x="4" y="8"/>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01"/>
            <p:cNvSpPr/>
            <p:nvPr/>
          </p:nvSpPr>
          <p:spPr>
            <a:xfrm>
              <a:off x="4704642" y="2241224"/>
              <a:ext cx="101" cy="201"/>
            </a:xfrm>
            <a:custGeom>
              <a:rect b="b" l="l" r="r" t="t"/>
              <a:pathLst>
                <a:path extrusionOk="0" h="8" w="4">
                  <a:moveTo>
                    <a:pt x="4"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01"/>
            <p:cNvSpPr/>
            <p:nvPr/>
          </p:nvSpPr>
          <p:spPr>
            <a:xfrm>
              <a:off x="4704190" y="2240168"/>
              <a:ext cx="25" cy="126"/>
            </a:xfrm>
            <a:custGeom>
              <a:rect b="b" l="l" r="r" t="t"/>
              <a:pathLst>
                <a:path extrusionOk="0" h="5" w="1">
                  <a:moveTo>
                    <a:pt x="1"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01"/>
            <p:cNvSpPr/>
            <p:nvPr/>
          </p:nvSpPr>
          <p:spPr>
            <a:xfrm>
              <a:off x="4730613" y="2265536"/>
              <a:ext cx="1081" cy="5204"/>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01"/>
            <p:cNvSpPr/>
            <p:nvPr/>
          </p:nvSpPr>
          <p:spPr>
            <a:xfrm>
              <a:off x="4705950" y="2243084"/>
              <a:ext cx="201" cy="201"/>
            </a:xfrm>
            <a:custGeom>
              <a:rect b="b" l="l" r="r" t="t"/>
              <a:pathLst>
                <a:path extrusionOk="0" h="8" w="8">
                  <a:moveTo>
                    <a:pt x="8" y="7"/>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01"/>
            <p:cNvSpPr/>
            <p:nvPr/>
          </p:nvSpPr>
          <p:spPr>
            <a:xfrm>
              <a:off x="4705522" y="2242456"/>
              <a:ext cx="101" cy="201"/>
            </a:xfrm>
            <a:custGeom>
              <a:rect b="b" l="l" r="r" t="t"/>
              <a:pathLst>
                <a:path extrusionOk="0" h="8" w="4">
                  <a:moveTo>
                    <a:pt x="4" y="8"/>
                  </a:move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01"/>
            <p:cNvSpPr/>
            <p:nvPr/>
          </p:nvSpPr>
          <p:spPr>
            <a:xfrm>
              <a:off x="4705070" y="2241928"/>
              <a:ext cx="25" cy="126"/>
            </a:xfrm>
            <a:custGeom>
              <a:rect b="b" l="l" r="r" t="t"/>
              <a:pathLst>
                <a:path extrusionOk="0" h="5" w="1">
                  <a:moveTo>
                    <a:pt x="1" y="4"/>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01"/>
            <p:cNvSpPr/>
            <p:nvPr/>
          </p:nvSpPr>
          <p:spPr>
            <a:xfrm>
              <a:off x="4731041" y="2270715"/>
              <a:ext cx="478" cy="553"/>
            </a:xfrm>
            <a:custGeom>
              <a:rect b="b" l="l" r="r" t="t"/>
              <a:pathLst>
                <a:path extrusionOk="0" h="22" w="19">
                  <a:moveTo>
                    <a:pt x="18" y="0"/>
                  </a:moveTo>
                  <a:cubicBezTo>
                    <a:pt x="15" y="11"/>
                    <a:pt x="8" y="18"/>
                    <a:pt x="1" y="21"/>
                  </a:cubicBezTo>
                  <a:cubicBezTo>
                    <a:pt x="8" y="18"/>
                    <a:pt x="15" y="14"/>
                    <a:pt x="18" y="7"/>
                  </a:cubicBezTo>
                  <a:lnTo>
                    <a:pt x="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01"/>
            <p:cNvSpPr/>
            <p:nvPr/>
          </p:nvSpPr>
          <p:spPr>
            <a:xfrm>
              <a:off x="4730965" y="2291582"/>
              <a:ext cx="905" cy="1257"/>
            </a:xfrm>
            <a:custGeom>
              <a:rect b="b" l="l" r="r" t="t"/>
              <a:pathLst>
                <a:path extrusionOk="0" h="50" w="36">
                  <a:moveTo>
                    <a:pt x="0" y="49"/>
                  </a:moveTo>
                  <a:cubicBezTo>
                    <a:pt x="11" y="32"/>
                    <a:pt x="21" y="14"/>
                    <a:pt x="35" y="0"/>
                  </a:cubicBezTo>
                  <a:cubicBezTo>
                    <a:pt x="21" y="14"/>
                    <a:pt x="11" y="32"/>
                    <a:pt x="0" y="4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01"/>
            <p:cNvSpPr/>
            <p:nvPr/>
          </p:nvSpPr>
          <p:spPr>
            <a:xfrm>
              <a:off x="4729985" y="2292814"/>
              <a:ext cx="1006" cy="3369"/>
            </a:xfrm>
            <a:custGeom>
              <a:rect b="b" l="l" r="r" t="t"/>
              <a:pathLst>
                <a:path extrusionOk="0" h="134" w="40">
                  <a:moveTo>
                    <a:pt x="1" y="133"/>
                  </a:moveTo>
                  <a:cubicBezTo>
                    <a:pt x="1" y="84"/>
                    <a:pt x="15" y="39"/>
                    <a:pt x="39" y="0"/>
                  </a:cubicBezTo>
                  <a:cubicBezTo>
                    <a:pt x="15" y="39"/>
                    <a:pt x="1" y="84"/>
                    <a:pt x="1" y="1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01"/>
            <p:cNvSpPr/>
            <p:nvPr/>
          </p:nvSpPr>
          <p:spPr>
            <a:xfrm>
              <a:off x="4729909" y="2296686"/>
              <a:ext cx="201" cy="2489"/>
            </a:xfrm>
            <a:custGeom>
              <a:rect b="b" l="l" r="r" t="t"/>
              <a:pathLst>
                <a:path extrusionOk="0" h="99" w="8">
                  <a:moveTo>
                    <a:pt x="7" y="0"/>
                  </a:moveTo>
                  <a:cubicBezTo>
                    <a:pt x="7" y="32"/>
                    <a:pt x="7" y="63"/>
                    <a:pt x="0" y="98"/>
                  </a:cubicBezTo>
                  <a:lnTo>
                    <a:pt x="0" y="98"/>
                  </a:lnTo>
                  <a:cubicBezTo>
                    <a:pt x="7" y="63"/>
                    <a:pt x="7" y="32"/>
                    <a:pt x="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01"/>
            <p:cNvSpPr/>
            <p:nvPr/>
          </p:nvSpPr>
          <p:spPr>
            <a:xfrm>
              <a:off x="4731493" y="2270614"/>
              <a:ext cx="201" cy="302"/>
            </a:xfrm>
            <a:custGeom>
              <a:rect b="b" l="l" r="r" t="t"/>
              <a:pathLst>
                <a:path extrusionOk="0" h="12" w="8">
                  <a:moveTo>
                    <a:pt x="7" y="1"/>
                  </a:moveTo>
                  <a:lnTo>
                    <a:pt x="4" y="4"/>
                  </a:lnTo>
                  <a:lnTo>
                    <a:pt x="0" y="11"/>
                  </a:lnTo>
                  <a:cubicBezTo>
                    <a:pt x="4" y="8"/>
                    <a:pt x="4" y="4"/>
                    <a:pt x="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01"/>
            <p:cNvSpPr/>
            <p:nvPr/>
          </p:nvSpPr>
          <p:spPr>
            <a:xfrm>
              <a:off x="4709570" y="2301966"/>
              <a:ext cx="4525" cy="905"/>
            </a:xfrm>
            <a:custGeom>
              <a:rect b="b" l="l" r="r" t="t"/>
              <a:pathLst>
                <a:path extrusionOk="0" h="36" w="180">
                  <a:moveTo>
                    <a:pt x="179" y="0"/>
                  </a:moveTo>
                  <a:lnTo>
                    <a:pt x="0" y="3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01"/>
            <p:cNvSpPr/>
            <p:nvPr/>
          </p:nvSpPr>
          <p:spPr>
            <a:xfrm>
              <a:off x="4723825" y="2300030"/>
              <a:ext cx="1081" cy="201"/>
            </a:xfrm>
            <a:custGeom>
              <a:rect b="b" l="l" r="r" t="t"/>
              <a:pathLst>
                <a:path extrusionOk="0" h="8" w="43">
                  <a:moveTo>
                    <a:pt x="43"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01"/>
            <p:cNvSpPr/>
            <p:nvPr/>
          </p:nvSpPr>
          <p:spPr>
            <a:xfrm>
              <a:off x="4725585" y="2299678"/>
              <a:ext cx="1006" cy="201"/>
            </a:xfrm>
            <a:custGeom>
              <a:rect b="b" l="l" r="r" t="t"/>
              <a:pathLst>
                <a:path extrusionOk="0" h="8" w="40">
                  <a:moveTo>
                    <a:pt x="39"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01"/>
            <p:cNvSpPr/>
            <p:nvPr/>
          </p:nvSpPr>
          <p:spPr>
            <a:xfrm>
              <a:off x="4720481" y="2300558"/>
              <a:ext cx="1081" cy="201"/>
            </a:xfrm>
            <a:custGeom>
              <a:rect b="b" l="l" r="r" t="t"/>
              <a:pathLst>
                <a:path extrusionOk="0" h="8" w="43">
                  <a:moveTo>
                    <a:pt x="43"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01"/>
            <p:cNvSpPr/>
            <p:nvPr/>
          </p:nvSpPr>
          <p:spPr>
            <a:xfrm>
              <a:off x="4727270" y="2299401"/>
              <a:ext cx="905" cy="201"/>
            </a:xfrm>
            <a:custGeom>
              <a:rect b="b" l="l" r="r" t="t"/>
              <a:pathLst>
                <a:path extrusionOk="0" h="8" w="36">
                  <a:moveTo>
                    <a:pt x="35"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01"/>
            <p:cNvSpPr/>
            <p:nvPr/>
          </p:nvSpPr>
          <p:spPr>
            <a:xfrm>
              <a:off x="4715654" y="2301438"/>
              <a:ext cx="1157" cy="277"/>
            </a:xfrm>
            <a:custGeom>
              <a:rect b="b" l="l" r="r" t="t"/>
              <a:pathLst>
                <a:path extrusionOk="0" h="11" w="46">
                  <a:moveTo>
                    <a:pt x="46" y="0"/>
                  </a:moveTo>
                  <a:lnTo>
                    <a:pt x="0"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01"/>
            <p:cNvSpPr/>
            <p:nvPr/>
          </p:nvSpPr>
          <p:spPr>
            <a:xfrm>
              <a:off x="4728929" y="2299150"/>
              <a:ext cx="905" cy="201"/>
            </a:xfrm>
            <a:custGeom>
              <a:rect b="b" l="l" r="r" t="t"/>
              <a:pathLst>
                <a:path extrusionOk="0" h="8" w="36">
                  <a:moveTo>
                    <a:pt x="36" y="0"/>
                  </a:moveTo>
                  <a:lnTo>
                    <a:pt x="1" y="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01"/>
            <p:cNvSpPr/>
            <p:nvPr/>
          </p:nvSpPr>
          <p:spPr>
            <a:xfrm>
              <a:off x="4718721" y="2300809"/>
              <a:ext cx="1257" cy="302"/>
            </a:xfrm>
            <a:custGeom>
              <a:rect b="b" l="l" r="r" t="t"/>
              <a:pathLst>
                <a:path extrusionOk="0" h="12" w="50">
                  <a:moveTo>
                    <a:pt x="50"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01"/>
            <p:cNvSpPr/>
            <p:nvPr/>
          </p:nvSpPr>
          <p:spPr>
            <a:xfrm>
              <a:off x="4714146" y="2301689"/>
              <a:ext cx="1257" cy="302"/>
            </a:xfrm>
            <a:custGeom>
              <a:rect b="b" l="l" r="r" t="t"/>
              <a:pathLst>
                <a:path extrusionOk="0" h="12" w="50">
                  <a:moveTo>
                    <a:pt x="50" y="1"/>
                  </a:moveTo>
                  <a:lnTo>
                    <a:pt x="1" y="1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01"/>
            <p:cNvSpPr/>
            <p:nvPr/>
          </p:nvSpPr>
          <p:spPr>
            <a:xfrm>
              <a:off x="4717138" y="2301161"/>
              <a:ext cx="1257" cy="201"/>
            </a:xfrm>
            <a:custGeom>
              <a:rect b="b" l="l" r="r" t="t"/>
              <a:pathLst>
                <a:path extrusionOk="0" h="8" w="50">
                  <a:moveTo>
                    <a:pt x="50" y="1"/>
                  </a:moveTo>
                  <a:lnTo>
                    <a:pt x="1"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01"/>
            <p:cNvSpPr/>
            <p:nvPr/>
          </p:nvSpPr>
          <p:spPr>
            <a:xfrm>
              <a:off x="4722166" y="2300281"/>
              <a:ext cx="1081" cy="201"/>
            </a:xfrm>
            <a:custGeom>
              <a:rect b="b" l="l" r="r" t="t"/>
              <a:pathLst>
                <a:path extrusionOk="0" h="8" w="43">
                  <a:moveTo>
                    <a:pt x="42" y="1"/>
                  </a:moveTo>
                  <a:lnTo>
                    <a:pt x="0" y="8"/>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01"/>
            <p:cNvSpPr/>
            <p:nvPr/>
          </p:nvSpPr>
          <p:spPr>
            <a:xfrm>
              <a:off x="4689934" y="2289646"/>
              <a:ext cx="553" cy="629"/>
            </a:xfrm>
            <a:custGeom>
              <a:rect b="b" l="l" r="r" t="t"/>
              <a:pathLst>
                <a:path extrusionOk="0" h="25" w="22">
                  <a:moveTo>
                    <a:pt x="22" y="25"/>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01"/>
            <p:cNvSpPr/>
            <p:nvPr/>
          </p:nvSpPr>
          <p:spPr>
            <a:xfrm>
              <a:off x="4691342" y="2291306"/>
              <a:ext cx="654" cy="729"/>
            </a:xfrm>
            <a:custGeom>
              <a:rect b="b" l="l" r="r" t="t"/>
              <a:pathLst>
                <a:path extrusionOk="0" h="29" w="26">
                  <a:moveTo>
                    <a:pt x="25" y="29"/>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01"/>
            <p:cNvSpPr/>
            <p:nvPr/>
          </p:nvSpPr>
          <p:spPr>
            <a:xfrm>
              <a:off x="4693102" y="2293342"/>
              <a:ext cx="553" cy="729"/>
            </a:xfrm>
            <a:custGeom>
              <a:rect b="b" l="l" r="r" t="t"/>
              <a:pathLst>
                <a:path extrusionOk="0" h="29" w="22">
                  <a:moveTo>
                    <a:pt x="22" y="28"/>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01"/>
            <p:cNvSpPr/>
            <p:nvPr/>
          </p:nvSpPr>
          <p:spPr>
            <a:xfrm>
              <a:off x="4687295" y="2286730"/>
              <a:ext cx="478" cy="553"/>
            </a:xfrm>
            <a:custGeom>
              <a:rect b="b" l="l" r="r" t="t"/>
              <a:pathLst>
                <a:path extrusionOk="0" h="22" w="19">
                  <a:moveTo>
                    <a:pt x="18" y="22"/>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01"/>
            <p:cNvSpPr/>
            <p:nvPr/>
          </p:nvSpPr>
          <p:spPr>
            <a:xfrm>
              <a:off x="4688527" y="2288138"/>
              <a:ext cx="553" cy="654"/>
            </a:xfrm>
            <a:custGeom>
              <a:rect b="b" l="l" r="r" t="t"/>
              <a:pathLst>
                <a:path extrusionOk="0" h="26" w="22">
                  <a:moveTo>
                    <a:pt x="22" y="25"/>
                  </a:move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01"/>
            <p:cNvSpPr/>
            <p:nvPr/>
          </p:nvSpPr>
          <p:spPr>
            <a:xfrm>
              <a:off x="4694334" y="2294926"/>
              <a:ext cx="553" cy="729"/>
            </a:xfrm>
            <a:custGeom>
              <a:rect b="b" l="l" r="r" t="t"/>
              <a:pathLst>
                <a:path extrusionOk="0" h="29" w="22">
                  <a:moveTo>
                    <a:pt x="22" y="28"/>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01"/>
            <p:cNvSpPr/>
            <p:nvPr/>
          </p:nvSpPr>
          <p:spPr>
            <a:xfrm>
              <a:off x="4686063" y="2285422"/>
              <a:ext cx="377" cy="377"/>
            </a:xfrm>
            <a:custGeom>
              <a:rect b="b" l="l" r="r" t="t"/>
              <a:pathLst>
                <a:path extrusionOk="0" h="15" w="15">
                  <a:moveTo>
                    <a:pt x="15" y="14"/>
                  </a:move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4" name="Google Shape;6314;p101"/>
          <p:cNvSpPr txBox="1"/>
          <p:nvPr/>
        </p:nvSpPr>
        <p:spPr>
          <a:xfrm>
            <a:off x="6467175" y="1445166"/>
            <a:ext cx="2040000" cy="63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Mercury i</a:t>
            </a:r>
            <a:r>
              <a:rPr lang="en">
                <a:solidFill>
                  <a:schemeClr val="dk1"/>
                </a:solidFill>
                <a:latin typeface="Didact Gothic"/>
                <a:ea typeface="Didact Gothic"/>
                <a:cs typeface="Didact Gothic"/>
                <a:sym typeface="Didact Gothic"/>
              </a:rPr>
              <a:t>s the closest planet to the Sun</a:t>
            </a:r>
            <a:endParaRPr>
              <a:solidFill>
                <a:schemeClr val="dk1"/>
              </a:solidFill>
              <a:latin typeface="Didact Gothic"/>
              <a:ea typeface="Didact Gothic"/>
              <a:cs typeface="Didact Gothic"/>
              <a:sym typeface="Didact Gothic"/>
            </a:endParaRPr>
          </a:p>
        </p:txBody>
      </p:sp>
      <p:sp>
        <p:nvSpPr>
          <p:cNvPr id="6315" name="Google Shape;6315;p101"/>
          <p:cNvSpPr txBox="1"/>
          <p:nvPr/>
        </p:nvSpPr>
        <p:spPr>
          <a:xfrm>
            <a:off x="6467175" y="2112616"/>
            <a:ext cx="2040000" cy="63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Saturn is the ringed one and a gas giant</a:t>
            </a:r>
            <a:endParaRPr>
              <a:solidFill>
                <a:schemeClr val="dk1"/>
              </a:solidFill>
              <a:latin typeface="Didact Gothic"/>
              <a:ea typeface="Didact Gothic"/>
              <a:cs typeface="Didact Gothic"/>
              <a:sym typeface="Didact Gothic"/>
            </a:endParaRPr>
          </a:p>
        </p:txBody>
      </p:sp>
      <p:sp>
        <p:nvSpPr>
          <p:cNvPr id="6316" name="Google Shape;6316;p101"/>
          <p:cNvSpPr txBox="1"/>
          <p:nvPr/>
        </p:nvSpPr>
        <p:spPr>
          <a:xfrm>
            <a:off x="6467175" y="2780091"/>
            <a:ext cx="2040000" cy="63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Despite being red, Mars is a cold place</a:t>
            </a:r>
            <a:endParaRPr>
              <a:solidFill>
                <a:schemeClr val="dk1"/>
              </a:solidFill>
              <a:latin typeface="Didact Gothic"/>
              <a:ea typeface="Didact Gothic"/>
              <a:cs typeface="Didact Gothic"/>
              <a:sym typeface="Didact Gothic"/>
            </a:endParaRPr>
          </a:p>
        </p:txBody>
      </p:sp>
      <p:sp>
        <p:nvSpPr>
          <p:cNvPr id="6317" name="Google Shape;6317;p101"/>
          <p:cNvSpPr/>
          <p:nvPr/>
        </p:nvSpPr>
        <p:spPr>
          <a:xfrm>
            <a:off x="6217800" y="1566025"/>
            <a:ext cx="152400" cy="152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01"/>
          <p:cNvSpPr/>
          <p:nvPr/>
        </p:nvSpPr>
        <p:spPr>
          <a:xfrm>
            <a:off x="6217800" y="2233475"/>
            <a:ext cx="152400" cy="1524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01"/>
          <p:cNvSpPr/>
          <p:nvPr/>
        </p:nvSpPr>
        <p:spPr>
          <a:xfrm>
            <a:off x="6217800" y="2900925"/>
            <a:ext cx="152400" cy="152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01"/>
          <p:cNvSpPr txBox="1"/>
          <p:nvPr/>
        </p:nvSpPr>
        <p:spPr>
          <a:xfrm>
            <a:off x="6467175" y="3447566"/>
            <a:ext cx="2040000" cy="630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Ceres is located in the main asteroid belt</a:t>
            </a:r>
            <a:endParaRPr>
              <a:solidFill>
                <a:schemeClr val="dk1"/>
              </a:solidFill>
              <a:latin typeface="Didact Gothic"/>
              <a:ea typeface="Didact Gothic"/>
              <a:cs typeface="Didact Gothic"/>
              <a:sym typeface="Didact Gothic"/>
            </a:endParaRPr>
          </a:p>
        </p:txBody>
      </p:sp>
      <p:sp>
        <p:nvSpPr>
          <p:cNvPr id="6321" name="Google Shape;6321;p101"/>
          <p:cNvSpPr/>
          <p:nvPr/>
        </p:nvSpPr>
        <p:spPr>
          <a:xfrm>
            <a:off x="6217800" y="3568400"/>
            <a:ext cx="152400" cy="152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314"/>
                                        </p:tgtEl>
                                        <p:attrNameLst>
                                          <p:attrName>style.visibility</p:attrName>
                                        </p:attrNameLst>
                                      </p:cBhvr>
                                      <p:to>
                                        <p:strVal val="visible"/>
                                      </p:to>
                                    </p:set>
                                    <p:animEffect filter="fade" transition="in">
                                      <p:cBhvr>
                                        <p:cTn dur="1000"/>
                                        <p:tgtEl>
                                          <p:spTgt spid="6314"/>
                                        </p:tgtEl>
                                      </p:cBhvr>
                                    </p:animEffect>
                                  </p:childTnLst>
                                </p:cTn>
                              </p:par>
                              <p:par>
                                <p:cTn fill="hold" nodeType="withEffect" presetClass="entr" presetID="10" presetSubtype="0">
                                  <p:stCondLst>
                                    <p:cond delay="0"/>
                                  </p:stCondLst>
                                  <p:childTnLst>
                                    <p:set>
                                      <p:cBhvr>
                                        <p:cTn dur="1" fill="hold">
                                          <p:stCondLst>
                                            <p:cond delay="0"/>
                                          </p:stCondLst>
                                        </p:cTn>
                                        <p:tgtEl>
                                          <p:spTgt spid="6317"/>
                                        </p:tgtEl>
                                        <p:attrNameLst>
                                          <p:attrName>style.visibility</p:attrName>
                                        </p:attrNameLst>
                                      </p:cBhvr>
                                      <p:to>
                                        <p:strVal val="visible"/>
                                      </p:to>
                                    </p:set>
                                    <p:animEffect filter="fade" transition="in">
                                      <p:cBhvr>
                                        <p:cTn dur="1000"/>
                                        <p:tgtEl>
                                          <p:spTgt spid="6317"/>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315"/>
                                        </p:tgtEl>
                                        <p:attrNameLst>
                                          <p:attrName>style.visibility</p:attrName>
                                        </p:attrNameLst>
                                      </p:cBhvr>
                                      <p:to>
                                        <p:strVal val="visible"/>
                                      </p:to>
                                    </p:set>
                                    <p:animEffect filter="fade" transition="in">
                                      <p:cBhvr>
                                        <p:cTn dur="1000"/>
                                        <p:tgtEl>
                                          <p:spTgt spid="6315"/>
                                        </p:tgtEl>
                                      </p:cBhvr>
                                    </p:animEffect>
                                  </p:childTnLst>
                                </p:cTn>
                              </p:par>
                              <p:par>
                                <p:cTn fill="hold" nodeType="withEffect" presetClass="entr" presetID="10" presetSubtype="0">
                                  <p:stCondLst>
                                    <p:cond delay="0"/>
                                  </p:stCondLst>
                                  <p:childTnLst>
                                    <p:set>
                                      <p:cBhvr>
                                        <p:cTn dur="1" fill="hold">
                                          <p:stCondLst>
                                            <p:cond delay="0"/>
                                          </p:stCondLst>
                                        </p:cTn>
                                        <p:tgtEl>
                                          <p:spTgt spid="6318"/>
                                        </p:tgtEl>
                                        <p:attrNameLst>
                                          <p:attrName>style.visibility</p:attrName>
                                        </p:attrNameLst>
                                      </p:cBhvr>
                                      <p:to>
                                        <p:strVal val="visible"/>
                                      </p:to>
                                    </p:set>
                                    <p:animEffect filter="fade" transition="in">
                                      <p:cBhvr>
                                        <p:cTn dur="1000"/>
                                        <p:tgtEl>
                                          <p:spTgt spid="6318"/>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6316"/>
                                        </p:tgtEl>
                                        <p:attrNameLst>
                                          <p:attrName>style.visibility</p:attrName>
                                        </p:attrNameLst>
                                      </p:cBhvr>
                                      <p:to>
                                        <p:strVal val="visible"/>
                                      </p:to>
                                    </p:set>
                                    <p:animEffect filter="fade" transition="in">
                                      <p:cBhvr>
                                        <p:cTn dur="1000"/>
                                        <p:tgtEl>
                                          <p:spTgt spid="6316"/>
                                        </p:tgtEl>
                                      </p:cBhvr>
                                    </p:animEffect>
                                  </p:childTnLst>
                                </p:cTn>
                              </p:par>
                              <p:par>
                                <p:cTn fill="hold" nodeType="withEffect" presetClass="entr" presetID="10" presetSubtype="0">
                                  <p:stCondLst>
                                    <p:cond delay="0"/>
                                  </p:stCondLst>
                                  <p:childTnLst>
                                    <p:set>
                                      <p:cBhvr>
                                        <p:cTn dur="1" fill="hold">
                                          <p:stCondLst>
                                            <p:cond delay="0"/>
                                          </p:stCondLst>
                                        </p:cTn>
                                        <p:tgtEl>
                                          <p:spTgt spid="6319"/>
                                        </p:tgtEl>
                                        <p:attrNameLst>
                                          <p:attrName>style.visibility</p:attrName>
                                        </p:attrNameLst>
                                      </p:cBhvr>
                                      <p:to>
                                        <p:strVal val="visible"/>
                                      </p:to>
                                    </p:set>
                                    <p:animEffect filter="fade" transition="in">
                                      <p:cBhvr>
                                        <p:cTn dur="1000"/>
                                        <p:tgtEl>
                                          <p:spTgt spid="6319"/>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6320"/>
                                        </p:tgtEl>
                                        <p:attrNameLst>
                                          <p:attrName>style.visibility</p:attrName>
                                        </p:attrNameLst>
                                      </p:cBhvr>
                                      <p:to>
                                        <p:strVal val="visible"/>
                                      </p:to>
                                    </p:set>
                                    <p:animEffect filter="fade" transition="in">
                                      <p:cBhvr>
                                        <p:cTn dur="1000"/>
                                        <p:tgtEl>
                                          <p:spTgt spid="6320"/>
                                        </p:tgtEl>
                                      </p:cBhvr>
                                    </p:animEffect>
                                  </p:childTnLst>
                                </p:cTn>
                              </p:par>
                              <p:par>
                                <p:cTn fill="hold" nodeType="withEffect" presetClass="entr" presetID="10" presetSubtype="0">
                                  <p:stCondLst>
                                    <p:cond delay="0"/>
                                  </p:stCondLst>
                                  <p:childTnLst>
                                    <p:set>
                                      <p:cBhvr>
                                        <p:cTn dur="1" fill="hold">
                                          <p:stCondLst>
                                            <p:cond delay="0"/>
                                          </p:stCondLst>
                                        </p:cTn>
                                        <p:tgtEl>
                                          <p:spTgt spid="6321"/>
                                        </p:tgtEl>
                                        <p:attrNameLst>
                                          <p:attrName>style.visibility</p:attrName>
                                        </p:attrNameLst>
                                      </p:cBhvr>
                                      <p:to>
                                        <p:strVal val="visible"/>
                                      </p:to>
                                    </p:set>
                                    <p:animEffect filter="fade" transition="in">
                                      <p:cBhvr>
                                        <p:cTn dur="1000"/>
                                        <p:tgtEl>
                                          <p:spTgt spid="632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25" name="Shape 6325"/>
        <p:cNvGrpSpPr/>
        <p:nvPr/>
      </p:nvGrpSpPr>
      <p:grpSpPr>
        <a:xfrm>
          <a:off x="0" y="0"/>
          <a:ext cx="0" cy="0"/>
          <a:chOff x="0" y="0"/>
          <a:chExt cx="0" cy="0"/>
        </a:xfrm>
      </p:grpSpPr>
      <p:sp>
        <p:nvSpPr>
          <p:cNvPr id="6326" name="Google Shape;6326;p102"/>
          <p:cNvSpPr txBox="1"/>
          <p:nvPr>
            <p:ph type="title"/>
          </p:nvPr>
        </p:nvSpPr>
        <p:spPr>
          <a:xfrm>
            <a:off x="1611025" y="1576732"/>
            <a:ext cx="2618100" cy="684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75%</a:t>
            </a:r>
            <a:endParaRPr/>
          </a:p>
        </p:txBody>
      </p:sp>
      <p:sp>
        <p:nvSpPr>
          <p:cNvPr id="6327" name="Google Shape;6327;p102"/>
          <p:cNvSpPr txBox="1"/>
          <p:nvPr>
            <p:ph idx="1" type="subTitle"/>
          </p:nvPr>
        </p:nvSpPr>
        <p:spPr>
          <a:xfrm>
            <a:off x="1612998" y="2201732"/>
            <a:ext cx="2614200" cy="495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PATIENTS CURED</a:t>
            </a:r>
            <a:endParaRPr/>
          </a:p>
        </p:txBody>
      </p:sp>
      <p:sp>
        <p:nvSpPr>
          <p:cNvPr id="6328" name="Google Shape;6328;p102"/>
          <p:cNvSpPr txBox="1"/>
          <p:nvPr>
            <p:ph idx="2" type="title"/>
          </p:nvPr>
        </p:nvSpPr>
        <p:spPr>
          <a:xfrm>
            <a:off x="4991150" y="2831488"/>
            <a:ext cx="2671800" cy="684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97%</a:t>
            </a:r>
            <a:endParaRPr/>
          </a:p>
        </p:txBody>
      </p:sp>
      <p:sp>
        <p:nvSpPr>
          <p:cNvPr id="6329" name="Google Shape;6329;p102"/>
          <p:cNvSpPr txBox="1"/>
          <p:nvPr>
            <p:ph idx="3" type="subTitle"/>
          </p:nvPr>
        </p:nvSpPr>
        <p:spPr>
          <a:xfrm>
            <a:off x="4993163" y="3380288"/>
            <a:ext cx="2667600" cy="495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WITHOUT SECONDARY EFFECTS</a:t>
            </a:r>
            <a:endParaRPr/>
          </a:p>
        </p:txBody>
      </p:sp>
      <p:sp>
        <p:nvSpPr>
          <p:cNvPr id="6330" name="Google Shape;6330;p102"/>
          <p:cNvSpPr/>
          <p:nvPr/>
        </p:nvSpPr>
        <p:spPr>
          <a:xfrm>
            <a:off x="-4100" y="1367525"/>
            <a:ext cx="4576347" cy="242200"/>
          </a:xfrm>
          <a:custGeom>
            <a:rect b="b" l="l" r="r" t="t"/>
            <a:pathLst>
              <a:path extrusionOk="0" h="9688" w="192993">
                <a:moveTo>
                  <a:pt x="192993" y="9688"/>
                </a:moveTo>
                <a:lnTo>
                  <a:pt x="192993" y="0"/>
                </a:lnTo>
                <a:lnTo>
                  <a:pt x="0" y="0"/>
                </a:lnTo>
              </a:path>
            </a:pathLst>
          </a:custGeom>
          <a:noFill/>
          <a:ln cap="flat" cmpd="sng" w="9525">
            <a:solidFill>
              <a:schemeClr val="dk1"/>
            </a:solidFill>
            <a:prstDash val="solid"/>
            <a:round/>
            <a:headEnd len="med" w="med" type="none"/>
            <a:tailEnd len="med" w="med" type="none"/>
          </a:ln>
        </p:spPr>
      </p:sp>
      <p:sp>
        <p:nvSpPr>
          <p:cNvPr id="6331" name="Google Shape;6331;p102"/>
          <p:cNvSpPr/>
          <p:nvPr/>
        </p:nvSpPr>
        <p:spPr>
          <a:xfrm rot="10800000">
            <a:off x="4569778" y="3696710"/>
            <a:ext cx="4576347" cy="392340"/>
          </a:xfrm>
          <a:custGeom>
            <a:rect b="b" l="l" r="r" t="t"/>
            <a:pathLst>
              <a:path extrusionOk="0" h="9688" w="192993">
                <a:moveTo>
                  <a:pt x="192993" y="9688"/>
                </a:moveTo>
                <a:lnTo>
                  <a:pt x="192993" y="0"/>
                </a:lnTo>
                <a:lnTo>
                  <a:pt x="0" y="0"/>
                </a:lnTo>
              </a:path>
            </a:pathLst>
          </a:custGeom>
          <a:noFill/>
          <a:ln cap="flat" cmpd="sng" w="9525">
            <a:solidFill>
              <a:schemeClr val="dk1"/>
            </a:solidFill>
            <a:prstDash val="solid"/>
            <a:round/>
            <a:headEnd len="med" w="med" type="none"/>
            <a:tailEnd len="med" w="med" type="none"/>
          </a:ln>
        </p:spPr>
      </p:sp>
      <p:grpSp>
        <p:nvGrpSpPr>
          <p:cNvPr id="6332" name="Google Shape;6332;p102"/>
          <p:cNvGrpSpPr/>
          <p:nvPr/>
        </p:nvGrpSpPr>
        <p:grpSpPr>
          <a:xfrm rot="-2459730">
            <a:off x="4069537" y="2900668"/>
            <a:ext cx="948246" cy="748238"/>
            <a:chOff x="452126" y="351184"/>
            <a:chExt cx="2537941" cy="2002627"/>
          </a:xfrm>
        </p:grpSpPr>
        <p:grpSp>
          <p:nvGrpSpPr>
            <p:cNvPr id="6333" name="Google Shape;6333;p102"/>
            <p:cNvGrpSpPr/>
            <p:nvPr/>
          </p:nvGrpSpPr>
          <p:grpSpPr>
            <a:xfrm>
              <a:off x="688949" y="627387"/>
              <a:ext cx="603327" cy="597809"/>
              <a:chOff x="5145025" y="1671328"/>
              <a:chExt cx="536100" cy="531197"/>
            </a:xfrm>
          </p:grpSpPr>
          <p:sp>
            <p:nvSpPr>
              <p:cNvPr id="6334" name="Google Shape;6334;p102"/>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02"/>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6" name="Google Shape;6336;p102"/>
            <p:cNvSpPr/>
            <p:nvPr/>
          </p:nvSpPr>
          <p:spPr>
            <a:xfrm rot="-965816">
              <a:off x="1226994" y="807950"/>
              <a:ext cx="311617" cy="47844"/>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7" name="Google Shape;6337;p102"/>
            <p:cNvGrpSpPr/>
            <p:nvPr/>
          </p:nvGrpSpPr>
          <p:grpSpPr>
            <a:xfrm>
              <a:off x="862309" y="1880515"/>
              <a:ext cx="477666" cy="473297"/>
              <a:chOff x="5145025" y="1671328"/>
              <a:chExt cx="536100" cy="531197"/>
            </a:xfrm>
          </p:grpSpPr>
          <p:sp>
            <p:nvSpPr>
              <p:cNvPr id="6338" name="Google Shape;6338;p102"/>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02"/>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0" name="Google Shape;6340;p102"/>
            <p:cNvGrpSpPr/>
            <p:nvPr/>
          </p:nvGrpSpPr>
          <p:grpSpPr>
            <a:xfrm>
              <a:off x="1872280" y="1072109"/>
              <a:ext cx="380524" cy="377044"/>
              <a:chOff x="5145025" y="1671328"/>
              <a:chExt cx="536100" cy="531197"/>
            </a:xfrm>
          </p:grpSpPr>
          <p:sp>
            <p:nvSpPr>
              <p:cNvPr id="6341" name="Google Shape;6341;p102"/>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02"/>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3" name="Google Shape;6343;p102"/>
            <p:cNvGrpSpPr/>
            <p:nvPr/>
          </p:nvGrpSpPr>
          <p:grpSpPr>
            <a:xfrm>
              <a:off x="2586980" y="351184"/>
              <a:ext cx="380524" cy="377044"/>
              <a:chOff x="5145025" y="1671328"/>
              <a:chExt cx="536100" cy="531197"/>
            </a:xfrm>
          </p:grpSpPr>
          <p:sp>
            <p:nvSpPr>
              <p:cNvPr id="6344" name="Google Shape;6344;p102"/>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02"/>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6" name="Google Shape;6346;p102"/>
            <p:cNvGrpSpPr/>
            <p:nvPr/>
          </p:nvGrpSpPr>
          <p:grpSpPr>
            <a:xfrm>
              <a:off x="1605616" y="1730870"/>
              <a:ext cx="403413" cy="408299"/>
              <a:chOff x="5844325" y="1775086"/>
              <a:chExt cx="334200" cy="338164"/>
            </a:xfrm>
          </p:grpSpPr>
          <p:sp>
            <p:nvSpPr>
              <p:cNvPr id="6347" name="Google Shape;6347;p102"/>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02"/>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9" name="Google Shape;6349;p102"/>
            <p:cNvGrpSpPr/>
            <p:nvPr/>
          </p:nvGrpSpPr>
          <p:grpSpPr>
            <a:xfrm>
              <a:off x="2655866" y="1055323"/>
              <a:ext cx="334200" cy="338198"/>
              <a:chOff x="5844325" y="1775086"/>
              <a:chExt cx="334200" cy="338164"/>
            </a:xfrm>
          </p:grpSpPr>
          <p:sp>
            <p:nvSpPr>
              <p:cNvPr id="6350" name="Google Shape;6350;p102"/>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02"/>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2" name="Google Shape;6352;p102"/>
            <p:cNvGrpSpPr/>
            <p:nvPr/>
          </p:nvGrpSpPr>
          <p:grpSpPr>
            <a:xfrm>
              <a:off x="1470841" y="587623"/>
              <a:ext cx="334200" cy="338198"/>
              <a:chOff x="5844325" y="1775086"/>
              <a:chExt cx="334200" cy="338164"/>
            </a:xfrm>
          </p:grpSpPr>
          <p:sp>
            <p:nvSpPr>
              <p:cNvPr id="6353" name="Google Shape;6353;p102"/>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02"/>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5" name="Google Shape;6355;p102"/>
            <p:cNvGrpSpPr/>
            <p:nvPr/>
          </p:nvGrpSpPr>
          <p:grpSpPr>
            <a:xfrm>
              <a:off x="452126" y="1349044"/>
              <a:ext cx="425036" cy="430111"/>
              <a:chOff x="5844325" y="1775086"/>
              <a:chExt cx="334200" cy="338164"/>
            </a:xfrm>
          </p:grpSpPr>
          <p:sp>
            <p:nvSpPr>
              <p:cNvPr id="6356" name="Google Shape;6356;p102"/>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02"/>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8" name="Google Shape;6358;p102"/>
            <p:cNvSpPr/>
            <p:nvPr/>
          </p:nvSpPr>
          <p:spPr>
            <a:xfrm rot="-3992697">
              <a:off x="641363" y="1251935"/>
              <a:ext cx="299224" cy="47979"/>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02"/>
            <p:cNvSpPr/>
            <p:nvPr/>
          </p:nvSpPr>
          <p:spPr>
            <a:xfrm rot="3190319">
              <a:off x="721516" y="1812775"/>
              <a:ext cx="328320" cy="48000"/>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02"/>
            <p:cNvSpPr/>
            <p:nvPr/>
          </p:nvSpPr>
          <p:spPr>
            <a:xfrm rot="-712459">
              <a:off x="1293263" y="1995105"/>
              <a:ext cx="370324" cy="48129"/>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02"/>
            <p:cNvSpPr/>
            <p:nvPr/>
          </p:nvSpPr>
          <p:spPr>
            <a:xfrm rot="-4251776">
              <a:off x="1764979" y="1579704"/>
              <a:ext cx="387092" cy="48293"/>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02"/>
            <p:cNvSpPr/>
            <p:nvPr/>
          </p:nvSpPr>
          <p:spPr>
            <a:xfrm rot="-165657">
              <a:off x="2224165" y="1223385"/>
              <a:ext cx="448421" cy="48346"/>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02"/>
            <p:cNvSpPr/>
            <p:nvPr/>
          </p:nvSpPr>
          <p:spPr>
            <a:xfrm rot="-5575403">
              <a:off x="2611078" y="874526"/>
              <a:ext cx="394113" cy="48360"/>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4" name="Google Shape;6364;p102"/>
          <p:cNvGrpSpPr/>
          <p:nvPr/>
        </p:nvGrpSpPr>
        <p:grpSpPr>
          <a:xfrm>
            <a:off x="4333656" y="1524037"/>
            <a:ext cx="1206483" cy="1036679"/>
            <a:chOff x="155005" y="513288"/>
            <a:chExt cx="1898777" cy="1631537"/>
          </a:xfrm>
        </p:grpSpPr>
        <p:grpSp>
          <p:nvGrpSpPr>
            <p:cNvPr id="6365" name="Google Shape;6365;p102"/>
            <p:cNvGrpSpPr/>
            <p:nvPr/>
          </p:nvGrpSpPr>
          <p:grpSpPr>
            <a:xfrm>
              <a:off x="155005" y="513288"/>
              <a:ext cx="726416" cy="719878"/>
              <a:chOff x="5145025" y="1671328"/>
              <a:chExt cx="536100" cy="531197"/>
            </a:xfrm>
          </p:grpSpPr>
          <p:sp>
            <p:nvSpPr>
              <p:cNvPr id="6366" name="Google Shape;6366;p102"/>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02"/>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8" name="Google Shape;6368;p102"/>
            <p:cNvGrpSpPr/>
            <p:nvPr/>
          </p:nvGrpSpPr>
          <p:grpSpPr>
            <a:xfrm>
              <a:off x="1582925" y="1678274"/>
              <a:ext cx="470857" cy="466550"/>
              <a:chOff x="5145025" y="1671328"/>
              <a:chExt cx="536100" cy="531197"/>
            </a:xfrm>
          </p:grpSpPr>
          <p:sp>
            <p:nvSpPr>
              <p:cNvPr id="6369" name="Google Shape;6369;p102"/>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02"/>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71" name="Google Shape;6371;p102"/>
            <p:cNvSpPr/>
            <p:nvPr/>
          </p:nvSpPr>
          <p:spPr>
            <a:xfrm rot="545417">
              <a:off x="811391" y="951649"/>
              <a:ext cx="432937" cy="73490"/>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02"/>
            <p:cNvSpPr/>
            <p:nvPr/>
          </p:nvSpPr>
          <p:spPr>
            <a:xfrm rot="4176737">
              <a:off x="1415992" y="1489564"/>
              <a:ext cx="489995" cy="7377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73" name="Google Shape;6373;p102"/>
            <p:cNvGrpSpPr/>
            <p:nvPr/>
          </p:nvGrpSpPr>
          <p:grpSpPr>
            <a:xfrm>
              <a:off x="1179105" y="749212"/>
              <a:ext cx="601627" cy="608830"/>
              <a:chOff x="5844325" y="1775086"/>
              <a:chExt cx="334200" cy="338164"/>
            </a:xfrm>
          </p:grpSpPr>
          <p:sp>
            <p:nvSpPr>
              <p:cNvPr id="6374" name="Google Shape;6374;p102"/>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02"/>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330"/>
                                        </p:tgtEl>
                                        <p:attrNameLst>
                                          <p:attrName>style.visibility</p:attrName>
                                        </p:attrNameLst>
                                      </p:cBhvr>
                                      <p:to>
                                        <p:strVal val="visible"/>
                                      </p:to>
                                    </p:set>
                                    <p:animEffect filter="fade" transition="in">
                                      <p:cBhvr>
                                        <p:cTn dur="1000"/>
                                        <p:tgtEl>
                                          <p:spTgt spid="633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364"/>
                                        </p:tgtEl>
                                        <p:attrNameLst>
                                          <p:attrName>style.visibility</p:attrName>
                                        </p:attrNameLst>
                                      </p:cBhvr>
                                      <p:to>
                                        <p:strVal val="visible"/>
                                      </p:to>
                                    </p:set>
                                    <p:animEffect filter="fade" transition="in">
                                      <p:cBhvr>
                                        <p:cTn dur="1000"/>
                                        <p:tgtEl>
                                          <p:spTgt spid="6364"/>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6326"/>
                                        </p:tgtEl>
                                        <p:attrNameLst>
                                          <p:attrName>style.visibility</p:attrName>
                                        </p:attrNameLst>
                                      </p:cBhvr>
                                      <p:to>
                                        <p:strVal val="visible"/>
                                      </p:to>
                                    </p:set>
                                    <p:animEffect filter="fade" transition="in">
                                      <p:cBhvr>
                                        <p:cTn dur="1000"/>
                                        <p:tgtEl>
                                          <p:spTgt spid="6326"/>
                                        </p:tgtEl>
                                      </p:cBhvr>
                                    </p:animEffect>
                                  </p:childTnLst>
                                </p:cTn>
                              </p:par>
                              <p:par>
                                <p:cTn fill="hold" nodeType="withEffect" presetClass="entr" presetID="10" presetSubtype="0">
                                  <p:stCondLst>
                                    <p:cond delay="0"/>
                                  </p:stCondLst>
                                  <p:childTnLst>
                                    <p:set>
                                      <p:cBhvr>
                                        <p:cTn dur="1" fill="hold">
                                          <p:stCondLst>
                                            <p:cond delay="0"/>
                                          </p:stCondLst>
                                        </p:cTn>
                                        <p:tgtEl>
                                          <p:spTgt spid="6327"/>
                                        </p:tgtEl>
                                        <p:attrNameLst>
                                          <p:attrName>style.visibility</p:attrName>
                                        </p:attrNameLst>
                                      </p:cBhvr>
                                      <p:to>
                                        <p:strVal val="visible"/>
                                      </p:to>
                                    </p:set>
                                    <p:animEffect filter="fade" transition="in">
                                      <p:cBhvr>
                                        <p:cTn dur="1000"/>
                                        <p:tgtEl>
                                          <p:spTgt spid="6327"/>
                                        </p:tgtEl>
                                      </p:cBhvr>
                                    </p:animEffect>
                                  </p:childTnLst>
                                </p:cTn>
                              </p:par>
                            </p:childTnLst>
                          </p:cTn>
                        </p:par>
                        <p:par>
                          <p:cTn fill="hold">
                            <p:stCondLst>
                              <p:cond delay="3000"/>
                            </p:stCondLst>
                            <p:childTnLst>
                              <p:par>
                                <p:cTn fill="hold" nodeType="afterEffect" presetClass="entr" presetID="10" presetSubtype="0">
                                  <p:stCondLst>
                                    <p:cond delay="0"/>
                                  </p:stCondLst>
                                  <p:childTnLst>
                                    <p:set>
                                      <p:cBhvr>
                                        <p:cTn dur="1" fill="hold">
                                          <p:stCondLst>
                                            <p:cond delay="0"/>
                                          </p:stCondLst>
                                        </p:cTn>
                                        <p:tgtEl>
                                          <p:spTgt spid="6331"/>
                                        </p:tgtEl>
                                        <p:attrNameLst>
                                          <p:attrName>style.visibility</p:attrName>
                                        </p:attrNameLst>
                                      </p:cBhvr>
                                      <p:to>
                                        <p:strVal val="visible"/>
                                      </p:to>
                                    </p:set>
                                    <p:animEffect filter="fade" transition="in">
                                      <p:cBhvr>
                                        <p:cTn dur="1000"/>
                                        <p:tgtEl>
                                          <p:spTgt spid="6331"/>
                                        </p:tgtEl>
                                      </p:cBhvr>
                                    </p:animEffect>
                                  </p:childTnLst>
                                </p:cTn>
                              </p:par>
                            </p:childTnLst>
                          </p:cTn>
                        </p:par>
                        <p:par>
                          <p:cTn fill="hold">
                            <p:stCondLst>
                              <p:cond delay="4000"/>
                            </p:stCondLst>
                            <p:childTnLst>
                              <p:par>
                                <p:cTn fill="hold" nodeType="afterEffect" presetClass="entr" presetID="10" presetSubtype="0">
                                  <p:stCondLst>
                                    <p:cond delay="0"/>
                                  </p:stCondLst>
                                  <p:childTnLst>
                                    <p:set>
                                      <p:cBhvr>
                                        <p:cTn dur="1" fill="hold">
                                          <p:stCondLst>
                                            <p:cond delay="0"/>
                                          </p:stCondLst>
                                        </p:cTn>
                                        <p:tgtEl>
                                          <p:spTgt spid="6332"/>
                                        </p:tgtEl>
                                        <p:attrNameLst>
                                          <p:attrName>style.visibility</p:attrName>
                                        </p:attrNameLst>
                                      </p:cBhvr>
                                      <p:to>
                                        <p:strVal val="visible"/>
                                      </p:to>
                                    </p:set>
                                    <p:animEffect filter="fade" transition="in">
                                      <p:cBhvr>
                                        <p:cTn dur="1000"/>
                                        <p:tgtEl>
                                          <p:spTgt spid="6332"/>
                                        </p:tgtEl>
                                      </p:cBhvr>
                                    </p:animEffect>
                                  </p:childTnLst>
                                </p:cTn>
                              </p:par>
                            </p:childTnLst>
                          </p:cTn>
                        </p:par>
                        <p:par>
                          <p:cTn fill="hold">
                            <p:stCondLst>
                              <p:cond delay="5000"/>
                            </p:stCondLst>
                            <p:childTnLst>
                              <p:par>
                                <p:cTn fill="hold" nodeType="afterEffect" presetClass="entr" presetID="10" presetSubtype="0">
                                  <p:stCondLst>
                                    <p:cond delay="0"/>
                                  </p:stCondLst>
                                  <p:childTnLst>
                                    <p:set>
                                      <p:cBhvr>
                                        <p:cTn dur="1" fill="hold">
                                          <p:stCondLst>
                                            <p:cond delay="0"/>
                                          </p:stCondLst>
                                        </p:cTn>
                                        <p:tgtEl>
                                          <p:spTgt spid="6328"/>
                                        </p:tgtEl>
                                        <p:attrNameLst>
                                          <p:attrName>style.visibility</p:attrName>
                                        </p:attrNameLst>
                                      </p:cBhvr>
                                      <p:to>
                                        <p:strVal val="visible"/>
                                      </p:to>
                                    </p:set>
                                    <p:animEffect filter="fade" transition="in">
                                      <p:cBhvr>
                                        <p:cTn dur="1000"/>
                                        <p:tgtEl>
                                          <p:spTgt spid="6328"/>
                                        </p:tgtEl>
                                      </p:cBhvr>
                                    </p:animEffect>
                                  </p:childTnLst>
                                </p:cTn>
                              </p:par>
                              <p:par>
                                <p:cTn fill="hold" nodeType="withEffect" presetClass="entr" presetID="10" presetSubtype="0">
                                  <p:stCondLst>
                                    <p:cond delay="0"/>
                                  </p:stCondLst>
                                  <p:childTnLst>
                                    <p:set>
                                      <p:cBhvr>
                                        <p:cTn dur="1" fill="hold">
                                          <p:stCondLst>
                                            <p:cond delay="0"/>
                                          </p:stCondLst>
                                        </p:cTn>
                                        <p:tgtEl>
                                          <p:spTgt spid="6329"/>
                                        </p:tgtEl>
                                        <p:attrNameLst>
                                          <p:attrName>style.visibility</p:attrName>
                                        </p:attrNameLst>
                                      </p:cBhvr>
                                      <p:to>
                                        <p:strVal val="visible"/>
                                      </p:to>
                                    </p:set>
                                    <p:animEffect filter="fade" transition="in">
                                      <p:cBhvr>
                                        <p:cTn dur="1000"/>
                                        <p:tgtEl>
                                          <p:spTgt spid="632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79" name="Shape 6379"/>
        <p:cNvGrpSpPr/>
        <p:nvPr/>
      </p:nvGrpSpPr>
      <p:grpSpPr>
        <a:xfrm>
          <a:off x="0" y="0"/>
          <a:ext cx="0" cy="0"/>
          <a:chOff x="0" y="0"/>
          <a:chExt cx="0" cy="0"/>
        </a:xfrm>
      </p:grpSpPr>
      <p:grpSp>
        <p:nvGrpSpPr>
          <p:cNvPr id="6380" name="Google Shape;6380;p103"/>
          <p:cNvGrpSpPr/>
          <p:nvPr/>
        </p:nvGrpSpPr>
        <p:grpSpPr>
          <a:xfrm>
            <a:off x="6195845" y="1302963"/>
            <a:ext cx="1356441" cy="1343982"/>
            <a:chOff x="5145025" y="1671328"/>
            <a:chExt cx="536100" cy="531197"/>
          </a:xfrm>
        </p:grpSpPr>
        <p:sp>
          <p:nvSpPr>
            <p:cNvPr id="6381" name="Google Shape;6381;p103"/>
            <p:cNvSpPr/>
            <p:nvPr/>
          </p:nvSpPr>
          <p:spPr>
            <a:xfrm>
              <a:off x="5178325" y="1699725"/>
              <a:ext cx="502800" cy="502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03"/>
            <p:cNvSpPr/>
            <p:nvPr/>
          </p:nvSpPr>
          <p:spPr>
            <a:xfrm rot="-1881077">
              <a:off x="5195948" y="1751829"/>
              <a:ext cx="395553" cy="306698"/>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3" name="Google Shape;6383;p103"/>
          <p:cNvGrpSpPr/>
          <p:nvPr/>
        </p:nvGrpSpPr>
        <p:grpSpPr>
          <a:xfrm>
            <a:off x="3832825" y="1302963"/>
            <a:ext cx="1356441" cy="1343982"/>
            <a:chOff x="5145025" y="1671328"/>
            <a:chExt cx="536100" cy="531197"/>
          </a:xfrm>
        </p:grpSpPr>
        <p:sp>
          <p:nvSpPr>
            <p:cNvPr id="6384" name="Google Shape;6384;p103"/>
            <p:cNvSpPr/>
            <p:nvPr/>
          </p:nvSpPr>
          <p:spPr>
            <a:xfrm>
              <a:off x="5178325" y="1699725"/>
              <a:ext cx="502800" cy="502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03"/>
            <p:cNvSpPr/>
            <p:nvPr/>
          </p:nvSpPr>
          <p:spPr>
            <a:xfrm rot="-1881077">
              <a:off x="5195948" y="1751829"/>
              <a:ext cx="395553" cy="306698"/>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6" name="Google Shape;6386;p103"/>
          <p:cNvGrpSpPr/>
          <p:nvPr/>
        </p:nvGrpSpPr>
        <p:grpSpPr>
          <a:xfrm>
            <a:off x="1467938" y="1302963"/>
            <a:ext cx="1356441" cy="1343982"/>
            <a:chOff x="5145025" y="1671328"/>
            <a:chExt cx="536100" cy="531197"/>
          </a:xfrm>
        </p:grpSpPr>
        <p:sp>
          <p:nvSpPr>
            <p:cNvPr id="6387" name="Google Shape;6387;p103"/>
            <p:cNvSpPr/>
            <p:nvPr/>
          </p:nvSpPr>
          <p:spPr>
            <a:xfrm>
              <a:off x="5178325" y="1699725"/>
              <a:ext cx="502800" cy="502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03"/>
            <p:cNvSpPr/>
            <p:nvPr/>
          </p:nvSpPr>
          <p:spPr>
            <a:xfrm rot="-1881077">
              <a:off x="5195948" y="1751829"/>
              <a:ext cx="395553" cy="306698"/>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9" name="Google Shape;6389;p103"/>
          <p:cNvSpPr/>
          <p:nvPr/>
        </p:nvSpPr>
        <p:spPr>
          <a:xfrm>
            <a:off x="1603721" y="1433585"/>
            <a:ext cx="1159500" cy="1159500"/>
          </a:xfrm>
          <a:prstGeom prst="arc">
            <a:avLst>
              <a:gd fmla="val 16200000" name="adj1"/>
              <a:gd fmla="val 11837994" name="adj2"/>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03"/>
          <p:cNvSpPr txBox="1"/>
          <p:nvPr>
            <p:ph type="title"/>
          </p:nvPr>
        </p:nvSpPr>
        <p:spPr>
          <a:xfrm>
            <a:off x="3955350" y="1725833"/>
            <a:ext cx="12333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41%</a:t>
            </a:r>
            <a:endParaRPr/>
          </a:p>
        </p:txBody>
      </p:sp>
      <p:sp>
        <p:nvSpPr>
          <p:cNvPr id="6391" name="Google Shape;6391;p103"/>
          <p:cNvSpPr txBox="1"/>
          <p:nvPr>
            <p:ph idx="2" type="title"/>
          </p:nvPr>
        </p:nvSpPr>
        <p:spPr>
          <a:xfrm>
            <a:off x="3484499" y="2882450"/>
            <a:ext cx="2175000" cy="38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6392" name="Google Shape;6392;p103"/>
          <p:cNvSpPr txBox="1"/>
          <p:nvPr>
            <p:ph idx="3" type="title"/>
          </p:nvPr>
        </p:nvSpPr>
        <p:spPr>
          <a:xfrm>
            <a:off x="3484500" y="3269550"/>
            <a:ext cx="2175000" cy="99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clos</a:t>
            </a:r>
            <a:r>
              <a:rPr lang="en"/>
              <a:t>est planet to the Sun and the smallest one in the Solar System</a:t>
            </a:r>
            <a:endParaRPr/>
          </a:p>
        </p:txBody>
      </p:sp>
      <p:sp>
        <p:nvSpPr>
          <p:cNvPr id="6393" name="Google Shape;6393;p103"/>
          <p:cNvSpPr txBox="1"/>
          <p:nvPr>
            <p:ph idx="4" type="title"/>
          </p:nvPr>
        </p:nvSpPr>
        <p:spPr>
          <a:xfrm>
            <a:off x="1589005" y="1725833"/>
            <a:ext cx="12333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78%</a:t>
            </a:r>
            <a:endParaRPr/>
          </a:p>
        </p:txBody>
      </p:sp>
      <p:sp>
        <p:nvSpPr>
          <p:cNvPr id="6394" name="Google Shape;6394;p103"/>
          <p:cNvSpPr txBox="1"/>
          <p:nvPr>
            <p:ph idx="5" type="title"/>
          </p:nvPr>
        </p:nvSpPr>
        <p:spPr>
          <a:xfrm>
            <a:off x="1118150" y="2882450"/>
            <a:ext cx="2175000" cy="38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6395" name="Google Shape;6395;p103"/>
          <p:cNvSpPr txBox="1"/>
          <p:nvPr>
            <p:ph idx="6" type="title"/>
          </p:nvPr>
        </p:nvSpPr>
        <p:spPr>
          <a:xfrm>
            <a:off x="1118100" y="3269550"/>
            <a:ext cx="2175000" cy="99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 The planet is full of iron oxide dust</a:t>
            </a:r>
            <a:endParaRPr/>
          </a:p>
        </p:txBody>
      </p:sp>
      <p:sp>
        <p:nvSpPr>
          <p:cNvPr id="6396" name="Google Shape;6396;p103"/>
          <p:cNvSpPr txBox="1"/>
          <p:nvPr>
            <p:ph idx="7" type="title"/>
          </p:nvPr>
        </p:nvSpPr>
        <p:spPr>
          <a:xfrm>
            <a:off x="6318976" y="1725833"/>
            <a:ext cx="12333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63%</a:t>
            </a:r>
            <a:endParaRPr/>
          </a:p>
        </p:txBody>
      </p:sp>
      <p:sp>
        <p:nvSpPr>
          <p:cNvPr id="6397" name="Google Shape;6397;p103"/>
          <p:cNvSpPr txBox="1"/>
          <p:nvPr>
            <p:ph idx="8" type="title"/>
          </p:nvPr>
        </p:nvSpPr>
        <p:spPr>
          <a:xfrm>
            <a:off x="5848125" y="2882450"/>
            <a:ext cx="2175000" cy="387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6398" name="Google Shape;6398;p103"/>
          <p:cNvSpPr txBox="1"/>
          <p:nvPr>
            <p:ph idx="9" type="title"/>
          </p:nvPr>
        </p:nvSpPr>
        <p:spPr>
          <a:xfrm>
            <a:off x="5848126" y="3269550"/>
            <a:ext cx="2175000" cy="99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a:t>
            </a:r>
            <a:r>
              <a:rPr lang="en"/>
              <a:t>s named after the Roman god of the sea. It’s 17 times the mass of Earth</a:t>
            </a:r>
            <a:endParaRPr/>
          </a:p>
        </p:txBody>
      </p:sp>
      <p:sp>
        <p:nvSpPr>
          <p:cNvPr id="6399" name="Google Shape;6399;p103"/>
          <p:cNvSpPr/>
          <p:nvPr/>
        </p:nvSpPr>
        <p:spPr>
          <a:xfrm>
            <a:off x="3976186" y="1433585"/>
            <a:ext cx="1159500" cy="1159500"/>
          </a:xfrm>
          <a:prstGeom prst="arc">
            <a:avLst>
              <a:gd fmla="val 16200000" name="adj1"/>
              <a:gd fmla="val 3696741" name="adj2"/>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03"/>
          <p:cNvSpPr/>
          <p:nvPr/>
        </p:nvSpPr>
        <p:spPr>
          <a:xfrm>
            <a:off x="6337551" y="1433585"/>
            <a:ext cx="1159500" cy="1159500"/>
          </a:xfrm>
          <a:prstGeom prst="arc">
            <a:avLst>
              <a:gd fmla="val 16200000" name="adj1"/>
              <a:gd fmla="val 7147354" name="adj2"/>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03"/>
          <p:cNvSpPr txBox="1"/>
          <p:nvPr>
            <p:ph idx="13"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SUCCESS RATE</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386"/>
                                        </p:tgtEl>
                                        <p:attrNameLst>
                                          <p:attrName>style.visibility</p:attrName>
                                        </p:attrNameLst>
                                      </p:cBhvr>
                                      <p:to>
                                        <p:strVal val="visible"/>
                                      </p:to>
                                    </p:set>
                                    <p:animEffect filter="fade" transition="in">
                                      <p:cBhvr>
                                        <p:cTn dur="1000"/>
                                        <p:tgtEl>
                                          <p:spTgt spid="6386"/>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383"/>
                                        </p:tgtEl>
                                        <p:attrNameLst>
                                          <p:attrName>style.visibility</p:attrName>
                                        </p:attrNameLst>
                                      </p:cBhvr>
                                      <p:to>
                                        <p:strVal val="visible"/>
                                      </p:to>
                                    </p:set>
                                    <p:animEffect filter="fade" transition="in">
                                      <p:cBhvr>
                                        <p:cTn dur="1000"/>
                                        <p:tgtEl>
                                          <p:spTgt spid="6383"/>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6380"/>
                                        </p:tgtEl>
                                        <p:attrNameLst>
                                          <p:attrName>style.visibility</p:attrName>
                                        </p:attrNameLst>
                                      </p:cBhvr>
                                      <p:to>
                                        <p:strVal val="visible"/>
                                      </p:to>
                                    </p:set>
                                    <p:animEffect filter="fade" transition="in">
                                      <p:cBhvr>
                                        <p:cTn dur="1000"/>
                                        <p:tgtEl>
                                          <p:spTgt spid="638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05" name="Shape 6405"/>
        <p:cNvGrpSpPr/>
        <p:nvPr/>
      </p:nvGrpSpPr>
      <p:grpSpPr>
        <a:xfrm>
          <a:off x="0" y="0"/>
          <a:ext cx="0" cy="0"/>
          <a:chOff x="0" y="0"/>
          <a:chExt cx="0" cy="0"/>
        </a:xfrm>
      </p:grpSpPr>
      <p:sp>
        <p:nvSpPr>
          <p:cNvPr id="6406" name="Google Shape;6406;p104"/>
          <p:cNvSpPr txBox="1"/>
          <p:nvPr>
            <p:ph type="title"/>
          </p:nvPr>
        </p:nvSpPr>
        <p:spPr>
          <a:xfrm>
            <a:off x="4098100" y="957050"/>
            <a:ext cx="3583200" cy="68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333,000.000</a:t>
            </a:r>
            <a:endParaRPr/>
          </a:p>
        </p:txBody>
      </p:sp>
      <p:sp>
        <p:nvSpPr>
          <p:cNvPr id="6407" name="Google Shape;6407;p104"/>
          <p:cNvSpPr txBox="1"/>
          <p:nvPr>
            <p:ph idx="1" type="subTitle"/>
          </p:nvPr>
        </p:nvSpPr>
        <p:spPr>
          <a:xfrm>
            <a:off x="1462700" y="1051400"/>
            <a:ext cx="2051700" cy="49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a:t>
            </a:r>
            <a:r>
              <a:rPr lang="en"/>
              <a:t>arths is the Sun’s mass</a:t>
            </a:r>
            <a:endParaRPr/>
          </a:p>
        </p:txBody>
      </p:sp>
      <p:sp>
        <p:nvSpPr>
          <p:cNvPr id="6408" name="Google Shape;6408;p104"/>
          <p:cNvSpPr txBox="1"/>
          <p:nvPr>
            <p:ph idx="2" type="title"/>
          </p:nvPr>
        </p:nvSpPr>
        <p:spPr>
          <a:xfrm>
            <a:off x="4098100" y="2229750"/>
            <a:ext cx="3583200" cy="68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6409" name="Google Shape;6409;p104"/>
          <p:cNvSpPr txBox="1"/>
          <p:nvPr>
            <p:ph idx="3" type="subTitle"/>
          </p:nvPr>
        </p:nvSpPr>
        <p:spPr>
          <a:xfrm>
            <a:off x="1462700" y="2324100"/>
            <a:ext cx="2051700" cy="49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a:t>
            </a:r>
            <a:r>
              <a:rPr lang="en"/>
              <a:t>s Jupiter’s rotation period</a:t>
            </a:r>
            <a:endParaRPr/>
          </a:p>
        </p:txBody>
      </p:sp>
      <p:sp>
        <p:nvSpPr>
          <p:cNvPr id="6410" name="Google Shape;6410;p104"/>
          <p:cNvSpPr txBox="1"/>
          <p:nvPr>
            <p:ph idx="4" type="title"/>
          </p:nvPr>
        </p:nvSpPr>
        <p:spPr>
          <a:xfrm>
            <a:off x="4098100" y="3502450"/>
            <a:ext cx="3583200" cy="68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386,000km</a:t>
            </a:r>
            <a:endParaRPr/>
          </a:p>
        </p:txBody>
      </p:sp>
      <p:sp>
        <p:nvSpPr>
          <p:cNvPr id="6411" name="Google Shape;6411;p104"/>
          <p:cNvSpPr txBox="1"/>
          <p:nvPr>
            <p:ph idx="5" type="subTitle"/>
          </p:nvPr>
        </p:nvSpPr>
        <p:spPr>
          <a:xfrm>
            <a:off x="1462700" y="3596800"/>
            <a:ext cx="2051700" cy="49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a:t>
            </a:r>
            <a:r>
              <a:rPr lang="en"/>
              <a:t>s the distance between Earth and the Moon</a:t>
            </a:r>
            <a:endParaRPr/>
          </a:p>
        </p:txBody>
      </p:sp>
      <p:grpSp>
        <p:nvGrpSpPr>
          <p:cNvPr id="6412" name="Google Shape;6412;p104"/>
          <p:cNvGrpSpPr/>
          <p:nvPr/>
        </p:nvGrpSpPr>
        <p:grpSpPr>
          <a:xfrm>
            <a:off x="2490869" y="767247"/>
            <a:ext cx="3405431" cy="3609001"/>
            <a:chOff x="2490869" y="767247"/>
            <a:chExt cx="3405431" cy="3609001"/>
          </a:xfrm>
        </p:grpSpPr>
        <p:sp>
          <p:nvSpPr>
            <p:cNvPr id="6413" name="Google Shape;6413;p104"/>
            <p:cNvSpPr/>
            <p:nvPr/>
          </p:nvSpPr>
          <p:spPr>
            <a:xfrm rot="5400000">
              <a:off x="4098684" y="-840568"/>
              <a:ext cx="189801" cy="3405431"/>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sp>
          <p:nvSpPr>
            <p:cNvPr id="6414" name="Google Shape;6414;p104"/>
            <p:cNvSpPr/>
            <p:nvPr/>
          </p:nvSpPr>
          <p:spPr>
            <a:xfrm flipH="1" rot="5400000">
              <a:off x="4098684" y="2578632"/>
              <a:ext cx="189801" cy="3405431"/>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cxnSp>
          <p:nvCxnSpPr>
            <p:cNvPr id="6415" name="Google Shape;6415;p104"/>
            <p:cNvCxnSpPr/>
            <p:nvPr/>
          </p:nvCxnSpPr>
          <p:spPr>
            <a:xfrm>
              <a:off x="3514400" y="2571750"/>
              <a:ext cx="599100" cy="0"/>
            </a:xfrm>
            <a:prstGeom prst="straightConnector1">
              <a:avLst/>
            </a:prstGeom>
            <a:noFill/>
            <a:ln cap="flat" cmpd="sng" w="9525">
              <a:solidFill>
                <a:schemeClr val="dk1"/>
              </a:solidFill>
              <a:prstDash val="solid"/>
              <a:round/>
              <a:headEnd len="med" w="med" type="none"/>
              <a:tailEnd len="med" w="med" type="none"/>
            </a:ln>
          </p:spPr>
        </p:cxn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412"/>
                                        </p:tgtEl>
                                        <p:attrNameLst>
                                          <p:attrName>style.visibility</p:attrName>
                                        </p:attrNameLst>
                                      </p:cBhvr>
                                      <p:to>
                                        <p:strVal val="visible"/>
                                      </p:to>
                                    </p:set>
                                    <p:animEffect filter="fade" transition="in">
                                      <p:cBhvr>
                                        <p:cTn dur="1000"/>
                                        <p:tgtEl>
                                          <p:spTgt spid="641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19" name="Shape 6419"/>
        <p:cNvGrpSpPr/>
        <p:nvPr/>
      </p:nvGrpSpPr>
      <p:grpSpPr>
        <a:xfrm>
          <a:off x="0" y="0"/>
          <a:ext cx="0" cy="0"/>
          <a:chOff x="0" y="0"/>
          <a:chExt cx="0" cy="0"/>
        </a:xfrm>
      </p:grpSpPr>
      <p:sp>
        <p:nvSpPr>
          <p:cNvPr id="6420" name="Google Shape;6420;p105"/>
          <p:cNvSpPr txBox="1"/>
          <p:nvPr>
            <p:ph type="title"/>
          </p:nvPr>
        </p:nvSpPr>
        <p:spPr>
          <a:xfrm>
            <a:off x="4254125" y="1665175"/>
            <a:ext cx="3795600" cy="699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CONCLUSIONS</a:t>
            </a:r>
            <a:endParaRPr/>
          </a:p>
        </p:txBody>
      </p:sp>
      <p:sp>
        <p:nvSpPr>
          <p:cNvPr id="6421" name="Google Shape;6421;p105"/>
          <p:cNvSpPr txBox="1"/>
          <p:nvPr>
            <p:ph idx="1" type="subTitle"/>
          </p:nvPr>
        </p:nvSpPr>
        <p:spPr>
          <a:xfrm>
            <a:off x="4953925" y="2271200"/>
            <a:ext cx="3096000" cy="1576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Saturn</a:t>
            </a:r>
            <a:r>
              <a:rPr lang="en"/>
              <a:t> is a gas giant. It is made up of 94% hydrogen, 6% helium and small amounts of methane and ammonia. Hydrogen and helium are what most stars are made of</a:t>
            </a:r>
            <a:endParaRPr/>
          </a:p>
        </p:txBody>
      </p:sp>
      <p:sp>
        <p:nvSpPr>
          <p:cNvPr id="6422" name="Google Shape;6422;p105"/>
          <p:cNvSpPr/>
          <p:nvPr/>
        </p:nvSpPr>
        <p:spPr>
          <a:xfrm>
            <a:off x="2764313" y="1038674"/>
            <a:ext cx="4677816" cy="675799"/>
          </a:xfrm>
          <a:custGeom>
            <a:rect b="b" l="l" r="r" t="t"/>
            <a:pathLst>
              <a:path extrusionOk="0" h="44105" w="69600">
                <a:moveTo>
                  <a:pt x="0" y="0"/>
                </a:moveTo>
                <a:lnTo>
                  <a:pt x="69600" y="0"/>
                </a:lnTo>
                <a:lnTo>
                  <a:pt x="69600" y="44105"/>
                </a:lnTo>
              </a:path>
            </a:pathLst>
          </a:custGeom>
          <a:noFill/>
          <a:ln cap="flat" cmpd="sng" w="9525">
            <a:solidFill>
              <a:schemeClr val="dk1"/>
            </a:solidFill>
            <a:prstDash val="solid"/>
            <a:round/>
            <a:headEnd len="med" w="med" type="none"/>
            <a:tailEnd len="med" w="med" type="none"/>
          </a:ln>
        </p:spPr>
      </p:sp>
      <p:sp>
        <p:nvSpPr>
          <p:cNvPr id="6423" name="Google Shape;6423;p105"/>
          <p:cNvSpPr/>
          <p:nvPr/>
        </p:nvSpPr>
        <p:spPr>
          <a:xfrm flipH="1" rot="10800000">
            <a:off x="2432888" y="3613626"/>
            <a:ext cx="5009286" cy="675799"/>
          </a:xfrm>
          <a:custGeom>
            <a:rect b="b" l="l" r="r" t="t"/>
            <a:pathLst>
              <a:path extrusionOk="0" h="44105" w="69600">
                <a:moveTo>
                  <a:pt x="0" y="0"/>
                </a:moveTo>
                <a:lnTo>
                  <a:pt x="69600" y="0"/>
                </a:lnTo>
                <a:lnTo>
                  <a:pt x="69600" y="44105"/>
                </a:lnTo>
              </a:path>
            </a:pathLst>
          </a:custGeom>
          <a:noFill/>
          <a:ln cap="flat" cmpd="sng" w="9525">
            <a:solidFill>
              <a:schemeClr val="dk1"/>
            </a:solidFill>
            <a:prstDash val="solid"/>
            <a:round/>
            <a:headEnd len="med" w="med" type="none"/>
            <a:tailEnd len="med" w="med" type="none"/>
          </a:ln>
        </p:spPr>
      </p:sp>
      <p:pic>
        <p:nvPicPr>
          <p:cNvPr id="6424" name="Google Shape;6424;p105"/>
          <p:cNvPicPr preferRelativeResize="0"/>
          <p:nvPr/>
        </p:nvPicPr>
        <p:blipFill rotWithShape="1">
          <a:blip r:embed="rId3">
            <a:alphaModFix/>
          </a:blip>
          <a:srcRect b="471" l="0" r="0" t="1325"/>
          <a:stretch/>
        </p:blipFill>
        <p:spPr>
          <a:xfrm>
            <a:off x="0" y="0"/>
            <a:ext cx="3496197" cy="5143506"/>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422"/>
                                        </p:tgtEl>
                                        <p:attrNameLst>
                                          <p:attrName>style.visibility</p:attrName>
                                        </p:attrNameLst>
                                      </p:cBhvr>
                                      <p:to>
                                        <p:strVal val="visible"/>
                                      </p:to>
                                    </p:set>
                                    <p:animEffect filter="fade" transition="in">
                                      <p:cBhvr>
                                        <p:cTn dur="1000"/>
                                        <p:tgtEl>
                                          <p:spTgt spid="6422"/>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423"/>
                                        </p:tgtEl>
                                        <p:attrNameLst>
                                          <p:attrName>style.visibility</p:attrName>
                                        </p:attrNameLst>
                                      </p:cBhvr>
                                      <p:to>
                                        <p:strVal val="visible"/>
                                      </p:to>
                                    </p:set>
                                    <p:animEffect filter="fade" transition="in">
                                      <p:cBhvr>
                                        <p:cTn dur="1000"/>
                                        <p:tgtEl>
                                          <p:spTgt spid="642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28" name="Shape 6428"/>
        <p:cNvGrpSpPr/>
        <p:nvPr/>
      </p:nvGrpSpPr>
      <p:grpSpPr>
        <a:xfrm>
          <a:off x="0" y="0"/>
          <a:ext cx="0" cy="0"/>
          <a:chOff x="0" y="0"/>
          <a:chExt cx="0" cy="0"/>
        </a:xfrm>
      </p:grpSpPr>
      <p:pic>
        <p:nvPicPr>
          <p:cNvPr id="6429" name="Google Shape;6429;p106"/>
          <p:cNvPicPr preferRelativeResize="0"/>
          <p:nvPr/>
        </p:nvPicPr>
        <p:blipFill rotWithShape="1">
          <a:blip r:embed="rId3">
            <a:alphaModFix/>
          </a:blip>
          <a:srcRect b="0" l="6278" r="6278" t="0"/>
          <a:stretch/>
        </p:blipFill>
        <p:spPr>
          <a:xfrm>
            <a:off x="6817450" y="2564425"/>
            <a:ext cx="1266900" cy="1934100"/>
          </a:xfrm>
          <a:prstGeom prst="roundRect">
            <a:avLst>
              <a:gd fmla="val 1278" name="adj"/>
            </a:avLst>
          </a:prstGeom>
          <a:noFill/>
          <a:ln>
            <a:noFill/>
          </a:ln>
        </p:spPr>
      </p:pic>
      <p:pic>
        <p:nvPicPr>
          <p:cNvPr id="6430" name="Google Shape;6430;p106"/>
          <p:cNvPicPr preferRelativeResize="0"/>
          <p:nvPr/>
        </p:nvPicPr>
        <p:blipFill rotWithShape="1">
          <a:blip r:embed="rId4">
            <a:alphaModFix/>
          </a:blip>
          <a:srcRect b="0" l="1494" r="1484" t="0"/>
          <a:stretch/>
        </p:blipFill>
        <p:spPr>
          <a:xfrm>
            <a:off x="3006010" y="2282788"/>
            <a:ext cx="3091200" cy="1792200"/>
          </a:xfrm>
          <a:prstGeom prst="roundRect">
            <a:avLst>
              <a:gd fmla="val 0" name="adj"/>
            </a:avLst>
          </a:prstGeom>
          <a:noFill/>
          <a:ln>
            <a:noFill/>
          </a:ln>
        </p:spPr>
      </p:pic>
      <p:pic>
        <p:nvPicPr>
          <p:cNvPr id="6431" name="Google Shape;6431;p106"/>
          <p:cNvPicPr preferRelativeResize="0"/>
          <p:nvPr/>
        </p:nvPicPr>
        <p:blipFill rotWithShape="1">
          <a:blip r:embed="rId5">
            <a:alphaModFix/>
          </a:blip>
          <a:srcRect b="0" l="14769" r="13877" t="0"/>
          <a:stretch/>
        </p:blipFill>
        <p:spPr>
          <a:xfrm>
            <a:off x="1460550" y="2837800"/>
            <a:ext cx="878700" cy="1735200"/>
          </a:xfrm>
          <a:prstGeom prst="roundRect">
            <a:avLst>
              <a:gd fmla="val 10948" name="adj"/>
            </a:avLst>
          </a:prstGeom>
          <a:noFill/>
          <a:ln>
            <a:noFill/>
          </a:ln>
        </p:spPr>
      </p:pic>
      <p:sp>
        <p:nvSpPr>
          <p:cNvPr id="6432" name="Google Shape;6432;p106"/>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SNEAK PEEK</a:t>
            </a:r>
            <a:endParaRPr/>
          </a:p>
        </p:txBody>
      </p:sp>
      <p:sp>
        <p:nvSpPr>
          <p:cNvPr id="6433" name="Google Shape;6433;p106"/>
          <p:cNvSpPr txBox="1"/>
          <p:nvPr/>
        </p:nvSpPr>
        <p:spPr>
          <a:xfrm>
            <a:off x="3390500" y="1359575"/>
            <a:ext cx="1359900" cy="637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dk1"/>
                </a:solidFill>
                <a:latin typeface="Didact Gothic"/>
                <a:ea typeface="Didact Gothic"/>
                <a:cs typeface="Didact Gothic"/>
                <a:sym typeface="Didact Gothic"/>
              </a:rPr>
              <a:t>Venus has a beautiful name</a:t>
            </a:r>
            <a:endParaRPr>
              <a:solidFill>
                <a:schemeClr val="dk1"/>
              </a:solidFill>
              <a:latin typeface="Didact Gothic"/>
              <a:ea typeface="Didact Gothic"/>
              <a:cs typeface="Didact Gothic"/>
              <a:sym typeface="Didact Gothic"/>
            </a:endParaRPr>
          </a:p>
        </p:txBody>
      </p:sp>
      <p:sp>
        <p:nvSpPr>
          <p:cNvPr id="6434" name="Google Shape;6434;p106"/>
          <p:cNvSpPr txBox="1"/>
          <p:nvPr/>
        </p:nvSpPr>
        <p:spPr>
          <a:xfrm>
            <a:off x="3483932" y="1101253"/>
            <a:ext cx="1266900" cy="384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600">
                <a:solidFill>
                  <a:schemeClr val="accent2"/>
                </a:solidFill>
                <a:latin typeface="Raleway"/>
                <a:ea typeface="Raleway"/>
                <a:cs typeface="Raleway"/>
                <a:sym typeface="Raleway"/>
              </a:rPr>
              <a:t>VENUS</a:t>
            </a:r>
            <a:endParaRPr b="1" sz="1600">
              <a:solidFill>
                <a:schemeClr val="accent2"/>
              </a:solidFill>
              <a:latin typeface="Raleway"/>
              <a:ea typeface="Raleway"/>
              <a:cs typeface="Raleway"/>
              <a:sym typeface="Raleway"/>
            </a:endParaRPr>
          </a:p>
        </p:txBody>
      </p:sp>
      <p:sp>
        <p:nvSpPr>
          <p:cNvPr id="6435" name="Google Shape;6435;p106"/>
          <p:cNvSpPr/>
          <p:nvPr/>
        </p:nvSpPr>
        <p:spPr>
          <a:xfrm>
            <a:off x="4810225" y="1284125"/>
            <a:ext cx="101975" cy="712621"/>
          </a:xfrm>
          <a:custGeom>
            <a:rect b="b" l="l" r="r" t="t"/>
            <a:pathLst>
              <a:path extrusionOk="0" h="25494" w="4079">
                <a:moveTo>
                  <a:pt x="0" y="0"/>
                </a:moveTo>
                <a:lnTo>
                  <a:pt x="4079" y="0"/>
                </a:lnTo>
                <a:lnTo>
                  <a:pt x="4079" y="25494"/>
                </a:lnTo>
              </a:path>
            </a:pathLst>
          </a:custGeom>
          <a:noFill/>
          <a:ln cap="flat" cmpd="sng" w="9525">
            <a:solidFill>
              <a:schemeClr val="dk1"/>
            </a:solidFill>
            <a:prstDash val="solid"/>
            <a:round/>
            <a:headEnd len="med" w="med" type="none"/>
            <a:tailEnd len="med" w="med" type="none"/>
          </a:ln>
        </p:spPr>
      </p:sp>
      <p:sp>
        <p:nvSpPr>
          <p:cNvPr id="6436" name="Google Shape;6436;p106"/>
          <p:cNvSpPr txBox="1"/>
          <p:nvPr/>
        </p:nvSpPr>
        <p:spPr>
          <a:xfrm>
            <a:off x="721550" y="2034125"/>
            <a:ext cx="1359900" cy="6372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dk1"/>
                </a:solidFill>
                <a:latin typeface="Didact Gothic"/>
                <a:ea typeface="Didact Gothic"/>
                <a:cs typeface="Didact Gothic"/>
                <a:sym typeface="Didact Gothic"/>
              </a:rPr>
              <a:t>Saturn has several rings</a:t>
            </a:r>
            <a:endParaRPr>
              <a:solidFill>
                <a:schemeClr val="dk1"/>
              </a:solidFill>
              <a:latin typeface="Didact Gothic"/>
              <a:ea typeface="Didact Gothic"/>
              <a:cs typeface="Didact Gothic"/>
              <a:sym typeface="Didact Gothic"/>
            </a:endParaRPr>
          </a:p>
        </p:txBody>
      </p:sp>
      <p:sp>
        <p:nvSpPr>
          <p:cNvPr id="6437" name="Google Shape;6437;p106"/>
          <p:cNvSpPr txBox="1"/>
          <p:nvPr/>
        </p:nvSpPr>
        <p:spPr>
          <a:xfrm>
            <a:off x="814682" y="1775802"/>
            <a:ext cx="1266900" cy="384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600">
                <a:solidFill>
                  <a:schemeClr val="accent2"/>
                </a:solidFill>
                <a:latin typeface="Raleway"/>
                <a:ea typeface="Raleway"/>
                <a:cs typeface="Raleway"/>
                <a:sym typeface="Raleway"/>
              </a:rPr>
              <a:t>SATURN</a:t>
            </a:r>
            <a:endParaRPr b="1" sz="1600">
              <a:solidFill>
                <a:schemeClr val="accent2"/>
              </a:solidFill>
              <a:latin typeface="Raleway"/>
              <a:ea typeface="Raleway"/>
              <a:cs typeface="Raleway"/>
              <a:sym typeface="Raleway"/>
            </a:endParaRPr>
          </a:p>
        </p:txBody>
      </p:sp>
      <p:sp>
        <p:nvSpPr>
          <p:cNvPr id="6438" name="Google Shape;6438;p106"/>
          <p:cNvSpPr/>
          <p:nvPr/>
        </p:nvSpPr>
        <p:spPr>
          <a:xfrm>
            <a:off x="2140975" y="1958675"/>
            <a:ext cx="101975" cy="712621"/>
          </a:xfrm>
          <a:custGeom>
            <a:rect b="b" l="l" r="r" t="t"/>
            <a:pathLst>
              <a:path extrusionOk="0" h="25494" w="4079">
                <a:moveTo>
                  <a:pt x="0" y="0"/>
                </a:moveTo>
                <a:lnTo>
                  <a:pt x="4079" y="0"/>
                </a:lnTo>
                <a:lnTo>
                  <a:pt x="4079" y="25494"/>
                </a:lnTo>
              </a:path>
            </a:pathLst>
          </a:custGeom>
          <a:noFill/>
          <a:ln cap="flat" cmpd="sng" w="9525">
            <a:solidFill>
              <a:schemeClr val="dk1"/>
            </a:solidFill>
            <a:prstDash val="solid"/>
            <a:round/>
            <a:headEnd len="med" w="med" type="none"/>
            <a:tailEnd len="med" w="med" type="none"/>
          </a:ln>
        </p:spPr>
      </p:sp>
      <p:sp>
        <p:nvSpPr>
          <p:cNvPr id="6439" name="Google Shape;6439;p106"/>
          <p:cNvSpPr txBox="1"/>
          <p:nvPr/>
        </p:nvSpPr>
        <p:spPr>
          <a:xfrm flipH="1">
            <a:off x="7070700" y="1794525"/>
            <a:ext cx="1359900" cy="637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Didact Gothic"/>
                <a:ea typeface="Didact Gothic"/>
                <a:cs typeface="Didact Gothic"/>
                <a:sym typeface="Didact Gothic"/>
              </a:rPr>
              <a:t>Mars is a very cold place</a:t>
            </a:r>
            <a:endParaRPr>
              <a:solidFill>
                <a:schemeClr val="dk1"/>
              </a:solidFill>
              <a:latin typeface="Didact Gothic"/>
              <a:ea typeface="Didact Gothic"/>
              <a:cs typeface="Didact Gothic"/>
              <a:sym typeface="Didact Gothic"/>
            </a:endParaRPr>
          </a:p>
          <a:p>
            <a:pPr indent="0" lvl="0" marL="0" rtl="0" algn="l">
              <a:spcBef>
                <a:spcPts val="1600"/>
              </a:spcBef>
              <a:spcAft>
                <a:spcPts val="1600"/>
              </a:spcAft>
              <a:buNone/>
            </a:pPr>
            <a:r>
              <a:t/>
            </a:r>
            <a:endParaRPr>
              <a:solidFill>
                <a:schemeClr val="dk1"/>
              </a:solidFill>
              <a:latin typeface="Didact Gothic"/>
              <a:ea typeface="Didact Gothic"/>
              <a:cs typeface="Didact Gothic"/>
              <a:sym typeface="Didact Gothic"/>
            </a:endParaRPr>
          </a:p>
        </p:txBody>
      </p:sp>
      <p:sp>
        <p:nvSpPr>
          <p:cNvPr id="6440" name="Google Shape;6440;p106"/>
          <p:cNvSpPr txBox="1"/>
          <p:nvPr/>
        </p:nvSpPr>
        <p:spPr>
          <a:xfrm flipH="1">
            <a:off x="7070713" y="1502386"/>
            <a:ext cx="1266900" cy="384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accent2"/>
                </a:solidFill>
                <a:latin typeface="Raleway"/>
                <a:ea typeface="Raleway"/>
                <a:cs typeface="Raleway"/>
                <a:sym typeface="Raleway"/>
              </a:rPr>
              <a:t>MARS</a:t>
            </a:r>
            <a:endParaRPr b="1" sz="1600">
              <a:solidFill>
                <a:schemeClr val="accent2"/>
              </a:solidFill>
              <a:latin typeface="Raleway"/>
              <a:ea typeface="Raleway"/>
              <a:cs typeface="Raleway"/>
              <a:sym typeface="Raleway"/>
            </a:endParaRPr>
          </a:p>
        </p:txBody>
      </p:sp>
      <p:sp>
        <p:nvSpPr>
          <p:cNvPr id="6441" name="Google Shape;6441;p106"/>
          <p:cNvSpPr/>
          <p:nvPr/>
        </p:nvSpPr>
        <p:spPr>
          <a:xfrm flipH="1">
            <a:off x="6909350" y="1685249"/>
            <a:ext cx="101975" cy="712621"/>
          </a:xfrm>
          <a:custGeom>
            <a:rect b="b" l="l" r="r" t="t"/>
            <a:pathLst>
              <a:path extrusionOk="0" h="25494" w="4079">
                <a:moveTo>
                  <a:pt x="0" y="0"/>
                </a:moveTo>
                <a:lnTo>
                  <a:pt x="4079" y="0"/>
                </a:lnTo>
                <a:lnTo>
                  <a:pt x="4079" y="25494"/>
                </a:lnTo>
              </a:path>
            </a:pathLst>
          </a:custGeom>
          <a:noFill/>
          <a:ln cap="flat" cmpd="sng" w="9525">
            <a:solidFill>
              <a:schemeClr val="dk1"/>
            </a:solidFill>
            <a:prstDash val="solid"/>
            <a:round/>
            <a:headEnd len="med" w="med" type="none"/>
            <a:tailEnd len="med" w="med" type="none"/>
          </a:ln>
        </p:spPr>
      </p:sp>
      <p:grpSp>
        <p:nvGrpSpPr>
          <p:cNvPr id="6442" name="Google Shape;6442;p106"/>
          <p:cNvGrpSpPr/>
          <p:nvPr/>
        </p:nvGrpSpPr>
        <p:grpSpPr>
          <a:xfrm>
            <a:off x="2556747" y="2143982"/>
            <a:ext cx="3989847" cy="2307320"/>
            <a:chOff x="1727350" y="3368350"/>
            <a:chExt cx="2724375" cy="1575500"/>
          </a:xfrm>
        </p:grpSpPr>
        <p:sp>
          <p:nvSpPr>
            <p:cNvPr id="6443" name="Google Shape;6443;p106"/>
            <p:cNvSpPr/>
            <p:nvPr/>
          </p:nvSpPr>
          <p:spPr>
            <a:xfrm>
              <a:off x="1963925" y="3368350"/>
              <a:ext cx="2260100" cy="1389925"/>
            </a:xfrm>
            <a:custGeom>
              <a:rect b="b" l="l" r="r" t="t"/>
              <a:pathLst>
                <a:path extrusionOk="0" h="55597" w="90404">
                  <a:moveTo>
                    <a:pt x="87062" y="3904"/>
                  </a:moveTo>
                  <a:lnTo>
                    <a:pt x="87062" y="51664"/>
                  </a:lnTo>
                  <a:lnTo>
                    <a:pt x="3372" y="51664"/>
                  </a:lnTo>
                  <a:lnTo>
                    <a:pt x="3372" y="3904"/>
                  </a:lnTo>
                  <a:close/>
                  <a:moveTo>
                    <a:pt x="2810" y="1"/>
                  </a:moveTo>
                  <a:cubicBezTo>
                    <a:pt x="1272" y="1"/>
                    <a:pt x="1" y="1243"/>
                    <a:pt x="1" y="2810"/>
                  </a:cubicBezTo>
                  <a:lnTo>
                    <a:pt x="1" y="55567"/>
                  </a:lnTo>
                  <a:cubicBezTo>
                    <a:pt x="1" y="55567"/>
                    <a:pt x="1" y="55597"/>
                    <a:pt x="60" y="55597"/>
                  </a:cubicBezTo>
                  <a:lnTo>
                    <a:pt x="90344" y="55597"/>
                  </a:lnTo>
                  <a:lnTo>
                    <a:pt x="90344" y="55567"/>
                  </a:lnTo>
                  <a:lnTo>
                    <a:pt x="90404" y="2810"/>
                  </a:lnTo>
                  <a:cubicBezTo>
                    <a:pt x="90404" y="1243"/>
                    <a:pt x="89132" y="1"/>
                    <a:pt x="875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06"/>
            <p:cNvSpPr/>
            <p:nvPr/>
          </p:nvSpPr>
          <p:spPr>
            <a:xfrm>
              <a:off x="1727350" y="4803350"/>
              <a:ext cx="2724375" cy="140500"/>
            </a:xfrm>
            <a:custGeom>
              <a:rect b="b" l="l" r="r" t="t"/>
              <a:pathLst>
                <a:path extrusionOk="0" h="5620" w="108975">
                  <a:moveTo>
                    <a:pt x="1" y="1"/>
                  </a:moveTo>
                  <a:cubicBezTo>
                    <a:pt x="1" y="3106"/>
                    <a:pt x="2514" y="5619"/>
                    <a:pt x="5619" y="5619"/>
                  </a:cubicBezTo>
                  <a:lnTo>
                    <a:pt x="103356" y="5619"/>
                  </a:lnTo>
                  <a:cubicBezTo>
                    <a:pt x="106461" y="5619"/>
                    <a:pt x="108975" y="3106"/>
                    <a:pt x="1089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45" name="Google Shape;6445;p106"/>
          <p:cNvSpPr/>
          <p:nvPr/>
        </p:nvSpPr>
        <p:spPr>
          <a:xfrm>
            <a:off x="6742400" y="2499275"/>
            <a:ext cx="1409604" cy="2104499"/>
          </a:xfrm>
          <a:custGeom>
            <a:rect b="b" l="l" r="r" t="t"/>
            <a:pathLst>
              <a:path extrusionOk="0" h="66273" w="44390">
                <a:moveTo>
                  <a:pt x="41905" y="2426"/>
                </a:moveTo>
                <a:lnTo>
                  <a:pt x="41905" y="62694"/>
                </a:lnTo>
                <a:lnTo>
                  <a:pt x="2455" y="62694"/>
                </a:lnTo>
                <a:lnTo>
                  <a:pt x="2455" y="2426"/>
                </a:lnTo>
                <a:close/>
                <a:moveTo>
                  <a:pt x="2958" y="1"/>
                </a:moveTo>
                <a:cubicBezTo>
                  <a:pt x="1332" y="1"/>
                  <a:pt x="1" y="1331"/>
                  <a:pt x="1" y="2958"/>
                </a:cubicBezTo>
                <a:lnTo>
                  <a:pt x="1" y="63315"/>
                </a:lnTo>
                <a:cubicBezTo>
                  <a:pt x="1" y="64942"/>
                  <a:pt x="1332" y="66272"/>
                  <a:pt x="2958" y="66272"/>
                </a:cubicBezTo>
                <a:lnTo>
                  <a:pt x="41432" y="66272"/>
                </a:lnTo>
                <a:cubicBezTo>
                  <a:pt x="43058" y="66272"/>
                  <a:pt x="44389" y="64942"/>
                  <a:pt x="44389" y="63315"/>
                </a:cubicBezTo>
                <a:lnTo>
                  <a:pt x="44389" y="2958"/>
                </a:lnTo>
                <a:cubicBezTo>
                  <a:pt x="44389" y="1331"/>
                  <a:pt x="43088" y="1"/>
                  <a:pt x="414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06"/>
          <p:cNvSpPr/>
          <p:nvPr/>
        </p:nvSpPr>
        <p:spPr>
          <a:xfrm>
            <a:off x="1434750" y="2811525"/>
            <a:ext cx="926170" cy="1792269"/>
          </a:xfrm>
          <a:custGeom>
            <a:rect b="b" l="l" r="r" t="t"/>
            <a:pathLst>
              <a:path extrusionOk="0" h="76121" w="39332">
                <a:moveTo>
                  <a:pt x="34097" y="1598"/>
                </a:moveTo>
                <a:cubicBezTo>
                  <a:pt x="36138" y="1598"/>
                  <a:pt x="37794" y="3254"/>
                  <a:pt x="37794" y="5294"/>
                </a:cubicBezTo>
                <a:lnTo>
                  <a:pt x="37794" y="70827"/>
                </a:lnTo>
                <a:lnTo>
                  <a:pt x="37853" y="70827"/>
                </a:lnTo>
                <a:cubicBezTo>
                  <a:pt x="37853" y="72867"/>
                  <a:pt x="36197" y="74523"/>
                  <a:pt x="34156" y="74523"/>
                </a:cubicBezTo>
                <a:lnTo>
                  <a:pt x="5175" y="74523"/>
                </a:lnTo>
                <a:cubicBezTo>
                  <a:pt x="3135" y="74523"/>
                  <a:pt x="1479" y="72867"/>
                  <a:pt x="1479" y="70827"/>
                </a:cubicBezTo>
                <a:lnTo>
                  <a:pt x="1479" y="5294"/>
                </a:lnTo>
                <a:cubicBezTo>
                  <a:pt x="1479" y="3254"/>
                  <a:pt x="3135" y="1598"/>
                  <a:pt x="5175" y="1598"/>
                </a:cubicBezTo>
                <a:lnTo>
                  <a:pt x="10203" y="1598"/>
                </a:lnTo>
                <a:cubicBezTo>
                  <a:pt x="10617" y="2367"/>
                  <a:pt x="11681" y="3786"/>
                  <a:pt x="14047" y="3934"/>
                </a:cubicBezTo>
                <a:lnTo>
                  <a:pt x="25225" y="3934"/>
                </a:lnTo>
                <a:cubicBezTo>
                  <a:pt x="27650" y="3786"/>
                  <a:pt x="28685" y="2367"/>
                  <a:pt x="29070" y="1598"/>
                </a:cubicBezTo>
                <a:close/>
                <a:moveTo>
                  <a:pt x="4702" y="1"/>
                </a:moveTo>
                <a:cubicBezTo>
                  <a:pt x="2100" y="1"/>
                  <a:pt x="0" y="2130"/>
                  <a:pt x="0" y="4703"/>
                </a:cubicBezTo>
                <a:lnTo>
                  <a:pt x="0" y="71418"/>
                </a:lnTo>
                <a:cubicBezTo>
                  <a:pt x="0" y="74021"/>
                  <a:pt x="2100" y="76120"/>
                  <a:pt x="4702" y="76120"/>
                </a:cubicBezTo>
                <a:lnTo>
                  <a:pt x="34629" y="76120"/>
                </a:lnTo>
                <a:cubicBezTo>
                  <a:pt x="37232" y="76120"/>
                  <a:pt x="39331" y="74021"/>
                  <a:pt x="39331" y="71418"/>
                </a:cubicBezTo>
                <a:lnTo>
                  <a:pt x="39331" y="4703"/>
                </a:lnTo>
                <a:cubicBezTo>
                  <a:pt x="39331" y="2130"/>
                  <a:pt x="37232" y="1"/>
                  <a:pt x="34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06"/>
          <p:cNvSpPr/>
          <p:nvPr/>
        </p:nvSpPr>
        <p:spPr>
          <a:xfrm>
            <a:off x="1680638" y="4529625"/>
            <a:ext cx="434400" cy="153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435"/>
                                        </p:tgtEl>
                                        <p:attrNameLst>
                                          <p:attrName>style.visibility</p:attrName>
                                        </p:attrNameLst>
                                      </p:cBhvr>
                                      <p:to>
                                        <p:strVal val="visible"/>
                                      </p:to>
                                    </p:set>
                                    <p:animEffect filter="fade" transition="in">
                                      <p:cBhvr>
                                        <p:cTn dur="1000"/>
                                        <p:tgtEl>
                                          <p:spTgt spid="643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438"/>
                                        </p:tgtEl>
                                        <p:attrNameLst>
                                          <p:attrName>style.visibility</p:attrName>
                                        </p:attrNameLst>
                                      </p:cBhvr>
                                      <p:to>
                                        <p:strVal val="visible"/>
                                      </p:to>
                                    </p:set>
                                    <p:animEffect filter="fade" transition="in">
                                      <p:cBhvr>
                                        <p:cTn dur="1000"/>
                                        <p:tgtEl>
                                          <p:spTgt spid="6438"/>
                                        </p:tgtEl>
                                      </p:cBhvr>
                                    </p:animEffect>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6441"/>
                                        </p:tgtEl>
                                        <p:attrNameLst>
                                          <p:attrName>style.visibility</p:attrName>
                                        </p:attrNameLst>
                                      </p:cBhvr>
                                      <p:to>
                                        <p:strVal val="visible"/>
                                      </p:to>
                                    </p:set>
                                    <p:animEffect filter="fade" transition="in">
                                      <p:cBhvr>
                                        <p:cTn dur="1000"/>
                                        <p:tgtEl>
                                          <p:spTgt spid="644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51" name="Shape 6451"/>
        <p:cNvGrpSpPr/>
        <p:nvPr/>
      </p:nvGrpSpPr>
      <p:grpSpPr>
        <a:xfrm>
          <a:off x="0" y="0"/>
          <a:ext cx="0" cy="0"/>
          <a:chOff x="0" y="0"/>
          <a:chExt cx="0" cy="0"/>
        </a:xfrm>
      </p:grpSpPr>
      <p:sp>
        <p:nvSpPr>
          <p:cNvPr id="6452" name="Google Shape;6452;p107"/>
          <p:cNvSpPr txBox="1"/>
          <p:nvPr>
            <p:ph type="title"/>
          </p:nvPr>
        </p:nvSpPr>
        <p:spPr>
          <a:xfrm>
            <a:off x="834975" y="1725800"/>
            <a:ext cx="30144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VISIT OUR WEB</a:t>
            </a:r>
            <a:endParaRPr/>
          </a:p>
        </p:txBody>
      </p:sp>
      <p:sp>
        <p:nvSpPr>
          <p:cNvPr id="6453" name="Google Shape;6453;p107"/>
          <p:cNvSpPr txBox="1"/>
          <p:nvPr>
            <p:ph idx="1" type="subTitle"/>
          </p:nvPr>
        </p:nvSpPr>
        <p:spPr>
          <a:xfrm>
            <a:off x="834975" y="2298500"/>
            <a:ext cx="2497500" cy="1396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pic>
        <p:nvPicPr>
          <p:cNvPr id="6454" name="Google Shape;6454;p107"/>
          <p:cNvPicPr preferRelativeResize="0"/>
          <p:nvPr/>
        </p:nvPicPr>
        <p:blipFill rotWithShape="1">
          <a:blip r:embed="rId3">
            <a:alphaModFix/>
          </a:blip>
          <a:srcRect b="0" l="1493" r="1493" t="0"/>
          <a:stretch/>
        </p:blipFill>
        <p:spPr>
          <a:xfrm>
            <a:off x="4097332" y="1377635"/>
            <a:ext cx="3869700" cy="2243700"/>
          </a:xfrm>
          <a:prstGeom prst="roundRect">
            <a:avLst>
              <a:gd fmla="val 0" name="adj"/>
            </a:avLst>
          </a:prstGeom>
          <a:noFill/>
          <a:ln>
            <a:noFill/>
          </a:ln>
        </p:spPr>
      </p:pic>
      <p:grpSp>
        <p:nvGrpSpPr>
          <p:cNvPr id="6455" name="Google Shape;6455;p107"/>
          <p:cNvGrpSpPr/>
          <p:nvPr/>
        </p:nvGrpSpPr>
        <p:grpSpPr>
          <a:xfrm>
            <a:off x="3534949" y="1203695"/>
            <a:ext cx="4995142" cy="2888522"/>
            <a:chOff x="1727350" y="3368350"/>
            <a:chExt cx="2724375" cy="1575500"/>
          </a:xfrm>
        </p:grpSpPr>
        <p:sp>
          <p:nvSpPr>
            <p:cNvPr id="6456" name="Google Shape;6456;p107"/>
            <p:cNvSpPr/>
            <p:nvPr/>
          </p:nvSpPr>
          <p:spPr>
            <a:xfrm>
              <a:off x="1963925" y="3368350"/>
              <a:ext cx="2260100" cy="1389925"/>
            </a:xfrm>
            <a:custGeom>
              <a:rect b="b" l="l" r="r" t="t"/>
              <a:pathLst>
                <a:path extrusionOk="0" h="55597" w="90404">
                  <a:moveTo>
                    <a:pt x="87062" y="3904"/>
                  </a:moveTo>
                  <a:lnTo>
                    <a:pt x="87062" y="51664"/>
                  </a:lnTo>
                  <a:lnTo>
                    <a:pt x="3372" y="51664"/>
                  </a:lnTo>
                  <a:lnTo>
                    <a:pt x="3372" y="3904"/>
                  </a:lnTo>
                  <a:close/>
                  <a:moveTo>
                    <a:pt x="2810" y="1"/>
                  </a:moveTo>
                  <a:cubicBezTo>
                    <a:pt x="1272" y="1"/>
                    <a:pt x="1" y="1243"/>
                    <a:pt x="1" y="2810"/>
                  </a:cubicBezTo>
                  <a:lnTo>
                    <a:pt x="1" y="55567"/>
                  </a:lnTo>
                  <a:cubicBezTo>
                    <a:pt x="1" y="55567"/>
                    <a:pt x="1" y="55597"/>
                    <a:pt x="60" y="55597"/>
                  </a:cubicBezTo>
                  <a:lnTo>
                    <a:pt x="90344" y="55597"/>
                  </a:lnTo>
                  <a:lnTo>
                    <a:pt x="90344" y="55567"/>
                  </a:lnTo>
                  <a:lnTo>
                    <a:pt x="90404" y="2810"/>
                  </a:lnTo>
                  <a:cubicBezTo>
                    <a:pt x="90404" y="1243"/>
                    <a:pt x="89132" y="1"/>
                    <a:pt x="875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07"/>
            <p:cNvSpPr/>
            <p:nvPr/>
          </p:nvSpPr>
          <p:spPr>
            <a:xfrm>
              <a:off x="1727350" y="4803350"/>
              <a:ext cx="2724375" cy="140500"/>
            </a:xfrm>
            <a:custGeom>
              <a:rect b="b" l="l" r="r" t="t"/>
              <a:pathLst>
                <a:path extrusionOk="0" h="5620" w="108975">
                  <a:moveTo>
                    <a:pt x="1" y="1"/>
                  </a:moveTo>
                  <a:cubicBezTo>
                    <a:pt x="1" y="3106"/>
                    <a:pt x="2514" y="5619"/>
                    <a:pt x="5619" y="5619"/>
                  </a:cubicBezTo>
                  <a:lnTo>
                    <a:pt x="103356" y="5619"/>
                  </a:lnTo>
                  <a:cubicBezTo>
                    <a:pt x="106461" y="5619"/>
                    <a:pt x="108975" y="3106"/>
                    <a:pt x="1089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452"/>
                                        </p:tgtEl>
                                        <p:attrNameLst>
                                          <p:attrName>style.visibility</p:attrName>
                                        </p:attrNameLst>
                                      </p:cBhvr>
                                      <p:to>
                                        <p:strVal val="visible"/>
                                      </p:to>
                                    </p:set>
                                    <p:animEffect filter="fade" transition="in">
                                      <p:cBhvr>
                                        <p:cTn dur="1000"/>
                                        <p:tgtEl>
                                          <p:spTgt spid="64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61" name="Shape 6461"/>
        <p:cNvGrpSpPr/>
        <p:nvPr/>
      </p:nvGrpSpPr>
      <p:grpSpPr>
        <a:xfrm>
          <a:off x="0" y="0"/>
          <a:ext cx="0" cy="0"/>
          <a:chOff x="0" y="0"/>
          <a:chExt cx="0" cy="0"/>
        </a:xfrm>
      </p:grpSpPr>
      <p:sp>
        <p:nvSpPr>
          <p:cNvPr id="6462" name="Google Shape;6462;p108"/>
          <p:cNvSpPr txBox="1"/>
          <p:nvPr>
            <p:ph type="title"/>
          </p:nvPr>
        </p:nvSpPr>
        <p:spPr>
          <a:xfrm>
            <a:off x="834975" y="1725800"/>
            <a:ext cx="30144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TABLET APP</a:t>
            </a:r>
            <a:endParaRPr>
              <a:solidFill>
                <a:schemeClr val="dk1"/>
              </a:solidFill>
            </a:endParaRPr>
          </a:p>
        </p:txBody>
      </p:sp>
      <p:sp>
        <p:nvSpPr>
          <p:cNvPr id="6463" name="Google Shape;6463;p108"/>
          <p:cNvSpPr txBox="1"/>
          <p:nvPr>
            <p:ph idx="1" type="subTitle"/>
          </p:nvPr>
        </p:nvSpPr>
        <p:spPr>
          <a:xfrm>
            <a:off x="834975" y="2298500"/>
            <a:ext cx="2497500" cy="1396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pic>
        <p:nvPicPr>
          <p:cNvPr id="6464" name="Google Shape;6464;p108"/>
          <p:cNvPicPr preferRelativeResize="0"/>
          <p:nvPr/>
        </p:nvPicPr>
        <p:blipFill rotWithShape="1">
          <a:blip r:embed="rId3">
            <a:alphaModFix/>
          </a:blip>
          <a:srcRect b="0" l="6278" r="6278" t="0"/>
          <a:stretch/>
        </p:blipFill>
        <p:spPr>
          <a:xfrm>
            <a:off x="4194354" y="937854"/>
            <a:ext cx="2097000" cy="3201300"/>
          </a:xfrm>
          <a:prstGeom prst="roundRect">
            <a:avLst>
              <a:gd fmla="val 1278" name="adj"/>
            </a:avLst>
          </a:prstGeom>
          <a:noFill/>
          <a:ln>
            <a:noFill/>
          </a:ln>
        </p:spPr>
      </p:pic>
      <p:sp>
        <p:nvSpPr>
          <p:cNvPr id="6465" name="Google Shape;6465;p108"/>
          <p:cNvSpPr/>
          <p:nvPr/>
        </p:nvSpPr>
        <p:spPr>
          <a:xfrm>
            <a:off x="4070125" y="830012"/>
            <a:ext cx="2333249" cy="3483475"/>
          </a:xfrm>
          <a:custGeom>
            <a:rect b="b" l="l" r="r" t="t"/>
            <a:pathLst>
              <a:path extrusionOk="0" h="66273" w="44390">
                <a:moveTo>
                  <a:pt x="41905" y="2426"/>
                </a:moveTo>
                <a:lnTo>
                  <a:pt x="41905" y="62694"/>
                </a:lnTo>
                <a:lnTo>
                  <a:pt x="2455" y="62694"/>
                </a:lnTo>
                <a:lnTo>
                  <a:pt x="2455" y="2426"/>
                </a:lnTo>
                <a:close/>
                <a:moveTo>
                  <a:pt x="2958" y="1"/>
                </a:moveTo>
                <a:cubicBezTo>
                  <a:pt x="1332" y="1"/>
                  <a:pt x="1" y="1331"/>
                  <a:pt x="1" y="2958"/>
                </a:cubicBezTo>
                <a:lnTo>
                  <a:pt x="1" y="63315"/>
                </a:lnTo>
                <a:cubicBezTo>
                  <a:pt x="1" y="64942"/>
                  <a:pt x="1332" y="66272"/>
                  <a:pt x="2958" y="66272"/>
                </a:cubicBezTo>
                <a:lnTo>
                  <a:pt x="41432" y="66272"/>
                </a:lnTo>
                <a:cubicBezTo>
                  <a:pt x="43058" y="66272"/>
                  <a:pt x="44389" y="64942"/>
                  <a:pt x="44389" y="63315"/>
                </a:cubicBezTo>
                <a:lnTo>
                  <a:pt x="44389" y="2958"/>
                </a:lnTo>
                <a:cubicBezTo>
                  <a:pt x="44389" y="1331"/>
                  <a:pt x="43088" y="1"/>
                  <a:pt x="414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6" name="Google Shape;6466;p108"/>
          <p:cNvGrpSpPr/>
          <p:nvPr/>
        </p:nvGrpSpPr>
        <p:grpSpPr>
          <a:xfrm rot="-8222534">
            <a:off x="7040911" y="3008085"/>
            <a:ext cx="1616714" cy="1475857"/>
            <a:chOff x="6716884" y="2483854"/>
            <a:chExt cx="1616617" cy="1475769"/>
          </a:xfrm>
        </p:grpSpPr>
        <p:grpSp>
          <p:nvGrpSpPr>
            <p:cNvPr id="6467" name="Google Shape;6467;p108"/>
            <p:cNvGrpSpPr/>
            <p:nvPr/>
          </p:nvGrpSpPr>
          <p:grpSpPr>
            <a:xfrm rot="2002688">
              <a:off x="7594440" y="3346591"/>
              <a:ext cx="304761" cy="308376"/>
              <a:chOff x="5844325" y="1775086"/>
              <a:chExt cx="334200" cy="338164"/>
            </a:xfrm>
          </p:grpSpPr>
          <p:sp>
            <p:nvSpPr>
              <p:cNvPr id="6468" name="Google Shape;6468;p108"/>
              <p:cNvSpPr/>
              <p:nvPr/>
            </p:nvSpPr>
            <p:spPr>
              <a:xfrm>
                <a:off x="5854225" y="1788950"/>
                <a:ext cx="324300" cy="324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08"/>
              <p:cNvSpPr/>
              <p:nvPr/>
            </p:nvSpPr>
            <p:spPr>
              <a:xfrm rot="-1881191">
                <a:off x="5874591" y="1822819"/>
                <a:ext cx="234667" cy="182034"/>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0" name="Google Shape;6470;p108"/>
            <p:cNvSpPr/>
            <p:nvPr/>
          </p:nvSpPr>
          <p:spPr>
            <a:xfrm rot="2004774">
              <a:off x="7430071" y="3356067"/>
              <a:ext cx="240798" cy="48094"/>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1" name="Google Shape;6471;p108"/>
            <p:cNvGrpSpPr/>
            <p:nvPr/>
          </p:nvGrpSpPr>
          <p:grpSpPr>
            <a:xfrm rot="-2700000">
              <a:off x="6961627" y="2951503"/>
              <a:ext cx="536095" cy="531192"/>
              <a:chOff x="5145025" y="1671328"/>
              <a:chExt cx="536100" cy="531197"/>
            </a:xfrm>
          </p:grpSpPr>
          <p:sp>
            <p:nvSpPr>
              <p:cNvPr id="6472" name="Google Shape;6472;p108"/>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08"/>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4" name="Google Shape;6474;p108"/>
            <p:cNvSpPr/>
            <p:nvPr/>
          </p:nvSpPr>
          <p:spPr>
            <a:xfrm rot="-2700000">
              <a:off x="7370118" y="2952437"/>
              <a:ext cx="240598" cy="48000"/>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08"/>
            <p:cNvSpPr/>
            <p:nvPr/>
          </p:nvSpPr>
          <p:spPr>
            <a:xfrm rot="-7201185">
              <a:off x="6954531" y="2896821"/>
              <a:ext cx="240457" cy="47854"/>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6" name="Google Shape;6476;p108"/>
            <p:cNvGrpSpPr/>
            <p:nvPr/>
          </p:nvGrpSpPr>
          <p:grpSpPr>
            <a:xfrm rot="-7200044">
              <a:off x="6779762" y="2544025"/>
              <a:ext cx="334193" cy="338156"/>
              <a:chOff x="5844325" y="1775086"/>
              <a:chExt cx="334200" cy="338164"/>
            </a:xfrm>
          </p:grpSpPr>
          <p:sp>
            <p:nvSpPr>
              <p:cNvPr id="6477" name="Google Shape;6477;p108"/>
              <p:cNvSpPr/>
              <p:nvPr/>
            </p:nvSpPr>
            <p:spPr>
              <a:xfrm>
                <a:off x="5854225" y="1788950"/>
                <a:ext cx="324300" cy="324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08"/>
              <p:cNvSpPr/>
              <p:nvPr/>
            </p:nvSpPr>
            <p:spPr>
              <a:xfrm rot="-1881191">
                <a:off x="5874591" y="1822819"/>
                <a:ext cx="234667" cy="182034"/>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9" name="Google Shape;6479;p108"/>
            <p:cNvSpPr/>
            <p:nvPr/>
          </p:nvSpPr>
          <p:spPr>
            <a:xfrm rot="-313217">
              <a:off x="7789146" y="2759615"/>
              <a:ext cx="240698" cy="47912"/>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0" name="Google Shape;6480;p108"/>
            <p:cNvGrpSpPr/>
            <p:nvPr/>
          </p:nvGrpSpPr>
          <p:grpSpPr>
            <a:xfrm rot="-312568">
              <a:off x="7984628" y="2585762"/>
              <a:ext cx="334210" cy="338174"/>
              <a:chOff x="5844325" y="1775086"/>
              <a:chExt cx="334200" cy="338164"/>
            </a:xfrm>
          </p:grpSpPr>
          <p:sp>
            <p:nvSpPr>
              <p:cNvPr id="6481" name="Google Shape;6481;p108"/>
              <p:cNvSpPr/>
              <p:nvPr/>
            </p:nvSpPr>
            <p:spPr>
              <a:xfrm>
                <a:off x="5854225" y="1788950"/>
                <a:ext cx="324300" cy="324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08"/>
              <p:cNvSpPr/>
              <p:nvPr/>
            </p:nvSpPr>
            <p:spPr>
              <a:xfrm rot="-1881191">
                <a:off x="5874591" y="1822819"/>
                <a:ext cx="234667" cy="182034"/>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3" name="Google Shape;6483;p108"/>
            <p:cNvSpPr/>
            <p:nvPr/>
          </p:nvSpPr>
          <p:spPr>
            <a:xfrm rot="5425718">
              <a:off x="7092844" y="3523383"/>
              <a:ext cx="240607" cy="48001"/>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4" name="Google Shape;6484;p108"/>
            <p:cNvGrpSpPr/>
            <p:nvPr/>
          </p:nvGrpSpPr>
          <p:grpSpPr>
            <a:xfrm rot="5424408">
              <a:off x="7050999" y="3622236"/>
              <a:ext cx="334209" cy="338172"/>
              <a:chOff x="5844325" y="1775086"/>
              <a:chExt cx="334200" cy="338164"/>
            </a:xfrm>
          </p:grpSpPr>
          <p:sp>
            <p:nvSpPr>
              <p:cNvPr id="6485" name="Google Shape;6485;p108"/>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08"/>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7" name="Google Shape;6487;p108"/>
            <p:cNvGrpSpPr/>
            <p:nvPr/>
          </p:nvGrpSpPr>
          <p:grpSpPr>
            <a:xfrm rot="-2700202">
              <a:off x="7456399" y="2595337"/>
              <a:ext cx="402563" cy="407337"/>
              <a:chOff x="5844325" y="1775086"/>
              <a:chExt cx="334200" cy="338164"/>
            </a:xfrm>
          </p:grpSpPr>
          <p:sp>
            <p:nvSpPr>
              <p:cNvPr id="6488" name="Google Shape;6488;p108"/>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08"/>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462"/>
                                        </p:tgtEl>
                                        <p:attrNameLst>
                                          <p:attrName>style.visibility</p:attrName>
                                        </p:attrNameLst>
                                      </p:cBhvr>
                                      <p:to>
                                        <p:strVal val="visible"/>
                                      </p:to>
                                    </p:set>
                                    <p:animEffect filter="fade" transition="in">
                                      <p:cBhvr>
                                        <p:cTn dur="1000"/>
                                        <p:tgtEl>
                                          <p:spTgt spid="646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93" name="Shape 6493"/>
        <p:cNvGrpSpPr/>
        <p:nvPr/>
      </p:nvGrpSpPr>
      <p:grpSpPr>
        <a:xfrm>
          <a:off x="0" y="0"/>
          <a:ext cx="0" cy="0"/>
          <a:chOff x="0" y="0"/>
          <a:chExt cx="0" cy="0"/>
        </a:xfrm>
      </p:grpSpPr>
      <p:sp>
        <p:nvSpPr>
          <p:cNvPr id="6494" name="Google Shape;6494;p109"/>
          <p:cNvSpPr txBox="1"/>
          <p:nvPr>
            <p:ph type="title"/>
          </p:nvPr>
        </p:nvSpPr>
        <p:spPr>
          <a:xfrm>
            <a:off x="4800425" y="1725800"/>
            <a:ext cx="2932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MOBILE WEB</a:t>
            </a:r>
            <a:endParaRPr/>
          </a:p>
        </p:txBody>
      </p:sp>
      <p:sp>
        <p:nvSpPr>
          <p:cNvPr id="6495" name="Google Shape;6495;p109"/>
          <p:cNvSpPr txBox="1"/>
          <p:nvPr>
            <p:ph idx="1" type="subTitle"/>
          </p:nvPr>
        </p:nvSpPr>
        <p:spPr>
          <a:xfrm>
            <a:off x="4800425" y="2298500"/>
            <a:ext cx="2497500" cy="1396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pic>
        <p:nvPicPr>
          <p:cNvPr id="6496" name="Google Shape;6496;p109"/>
          <p:cNvPicPr preferRelativeResize="0"/>
          <p:nvPr/>
        </p:nvPicPr>
        <p:blipFill rotWithShape="1">
          <a:blip r:embed="rId3">
            <a:alphaModFix/>
          </a:blip>
          <a:srcRect b="0" l="14810" r="13847" t="0"/>
          <a:stretch/>
        </p:blipFill>
        <p:spPr>
          <a:xfrm>
            <a:off x="2646921" y="942711"/>
            <a:ext cx="1645200" cy="3249300"/>
          </a:xfrm>
          <a:prstGeom prst="roundRect">
            <a:avLst>
              <a:gd fmla="val 10948" name="adj"/>
            </a:avLst>
          </a:prstGeom>
          <a:noFill/>
          <a:ln>
            <a:noFill/>
          </a:ln>
        </p:spPr>
      </p:pic>
      <p:grpSp>
        <p:nvGrpSpPr>
          <p:cNvPr id="6497" name="Google Shape;6497;p109"/>
          <p:cNvGrpSpPr/>
          <p:nvPr/>
        </p:nvGrpSpPr>
        <p:grpSpPr>
          <a:xfrm>
            <a:off x="2598631" y="893551"/>
            <a:ext cx="1734346" cy="3356203"/>
            <a:chOff x="1434750" y="2811525"/>
            <a:chExt cx="926170" cy="1792269"/>
          </a:xfrm>
        </p:grpSpPr>
        <p:sp>
          <p:nvSpPr>
            <p:cNvPr id="6498" name="Google Shape;6498;p109"/>
            <p:cNvSpPr/>
            <p:nvPr/>
          </p:nvSpPr>
          <p:spPr>
            <a:xfrm>
              <a:off x="1434750" y="2811525"/>
              <a:ext cx="926170" cy="1792269"/>
            </a:xfrm>
            <a:custGeom>
              <a:rect b="b" l="l" r="r" t="t"/>
              <a:pathLst>
                <a:path extrusionOk="0" h="76121" w="39332">
                  <a:moveTo>
                    <a:pt x="34097" y="1598"/>
                  </a:moveTo>
                  <a:cubicBezTo>
                    <a:pt x="36138" y="1598"/>
                    <a:pt x="37794" y="3254"/>
                    <a:pt x="37794" y="5294"/>
                  </a:cubicBezTo>
                  <a:lnTo>
                    <a:pt x="37794" y="70827"/>
                  </a:lnTo>
                  <a:lnTo>
                    <a:pt x="37853" y="70827"/>
                  </a:lnTo>
                  <a:cubicBezTo>
                    <a:pt x="37853" y="72867"/>
                    <a:pt x="36197" y="74523"/>
                    <a:pt x="34156" y="74523"/>
                  </a:cubicBezTo>
                  <a:lnTo>
                    <a:pt x="5175" y="74523"/>
                  </a:lnTo>
                  <a:cubicBezTo>
                    <a:pt x="3135" y="74523"/>
                    <a:pt x="1479" y="72867"/>
                    <a:pt x="1479" y="70827"/>
                  </a:cubicBezTo>
                  <a:lnTo>
                    <a:pt x="1479" y="5294"/>
                  </a:lnTo>
                  <a:cubicBezTo>
                    <a:pt x="1479" y="3254"/>
                    <a:pt x="3135" y="1598"/>
                    <a:pt x="5175" y="1598"/>
                  </a:cubicBezTo>
                  <a:lnTo>
                    <a:pt x="10203" y="1598"/>
                  </a:lnTo>
                  <a:cubicBezTo>
                    <a:pt x="10617" y="2367"/>
                    <a:pt x="11681" y="3786"/>
                    <a:pt x="14047" y="3934"/>
                  </a:cubicBezTo>
                  <a:lnTo>
                    <a:pt x="25225" y="3934"/>
                  </a:lnTo>
                  <a:cubicBezTo>
                    <a:pt x="27650" y="3786"/>
                    <a:pt x="28685" y="2367"/>
                    <a:pt x="29070" y="1598"/>
                  </a:cubicBezTo>
                  <a:close/>
                  <a:moveTo>
                    <a:pt x="4702" y="1"/>
                  </a:moveTo>
                  <a:cubicBezTo>
                    <a:pt x="2100" y="1"/>
                    <a:pt x="0" y="2130"/>
                    <a:pt x="0" y="4703"/>
                  </a:cubicBezTo>
                  <a:lnTo>
                    <a:pt x="0" y="71418"/>
                  </a:lnTo>
                  <a:cubicBezTo>
                    <a:pt x="0" y="74021"/>
                    <a:pt x="2100" y="76120"/>
                    <a:pt x="4702" y="76120"/>
                  </a:cubicBezTo>
                  <a:lnTo>
                    <a:pt x="34629" y="76120"/>
                  </a:lnTo>
                  <a:cubicBezTo>
                    <a:pt x="37232" y="76120"/>
                    <a:pt x="39331" y="74021"/>
                    <a:pt x="39331" y="71418"/>
                  </a:cubicBezTo>
                  <a:lnTo>
                    <a:pt x="39331" y="4703"/>
                  </a:lnTo>
                  <a:cubicBezTo>
                    <a:pt x="39331" y="2130"/>
                    <a:pt x="37232" y="1"/>
                    <a:pt x="34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09"/>
            <p:cNvSpPr/>
            <p:nvPr/>
          </p:nvSpPr>
          <p:spPr>
            <a:xfrm>
              <a:off x="1680638" y="4529625"/>
              <a:ext cx="434400" cy="15300"/>
            </a:xfrm>
            <a:prstGeom prst="roundRect">
              <a:avLst>
                <a:gd fmla="val 50000"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494"/>
                                        </p:tgtEl>
                                        <p:attrNameLst>
                                          <p:attrName>style.visibility</p:attrName>
                                        </p:attrNameLst>
                                      </p:cBhvr>
                                      <p:to>
                                        <p:strVal val="visible"/>
                                      </p:to>
                                    </p:set>
                                    <p:animEffect filter="fade" transition="in">
                                      <p:cBhvr>
                                        <p:cTn dur="1000"/>
                                        <p:tgtEl>
                                          <p:spTgt spid="649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7" name="Shape 367"/>
        <p:cNvGrpSpPr/>
        <p:nvPr/>
      </p:nvGrpSpPr>
      <p:grpSpPr>
        <a:xfrm>
          <a:off x="0" y="0"/>
          <a:ext cx="0" cy="0"/>
          <a:chOff x="0" y="0"/>
          <a:chExt cx="0" cy="0"/>
        </a:xfrm>
      </p:grpSpPr>
      <p:sp>
        <p:nvSpPr>
          <p:cNvPr id="368" name="Google Shape;368;p56"/>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TABLE OF CONTENTS</a:t>
            </a:r>
            <a:endParaRPr>
              <a:solidFill>
                <a:schemeClr val="dk1"/>
              </a:solidFill>
            </a:endParaRPr>
          </a:p>
        </p:txBody>
      </p:sp>
      <p:sp>
        <p:nvSpPr>
          <p:cNvPr id="369" name="Google Shape;369;p56"/>
          <p:cNvSpPr txBox="1"/>
          <p:nvPr>
            <p:ph idx="2" type="title"/>
          </p:nvPr>
        </p:nvSpPr>
        <p:spPr>
          <a:xfrm>
            <a:off x="1386388" y="1095041"/>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70" name="Google Shape;370;p56"/>
          <p:cNvSpPr txBox="1"/>
          <p:nvPr>
            <p:ph idx="3" type="title"/>
          </p:nvPr>
        </p:nvSpPr>
        <p:spPr>
          <a:xfrm>
            <a:off x="873988" y="1559016"/>
            <a:ext cx="23685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OBJECTIVES</a:t>
            </a:r>
            <a:endParaRPr/>
          </a:p>
        </p:txBody>
      </p:sp>
      <p:sp>
        <p:nvSpPr>
          <p:cNvPr id="371" name="Google Shape;371;p56"/>
          <p:cNvSpPr txBox="1"/>
          <p:nvPr>
            <p:ph idx="4" type="title"/>
          </p:nvPr>
        </p:nvSpPr>
        <p:spPr>
          <a:xfrm>
            <a:off x="873988" y="1982885"/>
            <a:ext cx="23685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72" name="Google Shape;372;p56"/>
          <p:cNvSpPr txBox="1"/>
          <p:nvPr>
            <p:ph idx="5" type="title"/>
          </p:nvPr>
        </p:nvSpPr>
        <p:spPr>
          <a:xfrm>
            <a:off x="3900138" y="1095041"/>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73" name="Google Shape;373;p56"/>
          <p:cNvSpPr txBox="1"/>
          <p:nvPr>
            <p:ph idx="6" type="title"/>
          </p:nvPr>
        </p:nvSpPr>
        <p:spPr>
          <a:xfrm>
            <a:off x="3387688" y="1559016"/>
            <a:ext cx="23685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METHODOLOGY</a:t>
            </a:r>
            <a:endParaRPr/>
          </a:p>
        </p:txBody>
      </p:sp>
      <p:sp>
        <p:nvSpPr>
          <p:cNvPr id="374" name="Google Shape;374;p56"/>
          <p:cNvSpPr txBox="1"/>
          <p:nvPr>
            <p:ph idx="7" type="title"/>
          </p:nvPr>
        </p:nvSpPr>
        <p:spPr>
          <a:xfrm>
            <a:off x="3387688" y="1982885"/>
            <a:ext cx="23685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75" name="Google Shape;375;p56"/>
          <p:cNvSpPr txBox="1"/>
          <p:nvPr>
            <p:ph idx="8" type="title"/>
          </p:nvPr>
        </p:nvSpPr>
        <p:spPr>
          <a:xfrm>
            <a:off x="6413888" y="1088288"/>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76" name="Google Shape;376;p56"/>
          <p:cNvSpPr txBox="1"/>
          <p:nvPr>
            <p:ph idx="9" type="title"/>
          </p:nvPr>
        </p:nvSpPr>
        <p:spPr>
          <a:xfrm>
            <a:off x="5901550" y="1559016"/>
            <a:ext cx="23685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RESEARCH</a:t>
            </a:r>
            <a:endParaRPr/>
          </a:p>
        </p:txBody>
      </p:sp>
      <p:sp>
        <p:nvSpPr>
          <p:cNvPr id="377" name="Google Shape;377;p56"/>
          <p:cNvSpPr txBox="1"/>
          <p:nvPr>
            <p:ph idx="13" type="title"/>
          </p:nvPr>
        </p:nvSpPr>
        <p:spPr>
          <a:xfrm>
            <a:off x="5901550" y="1982885"/>
            <a:ext cx="23685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78" name="Google Shape;378;p56"/>
          <p:cNvSpPr txBox="1"/>
          <p:nvPr>
            <p:ph idx="14" type="title"/>
          </p:nvPr>
        </p:nvSpPr>
        <p:spPr>
          <a:xfrm>
            <a:off x="1386388" y="2774466"/>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79" name="Google Shape;379;p56"/>
          <p:cNvSpPr txBox="1"/>
          <p:nvPr>
            <p:ph idx="15" type="title"/>
          </p:nvPr>
        </p:nvSpPr>
        <p:spPr>
          <a:xfrm>
            <a:off x="873988" y="3238441"/>
            <a:ext cx="23685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RESULTS ANALYSIS</a:t>
            </a:r>
            <a:endParaRPr/>
          </a:p>
        </p:txBody>
      </p:sp>
      <p:sp>
        <p:nvSpPr>
          <p:cNvPr id="380" name="Google Shape;380;p56"/>
          <p:cNvSpPr txBox="1"/>
          <p:nvPr>
            <p:ph idx="16" type="title"/>
          </p:nvPr>
        </p:nvSpPr>
        <p:spPr>
          <a:xfrm>
            <a:off x="873988" y="3662310"/>
            <a:ext cx="23685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a:p>
            <a:pPr indent="0" lvl="0" marL="0" rtl="0" algn="l">
              <a:spcBef>
                <a:spcPts val="0"/>
              </a:spcBef>
              <a:spcAft>
                <a:spcPts val="0"/>
              </a:spcAft>
              <a:buNone/>
            </a:pPr>
            <a:r>
              <a:t/>
            </a:r>
            <a:endParaRPr/>
          </a:p>
        </p:txBody>
      </p:sp>
      <p:sp>
        <p:nvSpPr>
          <p:cNvPr id="381" name="Google Shape;381;p56"/>
          <p:cNvSpPr txBox="1"/>
          <p:nvPr>
            <p:ph idx="17" type="title"/>
          </p:nvPr>
        </p:nvSpPr>
        <p:spPr>
          <a:xfrm>
            <a:off x="3900138" y="2774466"/>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382" name="Google Shape;382;p56"/>
          <p:cNvSpPr txBox="1"/>
          <p:nvPr>
            <p:ph idx="18" type="title"/>
          </p:nvPr>
        </p:nvSpPr>
        <p:spPr>
          <a:xfrm>
            <a:off x="3387688" y="3238441"/>
            <a:ext cx="23685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CONCLUSIONS</a:t>
            </a:r>
            <a:endParaRPr/>
          </a:p>
        </p:txBody>
      </p:sp>
      <p:sp>
        <p:nvSpPr>
          <p:cNvPr id="383" name="Google Shape;383;p56"/>
          <p:cNvSpPr txBox="1"/>
          <p:nvPr>
            <p:ph idx="19" type="title"/>
          </p:nvPr>
        </p:nvSpPr>
        <p:spPr>
          <a:xfrm>
            <a:off x="3387688" y="3662310"/>
            <a:ext cx="23685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384" name="Google Shape;384;p56"/>
          <p:cNvSpPr txBox="1"/>
          <p:nvPr>
            <p:ph idx="20" type="title"/>
          </p:nvPr>
        </p:nvSpPr>
        <p:spPr>
          <a:xfrm>
            <a:off x="6413888" y="2767713"/>
            <a:ext cx="1343700" cy="53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06</a:t>
            </a:r>
            <a:endParaRPr/>
          </a:p>
        </p:txBody>
      </p:sp>
      <p:sp>
        <p:nvSpPr>
          <p:cNvPr id="385" name="Google Shape;385;p56"/>
          <p:cNvSpPr txBox="1"/>
          <p:nvPr>
            <p:ph idx="21" type="title"/>
          </p:nvPr>
        </p:nvSpPr>
        <p:spPr>
          <a:xfrm>
            <a:off x="5901550" y="3238441"/>
            <a:ext cx="2368500" cy="53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PUBLICATIONS</a:t>
            </a:r>
            <a:endParaRPr/>
          </a:p>
        </p:txBody>
      </p:sp>
      <p:sp>
        <p:nvSpPr>
          <p:cNvPr id="386" name="Google Shape;386;p56"/>
          <p:cNvSpPr txBox="1"/>
          <p:nvPr>
            <p:ph idx="22" type="title"/>
          </p:nvPr>
        </p:nvSpPr>
        <p:spPr>
          <a:xfrm>
            <a:off x="5901550" y="3662310"/>
            <a:ext cx="2368500" cy="753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grpSp>
        <p:nvGrpSpPr>
          <p:cNvPr id="387" name="Google Shape;387;p56"/>
          <p:cNvGrpSpPr/>
          <p:nvPr/>
        </p:nvGrpSpPr>
        <p:grpSpPr>
          <a:xfrm>
            <a:off x="713400" y="1411364"/>
            <a:ext cx="7717175" cy="1665484"/>
            <a:chOff x="713400" y="1411364"/>
            <a:chExt cx="7717175" cy="1665484"/>
          </a:xfrm>
        </p:grpSpPr>
        <p:grpSp>
          <p:nvGrpSpPr>
            <p:cNvPr id="388" name="Google Shape;388;p56"/>
            <p:cNvGrpSpPr/>
            <p:nvPr/>
          </p:nvGrpSpPr>
          <p:grpSpPr>
            <a:xfrm>
              <a:off x="713400" y="1411364"/>
              <a:ext cx="7717175" cy="1665484"/>
              <a:chOff x="713401" y="1978912"/>
              <a:chExt cx="7717175" cy="1843573"/>
            </a:xfrm>
          </p:grpSpPr>
          <p:grpSp>
            <p:nvGrpSpPr>
              <p:cNvPr id="389" name="Google Shape;389;p56"/>
              <p:cNvGrpSpPr/>
              <p:nvPr/>
            </p:nvGrpSpPr>
            <p:grpSpPr>
              <a:xfrm>
                <a:off x="713401" y="1978912"/>
                <a:ext cx="5894124" cy="1843573"/>
                <a:chOff x="713401" y="1978912"/>
                <a:chExt cx="5894124" cy="1843573"/>
              </a:xfrm>
            </p:grpSpPr>
            <p:cxnSp>
              <p:nvCxnSpPr>
                <p:cNvPr id="390" name="Google Shape;390;p56"/>
                <p:cNvCxnSpPr/>
                <p:nvPr/>
              </p:nvCxnSpPr>
              <p:spPr>
                <a:xfrm>
                  <a:off x="2555725" y="1985300"/>
                  <a:ext cx="1538100" cy="0"/>
                </a:xfrm>
                <a:prstGeom prst="straightConnector1">
                  <a:avLst/>
                </a:prstGeom>
                <a:noFill/>
                <a:ln cap="flat" cmpd="sng" w="9525">
                  <a:solidFill>
                    <a:schemeClr val="dk1"/>
                  </a:solidFill>
                  <a:prstDash val="solid"/>
                  <a:round/>
                  <a:headEnd len="med" w="med" type="none"/>
                  <a:tailEnd len="med" w="med" type="none"/>
                </a:ln>
              </p:spPr>
            </p:cxnSp>
            <p:cxnSp>
              <p:nvCxnSpPr>
                <p:cNvPr id="391" name="Google Shape;391;p56"/>
                <p:cNvCxnSpPr/>
                <p:nvPr/>
              </p:nvCxnSpPr>
              <p:spPr>
                <a:xfrm>
                  <a:off x="5050225" y="1985300"/>
                  <a:ext cx="1557300" cy="0"/>
                </a:xfrm>
                <a:prstGeom prst="straightConnector1">
                  <a:avLst/>
                </a:prstGeom>
                <a:noFill/>
                <a:ln cap="flat" cmpd="sng" w="9525">
                  <a:solidFill>
                    <a:schemeClr val="dk1"/>
                  </a:solidFill>
                  <a:prstDash val="solid"/>
                  <a:round/>
                  <a:headEnd len="med" w="med" type="none"/>
                  <a:tailEnd len="med" w="med" type="none"/>
                </a:ln>
              </p:spPr>
            </p:cxnSp>
            <p:sp>
              <p:nvSpPr>
                <p:cNvPr id="392" name="Google Shape;392;p56"/>
                <p:cNvSpPr/>
                <p:nvPr/>
              </p:nvSpPr>
              <p:spPr>
                <a:xfrm>
                  <a:off x="713401" y="1978912"/>
                  <a:ext cx="847387" cy="184357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sp>
            <p:nvSpPr>
              <p:cNvPr id="393" name="Google Shape;393;p56"/>
              <p:cNvSpPr/>
              <p:nvPr/>
            </p:nvSpPr>
            <p:spPr>
              <a:xfrm flipH="1">
                <a:off x="7583189" y="1978912"/>
                <a:ext cx="847387" cy="1843573"/>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grpSp>
          <p:nvGrpSpPr>
            <p:cNvPr id="394" name="Google Shape;394;p56"/>
            <p:cNvGrpSpPr/>
            <p:nvPr/>
          </p:nvGrpSpPr>
          <p:grpSpPr>
            <a:xfrm>
              <a:off x="2555724" y="3072510"/>
              <a:ext cx="4051800" cy="0"/>
              <a:chOff x="2555725" y="1985300"/>
              <a:chExt cx="4051800" cy="0"/>
            </a:xfrm>
          </p:grpSpPr>
          <p:cxnSp>
            <p:nvCxnSpPr>
              <p:cNvPr id="395" name="Google Shape;395;p56"/>
              <p:cNvCxnSpPr/>
              <p:nvPr/>
            </p:nvCxnSpPr>
            <p:spPr>
              <a:xfrm>
                <a:off x="2555725" y="1985300"/>
                <a:ext cx="1538100" cy="0"/>
              </a:xfrm>
              <a:prstGeom prst="straightConnector1">
                <a:avLst/>
              </a:prstGeom>
              <a:noFill/>
              <a:ln cap="flat" cmpd="sng" w="9525">
                <a:solidFill>
                  <a:schemeClr val="dk1"/>
                </a:solidFill>
                <a:prstDash val="solid"/>
                <a:round/>
                <a:headEnd len="med" w="med" type="none"/>
                <a:tailEnd len="med" w="med" type="none"/>
              </a:ln>
            </p:spPr>
          </p:cxnSp>
          <p:cxnSp>
            <p:nvCxnSpPr>
              <p:cNvPr id="396" name="Google Shape;396;p56"/>
              <p:cNvCxnSpPr/>
              <p:nvPr/>
            </p:nvCxnSpPr>
            <p:spPr>
              <a:xfrm>
                <a:off x="5050225" y="1985300"/>
                <a:ext cx="1557300" cy="0"/>
              </a:xfrm>
              <a:prstGeom prst="straightConnector1">
                <a:avLst/>
              </a:prstGeom>
              <a:noFill/>
              <a:ln cap="flat" cmpd="sng" w="9525">
                <a:solidFill>
                  <a:schemeClr val="dk1"/>
                </a:solidFill>
                <a:prstDash val="solid"/>
                <a:round/>
                <a:headEnd len="med" w="med" type="none"/>
                <a:tailEnd len="med" w="med" type="none"/>
              </a:ln>
            </p:spPr>
          </p:cxn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369"/>
                                        </p:tgtEl>
                                        <p:attrNameLst>
                                          <p:attrName>style.visibility</p:attrName>
                                        </p:attrNameLst>
                                      </p:cBhvr>
                                      <p:to>
                                        <p:strVal val="visible"/>
                                      </p:to>
                                    </p:set>
                                    <p:animEffect filter="fade" transition="in">
                                      <p:cBhvr>
                                        <p:cTn dur="1000"/>
                                        <p:tgtEl>
                                          <p:spTgt spid="369"/>
                                        </p:tgtEl>
                                      </p:cBhvr>
                                    </p:animEffect>
                                  </p:childTnLst>
                                </p:cTn>
                              </p:par>
                              <p:par>
                                <p:cTn fill="hold" nodeType="withEffect" presetClass="entr" presetID="10" presetSubtype="0">
                                  <p:stCondLst>
                                    <p:cond delay="0"/>
                                  </p:stCondLst>
                                  <p:childTnLst>
                                    <p:set>
                                      <p:cBhvr>
                                        <p:cTn dur="1" fill="hold">
                                          <p:stCondLst>
                                            <p:cond delay="0"/>
                                          </p:stCondLst>
                                        </p:cTn>
                                        <p:tgtEl>
                                          <p:spTgt spid="372"/>
                                        </p:tgtEl>
                                        <p:attrNameLst>
                                          <p:attrName>style.visibility</p:attrName>
                                        </p:attrNameLst>
                                      </p:cBhvr>
                                      <p:to>
                                        <p:strVal val="visible"/>
                                      </p:to>
                                    </p:set>
                                    <p:animEffect filter="fade" transition="in">
                                      <p:cBhvr>
                                        <p:cTn dur="1000"/>
                                        <p:tgtEl>
                                          <p:spTgt spid="372"/>
                                        </p:tgtEl>
                                      </p:cBhvr>
                                    </p:animEffect>
                                  </p:childTnLst>
                                </p:cTn>
                              </p:par>
                              <p:par>
                                <p:cTn fill="hold" nodeType="withEffect" presetClass="entr" presetID="10" presetSubtype="0">
                                  <p:stCondLst>
                                    <p:cond delay="0"/>
                                  </p:stCondLst>
                                  <p:childTnLst>
                                    <p:set>
                                      <p:cBhvr>
                                        <p:cTn dur="1" fill="hold">
                                          <p:stCondLst>
                                            <p:cond delay="0"/>
                                          </p:stCondLst>
                                        </p:cTn>
                                        <p:tgtEl>
                                          <p:spTgt spid="375"/>
                                        </p:tgtEl>
                                        <p:attrNameLst>
                                          <p:attrName>style.visibility</p:attrName>
                                        </p:attrNameLst>
                                      </p:cBhvr>
                                      <p:to>
                                        <p:strVal val="visible"/>
                                      </p:to>
                                    </p:set>
                                    <p:animEffect filter="fade" transition="in">
                                      <p:cBhvr>
                                        <p:cTn dur="1000"/>
                                        <p:tgtEl>
                                          <p:spTgt spid="375"/>
                                        </p:tgtEl>
                                      </p:cBhvr>
                                    </p:animEffect>
                                  </p:childTnLst>
                                </p:cTn>
                              </p:par>
                              <p:par>
                                <p:cTn fill="hold" nodeType="withEffect" presetClass="entr" presetID="10" presetSubtype="0">
                                  <p:stCondLst>
                                    <p:cond delay="0"/>
                                  </p:stCondLst>
                                  <p:childTnLst>
                                    <p:set>
                                      <p:cBhvr>
                                        <p:cTn dur="1" fill="hold">
                                          <p:stCondLst>
                                            <p:cond delay="0"/>
                                          </p:stCondLst>
                                        </p:cTn>
                                        <p:tgtEl>
                                          <p:spTgt spid="378"/>
                                        </p:tgtEl>
                                        <p:attrNameLst>
                                          <p:attrName>style.visibility</p:attrName>
                                        </p:attrNameLst>
                                      </p:cBhvr>
                                      <p:to>
                                        <p:strVal val="visible"/>
                                      </p:to>
                                    </p:set>
                                    <p:animEffect filter="fade" transition="in">
                                      <p:cBhvr>
                                        <p:cTn dur="1000"/>
                                        <p:tgtEl>
                                          <p:spTgt spid="378"/>
                                        </p:tgtEl>
                                      </p:cBhvr>
                                    </p:animEffect>
                                  </p:childTnLst>
                                </p:cTn>
                              </p:par>
                              <p:par>
                                <p:cTn fill="hold" nodeType="withEffect" presetClass="entr" presetID="10" presetSubtype="0">
                                  <p:stCondLst>
                                    <p:cond delay="0"/>
                                  </p:stCondLst>
                                  <p:childTnLst>
                                    <p:set>
                                      <p:cBhvr>
                                        <p:cTn dur="1" fill="hold">
                                          <p:stCondLst>
                                            <p:cond delay="0"/>
                                          </p:stCondLst>
                                        </p:cTn>
                                        <p:tgtEl>
                                          <p:spTgt spid="381"/>
                                        </p:tgtEl>
                                        <p:attrNameLst>
                                          <p:attrName>style.visibility</p:attrName>
                                        </p:attrNameLst>
                                      </p:cBhvr>
                                      <p:to>
                                        <p:strVal val="visible"/>
                                      </p:to>
                                    </p:set>
                                    <p:animEffect filter="fade" transition="in">
                                      <p:cBhvr>
                                        <p:cTn dur="1000"/>
                                        <p:tgtEl>
                                          <p:spTgt spid="381"/>
                                        </p:tgtEl>
                                      </p:cBhvr>
                                    </p:animEffect>
                                  </p:childTnLst>
                                </p:cTn>
                              </p:par>
                              <p:par>
                                <p:cTn fill="hold" nodeType="withEffect" presetClass="entr" presetID="10" presetSubtype="0">
                                  <p:stCondLst>
                                    <p:cond delay="0"/>
                                  </p:stCondLst>
                                  <p:childTnLst>
                                    <p:set>
                                      <p:cBhvr>
                                        <p:cTn dur="1" fill="hold">
                                          <p:stCondLst>
                                            <p:cond delay="0"/>
                                          </p:stCondLst>
                                        </p:cTn>
                                        <p:tgtEl>
                                          <p:spTgt spid="384"/>
                                        </p:tgtEl>
                                        <p:attrNameLst>
                                          <p:attrName>style.visibility</p:attrName>
                                        </p:attrNameLst>
                                      </p:cBhvr>
                                      <p:to>
                                        <p:strVal val="visible"/>
                                      </p:to>
                                    </p:set>
                                    <p:animEffect filter="fade" transition="in">
                                      <p:cBhvr>
                                        <p:cTn dur="1000"/>
                                        <p:tgtEl>
                                          <p:spTgt spid="384"/>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387"/>
                                        </p:tgtEl>
                                        <p:attrNameLst>
                                          <p:attrName>style.visibility</p:attrName>
                                        </p:attrNameLst>
                                      </p:cBhvr>
                                      <p:to>
                                        <p:strVal val="visible"/>
                                      </p:to>
                                    </p:set>
                                    <p:animEffect filter="fade" transition="in">
                                      <p:cBhvr>
                                        <p:cTn dur="1000"/>
                                        <p:tgtEl>
                                          <p:spTgt spid="38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503" name="Shape 6503"/>
        <p:cNvGrpSpPr/>
        <p:nvPr/>
      </p:nvGrpSpPr>
      <p:grpSpPr>
        <a:xfrm>
          <a:off x="0" y="0"/>
          <a:ext cx="0" cy="0"/>
          <a:chOff x="0" y="0"/>
          <a:chExt cx="0" cy="0"/>
        </a:xfrm>
      </p:grpSpPr>
      <p:sp>
        <p:nvSpPr>
          <p:cNvPr id="6504" name="Google Shape;6504;p110"/>
          <p:cNvSpPr txBox="1"/>
          <p:nvPr>
            <p:ph type="title"/>
          </p:nvPr>
        </p:nvSpPr>
        <p:spPr>
          <a:xfrm>
            <a:off x="3447458" y="463500"/>
            <a:ext cx="5012400" cy="882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 PICTURE IS WORTH A THOUSAND WORDS</a:t>
            </a:r>
            <a:endParaRPr/>
          </a:p>
        </p:txBody>
      </p:sp>
      <p:grpSp>
        <p:nvGrpSpPr>
          <p:cNvPr id="6505" name="Google Shape;6505;p110"/>
          <p:cNvGrpSpPr/>
          <p:nvPr/>
        </p:nvGrpSpPr>
        <p:grpSpPr>
          <a:xfrm rot="-796819">
            <a:off x="-714306" y="3125888"/>
            <a:ext cx="2800223" cy="2776036"/>
            <a:chOff x="3204574" y="1273550"/>
            <a:chExt cx="2784652" cy="2760600"/>
          </a:xfrm>
        </p:grpSpPr>
        <p:grpSp>
          <p:nvGrpSpPr>
            <p:cNvPr id="6506" name="Google Shape;6506;p110"/>
            <p:cNvGrpSpPr/>
            <p:nvPr/>
          </p:nvGrpSpPr>
          <p:grpSpPr>
            <a:xfrm>
              <a:off x="3204574" y="1273550"/>
              <a:ext cx="2784652" cy="2760600"/>
              <a:chOff x="3204574" y="1273550"/>
              <a:chExt cx="2784652" cy="2760600"/>
            </a:xfrm>
          </p:grpSpPr>
          <p:sp>
            <p:nvSpPr>
              <p:cNvPr id="6507" name="Google Shape;6507;p110"/>
              <p:cNvSpPr/>
              <p:nvPr/>
            </p:nvSpPr>
            <p:spPr>
              <a:xfrm>
                <a:off x="4202988" y="1273550"/>
                <a:ext cx="787800" cy="27606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10"/>
              <p:cNvSpPr/>
              <p:nvPr/>
            </p:nvSpPr>
            <p:spPr>
              <a:xfrm rot="3599880">
                <a:off x="4202998" y="1273560"/>
                <a:ext cx="787753" cy="2760407"/>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10"/>
              <p:cNvSpPr/>
              <p:nvPr/>
            </p:nvSpPr>
            <p:spPr>
              <a:xfrm flipH="1" rot="-3599880">
                <a:off x="4203050" y="1273560"/>
                <a:ext cx="787753" cy="2760407"/>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0" name="Google Shape;6510;p110"/>
            <p:cNvGrpSpPr/>
            <p:nvPr/>
          </p:nvGrpSpPr>
          <p:grpSpPr>
            <a:xfrm>
              <a:off x="3285225" y="1960853"/>
              <a:ext cx="536100" cy="531197"/>
              <a:chOff x="5145025" y="1671328"/>
              <a:chExt cx="536100" cy="531197"/>
            </a:xfrm>
          </p:grpSpPr>
          <p:sp>
            <p:nvSpPr>
              <p:cNvPr id="6511" name="Google Shape;6511;p110"/>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10"/>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3" name="Google Shape;6513;p110"/>
            <p:cNvGrpSpPr/>
            <p:nvPr/>
          </p:nvGrpSpPr>
          <p:grpSpPr>
            <a:xfrm>
              <a:off x="4181929" y="1273552"/>
              <a:ext cx="524928" cy="531188"/>
              <a:chOff x="5844325" y="1775086"/>
              <a:chExt cx="334200" cy="338164"/>
            </a:xfrm>
          </p:grpSpPr>
          <p:sp>
            <p:nvSpPr>
              <p:cNvPr id="6514" name="Google Shape;6514;p110"/>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10"/>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6" name="Google Shape;6516;p110"/>
            <p:cNvGrpSpPr/>
            <p:nvPr/>
          </p:nvGrpSpPr>
          <p:grpSpPr>
            <a:xfrm>
              <a:off x="3617354" y="3022102"/>
              <a:ext cx="524928" cy="531188"/>
              <a:chOff x="5844325" y="1775086"/>
              <a:chExt cx="334200" cy="338164"/>
            </a:xfrm>
          </p:grpSpPr>
          <p:sp>
            <p:nvSpPr>
              <p:cNvPr id="6517" name="Google Shape;6517;p110"/>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10"/>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9" name="Google Shape;6519;p110"/>
            <p:cNvGrpSpPr/>
            <p:nvPr/>
          </p:nvGrpSpPr>
          <p:grpSpPr>
            <a:xfrm>
              <a:off x="5147679" y="3065727"/>
              <a:ext cx="524928" cy="531188"/>
              <a:chOff x="5844325" y="1775086"/>
              <a:chExt cx="334200" cy="338164"/>
            </a:xfrm>
          </p:grpSpPr>
          <p:sp>
            <p:nvSpPr>
              <p:cNvPr id="6520" name="Google Shape;6520;p110"/>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10"/>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2" name="Google Shape;6522;p110"/>
            <p:cNvGrpSpPr/>
            <p:nvPr/>
          </p:nvGrpSpPr>
          <p:grpSpPr>
            <a:xfrm>
              <a:off x="5172275" y="1678378"/>
              <a:ext cx="536100" cy="531197"/>
              <a:chOff x="5145025" y="1671328"/>
              <a:chExt cx="536100" cy="531197"/>
            </a:xfrm>
          </p:grpSpPr>
          <p:sp>
            <p:nvSpPr>
              <p:cNvPr id="6523" name="Google Shape;6523;p110"/>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10"/>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5" name="Google Shape;6525;p110"/>
            <p:cNvGrpSpPr/>
            <p:nvPr/>
          </p:nvGrpSpPr>
          <p:grpSpPr>
            <a:xfrm>
              <a:off x="4548000" y="3460703"/>
              <a:ext cx="536100" cy="531197"/>
              <a:chOff x="5145025" y="1671328"/>
              <a:chExt cx="536100" cy="531197"/>
            </a:xfrm>
          </p:grpSpPr>
          <p:sp>
            <p:nvSpPr>
              <p:cNvPr id="6526" name="Google Shape;6526;p110"/>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10"/>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505"/>
                                        </p:tgtEl>
                                        <p:attrNameLst>
                                          <p:attrName>style.visibility</p:attrName>
                                        </p:attrNameLst>
                                      </p:cBhvr>
                                      <p:to>
                                        <p:strVal val="visible"/>
                                      </p:to>
                                    </p:set>
                                    <p:animEffect filter="fade" transition="in">
                                      <p:cBhvr>
                                        <p:cTn dur="1000"/>
                                        <p:tgtEl>
                                          <p:spTgt spid="6505"/>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504"/>
                                        </p:tgtEl>
                                        <p:attrNameLst>
                                          <p:attrName>style.visibility</p:attrName>
                                        </p:attrNameLst>
                                      </p:cBhvr>
                                      <p:to>
                                        <p:strVal val="visible"/>
                                      </p:to>
                                    </p:set>
                                    <p:animEffect filter="fade" transition="in">
                                      <p:cBhvr>
                                        <p:cTn dur="1000"/>
                                        <p:tgtEl>
                                          <p:spTgt spid="65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31" name="Shape 6531"/>
        <p:cNvGrpSpPr/>
        <p:nvPr/>
      </p:nvGrpSpPr>
      <p:grpSpPr>
        <a:xfrm>
          <a:off x="0" y="0"/>
          <a:ext cx="0" cy="0"/>
          <a:chOff x="0" y="0"/>
          <a:chExt cx="0" cy="0"/>
        </a:xfrm>
      </p:grpSpPr>
      <p:sp>
        <p:nvSpPr>
          <p:cNvPr id="6532" name="Google Shape;6532;p111"/>
          <p:cNvSpPr txBox="1"/>
          <p:nvPr>
            <p:ph type="ctrTitle"/>
          </p:nvPr>
        </p:nvSpPr>
        <p:spPr>
          <a:xfrm>
            <a:off x="982848" y="1229001"/>
            <a:ext cx="2994600" cy="748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THANKS</a:t>
            </a:r>
            <a:endParaRPr/>
          </a:p>
        </p:txBody>
      </p:sp>
      <p:sp>
        <p:nvSpPr>
          <p:cNvPr id="6533" name="Google Shape;6533;p111"/>
          <p:cNvSpPr txBox="1"/>
          <p:nvPr>
            <p:ph idx="1" type="subTitle"/>
          </p:nvPr>
        </p:nvSpPr>
        <p:spPr>
          <a:xfrm>
            <a:off x="4408775" y="1867330"/>
            <a:ext cx="4568100" cy="31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Does anyone have any questions?</a:t>
            </a:r>
            <a:endParaRPr/>
          </a:p>
        </p:txBody>
      </p:sp>
      <p:sp>
        <p:nvSpPr>
          <p:cNvPr id="6534" name="Google Shape;6534;p111"/>
          <p:cNvSpPr txBox="1"/>
          <p:nvPr>
            <p:ph idx="2" type="subTitle"/>
          </p:nvPr>
        </p:nvSpPr>
        <p:spPr>
          <a:xfrm>
            <a:off x="4408775" y="2307564"/>
            <a:ext cx="3629400" cy="74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youremail@freepik.com </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+91  620 421 838 </a:t>
            </a:r>
            <a:endParaRPr>
              <a:solidFill>
                <a:schemeClr val="dk1"/>
              </a:solidFill>
            </a:endParaRPr>
          </a:p>
          <a:p>
            <a:pPr indent="0" lvl="0" marL="0" rtl="0" algn="l">
              <a:spcBef>
                <a:spcPts val="0"/>
              </a:spcBef>
              <a:spcAft>
                <a:spcPts val="0"/>
              </a:spcAft>
              <a:buNone/>
            </a:pPr>
            <a:r>
              <a:rPr lang="en">
                <a:solidFill>
                  <a:schemeClr val="dk1"/>
                </a:solidFill>
              </a:rPr>
              <a:t>yourcompany.com</a:t>
            </a:r>
            <a:endParaRPr>
              <a:solidFill>
                <a:schemeClr val="dk1"/>
              </a:solidFill>
            </a:endParaRPr>
          </a:p>
          <a:p>
            <a:pPr indent="0" lvl="0" marL="0" rtl="0" algn="l">
              <a:spcBef>
                <a:spcPts val="0"/>
              </a:spcBef>
              <a:spcAft>
                <a:spcPts val="0"/>
              </a:spcAft>
              <a:buNone/>
            </a:pPr>
            <a:r>
              <a:t/>
            </a:r>
            <a:endParaRPr>
              <a:solidFill>
                <a:schemeClr val="dk1"/>
              </a:solidFill>
            </a:endParaRPr>
          </a:p>
        </p:txBody>
      </p:sp>
      <p:sp>
        <p:nvSpPr>
          <p:cNvPr id="6535" name="Google Shape;6535;p111"/>
          <p:cNvSpPr/>
          <p:nvPr/>
        </p:nvSpPr>
        <p:spPr>
          <a:xfrm>
            <a:off x="4484981" y="3080558"/>
            <a:ext cx="237753" cy="237988"/>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6" name="Google Shape;6536;p111"/>
          <p:cNvGrpSpPr/>
          <p:nvPr/>
        </p:nvGrpSpPr>
        <p:grpSpPr>
          <a:xfrm>
            <a:off x="4793578" y="3080747"/>
            <a:ext cx="238017" cy="237754"/>
            <a:chOff x="3303268" y="3817349"/>
            <a:chExt cx="346056" cy="345674"/>
          </a:xfrm>
        </p:grpSpPr>
        <p:sp>
          <p:nvSpPr>
            <p:cNvPr id="6537" name="Google Shape;6537;p111"/>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11"/>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11"/>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11"/>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1" name="Google Shape;6541;p111"/>
          <p:cNvGrpSpPr/>
          <p:nvPr/>
        </p:nvGrpSpPr>
        <p:grpSpPr>
          <a:xfrm>
            <a:off x="5102462" y="3080747"/>
            <a:ext cx="238017" cy="237754"/>
            <a:chOff x="3752358" y="3817349"/>
            <a:chExt cx="346056" cy="345674"/>
          </a:xfrm>
        </p:grpSpPr>
        <p:sp>
          <p:nvSpPr>
            <p:cNvPr id="6542" name="Google Shape;6542;p11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1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1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1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6" name="Google Shape;6546;p111"/>
          <p:cNvSpPr/>
          <p:nvPr/>
        </p:nvSpPr>
        <p:spPr>
          <a:xfrm>
            <a:off x="3724825" y="1939790"/>
            <a:ext cx="570950" cy="509884"/>
          </a:xfrm>
          <a:custGeom>
            <a:rect b="b" l="l" r="r" t="t"/>
            <a:pathLst>
              <a:path extrusionOk="0" h="18356" w="65010">
                <a:moveTo>
                  <a:pt x="0" y="0"/>
                </a:moveTo>
                <a:lnTo>
                  <a:pt x="0" y="18356"/>
                </a:lnTo>
                <a:lnTo>
                  <a:pt x="65010" y="18356"/>
                </a:lnTo>
              </a:path>
            </a:pathLst>
          </a:custGeom>
          <a:noFill/>
          <a:ln cap="flat" cmpd="sng" w="9525">
            <a:solidFill>
              <a:schemeClr val="dk1"/>
            </a:solidFill>
            <a:prstDash val="solid"/>
            <a:round/>
            <a:headEnd len="med" w="med" type="none"/>
            <a:tailEnd len="med" w="med" type="none"/>
          </a:ln>
        </p:spPr>
      </p:sp>
      <p:sp>
        <p:nvSpPr>
          <p:cNvPr id="6547" name="Google Shape;6547;p111"/>
          <p:cNvSpPr txBox="1"/>
          <p:nvPr/>
        </p:nvSpPr>
        <p:spPr>
          <a:xfrm>
            <a:off x="4408775" y="4361020"/>
            <a:ext cx="3474300" cy="352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Didact Gothic"/>
                <a:ea typeface="Didact Gothic"/>
                <a:cs typeface="Didact Gothic"/>
                <a:sym typeface="Didact Gothic"/>
              </a:rPr>
              <a:t>Please keep this slide for attribution</a:t>
            </a:r>
            <a:endParaRPr sz="1200">
              <a:solidFill>
                <a:schemeClr val="dk1"/>
              </a:solidFill>
              <a:latin typeface="Didact Gothic"/>
              <a:ea typeface="Didact Gothic"/>
              <a:cs typeface="Didact Gothic"/>
              <a:sym typeface="Didact Gothic"/>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6532"/>
                                        </p:tgtEl>
                                        <p:attrNameLst>
                                          <p:attrName>style.visibility</p:attrName>
                                        </p:attrNameLst>
                                      </p:cBhvr>
                                      <p:to>
                                        <p:strVal val="visible"/>
                                      </p:to>
                                    </p:set>
                                    <p:animEffect filter="fade" transition="in">
                                      <p:cBhvr>
                                        <p:cTn dur="1000"/>
                                        <p:tgtEl>
                                          <p:spTgt spid="6532"/>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6546"/>
                                        </p:tgtEl>
                                        <p:attrNameLst>
                                          <p:attrName>style.visibility</p:attrName>
                                        </p:attrNameLst>
                                      </p:cBhvr>
                                      <p:to>
                                        <p:strVal val="visible"/>
                                      </p:to>
                                    </p:set>
                                    <p:animEffect filter="fade" transition="in">
                                      <p:cBhvr>
                                        <p:cTn dur="1000"/>
                                        <p:tgtEl>
                                          <p:spTgt spid="654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51" name="Shape 6551"/>
        <p:cNvGrpSpPr/>
        <p:nvPr/>
      </p:nvGrpSpPr>
      <p:grpSpPr>
        <a:xfrm>
          <a:off x="0" y="0"/>
          <a:ext cx="0" cy="0"/>
          <a:chOff x="0" y="0"/>
          <a:chExt cx="0" cy="0"/>
        </a:xfrm>
      </p:grpSpPr>
      <p:grpSp>
        <p:nvGrpSpPr>
          <p:cNvPr id="6552" name="Google Shape;6552;p112"/>
          <p:cNvGrpSpPr/>
          <p:nvPr/>
        </p:nvGrpSpPr>
        <p:grpSpPr>
          <a:xfrm>
            <a:off x="1103613" y="1447648"/>
            <a:ext cx="413047" cy="391146"/>
            <a:chOff x="1103613" y="1447648"/>
            <a:chExt cx="413047" cy="391146"/>
          </a:xfrm>
        </p:grpSpPr>
        <p:sp>
          <p:nvSpPr>
            <p:cNvPr id="6553" name="Google Shape;6553;p112"/>
            <p:cNvSpPr/>
            <p:nvPr/>
          </p:nvSpPr>
          <p:spPr>
            <a:xfrm>
              <a:off x="1191190" y="1447648"/>
              <a:ext cx="325470" cy="308015"/>
            </a:xfrm>
            <a:custGeom>
              <a:rect b="b" l="l" r="r" t="t"/>
              <a:pathLst>
                <a:path extrusionOk="0" h="11223" w="11859">
                  <a:moveTo>
                    <a:pt x="5322" y="0"/>
                  </a:moveTo>
                  <a:cubicBezTo>
                    <a:pt x="3024" y="0"/>
                    <a:pt x="941" y="1369"/>
                    <a:pt x="36" y="3489"/>
                  </a:cubicBezTo>
                  <a:cubicBezTo>
                    <a:pt x="0" y="3596"/>
                    <a:pt x="48" y="3715"/>
                    <a:pt x="155" y="3762"/>
                  </a:cubicBezTo>
                  <a:cubicBezTo>
                    <a:pt x="176" y="3770"/>
                    <a:pt x="200" y="3774"/>
                    <a:pt x="223" y="3774"/>
                  </a:cubicBezTo>
                  <a:cubicBezTo>
                    <a:pt x="304" y="3774"/>
                    <a:pt x="389" y="3729"/>
                    <a:pt x="417" y="3655"/>
                  </a:cubicBezTo>
                  <a:cubicBezTo>
                    <a:pt x="1321" y="1561"/>
                    <a:pt x="3313" y="422"/>
                    <a:pt x="5333" y="422"/>
                  </a:cubicBezTo>
                  <a:cubicBezTo>
                    <a:pt x="6746" y="422"/>
                    <a:pt x="8173" y="979"/>
                    <a:pt x="9251" y="2155"/>
                  </a:cubicBezTo>
                  <a:cubicBezTo>
                    <a:pt x="11859" y="5001"/>
                    <a:pt x="10668" y="9597"/>
                    <a:pt x="7001" y="10823"/>
                  </a:cubicBezTo>
                  <a:cubicBezTo>
                    <a:pt x="6781" y="10911"/>
                    <a:pt x="6856" y="11222"/>
                    <a:pt x="7075" y="11222"/>
                  </a:cubicBezTo>
                  <a:cubicBezTo>
                    <a:pt x="7093" y="11222"/>
                    <a:pt x="7112" y="11220"/>
                    <a:pt x="7132" y="11216"/>
                  </a:cubicBezTo>
                  <a:cubicBezTo>
                    <a:pt x="9799" y="10323"/>
                    <a:pt x="11442" y="7632"/>
                    <a:pt x="11001" y="4846"/>
                  </a:cubicBezTo>
                  <a:cubicBezTo>
                    <a:pt x="10549" y="2060"/>
                    <a:pt x="8144" y="12"/>
                    <a:pt x="5322" y="12"/>
                  </a:cubicBezTo>
                  <a:lnTo>
                    <a:pt x="532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54" name="Google Shape;6554;p112"/>
            <p:cNvSpPr/>
            <p:nvPr/>
          </p:nvSpPr>
          <p:spPr>
            <a:xfrm>
              <a:off x="1271137" y="1740240"/>
              <a:ext cx="50773" cy="21133"/>
            </a:xfrm>
            <a:custGeom>
              <a:rect b="b" l="l" r="r" t="t"/>
              <a:pathLst>
                <a:path extrusionOk="0" h="770" w="1850">
                  <a:moveTo>
                    <a:pt x="298" y="0"/>
                  </a:moveTo>
                  <a:cubicBezTo>
                    <a:pt x="101" y="0"/>
                    <a:pt x="0" y="306"/>
                    <a:pt x="230" y="400"/>
                  </a:cubicBezTo>
                  <a:cubicBezTo>
                    <a:pt x="647" y="579"/>
                    <a:pt x="1088" y="698"/>
                    <a:pt x="1540" y="769"/>
                  </a:cubicBezTo>
                  <a:lnTo>
                    <a:pt x="1576" y="769"/>
                  </a:lnTo>
                  <a:cubicBezTo>
                    <a:pt x="1826" y="769"/>
                    <a:pt x="1850" y="400"/>
                    <a:pt x="1600" y="352"/>
                  </a:cubicBezTo>
                  <a:cubicBezTo>
                    <a:pt x="1183" y="293"/>
                    <a:pt x="778" y="174"/>
                    <a:pt x="385" y="19"/>
                  </a:cubicBezTo>
                  <a:cubicBezTo>
                    <a:pt x="355" y="6"/>
                    <a:pt x="326" y="0"/>
                    <a:pt x="2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55" name="Google Shape;6555;p112"/>
            <p:cNvSpPr/>
            <p:nvPr/>
          </p:nvSpPr>
          <p:spPr>
            <a:xfrm>
              <a:off x="1179745" y="1611001"/>
              <a:ext cx="16028" cy="36639"/>
            </a:xfrm>
            <a:custGeom>
              <a:rect b="b" l="l" r="r" t="t"/>
              <a:pathLst>
                <a:path extrusionOk="0" h="1335" w="584">
                  <a:moveTo>
                    <a:pt x="213" y="0"/>
                  </a:moveTo>
                  <a:cubicBezTo>
                    <a:pt x="206" y="0"/>
                    <a:pt x="198" y="0"/>
                    <a:pt x="191" y="1"/>
                  </a:cubicBezTo>
                  <a:lnTo>
                    <a:pt x="203" y="1"/>
                  </a:lnTo>
                  <a:cubicBezTo>
                    <a:pt x="84" y="1"/>
                    <a:pt x="0" y="108"/>
                    <a:pt x="12" y="216"/>
                  </a:cubicBezTo>
                  <a:cubicBezTo>
                    <a:pt x="36" y="537"/>
                    <a:pt x="84" y="858"/>
                    <a:pt x="155" y="1168"/>
                  </a:cubicBezTo>
                  <a:cubicBezTo>
                    <a:pt x="179" y="1263"/>
                    <a:pt x="262" y="1335"/>
                    <a:pt x="358" y="1335"/>
                  </a:cubicBezTo>
                  <a:cubicBezTo>
                    <a:pt x="381" y="1335"/>
                    <a:pt x="393" y="1323"/>
                    <a:pt x="405" y="1323"/>
                  </a:cubicBezTo>
                  <a:cubicBezTo>
                    <a:pt x="524" y="1299"/>
                    <a:pt x="584" y="1180"/>
                    <a:pt x="560" y="1073"/>
                  </a:cubicBezTo>
                  <a:cubicBezTo>
                    <a:pt x="489" y="787"/>
                    <a:pt x="441" y="489"/>
                    <a:pt x="417" y="192"/>
                  </a:cubicBezTo>
                  <a:cubicBezTo>
                    <a:pt x="406" y="80"/>
                    <a:pt x="322" y="0"/>
                    <a:pt x="2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56" name="Google Shape;6556;p112"/>
            <p:cNvSpPr/>
            <p:nvPr/>
          </p:nvSpPr>
          <p:spPr>
            <a:xfrm>
              <a:off x="1292489" y="1560118"/>
              <a:ext cx="190166" cy="168375"/>
            </a:xfrm>
            <a:custGeom>
              <a:rect b="b" l="l" r="r" t="t"/>
              <a:pathLst>
                <a:path extrusionOk="0" h="6135" w="6929">
                  <a:moveTo>
                    <a:pt x="5659" y="0"/>
                  </a:moveTo>
                  <a:cubicBezTo>
                    <a:pt x="5524" y="0"/>
                    <a:pt x="5383" y="125"/>
                    <a:pt x="5465" y="295"/>
                  </a:cubicBezTo>
                  <a:cubicBezTo>
                    <a:pt x="6435" y="3052"/>
                    <a:pt x="4306" y="5720"/>
                    <a:pt x="1654" y="5720"/>
                  </a:cubicBezTo>
                  <a:cubicBezTo>
                    <a:pt x="1212" y="5720"/>
                    <a:pt x="756" y="5646"/>
                    <a:pt x="298" y="5487"/>
                  </a:cubicBezTo>
                  <a:cubicBezTo>
                    <a:pt x="274" y="5479"/>
                    <a:pt x="250" y="5475"/>
                    <a:pt x="227" y="5475"/>
                  </a:cubicBezTo>
                  <a:cubicBezTo>
                    <a:pt x="143" y="5475"/>
                    <a:pt x="64" y="5524"/>
                    <a:pt x="36" y="5618"/>
                  </a:cubicBezTo>
                  <a:cubicBezTo>
                    <a:pt x="0" y="5725"/>
                    <a:pt x="48" y="5844"/>
                    <a:pt x="167" y="5880"/>
                  </a:cubicBezTo>
                  <a:cubicBezTo>
                    <a:pt x="670" y="6054"/>
                    <a:pt x="1170" y="6135"/>
                    <a:pt x="1654" y="6135"/>
                  </a:cubicBezTo>
                  <a:cubicBezTo>
                    <a:pt x="4577" y="6135"/>
                    <a:pt x="6929" y="3196"/>
                    <a:pt x="5846" y="153"/>
                  </a:cubicBezTo>
                  <a:cubicBezTo>
                    <a:pt x="5819" y="45"/>
                    <a:pt x="5740" y="0"/>
                    <a:pt x="56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57" name="Google Shape;6557;p112"/>
            <p:cNvSpPr/>
            <p:nvPr/>
          </p:nvSpPr>
          <p:spPr>
            <a:xfrm>
              <a:off x="1201811" y="1482174"/>
              <a:ext cx="242641" cy="149795"/>
            </a:xfrm>
            <a:custGeom>
              <a:rect b="b" l="l" r="r" t="t"/>
              <a:pathLst>
                <a:path extrusionOk="0" h="5458" w="8841">
                  <a:moveTo>
                    <a:pt x="4935" y="1"/>
                  </a:moveTo>
                  <a:cubicBezTo>
                    <a:pt x="2322" y="1"/>
                    <a:pt x="0" y="2363"/>
                    <a:pt x="530" y="5291"/>
                  </a:cubicBezTo>
                  <a:cubicBezTo>
                    <a:pt x="554" y="5386"/>
                    <a:pt x="637" y="5457"/>
                    <a:pt x="732" y="5457"/>
                  </a:cubicBezTo>
                  <a:lnTo>
                    <a:pt x="768" y="5457"/>
                  </a:lnTo>
                  <a:cubicBezTo>
                    <a:pt x="887" y="5433"/>
                    <a:pt x="959" y="5326"/>
                    <a:pt x="947" y="5219"/>
                  </a:cubicBezTo>
                  <a:cubicBezTo>
                    <a:pt x="463" y="2569"/>
                    <a:pt x="2572" y="427"/>
                    <a:pt x="4943" y="427"/>
                  </a:cubicBezTo>
                  <a:cubicBezTo>
                    <a:pt x="5607" y="427"/>
                    <a:pt x="6293" y="596"/>
                    <a:pt x="6947" y="969"/>
                  </a:cubicBezTo>
                  <a:cubicBezTo>
                    <a:pt x="7543" y="1302"/>
                    <a:pt x="8043" y="1790"/>
                    <a:pt x="8400" y="2373"/>
                  </a:cubicBezTo>
                  <a:cubicBezTo>
                    <a:pt x="8446" y="2438"/>
                    <a:pt x="8508" y="2464"/>
                    <a:pt x="8567" y="2464"/>
                  </a:cubicBezTo>
                  <a:cubicBezTo>
                    <a:pt x="8708" y="2464"/>
                    <a:pt x="8841" y="2318"/>
                    <a:pt x="8757" y="2159"/>
                  </a:cubicBezTo>
                  <a:cubicBezTo>
                    <a:pt x="8364" y="1516"/>
                    <a:pt x="7805" y="980"/>
                    <a:pt x="7150" y="611"/>
                  </a:cubicBezTo>
                  <a:lnTo>
                    <a:pt x="7150" y="599"/>
                  </a:lnTo>
                  <a:cubicBezTo>
                    <a:pt x="6427" y="187"/>
                    <a:pt x="5669" y="1"/>
                    <a:pt x="49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58" name="Google Shape;6558;p112"/>
            <p:cNvSpPr/>
            <p:nvPr/>
          </p:nvSpPr>
          <p:spPr>
            <a:xfrm>
              <a:off x="1103613" y="1631310"/>
              <a:ext cx="199333" cy="204877"/>
            </a:xfrm>
            <a:custGeom>
              <a:rect b="b" l="l" r="r" t="t"/>
              <a:pathLst>
                <a:path extrusionOk="0" h="7465" w="7263">
                  <a:moveTo>
                    <a:pt x="3048" y="3083"/>
                  </a:moveTo>
                  <a:cubicBezTo>
                    <a:pt x="3239" y="3488"/>
                    <a:pt x="3560" y="3809"/>
                    <a:pt x="3965" y="4000"/>
                  </a:cubicBezTo>
                  <a:lnTo>
                    <a:pt x="3870" y="4095"/>
                  </a:lnTo>
                  <a:cubicBezTo>
                    <a:pt x="3780" y="4190"/>
                    <a:pt x="3658" y="4238"/>
                    <a:pt x="3536" y="4238"/>
                  </a:cubicBezTo>
                  <a:cubicBezTo>
                    <a:pt x="3414" y="4238"/>
                    <a:pt x="3292" y="4190"/>
                    <a:pt x="3203" y="4095"/>
                  </a:cubicBezTo>
                  <a:lnTo>
                    <a:pt x="2953" y="3857"/>
                  </a:lnTo>
                  <a:cubicBezTo>
                    <a:pt x="2762" y="3667"/>
                    <a:pt x="2762" y="3369"/>
                    <a:pt x="2953" y="3178"/>
                  </a:cubicBezTo>
                  <a:lnTo>
                    <a:pt x="3048" y="3083"/>
                  </a:lnTo>
                  <a:close/>
                  <a:moveTo>
                    <a:pt x="5853" y="1"/>
                  </a:moveTo>
                  <a:cubicBezTo>
                    <a:pt x="5723" y="1"/>
                    <a:pt x="5588" y="23"/>
                    <a:pt x="5453" y="71"/>
                  </a:cubicBezTo>
                  <a:lnTo>
                    <a:pt x="4072" y="559"/>
                  </a:lnTo>
                  <a:cubicBezTo>
                    <a:pt x="3227" y="857"/>
                    <a:pt x="2727" y="1726"/>
                    <a:pt x="2893" y="2607"/>
                  </a:cubicBezTo>
                  <a:lnTo>
                    <a:pt x="2893" y="2643"/>
                  </a:lnTo>
                  <a:lnTo>
                    <a:pt x="2655" y="2881"/>
                  </a:lnTo>
                  <a:cubicBezTo>
                    <a:pt x="2322" y="3226"/>
                    <a:pt x="2310" y="3762"/>
                    <a:pt x="2632" y="4119"/>
                  </a:cubicBezTo>
                  <a:lnTo>
                    <a:pt x="2215" y="4464"/>
                  </a:lnTo>
                  <a:cubicBezTo>
                    <a:pt x="1846" y="4762"/>
                    <a:pt x="1572" y="5167"/>
                    <a:pt x="1417" y="5619"/>
                  </a:cubicBezTo>
                  <a:cubicBezTo>
                    <a:pt x="1286" y="5988"/>
                    <a:pt x="1060" y="6310"/>
                    <a:pt x="762" y="6560"/>
                  </a:cubicBezTo>
                  <a:lnTo>
                    <a:pt x="143" y="7107"/>
                  </a:lnTo>
                  <a:cubicBezTo>
                    <a:pt x="0" y="7226"/>
                    <a:pt x="84" y="7465"/>
                    <a:pt x="274" y="7465"/>
                  </a:cubicBezTo>
                  <a:cubicBezTo>
                    <a:pt x="322" y="7465"/>
                    <a:pt x="369" y="7453"/>
                    <a:pt x="417" y="7417"/>
                  </a:cubicBezTo>
                  <a:lnTo>
                    <a:pt x="1036" y="6881"/>
                  </a:lnTo>
                  <a:cubicBezTo>
                    <a:pt x="1381" y="6572"/>
                    <a:pt x="1655" y="6191"/>
                    <a:pt x="1798" y="5750"/>
                  </a:cubicBezTo>
                  <a:cubicBezTo>
                    <a:pt x="1941" y="5369"/>
                    <a:pt x="2167" y="5036"/>
                    <a:pt x="2489" y="4774"/>
                  </a:cubicBezTo>
                  <a:lnTo>
                    <a:pt x="2929" y="4417"/>
                  </a:lnTo>
                  <a:cubicBezTo>
                    <a:pt x="3103" y="4573"/>
                    <a:pt x="3322" y="4650"/>
                    <a:pt x="3539" y="4650"/>
                  </a:cubicBezTo>
                  <a:cubicBezTo>
                    <a:pt x="3768" y="4650"/>
                    <a:pt x="3996" y="4564"/>
                    <a:pt x="4167" y="4393"/>
                  </a:cubicBezTo>
                  <a:lnTo>
                    <a:pt x="4417" y="4143"/>
                  </a:lnTo>
                  <a:lnTo>
                    <a:pt x="4441" y="4143"/>
                  </a:lnTo>
                  <a:cubicBezTo>
                    <a:pt x="4560" y="4167"/>
                    <a:pt x="4667" y="4178"/>
                    <a:pt x="4787" y="4178"/>
                  </a:cubicBezTo>
                  <a:cubicBezTo>
                    <a:pt x="5549" y="4178"/>
                    <a:pt x="6239" y="3690"/>
                    <a:pt x="6489" y="2976"/>
                  </a:cubicBezTo>
                  <a:lnTo>
                    <a:pt x="6513" y="2905"/>
                  </a:lnTo>
                  <a:cubicBezTo>
                    <a:pt x="6580" y="2734"/>
                    <a:pt x="6443" y="2614"/>
                    <a:pt x="6311" y="2614"/>
                  </a:cubicBezTo>
                  <a:cubicBezTo>
                    <a:pt x="6230" y="2614"/>
                    <a:pt x="6151" y="2658"/>
                    <a:pt x="6120" y="2762"/>
                  </a:cubicBezTo>
                  <a:lnTo>
                    <a:pt x="6096" y="2845"/>
                  </a:lnTo>
                  <a:cubicBezTo>
                    <a:pt x="5899" y="3405"/>
                    <a:pt x="5359" y="3775"/>
                    <a:pt x="4775" y="3775"/>
                  </a:cubicBezTo>
                  <a:cubicBezTo>
                    <a:pt x="4688" y="3775"/>
                    <a:pt x="4600" y="3767"/>
                    <a:pt x="4513" y="3750"/>
                  </a:cubicBezTo>
                  <a:cubicBezTo>
                    <a:pt x="3905" y="3631"/>
                    <a:pt x="3417" y="3143"/>
                    <a:pt x="3310" y="2535"/>
                  </a:cubicBezTo>
                  <a:cubicBezTo>
                    <a:pt x="3167" y="1857"/>
                    <a:pt x="3560" y="1178"/>
                    <a:pt x="4215" y="952"/>
                  </a:cubicBezTo>
                  <a:lnTo>
                    <a:pt x="5596" y="464"/>
                  </a:lnTo>
                  <a:cubicBezTo>
                    <a:pt x="5683" y="433"/>
                    <a:pt x="5769" y="419"/>
                    <a:pt x="5852" y="419"/>
                  </a:cubicBezTo>
                  <a:cubicBezTo>
                    <a:pt x="6356" y="419"/>
                    <a:pt x="6768" y="931"/>
                    <a:pt x="6584" y="1452"/>
                  </a:cubicBezTo>
                  <a:lnTo>
                    <a:pt x="6418" y="1928"/>
                  </a:lnTo>
                  <a:cubicBezTo>
                    <a:pt x="6366" y="2092"/>
                    <a:pt x="6495" y="2205"/>
                    <a:pt x="6623" y="2205"/>
                  </a:cubicBezTo>
                  <a:cubicBezTo>
                    <a:pt x="6699" y="2205"/>
                    <a:pt x="6775" y="2165"/>
                    <a:pt x="6811" y="2071"/>
                  </a:cubicBezTo>
                  <a:lnTo>
                    <a:pt x="6977" y="1595"/>
                  </a:lnTo>
                  <a:cubicBezTo>
                    <a:pt x="7263" y="789"/>
                    <a:pt x="6631" y="1"/>
                    <a:pt x="58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59" name="Google Shape;6559;p112"/>
            <p:cNvSpPr/>
            <p:nvPr/>
          </p:nvSpPr>
          <p:spPr>
            <a:xfrm>
              <a:off x="1324490" y="1741008"/>
              <a:ext cx="52310" cy="97787"/>
            </a:xfrm>
            <a:custGeom>
              <a:rect b="b" l="l" r="r" t="t"/>
              <a:pathLst>
                <a:path extrusionOk="0" h="3563" w="1906">
                  <a:moveTo>
                    <a:pt x="1025" y="408"/>
                  </a:moveTo>
                  <a:cubicBezTo>
                    <a:pt x="1096" y="408"/>
                    <a:pt x="1156" y="455"/>
                    <a:pt x="1168" y="515"/>
                  </a:cubicBezTo>
                  <a:lnTo>
                    <a:pt x="1370" y="1051"/>
                  </a:lnTo>
                  <a:cubicBezTo>
                    <a:pt x="1442" y="1241"/>
                    <a:pt x="1358" y="1455"/>
                    <a:pt x="1180" y="1551"/>
                  </a:cubicBezTo>
                  <a:cubicBezTo>
                    <a:pt x="1107" y="1592"/>
                    <a:pt x="1028" y="1613"/>
                    <a:pt x="950" y="1613"/>
                  </a:cubicBezTo>
                  <a:cubicBezTo>
                    <a:pt x="848" y="1613"/>
                    <a:pt x="748" y="1577"/>
                    <a:pt x="668" y="1503"/>
                  </a:cubicBezTo>
                  <a:cubicBezTo>
                    <a:pt x="501" y="1384"/>
                    <a:pt x="465" y="1158"/>
                    <a:pt x="572" y="979"/>
                  </a:cubicBezTo>
                  <a:lnTo>
                    <a:pt x="858" y="491"/>
                  </a:lnTo>
                  <a:cubicBezTo>
                    <a:pt x="894" y="432"/>
                    <a:pt x="941" y="408"/>
                    <a:pt x="1013" y="408"/>
                  </a:cubicBezTo>
                  <a:close/>
                  <a:moveTo>
                    <a:pt x="1009" y="1"/>
                  </a:moveTo>
                  <a:cubicBezTo>
                    <a:pt x="816" y="1"/>
                    <a:pt x="621" y="91"/>
                    <a:pt x="501" y="277"/>
                  </a:cubicBezTo>
                  <a:lnTo>
                    <a:pt x="215" y="765"/>
                  </a:lnTo>
                  <a:cubicBezTo>
                    <a:pt x="1" y="1122"/>
                    <a:pt x="84" y="1575"/>
                    <a:pt x="394" y="1825"/>
                  </a:cubicBezTo>
                  <a:cubicBezTo>
                    <a:pt x="465" y="1884"/>
                    <a:pt x="537" y="1932"/>
                    <a:pt x="620" y="1956"/>
                  </a:cubicBezTo>
                  <a:cubicBezTo>
                    <a:pt x="513" y="2241"/>
                    <a:pt x="537" y="2551"/>
                    <a:pt x="680" y="2813"/>
                  </a:cubicBezTo>
                  <a:lnTo>
                    <a:pt x="680" y="2825"/>
                  </a:lnTo>
                  <a:cubicBezTo>
                    <a:pt x="751" y="2932"/>
                    <a:pt x="775" y="3063"/>
                    <a:pt x="763" y="3206"/>
                  </a:cubicBezTo>
                  <a:lnTo>
                    <a:pt x="739" y="3325"/>
                  </a:lnTo>
                  <a:cubicBezTo>
                    <a:pt x="727" y="3444"/>
                    <a:pt x="810" y="3551"/>
                    <a:pt x="918" y="3563"/>
                  </a:cubicBezTo>
                  <a:lnTo>
                    <a:pt x="953" y="3563"/>
                  </a:lnTo>
                  <a:cubicBezTo>
                    <a:pt x="1049" y="3563"/>
                    <a:pt x="1144" y="3479"/>
                    <a:pt x="1156" y="3384"/>
                  </a:cubicBezTo>
                  <a:lnTo>
                    <a:pt x="1168" y="3253"/>
                  </a:lnTo>
                  <a:cubicBezTo>
                    <a:pt x="1203" y="3027"/>
                    <a:pt x="1156" y="2813"/>
                    <a:pt x="1049" y="2610"/>
                  </a:cubicBezTo>
                  <a:cubicBezTo>
                    <a:pt x="953" y="2432"/>
                    <a:pt x="941" y="2217"/>
                    <a:pt x="1037" y="2027"/>
                  </a:cubicBezTo>
                  <a:cubicBezTo>
                    <a:pt x="1156" y="2015"/>
                    <a:pt x="1275" y="1979"/>
                    <a:pt x="1382" y="1920"/>
                  </a:cubicBezTo>
                  <a:cubicBezTo>
                    <a:pt x="1739" y="1729"/>
                    <a:pt x="1906" y="1289"/>
                    <a:pt x="1751" y="908"/>
                  </a:cubicBezTo>
                  <a:lnTo>
                    <a:pt x="1561" y="372"/>
                  </a:lnTo>
                  <a:cubicBezTo>
                    <a:pt x="1464" y="127"/>
                    <a:pt x="1238" y="1"/>
                    <a:pt x="10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60" name="Google Shape;6560;p112"/>
            <p:cNvSpPr/>
            <p:nvPr/>
          </p:nvSpPr>
          <p:spPr>
            <a:xfrm>
              <a:off x="1105753" y="1554053"/>
              <a:ext cx="103111" cy="47205"/>
            </a:xfrm>
            <a:custGeom>
              <a:rect b="b" l="l" r="r" t="t"/>
              <a:pathLst>
                <a:path extrusionOk="0" h="1720" w="3757">
                  <a:moveTo>
                    <a:pt x="2434" y="413"/>
                  </a:moveTo>
                  <a:cubicBezTo>
                    <a:pt x="2535" y="413"/>
                    <a:pt x="2638" y="452"/>
                    <a:pt x="2720" y="528"/>
                  </a:cubicBezTo>
                  <a:lnTo>
                    <a:pt x="3125" y="909"/>
                  </a:lnTo>
                  <a:cubicBezTo>
                    <a:pt x="3232" y="1017"/>
                    <a:pt x="3185" y="1195"/>
                    <a:pt x="3030" y="1207"/>
                  </a:cubicBezTo>
                  <a:lnTo>
                    <a:pt x="2470" y="1290"/>
                  </a:lnTo>
                  <a:cubicBezTo>
                    <a:pt x="2453" y="1292"/>
                    <a:pt x="2436" y="1293"/>
                    <a:pt x="2419" y="1293"/>
                  </a:cubicBezTo>
                  <a:cubicBezTo>
                    <a:pt x="2238" y="1293"/>
                    <a:pt x="2084" y="1179"/>
                    <a:pt x="2030" y="1005"/>
                  </a:cubicBezTo>
                  <a:cubicBezTo>
                    <a:pt x="1970" y="814"/>
                    <a:pt x="2030" y="624"/>
                    <a:pt x="2184" y="505"/>
                  </a:cubicBezTo>
                  <a:cubicBezTo>
                    <a:pt x="2257" y="443"/>
                    <a:pt x="2345" y="413"/>
                    <a:pt x="2434" y="413"/>
                  </a:cubicBezTo>
                  <a:close/>
                  <a:moveTo>
                    <a:pt x="2430" y="1"/>
                  </a:moveTo>
                  <a:cubicBezTo>
                    <a:pt x="2252" y="1"/>
                    <a:pt x="2073" y="61"/>
                    <a:pt x="1922" y="183"/>
                  </a:cubicBezTo>
                  <a:cubicBezTo>
                    <a:pt x="1851" y="231"/>
                    <a:pt x="1792" y="290"/>
                    <a:pt x="1744" y="362"/>
                  </a:cubicBezTo>
                  <a:cubicBezTo>
                    <a:pt x="1580" y="252"/>
                    <a:pt x="1390" y="199"/>
                    <a:pt x="1199" y="199"/>
                  </a:cubicBezTo>
                  <a:cubicBezTo>
                    <a:pt x="1098" y="199"/>
                    <a:pt x="997" y="214"/>
                    <a:pt x="899" y="243"/>
                  </a:cubicBezTo>
                  <a:lnTo>
                    <a:pt x="887" y="243"/>
                  </a:lnTo>
                  <a:cubicBezTo>
                    <a:pt x="831" y="259"/>
                    <a:pt x="771" y="268"/>
                    <a:pt x="710" y="268"/>
                  </a:cubicBezTo>
                  <a:cubicBezTo>
                    <a:pt x="640" y="268"/>
                    <a:pt x="569" y="256"/>
                    <a:pt x="506" y="231"/>
                  </a:cubicBezTo>
                  <a:lnTo>
                    <a:pt x="387" y="195"/>
                  </a:lnTo>
                  <a:cubicBezTo>
                    <a:pt x="356" y="182"/>
                    <a:pt x="326" y="177"/>
                    <a:pt x="299" y="177"/>
                  </a:cubicBezTo>
                  <a:cubicBezTo>
                    <a:pt x="94" y="177"/>
                    <a:pt x="1" y="492"/>
                    <a:pt x="232" y="576"/>
                  </a:cubicBezTo>
                  <a:lnTo>
                    <a:pt x="244" y="576"/>
                  </a:lnTo>
                  <a:lnTo>
                    <a:pt x="363" y="624"/>
                  </a:lnTo>
                  <a:cubicBezTo>
                    <a:pt x="479" y="669"/>
                    <a:pt x="599" y="690"/>
                    <a:pt x="718" y="690"/>
                  </a:cubicBezTo>
                  <a:cubicBezTo>
                    <a:pt x="819" y="690"/>
                    <a:pt x="919" y="675"/>
                    <a:pt x="1018" y="647"/>
                  </a:cubicBezTo>
                  <a:cubicBezTo>
                    <a:pt x="1081" y="629"/>
                    <a:pt x="1145" y="620"/>
                    <a:pt x="1209" y="620"/>
                  </a:cubicBezTo>
                  <a:cubicBezTo>
                    <a:pt x="1348" y="620"/>
                    <a:pt x="1483" y="665"/>
                    <a:pt x="1589" y="755"/>
                  </a:cubicBezTo>
                  <a:cubicBezTo>
                    <a:pt x="1577" y="874"/>
                    <a:pt x="1589" y="1005"/>
                    <a:pt x="1625" y="1124"/>
                  </a:cubicBezTo>
                  <a:cubicBezTo>
                    <a:pt x="1720" y="1469"/>
                    <a:pt x="2042" y="1719"/>
                    <a:pt x="2411" y="1719"/>
                  </a:cubicBezTo>
                  <a:cubicBezTo>
                    <a:pt x="2446" y="1707"/>
                    <a:pt x="2494" y="1707"/>
                    <a:pt x="2530" y="1707"/>
                  </a:cubicBezTo>
                  <a:lnTo>
                    <a:pt x="3089" y="1624"/>
                  </a:lnTo>
                  <a:cubicBezTo>
                    <a:pt x="3577" y="1552"/>
                    <a:pt x="3756" y="957"/>
                    <a:pt x="3411" y="612"/>
                  </a:cubicBezTo>
                  <a:lnTo>
                    <a:pt x="2994" y="231"/>
                  </a:lnTo>
                  <a:cubicBezTo>
                    <a:pt x="2836" y="79"/>
                    <a:pt x="2633" y="1"/>
                    <a:pt x="2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61" name="Google Shape;6561;p112"/>
            <p:cNvSpPr/>
            <p:nvPr/>
          </p:nvSpPr>
          <p:spPr>
            <a:xfrm>
              <a:off x="1292407" y="1503828"/>
              <a:ext cx="105965" cy="79700"/>
            </a:xfrm>
            <a:custGeom>
              <a:rect b="b" l="l" r="r" t="t"/>
              <a:pathLst>
                <a:path extrusionOk="0" h="2904" w="3861">
                  <a:moveTo>
                    <a:pt x="1860" y="1"/>
                  </a:moveTo>
                  <a:cubicBezTo>
                    <a:pt x="1706" y="1"/>
                    <a:pt x="1551" y="25"/>
                    <a:pt x="1408" y="60"/>
                  </a:cubicBezTo>
                  <a:cubicBezTo>
                    <a:pt x="1170" y="136"/>
                    <a:pt x="1256" y="477"/>
                    <a:pt x="1470" y="477"/>
                  </a:cubicBezTo>
                  <a:cubicBezTo>
                    <a:pt x="1492" y="477"/>
                    <a:pt x="1515" y="473"/>
                    <a:pt x="1539" y="465"/>
                  </a:cubicBezTo>
                  <a:cubicBezTo>
                    <a:pt x="1657" y="427"/>
                    <a:pt x="1772" y="409"/>
                    <a:pt x="1881" y="409"/>
                  </a:cubicBezTo>
                  <a:cubicBezTo>
                    <a:pt x="2780" y="409"/>
                    <a:pt x="3300" y="1614"/>
                    <a:pt x="2503" y="2251"/>
                  </a:cubicBezTo>
                  <a:cubicBezTo>
                    <a:pt x="2298" y="2416"/>
                    <a:pt x="2075" y="2487"/>
                    <a:pt x="1860" y="2487"/>
                  </a:cubicBezTo>
                  <a:cubicBezTo>
                    <a:pt x="1142" y="2487"/>
                    <a:pt x="518" y="1691"/>
                    <a:pt x="967" y="930"/>
                  </a:cubicBezTo>
                  <a:cubicBezTo>
                    <a:pt x="1015" y="822"/>
                    <a:pt x="991" y="703"/>
                    <a:pt x="884" y="644"/>
                  </a:cubicBezTo>
                  <a:lnTo>
                    <a:pt x="896" y="644"/>
                  </a:lnTo>
                  <a:cubicBezTo>
                    <a:pt x="860" y="624"/>
                    <a:pt x="823" y="615"/>
                    <a:pt x="788" y="615"/>
                  </a:cubicBezTo>
                  <a:cubicBezTo>
                    <a:pt x="716" y="615"/>
                    <a:pt x="650" y="652"/>
                    <a:pt x="610" y="715"/>
                  </a:cubicBezTo>
                  <a:cubicBezTo>
                    <a:pt x="1" y="1750"/>
                    <a:pt x="830" y="2903"/>
                    <a:pt x="1852" y="2903"/>
                  </a:cubicBezTo>
                  <a:cubicBezTo>
                    <a:pt x="2088" y="2903"/>
                    <a:pt x="2334" y="2842"/>
                    <a:pt x="2575" y="2704"/>
                  </a:cubicBezTo>
                  <a:cubicBezTo>
                    <a:pt x="3861" y="1965"/>
                    <a:pt x="3337" y="1"/>
                    <a:pt x="18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62" name="Google Shape;6562;p112"/>
            <p:cNvSpPr/>
            <p:nvPr/>
          </p:nvSpPr>
          <p:spPr>
            <a:xfrm>
              <a:off x="1363709" y="1573703"/>
              <a:ext cx="50032" cy="42897"/>
            </a:xfrm>
            <a:custGeom>
              <a:rect b="b" l="l" r="r" t="t"/>
              <a:pathLst>
                <a:path extrusionOk="0" h="1563" w="1823">
                  <a:moveTo>
                    <a:pt x="1044" y="415"/>
                  </a:moveTo>
                  <a:cubicBezTo>
                    <a:pt x="1134" y="415"/>
                    <a:pt x="1225" y="449"/>
                    <a:pt x="1298" y="527"/>
                  </a:cubicBezTo>
                  <a:cubicBezTo>
                    <a:pt x="1537" y="753"/>
                    <a:pt x="1370" y="1146"/>
                    <a:pt x="1048" y="1158"/>
                  </a:cubicBezTo>
                  <a:cubicBezTo>
                    <a:pt x="846" y="1158"/>
                    <a:pt x="679" y="991"/>
                    <a:pt x="679" y="789"/>
                  </a:cubicBezTo>
                  <a:cubicBezTo>
                    <a:pt x="679" y="564"/>
                    <a:pt x="858" y="415"/>
                    <a:pt x="1044" y="415"/>
                  </a:cubicBezTo>
                  <a:close/>
                  <a:moveTo>
                    <a:pt x="1032" y="1"/>
                  </a:moveTo>
                  <a:cubicBezTo>
                    <a:pt x="841" y="1"/>
                    <a:pt x="646" y="72"/>
                    <a:pt x="489" y="229"/>
                  </a:cubicBezTo>
                  <a:cubicBezTo>
                    <a:pt x="1" y="729"/>
                    <a:pt x="346" y="1563"/>
                    <a:pt x="1048" y="1563"/>
                  </a:cubicBezTo>
                  <a:cubicBezTo>
                    <a:pt x="1477" y="1563"/>
                    <a:pt x="1822" y="1217"/>
                    <a:pt x="1822" y="789"/>
                  </a:cubicBezTo>
                  <a:cubicBezTo>
                    <a:pt x="1822" y="313"/>
                    <a:pt x="1434" y="1"/>
                    <a:pt x="10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63" name="Google Shape;6563;p112"/>
            <p:cNvSpPr/>
            <p:nvPr/>
          </p:nvSpPr>
          <p:spPr>
            <a:xfrm>
              <a:off x="1352264" y="1660704"/>
              <a:ext cx="29092" cy="16028"/>
            </a:xfrm>
            <a:custGeom>
              <a:rect b="b" l="l" r="r" t="t"/>
              <a:pathLst>
                <a:path extrusionOk="0" h="584" w="1060">
                  <a:moveTo>
                    <a:pt x="764" y="0"/>
                  </a:moveTo>
                  <a:cubicBezTo>
                    <a:pt x="741" y="0"/>
                    <a:pt x="717" y="4"/>
                    <a:pt x="691" y="12"/>
                  </a:cubicBezTo>
                  <a:lnTo>
                    <a:pt x="227" y="179"/>
                  </a:lnTo>
                  <a:cubicBezTo>
                    <a:pt x="1" y="250"/>
                    <a:pt x="60" y="571"/>
                    <a:pt x="299" y="583"/>
                  </a:cubicBezTo>
                  <a:cubicBezTo>
                    <a:pt x="310" y="583"/>
                    <a:pt x="334" y="571"/>
                    <a:pt x="358" y="571"/>
                  </a:cubicBezTo>
                  <a:lnTo>
                    <a:pt x="834" y="405"/>
                  </a:lnTo>
                  <a:cubicBezTo>
                    <a:pt x="1060" y="319"/>
                    <a:pt x="975" y="0"/>
                    <a:pt x="7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64" name="Google Shape;6564;p112"/>
            <p:cNvSpPr/>
            <p:nvPr/>
          </p:nvSpPr>
          <p:spPr>
            <a:xfrm>
              <a:off x="1345403" y="1608394"/>
              <a:ext cx="11472" cy="16467"/>
            </a:xfrm>
            <a:custGeom>
              <a:rect b="b" l="l" r="r" t="t"/>
              <a:pathLst>
                <a:path extrusionOk="0" h="600" w="418">
                  <a:moveTo>
                    <a:pt x="209" y="1"/>
                  </a:moveTo>
                  <a:cubicBezTo>
                    <a:pt x="105" y="1"/>
                    <a:pt x="1" y="72"/>
                    <a:pt x="1" y="215"/>
                  </a:cubicBezTo>
                  <a:lnTo>
                    <a:pt x="1" y="394"/>
                  </a:lnTo>
                  <a:cubicBezTo>
                    <a:pt x="1" y="531"/>
                    <a:pt x="105" y="599"/>
                    <a:pt x="209" y="599"/>
                  </a:cubicBezTo>
                  <a:cubicBezTo>
                    <a:pt x="313" y="599"/>
                    <a:pt x="418" y="531"/>
                    <a:pt x="418" y="394"/>
                  </a:cubicBezTo>
                  <a:lnTo>
                    <a:pt x="418" y="215"/>
                  </a:lnTo>
                  <a:cubicBezTo>
                    <a:pt x="418" y="72"/>
                    <a:pt x="313" y="1"/>
                    <a:pt x="2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65" name="Google Shape;6565;p112"/>
            <p:cNvSpPr/>
            <p:nvPr/>
          </p:nvSpPr>
          <p:spPr>
            <a:xfrm>
              <a:off x="1261257" y="1566266"/>
              <a:ext cx="11637" cy="17016"/>
            </a:xfrm>
            <a:custGeom>
              <a:rect b="b" l="l" r="r" t="t"/>
              <a:pathLst>
                <a:path extrusionOk="0" h="620" w="424">
                  <a:moveTo>
                    <a:pt x="206" y="0"/>
                  </a:moveTo>
                  <a:cubicBezTo>
                    <a:pt x="102" y="0"/>
                    <a:pt x="1" y="71"/>
                    <a:pt x="7" y="214"/>
                  </a:cubicBezTo>
                  <a:lnTo>
                    <a:pt x="7" y="405"/>
                  </a:lnTo>
                  <a:cubicBezTo>
                    <a:pt x="7" y="548"/>
                    <a:pt x="111" y="619"/>
                    <a:pt x="215" y="619"/>
                  </a:cubicBezTo>
                  <a:cubicBezTo>
                    <a:pt x="319" y="619"/>
                    <a:pt x="424" y="548"/>
                    <a:pt x="424" y="405"/>
                  </a:cubicBezTo>
                  <a:lnTo>
                    <a:pt x="424" y="214"/>
                  </a:lnTo>
                  <a:cubicBezTo>
                    <a:pt x="418" y="71"/>
                    <a:pt x="311" y="0"/>
                    <a:pt x="2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566" name="Google Shape;6566;p112"/>
          <p:cNvGrpSpPr/>
          <p:nvPr/>
        </p:nvGrpSpPr>
        <p:grpSpPr>
          <a:xfrm>
            <a:off x="6206407" y="1447621"/>
            <a:ext cx="323522" cy="388896"/>
            <a:chOff x="6206407" y="1447621"/>
            <a:chExt cx="323522" cy="388896"/>
          </a:xfrm>
        </p:grpSpPr>
        <p:sp>
          <p:nvSpPr>
            <p:cNvPr id="6567" name="Google Shape;6567;p112"/>
            <p:cNvSpPr/>
            <p:nvPr/>
          </p:nvSpPr>
          <p:spPr>
            <a:xfrm>
              <a:off x="6231244" y="1592393"/>
              <a:ext cx="274505" cy="244123"/>
            </a:xfrm>
            <a:custGeom>
              <a:rect b="b" l="l" r="r" t="t"/>
              <a:pathLst>
                <a:path extrusionOk="0" h="8895" w="10002">
                  <a:moveTo>
                    <a:pt x="1584" y="417"/>
                  </a:moveTo>
                  <a:cubicBezTo>
                    <a:pt x="1703" y="417"/>
                    <a:pt x="1810" y="513"/>
                    <a:pt x="1810" y="643"/>
                  </a:cubicBezTo>
                  <a:lnTo>
                    <a:pt x="1810" y="1632"/>
                  </a:lnTo>
                  <a:lnTo>
                    <a:pt x="417" y="1632"/>
                  </a:lnTo>
                  <a:lnTo>
                    <a:pt x="417" y="643"/>
                  </a:lnTo>
                  <a:cubicBezTo>
                    <a:pt x="417" y="513"/>
                    <a:pt x="512" y="417"/>
                    <a:pt x="643" y="417"/>
                  </a:cubicBezTo>
                  <a:close/>
                  <a:moveTo>
                    <a:pt x="9358" y="417"/>
                  </a:moveTo>
                  <a:cubicBezTo>
                    <a:pt x="9477" y="417"/>
                    <a:pt x="9585" y="513"/>
                    <a:pt x="9585" y="643"/>
                  </a:cubicBezTo>
                  <a:lnTo>
                    <a:pt x="9585" y="1632"/>
                  </a:lnTo>
                  <a:lnTo>
                    <a:pt x="8192" y="1632"/>
                  </a:lnTo>
                  <a:lnTo>
                    <a:pt x="8192" y="643"/>
                  </a:lnTo>
                  <a:cubicBezTo>
                    <a:pt x="8192" y="513"/>
                    <a:pt x="8287" y="417"/>
                    <a:pt x="8418" y="417"/>
                  </a:cubicBezTo>
                  <a:close/>
                  <a:moveTo>
                    <a:pt x="643" y="1"/>
                  </a:moveTo>
                  <a:cubicBezTo>
                    <a:pt x="286" y="1"/>
                    <a:pt x="0" y="286"/>
                    <a:pt x="0" y="643"/>
                  </a:cubicBezTo>
                  <a:lnTo>
                    <a:pt x="0" y="3977"/>
                  </a:lnTo>
                  <a:cubicBezTo>
                    <a:pt x="48" y="6704"/>
                    <a:pt x="2274" y="8894"/>
                    <a:pt x="5001" y="8894"/>
                  </a:cubicBezTo>
                  <a:cubicBezTo>
                    <a:pt x="7727" y="8894"/>
                    <a:pt x="9954" y="6704"/>
                    <a:pt x="10001" y="3977"/>
                  </a:cubicBezTo>
                  <a:lnTo>
                    <a:pt x="10001" y="643"/>
                  </a:lnTo>
                  <a:cubicBezTo>
                    <a:pt x="10001" y="286"/>
                    <a:pt x="9716" y="1"/>
                    <a:pt x="9358" y="1"/>
                  </a:cubicBezTo>
                  <a:lnTo>
                    <a:pt x="8418" y="1"/>
                  </a:lnTo>
                  <a:cubicBezTo>
                    <a:pt x="8061" y="1"/>
                    <a:pt x="7775" y="286"/>
                    <a:pt x="7775" y="643"/>
                  </a:cubicBezTo>
                  <a:lnTo>
                    <a:pt x="7775" y="3942"/>
                  </a:lnTo>
                  <a:cubicBezTo>
                    <a:pt x="7775" y="5477"/>
                    <a:pt x="6549" y="6728"/>
                    <a:pt x="5013" y="6751"/>
                  </a:cubicBezTo>
                  <a:lnTo>
                    <a:pt x="5001" y="6751"/>
                  </a:lnTo>
                  <a:cubicBezTo>
                    <a:pt x="4132" y="6751"/>
                    <a:pt x="3322" y="6358"/>
                    <a:pt x="2798" y="5668"/>
                  </a:cubicBezTo>
                  <a:cubicBezTo>
                    <a:pt x="2753" y="5610"/>
                    <a:pt x="2696" y="5586"/>
                    <a:pt x="2641" y="5586"/>
                  </a:cubicBezTo>
                  <a:cubicBezTo>
                    <a:pt x="2489" y="5586"/>
                    <a:pt x="2346" y="5764"/>
                    <a:pt x="2477" y="5930"/>
                  </a:cubicBezTo>
                  <a:cubicBezTo>
                    <a:pt x="3064" y="6706"/>
                    <a:pt x="3989" y="7168"/>
                    <a:pt x="4964" y="7168"/>
                  </a:cubicBezTo>
                  <a:cubicBezTo>
                    <a:pt x="4976" y="7168"/>
                    <a:pt x="4988" y="7168"/>
                    <a:pt x="5001" y="7168"/>
                  </a:cubicBezTo>
                  <a:lnTo>
                    <a:pt x="5025" y="7168"/>
                  </a:lnTo>
                  <a:cubicBezTo>
                    <a:pt x="6787" y="7144"/>
                    <a:pt x="8192" y="5704"/>
                    <a:pt x="8192" y="3942"/>
                  </a:cubicBezTo>
                  <a:lnTo>
                    <a:pt x="8192" y="2048"/>
                  </a:lnTo>
                  <a:lnTo>
                    <a:pt x="9585" y="2048"/>
                  </a:lnTo>
                  <a:lnTo>
                    <a:pt x="9585" y="3977"/>
                  </a:lnTo>
                  <a:cubicBezTo>
                    <a:pt x="9585" y="6513"/>
                    <a:pt x="7537" y="8561"/>
                    <a:pt x="5001" y="8561"/>
                  </a:cubicBezTo>
                  <a:cubicBezTo>
                    <a:pt x="2465" y="8561"/>
                    <a:pt x="417" y="6513"/>
                    <a:pt x="417" y="3977"/>
                  </a:cubicBezTo>
                  <a:lnTo>
                    <a:pt x="417" y="2048"/>
                  </a:lnTo>
                  <a:lnTo>
                    <a:pt x="1810" y="2048"/>
                  </a:lnTo>
                  <a:lnTo>
                    <a:pt x="1810" y="3977"/>
                  </a:lnTo>
                  <a:cubicBezTo>
                    <a:pt x="1810" y="4358"/>
                    <a:pt x="1881" y="4727"/>
                    <a:pt x="2000" y="5073"/>
                  </a:cubicBezTo>
                  <a:cubicBezTo>
                    <a:pt x="2040" y="5170"/>
                    <a:pt x="2120" y="5212"/>
                    <a:pt x="2198" y="5212"/>
                  </a:cubicBezTo>
                  <a:cubicBezTo>
                    <a:pt x="2331" y="5212"/>
                    <a:pt x="2460" y="5094"/>
                    <a:pt x="2393" y="4930"/>
                  </a:cubicBezTo>
                  <a:cubicBezTo>
                    <a:pt x="2286" y="4620"/>
                    <a:pt x="2227" y="4299"/>
                    <a:pt x="2227" y="3977"/>
                  </a:cubicBezTo>
                  <a:lnTo>
                    <a:pt x="2227" y="643"/>
                  </a:lnTo>
                  <a:cubicBezTo>
                    <a:pt x="2227" y="286"/>
                    <a:pt x="1941" y="1"/>
                    <a:pt x="15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68" name="Google Shape;6568;p112"/>
            <p:cNvSpPr/>
            <p:nvPr/>
          </p:nvSpPr>
          <p:spPr>
            <a:xfrm>
              <a:off x="6273070" y="1447621"/>
              <a:ext cx="189865" cy="175868"/>
            </a:xfrm>
            <a:custGeom>
              <a:rect b="b" l="l" r="r" t="t"/>
              <a:pathLst>
                <a:path extrusionOk="0" h="6408" w="6918">
                  <a:moveTo>
                    <a:pt x="3457" y="0"/>
                  </a:moveTo>
                  <a:cubicBezTo>
                    <a:pt x="3001" y="0"/>
                    <a:pt x="2540" y="98"/>
                    <a:pt x="2108" y="299"/>
                  </a:cubicBezTo>
                  <a:cubicBezTo>
                    <a:pt x="738" y="930"/>
                    <a:pt x="0" y="2430"/>
                    <a:pt x="333" y="3894"/>
                  </a:cubicBezTo>
                  <a:cubicBezTo>
                    <a:pt x="653" y="5362"/>
                    <a:pt x="1938" y="6407"/>
                    <a:pt x="3439" y="6407"/>
                  </a:cubicBezTo>
                  <a:cubicBezTo>
                    <a:pt x="3448" y="6407"/>
                    <a:pt x="3456" y="6407"/>
                    <a:pt x="3465" y="6407"/>
                  </a:cubicBezTo>
                  <a:cubicBezTo>
                    <a:pt x="3484" y="6407"/>
                    <a:pt x="3503" y="6407"/>
                    <a:pt x="3522" y="6407"/>
                  </a:cubicBezTo>
                  <a:cubicBezTo>
                    <a:pt x="4110" y="6407"/>
                    <a:pt x="4696" y="6229"/>
                    <a:pt x="5203" y="5895"/>
                  </a:cubicBezTo>
                  <a:cubicBezTo>
                    <a:pt x="5373" y="5765"/>
                    <a:pt x="5258" y="5519"/>
                    <a:pt x="5084" y="5519"/>
                  </a:cubicBezTo>
                  <a:cubicBezTo>
                    <a:pt x="5050" y="5519"/>
                    <a:pt x="5014" y="5528"/>
                    <a:pt x="4977" y="5549"/>
                  </a:cubicBezTo>
                  <a:cubicBezTo>
                    <a:pt x="4504" y="5854"/>
                    <a:pt x="3974" y="6001"/>
                    <a:pt x="3451" y="6001"/>
                  </a:cubicBezTo>
                  <a:cubicBezTo>
                    <a:pt x="2603" y="6001"/>
                    <a:pt x="1771" y="5616"/>
                    <a:pt x="1226" y="4895"/>
                  </a:cubicBezTo>
                  <a:cubicBezTo>
                    <a:pt x="345" y="3728"/>
                    <a:pt x="512" y="2085"/>
                    <a:pt x="1607" y="1108"/>
                  </a:cubicBezTo>
                  <a:cubicBezTo>
                    <a:pt x="2135" y="644"/>
                    <a:pt x="2793" y="414"/>
                    <a:pt x="3450" y="414"/>
                  </a:cubicBezTo>
                  <a:cubicBezTo>
                    <a:pt x="4157" y="414"/>
                    <a:pt x="4863" y="679"/>
                    <a:pt x="5406" y="1204"/>
                  </a:cubicBezTo>
                  <a:cubicBezTo>
                    <a:pt x="6453" y="2228"/>
                    <a:pt x="6537" y="3883"/>
                    <a:pt x="5596" y="5002"/>
                  </a:cubicBezTo>
                  <a:cubicBezTo>
                    <a:pt x="5479" y="5163"/>
                    <a:pt x="5613" y="5338"/>
                    <a:pt x="5767" y="5338"/>
                  </a:cubicBezTo>
                  <a:cubicBezTo>
                    <a:pt x="5818" y="5338"/>
                    <a:pt x="5871" y="5320"/>
                    <a:pt x="5918" y="5276"/>
                  </a:cubicBezTo>
                  <a:cubicBezTo>
                    <a:pt x="6882" y="4121"/>
                    <a:pt x="6918" y="2454"/>
                    <a:pt x="6001" y="1263"/>
                  </a:cubicBezTo>
                  <a:cubicBezTo>
                    <a:pt x="5384" y="444"/>
                    <a:pt x="4431" y="0"/>
                    <a:pt x="34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69" name="Google Shape;6569;p112"/>
            <p:cNvSpPr/>
            <p:nvPr/>
          </p:nvSpPr>
          <p:spPr>
            <a:xfrm>
              <a:off x="6466750" y="1500151"/>
              <a:ext cx="18086" cy="71028"/>
            </a:xfrm>
            <a:custGeom>
              <a:rect b="b" l="l" r="r" t="t"/>
              <a:pathLst>
                <a:path extrusionOk="0" h="2588" w="659">
                  <a:moveTo>
                    <a:pt x="259" y="0"/>
                  </a:moveTo>
                  <a:cubicBezTo>
                    <a:pt x="130" y="0"/>
                    <a:pt x="0" y="107"/>
                    <a:pt x="51" y="266"/>
                  </a:cubicBezTo>
                  <a:cubicBezTo>
                    <a:pt x="242" y="945"/>
                    <a:pt x="242" y="1659"/>
                    <a:pt x="51" y="2326"/>
                  </a:cubicBezTo>
                  <a:cubicBezTo>
                    <a:pt x="15" y="2445"/>
                    <a:pt x="87" y="2552"/>
                    <a:pt x="194" y="2588"/>
                  </a:cubicBezTo>
                  <a:lnTo>
                    <a:pt x="254" y="2588"/>
                  </a:lnTo>
                  <a:cubicBezTo>
                    <a:pt x="349" y="2588"/>
                    <a:pt x="420" y="2528"/>
                    <a:pt x="456" y="2445"/>
                  </a:cubicBezTo>
                  <a:cubicBezTo>
                    <a:pt x="658" y="1695"/>
                    <a:pt x="658" y="897"/>
                    <a:pt x="456" y="147"/>
                  </a:cubicBezTo>
                  <a:cubicBezTo>
                    <a:pt x="423" y="44"/>
                    <a:pt x="341"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70" name="Google Shape;6570;p112"/>
            <p:cNvSpPr/>
            <p:nvPr/>
          </p:nvSpPr>
          <p:spPr>
            <a:xfrm>
              <a:off x="6509427" y="1487965"/>
              <a:ext cx="20501" cy="95316"/>
            </a:xfrm>
            <a:custGeom>
              <a:rect b="b" l="l" r="r" t="t"/>
              <a:pathLst>
                <a:path extrusionOk="0" h="3473" w="747">
                  <a:moveTo>
                    <a:pt x="256" y="0"/>
                  </a:moveTo>
                  <a:cubicBezTo>
                    <a:pt x="130" y="0"/>
                    <a:pt x="1" y="105"/>
                    <a:pt x="44" y="269"/>
                  </a:cubicBezTo>
                  <a:cubicBezTo>
                    <a:pt x="318" y="1234"/>
                    <a:pt x="318" y="2246"/>
                    <a:pt x="44" y="3210"/>
                  </a:cubicBezTo>
                  <a:cubicBezTo>
                    <a:pt x="20" y="3317"/>
                    <a:pt x="80" y="3436"/>
                    <a:pt x="199" y="3472"/>
                  </a:cubicBezTo>
                  <a:lnTo>
                    <a:pt x="258" y="3472"/>
                  </a:lnTo>
                  <a:cubicBezTo>
                    <a:pt x="342" y="3472"/>
                    <a:pt x="425" y="3413"/>
                    <a:pt x="449" y="3329"/>
                  </a:cubicBezTo>
                  <a:cubicBezTo>
                    <a:pt x="746" y="2293"/>
                    <a:pt x="746" y="1198"/>
                    <a:pt x="449" y="162"/>
                  </a:cubicBezTo>
                  <a:lnTo>
                    <a:pt x="449" y="150"/>
                  </a:lnTo>
                  <a:cubicBezTo>
                    <a:pt x="420" y="46"/>
                    <a:pt x="339" y="0"/>
                    <a:pt x="2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71" name="Google Shape;6571;p112"/>
            <p:cNvSpPr/>
            <p:nvPr/>
          </p:nvSpPr>
          <p:spPr>
            <a:xfrm>
              <a:off x="6251169" y="1500041"/>
              <a:ext cx="18196" cy="71137"/>
            </a:xfrm>
            <a:custGeom>
              <a:rect b="b" l="l" r="r" t="t"/>
              <a:pathLst>
                <a:path extrusionOk="0" h="2592" w="663">
                  <a:moveTo>
                    <a:pt x="408" y="1"/>
                  </a:moveTo>
                  <a:cubicBezTo>
                    <a:pt x="325" y="1"/>
                    <a:pt x="243" y="47"/>
                    <a:pt x="215" y="151"/>
                  </a:cubicBezTo>
                  <a:cubicBezTo>
                    <a:pt x="0" y="901"/>
                    <a:pt x="0" y="1699"/>
                    <a:pt x="215" y="2449"/>
                  </a:cubicBezTo>
                  <a:cubicBezTo>
                    <a:pt x="239" y="2532"/>
                    <a:pt x="322" y="2592"/>
                    <a:pt x="417" y="2592"/>
                  </a:cubicBezTo>
                  <a:lnTo>
                    <a:pt x="465" y="2592"/>
                  </a:lnTo>
                  <a:cubicBezTo>
                    <a:pt x="572" y="2556"/>
                    <a:pt x="643" y="2437"/>
                    <a:pt x="620" y="2330"/>
                  </a:cubicBezTo>
                  <a:cubicBezTo>
                    <a:pt x="417" y="1651"/>
                    <a:pt x="417" y="937"/>
                    <a:pt x="620" y="270"/>
                  </a:cubicBezTo>
                  <a:cubicBezTo>
                    <a:pt x="662" y="105"/>
                    <a:pt x="533" y="1"/>
                    <a:pt x="4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72" name="Google Shape;6572;p112"/>
            <p:cNvSpPr/>
            <p:nvPr/>
          </p:nvSpPr>
          <p:spPr>
            <a:xfrm>
              <a:off x="6206407" y="1488020"/>
              <a:ext cx="19953" cy="95262"/>
            </a:xfrm>
            <a:custGeom>
              <a:rect b="b" l="l" r="r" t="t"/>
              <a:pathLst>
                <a:path extrusionOk="0" h="3471" w="727">
                  <a:moveTo>
                    <a:pt x="496" y="0"/>
                  </a:moveTo>
                  <a:cubicBezTo>
                    <a:pt x="396" y="0"/>
                    <a:pt x="306" y="59"/>
                    <a:pt x="286" y="160"/>
                  </a:cubicBezTo>
                  <a:cubicBezTo>
                    <a:pt x="0" y="1196"/>
                    <a:pt x="0" y="2291"/>
                    <a:pt x="286" y="3327"/>
                  </a:cubicBezTo>
                  <a:cubicBezTo>
                    <a:pt x="310" y="3411"/>
                    <a:pt x="393" y="3470"/>
                    <a:pt x="488" y="3470"/>
                  </a:cubicBezTo>
                  <a:lnTo>
                    <a:pt x="548" y="3470"/>
                  </a:lnTo>
                  <a:cubicBezTo>
                    <a:pt x="655" y="3434"/>
                    <a:pt x="727" y="3327"/>
                    <a:pt x="691" y="3208"/>
                  </a:cubicBezTo>
                  <a:cubicBezTo>
                    <a:pt x="417" y="2244"/>
                    <a:pt x="417" y="1232"/>
                    <a:pt x="691" y="267"/>
                  </a:cubicBezTo>
                  <a:cubicBezTo>
                    <a:pt x="727" y="160"/>
                    <a:pt x="655" y="41"/>
                    <a:pt x="548" y="5"/>
                  </a:cubicBezTo>
                  <a:cubicBezTo>
                    <a:pt x="531" y="2"/>
                    <a:pt x="513" y="0"/>
                    <a:pt x="4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73" name="Google Shape;6573;p112"/>
            <p:cNvSpPr/>
            <p:nvPr/>
          </p:nvSpPr>
          <p:spPr>
            <a:xfrm>
              <a:off x="6331199" y="1474188"/>
              <a:ext cx="73580" cy="119880"/>
            </a:xfrm>
            <a:custGeom>
              <a:rect b="b" l="l" r="r" t="t"/>
              <a:pathLst>
                <a:path extrusionOk="0" h="4368" w="2681">
                  <a:moveTo>
                    <a:pt x="1246" y="1"/>
                  </a:moveTo>
                  <a:cubicBezTo>
                    <a:pt x="1127" y="1"/>
                    <a:pt x="1008" y="68"/>
                    <a:pt x="966" y="212"/>
                  </a:cubicBezTo>
                  <a:lnTo>
                    <a:pt x="609" y="1152"/>
                  </a:lnTo>
                  <a:cubicBezTo>
                    <a:pt x="549" y="1317"/>
                    <a:pt x="681" y="1434"/>
                    <a:pt x="812" y="1434"/>
                  </a:cubicBezTo>
                  <a:cubicBezTo>
                    <a:pt x="889" y="1434"/>
                    <a:pt x="966" y="1393"/>
                    <a:pt x="1002" y="1295"/>
                  </a:cubicBezTo>
                  <a:lnTo>
                    <a:pt x="1168" y="843"/>
                  </a:lnTo>
                  <a:lnTo>
                    <a:pt x="1252" y="1688"/>
                  </a:lnTo>
                  <a:cubicBezTo>
                    <a:pt x="1252" y="1748"/>
                    <a:pt x="1287" y="1807"/>
                    <a:pt x="1335" y="1843"/>
                  </a:cubicBezTo>
                  <a:cubicBezTo>
                    <a:pt x="1373" y="1866"/>
                    <a:pt x="1417" y="1879"/>
                    <a:pt x="1459" y="1879"/>
                  </a:cubicBezTo>
                  <a:cubicBezTo>
                    <a:pt x="1482" y="1879"/>
                    <a:pt x="1504" y="1875"/>
                    <a:pt x="1525" y="1867"/>
                  </a:cubicBezTo>
                  <a:lnTo>
                    <a:pt x="2168" y="1652"/>
                  </a:lnTo>
                  <a:lnTo>
                    <a:pt x="1311" y="3426"/>
                  </a:lnTo>
                  <a:lnTo>
                    <a:pt x="1394" y="2629"/>
                  </a:lnTo>
                  <a:cubicBezTo>
                    <a:pt x="1394" y="2569"/>
                    <a:pt x="1371" y="2498"/>
                    <a:pt x="1323" y="2450"/>
                  </a:cubicBezTo>
                  <a:cubicBezTo>
                    <a:pt x="1283" y="2418"/>
                    <a:pt x="1238" y="2403"/>
                    <a:pt x="1195" y="2403"/>
                  </a:cubicBezTo>
                  <a:cubicBezTo>
                    <a:pt x="1174" y="2403"/>
                    <a:pt x="1152" y="2407"/>
                    <a:pt x="1133" y="2414"/>
                  </a:cubicBezTo>
                  <a:lnTo>
                    <a:pt x="537" y="2557"/>
                  </a:lnTo>
                  <a:lnTo>
                    <a:pt x="656" y="2248"/>
                  </a:lnTo>
                  <a:cubicBezTo>
                    <a:pt x="717" y="2081"/>
                    <a:pt x="580" y="1958"/>
                    <a:pt x="447" y="1958"/>
                  </a:cubicBezTo>
                  <a:cubicBezTo>
                    <a:pt x="372" y="1958"/>
                    <a:pt x="298" y="1998"/>
                    <a:pt x="263" y="2093"/>
                  </a:cubicBezTo>
                  <a:lnTo>
                    <a:pt x="85" y="2557"/>
                  </a:lnTo>
                  <a:cubicBezTo>
                    <a:pt x="0" y="2790"/>
                    <a:pt x="168" y="3022"/>
                    <a:pt x="398" y="3022"/>
                  </a:cubicBezTo>
                  <a:cubicBezTo>
                    <a:pt x="428" y="3022"/>
                    <a:pt x="458" y="3018"/>
                    <a:pt x="490" y="3010"/>
                  </a:cubicBezTo>
                  <a:lnTo>
                    <a:pt x="942" y="2891"/>
                  </a:lnTo>
                  <a:lnTo>
                    <a:pt x="823" y="4034"/>
                  </a:lnTo>
                  <a:cubicBezTo>
                    <a:pt x="811" y="4188"/>
                    <a:pt x="906" y="4319"/>
                    <a:pt x="1049" y="4355"/>
                  </a:cubicBezTo>
                  <a:cubicBezTo>
                    <a:pt x="1073" y="4367"/>
                    <a:pt x="1097" y="4367"/>
                    <a:pt x="1133" y="4367"/>
                  </a:cubicBezTo>
                  <a:cubicBezTo>
                    <a:pt x="1240" y="4367"/>
                    <a:pt x="1347" y="4308"/>
                    <a:pt x="1394" y="4200"/>
                  </a:cubicBezTo>
                  <a:lnTo>
                    <a:pt x="2633" y="1641"/>
                  </a:lnTo>
                  <a:cubicBezTo>
                    <a:pt x="2680" y="1521"/>
                    <a:pt x="2668" y="1379"/>
                    <a:pt x="2573" y="1283"/>
                  </a:cubicBezTo>
                  <a:cubicBezTo>
                    <a:pt x="2514" y="1207"/>
                    <a:pt x="2425" y="1167"/>
                    <a:pt x="2332" y="1167"/>
                  </a:cubicBezTo>
                  <a:cubicBezTo>
                    <a:pt x="2293" y="1167"/>
                    <a:pt x="2254" y="1174"/>
                    <a:pt x="2216" y="1188"/>
                  </a:cubicBezTo>
                  <a:lnTo>
                    <a:pt x="1644" y="1379"/>
                  </a:lnTo>
                  <a:lnTo>
                    <a:pt x="1549" y="295"/>
                  </a:lnTo>
                  <a:cubicBezTo>
                    <a:pt x="1543" y="104"/>
                    <a:pt x="1394" y="1"/>
                    <a:pt x="12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574" name="Google Shape;6574;p112"/>
          <p:cNvGrpSpPr/>
          <p:nvPr/>
        </p:nvGrpSpPr>
        <p:grpSpPr>
          <a:xfrm>
            <a:off x="7620647" y="1447648"/>
            <a:ext cx="390844" cy="377424"/>
            <a:chOff x="7620647" y="1447648"/>
            <a:chExt cx="390844" cy="377424"/>
          </a:xfrm>
        </p:grpSpPr>
        <p:sp>
          <p:nvSpPr>
            <p:cNvPr id="6575" name="Google Shape;6575;p112"/>
            <p:cNvSpPr/>
            <p:nvPr/>
          </p:nvSpPr>
          <p:spPr>
            <a:xfrm>
              <a:off x="7620647" y="1635180"/>
              <a:ext cx="390844" cy="189892"/>
            </a:xfrm>
            <a:custGeom>
              <a:rect b="b" l="l" r="r" t="t"/>
              <a:pathLst>
                <a:path extrusionOk="0" h="6919" w="14241">
                  <a:moveTo>
                    <a:pt x="7037" y="418"/>
                  </a:moveTo>
                  <a:cubicBezTo>
                    <a:pt x="7585" y="430"/>
                    <a:pt x="8121" y="585"/>
                    <a:pt x="8597" y="870"/>
                  </a:cubicBezTo>
                  <a:cubicBezTo>
                    <a:pt x="8787" y="978"/>
                    <a:pt x="8954" y="1109"/>
                    <a:pt x="9109" y="1251"/>
                  </a:cubicBezTo>
                  <a:cubicBezTo>
                    <a:pt x="9025" y="1882"/>
                    <a:pt x="8609" y="2406"/>
                    <a:pt x="8025" y="2656"/>
                  </a:cubicBezTo>
                  <a:cubicBezTo>
                    <a:pt x="7811" y="2418"/>
                    <a:pt x="7525" y="2252"/>
                    <a:pt x="7204" y="2216"/>
                  </a:cubicBezTo>
                  <a:lnTo>
                    <a:pt x="7204" y="2204"/>
                  </a:lnTo>
                  <a:cubicBezTo>
                    <a:pt x="7287" y="1561"/>
                    <a:pt x="7109" y="918"/>
                    <a:pt x="6692" y="430"/>
                  </a:cubicBezTo>
                  <a:cubicBezTo>
                    <a:pt x="6811" y="418"/>
                    <a:pt x="6918" y="418"/>
                    <a:pt x="7037" y="418"/>
                  </a:cubicBezTo>
                  <a:close/>
                  <a:moveTo>
                    <a:pt x="6180" y="513"/>
                  </a:moveTo>
                  <a:cubicBezTo>
                    <a:pt x="6656" y="930"/>
                    <a:pt x="6882" y="1573"/>
                    <a:pt x="6775" y="2192"/>
                  </a:cubicBezTo>
                  <a:cubicBezTo>
                    <a:pt x="6347" y="2252"/>
                    <a:pt x="5977" y="2513"/>
                    <a:pt x="5775" y="2894"/>
                  </a:cubicBezTo>
                  <a:lnTo>
                    <a:pt x="5775" y="2883"/>
                  </a:lnTo>
                  <a:lnTo>
                    <a:pt x="5608" y="3168"/>
                  </a:lnTo>
                  <a:cubicBezTo>
                    <a:pt x="5323" y="2621"/>
                    <a:pt x="4811" y="2216"/>
                    <a:pt x="4215" y="2049"/>
                  </a:cubicBezTo>
                  <a:lnTo>
                    <a:pt x="4239" y="2002"/>
                  </a:lnTo>
                  <a:cubicBezTo>
                    <a:pt x="4656" y="1263"/>
                    <a:pt x="5358" y="728"/>
                    <a:pt x="6180" y="513"/>
                  </a:cubicBezTo>
                  <a:close/>
                  <a:moveTo>
                    <a:pt x="10859" y="4085"/>
                  </a:moveTo>
                  <a:cubicBezTo>
                    <a:pt x="11204" y="4490"/>
                    <a:pt x="11704" y="4728"/>
                    <a:pt x="12240" y="4728"/>
                  </a:cubicBezTo>
                  <a:cubicBezTo>
                    <a:pt x="12312" y="5371"/>
                    <a:pt x="12038" y="6002"/>
                    <a:pt x="11514" y="6383"/>
                  </a:cubicBezTo>
                  <a:lnTo>
                    <a:pt x="11490" y="6407"/>
                  </a:lnTo>
                  <a:cubicBezTo>
                    <a:pt x="10752" y="6252"/>
                    <a:pt x="10085" y="5859"/>
                    <a:pt x="9585" y="5300"/>
                  </a:cubicBezTo>
                  <a:cubicBezTo>
                    <a:pt x="10157" y="5085"/>
                    <a:pt x="10621" y="4645"/>
                    <a:pt x="10859" y="4085"/>
                  </a:cubicBezTo>
                  <a:close/>
                  <a:moveTo>
                    <a:pt x="2620" y="4430"/>
                  </a:moveTo>
                  <a:cubicBezTo>
                    <a:pt x="3152" y="4750"/>
                    <a:pt x="3497" y="5316"/>
                    <a:pt x="3513" y="5943"/>
                  </a:cubicBezTo>
                  <a:lnTo>
                    <a:pt x="3513" y="5943"/>
                  </a:lnTo>
                  <a:cubicBezTo>
                    <a:pt x="2953" y="6300"/>
                    <a:pt x="2298" y="6490"/>
                    <a:pt x="1632" y="6490"/>
                  </a:cubicBezTo>
                  <a:lnTo>
                    <a:pt x="1298" y="6490"/>
                  </a:lnTo>
                  <a:cubicBezTo>
                    <a:pt x="167" y="6443"/>
                    <a:pt x="167" y="4776"/>
                    <a:pt x="1298" y="4728"/>
                  </a:cubicBezTo>
                  <a:lnTo>
                    <a:pt x="1632" y="4728"/>
                  </a:lnTo>
                  <a:cubicBezTo>
                    <a:pt x="1977" y="4728"/>
                    <a:pt x="2322" y="4621"/>
                    <a:pt x="2620" y="4430"/>
                  </a:cubicBezTo>
                  <a:close/>
                  <a:moveTo>
                    <a:pt x="12943" y="4728"/>
                  </a:moveTo>
                  <a:cubicBezTo>
                    <a:pt x="13419" y="4740"/>
                    <a:pt x="13788" y="5133"/>
                    <a:pt x="13788" y="5609"/>
                  </a:cubicBezTo>
                  <a:cubicBezTo>
                    <a:pt x="13788" y="6085"/>
                    <a:pt x="13419" y="6466"/>
                    <a:pt x="12943" y="6490"/>
                  </a:cubicBezTo>
                  <a:lnTo>
                    <a:pt x="12252" y="6490"/>
                  </a:lnTo>
                  <a:cubicBezTo>
                    <a:pt x="12181" y="6490"/>
                    <a:pt x="12121" y="6490"/>
                    <a:pt x="12050" y="6478"/>
                  </a:cubicBezTo>
                  <a:cubicBezTo>
                    <a:pt x="12502" y="6014"/>
                    <a:pt x="12728" y="5371"/>
                    <a:pt x="12669" y="4728"/>
                  </a:cubicBezTo>
                  <a:close/>
                  <a:moveTo>
                    <a:pt x="6982" y="1"/>
                  </a:moveTo>
                  <a:cubicBezTo>
                    <a:pt x="6386" y="1"/>
                    <a:pt x="5791" y="154"/>
                    <a:pt x="5263" y="430"/>
                  </a:cubicBezTo>
                  <a:cubicBezTo>
                    <a:pt x="4680" y="751"/>
                    <a:pt x="4203" y="1228"/>
                    <a:pt x="3870" y="1799"/>
                  </a:cubicBezTo>
                  <a:lnTo>
                    <a:pt x="2834" y="3621"/>
                  </a:lnTo>
                  <a:cubicBezTo>
                    <a:pt x="2584" y="4037"/>
                    <a:pt x="2132" y="4311"/>
                    <a:pt x="1644" y="4311"/>
                  </a:cubicBezTo>
                  <a:lnTo>
                    <a:pt x="1298" y="4311"/>
                  </a:lnTo>
                  <a:cubicBezTo>
                    <a:pt x="584" y="4311"/>
                    <a:pt x="0" y="4895"/>
                    <a:pt x="0" y="5609"/>
                  </a:cubicBezTo>
                  <a:cubicBezTo>
                    <a:pt x="0" y="6335"/>
                    <a:pt x="584" y="6919"/>
                    <a:pt x="1298" y="6919"/>
                  </a:cubicBezTo>
                  <a:lnTo>
                    <a:pt x="1644" y="6919"/>
                  </a:lnTo>
                  <a:cubicBezTo>
                    <a:pt x="2858" y="6907"/>
                    <a:pt x="4001" y="6347"/>
                    <a:pt x="4763" y="5395"/>
                  </a:cubicBezTo>
                  <a:cubicBezTo>
                    <a:pt x="4895" y="5237"/>
                    <a:pt x="4748" y="5053"/>
                    <a:pt x="4591" y="5053"/>
                  </a:cubicBezTo>
                  <a:cubicBezTo>
                    <a:pt x="4534" y="5053"/>
                    <a:pt x="4477" y="5076"/>
                    <a:pt x="4430" y="5133"/>
                  </a:cubicBezTo>
                  <a:cubicBezTo>
                    <a:pt x="4275" y="5323"/>
                    <a:pt x="4108" y="5502"/>
                    <a:pt x="3918" y="5669"/>
                  </a:cubicBezTo>
                  <a:cubicBezTo>
                    <a:pt x="3822" y="5050"/>
                    <a:pt x="3477" y="4502"/>
                    <a:pt x="2953" y="4145"/>
                  </a:cubicBezTo>
                  <a:cubicBezTo>
                    <a:pt x="3048" y="4049"/>
                    <a:pt x="3132" y="3942"/>
                    <a:pt x="3191" y="3835"/>
                  </a:cubicBezTo>
                  <a:lnTo>
                    <a:pt x="4001" y="2430"/>
                  </a:lnTo>
                  <a:cubicBezTo>
                    <a:pt x="4620" y="2561"/>
                    <a:pt x="5132" y="3014"/>
                    <a:pt x="5334" y="3621"/>
                  </a:cubicBezTo>
                  <a:lnTo>
                    <a:pt x="4894" y="4395"/>
                  </a:lnTo>
                  <a:cubicBezTo>
                    <a:pt x="4796" y="4566"/>
                    <a:pt x="4939" y="4715"/>
                    <a:pt x="5084" y="4715"/>
                  </a:cubicBezTo>
                  <a:cubicBezTo>
                    <a:pt x="5151" y="4715"/>
                    <a:pt x="5218" y="4684"/>
                    <a:pt x="5263" y="4609"/>
                  </a:cubicBezTo>
                  <a:lnTo>
                    <a:pt x="6132" y="3097"/>
                  </a:lnTo>
                  <a:cubicBezTo>
                    <a:pt x="6319" y="2769"/>
                    <a:pt x="6647" y="2606"/>
                    <a:pt x="6976" y="2606"/>
                  </a:cubicBezTo>
                  <a:cubicBezTo>
                    <a:pt x="7317" y="2606"/>
                    <a:pt x="7659" y="2781"/>
                    <a:pt x="7847" y="3133"/>
                  </a:cubicBezTo>
                  <a:lnTo>
                    <a:pt x="8716" y="4788"/>
                  </a:lnTo>
                  <a:cubicBezTo>
                    <a:pt x="9406" y="6097"/>
                    <a:pt x="10764" y="6919"/>
                    <a:pt x="12252" y="6919"/>
                  </a:cubicBezTo>
                  <a:lnTo>
                    <a:pt x="12943" y="6919"/>
                  </a:lnTo>
                  <a:cubicBezTo>
                    <a:pt x="13657" y="6919"/>
                    <a:pt x="14240" y="6335"/>
                    <a:pt x="14240" y="5609"/>
                  </a:cubicBezTo>
                  <a:cubicBezTo>
                    <a:pt x="14240" y="4895"/>
                    <a:pt x="13657" y="4311"/>
                    <a:pt x="12943" y="4311"/>
                  </a:cubicBezTo>
                  <a:lnTo>
                    <a:pt x="12252" y="4311"/>
                  </a:lnTo>
                  <a:cubicBezTo>
                    <a:pt x="11740" y="4311"/>
                    <a:pt x="11264" y="4026"/>
                    <a:pt x="11026" y="3573"/>
                  </a:cubicBezTo>
                  <a:lnTo>
                    <a:pt x="10645" y="2847"/>
                  </a:lnTo>
                  <a:cubicBezTo>
                    <a:pt x="10601" y="2764"/>
                    <a:pt x="10532" y="2730"/>
                    <a:pt x="10463" y="2730"/>
                  </a:cubicBezTo>
                  <a:cubicBezTo>
                    <a:pt x="10324" y="2730"/>
                    <a:pt x="10188" y="2870"/>
                    <a:pt x="10276" y="3037"/>
                  </a:cubicBezTo>
                  <a:lnTo>
                    <a:pt x="10573" y="3621"/>
                  </a:lnTo>
                  <a:cubicBezTo>
                    <a:pt x="10418" y="4252"/>
                    <a:pt x="9942" y="4764"/>
                    <a:pt x="9311" y="4954"/>
                  </a:cubicBezTo>
                  <a:cubicBezTo>
                    <a:pt x="9228" y="4835"/>
                    <a:pt x="9156" y="4716"/>
                    <a:pt x="9097" y="4585"/>
                  </a:cubicBezTo>
                  <a:lnTo>
                    <a:pt x="8263" y="3014"/>
                  </a:lnTo>
                  <a:cubicBezTo>
                    <a:pt x="8847" y="2740"/>
                    <a:pt x="9275" y="2240"/>
                    <a:pt x="9466" y="1621"/>
                  </a:cubicBezTo>
                  <a:cubicBezTo>
                    <a:pt x="9585" y="1775"/>
                    <a:pt x="9692" y="1942"/>
                    <a:pt x="9776" y="2109"/>
                  </a:cubicBezTo>
                  <a:lnTo>
                    <a:pt x="9847" y="2240"/>
                  </a:lnTo>
                  <a:cubicBezTo>
                    <a:pt x="9880" y="2306"/>
                    <a:pt x="9954" y="2349"/>
                    <a:pt x="10032" y="2349"/>
                  </a:cubicBezTo>
                  <a:cubicBezTo>
                    <a:pt x="10066" y="2349"/>
                    <a:pt x="10100" y="2341"/>
                    <a:pt x="10133" y="2323"/>
                  </a:cubicBezTo>
                  <a:cubicBezTo>
                    <a:pt x="10228" y="2275"/>
                    <a:pt x="10276" y="2144"/>
                    <a:pt x="10216" y="2037"/>
                  </a:cubicBezTo>
                  <a:lnTo>
                    <a:pt x="10157" y="1918"/>
                  </a:lnTo>
                  <a:cubicBezTo>
                    <a:pt x="9549" y="763"/>
                    <a:pt x="8359" y="25"/>
                    <a:pt x="7049" y="1"/>
                  </a:cubicBezTo>
                  <a:cubicBezTo>
                    <a:pt x="7027" y="1"/>
                    <a:pt x="7005" y="1"/>
                    <a:pt x="69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76" name="Google Shape;6576;p112"/>
            <p:cNvSpPr/>
            <p:nvPr/>
          </p:nvSpPr>
          <p:spPr>
            <a:xfrm>
              <a:off x="7658549" y="1775067"/>
              <a:ext cx="20282" cy="11445"/>
            </a:xfrm>
            <a:custGeom>
              <a:rect b="b" l="l" r="r" t="t"/>
              <a:pathLst>
                <a:path extrusionOk="0" h="417" w="739">
                  <a:moveTo>
                    <a:pt x="286" y="0"/>
                  </a:moveTo>
                  <a:cubicBezTo>
                    <a:pt x="1" y="0"/>
                    <a:pt x="1" y="417"/>
                    <a:pt x="286" y="417"/>
                  </a:cubicBezTo>
                  <a:lnTo>
                    <a:pt x="453" y="417"/>
                  </a:lnTo>
                  <a:cubicBezTo>
                    <a:pt x="739" y="417"/>
                    <a:pt x="739" y="0"/>
                    <a:pt x="4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77" name="Google Shape;6577;p112"/>
            <p:cNvSpPr/>
            <p:nvPr/>
          </p:nvSpPr>
          <p:spPr>
            <a:xfrm>
              <a:off x="7728808" y="1447648"/>
              <a:ext cx="222881" cy="165603"/>
            </a:xfrm>
            <a:custGeom>
              <a:rect b="b" l="l" r="r" t="t"/>
              <a:pathLst>
                <a:path extrusionOk="0" h="6034" w="8121">
                  <a:moveTo>
                    <a:pt x="7299" y="429"/>
                  </a:moveTo>
                  <a:cubicBezTo>
                    <a:pt x="7644" y="429"/>
                    <a:pt x="7823" y="845"/>
                    <a:pt x="7573" y="1095"/>
                  </a:cubicBezTo>
                  <a:cubicBezTo>
                    <a:pt x="7496" y="1176"/>
                    <a:pt x="7399" y="1212"/>
                    <a:pt x="7303" y="1212"/>
                  </a:cubicBezTo>
                  <a:cubicBezTo>
                    <a:pt x="7102" y="1212"/>
                    <a:pt x="6906" y="1055"/>
                    <a:pt x="6906" y="822"/>
                  </a:cubicBezTo>
                  <a:cubicBezTo>
                    <a:pt x="6906" y="595"/>
                    <a:pt x="7085" y="429"/>
                    <a:pt x="7299" y="429"/>
                  </a:cubicBezTo>
                  <a:close/>
                  <a:moveTo>
                    <a:pt x="7291" y="1"/>
                  </a:moveTo>
                  <a:cubicBezTo>
                    <a:pt x="6958" y="1"/>
                    <a:pt x="6625" y="192"/>
                    <a:pt x="6513" y="607"/>
                  </a:cubicBezTo>
                  <a:lnTo>
                    <a:pt x="2894" y="607"/>
                  </a:lnTo>
                  <a:cubicBezTo>
                    <a:pt x="2810" y="607"/>
                    <a:pt x="2739" y="655"/>
                    <a:pt x="2703" y="714"/>
                  </a:cubicBezTo>
                  <a:lnTo>
                    <a:pt x="60" y="5727"/>
                  </a:lnTo>
                  <a:cubicBezTo>
                    <a:pt x="0" y="5834"/>
                    <a:pt x="48" y="5953"/>
                    <a:pt x="143" y="6013"/>
                  </a:cubicBezTo>
                  <a:cubicBezTo>
                    <a:pt x="175" y="6027"/>
                    <a:pt x="209" y="6034"/>
                    <a:pt x="243" y="6034"/>
                  </a:cubicBezTo>
                  <a:cubicBezTo>
                    <a:pt x="321" y="6034"/>
                    <a:pt x="396" y="5996"/>
                    <a:pt x="429" y="5929"/>
                  </a:cubicBezTo>
                  <a:lnTo>
                    <a:pt x="3013" y="1024"/>
                  </a:lnTo>
                  <a:lnTo>
                    <a:pt x="6513" y="1024"/>
                  </a:lnTo>
                  <a:cubicBezTo>
                    <a:pt x="6626" y="1442"/>
                    <a:pt x="6962" y="1635"/>
                    <a:pt x="7298" y="1635"/>
                  </a:cubicBezTo>
                  <a:cubicBezTo>
                    <a:pt x="7710" y="1635"/>
                    <a:pt x="8121" y="1346"/>
                    <a:pt x="8121" y="822"/>
                  </a:cubicBezTo>
                  <a:cubicBezTo>
                    <a:pt x="8121" y="295"/>
                    <a:pt x="7705" y="1"/>
                    <a:pt x="72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78" name="Google Shape;6578;p112"/>
            <p:cNvSpPr/>
            <p:nvPr/>
          </p:nvSpPr>
          <p:spPr>
            <a:xfrm>
              <a:off x="7813778" y="1503828"/>
              <a:ext cx="114061" cy="11472"/>
            </a:xfrm>
            <a:custGeom>
              <a:rect b="b" l="l" r="r" t="t"/>
              <a:pathLst>
                <a:path extrusionOk="0" h="418" w="4156">
                  <a:moveTo>
                    <a:pt x="286" y="1"/>
                  </a:moveTo>
                  <a:cubicBezTo>
                    <a:pt x="0" y="1"/>
                    <a:pt x="0" y="418"/>
                    <a:pt x="286" y="418"/>
                  </a:cubicBezTo>
                  <a:lnTo>
                    <a:pt x="3882" y="418"/>
                  </a:lnTo>
                  <a:cubicBezTo>
                    <a:pt x="4155" y="418"/>
                    <a:pt x="4155" y="1"/>
                    <a:pt x="38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79" name="Google Shape;6579;p112"/>
            <p:cNvSpPr/>
            <p:nvPr/>
          </p:nvSpPr>
          <p:spPr>
            <a:xfrm>
              <a:off x="7813778" y="1534237"/>
              <a:ext cx="114061" cy="11774"/>
            </a:xfrm>
            <a:custGeom>
              <a:rect b="b" l="l" r="r" t="t"/>
              <a:pathLst>
                <a:path extrusionOk="0" h="429" w="4156">
                  <a:moveTo>
                    <a:pt x="286" y="0"/>
                  </a:moveTo>
                  <a:cubicBezTo>
                    <a:pt x="0" y="0"/>
                    <a:pt x="0" y="429"/>
                    <a:pt x="286" y="429"/>
                  </a:cubicBezTo>
                  <a:lnTo>
                    <a:pt x="3882" y="429"/>
                  </a:lnTo>
                  <a:cubicBezTo>
                    <a:pt x="4155" y="429"/>
                    <a:pt x="4155" y="0"/>
                    <a:pt x="38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80" name="Google Shape;6580;p112"/>
            <p:cNvSpPr/>
            <p:nvPr/>
          </p:nvSpPr>
          <p:spPr>
            <a:xfrm>
              <a:off x="7813778" y="1564948"/>
              <a:ext cx="114061" cy="11472"/>
            </a:xfrm>
            <a:custGeom>
              <a:rect b="b" l="l" r="r" t="t"/>
              <a:pathLst>
                <a:path extrusionOk="0" h="418" w="4156">
                  <a:moveTo>
                    <a:pt x="286" y="0"/>
                  </a:moveTo>
                  <a:cubicBezTo>
                    <a:pt x="0" y="0"/>
                    <a:pt x="0" y="417"/>
                    <a:pt x="286" y="417"/>
                  </a:cubicBezTo>
                  <a:lnTo>
                    <a:pt x="3882" y="417"/>
                  </a:lnTo>
                  <a:cubicBezTo>
                    <a:pt x="4155" y="417"/>
                    <a:pt x="4155" y="0"/>
                    <a:pt x="38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81" name="Google Shape;6581;p112"/>
            <p:cNvSpPr/>
            <p:nvPr/>
          </p:nvSpPr>
          <p:spPr>
            <a:xfrm>
              <a:off x="7813778" y="1595001"/>
              <a:ext cx="114061" cy="11801"/>
            </a:xfrm>
            <a:custGeom>
              <a:rect b="b" l="l" r="r" t="t"/>
              <a:pathLst>
                <a:path extrusionOk="0" h="430" w="4156">
                  <a:moveTo>
                    <a:pt x="286" y="1"/>
                  </a:moveTo>
                  <a:cubicBezTo>
                    <a:pt x="0" y="1"/>
                    <a:pt x="0" y="429"/>
                    <a:pt x="286" y="429"/>
                  </a:cubicBezTo>
                  <a:lnTo>
                    <a:pt x="3882" y="429"/>
                  </a:lnTo>
                  <a:cubicBezTo>
                    <a:pt x="4155" y="429"/>
                    <a:pt x="4155" y="1"/>
                    <a:pt x="38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
        <p:nvSpPr>
          <p:cNvPr id="6582" name="Google Shape;6582;p112"/>
          <p:cNvSpPr/>
          <p:nvPr/>
        </p:nvSpPr>
        <p:spPr>
          <a:xfrm>
            <a:off x="5470853" y="1447374"/>
            <a:ext cx="344105" cy="391421"/>
          </a:xfrm>
          <a:custGeom>
            <a:rect b="b" l="l" r="r" t="t"/>
            <a:pathLst>
              <a:path extrusionOk="0" h="14262" w="12538">
                <a:moveTo>
                  <a:pt x="8258" y="429"/>
                </a:moveTo>
                <a:cubicBezTo>
                  <a:pt x="8349" y="429"/>
                  <a:pt x="8443" y="440"/>
                  <a:pt x="8537" y="463"/>
                </a:cubicBezTo>
                <a:cubicBezTo>
                  <a:pt x="9370" y="665"/>
                  <a:pt x="9692" y="1665"/>
                  <a:pt x="9156" y="2320"/>
                </a:cubicBezTo>
                <a:lnTo>
                  <a:pt x="8192" y="3475"/>
                </a:lnTo>
                <a:lnTo>
                  <a:pt x="7489" y="3475"/>
                </a:lnTo>
                <a:cubicBezTo>
                  <a:pt x="7489" y="3439"/>
                  <a:pt x="7477" y="3391"/>
                  <a:pt x="7477" y="3356"/>
                </a:cubicBezTo>
                <a:lnTo>
                  <a:pt x="7132" y="1832"/>
                </a:lnTo>
                <a:cubicBezTo>
                  <a:pt x="6963" y="1093"/>
                  <a:pt x="7543" y="429"/>
                  <a:pt x="8258" y="429"/>
                </a:cubicBezTo>
                <a:close/>
                <a:moveTo>
                  <a:pt x="7061" y="3892"/>
                </a:moveTo>
                <a:lnTo>
                  <a:pt x="5727" y="9118"/>
                </a:lnTo>
                <a:lnTo>
                  <a:pt x="5560" y="9083"/>
                </a:lnTo>
                <a:lnTo>
                  <a:pt x="5358" y="9023"/>
                </a:lnTo>
                <a:cubicBezTo>
                  <a:pt x="4725" y="8848"/>
                  <a:pt x="4080" y="8761"/>
                  <a:pt x="3431" y="8761"/>
                </a:cubicBezTo>
                <a:cubicBezTo>
                  <a:pt x="3153" y="8761"/>
                  <a:pt x="2874" y="8777"/>
                  <a:pt x="2596" y="8809"/>
                </a:cubicBezTo>
                <a:lnTo>
                  <a:pt x="2596" y="8404"/>
                </a:lnTo>
                <a:lnTo>
                  <a:pt x="3394" y="8404"/>
                </a:lnTo>
                <a:cubicBezTo>
                  <a:pt x="3644" y="8392"/>
                  <a:pt x="3644" y="8011"/>
                  <a:pt x="3394" y="7987"/>
                </a:cubicBezTo>
                <a:lnTo>
                  <a:pt x="2596" y="7987"/>
                </a:lnTo>
                <a:lnTo>
                  <a:pt x="2596" y="6868"/>
                </a:lnTo>
                <a:lnTo>
                  <a:pt x="3394" y="6868"/>
                </a:lnTo>
                <a:cubicBezTo>
                  <a:pt x="3667" y="6868"/>
                  <a:pt x="3667" y="6451"/>
                  <a:pt x="3394" y="6451"/>
                </a:cubicBezTo>
                <a:lnTo>
                  <a:pt x="2596" y="6451"/>
                </a:lnTo>
                <a:lnTo>
                  <a:pt x="2596" y="5582"/>
                </a:lnTo>
                <a:lnTo>
                  <a:pt x="3858" y="5582"/>
                </a:lnTo>
                <a:cubicBezTo>
                  <a:pt x="4144" y="5582"/>
                  <a:pt x="4144" y="5165"/>
                  <a:pt x="3858" y="5165"/>
                </a:cubicBezTo>
                <a:lnTo>
                  <a:pt x="2584" y="5165"/>
                </a:lnTo>
                <a:cubicBezTo>
                  <a:pt x="2358" y="5165"/>
                  <a:pt x="2179" y="5344"/>
                  <a:pt x="2179" y="5570"/>
                </a:cubicBezTo>
                <a:lnTo>
                  <a:pt x="2179" y="8868"/>
                </a:lnTo>
                <a:cubicBezTo>
                  <a:pt x="1739" y="8940"/>
                  <a:pt x="1298" y="9047"/>
                  <a:pt x="881" y="9202"/>
                </a:cubicBezTo>
                <a:lnTo>
                  <a:pt x="881" y="5594"/>
                </a:lnTo>
                <a:cubicBezTo>
                  <a:pt x="881" y="5570"/>
                  <a:pt x="881" y="5558"/>
                  <a:pt x="881" y="5546"/>
                </a:cubicBezTo>
                <a:lnTo>
                  <a:pt x="524" y="4177"/>
                </a:lnTo>
                <a:cubicBezTo>
                  <a:pt x="500" y="4106"/>
                  <a:pt x="512" y="4034"/>
                  <a:pt x="560" y="3987"/>
                </a:cubicBezTo>
                <a:cubicBezTo>
                  <a:pt x="607" y="3927"/>
                  <a:pt x="667" y="3892"/>
                  <a:pt x="738" y="3892"/>
                </a:cubicBezTo>
                <a:close/>
                <a:moveTo>
                  <a:pt x="7942" y="3892"/>
                </a:moveTo>
                <a:cubicBezTo>
                  <a:pt x="7918" y="3951"/>
                  <a:pt x="7894" y="4011"/>
                  <a:pt x="7882" y="4070"/>
                </a:cubicBezTo>
                <a:lnTo>
                  <a:pt x="7525" y="5618"/>
                </a:lnTo>
                <a:cubicBezTo>
                  <a:pt x="7501" y="5725"/>
                  <a:pt x="7573" y="5844"/>
                  <a:pt x="7680" y="5868"/>
                </a:cubicBezTo>
                <a:cubicBezTo>
                  <a:pt x="7694" y="5871"/>
                  <a:pt x="7708" y="5873"/>
                  <a:pt x="7722" y="5873"/>
                </a:cubicBezTo>
                <a:cubicBezTo>
                  <a:pt x="7816" y="5873"/>
                  <a:pt x="7909" y="5806"/>
                  <a:pt x="7930" y="5713"/>
                </a:cubicBezTo>
                <a:lnTo>
                  <a:pt x="8287" y="4165"/>
                </a:lnTo>
                <a:cubicBezTo>
                  <a:pt x="8299" y="4070"/>
                  <a:pt x="8347" y="3987"/>
                  <a:pt x="8394" y="3903"/>
                </a:cubicBezTo>
                <a:lnTo>
                  <a:pt x="9406" y="3903"/>
                </a:lnTo>
                <a:cubicBezTo>
                  <a:pt x="9573" y="3903"/>
                  <a:pt x="9704" y="4034"/>
                  <a:pt x="9704" y="4201"/>
                </a:cubicBezTo>
                <a:lnTo>
                  <a:pt x="9704" y="8940"/>
                </a:lnTo>
                <a:lnTo>
                  <a:pt x="9585" y="8975"/>
                </a:lnTo>
                <a:cubicBezTo>
                  <a:pt x="8880" y="9207"/>
                  <a:pt x="8137" y="9327"/>
                  <a:pt x="7398" y="9327"/>
                </a:cubicBezTo>
                <a:cubicBezTo>
                  <a:pt x="7302" y="9327"/>
                  <a:pt x="7205" y="9325"/>
                  <a:pt x="7108" y="9321"/>
                </a:cubicBezTo>
                <a:lnTo>
                  <a:pt x="7739" y="6582"/>
                </a:lnTo>
                <a:cubicBezTo>
                  <a:pt x="7774" y="6422"/>
                  <a:pt x="7650" y="6323"/>
                  <a:pt x="7527" y="6323"/>
                </a:cubicBezTo>
                <a:cubicBezTo>
                  <a:pt x="7440" y="6323"/>
                  <a:pt x="7352" y="6373"/>
                  <a:pt x="7323" y="6487"/>
                </a:cubicBezTo>
                <a:lnTo>
                  <a:pt x="6680" y="9285"/>
                </a:lnTo>
                <a:cubicBezTo>
                  <a:pt x="6501" y="9273"/>
                  <a:pt x="6322" y="9249"/>
                  <a:pt x="6132" y="9214"/>
                </a:cubicBezTo>
                <a:lnTo>
                  <a:pt x="7465" y="3975"/>
                </a:lnTo>
                <a:cubicBezTo>
                  <a:pt x="7465" y="3951"/>
                  <a:pt x="7477" y="3915"/>
                  <a:pt x="7477" y="3892"/>
                </a:cubicBezTo>
                <a:close/>
                <a:moveTo>
                  <a:pt x="10835" y="5820"/>
                </a:moveTo>
                <a:cubicBezTo>
                  <a:pt x="11537" y="5820"/>
                  <a:pt x="12109" y="6392"/>
                  <a:pt x="12109" y="7094"/>
                </a:cubicBezTo>
                <a:lnTo>
                  <a:pt x="12109" y="10142"/>
                </a:lnTo>
                <a:cubicBezTo>
                  <a:pt x="12109" y="10845"/>
                  <a:pt x="11537" y="11416"/>
                  <a:pt x="10835" y="11416"/>
                </a:cubicBezTo>
                <a:lnTo>
                  <a:pt x="10121" y="11416"/>
                </a:lnTo>
                <a:lnTo>
                  <a:pt x="10121" y="10916"/>
                </a:lnTo>
                <a:lnTo>
                  <a:pt x="10835" y="10916"/>
                </a:lnTo>
                <a:cubicBezTo>
                  <a:pt x="11264" y="10916"/>
                  <a:pt x="11609" y="10571"/>
                  <a:pt x="11609" y="10142"/>
                </a:cubicBezTo>
                <a:lnTo>
                  <a:pt x="11609" y="9440"/>
                </a:lnTo>
                <a:cubicBezTo>
                  <a:pt x="11603" y="9315"/>
                  <a:pt x="11505" y="9252"/>
                  <a:pt x="11405" y="9252"/>
                </a:cubicBezTo>
                <a:cubicBezTo>
                  <a:pt x="11305" y="9252"/>
                  <a:pt x="11204" y="9315"/>
                  <a:pt x="11192" y="9440"/>
                </a:cubicBezTo>
                <a:lnTo>
                  <a:pt x="11192" y="10142"/>
                </a:lnTo>
                <a:cubicBezTo>
                  <a:pt x="11192" y="10333"/>
                  <a:pt x="11037" y="10499"/>
                  <a:pt x="10835" y="10499"/>
                </a:cubicBezTo>
                <a:lnTo>
                  <a:pt x="10121" y="10499"/>
                </a:lnTo>
                <a:lnTo>
                  <a:pt x="10121" y="6737"/>
                </a:lnTo>
                <a:lnTo>
                  <a:pt x="10835" y="6737"/>
                </a:lnTo>
                <a:cubicBezTo>
                  <a:pt x="11037" y="6737"/>
                  <a:pt x="11192" y="6892"/>
                  <a:pt x="11192" y="7094"/>
                </a:cubicBezTo>
                <a:lnTo>
                  <a:pt x="11192" y="8547"/>
                </a:lnTo>
                <a:cubicBezTo>
                  <a:pt x="11204" y="8678"/>
                  <a:pt x="11305" y="8743"/>
                  <a:pt x="11405" y="8743"/>
                </a:cubicBezTo>
                <a:cubicBezTo>
                  <a:pt x="11505" y="8743"/>
                  <a:pt x="11603" y="8678"/>
                  <a:pt x="11609" y="8547"/>
                </a:cubicBezTo>
                <a:lnTo>
                  <a:pt x="11609" y="7094"/>
                </a:lnTo>
                <a:cubicBezTo>
                  <a:pt x="11609" y="6666"/>
                  <a:pt x="11264" y="6320"/>
                  <a:pt x="10835" y="6320"/>
                </a:cubicBezTo>
                <a:lnTo>
                  <a:pt x="10121" y="6320"/>
                </a:lnTo>
                <a:lnTo>
                  <a:pt x="10121" y="5820"/>
                </a:lnTo>
                <a:close/>
                <a:moveTo>
                  <a:pt x="6037" y="9607"/>
                </a:moveTo>
                <a:cubicBezTo>
                  <a:pt x="6215" y="9654"/>
                  <a:pt x="6406" y="9678"/>
                  <a:pt x="6584" y="9690"/>
                </a:cubicBezTo>
                <a:lnTo>
                  <a:pt x="6144" y="11654"/>
                </a:lnTo>
                <a:cubicBezTo>
                  <a:pt x="6120" y="11738"/>
                  <a:pt x="6072" y="11797"/>
                  <a:pt x="6001" y="11845"/>
                </a:cubicBezTo>
                <a:cubicBezTo>
                  <a:pt x="5953" y="11877"/>
                  <a:pt x="5900" y="11893"/>
                  <a:pt x="5849" y="11893"/>
                </a:cubicBezTo>
                <a:cubicBezTo>
                  <a:pt x="5824" y="11893"/>
                  <a:pt x="5799" y="11889"/>
                  <a:pt x="5775" y="11881"/>
                </a:cubicBezTo>
                <a:cubicBezTo>
                  <a:pt x="5608" y="11845"/>
                  <a:pt x="5501" y="11678"/>
                  <a:pt x="5549" y="11512"/>
                </a:cubicBezTo>
                <a:lnTo>
                  <a:pt x="6037" y="9607"/>
                </a:lnTo>
                <a:close/>
                <a:moveTo>
                  <a:pt x="8257" y="1"/>
                </a:moveTo>
                <a:cubicBezTo>
                  <a:pt x="7287" y="1"/>
                  <a:pt x="6505" y="911"/>
                  <a:pt x="6727" y="1915"/>
                </a:cubicBezTo>
                <a:lnTo>
                  <a:pt x="7061" y="3439"/>
                </a:lnTo>
                <a:lnTo>
                  <a:pt x="7061" y="3475"/>
                </a:lnTo>
                <a:lnTo>
                  <a:pt x="727" y="3475"/>
                </a:lnTo>
                <a:cubicBezTo>
                  <a:pt x="310" y="3475"/>
                  <a:pt x="0" y="3868"/>
                  <a:pt x="107" y="4273"/>
                </a:cubicBezTo>
                <a:lnTo>
                  <a:pt x="453" y="5618"/>
                </a:lnTo>
                <a:lnTo>
                  <a:pt x="453" y="10583"/>
                </a:lnTo>
                <a:cubicBezTo>
                  <a:pt x="453" y="10726"/>
                  <a:pt x="557" y="10797"/>
                  <a:pt x="661" y="10797"/>
                </a:cubicBezTo>
                <a:cubicBezTo>
                  <a:pt x="765" y="10797"/>
                  <a:pt x="869" y="10726"/>
                  <a:pt x="869" y="10583"/>
                </a:cubicBezTo>
                <a:lnTo>
                  <a:pt x="869" y="9654"/>
                </a:lnTo>
                <a:cubicBezTo>
                  <a:pt x="1286" y="9487"/>
                  <a:pt x="1727" y="9368"/>
                  <a:pt x="2167" y="9285"/>
                </a:cubicBezTo>
                <a:lnTo>
                  <a:pt x="2167" y="12690"/>
                </a:lnTo>
                <a:cubicBezTo>
                  <a:pt x="2167" y="12916"/>
                  <a:pt x="2358" y="13095"/>
                  <a:pt x="2584" y="13095"/>
                </a:cubicBezTo>
                <a:lnTo>
                  <a:pt x="3858" y="13095"/>
                </a:lnTo>
                <a:cubicBezTo>
                  <a:pt x="4132" y="13095"/>
                  <a:pt x="4132" y="12678"/>
                  <a:pt x="3858" y="12678"/>
                </a:cubicBezTo>
                <a:lnTo>
                  <a:pt x="2584" y="12678"/>
                </a:lnTo>
                <a:lnTo>
                  <a:pt x="2584" y="11809"/>
                </a:lnTo>
                <a:lnTo>
                  <a:pt x="3382" y="11809"/>
                </a:lnTo>
                <a:cubicBezTo>
                  <a:pt x="3655" y="11809"/>
                  <a:pt x="3655" y="11392"/>
                  <a:pt x="3382" y="11392"/>
                </a:cubicBezTo>
                <a:lnTo>
                  <a:pt x="2584" y="11392"/>
                </a:lnTo>
                <a:lnTo>
                  <a:pt x="2584" y="10273"/>
                </a:lnTo>
                <a:lnTo>
                  <a:pt x="3382" y="10273"/>
                </a:lnTo>
                <a:cubicBezTo>
                  <a:pt x="3655" y="10273"/>
                  <a:pt x="3655" y="9857"/>
                  <a:pt x="3382" y="9857"/>
                </a:cubicBezTo>
                <a:lnTo>
                  <a:pt x="2584" y="9857"/>
                </a:lnTo>
                <a:lnTo>
                  <a:pt x="2584" y="9226"/>
                </a:lnTo>
                <a:cubicBezTo>
                  <a:pt x="2855" y="9193"/>
                  <a:pt x="3126" y="9177"/>
                  <a:pt x="3397" y="9177"/>
                </a:cubicBezTo>
                <a:cubicBezTo>
                  <a:pt x="4021" y="9177"/>
                  <a:pt x="4642" y="9262"/>
                  <a:pt x="5239" y="9428"/>
                </a:cubicBezTo>
                <a:lnTo>
                  <a:pt x="5441" y="9476"/>
                </a:lnTo>
                <a:lnTo>
                  <a:pt x="5620" y="9523"/>
                </a:lnTo>
                <a:lnTo>
                  <a:pt x="5144" y="11404"/>
                </a:lnTo>
                <a:cubicBezTo>
                  <a:pt x="5037" y="11797"/>
                  <a:pt x="5275" y="12190"/>
                  <a:pt x="5668" y="12285"/>
                </a:cubicBezTo>
                <a:cubicBezTo>
                  <a:pt x="5727" y="12297"/>
                  <a:pt x="5787" y="12309"/>
                  <a:pt x="5834" y="12309"/>
                </a:cubicBezTo>
                <a:cubicBezTo>
                  <a:pt x="5977" y="12309"/>
                  <a:pt x="6108" y="12274"/>
                  <a:pt x="6215" y="12202"/>
                </a:cubicBezTo>
                <a:cubicBezTo>
                  <a:pt x="6382" y="12095"/>
                  <a:pt x="6501" y="11940"/>
                  <a:pt x="6537" y="11750"/>
                </a:cubicBezTo>
                <a:lnTo>
                  <a:pt x="7001" y="9737"/>
                </a:lnTo>
                <a:cubicBezTo>
                  <a:pt x="7132" y="9737"/>
                  <a:pt x="7263" y="9749"/>
                  <a:pt x="7394" y="9749"/>
                </a:cubicBezTo>
                <a:cubicBezTo>
                  <a:pt x="8180" y="9749"/>
                  <a:pt x="8954" y="9618"/>
                  <a:pt x="9692" y="9380"/>
                </a:cubicBezTo>
                <a:lnTo>
                  <a:pt x="9692" y="12845"/>
                </a:lnTo>
                <a:cubicBezTo>
                  <a:pt x="9692" y="13405"/>
                  <a:pt x="9251" y="13845"/>
                  <a:pt x="8692" y="13845"/>
                </a:cubicBezTo>
                <a:lnTo>
                  <a:pt x="1881" y="13845"/>
                </a:lnTo>
                <a:cubicBezTo>
                  <a:pt x="1334" y="13845"/>
                  <a:pt x="881" y="13405"/>
                  <a:pt x="881" y="12845"/>
                </a:cubicBezTo>
                <a:lnTo>
                  <a:pt x="881" y="11488"/>
                </a:lnTo>
                <a:cubicBezTo>
                  <a:pt x="881" y="11345"/>
                  <a:pt x="777" y="11273"/>
                  <a:pt x="673" y="11273"/>
                </a:cubicBezTo>
                <a:cubicBezTo>
                  <a:pt x="569" y="11273"/>
                  <a:pt x="465" y="11345"/>
                  <a:pt x="465" y="11488"/>
                </a:cubicBezTo>
                <a:lnTo>
                  <a:pt x="465" y="12845"/>
                </a:lnTo>
                <a:cubicBezTo>
                  <a:pt x="465" y="13631"/>
                  <a:pt x="1096" y="14262"/>
                  <a:pt x="1881" y="14262"/>
                </a:cubicBezTo>
                <a:lnTo>
                  <a:pt x="8704" y="14262"/>
                </a:lnTo>
                <a:cubicBezTo>
                  <a:pt x="9490" y="14262"/>
                  <a:pt x="10121" y="13631"/>
                  <a:pt x="10121" y="12845"/>
                </a:cubicBezTo>
                <a:lnTo>
                  <a:pt x="10121" y="11833"/>
                </a:lnTo>
                <a:lnTo>
                  <a:pt x="10835" y="11833"/>
                </a:lnTo>
                <a:cubicBezTo>
                  <a:pt x="11776" y="11833"/>
                  <a:pt x="12538" y="11071"/>
                  <a:pt x="12538" y="10142"/>
                </a:cubicBezTo>
                <a:lnTo>
                  <a:pt x="12538" y="7094"/>
                </a:lnTo>
                <a:cubicBezTo>
                  <a:pt x="12538" y="6166"/>
                  <a:pt x="11776" y="5404"/>
                  <a:pt x="10835" y="5404"/>
                </a:cubicBezTo>
                <a:lnTo>
                  <a:pt x="10121" y="5404"/>
                </a:lnTo>
                <a:lnTo>
                  <a:pt x="10121" y="4189"/>
                </a:lnTo>
                <a:cubicBezTo>
                  <a:pt x="10121" y="3796"/>
                  <a:pt x="9799" y="3475"/>
                  <a:pt x="9418" y="3475"/>
                </a:cubicBezTo>
                <a:lnTo>
                  <a:pt x="8728" y="3475"/>
                </a:lnTo>
                <a:lnTo>
                  <a:pt x="9478" y="2582"/>
                </a:lnTo>
                <a:cubicBezTo>
                  <a:pt x="10216" y="1689"/>
                  <a:pt x="9763" y="320"/>
                  <a:pt x="8632" y="46"/>
                </a:cubicBezTo>
                <a:cubicBezTo>
                  <a:pt x="8505" y="15"/>
                  <a:pt x="8380" y="1"/>
                  <a:pt x="82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6583" name="Google Shape;6583;p112"/>
          <p:cNvGrpSpPr/>
          <p:nvPr/>
        </p:nvGrpSpPr>
        <p:grpSpPr>
          <a:xfrm>
            <a:off x="4760769" y="1447648"/>
            <a:ext cx="318636" cy="391146"/>
            <a:chOff x="4760769" y="1447648"/>
            <a:chExt cx="318636" cy="391146"/>
          </a:xfrm>
        </p:grpSpPr>
        <p:sp>
          <p:nvSpPr>
            <p:cNvPr id="6584" name="Google Shape;6584;p112"/>
            <p:cNvSpPr/>
            <p:nvPr/>
          </p:nvSpPr>
          <p:spPr>
            <a:xfrm>
              <a:off x="4760769" y="1484864"/>
              <a:ext cx="318636" cy="353931"/>
            </a:xfrm>
            <a:custGeom>
              <a:rect b="b" l="l" r="r" t="t"/>
              <a:pathLst>
                <a:path extrusionOk="0" h="12896" w="11610">
                  <a:moveTo>
                    <a:pt x="3166" y="1"/>
                  </a:moveTo>
                  <a:cubicBezTo>
                    <a:pt x="3159" y="1"/>
                    <a:pt x="3152" y="1"/>
                    <a:pt x="3144" y="1"/>
                  </a:cubicBezTo>
                  <a:lnTo>
                    <a:pt x="1525" y="1"/>
                  </a:lnTo>
                  <a:cubicBezTo>
                    <a:pt x="680" y="1"/>
                    <a:pt x="1" y="692"/>
                    <a:pt x="1" y="1525"/>
                  </a:cubicBezTo>
                  <a:lnTo>
                    <a:pt x="1" y="11372"/>
                  </a:lnTo>
                  <a:cubicBezTo>
                    <a:pt x="1" y="12217"/>
                    <a:pt x="680" y="12896"/>
                    <a:pt x="1525" y="12896"/>
                  </a:cubicBezTo>
                  <a:lnTo>
                    <a:pt x="10086" y="12896"/>
                  </a:lnTo>
                  <a:cubicBezTo>
                    <a:pt x="10919" y="12896"/>
                    <a:pt x="11610" y="12217"/>
                    <a:pt x="11610" y="11372"/>
                  </a:cubicBezTo>
                  <a:lnTo>
                    <a:pt x="11610" y="4085"/>
                  </a:lnTo>
                  <a:cubicBezTo>
                    <a:pt x="11610" y="3978"/>
                    <a:pt x="11514" y="3883"/>
                    <a:pt x="11395" y="3883"/>
                  </a:cubicBezTo>
                  <a:cubicBezTo>
                    <a:pt x="11288" y="3883"/>
                    <a:pt x="11193" y="3978"/>
                    <a:pt x="11193" y="4085"/>
                  </a:cubicBezTo>
                  <a:lnTo>
                    <a:pt x="11193" y="11372"/>
                  </a:lnTo>
                  <a:cubicBezTo>
                    <a:pt x="11193" y="11979"/>
                    <a:pt x="10693" y="12479"/>
                    <a:pt x="10086" y="12479"/>
                  </a:cubicBezTo>
                  <a:lnTo>
                    <a:pt x="1525" y="12479"/>
                  </a:lnTo>
                  <a:cubicBezTo>
                    <a:pt x="918" y="12479"/>
                    <a:pt x="418" y="11979"/>
                    <a:pt x="418" y="11372"/>
                  </a:cubicBezTo>
                  <a:lnTo>
                    <a:pt x="418" y="1525"/>
                  </a:lnTo>
                  <a:cubicBezTo>
                    <a:pt x="418" y="918"/>
                    <a:pt x="918" y="418"/>
                    <a:pt x="1525" y="418"/>
                  </a:cubicBezTo>
                  <a:lnTo>
                    <a:pt x="3144" y="418"/>
                  </a:lnTo>
                  <a:cubicBezTo>
                    <a:pt x="3152" y="419"/>
                    <a:pt x="3159" y="419"/>
                    <a:pt x="3166" y="419"/>
                  </a:cubicBezTo>
                  <a:cubicBezTo>
                    <a:pt x="3435" y="419"/>
                    <a:pt x="3435" y="1"/>
                    <a:pt x="31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85" name="Google Shape;6585;p112"/>
            <p:cNvSpPr/>
            <p:nvPr/>
          </p:nvSpPr>
          <p:spPr>
            <a:xfrm>
              <a:off x="4986915" y="1484891"/>
              <a:ext cx="92490" cy="92984"/>
            </a:xfrm>
            <a:custGeom>
              <a:rect b="b" l="l" r="r" t="t"/>
              <a:pathLst>
                <a:path extrusionOk="0" h="3388" w="3370">
                  <a:moveTo>
                    <a:pt x="250" y="0"/>
                  </a:moveTo>
                  <a:cubicBezTo>
                    <a:pt x="0" y="24"/>
                    <a:pt x="0" y="393"/>
                    <a:pt x="250" y="417"/>
                  </a:cubicBezTo>
                  <a:lnTo>
                    <a:pt x="1846" y="417"/>
                  </a:lnTo>
                  <a:cubicBezTo>
                    <a:pt x="2453" y="417"/>
                    <a:pt x="2953" y="917"/>
                    <a:pt x="2953" y="1524"/>
                  </a:cubicBezTo>
                  <a:lnTo>
                    <a:pt x="2953" y="3191"/>
                  </a:lnTo>
                  <a:cubicBezTo>
                    <a:pt x="2965" y="3322"/>
                    <a:pt x="3063" y="3388"/>
                    <a:pt x="3161" y="3388"/>
                  </a:cubicBezTo>
                  <a:cubicBezTo>
                    <a:pt x="3259" y="3388"/>
                    <a:pt x="3358" y="3322"/>
                    <a:pt x="3370" y="3191"/>
                  </a:cubicBezTo>
                  <a:lnTo>
                    <a:pt x="3370" y="1524"/>
                  </a:lnTo>
                  <a:cubicBezTo>
                    <a:pt x="3370" y="691"/>
                    <a:pt x="2679" y="0"/>
                    <a:pt x="18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86" name="Google Shape;6586;p112"/>
            <p:cNvSpPr/>
            <p:nvPr/>
          </p:nvSpPr>
          <p:spPr>
            <a:xfrm>
              <a:off x="4864373" y="1447648"/>
              <a:ext cx="112415" cy="78438"/>
            </a:xfrm>
            <a:custGeom>
              <a:rect b="b" l="l" r="r" t="t"/>
              <a:pathLst>
                <a:path extrusionOk="0" h="2858" w="4096">
                  <a:moveTo>
                    <a:pt x="2370" y="417"/>
                  </a:moveTo>
                  <a:cubicBezTo>
                    <a:pt x="2536" y="417"/>
                    <a:pt x="2679" y="536"/>
                    <a:pt x="2727" y="703"/>
                  </a:cubicBezTo>
                  <a:lnTo>
                    <a:pt x="2810" y="1072"/>
                  </a:lnTo>
                  <a:cubicBezTo>
                    <a:pt x="2834" y="1167"/>
                    <a:pt x="2917" y="1238"/>
                    <a:pt x="3013" y="1238"/>
                  </a:cubicBezTo>
                  <a:lnTo>
                    <a:pt x="3453" y="1238"/>
                  </a:lnTo>
                  <a:cubicBezTo>
                    <a:pt x="3572" y="1238"/>
                    <a:pt x="3679" y="1334"/>
                    <a:pt x="3679" y="1465"/>
                  </a:cubicBezTo>
                  <a:lnTo>
                    <a:pt x="3679" y="2227"/>
                  </a:lnTo>
                  <a:cubicBezTo>
                    <a:pt x="3679" y="2346"/>
                    <a:pt x="3572" y="2441"/>
                    <a:pt x="3453" y="2441"/>
                  </a:cubicBezTo>
                  <a:lnTo>
                    <a:pt x="631" y="2441"/>
                  </a:lnTo>
                  <a:cubicBezTo>
                    <a:pt x="512" y="2441"/>
                    <a:pt x="417" y="2346"/>
                    <a:pt x="417" y="2227"/>
                  </a:cubicBezTo>
                  <a:lnTo>
                    <a:pt x="417" y="1465"/>
                  </a:lnTo>
                  <a:cubicBezTo>
                    <a:pt x="417" y="1334"/>
                    <a:pt x="512" y="1238"/>
                    <a:pt x="643" y="1238"/>
                  </a:cubicBezTo>
                  <a:lnTo>
                    <a:pt x="1048" y="1238"/>
                  </a:lnTo>
                  <a:cubicBezTo>
                    <a:pt x="1143" y="1238"/>
                    <a:pt x="1227" y="1167"/>
                    <a:pt x="1250" y="1072"/>
                  </a:cubicBezTo>
                  <a:lnTo>
                    <a:pt x="1334" y="703"/>
                  </a:lnTo>
                  <a:cubicBezTo>
                    <a:pt x="1381" y="536"/>
                    <a:pt x="1524" y="417"/>
                    <a:pt x="1691" y="417"/>
                  </a:cubicBezTo>
                  <a:close/>
                  <a:moveTo>
                    <a:pt x="1691" y="0"/>
                  </a:moveTo>
                  <a:cubicBezTo>
                    <a:pt x="1334" y="0"/>
                    <a:pt x="1012" y="250"/>
                    <a:pt x="929" y="607"/>
                  </a:cubicBezTo>
                  <a:lnTo>
                    <a:pt x="881" y="822"/>
                  </a:lnTo>
                  <a:lnTo>
                    <a:pt x="643" y="822"/>
                  </a:lnTo>
                  <a:cubicBezTo>
                    <a:pt x="286" y="822"/>
                    <a:pt x="0" y="1107"/>
                    <a:pt x="0" y="1465"/>
                  </a:cubicBezTo>
                  <a:lnTo>
                    <a:pt x="0" y="2227"/>
                  </a:lnTo>
                  <a:cubicBezTo>
                    <a:pt x="0" y="2572"/>
                    <a:pt x="286" y="2858"/>
                    <a:pt x="643" y="2858"/>
                  </a:cubicBezTo>
                  <a:lnTo>
                    <a:pt x="3453" y="2858"/>
                  </a:lnTo>
                  <a:cubicBezTo>
                    <a:pt x="3798" y="2858"/>
                    <a:pt x="4096" y="2572"/>
                    <a:pt x="4096" y="2227"/>
                  </a:cubicBezTo>
                  <a:lnTo>
                    <a:pt x="4096" y="1465"/>
                  </a:lnTo>
                  <a:cubicBezTo>
                    <a:pt x="4096" y="1107"/>
                    <a:pt x="3810" y="822"/>
                    <a:pt x="3453" y="822"/>
                  </a:cubicBezTo>
                  <a:lnTo>
                    <a:pt x="3179" y="822"/>
                  </a:lnTo>
                  <a:lnTo>
                    <a:pt x="3132" y="607"/>
                  </a:lnTo>
                  <a:cubicBezTo>
                    <a:pt x="3048" y="250"/>
                    <a:pt x="2727" y="0"/>
                    <a:pt x="23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87" name="Google Shape;6587;p112"/>
            <p:cNvSpPr/>
            <p:nvPr/>
          </p:nvSpPr>
          <p:spPr>
            <a:xfrm>
              <a:off x="4906392" y="1487471"/>
              <a:ext cx="26951" cy="11554"/>
            </a:xfrm>
            <a:custGeom>
              <a:rect b="b" l="l" r="r" t="t"/>
              <a:pathLst>
                <a:path extrusionOk="0" h="421" w="982">
                  <a:moveTo>
                    <a:pt x="281" y="1"/>
                  </a:moveTo>
                  <a:cubicBezTo>
                    <a:pt x="4" y="1"/>
                    <a:pt x="1" y="420"/>
                    <a:pt x="270" y="420"/>
                  </a:cubicBezTo>
                  <a:cubicBezTo>
                    <a:pt x="281" y="420"/>
                    <a:pt x="292" y="420"/>
                    <a:pt x="303" y="418"/>
                  </a:cubicBezTo>
                  <a:lnTo>
                    <a:pt x="720" y="418"/>
                  </a:lnTo>
                  <a:cubicBezTo>
                    <a:pt x="981" y="406"/>
                    <a:pt x="981" y="25"/>
                    <a:pt x="720" y="2"/>
                  </a:cubicBezTo>
                  <a:lnTo>
                    <a:pt x="303" y="2"/>
                  </a:lnTo>
                  <a:cubicBezTo>
                    <a:pt x="295" y="1"/>
                    <a:pt x="288" y="1"/>
                    <a:pt x="2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88" name="Google Shape;6588;p112"/>
            <p:cNvSpPr/>
            <p:nvPr/>
          </p:nvSpPr>
          <p:spPr>
            <a:xfrm>
              <a:off x="4814369" y="1579494"/>
              <a:ext cx="107859" cy="181384"/>
            </a:xfrm>
            <a:custGeom>
              <a:rect b="b" l="l" r="r" t="t"/>
              <a:pathLst>
                <a:path extrusionOk="0" h="6609" w="3930">
                  <a:moveTo>
                    <a:pt x="2025" y="578"/>
                  </a:moveTo>
                  <a:lnTo>
                    <a:pt x="2406" y="971"/>
                  </a:lnTo>
                  <a:lnTo>
                    <a:pt x="2429" y="994"/>
                  </a:lnTo>
                  <a:lnTo>
                    <a:pt x="2025" y="1244"/>
                  </a:lnTo>
                  <a:lnTo>
                    <a:pt x="2025" y="578"/>
                  </a:lnTo>
                  <a:close/>
                  <a:moveTo>
                    <a:pt x="1596" y="578"/>
                  </a:moveTo>
                  <a:lnTo>
                    <a:pt x="1596" y="1256"/>
                  </a:lnTo>
                  <a:lnTo>
                    <a:pt x="1191" y="1006"/>
                  </a:lnTo>
                  <a:cubicBezTo>
                    <a:pt x="1191" y="994"/>
                    <a:pt x="1203" y="983"/>
                    <a:pt x="1215" y="971"/>
                  </a:cubicBezTo>
                  <a:lnTo>
                    <a:pt x="1596" y="578"/>
                  </a:lnTo>
                  <a:close/>
                  <a:moveTo>
                    <a:pt x="917" y="1328"/>
                  </a:moveTo>
                  <a:lnTo>
                    <a:pt x="1596" y="1733"/>
                  </a:lnTo>
                  <a:lnTo>
                    <a:pt x="1596" y="2697"/>
                  </a:lnTo>
                  <a:lnTo>
                    <a:pt x="548" y="2078"/>
                  </a:lnTo>
                  <a:cubicBezTo>
                    <a:pt x="632" y="1804"/>
                    <a:pt x="751" y="1554"/>
                    <a:pt x="917" y="1328"/>
                  </a:cubicBezTo>
                  <a:close/>
                  <a:moveTo>
                    <a:pt x="2703" y="1328"/>
                  </a:moveTo>
                  <a:cubicBezTo>
                    <a:pt x="2870" y="1554"/>
                    <a:pt x="2989" y="1804"/>
                    <a:pt x="3072" y="2066"/>
                  </a:cubicBezTo>
                  <a:lnTo>
                    <a:pt x="3072" y="2078"/>
                  </a:lnTo>
                  <a:lnTo>
                    <a:pt x="2025" y="2697"/>
                  </a:lnTo>
                  <a:lnTo>
                    <a:pt x="2025" y="1733"/>
                  </a:lnTo>
                  <a:lnTo>
                    <a:pt x="2703" y="1328"/>
                  </a:lnTo>
                  <a:close/>
                  <a:moveTo>
                    <a:pt x="453" y="2495"/>
                  </a:moveTo>
                  <a:lnTo>
                    <a:pt x="1596" y="3185"/>
                  </a:lnTo>
                  <a:lnTo>
                    <a:pt x="1596" y="4138"/>
                  </a:lnTo>
                  <a:lnTo>
                    <a:pt x="489" y="3483"/>
                  </a:lnTo>
                  <a:cubicBezTo>
                    <a:pt x="441" y="3292"/>
                    <a:pt x="429" y="3102"/>
                    <a:pt x="417" y="2911"/>
                  </a:cubicBezTo>
                  <a:cubicBezTo>
                    <a:pt x="417" y="2768"/>
                    <a:pt x="429" y="2637"/>
                    <a:pt x="453" y="2495"/>
                  </a:cubicBezTo>
                  <a:close/>
                  <a:moveTo>
                    <a:pt x="3168" y="2507"/>
                  </a:moveTo>
                  <a:cubicBezTo>
                    <a:pt x="3191" y="2637"/>
                    <a:pt x="3203" y="2780"/>
                    <a:pt x="3191" y="2911"/>
                  </a:cubicBezTo>
                  <a:cubicBezTo>
                    <a:pt x="3191" y="3102"/>
                    <a:pt x="3180" y="3292"/>
                    <a:pt x="3132" y="3483"/>
                  </a:cubicBezTo>
                  <a:lnTo>
                    <a:pt x="2025" y="4138"/>
                  </a:lnTo>
                  <a:lnTo>
                    <a:pt x="2025" y="3185"/>
                  </a:lnTo>
                  <a:lnTo>
                    <a:pt x="3168" y="2507"/>
                  </a:lnTo>
                  <a:close/>
                  <a:moveTo>
                    <a:pt x="703" y="4090"/>
                  </a:moveTo>
                  <a:lnTo>
                    <a:pt x="1596" y="4626"/>
                  </a:lnTo>
                  <a:lnTo>
                    <a:pt x="1596" y="5185"/>
                  </a:lnTo>
                  <a:lnTo>
                    <a:pt x="1239" y="4840"/>
                  </a:lnTo>
                  <a:cubicBezTo>
                    <a:pt x="1025" y="4614"/>
                    <a:pt x="834" y="4364"/>
                    <a:pt x="703" y="4090"/>
                  </a:cubicBezTo>
                  <a:close/>
                  <a:moveTo>
                    <a:pt x="2918" y="4102"/>
                  </a:moveTo>
                  <a:cubicBezTo>
                    <a:pt x="2775" y="4376"/>
                    <a:pt x="2596" y="4626"/>
                    <a:pt x="2382" y="4840"/>
                  </a:cubicBezTo>
                  <a:lnTo>
                    <a:pt x="2025" y="5185"/>
                  </a:lnTo>
                  <a:lnTo>
                    <a:pt x="2025" y="4626"/>
                  </a:lnTo>
                  <a:lnTo>
                    <a:pt x="2918" y="4102"/>
                  </a:lnTo>
                  <a:close/>
                  <a:moveTo>
                    <a:pt x="1810" y="0"/>
                  </a:moveTo>
                  <a:cubicBezTo>
                    <a:pt x="1667" y="0"/>
                    <a:pt x="1525" y="54"/>
                    <a:pt x="1417" y="161"/>
                  </a:cubicBezTo>
                  <a:lnTo>
                    <a:pt x="917" y="673"/>
                  </a:lnTo>
                  <a:cubicBezTo>
                    <a:pt x="322" y="1268"/>
                    <a:pt x="1" y="2066"/>
                    <a:pt x="1" y="2911"/>
                  </a:cubicBezTo>
                  <a:cubicBezTo>
                    <a:pt x="13" y="3745"/>
                    <a:pt x="346" y="4554"/>
                    <a:pt x="953" y="5138"/>
                  </a:cubicBezTo>
                  <a:lnTo>
                    <a:pt x="1370" y="5555"/>
                  </a:lnTo>
                  <a:cubicBezTo>
                    <a:pt x="1441" y="5614"/>
                    <a:pt x="1513" y="5662"/>
                    <a:pt x="1596" y="5697"/>
                  </a:cubicBezTo>
                  <a:lnTo>
                    <a:pt x="1596" y="6412"/>
                  </a:lnTo>
                  <a:cubicBezTo>
                    <a:pt x="1608" y="6543"/>
                    <a:pt x="1709" y="6608"/>
                    <a:pt x="1810" y="6608"/>
                  </a:cubicBezTo>
                  <a:cubicBezTo>
                    <a:pt x="1912" y="6608"/>
                    <a:pt x="2013" y="6543"/>
                    <a:pt x="2025" y="6412"/>
                  </a:cubicBezTo>
                  <a:lnTo>
                    <a:pt x="2025" y="5697"/>
                  </a:lnTo>
                  <a:cubicBezTo>
                    <a:pt x="2108" y="5662"/>
                    <a:pt x="2179" y="5614"/>
                    <a:pt x="2251" y="5555"/>
                  </a:cubicBezTo>
                  <a:lnTo>
                    <a:pt x="2668" y="5138"/>
                  </a:lnTo>
                  <a:cubicBezTo>
                    <a:pt x="3918" y="3911"/>
                    <a:pt x="3930" y="1911"/>
                    <a:pt x="2703" y="673"/>
                  </a:cubicBezTo>
                  <a:lnTo>
                    <a:pt x="2203" y="161"/>
                  </a:lnTo>
                  <a:cubicBezTo>
                    <a:pt x="2096" y="54"/>
                    <a:pt x="1953" y="0"/>
                    <a:pt x="18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89" name="Google Shape;6589;p112"/>
            <p:cNvSpPr/>
            <p:nvPr/>
          </p:nvSpPr>
          <p:spPr>
            <a:xfrm>
              <a:off x="4908148" y="1562259"/>
              <a:ext cx="104922" cy="45861"/>
            </a:xfrm>
            <a:custGeom>
              <a:rect b="b" l="l" r="r" t="t"/>
              <a:pathLst>
                <a:path extrusionOk="0" h="1671" w="3823">
                  <a:moveTo>
                    <a:pt x="3144" y="420"/>
                  </a:moveTo>
                  <a:cubicBezTo>
                    <a:pt x="3382" y="420"/>
                    <a:pt x="3501" y="706"/>
                    <a:pt x="3334" y="872"/>
                  </a:cubicBezTo>
                  <a:cubicBezTo>
                    <a:pt x="3281" y="926"/>
                    <a:pt x="3215" y="950"/>
                    <a:pt x="3150" y="950"/>
                  </a:cubicBezTo>
                  <a:cubicBezTo>
                    <a:pt x="3013" y="950"/>
                    <a:pt x="2882" y="843"/>
                    <a:pt x="2882" y="682"/>
                  </a:cubicBezTo>
                  <a:cubicBezTo>
                    <a:pt x="2882" y="539"/>
                    <a:pt x="3001" y="420"/>
                    <a:pt x="3144" y="420"/>
                  </a:cubicBezTo>
                  <a:close/>
                  <a:moveTo>
                    <a:pt x="3132" y="0"/>
                  </a:moveTo>
                  <a:cubicBezTo>
                    <a:pt x="2863" y="0"/>
                    <a:pt x="2593" y="151"/>
                    <a:pt x="2489" y="479"/>
                  </a:cubicBezTo>
                  <a:lnTo>
                    <a:pt x="1013" y="479"/>
                  </a:lnTo>
                  <a:cubicBezTo>
                    <a:pt x="953" y="479"/>
                    <a:pt x="906" y="503"/>
                    <a:pt x="870" y="539"/>
                  </a:cubicBezTo>
                  <a:lnTo>
                    <a:pt x="84" y="1313"/>
                  </a:lnTo>
                  <a:cubicBezTo>
                    <a:pt x="1" y="1396"/>
                    <a:pt x="1" y="1527"/>
                    <a:pt x="84" y="1611"/>
                  </a:cubicBezTo>
                  <a:cubicBezTo>
                    <a:pt x="132" y="1658"/>
                    <a:pt x="179" y="1670"/>
                    <a:pt x="239" y="1670"/>
                  </a:cubicBezTo>
                  <a:cubicBezTo>
                    <a:pt x="286" y="1670"/>
                    <a:pt x="346" y="1658"/>
                    <a:pt x="382" y="1611"/>
                  </a:cubicBezTo>
                  <a:lnTo>
                    <a:pt x="1096" y="896"/>
                  </a:lnTo>
                  <a:lnTo>
                    <a:pt x="2489" y="896"/>
                  </a:lnTo>
                  <a:cubicBezTo>
                    <a:pt x="2593" y="1224"/>
                    <a:pt x="2861" y="1374"/>
                    <a:pt x="3129" y="1374"/>
                  </a:cubicBezTo>
                  <a:cubicBezTo>
                    <a:pt x="3475" y="1374"/>
                    <a:pt x="3823" y="1124"/>
                    <a:pt x="3823" y="682"/>
                  </a:cubicBezTo>
                  <a:cubicBezTo>
                    <a:pt x="3823" y="247"/>
                    <a:pt x="3477" y="0"/>
                    <a:pt x="31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90" name="Google Shape;6590;p112"/>
            <p:cNvSpPr/>
            <p:nvPr/>
          </p:nvSpPr>
          <p:spPr>
            <a:xfrm>
              <a:off x="4933837" y="1617505"/>
              <a:ext cx="81649" cy="11527"/>
            </a:xfrm>
            <a:custGeom>
              <a:rect b="b" l="l" r="r" t="t"/>
              <a:pathLst>
                <a:path extrusionOk="0" h="420" w="2975">
                  <a:moveTo>
                    <a:pt x="260" y="0"/>
                  </a:moveTo>
                  <a:cubicBezTo>
                    <a:pt x="1" y="0"/>
                    <a:pt x="4" y="420"/>
                    <a:pt x="270" y="420"/>
                  </a:cubicBezTo>
                  <a:cubicBezTo>
                    <a:pt x="277" y="420"/>
                    <a:pt x="284" y="420"/>
                    <a:pt x="291" y="419"/>
                  </a:cubicBezTo>
                  <a:lnTo>
                    <a:pt x="2684" y="419"/>
                  </a:lnTo>
                  <a:cubicBezTo>
                    <a:pt x="2691" y="420"/>
                    <a:pt x="2699" y="420"/>
                    <a:pt x="2705" y="420"/>
                  </a:cubicBezTo>
                  <a:cubicBezTo>
                    <a:pt x="2971" y="420"/>
                    <a:pt x="2975" y="0"/>
                    <a:pt x="2715" y="0"/>
                  </a:cubicBezTo>
                  <a:cubicBezTo>
                    <a:pt x="2705" y="0"/>
                    <a:pt x="2695" y="1"/>
                    <a:pt x="2684" y="2"/>
                  </a:cubicBezTo>
                  <a:lnTo>
                    <a:pt x="291" y="2"/>
                  </a:lnTo>
                  <a:cubicBezTo>
                    <a:pt x="280" y="1"/>
                    <a:pt x="270"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91" name="Google Shape;6591;p112"/>
            <p:cNvSpPr/>
            <p:nvPr/>
          </p:nvSpPr>
          <p:spPr>
            <a:xfrm>
              <a:off x="4933837" y="1641712"/>
              <a:ext cx="81649" cy="11499"/>
            </a:xfrm>
            <a:custGeom>
              <a:rect b="b" l="l" r="r" t="t"/>
              <a:pathLst>
                <a:path extrusionOk="0" h="419" w="2975">
                  <a:moveTo>
                    <a:pt x="269" y="1"/>
                  </a:moveTo>
                  <a:cubicBezTo>
                    <a:pt x="1" y="1"/>
                    <a:pt x="1" y="419"/>
                    <a:pt x="269" y="419"/>
                  </a:cubicBezTo>
                  <a:cubicBezTo>
                    <a:pt x="276" y="419"/>
                    <a:pt x="284" y="419"/>
                    <a:pt x="291" y="418"/>
                  </a:cubicBezTo>
                  <a:lnTo>
                    <a:pt x="2684" y="418"/>
                  </a:lnTo>
                  <a:cubicBezTo>
                    <a:pt x="2692" y="419"/>
                    <a:pt x="2699" y="419"/>
                    <a:pt x="2706" y="419"/>
                  </a:cubicBezTo>
                  <a:cubicBezTo>
                    <a:pt x="2975" y="419"/>
                    <a:pt x="2975" y="1"/>
                    <a:pt x="2706" y="1"/>
                  </a:cubicBezTo>
                  <a:cubicBezTo>
                    <a:pt x="2699" y="1"/>
                    <a:pt x="2692" y="1"/>
                    <a:pt x="2684" y="1"/>
                  </a:cubicBezTo>
                  <a:lnTo>
                    <a:pt x="291" y="1"/>
                  </a:lnTo>
                  <a:cubicBezTo>
                    <a:pt x="284" y="1"/>
                    <a:pt x="276"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92" name="Google Shape;6592;p112"/>
            <p:cNvSpPr/>
            <p:nvPr/>
          </p:nvSpPr>
          <p:spPr>
            <a:xfrm>
              <a:off x="4933837" y="1666220"/>
              <a:ext cx="81649" cy="11499"/>
            </a:xfrm>
            <a:custGeom>
              <a:rect b="b" l="l" r="r" t="t"/>
              <a:pathLst>
                <a:path extrusionOk="0" h="419" w="2975">
                  <a:moveTo>
                    <a:pt x="269" y="0"/>
                  </a:moveTo>
                  <a:cubicBezTo>
                    <a:pt x="1" y="0"/>
                    <a:pt x="1" y="419"/>
                    <a:pt x="269" y="419"/>
                  </a:cubicBezTo>
                  <a:cubicBezTo>
                    <a:pt x="276" y="419"/>
                    <a:pt x="284" y="419"/>
                    <a:pt x="291" y="418"/>
                  </a:cubicBezTo>
                  <a:lnTo>
                    <a:pt x="2684" y="418"/>
                  </a:lnTo>
                  <a:cubicBezTo>
                    <a:pt x="2692" y="419"/>
                    <a:pt x="2699" y="419"/>
                    <a:pt x="2706" y="419"/>
                  </a:cubicBezTo>
                  <a:cubicBezTo>
                    <a:pt x="2975" y="419"/>
                    <a:pt x="2975" y="0"/>
                    <a:pt x="2706" y="0"/>
                  </a:cubicBezTo>
                  <a:cubicBezTo>
                    <a:pt x="2699" y="0"/>
                    <a:pt x="2692" y="1"/>
                    <a:pt x="2684" y="1"/>
                  </a:cubicBezTo>
                  <a:lnTo>
                    <a:pt x="291" y="1"/>
                  </a:lnTo>
                  <a:cubicBezTo>
                    <a:pt x="284" y="1"/>
                    <a:pt x="276"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93" name="Google Shape;6593;p112"/>
            <p:cNvSpPr/>
            <p:nvPr/>
          </p:nvSpPr>
          <p:spPr>
            <a:xfrm>
              <a:off x="4933837" y="1690399"/>
              <a:ext cx="81649" cy="11829"/>
            </a:xfrm>
            <a:custGeom>
              <a:rect b="b" l="l" r="r" t="t"/>
              <a:pathLst>
                <a:path extrusionOk="0" h="431" w="2975">
                  <a:moveTo>
                    <a:pt x="270" y="1"/>
                  </a:moveTo>
                  <a:cubicBezTo>
                    <a:pt x="0" y="1"/>
                    <a:pt x="0" y="431"/>
                    <a:pt x="270" y="431"/>
                  </a:cubicBezTo>
                  <a:cubicBezTo>
                    <a:pt x="277" y="431"/>
                    <a:pt x="284" y="431"/>
                    <a:pt x="291" y="430"/>
                  </a:cubicBezTo>
                  <a:lnTo>
                    <a:pt x="2684" y="430"/>
                  </a:lnTo>
                  <a:cubicBezTo>
                    <a:pt x="2691" y="431"/>
                    <a:pt x="2699" y="431"/>
                    <a:pt x="2705" y="431"/>
                  </a:cubicBezTo>
                  <a:cubicBezTo>
                    <a:pt x="2975" y="431"/>
                    <a:pt x="2975" y="1"/>
                    <a:pt x="2705" y="1"/>
                  </a:cubicBezTo>
                  <a:cubicBezTo>
                    <a:pt x="2699" y="1"/>
                    <a:pt x="2691" y="1"/>
                    <a:pt x="2684" y="1"/>
                  </a:cubicBezTo>
                  <a:lnTo>
                    <a:pt x="291" y="1"/>
                  </a:lnTo>
                  <a:cubicBezTo>
                    <a:pt x="284" y="1"/>
                    <a:pt x="277"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94" name="Google Shape;6594;p112"/>
            <p:cNvSpPr/>
            <p:nvPr/>
          </p:nvSpPr>
          <p:spPr>
            <a:xfrm>
              <a:off x="4783658" y="1587481"/>
              <a:ext cx="273215" cy="228452"/>
            </a:xfrm>
            <a:custGeom>
              <a:rect b="b" l="l" r="r" t="t"/>
              <a:pathLst>
                <a:path extrusionOk="0" h="8324" w="9955">
                  <a:moveTo>
                    <a:pt x="9216" y="5549"/>
                  </a:moveTo>
                  <a:lnTo>
                    <a:pt x="7156" y="7597"/>
                  </a:lnTo>
                  <a:lnTo>
                    <a:pt x="7156" y="5811"/>
                  </a:lnTo>
                  <a:lnTo>
                    <a:pt x="7168" y="5823"/>
                  </a:lnTo>
                  <a:cubicBezTo>
                    <a:pt x="7168" y="5668"/>
                    <a:pt x="7287" y="5549"/>
                    <a:pt x="7442" y="5549"/>
                  </a:cubicBezTo>
                  <a:close/>
                  <a:moveTo>
                    <a:pt x="9525" y="5859"/>
                  </a:moveTo>
                  <a:lnTo>
                    <a:pt x="9525" y="7633"/>
                  </a:lnTo>
                  <a:cubicBezTo>
                    <a:pt x="9525" y="7776"/>
                    <a:pt x="9394" y="7907"/>
                    <a:pt x="9252" y="7907"/>
                  </a:cubicBezTo>
                  <a:lnTo>
                    <a:pt x="7466" y="7907"/>
                  </a:lnTo>
                  <a:lnTo>
                    <a:pt x="9525" y="5859"/>
                  </a:lnTo>
                  <a:close/>
                  <a:moveTo>
                    <a:pt x="215" y="1"/>
                  </a:moveTo>
                  <a:cubicBezTo>
                    <a:pt x="96" y="1"/>
                    <a:pt x="0" y="96"/>
                    <a:pt x="0" y="215"/>
                  </a:cubicBezTo>
                  <a:lnTo>
                    <a:pt x="0" y="7633"/>
                  </a:lnTo>
                  <a:cubicBezTo>
                    <a:pt x="0" y="8014"/>
                    <a:pt x="310" y="8323"/>
                    <a:pt x="691" y="8323"/>
                  </a:cubicBezTo>
                  <a:lnTo>
                    <a:pt x="9252" y="8323"/>
                  </a:lnTo>
                  <a:cubicBezTo>
                    <a:pt x="9633" y="8323"/>
                    <a:pt x="9942" y="8014"/>
                    <a:pt x="9942" y="7633"/>
                  </a:cubicBezTo>
                  <a:lnTo>
                    <a:pt x="9942" y="4263"/>
                  </a:lnTo>
                  <a:cubicBezTo>
                    <a:pt x="9954" y="4109"/>
                    <a:pt x="9841" y="4031"/>
                    <a:pt x="9729" y="4031"/>
                  </a:cubicBezTo>
                  <a:cubicBezTo>
                    <a:pt x="9618" y="4031"/>
                    <a:pt x="9508" y="4109"/>
                    <a:pt x="9525" y="4263"/>
                  </a:cubicBezTo>
                  <a:lnTo>
                    <a:pt x="9525" y="5133"/>
                  </a:lnTo>
                  <a:lnTo>
                    <a:pt x="7442" y="5133"/>
                  </a:lnTo>
                  <a:cubicBezTo>
                    <a:pt x="7049" y="5133"/>
                    <a:pt x="6751" y="5430"/>
                    <a:pt x="6751" y="5823"/>
                  </a:cubicBezTo>
                  <a:lnTo>
                    <a:pt x="6751" y="7907"/>
                  </a:lnTo>
                  <a:lnTo>
                    <a:pt x="691" y="7907"/>
                  </a:lnTo>
                  <a:cubicBezTo>
                    <a:pt x="536" y="7907"/>
                    <a:pt x="417" y="7776"/>
                    <a:pt x="417" y="7633"/>
                  </a:cubicBezTo>
                  <a:lnTo>
                    <a:pt x="417" y="215"/>
                  </a:lnTo>
                  <a:cubicBezTo>
                    <a:pt x="417" y="103"/>
                    <a:pt x="332" y="12"/>
                    <a:pt x="233" y="12"/>
                  </a:cubicBezTo>
                  <a:cubicBezTo>
                    <a:pt x="227" y="12"/>
                    <a:pt x="221" y="12"/>
                    <a:pt x="215" y="13"/>
                  </a:cubicBezTo>
                  <a:lnTo>
                    <a:pt x="2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95" name="Google Shape;6595;p112"/>
            <p:cNvSpPr/>
            <p:nvPr/>
          </p:nvSpPr>
          <p:spPr>
            <a:xfrm>
              <a:off x="4986586" y="1507753"/>
              <a:ext cx="70287" cy="178283"/>
            </a:xfrm>
            <a:custGeom>
              <a:rect b="b" l="l" r="r" t="t"/>
              <a:pathLst>
                <a:path extrusionOk="0" h="6496" w="2561">
                  <a:moveTo>
                    <a:pt x="250" y="1"/>
                  </a:moveTo>
                  <a:cubicBezTo>
                    <a:pt x="0" y="25"/>
                    <a:pt x="0" y="406"/>
                    <a:pt x="250" y="429"/>
                  </a:cubicBezTo>
                  <a:lnTo>
                    <a:pt x="1858" y="429"/>
                  </a:lnTo>
                  <a:cubicBezTo>
                    <a:pt x="2000" y="429"/>
                    <a:pt x="2131" y="549"/>
                    <a:pt x="2131" y="691"/>
                  </a:cubicBezTo>
                  <a:lnTo>
                    <a:pt x="2131" y="6264"/>
                  </a:lnTo>
                  <a:cubicBezTo>
                    <a:pt x="2114" y="6418"/>
                    <a:pt x="2224" y="6496"/>
                    <a:pt x="2335" y="6496"/>
                  </a:cubicBezTo>
                  <a:cubicBezTo>
                    <a:pt x="2447" y="6496"/>
                    <a:pt x="2560" y="6418"/>
                    <a:pt x="2548" y="6264"/>
                  </a:cubicBezTo>
                  <a:lnTo>
                    <a:pt x="2548" y="691"/>
                  </a:lnTo>
                  <a:cubicBezTo>
                    <a:pt x="2548" y="310"/>
                    <a:pt x="2239" y="1"/>
                    <a:pt x="1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96" name="Google Shape;6596;p112"/>
            <p:cNvSpPr/>
            <p:nvPr/>
          </p:nvSpPr>
          <p:spPr>
            <a:xfrm>
              <a:off x="4783328" y="1507725"/>
              <a:ext cx="72043" cy="67295"/>
            </a:xfrm>
            <a:custGeom>
              <a:rect b="b" l="l" r="r" t="t"/>
              <a:pathLst>
                <a:path extrusionOk="0" h="2452" w="2625">
                  <a:moveTo>
                    <a:pt x="2355" y="1"/>
                  </a:moveTo>
                  <a:cubicBezTo>
                    <a:pt x="2348" y="1"/>
                    <a:pt x="2341" y="1"/>
                    <a:pt x="2334" y="2"/>
                  </a:cubicBezTo>
                  <a:lnTo>
                    <a:pt x="703" y="2"/>
                  </a:lnTo>
                  <a:cubicBezTo>
                    <a:pt x="322" y="2"/>
                    <a:pt x="12" y="311"/>
                    <a:pt x="12" y="692"/>
                  </a:cubicBezTo>
                  <a:lnTo>
                    <a:pt x="12" y="2228"/>
                  </a:lnTo>
                  <a:cubicBezTo>
                    <a:pt x="1" y="2377"/>
                    <a:pt x="114" y="2452"/>
                    <a:pt x="225" y="2452"/>
                  </a:cubicBezTo>
                  <a:cubicBezTo>
                    <a:pt x="337" y="2452"/>
                    <a:pt x="447" y="2377"/>
                    <a:pt x="429" y="2228"/>
                  </a:cubicBezTo>
                  <a:lnTo>
                    <a:pt x="429" y="692"/>
                  </a:lnTo>
                  <a:cubicBezTo>
                    <a:pt x="429" y="550"/>
                    <a:pt x="560" y="430"/>
                    <a:pt x="703" y="430"/>
                  </a:cubicBezTo>
                  <a:lnTo>
                    <a:pt x="2334" y="430"/>
                  </a:lnTo>
                  <a:cubicBezTo>
                    <a:pt x="2341" y="431"/>
                    <a:pt x="2348" y="431"/>
                    <a:pt x="2355" y="431"/>
                  </a:cubicBezTo>
                  <a:cubicBezTo>
                    <a:pt x="2625" y="431"/>
                    <a:pt x="2625" y="1"/>
                    <a:pt x="23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597" name="Google Shape;6597;p112"/>
          <p:cNvGrpSpPr/>
          <p:nvPr/>
        </p:nvGrpSpPr>
        <p:grpSpPr>
          <a:xfrm>
            <a:off x="6919922" y="1447648"/>
            <a:ext cx="342294" cy="391146"/>
            <a:chOff x="6919922" y="1447648"/>
            <a:chExt cx="342294" cy="391146"/>
          </a:xfrm>
        </p:grpSpPr>
        <p:sp>
          <p:nvSpPr>
            <p:cNvPr id="6598" name="Google Shape;6598;p112"/>
            <p:cNvSpPr/>
            <p:nvPr/>
          </p:nvSpPr>
          <p:spPr>
            <a:xfrm>
              <a:off x="6968088" y="1447648"/>
              <a:ext cx="262319" cy="391146"/>
            </a:xfrm>
            <a:custGeom>
              <a:rect b="b" l="l" r="r" t="t"/>
              <a:pathLst>
                <a:path extrusionOk="0" h="14252" w="9558">
                  <a:moveTo>
                    <a:pt x="3489" y="1881"/>
                  </a:moveTo>
                  <a:cubicBezTo>
                    <a:pt x="4085" y="1881"/>
                    <a:pt x="4561" y="2369"/>
                    <a:pt x="4561" y="2965"/>
                  </a:cubicBezTo>
                  <a:lnTo>
                    <a:pt x="4561" y="3643"/>
                  </a:lnTo>
                  <a:lnTo>
                    <a:pt x="3549" y="3643"/>
                  </a:lnTo>
                  <a:cubicBezTo>
                    <a:pt x="2953" y="3643"/>
                    <a:pt x="2477" y="3167"/>
                    <a:pt x="2477" y="2560"/>
                  </a:cubicBezTo>
                  <a:lnTo>
                    <a:pt x="2477" y="1881"/>
                  </a:lnTo>
                  <a:close/>
                  <a:moveTo>
                    <a:pt x="6299" y="5858"/>
                  </a:moveTo>
                  <a:lnTo>
                    <a:pt x="6299" y="5989"/>
                  </a:lnTo>
                  <a:cubicBezTo>
                    <a:pt x="6299" y="6191"/>
                    <a:pt x="6216" y="6382"/>
                    <a:pt x="6073" y="6525"/>
                  </a:cubicBezTo>
                  <a:lnTo>
                    <a:pt x="5966" y="6632"/>
                  </a:lnTo>
                  <a:lnTo>
                    <a:pt x="4989" y="6632"/>
                  </a:lnTo>
                  <a:lnTo>
                    <a:pt x="4989" y="5858"/>
                  </a:lnTo>
                  <a:close/>
                  <a:moveTo>
                    <a:pt x="5859" y="7049"/>
                  </a:moveTo>
                  <a:lnTo>
                    <a:pt x="5859" y="8644"/>
                  </a:lnTo>
                  <a:cubicBezTo>
                    <a:pt x="5859" y="8692"/>
                    <a:pt x="5882" y="8751"/>
                    <a:pt x="5918" y="8787"/>
                  </a:cubicBezTo>
                  <a:lnTo>
                    <a:pt x="7764" y="10573"/>
                  </a:lnTo>
                  <a:cubicBezTo>
                    <a:pt x="8002" y="10799"/>
                    <a:pt x="8180" y="11085"/>
                    <a:pt x="8276" y="11406"/>
                  </a:cubicBezTo>
                  <a:lnTo>
                    <a:pt x="7502" y="11168"/>
                  </a:lnTo>
                  <a:cubicBezTo>
                    <a:pt x="7477" y="11160"/>
                    <a:pt x="7453" y="11157"/>
                    <a:pt x="7431" y="11157"/>
                  </a:cubicBezTo>
                  <a:cubicBezTo>
                    <a:pt x="7218" y="11157"/>
                    <a:pt x="7135" y="11486"/>
                    <a:pt x="7383" y="11561"/>
                  </a:cubicBezTo>
                  <a:lnTo>
                    <a:pt x="8347" y="11859"/>
                  </a:lnTo>
                  <a:cubicBezTo>
                    <a:pt x="8359" y="12133"/>
                    <a:pt x="8311" y="12406"/>
                    <a:pt x="8204" y="12645"/>
                  </a:cubicBezTo>
                  <a:cubicBezTo>
                    <a:pt x="7922" y="13362"/>
                    <a:pt x="7233" y="13835"/>
                    <a:pt x="6470" y="13835"/>
                  </a:cubicBezTo>
                  <a:cubicBezTo>
                    <a:pt x="6461" y="13835"/>
                    <a:pt x="6451" y="13835"/>
                    <a:pt x="6442" y="13835"/>
                  </a:cubicBezTo>
                  <a:lnTo>
                    <a:pt x="3108" y="13835"/>
                  </a:lnTo>
                  <a:cubicBezTo>
                    <a:pt x="1775" y="13835"/>
                    <a:pt x="858" y="12478"/>
                    <a:pt x="1358" y="11240"/>
                  </a:cubicBezTo>
                  <a:lnTo>
                    <a:pt x="1358" y="11240"/>
                  </a:lnTo>
                  <a:lnTo>
                    <a:pt x="1918" y="11406"/>
                  </a:lnTo>
                  <a:cubicBezTo>
                    <a:pt x="2322" y="11525"/>
                    <a:pt x="2739" y="11585"/>
                    <a:pt x="3168" y="11585"/>
                  </a:cubicBezTo>
                  <a:cubicBezTo>
                    <a:pt x="3608" y="11585"/>
                    <a:pt x="4049" y="11513"/>
                    <a:pt x="4466" y="11394"/>
                  </a:cubicBezTo>
                  <a:lnTo>
                    <a:pt x="4573" y="11359"/>
                  </a:lnTo>
                  <a:lnTo>
                    <a:pt x="4573" y="12275"/>
                  </a:lnTo>
                  <a:cubicBezTo>
                    <a:pt x="4585" y="12406"/>
                    <a:pt x="4686" y="12472"/>
                    <a:pt x="4786" y="12472"/>
                  </a:cubicBezTo>
                  <a:cubicBezTo>
                    <a:pt x="4885" y="12472"/>
                    <a:pt x="4983" y="12406"/>
                    <a:pt x="4989" y="12275"/>
                  </a:cubicBezTo>
                  <a:lnTo>
                    <a:pt x="4989" y="11263"/>
                  </a:lnTo>
                  <a:cubicBezTo>
                    <a:pt x="5208" y="11228"/>
                    <a:pt x="5430" y="11210"/>
                    <a:pt x="5652" y="11210"/>
                  </a:cubicBezTo>
                  <a:cubicBezTo>
                    <a:pt x="5952" y="11210"/>
                    <a:pt x="6250" y="11243"/>
                    <a:pt x="6537" y="11311"/>
                  </a:cubicBezTo>
                  <a:cubicBezTo>
                    <a:pt x="6550" y="11313"/>
                    <a:pt x="6562" y="11314"/>
                    <a:pt x="6573" y="11314"/>
                  </a:cubicBezTo>
                  <a:cubicBezTo>
                    <a:pt x="6806" y="11314"/>
                    <a:pt x="6871" y="10986"/>
                    <a:pt x="6632" y="10906"/>
                  </a:cubicBezTo>
                  <a:cubicBezTo>
                    <a:pt x="6298" y="10832"/>
                    <a:pt x="5953" y="10795"/>
                    <a:pt x="5612" y="10795"/>
                  </a:cubicBezTo>
                  <a:cubicBezTo>
                    <a:pt x="5407" y="10795"/>
                    <a:pt x="5202" y="10808"/>
                    <a:pt x="5001" y="10835"/>
                  </a:cubicBezTo>
                  <a:lnTo>
                    <a:pt x="5001" y="7049"/>
                  </a:lnTo>
                  <a:close/>
                  <a:moveTo>
                    <a:pt x="7085" y="0"/>
                  </a:moveTo>
                  <a:cubicBezTo>
                    <a:pt x="5906" y="0"/>
                    <a:pt x="4882" y="834"/>
                    <a:pt x="4632" y="1988"/>
                  </a:cubicBezTo>
                  <a:cubicBezTo>
                    <a:pt x="4346" y="1655"/>
                    <a:pt x="3930" y="1465"/>
                    <a:pt x="3489" y="1465"/>
                  </a:cubicBezTo>
                  <a:lnTo>
                    <a:pt x="2441" y="1465"/>
                  </a:lnTo>
                  <a:cubicBezTo>
                    <a:pt x="2227" y="1465"/>
                    <a:pt x="2060" y="1631"/>
                    <a:pt x="2060" y="1846"/>
                  </a:cubicBezTo>
                  <a:lnTo>
                    <a:pt x="2060" y="2572"/>
                  </a:lnTo>
                  <a:cubicBezTo>
                    <a:pt x="2060" y="3393"/>
                    <a:pt x="2727" y="4060"/>
                    <a:pt x="3561" y="4072"/>
                  </a:cubicBezTo>
                  <a:lnTo>
                    <a:pt x="4573" y="4072"/>
                  </a:lnTo>
                  <a:lnTo>
                    <a:pt x="4573" y="5441"/>
                  </a:lnTo>
                  <a:lnTo>
                    <a:pt x="3263" y="5441"/>
                  </a:lnTo>
                  <a:cubicBezTo>
                    <a:pt x="3025" y="5441"/>
                    <a:pt x="2846" y="5632"/>
                    <a:pt x="2846" y="5858"/>
                  </a:cubicBezTo>
                  <a:lnTo>
                    <a:pt x="2846" y="5989"/>
                  </a:lnTo>
                  <a:cubicBezTo>
                    <a:pt x="2834" y="6298"/>
                    <a:pt x="2965" y="6608"/>
                    <a:pt x="3192" y="6822"/>
                  </a:cubicBezTo>
                  <a:lnTo>
                    <a:pt x="3287" y="6930"/>
                  </a:lnTo>
                  <a:lnTo>
                    <a:pt x="3287" y="8549"/>
                  </a:lnTo>
                  <a:lnTo>
                    <a:pt x="2584" y="9227"/>
                  </a:lnTo>
                  <a:cubicBezTo>
                    <a:pt x="2430" y="9382"/>
                    <a:pt x="2567" y="9593"/>
                    <a:pt x="2731" y="9593"/>
                  </a:cubicBezTo>
                  <a:cubicBezTo>
                    <a:pt x="2781" y="9593"/>
                    <a:pt x="2834" y="9573"/>
                    <a:pt x="2882" y="9525"/>
                  </a:cubicBezTo>
                  <a:lnTo>
                    <a:pt x="3656" y="8787"/>
                  </a:lnTo>
                  <a:cubicBezTo>
                    <a:pt x="3692" y="8739"/>
                    <a:pt x="3715" y="8692"/>
                    <a:pt x="3715" y="8632"/>
                  </a:cubicBezTo>
                  <a:lnTo>
                    <a:pt x="3715" y="7049"/>
                  </a:lnTo>
                  <a:lnTo>
                    <a:pt x="4108" y="7049"/>
                  </a:lnTo>
                  <a:cubicBezTo>
                    <a:pt x="4116" y="7049"/>
                    <a:pt x="4123" y="7049"/>
                    <a:pt x="4130" y="7049"/>
                  </a:cubicBezTo>
                  <a:cubicBezTo>
                    <a:pt x="4399" y="7049"/>
                    <a:pt x="4399" y="6631"/>
                    <a:pt x="4130" y="6631"/>
                  </a:cubicBezTo>
                  <a:cubicBezTo>
                    <a:pt x="4123" y="6631"/>
                    <a:pt x="4116" y="6631"/>
                    <a:pt x="4108" y="6632"/>
                  </a:cubicBezTo>
                  <a:lnTo>
                    <a:pt x="3584" y="6632"/>
                  </a:lnTo>
                  <a:lnTo>
                    <a:pt x="3489" y="6525"/>
                  </a:lnTo>
                  <a:cubicBezTo>
                    <a:pt x="3334" y="6382"/>
                    <a:pt x="3263" y="6191"/>
                    <a:pt x="3263" y="5989"/>
                  </a:cubicBezTo>
                  <a:lnTo>
                    <a:pt x="3263" y="5858"/>
                  </a:lnTo>
                  <a:lnTo>
                    <a:pt x="4573" y="5858"/>
                  </a:lnTo>
                  <a:lnTo>
                    <a:pt x="4573" y="10930"/>
                  </a:lnTo>
                  <a:cubicBezTo>
                    <a:pt x="4489" y="10954"/>
                    <a:pt x="4418" y="10966"/>
                    <a:pt x="4335" y="10990"/>
                  </a:cubicBezTo>
                  <a:cubicBezTo>
                    <a:pt x="3955" y="11110"/>
                    <a:pt x="3563" y="11170"/>
                    <a:pt x="3169" y="11170"/>
                  </a:cubicBezTo>
                  <a:cubicBezTo>
                    <a:pt x="2786" y="11170"/>
                    <a:pt x="2401" y="11113"/>
                    <a:pt x="2025" y="11001"/>
                  </a:cubicBezTo>
                  <a:lnTo>
                    <a:pt x="1549" y="10859"/>
                  </a:lnTo>
                  <a:cubicBezTo>
                    <a:pt x="1620" y="10763"/>
                    <a:pt x="1703" y="10656"/>
                    <a:pt x="1799" y="10573"/>
                  </a:cubicBezTo>
                  <a:lnTo>
                    <a:pt x="2239" y="10156"/>
                  </a:lnTo>
                  <a:cubicBezTo>
                    <a:pt x="2385" y="10001"/>
                    <a:pt x="2245" y="9791"/>
                    <a:pt x="2086" y="9791"/>
                  </a:cubicBezTo>
                  <a:cubicBezTo>
                    <a:pt x="2037" y="9791"/>
                    <a:pt x="1986" y="9811"/>
                    <a:pt x="1941" y="9858"/>
                  </a:cubicBezTo>
                  <a:lnTo>
                    <a:pt x="1501" y="10275"/>
                  </a:lnTo>
                  <a:cubicBezTo>
                    <a:pt x="1" y="11728"/>
                    <a:pt x="1025" y="14252"/>
                    <a:pt x="3108" y="14252"/>
                  </a:cubicBezTo>
                  <a:lnTo>
                    <a:pt x="6430" y="14252"/>
                  </a:lnTo>
                  <a:cubicBezTo>
                    <a:pt x="6435" y="14252"/>
                    <a:pt x="6440" y="14252"/>
                    <a:pt x="6445" y="14252"/>
                  </a:cubicBezTo>
                  <a:cubicBezTo>
                    <a:pt x="8530" y="14252"/>
                    <a:pt x="9558" y="11712"/>
                    <a:pt x="8049" y="10275"/>
                  </a:cubicBezTo>
                  <a:lnTo>
                    <a:pt x="6263" y="8549"/>
                  </a:lnTo>
                  <a:lnTo>
                    <a:pt x="6263" y="6930"/>
                  </a:lnTo>
                  <a:lnTo>
                    <a:pt x="6371" y="6822"/>
                  </a:lnTo>
                  <a:cubicBezTo>
                    <a:pt x="6585" y="6608"/>
                    <a:pt x="6716" y="6298"/>
                    <a:pt x="6716" y="5989"/>
                  </a:cubicBezTo>
                  <a:lnTo>
                    <a:pt x="6716" y="5858"/>
                  </a:lnTo>
                  <a:cubicBezTo>
                    <a:pt x="6716" y="5632"/>
                    <a:pt x="6525" y="5441"/>
                    <a:pt x="6299" y="5441"/>
                  </a:cubicBezTo>
                  <a:lnTo>
                    <a:pt x="4989" y="5441"/>
                  </a:lnTo>
                  <a:lnTo>
                    <a:pt x="4989" y="3751"/>
                  </a:lnTo>
                  <a:lnTo>
                    <a:pt x="6037" y="3751"/>
                  </a:lnTo>
                  <a:cubicBezTo>
                    <a:pt x="6585" y="3751"/>
                    <a:pt x="7109" y="3572"/>
                    <a:pt x="7537" y="3250"/>
                  </a:cubicBezTo>
                  <a:cubicBezTo>
                    <a:pt x="7720" y="3116"/>
                    <a:pt x="7592" y="2872"/>
                    <a:pt x="7416" y="2872"/>
                  </a:cubicBezTo>
                  <a:cubicBezTo>
                    <a:pt x="7375" y="2872"/>
                    <a:pt x="7331" y="2885"/>
                    <a:pt x="7287" y="2917"/>
                  </a:cubicBezTo>
                  <a:cubicBezTo>
                    <a:pt x="6930" y="3179"/>
                    <a:pt x="6490" y="3322"/>
                    <a:pt x="6037" y="3322"/>
                  </a:cubicBezTo>
                  <a:lnTo>
                    <a:pt x="4989" y="3322"/>
                  </a:lnTo>
                  <a:lnTo>
                    <a:pt x="4989" y="2524"/>
                  </a:lnTo>
                  <a:cubicBezTo>
                    <a:pt x="4989" y="1357"/>
                    <a:pt x="5930" y="417"/>
                    <a:pt x="7085" y="417"/>
                  </a:cubicBezTo>
                  <a:lnTo>
                    <a:pt x="8145" y="417"/>
                  </a:lnTo>
                  <a:lnTo>
                    <a:pt x="8145" y="1226"/>
                  </a:lnTo>
                  <a:cubicBezTo>
                    <a:pt x="8145" y="1607"/>
                    <a:pt x="8037" y="1988"/>
                    <a:pt x="7847" y="2310"/>
                  </a:cubicBezTo>
                  <a:cubicBezTo>
                    <a:pt x="7748" y="2475"/>
                    <a:pt x="7889" y="2628"/>
                    <a:pt x="8032" y="2628"/>
                  </a:cubicBezTo>
                  <a:cubicBezTo>
                    <a:pt x="8096" y="2628"/>
                    <a:pt x="8160" y="2598"/>
                    <a:pt x="8204" y="2524"/>
                  </a:cubicBezTo>
                  <a:cubicBezTo>
                    <a:pt x="8442" y="2131"/>
                    <a:pt x="8561" y="1679"/>
                    <a:pt x="8561" y="1226"/>
                  </a:cubicBezTo>
                  <a:lnTo>
                    <a:pt x="8561" y="417"/>
                  </a:lnTo>
                  <a:cubicBezTo>
                    <a:pt x="8561" y="191"/>
                    <a:pt x="8383" y="0"/>
                    <a:pt x="81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599" name="Google Shape;6599;p112"/>
            <p:cNvSpPr/>
            <p:nvPr/>
          </p:nvSpPr>
          <p:spPr>
            <a:xfrm>
              <a:off x="7175270" y="1599831"/>
              <a:ext cx="86946" cy="104181"/>
            </a:xfrm>
            <a:custGeom>
              <a:rect b="b" l="l" r="r" t="t"/>
              <a:pathLst>
                <a:path extrusionOk="0" h="3796" w="3168">
                  <a:moveTo>
                    <a:pt x="1608" y="0"/>
                  </a:moveTo>
                  <a:cubicBezTo>
                    <a:pt x="1524" y="0"/>
                    <a:pt x="1441" y="33"/>
                    <a:pt x="1381" y="99"/>
                  </a:cubicBezTo>
                  <a:lnTo>
                    <a:pt x="167" y="1492"/>
                  </a:lnTo>
                  <a:cubicBezTo>
                    <a:pt x="0" y="1682"/>
                    <a:pt x="131" y="1992"/>
                    <a:pt x="405" y="1992"/>
                  </a:cubicBezTo>
                  <a:lnTo>
                    <a:pt x="834" y="1992"/>
                  </a:lnTo>
                  <a:lnTo>
                    <a:pt x="834" y="3599"/>
                  </a:lnTo>
                  <a:cubicBezTo>
                    <a:pt x="846" y="3730"/>
                    <a:pt x="947" y="3796"/>
                    <a:pt x="1047" y="3796"/>
                  </a:cubicBezTo>
                  <a:cubicBezTo>
                    <a:pt x="1146" y="3796"/>
                    <a:pt x="1244" y="3730"/>
                    <a:pt x="1250" y="3599"/>
                  </a:cubicBezTo>
                  <a:lnTo>
                    <a:pt x="1250" y="1885"/>
                  </a:lnTo>
                  <a:cubicBezTo>
                    <a:pt x="1250" y="1718"/>
                    <a:pt x="1119" y="1575"/>
                    <a:pt x="953" y="1575"/>
                  </a:cubicBezTo>
                  <a:lnTo>
                    <a:pt x="655" y="1575"/>
                  </a:lnTo>
                  <a:lnTo>
                    <a:pt x="1620" y="468"/>
                  </a:lnTo>
                  <a:lnTo>
                    <a:pt x="2584" y="1575"/>
                  </a:lnTo>
                  <a:lnTo>
                    <a:pt x="2286" y="1575"/>
                  </a:lnTo>
                  <a:cubicBezTo>
                    <a:pt x="2120" y="1575"/>
                    <a:pt x="1977" y="1718"/>
                    <a:pt x="1989" y="1885"/>
                  </a:cubicBezTo>
                  <a:lnTo>
                    <a:pt x="1989" y="3599"/>
                  </a:lnTo>
                  <a:cubicBezTo>
                    <a:pt x="1995" y="3730"/>
                    <a:pt x="2093" y="3796"/>
                    <a:pt x="2192" y="3796"/>
                  </a:cubicBezTo>
                  <a:cubicBezTo>
                    <a:pt x="2292" y="3796"/>
                    <a:pt x="2393" y="3730"/>
                    <a:pt x="2405" y="3599"/>
                  </a:cubicBezTo>
                  <a:lnTo>
                    <a:pt x="2405" y="2004"/>
                  </a:lnTo>
                  <a:lnTo>
                    <a:pt x="2834" y="2004"/>
                  </a:lnTo>
                  <a:cubicBezTo>
                    <a:pt x="2953" y="1992"/>
                    <a:pt x="3072" y="1932"/>
                    <a:pt x="3120" y="1813"/>
                  </a:cubicBezTo>
                  <a:cubicBezTo>
                    <a:pt x="3167" y="1706"/>
                    <a:pt x="3144" y="1575"/>
                    <a:pt x="3072" y="1492"/>
                  </a:cubicBezTo>
                  <a:lnTo>
                    <a:pt x="3048" y="1492"/>
                  </a:lnTo>
                  <a:lnTo>
                    <a:pt x="1834" y="99"/>
                  </a:lnTo>
                  <a:cubicBezTo>
                    <a:pt x="1774" y="33"/>
                    <a:pt x="1691" y="0"/>
                    <a:pt x="1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00" name="Google Shape;6600;p112"/>
            <p:cNvSpPr/>
            <p:nvPr/>
          </p:nvSpPr>
          <p:spPr>
            <a:xfrm>
              <a:off x="6919922" y="1513654"/>
              <a:ext cx="86754" cy="104181"/>
            </a:xfrm>
            <a:custGeom>
              <a:rect b="b" l="l" r="r" t="t"/>
              <a:pathLst>
                <a:path extrusionOk="0" h="3796" w="3161">
                  <a:moveTo>
                    <a:pt x="1625" y="0"/>
                  </a:moveTo>
                  <a:cubicBezTo>
                    <a:pt x="1541" y="0"/>
                    <a:pt x="1458" y="36"/>
                    <a:pt x="1399" y="107"/>
                  </a:cubicBezTo>
                  <a:lnTo>
                    <a:pt x="184" y="1488"/>
                  </a:lnTo>
                  <a:cubicBezTo>
                    <a:pt x="0" y="1672"/>
                    <a:pt x="138" y="1990"/>
                    <a:pt x="395" y="1990"/>
                  </a:cubicBezTo>
                  <a:cubicBezTo>
                    <a:pt x="404" y="1990"/>
                    <a:pt x="413" y="1989"/>
                    <a:pt x="422" y="1988"/>
                  </a:cubicBezTo>
                  <a:lnTo>
                    <a:pt x="851" y="1988"/>
                  </a:lnTo>
                  <a:lnTo>
                    <a:pt x="851" y="3608"/>
                  </a:lnTo>
                  <a:cubicBezTo>
                    <a:pt x="863" y="3733"/>
                    <a:pt x="964" y="3795"/>
                    <a:pt x="1064" y="3795"/>
                  </a:cubicBezTo>
                  <a:cubicBezTo>
                    <a:pt x="1163" y="3795"/>
                    <a:pt x="1262" y="3733"/>
                    <a:pt x="1268" y="3608"/>
                  </a:cubicBezTo>
                  <a:lnTo>
                    <a:pt x="1268" y="1881"/>
                  </a:lnTo>
                  <a:cubicBezTo>
                    <a:pt x="1268" y="1715"/>
                    <a:pt x="1137" y="1584"/>
                    <a:pt x="970" y="1572"/>
                  </a:cubicBezTo>
                  <a:lnTo>
                    <a:pt x="672" y="1572"/>
                  </a:lnTo>
                  <a:lnTo>
                    <a:pt x="1637" y="476"/>
                  </a:lnTo>
                  <a:lnTo>
                    <a:pt x="2601" y="1572"/>
                  </a:lnTo>
                  <a:lnTo>
                    <a:pt x="2303" y="1572"/>
                  </a:lnTo>
                  <a:cubicBezTo>
                    <a:pt x="2137" y="1584"/>
                    <a:pt x="1994" y="1715"/>
                    <a:pt x="2006" y="1881"/>
                  </a:cubicBezTo>
                  <a:lnTo>
                    <a:pt x="2006" y="3608"/>
                  </a:lnTo>
                  <a:cubicBezTo>
                    <a:pt x="2012" y="3733"/>
                    <a:pt x="2110" y="3795"/>
                    <a:pt x="2210" y="3795"/>
                  </a:cubicBezTo>
                  <a:cubicBezTo>
                    <a:pt x="2309" y="3795"/>
                    <a:pt x="2411" y="3733"/>
                    <a:pt x="2422" y="3608"/>
                  </a:cubicBezTo>
                  <a:lnTo>
                    <a:pt x="2422" y="1988"/>
                  </a:lnTo>
                  <a:lnTo>
                    <a:pt x="2851" y="1988"/>
                  </a:lnTo>
                  <a:cubicBezTo>
                    <a:pt x="2970" y="1988"/>
                    <a:pt x="3065" y="1917"/>
                    <a:pt x="3113" y="1810"/>
                  </a:cubicBezTo>
                  <a:cubicBezTo>
                    <a:pt x="3161" y="1703"/>
                    <a:pt x="3137" y="1572"/>
                    <a:pt x="3065" y="1488"/>
                  </a:cubicBezTo>
                  <a:lnTo>
                    <a:pt x="1851" y="107"/>
                  </a:lnTo>
                  <a:cubicBezTo>
                    <a:pt x="1791" y="36"/>
                    <a:pt x="1708" y="0"/>
                    <a:pt x="16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601" name="Google Shape;6601;p112"/>
          <p:cNvGrpSpPr/>
          <p:nvPr/>
        </p:nvGrpSpPr>
        <p:grpSpPr>
          <a:xfrm>
            <a:off x="4000405" y="1447621"/>
            <a:ext cx="391146" cy="310513"/>
            <a:chOff x="4000405" y="1447621"/>
            <a:chExt cx="391146" cy="310513"/>
          </a:xfrm>
        </p:grpSpPr>
        <p:sp>
          <p:nvSpPr>
            <p:cNvPr id="6602" name="Google Shape;6602;p112"/>
            <p:cNvSpPr/>
            <p:nvPr/>
          </p:nvSpPr>
          <p:spPr>
            <a:xfrm>
              <a:off x="4000405" y="1556029"/>
              <a:ext cx="249997" cy="202105"/>
            </a:xfrm>
            <a:custGeom>
              <a:rect b="b" l="l" r="r" t="t"/>
              <a:pathLst>
                <a:path extrusionOk="0" h="7364" w="9109">
                  <a:moveTo>
                    <a:pt x="4553" y="1"/>
                  </a:moveTo>
                  <a:cubicBezTo>
                    <a:pt x="3426" y="1"/>
                    <a:pt x="2298" y="355"/>
                    <a:pt x="1346" y="1064"/>
                  </a:cubicBezTo>
                  <a:cubicBezTo>
                    <a:pt x="476" y="1766"/>
                    <a:pt x="0" y="2695"/>
                    <a:pt x="0" y="3683"/>
                  </a:cubicBezTo>
                  <a:cubicBezTo>
                    <a:pt x="0" y="4683"/>
                    <a:pt x="476" y="5612"/>
                    <a:pt x="1346" y="6314"/>
                  </a:cubicBezTo>
                  <a:cubicBezTo>
                    <a:pt x="2246" y="6995"/>
                    <a:pt x="3337" y="7363"/>
                    <a:pt x="4455" y="7363"/>
                  </a:cubicBezTo>
                  <a:cubicBezTo>
                    <a:pt x="4490" y="7363"/>
                    <a:pt x="4525" y="7363"/>
                    <a:pt x="4560" y="7362"/>
                  </a:cubicBezTo>
                  <a:cubicBezTo>
                    <a:pt x="4588" y="7362"/>
                    <a:pt x="4615" y="7363"/>
                    <a:pt x="4643" y="7363"/>
                  </a:cubicBezTo>
                  <a:cubicBezTo>
                    <a:pt x="5329" y="7363"/>
                    <a:pt x="6003" y="7220"/>
                    <a:pt x="6644" y="6957"/>
                  </a:cubicBezTo>
                  <a:cubicBezTo>
                    <a:pt x="6875" y="6863"/>
                    <a:pt x="6772" y="6546"/>
                    <a:pt x="6565" y="6546"/>
                  </a:cubicBezTo>
                  <a:cubicBezTo>
                    <a:pt x="6538" y="6546"/>
                    <a:pt x="6508" y="6552"/>
                    <a:pt x="6477" y="6564"/>
                  </a:cubicBezTo>
                  <a:cubicBezTo>
                    <a:pt x="5870" y="6814"/>
                    <a:pt x="5215" y="6945"/>
                    <a:pt x="4560" y="6945"/>
                  </a:cubicBezTo>
                  <a:cubicBezTo>
                    <a:pt x="2286" y="6945"/>
                    <a:pt x="441" y="5481"/>
                    <a:pt x="441" y="3683"/>
                  </a:cubicBezTo>
                  <a:cubicBezTo>
                    <a:pt x="441" y="1873"/>
                    <a:pt x="2286" y="409"/>
                    <a:pt x="4560" y="409"/>
                  </a:cubicBezTo>
                  <a:cubicBezTo>
                    <a:pt x="6834" y="409"/>
                    <a:pt x="8692" y="1885"/>
                    <a:pt x="8692" y="3683"/>
                  </a:cubicBezTo>
                  <a:cubicBezTo>
                    <a:pt x="8692" y="4624"/>
                    <a:pt x="8168" y="5528"/>
                    <a:pt x="7263" y="6148"/>
                  </a:cubicBezTo>
                  <a:cubicBezTo>
                    <a:pt x="7068" y="6274"/>
                    <a:pt x="7192" y="6536"/>
                    <a:pt x="7374" y="6536"/>
                  </a:cubicBezTo>
                  <a:cubicBezTo>
                    <a:pt x="7414" y="6536"/>
                    <a:pt x="7458" y="6523"/>
                    <a:pt x="7501" y="6493"/>
                  </a:cubicBezTo>
                  <a:cubicBezTo>
                    <a:pt x="8525" y="5790"/>
                    <a:pt x="9108" y="4766"/>
                    <a:pt x="9108" y="3683"/>
                  </a:cubicBezTo>
                  <a:cubicBezTo>
                    <a:pt x="9108" y="2683"/>
                    <a:pt x="8632" y="1754"/>
                    <a:pt x="7763" y="1052"/>
                  </a:cubicBezTo>
                  <a:lnTo>
                    <a:pt x="7751" y="1064"/>
                  </a:lnTo>
                  <a:cubicBezTo>
                    <a:pt x="6805" y="355"/>
                    <a:pt x="5679" y="1"/>
                    <a:pt x="45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03" name="Google Shape;6603;p112"/>
            <p:cNvSpPr/>
            <p:nvPr/>
          </p:nvSpPr>
          <p:spPr>
            <a:xfrm>
              <a:off x="4065093" y="1593381"/>
              <a:ext cx="120593" cy="69628"/>
            </a:xfrm>
            <a:custGeom>
              <a:rect b="b" l="l" r="r" t="t"/>
              <a:pathLst>
                <a:path extrusionOk="0" h="2537" w="4394">
                  <a:moveTo>
                    <a:pt x="2191" y="417"/>
                  </a:moveTo>
                  <a:cubicBezTo>
                    <a:pt x="3144" y="417"/>
                    <a:pt x="3977" y="810"/>
                    <a:pt x="3977" y="1262"/>
                  </a:cubicBezTo>
                  <a:cubicBezTo>
                    <a:pt x="3977" y="1715"/>
                    <a:pt x="3144" y="2108"/>
                    <a:pt x="2191" y="2108"/>
                  </a:cubicBezTo>
                  <a:cubicBezTo>
                    <a:pt x="1251" y="2108"/>
                    <a:pt x="417" y="1715"/>
                    <a:pt x="417" y="1262"/>
                  </a:cubicBezTo>
                  <a:cubicBezTo>
                    <a:pt x="417" y="822"/>
                    <a:pt x="1251" y="417"/>
                    <a:pt x="2191" y="417"/>
                  </a:cubicBezTo>
                  <a:close/>
                  <a:moveTo>
                    <a:pt x="2191" y="0"/>
                  </a:moveTo>
                  <a:cubicBezTo>
                    <a:pt x="965" y="0"/>
                    <a:pt x="1" y="548"/>
                    <a:pt x="1" y="1262"/>
                  </a:cubicBezTo>
                  <a:cubicBezTo>
                    <a:pt x="1" y="1977"/>
                    <a:pt x="965" y="2536"/>
                    <a:pt x="2203" y="2536"/>
                  </a:cubicBezTo>
                  <a:cubicBezTo>
                    <a:pt x="3441" y="2536"/>
                    <a:pt x="4394" y="1977"/>
                    <a:pt x="4394" y="1262"/>
                  </a:cubicBezTo>
                  <a:cubicBezTo>
                    <a:pt x="4394" y="548"/>
                    <a:pt x="3430" y="0"/>
                    <a:pt x="21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04" name="Google Shape;6604;p112"/>
            <p:cNvSpPr/>
            <p:nvPr/>
          </p:nvSpPr>
          <p:spPr>
            <a:xfrm>
              <a:off x="4258854" y="1612593"/>
              <a:ext cx="97841" cy="37380"/>
            </a:xfrm>
            <a:custGeom>
              <a:rect b="b" l="l" r="r" t="t"/>
              <a:pathLst>
                <a:path extrusionOk="0" h="1362" w="3565">
                  <a:moveTo>
                    <a:pt x="3265" y="0"/>
                  </a:moveTo>
                  <a:cubicBezTo>
                    <a:pt x="3222" y="0"/>
                    <a:pt x="3177" y="15"/>
                    <a:pt x="3132" y="50"/>
                  </a:cubicBezTo>
                  <a:cubicBezTo>
                    <a:pt x="2326" y="635"/>
                    <a:pt x="1348" y="944"/>
                    <a:pt x="344" y="944"/>
                  </a:cubicBezTo>
                  <a:cubicBezTo>
                    <a:pt x="325" y="944"/>
                    <a:pt x="306" y="944"/>
                    <a:pt x="287" y="943"/>
                  </a:cubicBezTo>
                  <a:cubicBezTo>
                    <a:pt x="1" y="943"/>
                    <a:pt x="1" y="1360"/>
                    <a:pt x="287" y="1360"/>
                  </a:cubicBezTo>
                  <a:cubicBezTo>
                    <a:pt x="323" y="1361"/>
                    <a:pt x="359" y="1361"/>
                    <a:pt x="395" y="1361"/>
                  </a:cubicBezTo>
                  <a:cubicBezTo>
                    <a:pt x="1476" y="1361"/>
                    <a:pt x="2518" y="1017"/>
                    <a:pt x="3382" y="384"/>
                  </a:cubicBezTo>
                  <a:cubicBezTo>
                    <a:pt x="3564" y="250"/>
                    <a:pt x="3438" y="0"/>
                    <a:pt x="32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05" name="Google Shape;6605;p112"/>
            <p:cNvSpPr/>
            <p:nvPr/>
          </p:nvSpPr>
          <p:spPr>
            <a:xfrm>
              <a:off x="4142186" y="1447621"/>
              <a:ext cx="249365" cy="159840"/>
            </a:xfrm>
            <a:custGeom>
              <a:rect b="b" l="l" r="r" t="t"/>
              <a:pathLst>
                <a:path extrusionOk="0" h="5824" w="9086">
                  <a:moveTo>
                    <a:pt x="4493" y="1"/>
                  </a:moveTo>
                  <a:cubicBezTo>
                    <a:pt x="3417" y="1"/>
                    <a:pt x="2367" y="333"/>
                    <a:pt x="1490" y="954"/>
                  </a:cubicBezTo>
                  <a:cubicBezTo>
                    <a:pt x="644" y="1585"/>
                    <a:pt x="121" y="2430"/>
                    <a:pt x="13" y="3335"/>
                  </a:cubicBezTo>
                  <a:cubicBezTo>
                    <a:pt x="0" y="3490"/>
                    <a:pt x="117" y="3574"/>
                    <a:pt x="232" y="3574"/>
                  </a:cubicBezTo>
                  <a:cubicBezTo>
                    <a:pt x="329" y="3574"/>
                    <a:pt x="426" y="3514"/>
                    <a:pt x="442" y="3382"/>
                  </a:cubicBezTo>
                  <a:cubicBezTo>
                    <a:pt x="525" y="2585"/>
                    <a:pt x="990" y="1847"/>
                    <a:pt x="1740" y="1287"/>
                  </a:cubicBezTo>
                  <a:cubicBezTo>
                    <a:pt x="2546" y="726"/>
                    <a:pt x="3501" y="417"/>
                    <a:pt x="4493" y="417"/>
                  </a:cubicBezTo>
                  <a:cubicBezTo>
                    <a:pt x="4512" y="417"/>
                    <a:pt x="4531" y="418"/>
                    <a:pt x="4550" y="418"/>
                  </a:cubicBezTo>
                  <a:cubicBezTo>
                    <a:pt x="6824" y="418"/>
                    <a:pt x="8669" y="1882"/>
                    <a:pt x="8669" y="3692"/>
                  </a:cubicBezTo>
                  <a:cubicBezTo>
                    <a:pt x="8657" y="4347"/>
                    <a:pt x="8431" y="4978"/>
                    <a:pt x="8002" y="5478"/>
                  </a:cubicBezTo>
                  <a:cubicBezTo>
                    <a:pt x="7919" y="5573"/>
                    <a:pt x="7931" y="5704"/>
                    <a:pt x="8026" y="5776"/>
                  </a:cubicBezTo>
                  <a:cubicBezTo>
                    <a:pt x="8062" y="5811"/>
                    <a:pt x="8110" y="5823"/>
                    <a:pt x="8157" y="5823"/>
                  </a:cubicBezTo>
                  <a:cubicBezTo>
                    <a:pt x="8229" y="5823"/>
                    <a:pt x="8288" y="5799"/>
                    <a:pt x="8324" y="5752"/>
                  </a:cubicBezTo>
                  <a:cubicBezTo>
                    <a:pt x="8812" y="5180"/>
                    <a:pt x="9086" y="4454"/>
                    <a:pt x="9086" y="3704"/>
                  </a:cubicBezTo>
                  <a:cubicBezTo>
                    <a:pt x="9086" y="2704"/>
                    <a:pt x="8610" y="1775"/>
                    <a:pt x="7741" y="1073"/>
                  </a:cubicBezTo>
                  <a:cubicBezTo>
                    <a:pt x="6838" y="369"/>
                    <a:pt x="5739" y="1"/>
                    <a:pt x="4604" y="1"/>
                  </a:cubicBezTo>
                  <a:cubicBezTo>
                    <a:pt x="4586" y="1"/>
                    <a:pt x="4568" y="1"/>
                    <a:pt x="4550" y="1"/>
                  </a:cubicBezTo>
                  <a:cubicBezTo>
                    <a:pt x="4531" y="1"/>
                    <a:pt x="4512" y="1"/>
                    <a:pt x="44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06" name="Google Shape;6606;p112"/>
            <p:cNvSpPr/>
            <p:nvPr/>
          </p:nvSpPr>
          <p:spPr>
            <a:xfrm>
              <a:off x="4206572" y="1485221"/>
              <a:ext cx="120621" cy="69628"/>
            </a:xfrm>
            <a:custGeom>
              <a:rect b="b" l="l" r="r" t="t"/>
              <a:pathLst>
                <a:path extrusionOk="0" h="2537" w="4395">
                  <a:moveTo>
                    <a:pt x="2204" y="0"/>
                  </a:moveTo>
                  <a:cubicBezTo>
                    <a:pt x="2025" y="0"/>
                    <a:pt x="1858" y="12"/>
                    <a:pt x="1692" y="24"/>
                  </a:cubicBezTo>
                  <a:cubicBezTo>
                    <a:pt x="1434" y="83"/>
                    <a:pt x="1476" y="453"/>
                    <a:pt x="1739" y="453"/>
                  </a:cubicBezTo>
                  <a:cubicBezTo>
                    <a:pt x="1743" y="453"/>
                    <a:pt x="1747" y="453"/>
                    <a:pt x="1751" y="453"/>
                  </a:cubicBezTo>
                  <a:cubicBezTo>
                    <a:pt x="1894" y="429"/>
                    <a:pt x="2037" y="417"/>
                    <a:pt x="2192" y="417"/>
                  </a:cubicBezTo>
                  <a:cubicBezTo>
                    <a:pt x="3144" y="417"/>
                    <a:pt x="3966" y="810"/>
                    <a:pt x="3966" y="1262"/>
                  </a:cubicBezTo>
                  <a:cubicBezTo>
                    <a:pt x="3966" y="1715"/>
                    <a:pt x="3144" y="2108"/>
                    <a:pt x="2192" y="2108"/>
                  </a:cubicBezTo>
                  <a:cubicBezTo>
                    <a:pt x="1251" y="2108"/>
                    <a:pt x="418" y="1715"/>
                    <a:pt x="418" y="1262"/>
                  </a:cubicBezTo>
                  <a:cubicBezTo>
                    <a:pt x="418" y="1072"/>
                    <a:pt x="584" y="869"/>
                    <a:pt x="870" y="715"/>
                  </a:cubicBezTo>
                  <a:cubicBezTo>
                    <a:pt x="977" y="655"/>
                    <a:pt x="1013" y="524"/>
                    <a:pt x="953" y="429"/>
                  </a:cubicBezTo>
                  <a:cubicBezTo>
                    <a:pt x="913" y="357"/>
                    <a:pt x="846" y="317"/>
                    <a:pt x="774" y="317"/>
                  </a:cubicBezTo>
                  <a:cubicBezTo>
                    <a:pt x="739" y="317"/>
                    <a:pt x="703" y="326"/>
                    <a:pt x="668" y="346"/>
                  </a:cubicBezTo>
                  <a:cubicBezTo>
                    <a:pt x="239" y="584"/>
                    <a:pt x="1" y="905"/>
                    <a:pt x="1" y="1262"/>
                  </a:cubicBezTo>
                  <a:cubicBezTo>
                    <a:pt x="1" y="1977"/>
                    <a:pt x="965" y="2536"/>
                    <a:pt x="2204" y="2536"/>
                  </a:cubicBezTo>
                  <a:cubicBezTo>
                    <a:pt x="3430" y="2536"/>
                    <a:pt x="4394" y="1977"/>
                    <a:pt x="4394" y="1262"/>
                  </a:cubicBezTo>
                  <a:cubicBezTo>
                    <a:pt x="4394" y="560"/>
                    <a:pt x="3430" y="0"/>
                    <a:pt x="22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607" name="Google Shape;6607;p112"/>
          <p:cNvGrpSpPr/>
          <p:nvPr/>
        </p:nvGrpSpPr>
        <p:grpSpPr>
          <a:xfrm>
            <a:off x="3274320" y="1447456"/>
            <a:ext cx="395098" cy="355742"/>
            <a:chOff x="3274320" y="1447456"/>
            <a:chExt cx="395098" cy="355742"/>
          </a:xfrm>
        </p:grpSpPr>
        <p:sp>
          <p:nvSpPr>
            <p:cNvPr id="6608" name="Google Shape;6608;p112"/>
            <p:cNvSpPr/>
            <p:nvPr/>
          </p:nvSpPr>
          <p:spPr>
            <a:xfrm>
              <a:off x="3356655" y="1507122"/>
              <a:ext cx="222250" cy="218627"/>
            </a:xfrm>
            <a:custGeom>
              <a:rect b="b" l="l" r="r" t="t"/>
              <a:pathLst>
                <a:path extrusionOk="0" h="7966" w="8098">
                  <a:moveTo>
                    <a:pt x="4053" y="403"/>
                  </a:moveTo>
                  <a:cubicBezTo>
                    <a:pt x="4424" y="403"/>
                    <a:pt x="4796" y="629"/>
                    <a:pt x="4882" y="1095"/>
                  </a:cubicBezTo>
                  <a:cubicBezTo>
                    <a:pt x="4649" y="1046"/>
                    <a:pt x="4416" y="1021"/>
                    <a:pt x="4185" y="1021"/>
                  </a:cubicBezTo>
                  <a:cubicBezTo>
                    <a:pt x="3861" y="1021"/>
                    <a:pt x="3540" y="1070"/>
                    <a:pt x="3227" y="1167"/>
                  </a:cubicBezTo>
                  <a:cubicBezTo>
                    <a:pt x="3264" y="662"/>
                    <a:pt x="3657" y="403"/>
                    <a:pt x="4053" y="403"/>
                  </a:cubicBezTo>
                  <a:close/>
                  <a:moveTo>
                    <a:pt x="1050" y="2700"/>
                  </a:moveTo>
                  <a:cubicBezTo>
                    <a:pt x="1133" y="2700"/>
                    <a:pt x="1213" y="2733"/>
                    <a:pt x="1275" y="2774"/>
                  </a:cubicBezTo>
                  <a:cubicBezTo>
                    <a:pt x="1132" y="3036"/>
                    <a:pt x="1037" y="3310"/>
                    <a:pt x="965" y="3608"/>
                  </a:cubicBezTo>
                  <a:cubicBezTo>
                    <a:pt x="739" y="3572"/>
                    <a:pt x="572" y="3381"/>
                    <a:pt x="572" y="3143"/>
                  </a:cubicBezTo>
                  <a:cubicBezTo>
                    <a:pt x="572" y="2893"/>
                    <a:pt x="775" y="2703"/>
                    <a:pt x="1013" y="2703"/>
                  </a:cubicBezTo>
                  <a:cubicBezTo>
                    <a:pt x="1025" y="2701"/>
                    <a:pt x="1038" y="2700"/>
                    <a:pt x="1050" y="2700"/>
                  </a:cubicBezTo>
                  <a:close/>
                  <a:moveTo>
                    <a:pt x="6895" y="6203"/>
                  </a:moveTo>
                  <a:cubicBezTo>
                    <a:pt x="7299" y="6465"/>
                    <a:pt x="7347" y="7025"/>
                    <a:pt x="7002" y="7358"/>
                  </a:cubicBezTo>
                  <a:cubicBezTo>
                    <a:pt x="6862" y="7488"/>
                    <a:pt x="6687" y="7550"/>
                    <a:pt x="6514" y="7550"/>
                  </a:cubicBezTo>
                  <a:cubicBezTo>
                    <a:pt x="6258" y="7550"/>
                    <a:pt x="6005" y="7416"/>
                    <a:pt x="5871" y="7168"/>
                  </a:cubicBezTo>
                  <a:cubicBezTo>
                    <a:pt x="6275" y="6918"/>
                    <a:pt x="6633" y="6596"/>
                    <a:pt x="6895" y="6203"/>
                  </a:cubicBezTo>
                  <a:close/>
                  <a:moveTo>
                    <a:pt x="4049" y="0"/>
                  </a:moveTo>
                  <a:cubicBezTo>
                    <a:pt x="3370" y="12"/>
                    <a:pt x="2811" y="548"/>
                    <a:pt x="2799" y="1226"/>
                  </a:cubicBezTo>
                  <a:lnTo>
                    <a:pt x="2799" y="1322"/>
                  </a:lnTo>
                  <a:cubicBezTo>
                    <a:pt x="2275" y="1572"/>
                    <a:pt x="1834" y="1941"/>
                    <a:pt x="1501" y="2405"/>
                  </a:cubicBezTo>
                  <a:cubicBezTo>
                    <a:pt x="1352" y="2306"/>
                    <a:pt x="1185" y="2259"/>
                    <a:pt x="1020" y="2259"/>
                  </a:cubicBezTo>
                  <a:cubicBezTo>
                    <a:pt x="670" y="2259"/>
                    <a:pt x="329" y="2469"/>
                    <a:pt x="191" y="2834"/>
                  </a:cubicBezTo>
                  <a:cubicBezTo>
                    <a:pt x="1" y="3358"/>
                    <a:pt x="346" y="3941"/>
                    <a:pt x="906" y="4012"/>
                  </a:cubicBezTo>
                  <a:cubicBezTo>
                    <a:pt x="894" y="4108"/>
                    <a:pt x="894" y="4215"/>
                    <a:pt x="894" y="4310"/>
                  </a:cubicBezTo>
                  <a:cubicBezTo>
                    <a:pt x="894" y="5120"/>
                    <a:pt x="1191" y="5894"/>
                    <a:pt x="1727" y="6501"/>
                  </a:cubicBezTo>
                  <a:cubicBezTo>
                    <a:pt x="1771" y="6547"/>
                    <a:pt x="1822" y="6567"/>
                    <a:pt x="1871" y="6567"/>
                  </a:cubicBezTo>
                  <a:cubicBezTo>
                    <a:pt x="2024" y="6567"/>
                    <a:pt x="2163" y="6380"/>
                    <a:pt x="2037" y="6227"/>
                  </a:cubicBezTo>
                  <a:cubicBezTo>
                    <a:pt x="1037" y="5096"/>
                    <a:pt x="1084" y="3393"/>
                    <a:pt x="2132" y="2310"/>
                  </a:cubicBezTo>
                  <a:cubicBezTo>
                    <a:pt x="2691" y="1738"/>
                    <a:pt x="3437" y="1448"/>
                    <a:pt x="4186" y="1448"/>
                  </a:cubicBezTo>
                  <a:cubicBezTo>
                    <a:pt x="4841" y="1448"/>
                    <a:pt x="5499" y="1670"/>
                    <a:pt x="6037" y="2119"/>
                  </a:cubicBezTo>
                  <a:cubicBezTo>
                    <a:pt x="7192" y="3096"/>
                    <a:pt x="7395" y="4786"/>
                    <a:pt x="6514" y="6001"/>
                  </a:cubicBezTo>
                  <a:cubicBezTo>
                    <a:pt x="5954" y="6772"/>
                    <a:pt x="5074" y="7187"/>
                    <a:pt x="4179" y="7187"/>
                  </a:cubicBezTo>
                  <a:cubicBezTo>
                    <a:pt x="3664" y="7187"/>
                    <a:pt x="3145" y="7050"/>
                    <a:pt x="2680" y="6763"/>
                  </a:cubicBezTo>
                  <a:cubicBezTo>
                    <a:pt x="2644" y="6745"/>
                    <a:pt x="2609" y="6737"/>
                    <a:pt x="2576" y="6737"/>
                  </a:cubicBezTo>
                  <a:cubicBezTo>
                    <a:pt x="2390" y="6737"/>
                    <a:pt x="2272" y="6989"/>
                    <a:pt x="2454" y="7120"/>
                  </a:cubicBezTo>
                  <a:cubicBezTo>
                    <a:pt x="2986" y="7445"/>
                    <a:pt x="3591" y="7613"/>
                    <a:pt x="4198" y="7613"/>
                  </a:cubicBezTo>
                  <a:cubicBezTo>
                    <a:pt x="4636" y="7613"/>
                    <a:pt x="5075" y="7526"/>
                    <a:pt x="5490" y="7346"/>
                  </a:cubicBezTo>
                  <a:cubicBezTo>
                    <a:pt x="5692" y="7727"/>
                    <a:pt x="6085" y="7965"/>
                    <a:pt x="6502" y="7965"/>
                  </a:cubicBezTo>
                  <a:cubicBezTo>
                    <a:pt x="7657" y="7965"/>
                    <a:pt x="8097" y="6453"/>
                    <a:pt x="7121" y="5846"/>
                  </a:cubicBezTo>
                  <a:cubicBezTo>
                    <a:pt x="8049" y="4072"/>
                    <a:pt x="7192" y="1881"/>
                    <a:pt x="5311" y="1214"/>
                  </a:cubicBezTo>
                  <a:cubicBezTo>
                    <a:pt x="5287" y="536"/>
                    <a:pt x="4728" y="0"/>
                    <a:pt x="40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09" name="Google Shape;6609;p112"/>
            <p:cNvSpPr/>
            <p:nvPr/>
          </p:nvSpPr>
          <p:spPr>
            <a:xfrm>
              <a:off x="3425295" y="1623104"/>
              <a:ext cx="58074" cy="49538"/>
            </a:xfrm>
            <a:custGeom>
              <a:rect b="b" l="l" r="r" t="t"/>
              <a:pathLst>
                <a:path extrusionOk="0" h="1805" w="2116">
                  <a:moveTo>
                    <a:pt x="905" y="417"/>
                  </a:moveTo>
                  <a:cubicBezTo>
                    <a:pt x="1179" y="417"/>
                    <a:pt x="1393" y="632"/>
                    <a:pt x="1393" y="906"/>
                  </a:cubicBezTo>
                  <a:cubicBezTo>
                    <a:pt x="1393" y="1197"/>
                    <a:pt x="1151" y="1389"/>
                    <a:pt x="899" y="1389"/>
                  </a:cubicBezTo>
                  <a:cubicBezTo>
                    <a:pt x="780" y="1389"/>
                    <a:pt x="659" y="1346"/>
                    <a:pt x="560" y="1251"/>
                  </a:cubicBezTo>
                  <a:cubicBezTo>
                    <a:pt x="262" y="941"/>
                    <a:pt x="476" y="417"/>
                    <a:pt x="905" y="417"/>
                  </a:cubicBezTo>
                  <a:close/>
                  <a:moveTo>
                    <a:pt x="920" y="1"/>
                  </a:moveTo>
                  <a:cubicBezTo>
                    <a:pt x="915" y="1"/>
                    <a:pt x="910" y="1"/>
                    <a:pt x="905" y="1"/>
                  </a:cubicBezTo>
                  <a:cubicBezTo>
                    <a:pt x="405" y="1"/>
                    <a:pt x="0" y="406"/>
                    <a:pt x="0" y="906"/>
                  </a:cubicBezTo>
                  <a:cubicBezTo>
                    <a:pt x="0" y="1445"/>
                    <a:pt x="446" y="1805"/>
                    <a:pt x="912" y="1805"/>
                  </a:cubicBezTo>
                  <a:cubicBezTo>
                    <a:pt x="1135" y="1805"/>
                    <a:pt x="1363" y="1722"/>
                    <a:pt x="1548" y="1537"/>
                  </a:cubicBezTo>
                  <a:cubicBezTo>
                    <a:pt x="2116" y="969"/>
                    <a:pt x="1719" y="1"/>
                    <a:pt x="9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10" name="Google Shape;6610;p112"/>
            <p:cNvSpPr/>
            <p:nvPr/>
          </p:nvSpPr>
          <p:spPr>
            <a:xfrm>
              <a:off x="3466462" y="1565772"/>
              <a:ext cx="40536" cy="34828"/>
            </a:xfrm>
            <a:custGeom>
              <a:rect b="b" l="l" r="r" t="t"/>
              <a:pathLst>
                <a:path extrusionOk="0" h="1269" w="1477">
                  <a:moveTo>
                    <a:pt x="631" y="423"/>
                  </a:moveTo>
                  <a:cubicBezTo>
                    <a:pt x="822" y="423"/>
                    <a:pt x="917" y="649"/>
                    <a:pt x="786" y="780"/>
                  </a:cubicBezTo>
                  <a:cubicBezTo>
                    <a:pt x="744" y="822"/>
                    <a:pt x="692" y="841"/>
                    <a:pt x="641" y="841"/>
                  </a:cubicBezTo>
                  <a:cubicBezTo>
                    <a:pt x="533" y="841"/>
                    <a:pt x="429" y="758"/>
                    <a:pt x="429" y="637"/>
                  </a:cubicBezTo>
                  <a:cubicBezTo>
                    <a:pt x="429" y="518"/>
                    <a:pt x="524" y="423"/>
                    <a:pt x="631" y="423"/>
                  </a:cubicBezTo>
                  <a:close/>
                  <a:moveTo>
                    <a:pt x="637" y="0"/>
                  </a:moveTo>
                  <a:cubicBezTo>
                    <a:pt x="311" y="0"/>
                    <a:pt x="0" y="251"/>
                    <a:pt x="0" y="637"/>
                  </a:cubicBezTo>
                  <a:cubicBezTo>
                    <a:pt x="0" y="982"/>
                    <a:pt x="286" y="1268"/>
                    <a:pt x="631" y="1268"/>
                  </a:cubicBezTo>
                  <a:cubicBezTo>
                    <a:pt x="1203" y="1268"/>
                    <a:pt x="1477" y="578"/>
                    <a:pt x="1084" y="185"/>
                  </a:cubicBezTo>
                  <a:cubicBezTo>
                    <a:pt x="953" y="58"/>
                    <a:pt x="793"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11" name="Google Shape;6611;p112"/>
            <p:cNvSpPr/>
            <p:nvPr/>
          </p:nvSpPr>
          <p:spPr>
            <a:xfrm>
              <a:off x="3482133" y="1552927"/>
              <a:ext cx="187285" cy="250271"/>
            </a:xfrm>
            <a:custGeom>
              <a:rect b="b" l="l" r="r" t="t"/>
              <a:pathLst>
                <a:path extrusionOk="0" h="9119" w="6824">
                  <a:moveTo>
                    <a:pt x="5178" y="1"/>
                  </a:moveTo>
                  <a:cubicBezTo>
                    <a:pt x="5083" y="1"/>
                    <a:pt x="4990" y="51"/>
                    <a:pt x="4942" y="141"/>
                  </a:cubicBezTo>
                  <a:lnTo>
                    <a:pt x="4061" y="1843"/>
                  </a:lnTo>
                  <a:cubicBezTo>
                    <a:pt x="4025" y="1927"/>
                    <a:pt x="4025" y="2034"/>
                    <a:pt x="4085" y="2117"/>
                  </a:cubicBezTo>
                  <a:cubicBezTo>
                    <a:pt x="4137" y="2190"/>
                    <a:pt x="4216" y="2227"/>
                    <a:pt x="4299" y="2227"/>
                  </a:cubicBezTo>
                  <a:cubicBezTo>
                    <a:pt x="4311" y="2227"/>
                    <a:pt x="4323" y="2226"/>
                    <a:pt x="4335" y="2224"/>
                  </a:cubicBezTo>
                  <a:lnTo>
                    <a:pt x="4775" y="2165"/>
                  </a:lnTo>
                  <a:cubicBezTo>
                    <a:pt x="4787" y="2320"/>
                    <a:pt x="4799" y="2486"/>
                    <a:pt x="4799" y="2641"/>
                  </a:cubicBezTo>
                  <a:cubicBezTo>
                    <a:pt x="4799" y="3820"/>
                    <a:pt x="4406" y="4951"/>
                    <a:pt x="3668" y="5868"/>
                  </a:cubicBezTo>
                  <a:cubicBezTo>
                    <a:pt x="2954" y="6761"/>
                    <a:pt x="1953" y="7404"/>
                    <a:pt x="846" y="7677"/>
                  </a:cubicBezTo>
                  <a:cubicBezTo>
                    <a:pt x="1" y="7880"/>
                    <a:pt x="144" y="9118"/>
                    <a:pt x="1013" y="9118"/>
                  </a:cubicBezTo>
                  <a:cubicBezTo>
                    <a:pt x="1072" y="9118"/>
                    <a:pt x="1132" y="9118"/>
                    <a:pt x="1191" y="9106"/>
                  </a:cubicBezTo>
                  <a:cubicBezTo>
                    <a:pt x="3644" y="8511"/>
                    <a:pt x="5549" y="6570"/>
                    <a:pt x="6109" y="4106"/>
                  </a:cubicBezTo>
                  <a:cubicBezTo>
                    <a:pt x="6164" y="3940"/>
                    <a:pt x="6032" y="3835"/>
                    <a:pt x="5902" y="3835"/>
                  </a:cubicBezTo>
                  <a:cubicBezTo>
                    <a:pt x="5807" y="3835"/>
                    <a:pt x="5712" y="3891"/>
                    <a:pt x="5692" y="4022"/>
                  </a:cubicBezTo>
                  <a:cubicBezTo>
                    <a:pt x="5168" y="6320"/>
                    <a:pt x="3382" y="8130"/>
                    <a:pt x="1084" y="8689"/>
                  </a:cubicBezTo>
                  <a:cubicBezTo>
                    <a:pt x="1055" y="8696"/>
                    <a:pt x="1027" y="8700"/>
                    <a:pt x="1001" y="8700"/>
                  </a:cubicBezTo>
                  <a:cubicBezTo>
                    <a:pt x="660" y="8700"/>
                    <a:pt x="554" y="8171"/>
                    <a:pt x="930" y="8082"/>
                  </a:cubicBezTo>
                  <a:cubicBezTo>
                    <a:pt x="2144" y="7796"/>
                    <a:pt x="3216" y="7106"/>
                    <a:pt x="4001" y="6130"/>
                  </a:cubicBezTo>
                  <a:cubicBezTo>
                    <a:pt x="4799" y="5141"/>
                    <a:pt x="5228" y="3915"/>
                    <a:pt x="5216" y="2641"/>
                  </a:cubicBezTo>
                  <a:cubicBezTo>
                    <a:pt x="5216" y="2391"/>
                    <a:pt x="5204" y="2141"/>
                    <a:pt x="5168" y="1903"/>
                  </a:cubicBezTo>
                  <a:cubicBezTo>
                    <a:pt x="5168" y="1843"/>
                    <a:pt x="5132" y="1796"/>
                    <a:pt x="5085" y="1760"/>
                  </a:cubicBezTo>
                  <a:cubicBezTo>
                    <a:pt x="5037" y="1724"/>
                    <a:pt x="4990" y="1712"/>
                    <a:pt x="4930" y="1712"/>
                  </a:cubicBezTo>
                  <a:lnTo>
                    <a:pt x="4585" y="1772"/>
                  </a:lnTo>
                  <a:lnTo>
                    <a:pt x="5216" y="534"/>
                  </a:lnTo>
                  <a:lnTo>
                    <a:pt x="6168" y="1546"/>
                  </a:lnTo>
                  <a:lnTo>
                    <a:pt x="5966" y="1570"/>
                  </a:lnTo>
                  <a:cubicBezTo>
                    <a:pt x="5847" y="1581"/>
                    <a:pt x="5775" y="1689"/>
                    <a:pt x="5787" y="1808"/>
                  </a:cubicBezTo>
                  <a:cubicBezTo>
                    <a:pt x="5823" y="2081"/>
                    <a:pt x="5847" y="2367"/>
                    <a:pt x="5847" y="2641"/>
                  </a:cubicBezTo>
                  <a:cubicBezTo>
                    <a:pt x="5847" y="2808"/>
                    <a:pt x="5847" y="2974"/>
                    <a:pt x="5823" y="3141"/>
                  </a:cubicBezTo>
                  <a:cubicBezTo>
                    <a:pt x="5810" y="3292"/>
                    <a:pt x="5920" y="3369"/>
                    <a:pt x="6030" y="3369"/>
                  </a:cubicBezTo>
                  <a:cubicBezTo>
                    <a:pt x="6129" y="3369"/>
                    <a:pt x="6228" y="3307"/>
                    <a:pt x="6240" y="3177"/>
                  </a:cubicBezTo>
                  <a:cubicBezTo>
                    <a:pt x="6264" y="2998"/>
                    <a:pt x="6264" y="2820"/>
                    <a:pt x="6264" y="2641"/>
                  </a:cubicBezTo>
                  <a:cubicBezTo>
                    <a:pt x="6264" y="2415"/>
                    <a:pt x="6252" y="2189"/>
                    <a:pt x="6228" y="1962"/>
                  </a:cubicBezTo>
                  <a:lnTo>
                    <a:pt x="6525" y="1915"/>
                  </a:lnTo>
                  <a:cubicBezTo>
                    <a:pt x="6740" y="1879"/>
                    <a:pt x="6823" y="1617"/>
                    <a:pt x="6680" y="1462"/>
                  </a:cubicBezTo>
                  <a:lnTo>
                    <a:pt x="6692" y="1462"/>
                  </a:lnTo>
                  <a:lnTo>
                    <a:pt x="5371" y="81"/>
                  </a:lnTo>
                  <a:cubicBezTo>
                    <a:pt x="5316" y="27"/>
                    <a:pt x="5247" y="1"/>
                    <a:pt x="51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12" name="Google Shape;6612;p112"/>
            <p:cNvSpPr/>
            <p:nvPr/>
          </p:nvSpPr>
          <p:spPr>
            <a:xfrm>
              <a:off x="3274320" y="1447456"/>
              <a:ext cx="187916" cy="245935"/>
            </a:xfrm>
            <a:custGeom>
              <a:rect b="b" l="l" r="r" t="t"/>
              <a:pathLst>
                <a:path extrusionOk="0" h="8961" w="6847">
                  <a:moveTo>
                    <a:pt x="5817" y="1"/>
                  </a:moveTo>
                  <a:cubicBezTo>
                    <a:pt x="5762" y="1"/>
                    <a:pt x="5704" y="7"/>
                    <a:pt x="5644" y="19"/>
                  </a:cubicBezTo>
                  <a:cubicBezTo>
                    <a:pt x="4203" y="376"/>
                    <a:pt x="2929" y="1186"/>
                    <a:pt x="2001" y="2341"/>
                  </a:cubicBezTo>
                  <a:cubicBezTo>
                    <a:pt x="1060" y="3519"/>
                    <a:pt x="548" y="4972"/>
                    <a:pt x="560" y="6484"/>
                  </a:cubicBezTo>
                  <a:cubicBezTo>
                    <a:pt x="560" y="6710"/>
                    <a:pt x="572" y="6937"/>
                    <a:pt x="596" y="7175"/>
                  </a:cubicBezTo>
                  <a:lnTo>
                    <a:pt x="334" y="7210"/>
                  </a:lnTo>
                  <a:cubicBezTo>
                    <a:pt x="96" y="7234"/>
                    <a:pt x="0" y="7520"/>
                    <a:pt x="167" y="7687"/>
                  </a:cubicBezTo>
                  <a:lnTo>
                    <a:pt x="1215" y="8794"/>
                  </a:lnTo>
                  <a:cubicBezTo>
                    <a:pt x="1310" y="8901"/>
                    <a:pt x="1441" y="8949"/>
                    <a:pt x="1584" y="8961"/>
                  </a:cubicBezTo>
                  <a:lnTo>
                    <a:pt x="1655" y="8961"/>
                  </a:lnTo>
                  <a:cubicBezTo>
                    <a:pt x="1822" y="8937"/>
                    <a:pt x="1953" y="8830"/>
                    <a:pt x="2036" y="8687"/>
                  </a:cubicBezTo>
                  <a:lnTo>
                    <a:pt x="2739" y="7329"/>
                  </a:lnTo>
                  <a:cubicBezTo>
                    <a:pt x="2839" y="7130"/>
                    <a:pt x="2690" y="6909"/>
                    <a:pt x="2486" y="6909"/>
                  </a:cubicBezTo>
                  <a:cubicBezTo>
                    <a:pt x="2472" y="6909"/>
                    <a:pt x="2457" y="6910"/>
                    <a:pt x="2441" y="6913"/>
                  </a:cubicBezTo>
                  <a:lnTo>
                    <a:pt x="2048" y="6972"/>
                  </a:lnTo>
                  <a:cubicBezTo>
                    <a:pt x="2036" y="6806"/>
                    <a:pt x="2025" y="6651"/>
                    <a:pt x="2025" y="6484"/>
                  </a:cubicBezTo>
                  <a:cubicBezTo>
                    <a:pt x="2025" y="5210"/>
                    <a:pt x="2501" y="3972"/>
                    <a:pt x="3358" y="3031"/>
                  </a:cubicBezTo>
                  <a:cubicBezTo>
                    <a:pt x="3517" y="2872"/>
                    <a:pt x="3367" y="2660"/>
                    <a:pt x="3201" y="2660"/>
                  </a:cubicBezTo>
                  <a:cubicBezTo>
                    <a:pt x="3144" y="2660"/>
                    <a:pt x="3085" y="2685"/>
                    <a:pt x="3037" y="2746"/>
                  </a:cubicBezTo>
                  <a:cubicBezTo>
                    <a:pt x="2120" y="3769"/>
                    <a:pt x="1608" y="5103"/>
                    <a:pt x="1608" y="6484"/>
                  </a:cubicBezTo>
                  <a:cubicBezTo>
                    <a:pt x="1608" y="6734"/>
                    <a:pt x="1620" y="6984"/>
                    <a:pt x="1655" y="7234"/>
                  </a:cubicBezTo>
                  <a:cubicBezTo>
                    <a:pt x="1667" y="7282"/>
                    <a:pt x="1691" y="7341"/>
                    <a:pt x="1739" y="7365"/>
                  </a:cubicBezTo>
                  <a:cubicBezTo>
                    <a:pt x="1786" y="7401"/>
                    <a:pt x="1834" y="7413"/>
                    <a:pt x="1894" y="7413"/>
                  </a:cubicBezTo>
                  <a:lnTo>
                    <a:pt x="2251" y="7365"/>
                  </a:lnTo>
                  <a:lnTo>
                    <a:pt x="2251" y="7365"/>
                  </a:lnTo>
                  <a:lnTo>
                    <a:pt x="1667" y="8484"/>
                  </a:lnTo>
                  <a:cubicBezTo>
                    <a:pt x="1655" y="8508"/>
                    <a:pt x="1632" y="8532"/>
                    <a:pt x="1596" y="8532"/>
                  </a:cubicBezTo>
                  <a:cubicBezTo>
                    <a:pt x="1572" y="8532"/>
                    <a:pt x="1548" y="8532"/>
                    <a:pt x="1524" y="8508"/>
                  </a:cubicBezTo>
                  <a:lnTo>
                    <a:pt x="655" y="7591"/>
                  </a:lnTo>
                  <a:lnTo>
                    <a:pt x="858" y="7556"/>
                  </a:lnTo>
                  <a:cubicBezTo>
                    <a:pt x="977" y="7544"/>
                    <a:pt x="1048" y="7437"/>
                    <a:pt x="1036" y="7318"/>
                  </a:cubicBezTo>
                  <a:cubicBezTo>
                    <a:pt x="1001" y="7044"/>
                    <a:pt x="977" y="6758"/>
                    <a:pt x="977" y="6484"/>
                  </a:cubicBezTo>
                  <a:cubicBezTo>
                    <a:pt x="977" y="5067"/>
                    <a:pt x="1453" y="3698"/>
                    <a:pt x="2334" y="2603"/>
                  </a:cubicBezTo>
                  <a:cubicBezTo>
                    <a:pt x="3203" y="1519"/>
                    <a:pt x="4394" y="757"/>
                    <a:pt x="5739" y="436"/>
                  </a:cubicBezTo>
                  <a:cubicBezTo>
                    <a:pt x="5763" y="431"/>
                    <a:pt x="5785" y="429"/>
                    <a:pt x="5807" y="429"/>
                  </a:cubicBezTo>
                  <a:cubicBezTo>
                    <a:pt x="6146" y="429"/>
                    <a:pt x="6241" y="931"/>
                    <a:pt x="5894" y="1043"/>
                  </a:cubicBezTo>
                  <a:cubicBezTo>
                    <a:pt x="5096" y="1233"/>
                    <a:pt x="4358" y="1591"/>
                    <a:pt x="3715" y="2103"/>
                  </a:cubicBezTo>
                  <a:cubicBezTo>
                    <a:pt x="3517" y="2235"/>
                    <a:pt x="3664" y="2495"/>
                    <a:pt x="3846" y="2495"/>
                  </a:cubicBezTo>
                  <a:cubicBezTo>
                    <a:pt x="3893" y="2495"/>
                    <a:pt x="3942" y="2478"/>
                    <a:pt x="3989" y="2436"/>
                  </a:cubicBezTo>
                  <a:cubicBezTo>
                    <a:pt x="4572" y="1960"/>
                    <a:pt x="5251" y="1626"/>
                    <a:pt x="5989" y="1448"/>
                  </a:cubicBezTo>
                  <a:cubicBezTo>
                    <a:pt x="6847" y="1214"/>
                    <a:pt x="6611" y="1"/>
                    <a:pt x="58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613" name="Google Shape;6613;p112"/>
          <p:cNvGrpSpPr/>
          <p:nvPr/>
        </p:nvGrpSpPr>
        <p:grpSpPr>
          <a:xfrm>
            <a:off x="2542032" y="1447758"/>
            <a:ext cx="420897" cy="391091"/>
            <a:chOff x="2542032" y="1447758"/>
            <a:chExt cx="420897" cy="391091"/>
          </a:xfrm>
        </p:grpSpPr>
        <p:sp>
          <p:nvSpPr>
            <p:cNvPr id="6614" name="Google Shape;6614;p112"/>
            <p:cNvSpPr/>
            <p:nvPr/>
          </p:nvSpPr>
          <p:spPr>
            <a:xfrm>
              <a:off x="2595303" y="1493235"/>
              <a:ext cx="305875" cy="300056"/>
            </a:xfrm>
            <a:custGeom>
              <a:rect b="b" l="l" r="r" t="t"/>
              <a:pathLst>
                <a:path extrusionOk="0" h="10933" w="11145">
                  <a:moveTo>
                    <a:pt x="6339" y="418"/>
                  </a:moveTo>
                  <a:cubicBezTo>
                    <a:pt x="6377" y="418"/>
                    <a:pt x="6415" y="420"/>
                    <a:pt x="6453" y="423"/>
                  </a:cubicBezTo>
                  <a:cubicBezTo>
                    <a:pt x="6608" y="470"/>
                    <a:pt x="6751" y="530"/>
                    <a:pt x="6882" y="625"/>
                  </a:cubicBezTo>
                  <a:cubicBezTo>
                    <a:pt x="7108" y="780"/>
                    <a:pt x="7394" y="887"/>
                    <a:pt x="7680" y="923"/>
                  </a:cubicBezTo>
                  <a:cubicBezTo>
                    <a:pt x="7835" y="935"/>
                    <a:pt x="7977" y="970"/>
                    <a:pt x="8120" y="1042"/>
                  </a:cubicBezTo>
                  <a:cubicBezTo>
                    <a:pt x="8251" y="1125"/>
                    <a:pt x="8358" y="1232"/>
                    <a:pt x="8454" y="1363"/>
                  </a:cubicBezTo>
                  <a:cubicBezTo>
                    <a:pt x="8537" y="1482"/>
                    <a:pt x="8644" y="1589"/>
                    <a:pt x="8751" y="1685"/>
                  </a:cubicBezTo>
                  <a:cubicBezTo>
                    <a:pt x="8859" y="1768"/>
                    <a:pt x="8989" y="1851"/>
                    <a:pt x="9109" y="1911"/>
                  </a:cubicBezTo>
                  <a:cubicBezTo>
                    <a:pt x="9406" y="2030"/>
                    <a:pt x="9621" y="2280"/>
                    <a:pt x="9680" y="2602"/>
                  </a:cubicBezTo>
                  <a:cubicBezTo>
                    <a:pt x="9728" y="2732"/>
                    <a:pt x="9787" y="2863"/>
                    <a:pt x="9859" y="2994"/>
                  </a:cubicBezTo>
                  <a:cubicBezTo>
                    <a:pt x="9930" y="3113"/>
                    <a:pt x="10013" y="3233"/>
                    <a:pt x="10109" y="3340"/>
                  </a:cubicBezTo>
                  <a:cubicBezTo>
                    <a:pt x="10359" y="3542"/>
                    <a:pt x="10466" y="3864"/>
                    <a:pt x="10418" y="4173"/>
                  </a:cubicBezTo>
                  <a:cubicBezTo>
                    <a:pt x="10394" y="4459"/>
                    <a:pt x="10454" y="4745"/>
                    <a:pt x="10573" y="5018"/>
                  </a:cubicBezTo>
                  <a:cubicBezTo>
                    <a:pt x="10728" y="5292"/>
                    <a:pt x="10728" y="5638"/>
                    <a:pt x="10573" y="5923"/>
                  </a:cubicBezTo>
                  <a:cubicBezTo>
                    <a:pt x="10454" y="6185"/>
                    <a:pt x="10394" y="6471"/>
                    <a:pt x="10418" y="6757"/>
                  </a:cubicBezTo>
                  <a:cubicBezTo>
                    <a:pt x="10430" y="6912"/>
                    <a:pt x="10418" y="7066"/>
                    <a:pt x="10383" y="7221"/>
                  </a:cubicBezTo>
                  <a:lnTo>
                    <a:pt x="10383" y="7209"/>
                  </a:lnTo>
                  <a:cubicBezTo>
                    <a:pt x="10311" y="7352"/>
                    <a:pt x="10216" y="7483"/>
                    <a:pt x="10109" y="7590"/>
                  </a:cubicBezTo>
                  <a:cubicBezTo>
                    <a:pt x="10013" y="7697"/>
                    <a:pt x="9930" y="7816"/>
                    <a:pt x="9859" y="7936"/>
                  </a:cubicBezTo>
                  <a:cubicBezTo>
                    <a:pt x="9787" y="8055"/>
                    <a:pt x="9728" y="8197"/>
                    <a:pt x="9680" y="8328"/>
                  </a:cubicBezTo>
                  <a:cubicBezTo>
                    <a:pt x="9644" y="8483"/>
                    <a:pt x="9573" y="8626"/>
                    <a:pt x="9490" y="8745"/>
                  </a:cubicBezTo>
                  <a:cubicBezTo>
                    <a:pt x="9382" y="8852"/>
                    <a:pt x="9251" y="8948"/>
                    <a:pt x="9109" y="9019"/>
                  </a:cubicBezTo>
                  <a:cubicBezTo>
                    <a:pt x="8989" y="9079"/>
                    <a:pt x="8859" y="9162"/>
                    <a:pt x="8751" y="9245"/>
                  </a:cubicBezTo>
                  <a:cubicBezTo>
                    <a:pt x="8644" y="9340"/>
                    <a:pt x="8537" y="9448"/>
                    <a:pt x="8454" y="9567"/>
                  </a:cubicBezTo>
                  <a:cubicBezTo>
                    <a:pt x="8287" y="9841"/>
                    <a:pt x="8001" y="10007"/>
                    <a:pt x="7680" y="10007"/>
                  </a:cubicBezTo>
                  <a:cubicBezTo>
                    <a:pt x="7537" y="10031"/>
                    <a:pt x="7394" y="10067"/>
                    <a:pt x="7263" y="10114"/>
                  </a:cubicBezTo>
                  <a:cubicBezTo>
                    <a:pt x="7132" y="10162"/>
                    <a:pt x="7001" y="10222"/>
                    <a:pt x="6882" y="10305"/>
                  </a:cubicBezTo>
                  <a:cubicBezTo>
                    <a:pt x="6751" y="10388"/>
                    <a:pt x="6608" y="10460"/>
                    <a:pt x="6453" y="10495"/>
                  </a:cubicBezTo>
                  <a:cubicBezTo>
                    <a:pt x="6418" y="10498"/>
                    <a:pt x="6381" y="10500"/>
                    <a:pt x="6344" y="10500"/>
                  </a:cubicBezTo>
                  <a:cubicBezTo>
                    <a:pt x="6234" y="10500"/>
                    <a:pt x="6120" y="10486"/>
                    <a:pt x="6013" y="10460"/>
                  </a:cubicBezTo>
                  <a:cubicBezTo>
                    <a:pt x="5870" y="10424"/>
                    <a:pt x="5721" y="10406"/>
                    <a:pt x="5572" y="10406"/>
                  </a:cubicBezTo>
                  <a:cubicBezTo>
                    <a:pt x="5424" y="10406"/>
                    <a:pt x="5275" y="10424"/>
                    <a:pt x="5132" y="10460"/>
                  </a:cubicBezTo>
                  <a:cubicBezTo>
                    <a:pt x="5034" y="10495"/>
                    <a:pt x="4932" y="10512"/>
                    <a:pt x="4831" y="10512"/>
                  </a:cubicBezTo>
                  <a:cubicBezTo>
                    <a:pt x="4625" y="10512"/>
                    <a:pt x="4422" y="10441"/>
                    <a:pt x="4263" y="10305"/>
                  </a:cubicBezTo>
                  <a:cubicBezTo>
                    <a:pt x="4144" y="10222"/>
                    <a:pt x="4013" y="10162"/>
                    <a:pt x="3882" y="10114"/>
                  </a:cubicBezTo>
                  <a:cubicBezTo>
                    <a:pt x="3739" y="10067"/>
                    <a:pt x="3608" y="10031"/>
                    <a:pt x="3465" y="10007"/>
                  </a:cubicBezTo>
                  <a:cubicBezTo>
                    <a:pt x="3144" y="10007"/>
                    <a:pt x="2846" y="9841"/>
                    <a:pt x="2691" y="9567"/>
                  </a:cubicBezTo>
                  <a:cubicBezTo>
                    <a:pt x="2596" y="9448"/>
                    <a:pt x="2501" y="9340"/>
                    <a:pt x="2393" y="9245"/>
                  </a:cubicBezTo>
                  <a:cubicBezTo>
                    <a:pt x="2274" y="9162"/>
                    <a:pt x="2155" y="9079"/>
                    <a:pt x="2024" y="9019"/>
                  </a:cubicBezTo>
                  <a:cubicBezTo>
                    <a:pt x="1881" y="8948"/>
                    <a:pt x="1762" y="8852"/>
                    <a:pt x="1655" y="8745"/>
                  </a:cubicBezTo>
                  <a:cubicBezTo>
                    <a:pt x="1560" y="8626"/>
                    <a:pt x="1500" y="8483"/>
                    <a:pt x="1453" y="8328"/>
                  </a:cubicBezTo>
                  <a:cubicBezTo>
                    <a:pt x="1405" y="8197"/>
                    <a:pt x="1358" y="8055"/>
                    <a:pt x="1286" y="7936"/>
                  </a:cubicBezTo>
                  <a:cubicBezTo>
                    <a:pt x="1215" y="7816"/>
                    <a:pt x="1119" y="7697"/>
                    <a:pt x="1024" y="7590"/>
                  </a:cubicBezTo>
                  <a:cubicBezTo>
                    <a:pt x="786" y="7388"/>
                    <a:pt x="667" y="7066"/>
                    <a:pt x="715" y="6757"/>
                  </a:cubicBezTo>
                  <a:cubicBezTo>
                    <a:pt x="738" y="6471"/>
                    <a:pt x="691" y="6173"/>
                    <a:pt x="572" y="5911"/>
                  </a:cubicBezTo>
                  <a:cubicBezTo>
                    <a:pt x="417" y="5626"/>
                    <a:pt x="417" y="5292"/>
                    <a:pt x="572" y="5007"/>
                  </a:cubicBezTo>
                  <a:cubicBezTo>
                    <a:pt x="691" y="4745"/>
                    <a:pt x="738" y="4459"/>
                    <a:pt x="715" y="4161"/>
                  </a:cubicBezTo>
                  <a:cubicBezTo>
                    <a:pt x="703" y="4018"/>
                    <a:pt x="727" y="3864"/>
                    <a:pt x="762" y="3721"/>
                  </a:cubicBezTo>
                  <a:cubicBezTo>
                    <a:pt x="822" y="3578"/>
                    <a:pt x="917" y="3447"/>
                    <a:pt x="1024" y="3340"/>
                  </a:cubicBezTo>
                  <a:cubicBezTo>
                    <a:pt x="1119" y="3233"/>
                    <a:pt x="1215" y="3113"/>
                    <a:pt x="1286" y="2994"/>
                  </a:cubicBezTo>
                  <a:cubicBezTo>
                    <a:pt x="1358" y="2863"/>
                    <a:pt x="1405" y="2732"/>
                    <a:pt x="1453" y="2602"/>
                  </a:cubicBezTo>
                  <a:cubicBezTo>
                    <a:pt x="1500" y="2447"/>
                    <a:pt x="1560" y="2304"/>
                    <a:pt x="1655" y="2185"/>
                  </a:cubicBezTo>
                  <a:cubicBezTo>
                    <a:pt x="1762" y="2066"/>
                    <a:pt x="1881" y="1982"/>
                    <a:pt x="2024" y="1911"/>
                  </a:cubicBezTo>
                  <a:cubicBezTo>
                    <a:pt x="2155" y="1851"/>
                    <a:pt x="2274" y="1768"/>
                    <a:pt x="2393" y="1685"/>
                  </a:cubicBezTo>
                  <a:cubicBezTo>
                    <a:pt x="2501" y="1589"/>
                    <a:pt x="2596" y="1482"/>
                    <a:pt x="2691" y="1363"/>
                  </a:cubicBezTo>
                  <a:cubicBezTo>
                    <a:pt x="2774" y="1232"/>
                    <a:pt x="2893" y="1125"/>
                    <a:pt x="3013" y="1042"/>
                  </a:cubicBezTo>
                  <a:cubicBezTo>
                    <a:pt x="3155" y="970"/>
                    <a:pt x="3310" y="935"/>
                    <a:pt x="3465" y="923"/>
                  </a:cubicBezTo>
                  <a:cubicBezTo>
                    <a:pt x="3751" y="887"/>
                    <a:pt x="4025" y="780"/>
                    <a:pt x="4263" y="625"/>
                  </a:cubicBezTo>
                  <a:cubicBezTo>
                    <a:pt x="4394" y="530"/>
                    <a:pt x="4537" y="470"/>
                    <a:pt x="4691" y="423"/>
                  </a:cubicBezTo>
                  <a:cubicBezTo>
                    <a:pt x="4727" y="420"/>
                    <a:pt x="4763" y="418"/>
                    <a:pt x="4800" y="418"/>
                  </a:cubicBezTo>
                  <a:cubicBezTo>
                    <a:pt x="4911" y="418"/>
                    <a:pt x="5025" y="432"/>
                    <a:pt x="5132" y="458"/>
                  </a:cubicBezTo>
                  <a:cubicBezTo>
                    <a:pt x="5275" y="494"/>
                    <a:pt x="5421" y="512"/>
                    <a:pt x="5566" y="512"/>
                  </a:cubicBezTo>
                  <a:cubicBezTo>
                    <a:pt x="5712" y="512"/>
                    <a:pt x="5858" y="494"/>
                    <a:pt x="6001" y="458"/>
                  </a:cubicBezTo>
                  <a:cubicBezTo>
                    <a:pt x="6117" y="432"/>
                    <a:pt x="6226" y="418"/>
                    <a:pt x="6339" y="418"/>
                  </a:cubicBezTo>
                  <a:close/>
                  <a:moveTo>
                    <a:pt x="4845" y="0"/>
                  </a:moveTo>
                  <a:cubicBezTo>
                    <a:pt x="4560" y="0"/>
                    <a:pt x="4281" y="93"/>
                    <a:pt x="4048" y="268"/>
                  </a:cubicBezTo>
                  <a:cubicBezTo>
                    <a:pt x="3953" y="327"/>
                    <a:pt x="3846" y="375"/>
                    <a:pt x="3739" y="423"/>
                  </a:cubicBezTo>
                  <a:cubicBezTo>
                    <a:pt x="3620" y="458"/>
                    <a:pt x="3513" y="482"/>
                    <a:pt x="3394" y="506"/>
                  </a:cubicBezTo>
                  <a:cubicBezTo>
                    <a:pt x="2977" y="530"/>
                    <a:pt x="2596" y="744"/>
                    <a:pt x="2358" y="1101"/>
                  </a:cubicBezTo>
                  <a:cubicBezTo>
                    <a:pt x="2286" y="1197"/>
                    <a:pt x="2215" y="1280"/>
                    <a:pt x="2120" y="1363"/>
                  </a:cubicBezTo>
                  <a:cubicBezTo>
                    <a:pt x="2036" y="1435"/>
                    <a:pt x="1929" y="1494"/>
                    <a:pt x="1822" y="1554"/>
                  </a:cubicBezTo>
                  <a:cubicBezTo>
                    <a:pt x="1441" y="1709"/>
                    <a:pt x="1155" y="2054"/>
                    <a:pt x="1060" y="2459"/>
                  </a:cubicBezTo>
                  <a:cubicBezTo>
                    <a:pt x="1024" y="2566"/>
                    <a:pt x="988" y="2685"/>
                    <a:pt x="929" y="2780"/>
                  </a:cubicBezTo>
                  <a:cubicBezTo>
                    <a:pt x="869" y="2887"/>
                    <a:pt x="798" y="2971"/>
                    <a:pt x="715" y="3066"/>
                  </a:cubicBezTo>
                  <a:cubicBezTo>
                    <a:pt x="572" y="3209"/>
                    <a:pt x="453" y="3387"/>
                    <a:pt x="369" y="3578"/>
                  </a:cubicBezTo>
                  <a:cubicBezTo>
                    <a:pt x="322" y="3768"/>
                    <a:pt x="298" y="3971"/>
                    <a:pt x="310" y="4173"/>
                  </a:cubicBezTo>
                  <a:cubicBezTo>
                    <a:pt x="310" y="4292"/>
                    <a:pt x="310" y="4411"/>
                    <a:pt x="286" y="4530"/>
                  </a:cubicBezTo>
                  <a:cubicBezTo>
                    <a:pt x="262" y="4649"/>
                    <a:pt x="226" y="4757"/>
                    <a:pt x="191" y="4864"/>
                  </a:cubicBezTo>
                  <a:cubicBezTo>
                    <a:pt x="0" y="5245"/>
                    <a:pt x="0" y="5685"/>
                    <a:pt x="191" y="6066"/>
                  </a:cubicBezTo>
                  <a:cubicBezTo>
                    <a:pt x="226" y="6173"/>
                    <a:pt x="262" y="6281"/>
                    <a:pt x="286" y="6400"/>
                  </a:cubicBezTo>
                  <a:cubicBezTo>
                    <a:pt x="310" y="6519"/>
                    <a:pt x="310" y="6638"/>
                    <a:pt x="310" y="6757"/>
                  </a:cubicBezTo>
                  <a:cubicBezTo>
                    <a:pt x="298" y="6959"/>
                    <a:pt x="322" y="7162"/>
                    <a:pt x="369" y="7364"/>
                  </a:cubicBezTo>
                  <a:cubicBezTo>
                    <a:pt x="453" y="7543"/>
                    <a:pt x="572" y="7721"/>
                    <a:pt x="715" y="7876"/>
                  </a:cubicBezTo>
                  <a:cubicBezTo>
                    <a:pt x="798" y="7959"/>
                    <a:pt x="869" y="8055"/>
                    <a:pt x="929" y="8150"/>
                  </a:cubicBezTo>
                  <a:cubicBezTo>
                    <a:pt x="988" y="8257"/>
                    <a:pt x="1024" y="8364"/>
                    <a:pt x="1060" y="8471"/>
                  </a:cubicBezTo>
                  <a:cubicBezTo>
                    <a:pt x="1119" y="8674"/>
                    <a:pt x="1215" y="8852"/>
                    <a:pt x="1334" y="9019"/>
                  </a:cubicBezTo>
                  <a:cubicBezTo>
                    <a:pt x="1477" y="9174"/>
                    <a:pt x="1643" y="9293"/>
                    <a:pt x="1822" y="9388"/>
                  </a:cubicBezTo>
                  <a:cubicBezTo>
                    <a:pt x="1929" y="9436"/>
                    <a:pt x="2036" y="9507"/>
                    <a:pt x="2120" y="9579"/>
                  </a:cubicBezTo>
                  <a:cubicBezTo>
                    <a:pt x="2215" y="9650"/>
                    <a:pt x="2286" y="9745"/>
                    <a:pt x="2358" y="9841"/>
                  </a:cubicBezTo>
                  <a:cubicBezTo>
                    <a:pt x="2489" y="10007"/>
                    <a:pt x="2632" y="10150"/>
                    <a:pt x="2810" y="10257"/>
                  </a:cubicBezTo>
                  <a:cubicBezTo>
                    <a:pt x="2989" y="10352"/>
                    <a:pt x="3191" y="10412"/>
                    <a:pt x="3394" y="10436"/>
                  </a:cubicBezTo>
                  <a:cubicBezTo>
                    <a:pt x="3513" y="10448"/>
                    <a:pt x="3632" y="10472"/>
                    <a:pt x="3739" y="10507"/>
                  </a:cubicBezTo>
                  <a:cubicBezTo>
                    <a:pt x="3846" y="10555"/>
                    <a:pt x="3953" y="10603"/>
                    <a:pt x="4048" y="10662"/>
                  </a:cubicBezTo>
                  <a:cubicBezTo>
                    <a:pt x="4278" y="10842"/>
                    <a:pt x="4557" y="10932"/>
                    <a:pt x="4838" y="10932"/>
                  </a:cubicBezTo>
                  <a:cubicBezTo>
                    <a:pt x="4965" y="10932"/>
                    <a:pt x="5092" y="10914"/>
                    <a:pt x="5215" y="10876"/>
                  </a:cubicBezTo>
                  <a:cubicBezTo>
                    <a:pt x="5334" y="10847"/>
                    <a:pt x="5456" y="10832"/>
                    <a:pt x="5577" y="10832"/>
                  </a:cubicBezTo>
                  <a:cubicBezTo>
                    <a:pt x="5697" y="10832"/>
                    <a:pt x="5816" y="10847"/>
                    <a:pt x="5930" y="10876"/>
                  </a:cubicBezTo>
                  <a:cubicBezTo>
                    <a:pt x="6072" y="10912"/>
                    <a:pt x="6215" y="10924"/>
                    <a:pt x="6358" y="10924"/>
                  </a:cubicBezTo>
                  <a:cubicBezTo>
                    <a:pt x="6418" y="10924"/>
                    <a:pt x="6477" y="10924"/>
                    <a:pt x="6537" y="10912"/>
                  </a:cubicBezTo>
                  <a:cubicBezTo>
                    <a:pt x="6739" y="10864"/>
                    <a:pt x="6930" y="10781"/>
                    <a:pt x="7096" y="10662"/>
                  </a:cubicBezTo>
                  <a:cubicBezTo>
                    <a:pt x="7204" y="10603"/>
                    <a:pt x="7299" y="10555"/>
                    <a:pt x="7406" y="10507"/>
                  </a:cubicBezTo>
                  <a:cubicBezTo>
                    <a:pt x="7525" y="10472"/>
                    <a:pt x="7644" y="10448"/>
                    <a:pt x="7763" y="10436"/>
                  </a:cubicBezTo>
                  <a:cubicBezTo>
                    <a:pt x="7966" y="10412"/>
                    <a:pt x="8156" y="10352"/>
                    <a:pt x="8347" y="10257"/>
                  </a:cubicBezTo>
                  <a:cubicBezTo>
                    <a:pt x="8513" y="10150"/>
                    <a:pt x="8668" y="10007"/>
                    <a:pt x="8787" y="9841"/>
                  </a:cubicBezTo>
                  <a:cubicBezTo>
                    <a:pt x="8859" y="9745"/>
                    <a:pt x="8942" y="9650"/>
                    <a:pt x="9025" y="9579"/>
                  </a:cubicBezTo>
                  <a:cubicBezTo>
                    <a:pt x="9120" y="9507"/>
                    <a:pt x="9216" y="9436"/>
                    <a:pt x="9323" y="9388"/>
                  </a:cubicBezTo>
                  <a:cubicBezTo>
                    <a:pt x="9704" y="9221"/>
                    <a:pt x="9990" y="8888"/>
                    <a:pt x="10085" y="8471"/>
                  </a:cubicBezTo>
                  <a:cubicBezTo>
                    <a:pt x="10144" y="8245"/>
                    <a:pt x="10263" y="8043"/>
                    <a:pt x="10430" y="7876"/>
                  </a:cubicBezTo>
                  <a:cubicBezTo>
                    <a:pt x="10573" y="7721"/>
                    <a:pt x="10692" y="7543"/>
                    <a:pt x="10775" y="7364"/>
                  </a:cubicBezTo>
                  <a:cubicBezTo>
                    <a:pt x="10823" y="7162"/>
                    <a:pt x="10847" y="6959"/>
                    <a:pt x="10835" y="6757"/>
                  </a:cubicBezTo>
                  <a:cubicBezTo>
                    <a:pt x="10811" y="6519"/>
                    <a:pt x="10859" y="6281"/>
                    <a:pt x="10954" y="6066"/>
                  </a:cubicBezTo>
                  <a:cubicBezTo>
                    <a:pt x="11145" y="5685"/>
                    <a:pt x="11145" y="5245"/>
                    <a:pt x="10954" y="4864"/>
                  </a:cubicBezTo>
                  <a:cubicBezTo>
                    <a:pt x="10859" y="4649"/>
                    <a:pt x="10811" y="4411"/>
                    <a:pt x="10835" y="4173"/>
                  </a:cubicBezTo>
                  <a:cubicBezTo>
                    <a:pt x="10894" y="3756"/>
                    <a:pt x="10740" y="3352"/>
                    <a:pt x="10430" y="3066"/>
                  </a:cubicBezTo>
                  <a:cubicBezTo>
                    <a:pt x="10263" y="2899"/>
                    <a:pt x="10144" y="2685"/>
                    <a:pt x="10085" y="2459"/>
                  </a:cubicBezTo>
                  <a:cubicBezTo>
                    <a:pt x="10025" y="2256"/>
                    <a:pt x="9930" y="2078"/>
                    <a:pt x="9811" y="1911"/>
                  </a:cubicBezTo>
                  <a:cubicBezTo>
                    <a:pt x="9668" y="1756"/>
                    <a:pt x="9501" y="1637"/>
                    <a:pt x="9323" y="1554"/>
                  </a:cubicBezTo>
                  <a:cubicBezTo>
                    <a:pt x="9216" y="1494"/>
                    <a:pt x="9109" y="1435"/>
                    <a:pt x="9025" y="1363"/>
                  </a:cubicBezTo>
                  <a:cubicBezTo>
                    <a:pt x="8930" y="1280"/>
                    <a:pt x="8859" y="1197"/>
                    <a:pt x="8787" y="1101"/>
                  </a:cubicBezTo>
                  <a:cubicBezTo>
                    <a:pt x="8549" y="744"/>
                    <a:pt x="8168" y="530"/>
                    <a:pt x="7751" y="506"/>
                  </a:cubicBezTo>
                  <a:cubicBezTo>
                    <a:pt x="7632" y="482"/>
                    <a:pt x="7525" y="458"/>
                    <a:pt x="7406" y="423"/>
                  </a:cubicBezTo>
                  <a:cubicBezTo>
                    <a:pt x="7299" y="387"/>
                    <a:pt x="7192" y="327"/>
                    <a:pt x="7096" y="268"/>
                  </a:cubicBezTo>
                  <a:cubicBezTo>
                    <a:pt x="6864" y="93"/>
                    <a:pt x="6585" y="0"/>
                    <a:pt x="6300" y="0"/>
                  </a:cubicBezTo>
                  <a:cubicBezTo>
                    <a:pt x="6176" y="0"/>
                    <a:pt x="6052" y="18"/>
                    <a:pt x="5930" y="54"/>
                  </a:cubicBezTo>
                  <a:cubicBezTo>
                    <a:pt x="5811" y="83"/>
                    <a:pt x="5691" y="98"/>
                    <a:pt x="5572" y="98"/>
                  </a:cubicBezTo>
                  <a:cubicBezTo>
                    <a:pt x="5453" y="98"/>
                    <a:pt x="5334" y="83"/>
                    <a:pt x="5215" y="54"/>
                  </a:cubicBezTo>
                  <a:cubicBezTo>
                    <a:pt x="5093" y="18"/>
                    <a:pt x="4968" y="0"/>
                    <a:pt x="48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15" name="Google Shape;6615;p112"/>
            <p:cNvSpPr/>
            <p:nvPr/>
          </p:nvSpPr>
          <p:spPr>
            <a:xfrm>
              <a:off x="2542032" y="1447758"/>
              <a:ext cx="420897" cy="391091"/>
            </a:xfrm>
            <a:custGeom>
              <a:rect b="b" l="l" r="r" t="t"/>
              <a:pathLst>
                <a:path extrusionOk="0" h="14250" w="15336">
                  <a:moveTo>
                    <a:pt x="7519" y="0"/>
                  </a:moveTo>
                  <a:cubicBezTo>
                    <a:pt x="6674" y="0"/>
                    <a:pt x="5821" y="151"/>
                    <a:pt x="5001" y="460"/>
                  </a:cubicBezTo>
                  <a:cubicBezTo>
                    <a:pt x="2394" y="1437"/>
                    <a:pt x="584" y="3866"/>
                    <a:pt x="405" y="6652"/>
                  </a:cubicBezTo>
                  <a:cubicBezTo>
                    <a:pt x="215" y="9438"/>
                    <a:pt x="1679" y="12081"/>
                    <a:pt x="4144" y="13402"/>
                  </a:cubicBezTo>
                  <a:cubicBezTo>
                    <a:pt x="5202" y="13970"/>
                    <a:pt x="6361" y="14250"/>
                    <a:pt x="7515" y="14250"/>
                  </a:cubicBezTo>
                  <a:cubicBezTo>
                    <a:pt x="9050" y="14250"/>
                    <a:pt x="10577" y="13755"/>
                    <a:pt x="11847" y="12783"/>
                  </a:cubicBezTo>
                  <a:cubicBezTo>
                    <a:pt x="11993" y="12638"/>
                    <a:pt x="11869" y="12412"/>
                    <a:pt x="11702" y="12412"/>
                  </a:cubicBezTo>
                  <a:cubicBezTo>
                    <a:pt x="11664" y="12412"/>
                    <a:pt x="11625" y="12424"/>
                    <a:pt x="11585" y="12450"/>
                  </a:cubicBezTo>
                  <a:cubicBezTo>
                    <a:pt x="10366" y="13382"/>
                    <a:pt x="8928" y="13834"/>
                    <a:pt x="7500" y="13834"/>
                  </a:cubicBezTo>
                  <a:cubicBezTo>
                    <a:pt x="5552" y="13834"/>
                    <a:pt x="3624" y="12993"/>
                    <a:pt x="2298" y="11378"/>
                  </a:cubicBezTo>
                  <a:cubicBezTo>
                    <a:pt x="1" y="8569"/>
                    <a:pt x="346" y="4449"/>
                    <a:pt x="3072" y="2056"/>
                  </a:cubicBezTo>
                  <a:cubicBezTo>
                    <a:pt x="4349" y="945"/>
                    <a:pt x="5929" y="397"/>
                    <a:pt x="7503" y="397"/>
                  </a:cubicBezTo>
                  <a:cubicBezTo>
                    <a:pt x="9304" y="397"/>
                    <a:pt x="11097" y="1115"/>
                    <a:pt x="12419" y="2532"/>
                  </a:cubicBezTo>
                  <a:cubicBezTo>
                    <a:pt x="14883" y="5175"/>
                    <a:pt x="14812" y="9319"/>
                    <a:pt x="12240" y="11879"/>
                  </a:cubicBezTo>
                  <a:cubicBezTo>
                    <a:pt x="12085" y="12033"/>
                    <a:pt x="12223" y="12244"/>
                    <a:pt x="12387" y="12244"/>
                  </a:cubicBezTo>
                  <a:cubicBezTo>
                    <a:pt x="12437" y="12244"/>
                    <a:pt x="12490" y="12224"/>
                    <a:pt x="12538" y="12176"/>
                  </a:cubicBezTo>
                  <a:cubicBezTo>
                    <a:pt x="15336" y="9402"/>
                    <a:pt x="15336" y="4878"/>
                    <a:pt x="12550" y="2092"/>
                  </a:cubicBezTo>
                  <a:cubicBezTo>
                    <a:pt x="11192" y="726"/>
                    <a:pt x="9374" y="0"/>
                    <a:pt x="75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16" name="Google Shape;6616;p112"/>
            <p:cNvSpPr/>
            <p:nvPr/>
          </p:nvSpPr>
          <p:spPr>
            <a:xfrm>
              <a:off x="2837094" y="1569038"/>
              <a:ext cx="34992" cy="112277"/>
            </a:xfrm>
            <a:custGeom>
              <a:rect b="b" l="l" r="r" t="t"/>
              <a:pathLst>
                <a:path extrusionOk="0" h="4091" w="1275">
                  <a:moveTo>
                    <a:pt x="255" y="0"/>
                  </a:moveTo>
                  <a:cubicBezTo>
                    <a:pt x="213" y="0"/>
                    <a:pt x="169" y="14"/>
                    <a:pt x="132" y="42"/>
                  </a:cubicBezTo>
                  <a:lnTo>
                    <a:pt x="120" y="30"/>
                  </a:lnTo>
                  <a:cubicBezTo>
                    <a:pt x="25" y="101"/>
                    <a:pt x="1" y="232"/>
                    <a:pt x="72" y="328"/>
                  </a:cubicBezTo>
                  <a:cubicBezTo>
                    <a:pt x="572" y="1018"/>
                    <a:pt x="846" y="1852"/>
                    <a:pt x="846" y="2709"/>
                  </a:cubicBezTo>
                  <a:cubicBezTo>
                    <a:pt x="846" y="3090"/>
                    <a:pt x="799" y="3459"/>
                    <a:pt x="691" y="3828"/>
                  </a:cubicBezTo>
                  <a:cubicBezTo>
                    <a:pt x="656" y="3935"/>
                    <a:pt x="727" y="4054"/>
                    <a:pt x="846" y="4090"/>
                  </a:cubicBezTo>
                  <a:lnTo>
                    <a:pt x="894" y="4090"/>
                  </a:lnTo>
                  <a:cubicBezTo>
                    <a:pt x="989" y="4090"/>
                    <a:pt x="1072" y="4031"/>
                    <a:pt x="1096" y="3947"/>
                  </a:cubicBezTo>
                  <a:cubicBezTo>
                    <a:pt x="1215" y="3542"/>
                    <a:pt x="1275" y="3126"/>
                    <a:pt x="1275" y="2709"/>
                  </a:cubicBezTo>
                  <a:cubicBezTo>
                    <a:pt x="1275" y="1768"/>
                    <a:pt x="977" y="852"/>
                    <a:pt x="430" y="90"/>
                  </a:cubicBezTo>
                  <a:cubicBezTo>
                    <a:pt x="386" y="32"/>
                    <a:pt x="321" y="0"/>
                    <a:pt x="2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17" name="Google Shape;6617;p112"/>
            <p:cNvSpPr/>
            <p:nvPr/>
          </p:nvSpPr>
          <p:spPr>
            <a:xfrm>
              <a:off x="2616216" y="1519691"/>
              <a:ext cx="219697" cy="247554"/>
            </a:xfrm>
            <a:custGeom>
              <a:rect b="b" l="l" r="r" t="t"/>
              <a:pathLst>
                <a:path extrusionOk="0" h="9020" w="8005">
                  <a:moveTo>
                    <a:pt x="4828" y="0"/>
                  </a:moveTo>
                  <a:cubicBezTo>
                    <a:pt x="2683" y="0"/>
                    <a:pt x="621" y="1539"/>
                    <a:pt x="334" y="3983"/>
                  </a:cubicBezTo>
                  <a:cubicBezTo>
                    <a:pt x="0" y="6819"/>
                    <a:pt x="2277" y="9020"/>
                    <a:pt x="4814" y="9020"/>
                  </a:cubicBezTo>
                  <a:cubicBezTo>
                    <a:pt x="5536" y="9020"/>
                    <a:pt x="6279" y="8841"/>
                    <a:pt x="6989" y="8448"/>
                  </a:cubicBezTo>
                  <a:cubicBezTo>
                    <a:pt x="7200" y="8327"/>
                    <a:pt x="7089" y="8046"/>
                    <a:pt x="6900" y="8046"/>
                  </a:cubicBezTo>
                  <a:cubicBezTo>
                    <a:pt x="6864" y="8046"/>
                    <a:pt x="6826" y="8056"/>
                    <a:pt x="6787" y="8079"/>
                  </a:cubicBezTo>
                  <a:lnTo>
                    <a:pt x="6787" y="8067"/>
                  </a:lnTo>
                  <a:cubicBezTo>
                    <a:pt x="6139" y="8428"/>
                    <a:pt x="5461" y="8592"/>
                    <a:pt x="4802" y="8592"/>
                  </a:cubicBezTo>
                  <a:cubicBezTo>
                    <a:pt x="2509" y="8592"/>
                    <a:pt x="454" y="6602"/>
                    <a:pt x="750" y="4031"/>
                  </a:cubicBezTo>
                  <a:cubicBezTo>
                    <a:pt x="1014" y="1811"/>
                    <a:pt x="2883" y="416"/>
                    <a:pt x="4826" y="416"/>
                  </a:cubicBezTo>
                  <a:cubicBezTo>
                    <a:pt x="5780" y="416"/>
                    <a:pt x="6753" y="753"/>
                    <a:pt x="7561" y="1495"/>
                  </a:cubicBezTo>
                  <a:cubicBezTo>
                    <a:pt x="7605" y="1537"/>
                    <a:pt x="7654" y="1554"/>
                    <a:pt x="7701" y="1554"/>
                  </a:cubicBezTo>
                  <a:cubicBezTo>
                    <a:pt x="7865" y="1554"/>
                    <a:pt x="8004" y="1334"/>
                    <a:pt x="7846" y="1185"/>
                  </a:cubicBezTo>
                  <a:cubicBezTo>
                    <a:pt x="6953" y="370"/>
                    <a:pt x="5881" y="0"/>
                    <a:pt x="48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18" name="Google Shape;6618;p112"/>
            <p:cNvSpPr/>
            <p:nvPr/>
          </p:nvSpPr>
          <p:spPr>
            <a:xfrm>
              <a:off x="2662598" y="1553531"/>
              <a:ext cx="131407" cy="90843"/>
            </a:xfrm>
            <a:custGeom>
              <a:rect b="b" l="l" r="r" t="t"/>
              <a:pathLst>
                <a:path extrusionOk="0" h="3310" w="4788">
                  <a:moveTo>
                    <a:pt x="3937" y="1604"/>
                  </a:moveTo>
                  <a:cubicBezTo>
                    <a:pt x="4047" y="1604"/>
                    <a:pt x="4159" y="1646"/>
                    <a:pt x="4251" y="1738"/>
                  </a:cubicBezTo>
                  <a:cubicBezTo>
                    <a:pt x="4537" y="2024"/>
                    <a:pt x="4335" y="2500"/>
                    <a:pt x="3930" y="2500"/>
                  </a:cubicBezTo>
                  <a:cubicBezTo>
                    <a:pt x="3692" y="2488"/>
                    <a:pt x="3501" y="2298"/>
                    <a:pt x="3501" y="2059"/>
                  </a:cubicBezTo>
                  <a:lnTo>
                    <a:pt x="3489" y="2059"/>
                  </a:lnTo>
                  <a:cubicBezTo>
                    <a:pt x="3489" y="1786"/>
                    <a:pt x="3708" y="1604"/>
                    <a:pt x="3937" y="1604"/>
                  </a:cubicBezTo>
                  <a:close/>
                  <a:moveTo>
                    <a:pt x="1872" y="0"/>
                  </a:moveTo>
                  <a:cubicBezTo>
                    <a:pt x="1726" y="0"/>
                    <a:pt x="1578" y="19"/>
                    <a:pt x="1430" y="59"/>
                  </a:cubicBezTo>
                  <a:cubicBezTo>
                    <a:pt x="513" y="321"/>
                    <a:pt x="1" y="1309"/>
                    <a:pt x="322" y="2202"/>
                  </a:cubicBezTo>
                  <a:cubicBezTo>
                    <a:pt x="359" y="2306"/>
                    <a:pt x="440" y="2350"/>
                    <a:pt x="520" y="2350"/>
                  </a:cubicBezTo>
                  <a:cubicBezTo>
                    <a:pt x="651" y="2350"/>
                    <a:pt x="782" y="2234"/>
                    <a:pt x="715" y="2071"/>
                  </a:cubicBezTo>
                  <a:cubicBezTo>
                    <a:pt x="668" y="1940"/>
                    <a:pt x="656" y="1798"/>
                    <a:pt x="656" y="1655"/>
                  </a:cubicBezTo>
                  <a:cubicBezTo>
                    <a:pt x="656" y="884"/>
                    <a:pt x="1272" y="425"/>
                    <a:pt x="1894" y="425"/>
                  </a:cubicBezTo>
                  <a:cubicBezTo>
                    <a:pt x="2309" y="425"/>
                    <a:pt x="2727" y="630"/>
                    <a:pt x="2966" y="1083"/>
                  </a:cubicBezTo>
                  <a:cubicBezTo>
                    <a:pt x="3443" y="1982"/>
                    <a:pt x="2721" y="2902"/>
                    <a:pt x="1876" y="2902"/>
                  </a:cubicBezTo>
                  <a:cubicBezTo>
                    <a:pt x="1646" y="2902"/>
                    <a:pt x="1406" y="2834"/>
                    <a:pt x="1180" y="2679"/>
                  </a:cubicBezTo>
                  <a:cubicBezTo>
                    <a:pt x="1137" y="2647"/>
                    <a:pt x="1095" y="2634"/>
                    <a:pt x="1055" y="2634"/>
                  </a:cubicBezTo>
                  <a:cubicBezTo>
                    <a:pt x="881" y="2634"/>
                    <a:pt x="760" y="2886"/>
                    <a:pt x="953" y="3012"/>
                  </a:cubicBezTo>
                  <a:cubicBezTo>
                    <a:pt x="1227" y="3202"/>
                    <a:pt x="1549" y="3310"/>
                    <a:pt x="1882" y="3310"/>
                  </a:cubicBezTo>
                  <a:cubicBezTo>
                    <a:pt x="2430" y="3310"/>
                    <a:pt x="2942" y="3036"/>
                    <a:pt x="3251" y="2583"/>
                  </a:cubicBezTo>
                  <a:cubicBezTo>
                    <a:pt x="3430" y="2818"/>
                    <a:pt x="3678" y="2923"/>
                    <a:pt x="3923" y="2923"/>
                  </a:cubicBezTo>
                  <a:cubicBezTo>
                    <a:pt x="4361" y="2923"/>
                    <a:pt x="4787" y="2587"/>
                    <a:pt x="4787" y="2059"/>
                  </a:cubicBezTo>
                  <a:cubicBezTo>
                    <a:pt x="4787" y="1554"/>
                    <a:pt x="4376" y="1192"/>
                    <a:pt x="3929" y="1192"/>
                  </a:cubicBezTo>
                  <a:cubicBezTo>
                    <a:pt x="3786" y="1192"/>
                    <a:pt x="3640" y="1229"/>
                    <a:pt x="3501" y="1309"/>
                  </a:cubicBezTo>
                  <a:cubicBezTo>
                    <a:pt x="3331" y="529"/>
                    <a:pt x="2639" y="0"/>
                    <a:pt x="18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19" name="Google Shape;6619;p112"/>
            <p:cNvSpPr/>
            <p:nvPr/>
          </p:nvSpPr>
          <p:spPr>
            <a:xfrm>
              <a:off x="2799247" y="1681041"/>
              <a:ext cx="59775" cy="52557"/>
            </a:xfrm>
            <a:custGeom>
              <a:rect b="b" l="l" r="r" t="t"/>
              <a:pathLst>
                <a:path extrusionOk="0" h="1915" w="2178">
                  <a:moveTo>
                    <a:pt x="1249" y="424"/>
                  </a:moveTo>
                  <a:cubicBezTo>
                    <a:pt x="1356" y="424"/>
                    <a:pt x="1460" y="471"/>
                    <a:pt x="1535" y="557"/>
                  </a:cubicBezTo>
                  <a:cubicBezTo>
                    <a:pt x="1701" y="735"/>
                    <a:pt x="1630" y="1081"/>
                    <a:pt x="1380" y="1307"/>
                  </a:cubicBezTo>
                  <a:cubicBezTo>
                    <a:pt x="1249" y="1426"/>
                    <a:pt x="1094" y="1485"/>
                    <a:pt x="927" y="1497"/>
                  </a:cubicBezTo>
                  <a:cubicBezTo>
                    <a:pt x="915" y="1498"/>
                    <a:pt x="903" y="1499"/>
                    <a:pt x="891" y="1499"/>
                  </a:cubicBezTo>
                  <a:cubicBezTo>
                    <a:pt x="645" y="1499"/>
                    <a:pt x="443" y="1271"/>
                    <a:pt x="511" y="1021"/>
                  </a:cubicBezTo>
                  <a:cubicBezTo>
                    <a:pt x="582" y="688"/>
                    <a:pt x="868" y="438"/>
                    <a:pt x="1213" y="426"/>
                  </a:cubicBezTo>
                  <a:cubicBezTo>
                    <a:pt x="1225" y="425"/>
                    <a:pt x="1237" y="424"/>
                    <a:pt x="1249" y="424"/>
                  </a:cubicBezTo>
                  <a:close/>
                  <a:moveTo>
                    <a:pt x="1218" y="0"/>
                  </a:moveTo>
                  <a:cubicBezTo>
                    <a:pt x="969" y="0"/>
                    <a:pt x="705" y="95"/>
                    <a:pt x="487" y="283"/>
                  </a:cubicBezTo>
                  <a:cubicBezTo>
                    <a:pt x="285" y="461"/>
                    <a:pt x="154" y="688"/>
                    <a:pt x="106" y="950"/>
                  </a:cubicBezTo>
                  <a:cubicBezTo>
                    <a:pt x="0" y="1444"/>
                    <a:pt x="382" y="1914"/>
                    <a:pt x="896" y="1914"/>
                  </a:cubicBezTo>
                  <a:cubicBezTo>
                    <a:pt x="903" y="1914"/>
                    <a:pt x="909" y="1914"/>
                    <a:pt x="916" y="1914"/>
                  </a:cubicBezTo>
                  <a:lnTo>
                    <a:pt x="951" y="1914"/>
                  </a:lnTo>
                  <a:cubicBezTo>
                    <a:pt x="1213" y="1902"/>
                    <a:pt x="1451" y="1795"/>
                    <a:pt x="1654" y="1628"/>
                  </a:cubicBezTo>
                  <a:cubicBezTo>
                    <a:pt x="2082" y="1247"/>
                    <a:pt x="2178" y="640"/>
                    <a:pt x="1844" y="271"/>
                  </a:cubicBezTo>
                  <a:cubicBezTo>
                    <a:pt x="1686" y="89"/>
                    <a:pt x="1459" y="0"/>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20" name="Google Shape;6620;p112"/>
            <p:cNvSpPr/>
            <p:nvPr/>
          </p:nvSpPr>
          <p:spPr>
            <a:xfrm>
              <a:off x="2698551" y="1693583"/>
              <a:ext cx="45120" cy="38697"/>
            </a:xfrm>
            <a:custGeom>
              <a:rect b="b" l="l" r="r" t="t"/>
              <a:pathLst>
                <a:path extrusionOk="0" h="1410" w="1644">
                  <a:moveTo>
                    <a:pt x="703" y="421"/>
                  </a:moveTo>
                  <a:cubicBezTo>
                    <a:pt x="965" y="421"/>
                    <a:pt x="1084" y="731"/>
                    <a:pt x="906" y="909"/>
                  </a:cubicBezTo>
                  <a:cubicBezTo>
                    <a:pt x="848" y="966"/>
                    <a:pt x="778" y="992"/>
                    <a:pt x="708" y="992"/>
                  </a:cubicBezTo>
                  <a:cubicBezTo>
                    <a:pt x="561" y="992"/>
                    <a:pt x="417" y="877"/>
                    <a:pt x="417" y="707"/>
                  </a:cubicBezTo>
                  <a:cubicBezTo>
                    <a:pt x="417" y="552"/>
                    <a:pt x="548" y="421"/>
                    <a:pt x="703" y="421"/>
                  </a:cubicBezTo>
                  <a:close/>
                  <a:moveTo>
                    <a:pt x="706" y="0"/>
                  </a:moveTo>
                  <a:cubicBezTo>
                    <a:pt x="344" y="0"/>
                    <a:pt x="1" y="280"/>
                    <a:pt x="1" y="707"/>
                  </a:cubicBezTo>
                  <a:cubicBezTo>
                    <a:pt x="1" y="1100"/>
                    <a:pt x="310" y="1409"/>
                    <a:pt x="703" y="1409"/>
                  </a:cubicBezTo>
                  <a:cubicBezTo>
                    <a:pt x="1334" y="1409"/>
                    <a:pt x="1644" y="647"/>
                    <a:pt x="1203" y="207"/>
                  </a:cubicBezTo>
                  <a:cubicBezTo>
                    <a:pt x="1057" y="64"/>
                    <a:pt x="879" y="0"/>
                    <a:pt x="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21" name="Google Shape;6621;p112"/>
            <p:cNvSpPr/>
            <p:nvPr/>
          </p:nvSpPr>
          <p:spPr>
            <a:xfrm>
              <a:off x="2818678" y="1617862"/>
              <a:ext cx="19102" cy="11499"/>
            </a:xfrm>
            <a:custGeom>
              <a:rect b="b" l="l" r="r" t="t"/>
              <a:pathLst>
                <a:path extrusionOk="0" h="419" w="696">
                  <a:moveTo>
                    <a:pt x="269" y="0"/>
                  </a:moveTo>
                  <a:cubicBezTo>
                    <a:pt x="0" y="0"/>
                    <a:pt x="0" y="419"/>
                    <a:pt x="269" y="419"/>
                  </a:cubicBezTo>
                  <a:cubicBezTo>
                    <a:pt x="276" y="419"/>
                    <a:pt x="283" y="419"/>
                    <a:pt x="291" y="418"/>
                  </a:cubicBezTo>
                  <a:lnTo>
                    <a:pt x="446" y="418"/>
                  </a:lnTo>
                  <a:cubicBezTo>
                    <a:pt x="696" y="394"/>
                    <a:pt x="696" y="25"/>
                    <a:pt x="446" y="1"/>
                  </a:cubicBezTo>
                  <a:lnTo>
                    <a:pt x="291" y="1"/>
                  </a:lnTo>
                  <a:cubicBezTo>
                    <a:pt x="283" y="1"/>
                    <a:pt x="276"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22" name="Google Shape;6622;p112"/>
            <p:cNvSpPr/>
            <p:nvPr/>
          </p:nvSpPr>
          <p:spPr>
            <a:xfrm>
              <a:off x="2674564" y="1677665"/>
              <a:ext cx="19129" cy="11499"/>
            </a:xfrm>
            <a:custGeom>
              <a:rect b="b" l="l" r="r" t="t"/>
              <a:pathLst>
                <a:path extrusionOk="0" h="419" w="697">
                  <a:moveTo>
                    <a:pt x="269" y="0"/>
                  </a:moveTo>
                  <a:cubicBezTo>
                    <a:pt x="1" y="0"/>
                    <a:pt x="1" y="419"/>
                    <a:pt x="269" y="419"/>
                  </a:cubicBezTo>
                  <a:cubicBezTo>
                    <a:pt x="277" y="419"/>
                    <a:pt x="284" y="418"/>
                    <a:pt x="291" y="418"/>
                  </a:cubicBezTo>
                  <a:lnTo>
                    <a:pt x="446" y="418"/>
                  </a:lnTo>
                  <a:cubicBezTo>
                    <a:pt x="696" y="394"/>
                    <a:pt x="696" y="25"/>
                    <a:pt x="446" y="1"/>
                  </a:cubicBezTo>
                  <a:lnTo>
                    <a:pt x="291" y="1"/>
                  </a:lnTo>
                  <a:cubicBezTo>
                    <a:pt x="284" y="0"/>
                    <a:pt x="277"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23" name="Google Shape;6623;p112"/>
            <p:cNvSpPr/>
            <p:nvPr/>
          </p:nvSpPr>
          <p:spPr>
            <a:xfrm>
              <a:off x="2698085" y="1659359"/>
              <a:ext cx="19129" cy="11829"/>
            </a:xfrm>
            <a:custGeom>
              <a:rect b="b" l="l" r="r" t="t"/>
              <a:pathLst>
                <a:path extrusionOk="0" h="431" w="697">
                  <a:moveTo>
                    <a:pt x="270" y="0"/>
                  </a:moveTo>
                  <a:cubicBezTo>
                    <a:pt x="1" y="0"/>
                    <a:pt x="1" y="431"/>
                    <a:pt x="270" y="431"/>
                  </a:cubicBezTo>
                  <a:cubicBezTo>
                    <a:pt x="277" y="431"/>
                    <a:pt x="284" y="431"/>
                    <a:pt x="291" y="430"/>
                  </a:cubicBezTo>
                  <a:lnTo>
                    <a:pt x="446" y="430"/>
                  </a:lnTo>
                  <a:cubicBezTo>
                    <a:pt x="696" y="406"/>
                    <a:pt x="696" y="25"/>
                    <a:pt x="446" y="1"/>
                  </a:cubicBezTo>
                  <a:lnTo>
                    <a:pt x="291" y="1"/>
                  </a:lnTo>
                  <a:cubicBezTo>
                    <a:pt x="284" y="1"/>
                    <a:pt x="277"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24" name="Google Shape;6624;p112"/>
            <p:cNvSpPr/>
            <p:nvPr/>
          </p:nvSpPr>
          <p:spPr>
            <a:xfrm>
              <a:off x="2746909" y="1681864"/>
              <a:ext cx="19431" cy="11554"/>
            </a:xfrm>
            <a:custGeom>
              <a:rect b="b" l="l" r="r" t="t"/>
              <a:pathLst>
                <a:path extrusionOk="0" h="421" w="708">
                  <a:moveTo>
                    <a:pt x="438" y="1"/>
                  </a:moveTo>
                  <a:cubicBezTo>
                    <a:pt x="428" y="1"/>
                    <a:pt x="417" y="2"/>
                    <a:pt x="406" y="3"/>
                  </a:cubicBezTo>
                  <a:lnTo>
                    <a:pt x="263" y="3"/>
                  </a:lnTo>
                  <a:cubicBezTo>
                    <a:pt x="1" y="15"/>
                    <a:pt x="1" y="396"/>
                    <a:pt x="263" y="420"/>
                  </a:cubicBezTo>
                  <a:lnTo>
                    <a:pt x="406" y="420"/>
                  </a:lnTo>
                  <a:cubicBezTo>
                    <a:pt x="413" y="420"/>
                    <a:pt x="420" y="420"/>
                    <a:pt x="428" y="420"/>
                  </a:cubicBezTo>
                  <a:cubicBezTo>
                    <a:pt x="704" y="420"/>
                    <a:pt x="708" y="1"/>
                    <a:pt x="4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
        <p:nvSpPr>
          <p:cNvPr id="6625" name="Google Shape;6625;p112"/>
          <p:cNvSpPr/>
          <p:nvPr/>
        </p:nvSpPr>
        <p:spPr>
          <a:xfrm>
            <a:off x="1813340" y="1447593"/>
            <a:ext cx="426139" cy="383846"/>
          </a:xfrm>
          <a:custGeom>
            <a:rect b="b" l="l" r="r" t="t"/>
            <a:pathLst>
              <a:path extrusionOk="0" h="13986" w="15527">
                <a:moveTo>
                  <a:pt x="9097" y="1788"/>
                </a:moveTo>
                <a:cubicBezTo>
                  <a:pt x="9073" y="1931"/>
                  <a:pt x="9073" y="2074"/>
                  <a:pt x="9097" y="2205"/>
                </a:cubicBezTo>
                <a:lnTo>
                  <a:pt x="7954" y="2205"/>
                </a:lnTo>
                <a:cubicBezTo>
                  <a:pt x="7966" y="2133"/>
                  <a:pt x="7966" y="2074"/>
                  <a:pt x="7966" y="2002"/>
                </a:cubicBezTo>
                <a:cubicBezTo>
                  <a:pt x="7966" y="1931"/>
                  <a:pt x="7966" y="1859"/>
                  <a:pt x="7954" y="1788"/>
                </a:cubicBezTo>
                <a:close/>
                <a:moveTo>
                  <a:pt x="6650" y="1109"/>
                </a:moveTo>
                <a:cubicBezTo>
                  <a:pt x="7108" y="1109"/>
                  <a:pt x="7549" y="1463"/>
                  <a:pt x="7549" y="2002"/>
                </a:cubicBezTo>
                <a:cubicBezTo>
                  <a:pt x="7549" y="2490"/>
                  <a:pt x="7156" y="2895"/>
                  <a:pt x="6656" y="2895"/>
                </a:cubicBezTo>
                <a:cubicBezTo>
                  <a:pt x="5858" y="2895"/>
                  <a:pt x="5466" y="1931"/>
                  <a:pt x="6025" y="1371"/>
                </a:cubicBezTo>
                <a:cubicBezTo>
                  <a:pt x="6206" y="1190"/>
                  <a:pt x="6430" y="1109"/>
                  <a:pt x="6650" y="1109"/>
                </a:cubicBezTo>
                <a:close/>
                <a:moveTo>
                  <a:pt x="5274" y="3903"/>
                </a:moveTo>
                <a:cubicBezTo>
                  <a:pt x="5370" y="3903"/>
                  <a:pt x="5468" y="3937"/>
                  <a:pt x="5549" y="4014"/>
                </a:cubicBezTo>
                <a:cubicBezTo>
                  <a:pt x="5787" y="4265"/>
                  <a:pt x="5620" y="4681"/>
                  <a:pt x="5275" y="4681"/>
                </a:cubicBezTo>
                <a:cubicBezTo>
                  <a:pt x="5061" y="4681"/>
                  <a:pt x="4882" y="4503"/>
                  <a:pt x="4882" y="4288"/>
                </a:cubicBezTo>
                <a:cubicBezTo>
                  <a:pt x="4882" y="4055"/>
                  <a:pt x="5073" y="3903"/>
                  <a:pt x="5274" y="3903"/>
                </a:cubicBezTo>
                <a:close/>
                <a:moveTo>
                  <a:pt x="9859" y="3574"/>
                </a:moveTo>
                <a:cubicBezTo>
                  <a:pt x="9966" y="3669"/>
                  <a:pt x="10085" y="3741"/>
                  <a:pt x="10216" y="3800"/>
                </a:cubicBezTo>
                <a:lnTo>
                  <a:pt x="9240" y="5348"/>
                </a:lnTo>
                <a:cubicBezTo>
                  <a:pt x="9133" y="5265"/>
                  <a:pt x="9014" y="5193"/>
                  <a:pt x="8883" y="5134"/>
                </a:cubicBezTo>
                <a:lnTo>
                  <a:pt x="9859" y="3574"/>
                </a:lnTo>
                <a:close/>
                <a:moveTo>
                  <a:pt x="2745" y="4892"/>
                </a:moveTo>
                <a:cubicBezTo>
                  <a:pt x="2985" y="4892"/>
                  <a:pt x="3229" y="4981"/>
                  <a:pt x="3430" y="5181"/>
                </a:cubicBezTo>
                <a:cubicBezTo>
                  <a:pt x="4049" y="5789"/>
                  <a:pt x="3608" y="6848"/>
                  <a:pt x="2739" y="6848"/>
                </a:cubicBezTo>
                <a:cubicBezTo>
                  <a:pt x="2191" y="6848"/>
                  <a:pt x="1751" y="6408"/>
                  <a:pt x="1763" y="5872"/>
                </a:cubicBezTo>
                <a:cubicBezTo>
                  <a:pt x="1763" y="5284"/>
                  <a:pt x="2243" y="4892"/>
                  <a:pt x="2745" y="4892"/>
                </a:cubicBezTo>
                <a:close/>
                <a:moveTo>
                  <a:pt x="12228" y="5729"/>
                </a:moveTo>
                <a:cubicBezTo>
                  <a:pt x="12788" y="5729"/>
                  <a:pt x="13074" y="6408"/>
                  <a:pt x="12681" y="6812"/>
                </a:cubicBezTo>
                <a:cubicBezTo>
                  <a:pt x="12550" y="6940"/>
                  <a:pt x="12390" y="6997"/>
                  <a:pt x="12234" y="6997"/>
                </a:cubicBezTo>
                <a:cubicBezTo>
                  <a:pt x="11908" y="6997"/>
                  <a:pt x="11597" y="6747"/>
                  <a:pt x="11597" y="6360"/>
                </a:cubicBezTo>
                <a:cubicBezTo>
                  <a:pt x="11597" y="6015"/>
                  <a:pt x="11883" y="5729"/>
                  <a:pt x="12228" y="5729"/>
                </a:cubicBezTo>
                <a:close/>
                <a:moveTo>
                  <a:pt x="2941" y="7253"/>
                </a:moveTo>
                <a:lnTo>
                  <a:pt x="2941" y="9063"/>
                </a:lnTo>
                <a:cubicBezTo>
                  <a:pt x="2882" y="9063"/>
                  <a:pt x="2810" y="9051"/>
                  <a:pt x="2739" y="9051"/>
                </a:cubicBezTo>
                <a:cubicBezTo>
                  <a:pt x="2668" y="9051"/>
                  <a:pt x="2596" y="9051"/>
                  <a:pt x="2537" y="9063"/>
                </a:cubicBezTo>
                <a:lnTo>
                  <a:pt x="2537" y="7253"/>
                </a:lnTo>
                <a:cubicBezTo>
                  <a:pt x="2596" y="7265"/>
                  <a:pt x="2668" y="7265"/>
                  <a:pt x="2739" y="7265"/>
                </a:cubicBezTo>
                <a:cubicBezTo>
                  <a:pt x="2810" y="7265"/>
                  <a:pt x="2882" y="7265"/>
                  <a:pt x="2941" y="7253"/>
                </a:cubicBezTo>
                <a:close/>
                <a:moveTo>
                  <a:pt x="5501" y="8896"/>
                </a:moveTo>
                <a:cubicBezTo>
                  <a:pt x="5573" y="9015"/>
                  <a:pt x="5656" y="9122"/>
                  <a:pt x="5751" y="9229"/>
                </a:cubicBezTo>
                <a:lnTo>
                  <a:pt x="4596" y="10099"/>
                </a:lnTo>
                <a:cubicBezTo>
                  <a:pt x="4527" y="9982"/>
                  <a:pt x="4445" y="9866"/>
                  <a:pt x="4353" y="9760"/>
                </a:cubicBezTo>
                <a:lnTo>
                  <a:pt x="4353" y="9760"/>
                </a:lnTo>
                <a:lnTo>
                  <a:pt x="5501" y="8896"/>
                </a:lnTo>
                <a:close/>
                <a:moveTo>
                  <a:pt x="9942" y="8777"/>
                </a:moveTo>
                <a:lnTo>
                  <a:pt x="11550" y="9825"/>
                </a:lnTo>
                <a:cubicBezTo>
                  <a:pt x="11466" y="9932"/>
                  <a:pt x="11395" y="10039"/>
                  <a:pt x="11323" y="10170"/>
                </a:cubicBezTo>
                <a:lnTo>
                  <a:pt x="9704" y="9122"/>
                </a:lnTo>
                <a:cubicBezTo>
                  <a:pt x="9788" y="9015"/>
                  <a:pt x="9871" y="8896"/>
                  <a:pt x="9942" y="8777"/>
                </a:cubicBezTo>
                <a:close/>
                <a:moveTo>
                  <a:pt x="11192" y="11432"/>
                </a:moveTo>
                <a:cubicBezTo>
                  <a:pt x="11228" y="11563"/>
                  <a:pt x="11276" y="11694"/>
                  <a:pt x="11335" y="11825"/>
                </a:cubicBezTo>
                <a:lnTo>
                  <a:pt x="9680" y="12456"/>
                </a:lnTo>
                <a:cubicBezTo>
                  <a:pt x="9645" y="12313"/>
                  <a:pt x="9597" y="12182"/>
                  <a:pt x="9526" y="12063"/>
                </a:cubicBezTo>
                <a:lnTo>
                  <a:pt x="11192" y="11432"/>
                </a:lnTo>
                <a:close/>
                <a:moveTo>
                  <a:pt x="2726" y="9462"/>
                </a:moveTo>
                <a:cubicBezTo>
                  <a:pt x="3633" y="9462"/>
                  <a:pt x="4501" y="10166"/>
                  <a:pt x="4501" y="11230"/>
                </a:cubicBezTo>
                <a:cubicBezTo>
                  <a:pt x="4489" y="12206"/>
                  <a:pt x="3703" y="12992"/>
                  <a:pt x="2739" y="12992"/>
                </a:cubicBezTo>
                <a:cubicBezTo>
                  <a:pt x="1167" y="12992"/>
                  <a:pt x="382" y="11099"/>
                  <a:pt x="1489" y="9980"/>
                </a:cubicBezTo>
                <a:cubicBezTo>
                  <a:pt x="1850" y="9622"/>
                  <a:pt x="2292" y="9462"/>
                  <a:pt x="2726" y="9462"/>
                </a:cubicBezTo>
                <a:close/>
                <a:moveTo>
                  <a:pt x="8407" y="11829"/>
                </a:moveTo>
                <a:cubicBezTo>
                  <a:pt x="8858" y="11829"/>
                  <a:pt x="9287" y="12175"/>
                  <a:pt x="9287" y="12706"/>
                </a:cubicBezTo>
                <a:cubicBezTo>
                  <a:pt x="9276" y="13182"/>
                  <a:pt x="8895" y="13575"/>
                  <a:pt x="8406" y="13575"/>
                </a:cubicBezTo>
                <a:cubicBezTo>
                  <a:pt x="7633" y="13575"/>
                  <a:pt x="7240" y="12635"/>
                  <a:pt x="7787" y="12087"/>
                </a:cubicBezTo>
                <a:cubicBezTo>
                  <a:pt x="7969" y="11909"/>
                  <a:pt x="8191" y="11829"/>
                  <a:pt x="8407" y="11829"/>
                </a:cubicBezTo>
                <a:close/>
                <a:moveTo>
                  <a:pt x="11079" y="1"/>
                </a:moveTo>
                <a:cubicBezTo>
                  <a:pt x="10232" y="1"/>
                  <a:pt x="9457" y="544"/>
                  <a:pt x="9192" y="1371"/>
                </a:cubicBezTo>
                <a:lnTo>
                  <a:pt x="7811" y="1371"/>
                </a:lnTo>
                <a:cubicBezTo>
                  <a:pt x="7557" y="900"/>
                  <a:pt x="7118" y="688"/>
                  <a:pt x="6680" y="688"/>
                </a:cubicBezTo>
                <a:cubicBezTo>
                  <a:pt x="6012" y="688"/>
                  <a:pt x="5347" y="1182"/>
                  <a:pt x="5347" y="2002"/>
                </a:cubicBezTo>
                <a:cubicBezTo>
                  <a:pt x="5347" y="2820"/>
                  <a:pt x="6008" y="3314"/>
                  <a:pt x="6675" y="3314"/>
                </a:cubicBezTo>
                <a:cubicBezTo>
                  <a:pt x="7114" y="3314"/>
                  <a:pt x="7556" y="3099"/>
                  <a:pt x="7811" y="2621"/>
                </a:cubicBezTo>
                <a:lnTo>
                  <a:pt x="9192" y="2621"/>
                </a:lnTo>
                <a:cubicBezTo>
                  <a:pt x="9264" y="2860"/>
                  <a:pt x="9383" y="3086"/>
                  <a:pt x="9549" y="3276"/>
                </a:cubicBezTo>
                <a:lnTo>
                  <a:pt x="8502" y="4967"/>
                </a:lnTo>
                <a:cubicBezTo>
                  <a:pt x="8234" y="4878"/>
                  <a:pt x="7958" y="4834"/>
                  <a:pt x="7683" y="4834"/>
                </a:cubicBezTo>
                <a:cubicBezTo>
                  <a:pt x="7186" y="4834"/>
                  <a:pt x="6692" y="4977"/>
                  <a:pt x="6263" y="5253"/>
                </a:cubicBezTo>
                <a:lnTo>
                  <a:pt x="5906" y="4776"/>
                </a:lnTo>
                <a:cubicBezTo>
                  <a:pt x="6013" y="4634"/>
                  <a:pt x="6073" y="4467"/>
                  <a:pt x="6073" y="4288"/>
                </a:cubicBezTo>
                <a:cubicBezTo>
                  <a:pt x="6073" y="3789"/>
                  <a:pt x="5672" y="3481"/>
                  <a:pt x="5261" y="3481"/>
                </a:cubicBezTo>
                <a:cubicBezTo>
                  <a:pt x="5015" y="3481"/>
                  <a:pt x="4766" y="3591"/>
                  <a:pt x="4596" y="3836"/>
                </a:cubicBezTo>
                <a:cubicBezTo>
                  <a:pt x="4219" y="4397"/>
                  <a:pt x="4663" y="5089"/>
                  <a:pt x="5262" y="5089"/>
                </a:cubicBezTo>
                <a:cubicBezTo>
                  <a:pt x="5362" y="5089"/>
                  <a:pt x="5467" y="5069"/>
                  <a:pt x="5573" y="5027"/>
                </a:cubicBezTo>
                <a:lnTo>
                  <a:pt x="5930" y="5503"/>
                </a:lnTo>
                <a:cubicBezTo>
                  <a:pt x="5644" y="5765"/>
                  <a:pt x="5418" y="6086"/>
                  <a:pt x="5263" y="6443"/>
                </a:cubicBezTo>
                <a:cubicBezTo>
                  <a:pt x="5202" y="6604"/>
                  <a:pt x="5332" y="6720"/>
                  <a:pt x="5461" y="6720"/>
                </a:cubicBezTo>
                <a:cubicBezTo>
                  <a:pt x="5534" y="6720"/>
                  <a:pt x="5606" y="6684"/>
                  <a:pt x="5644" y="6598"/>
                </a:cubicBezTo>
                <a:cubicBezTo>
                  <a:pt x="5997" y="5767"/>
                  <a:pt x="6810" y="5251"/>
                  <a:pt x="7677" y="5251"/>
                </a:cubicBezTo>
                <a:cubicBezTo>
                  <a:pt x="7891" y="5251"/>
                  <a:pt x="8109" y="5282"/>
                  <a:pt x="8323" y="5348"/>
                </a:cubicBezTo>
                <a:cubicBezTo>
                  <a:pt x="9407" y="5681"/>
                  <a:pt x="10049" y="6777"/>
                  <a:pt x="9835" y="7884"/>
                </a:cubicBezTo>
                <a:cubicBezTo>
                  <a:pt x="9623" y="8922"/>
                  <a:pt x="8711" y="9656"/>
                  <a:pt x="7666" y="9656"/>
                </a:cubicBezTo>
                <a:cubicBezTo>
                  <a:pt x="7596" y="9656"/>
                  <a:pt x="7525" y="9653"/>
                  <a:pt x="7454" y="9646"/>
                </a:cubicBezTo>
                <a:cubicBezTo>
                  <a:pt x="6335" y="9527"/>
                  <a:pt x="5477" y="8586"/>
                  <a:pt x="5477" y="7455"/>
                </a:cubicBezTo>
                <a:lnTo>
                  <a:pt x="5477" y="7396"/>
                </a:lnTo>
                <a:cubicBezTo>
                  <a:pt x="5477" y="7289"/>
                  <a:pt x="5382" y="7193"/>
                  <a:pt x="5275" y="7182"/>
                </a:cubicBezTo>
                <a:cubicBezTo>
                  <a:pt x="5156" y="7193"/>
                  <a:pt x="5073" y="7289"/>
                  <a:pt x="5073" y="7396"/>
                </a:cubicBezTo>
                <a:lnTo>
                  <a:pt x="5073" y="7455"/>
                </a:lnTo>
                <a:cubicBezTo>
                  <a:pt x="5073" y="7824"/>
                  <a:pt x="5156" y="8194"/>
                  <a:pt x="5299" y="8527"/>
                </a:cubicBezTo>
                <a:lnTo>
                  <a:pt x="4037" y="9479"/>
                </a:lnTo>
                <a:cubicBezTo>
                  <a:pt x="3834" y="9337"/>
                  <a:pt x="3608" y="9218"/>
                  <a:pt x="3370" y="9146"/>
                </a:cubicBezTo>
                <a:lnTo>
                  <a:pt x="3370" y="7110"/>
                </a:lnTo>
                <a:cubicBezTo>
                  <a:pt x="4680" y="6455"/>
                  <a:pt x="4215" y="4467"/>
                  <a:pt x="2739" y="4467"/>
                </a:cubicBezTo>
                <a:cubicBezTo>
                  <a:pt x="1263" y="4467"/>
                  <a:pt x="798" y="6455"/>
                  <a:pt x="2120" y="7110"/>
                </a:cubicBezTo>
                <a:lnTo>
                  <a:pt x="2120" y="9134"/>
                </a:lnTo>
                <a:cubicBezTo>
                  <a:pt x="227" y="9706"/>
                  <a:pt x="1" y="12289"/>
                  <a:pt x="1763" y="13170"/>
                </a:cubicBezTo>
                <a:cubicBezTo>
                  <a:pt x="2089" y="13334"/>
                  <a:pt x="2421" y="13407"/>
                  <a:pt x="2742" y="13407"/>
                </a:cubicBezTo>
                <a:cubicBezTo>
                  <a:pt x="4150" y="13407"/>
                  <a:pt x="5328" y="11981"/>
                  <a:pt x="4775" y="10468"/>
                </a:cubicBezTo>
                <a:lnTo>
                  <a:pt x="6061" y="9515"/>
                </a:lnTo>
                <a:cubicBezTo>
                  <a:pt x="6535" y="9886"/>
                  <a:pt x="7105" y="10071"/>
                  <a:pt x="7675" y="10071"/>
                </a:cubicBezTo>
                <a:cubicBezTo>
                  <a:pt x="8293" y="10071"/>
                  <a:pt x="8911" y="9854"/>
                  <a:pt x="9407" y="9420"/>
                </a:cubicBezTo>
                <a:lnTo>
                  <a:pt x="11181" y="10563"/>
                </a:lnTo>
                <a:cubicBezTo>
                  <a:pt x="11145" y="10706"/>
                  <a:pt x="11133" y="10837"/>
                  <a:pt x="11133" y="10980"/>
                </a:cubicBezTo>
                <a:lnTo>
                  <a:pt x="11133" y="11003"/>
                </a:lnTo>
                <a:lnTo>
                  <a:pt x="9240" y="11718"/>
                </a:lnTo>
                <a:cubicBezTo>
                  <a:pt x="8981" y="11501"/>
                  <a:pt x="8693" y="11407"/>
                  <a:pt x="8414" y="11407"/>
                </a:cubicBezTo>
                <a:cubicBezTo>
                  <a:pt x="7590" y="11407"/>
                  <a:pt x="6848" y="12233"/>
                  <a:pt x="7204" y="13158"/>
                </a:cubicBezTo>
                <a:cubicBezTo>
                  <a:pt x="7420" y="13720"/>
                  <a:pt x="7913" y="13985"/>
                  <a:pt x="8404" y="13985"/>
                </a:cubicBezTo>
                <a:cubicBezTo>
                  <a:pt x="8997" y="13985"/>
                  <a:pt x="9588" y="13600"/>
                  <a:pt x="9692" y="12885"/>
                </a:cubicBezTo>
                <a:lnTo>
                  <a:pt x="11573" y="12170"/>
                </a:lnTo>
                <a:cubicBezTo>
                  <a:pt x="11907" y="12551"/>
                  <a:pt x="12371" y="12777"/>
                  <a:pt x="12871" y="12813"/>
                </a:cubicBezTo>
                <a:lnTo>
                  <a:pt x="12883" y="12813"/>
                </a:lnTo>
                <a:cubicBezTo>
                  <a:pt x="13145" y="12789"/>
                  <a:pt x="13157" y="12420"/>
                  <a:pt x="12895" y="12396"/>
                </a:cubicBezTo>
                <a:cubicBezTo>
                  <a:pt x="12193" y="12349"/>
                  <a:pt x="11621" y="11801"/>
                  <a:pt x="11550" y="11099"/>
                </a:cubicBezTo>
                <a:cubicBezTo>
                  <a:pt x="11490" y="10384"/>
                  <a:pt x="11966" y="9741"/>
                  <a:pt x="12657" y="9587"/>
                </a:cubicBezTo>
                <a:cubicBezTo>
                  <a:pt x="12762" y="9563"/>
                  <a:pt x="12868" y="9552"/>
                  <a:pt x="12973" y="9552"/>
                </a:cubicBezTo>
                <a:cubicBezTo>
                  <a:pt x="13552" y="9552"/>
                  <a:pt x="14088" y="9903"/>
                  <a:pt x="14300" y="10468"/>
                </a:cubicBezTo>
                <a:cubicBezTo>
                  <a:pt x="14550" y="11134"/>
                  <a:pt x="14276" y="11885"/>
                  <a:pt x="13657" y="12218"/>
                </a:cubicBezTo>
                <a:cubicBezTo>
                  <a:pt x="13444" y="12330"/>
                  <a:pt x="13560" y="12615"/>
                  <a:pt x="13746" y="12615"/>
                </a:cubicBezTo>
                <a:cubicBezTo>
                  <a:pt x="13778" y="12615"/>
                  <a:pt x="13813" y="12606"/>
                  <a:pt x="13848" y="12587"/>
                </a:cubicBezTo>
                <a:cubicBezTo>
                  <a:pt x="15526" y="11670"/>
                  <a:pt x="14872" y="9134"/>
                  <a:pt x="12967" y="9134"/>
                </a:cubicBezTo>
                <a:lnTo>
                  <a:pt x="12978" y="9146"/>
                </a:lnTo>
                <a:cubicBezTo>
                  <a:pt x="12963" y="9146"/>
                  <a:pt x="12947" y="9145"/>
                  <a:pt x="12931" y="9145"/>
                </a:cubicBezTo>
                <a:cubicBezTo>
                  <a:pt x="12543" y="9145"/>
                  <a:pt x="12168" y="9286"/>
                  <a:pt x="11859" y="9515"/>
                </a:cubicBezTo>
                <a:lnTo>
                  <a:pt x="10121" y="8396"/>
                </a:lnTo>
                <a:cubicBezTo>
                  <a:pt x="10288" y="7967"/>
                  <a:pt x="10335" y="7503"/>
                  <a:pt x="10264" y="7051"/>
                </a:cubicBezTo>
                <a:lnTo>
                  <a:pt x="11276" y="6812"/>
                </a:lnTo>
                <a:cubicBezTo>
                  <a:pt x="11476" y="7240"/>
                  <a:pt x="11841" y="7424"/>
                  <a:pt x="12205" y="7424"/>
                </a:cubicBezTo>
                <a:cubicBezTo>
                  <a:pt x="12815" y="7424"/>
                  <a:pt x="13424" y="6906"/>
                  <a:pt x="13252" y="6146"/>
                </a:cubicBezTo>
                <a:cubicBezTo>
                  <a:pt x="13132" y="5582"/>
                  <a:pt x="12685" y="5318"/>
                  <a:pt x="12237" y="5318"/>
                </a:cubicBezTo>
                <a:cubicBezTo>
                  <a:pt x="11710" y="5318"/>
                  <a:pt x="11181" y="5684"/>
                  <a:pt x="11181" y="6360"/>
                </a:cubicBezTo>
                <a:lnTo>
                  <a:pt x="11181" y="6408"/>
                </a:lnTo>
                <a:lnTo>
                  <a:pt x="10169" y="6646"/>
                </a:lnTo>
                <a:cubicBezTo>
                  <a:pt x="10049" y="6265"/>
                  <a:pt x="9835" y="5919"/>
                  <a:pt x="9549" y="5634"/>
                </a:cubicBezTo>
                <a:lnTo>
                  <a:pt x="10609" y="3943"/>
                </a:lnTo>
                <a:cubicBezTo>
                  <a:pt x="10764" y="3981"/>
                  <a:pt x="10922" y="4000"/>
                  <a:pt x="11080" y="4000"/>
                </a:cubicBezTo>
                <a:cubicBezTo>
                  <a:pt x="11517" y="4000"/>
                  <a:pt x="11950" y="3857"/>
                  <a:pt x="12300" y="3586"/>
                </a:cubicBezTo>
                <a:cubicBezTo>
                  <a:pt x="12473" y="3451"/>
                  <a:pt x="12343" y="3207"/>
                  <a:pt x="12173" y="3207"/>
                </a:cubicBezTo>
                <a:cubicBezTo>
                  <a:pt x="12133" y="3207"/>
                  <a:pt x="12091" y="3221"/>
                  <a:pt x="12050" y="3252"/>
                </a:cubicBezTo>
                <a:cubicBezTo>
                  <a:pt x="11764" y="3473"/>
                  <a:pt x="11425" y="3582"/>
                  <a:pt x="11087" y="3582"/>
                </a:cubicBezTo>
                <a:cubicBezTo>
                  <a:pt x="10677" y="3582"/>
                  <a:pt x="10267" y="3423"/>
                  <a:pt x="9954" y="3110"/>
                </a:cubicBezTo>
                <a:cubicBezTo>
                  <a:pt x="9395" y="2550"/>
                  <a:pt x="9347" y="1657"/>
                  <a:pt x="9835" y="1026"/>
                </a:cubicBezTo>
                <a:cubicBezTo>
                  <a:pt x="10144" y="635"/>
                  <a:pt x="10609" y="424"/>
                  <a:pt x="11081" y="424"/>
                </a:cubicBezTo>
                <a:cubicBezTo>
                  <a:pt x="11356" y="424"/>
                  <a:pt x="11633" y="496"/>
                  <a:pt x="11883" y="645"/>
                </a:cubicBezTo>
                <a:cubicBezTo>
                  <a:pt x="12574" y="1050"/>
                  <a:pt x="12847" y="1895"/>
                  <a:pt x="12526" y="2633"/>
                </a:cubicBezTo>
                <a:cubicBezTo>
                  <a:pt x="12456" y="2796"/>
                  <a:pt x="12593" y="2924"/>
                  <a:pt x="12731" y="2924"/>
                </a:cubicBezTo>
                <a:cubicBezTo>
                  <a:pt x="12804" y="2924"/>
                  <a:pt x="12877" y="2887"/>
                  <a:pt x="12919" y="2800"/>
                </a:cubicBezTo>
                <a:cubicBezTo>
                  <a:pt x="13026" y="2550"/>
                  <a:pt x="13074" y="2276"/>
                  <a:pt x="13074" y="2002"/>
                </a:cubicBezTo>
                <a:cubicBezTo>
                  <a:pt x="13074" y="1014"/>
                  <a:pt x="12371" y="181"/>
                  <a:pt x="11395" y="26"/>
                </a:cubicBezTo>
                <a:cubicBezTo>
                  <a:pt x="11289" y="9"/>
                  <a:pt x="11184" y="1"/>
                  <a:pt x="110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6626" name="Google Shape;6626;p112"/>
          <p:cNvGrpSpPr/>
          <p:nvPr/>
        </p:nvGrpSpPr>
        <p:grpSpPr>
          <a:xfrm>
            <a:off x="6887509" y="2056406"/>
            <a:ext cx="401822" cy="391228"/>
            <a:chOff x="6887509" y="2056406"/>
            <a:chExt cx="401822" cy="391228"/>
          </a:xfrm>
        </p:grpSpPr>
        <p:sp>
          <p:nvSpPr>
            <p:cNvPr id="6627" name="Google Shape;6627;p112"/>
            <p:cNvSpPr/>
            <p:nvPr/>
          </p:nvSpPr>
          <p:spPr>
            <a:xfrm>
              <a:off x="6887509" y="2056406"/>
              <a:ext cx="401822" cy="391228"/>
            </a:xfrm>
            <a:custGeom>
              <a:rect b="b" l="l" r="r" t="t"/>
              <a:pathLst>
                <a:path extrusionOk="0" h="14255" w="14641">
                  <a:moveTo>
                    <a:pt x="10319" y="1536"/>
                  </a:moveTo>
                  <a:lnTo>
                    <a:pt x="13045" y="4263"/>
                  </a:lnTo>
                  <a:cubicBezTo>
                    <a:pt x="12807" y="4453"/>
                    <a:pt x="12533" y="4596"/>
                    <a:pt x="12247" y="4691"/>
                  </a:cubicBezTo>
                  <a:lnTo>
                    <a:pt x="9890" y="2334"/>
                  </a:lnTo>
                  <a:cubicBezTo>
                    <a:pt x="9985" y="2036"/>
                    <a:pt x="10128" y="1774"/>
                    <a:pt x="10319" y="1536"/>
                  </a:cubicBezTo>
                  <a:close/>
                  <a:moveTo>
                    <a:pt x="9795" y="2834"/>
                  </a:moveTo>
                  <a:lnTo>
                    <a:pt x="11747" y="4787"/>
                  </a:lnTo>
                  <a:cubicBezTo>
                    <a:pt x="11697" y="4790"/>
                    <a:pt x="11646" y="4791"/>
                    <a:pt x="11596" y="4791"/>
                  </a:cubicBezTo>
                  <a:cubicBezTo>
                    <a:pt x="11444" y="4791"/>
                    <a:pt x="11292" y="4778"/>
                    <a:pt x="11140" y="4751"/>
                  </a:cubicBezTo>
                  <a:lnTo>
                    <a:pt x="10033" y="4549"/>
                  </a:lnTo>
                  <a:lnTo>
                    <a:pt x="9830" y="3441"/>
                  </a:lnTo>
                  <a:cubicBezTo>
                    <a:pt x="9795" y="3239"/>
                    <a:pt x="9783" y="3036"/>
                    <a:pt x="9795" y="2834"/>
                  </a:cubicBezTo>
                  <a:close/>
                  <a:moveTo>
                    <a:pt x="7925" y="5513"/>
                  </a:moveTo>
                  <a:lnTo>
                    <a:pt x="8009" y="5537"/>
                  </a:lnTo>
                  <a:lnTo>
                    <a:pt x="8878" y="5692"/>
                  </a:lnTo>
                  <a:lnTo>
                    <a:pt x="9033" y="6561"/>
                  </a:lnTo>
                  <a:cubicBezTo>
                    <a:pt x="9033" y="6585"/>
                    <a:pt x="9045" y="6620"/>
                    <a:pt x="9057" y="6644"/>
                  </a:cubicBezTo>
                  <a:lnTo>
                    <a:pt x="7925" y="5513"/>
                  </a:lnTo>
                  <a:close/>
                  <a:moveTo>
                    <a:pt x="7342" y="5525"/>
                  </a:moveTo>
                  <a:lnTo>
                    <a:pt x="9021" y="7204"/>
                  </a:lnTo>
                  <a:lnTo>
                    <a:pt x="9045" y="7227"/>
                  </a:lnTo>
                  <a:cubicBezTo>
                    <a:pt x="8985" y="7525"/>
                    <a:pt x="8866" y="7811"/>
                    <a:pt x="8676" y="8049"/>
                  </a:cubicBezTo>
                  <a:lnTo>
                    <a:pt x="8235" y="7620"/>
                  </a:lnTo>
                  <a:cubicBezTo>
                    <a:pt x="8190" y="7573"/>
                    <a:pt x="8139" y="7553"/>
                    <a:pt x="8090" y="7553"/>
                  </a:cubicBezTo>
                  <a:cubicBezTo>
                    <a:pt x="7931" y="7553"/>
                    <a:pt x="7792" y="7763"/>
                    <a:pt x="7937" y="7918"/>
                  </a:cubicBezTo>
                  <a:lnTo>
                    <a:pt x="8378" y="8347"/>
                  </a:lnTo>
                  <a:cubicBezTo>
                    <a:pt x="8128" y="8537"/>
                    <a:pt x="7854" y="8668"/>
                    <a:pt x="7544" y="8716"/>
                  </a:cubicBezTo>
                  <a:lnTo>
                    <a:pt x="7533" y="8692"/>
                  </a:lnTo>
                  <a:lnTo>
                    <a:pt x="5854" y="7013"/>
                  </a:lnTo>
                  <a:cubicBezTo>
                    <a:pt x="5901" y="6715"/>
                    <a:pt x="6032" y="6430"/>
                    <a:pt x="6223" y="6204"/>
                  </a:cubicBezTo>
                  <a:lnTo>
                    <a:pt x="7306" y="7275"/>
                  </a:lnTo>
                  <a:cubicBezTo>
                    <a:pt x="7342" y="7323"/>
                    <a:pt x="7402" y="7347"/>
                    <a:pt x="7449" y="7347"/>
                  </a:cubicBezTo>
                  <a:cubicBezTo>
                    <a:pt x="7640" y="7335"/>
                    <a:pt x="7735" y="7108"/>
                    <a:pt x="7604" y="6977"/>
                  </a:cubicBezTo>
                  <a:lnTo>
                    <a:pt x="6520" y="5906"/>
                  </a:lnTo>
                  <a:cubicBezTo>
                    <a:pt x="6759" y="5703"/>
                    <a:pt x="7044" y="5584"/>
                    <a:pt x="7342" y="5525"/>
                  </a:cubicBezTo>
                  <a:close/>
                  <a:moveTo>
                    <a:pt x="5842" y="7608"/>
                  </a:moveTo>
                  <a:lnTo>
                    <a:pt x="6973" y="8740"/>
                  </a:lnTo>
                  <a:lnTo>
                    <a:pt x="6890" y="8728"/>
                  </a:lnTo>
                  <a:lnTo>
                    <a:pt x="6020" y="8561"/>
                  </a:lnTo>
                  <a:lnTo>
                    <a:pt x="5854" y="7692"/>
                  </a:lnTo>
                  <a:lnTo>
                    <a:pt x="5842" y="7608"/>
                  </a:lnTo>
                  <a:close/>
                  <a:moveTo>
                    <a:pt x="9318" y="5787"/>
                  </a:moveTo>
                  <a:lnTo>
                    <a:pt x="9842" y="5882"/>
                  </a:lnTo>
                  <a:lnTo>
                    <a:pt x="9949" y="6394"/>
                  </a:lnTo>
                  <a:cubicBezTo>
                    <a:pt x="10263" y="8136"/>
                    <a:pt x="8916" y="9681"/>
                    <a:pt x="7229" y="9681"/>
                  </a:cubicBezTo>
                  <a:cubicBezTo>
                    <a:pt x="7059" y="9681"/>
                    <a:pt x="6886" y="9665"/>
                    <a:pt x="6711" y="9633"/>
                  </a:cubicBezTo>
                  <a:lnTo>
                    <a:pt x="6199" y="9537"/>
                  </a:lnTo>
                  <a:lnTo>
                    <a:pt x="6092" y="9001"/>
                  </a:lnTo>
                  <a:lnTo>
                    <a:pt x="6806" y="9132"/>
                  </a:lnTo>
                  <a:cubicBezTo>
                    <a:pt x="6937" y="9156"/>
                    <a:pt x="7092" y="9180"/>
                    <a:pt x="7235" y="9180"/>
                  </a:cubicBezTo>
                  <a:cubicBezTo>
                    <a:pt x="8640" y="9168"/>
                    <a:pt x="9711" y="7882"/>
                    <a:pt x="9449" y="6489"/>
                  </a:cubicBezTo>
                  <a:lnTo>
                    <a:pt x="9318" y="5787"/>
                  </a:lnTo>
                  <a:close/>
                  <a:moveTo>
                    <a:pt x="3342" y="8544"/>
                  </a:moveTo>
                  <a:cubicBezTo>
                    <a:pt x="3536" y="8544"/>
                    <a:pt x="3731" y="8561"/>
                    <a:pt x="3925" y="8597"/>
                  </a:cubicBezTo>
                  <a:lnTo>
                    <a:pt x="4687" y="8740"/>
                  </a:lnTo>
                  <a:lnTo>
                    <a:pt x="4782" y="9263"/>
                  </a:lnTo>
                  <a:lnTo>
                    <a:pt x="3842" y="9097"/>
                  </a:lnTo>
                  <a:cubicBezTo>
                    <a:pt x="3670" y="9065"/>
                    <a:pt x="3498" y="9049"/>
                    <a:pt x="3327" y="9049"/>
                  </a:cubicBezTo>
                  <a:cubicBezTo>
                    <a:pt x="2610" y="9049"/>
                    <a:pt x="1920" y="9327"/>
                    <a:pt x="1401" y="9847"/>
                  </a:cubicBezTo>
                  <a:lnTo>
                    <a:pt x="1175" y="10073"/>
                  </a:lnTo>
                  <a:cubicBezTo>
                    <a:pt x="1127" y="10121"/>
                    <a:pt x="1061" y="10144"/>
                    <a:pt x="996" y="10144"/>
                  </a:cubicBezTo>
                  <a:cubicBezTo>
                    <a:pt x="930" y="10144"/>
                    <a:pt x="865" y="10121"/>
                    <a:pt x="817" y="10073"/>
                  </a:cubicBezTo>
                  <a:cubicBezTo>
                    <a:pt x="722" y="9978"/>
                    <a:pt x="722" y="9823"/>
                    <a:pt x="817" y="9716"/>
                  </a:cubicBezTo>
                  <a:lnTo>
                    <a:pt x="1044" y="9490"/>
                  </a:lnTo>
                  <a:cubicBezTo>
                    <a:pt x="1664" y="8879"/>
                    <a:pt x="2491" y="8544"/>
                    <a:pt x="3342" y="8544"/>
                  </a:cubicBezTo>
                  <a:close/>
                  <a:moveTo>
                    <a:pt x="2651" y="9573"/>
                  </a:moveTo>
                  <a:lnTo>
                    <a:pt x="5008" y="11930"/>
                  </a:lnTo>
                  <a:cubicBezTo>
                    <a:pt x="4913" y="12216"/>
                    <a:pt x="4770" y="12490"/>
                    <a:pt x="4580" y="12716"/>
                  </a:cubicBezTo>
                  <a:lnTo>
                    <a:pt x="1853" y="10002"/>
                  </a:lnTo>
                  <a:cubicBezTo>
                    <a:pt x="2091" y="9811"/>
                    <a:pt x="2365" y="9656"/>
                    <a:pt x="2651" y="9573"/>
                  </a:cubicBezTo>
                  <a:close/>
                  <a:moveTo>
                    <a:pt x="13900" y="4101"/>
                  </a:moveTo>
                  <a:cubicBezTo>
                    <a:pt x="14096" y="4101"/>
                    <a:pt x="14264" y="4354"/>
                    <a:pt x="14081" y="4537"/>
                  </a:cubicBezTo>
                  <a:lnTo>
                    <a:pt x="14069" y="4537"/>
                  </a:lnTo>
                  <a:lnTo>
                    <a:pt x="13843" y="4775"/>
                  </a:lnTo>
                  <a:cubicBezTo>
                    <a:pt x="13232" y="5386"/>
                    <a:pt x="12399" y="5720"/>
                    <a:pt x="11545" y="5720"/>
                  </a:cubicBezTo>
                  <a:cubicBezTo>
                    <a:pt x="11351" y="5720"/>
                    <a:pt x="11156" y="5703"/>
                    <a:pt x="10962" y="5668"/>
                  </a:cubicBezTo>
                  <a:lnTo>
                    <a:pt x="8080" y="5120"/>
                  </a:lnTo>
                  <a:cubicBezTo>
                    <a:pt x="7940" y="5094"/>
                    <a:pt x="7801" y="5082"/>
                    <a:pt x="7665" y="5082"/>
                  </a:cubicBezTo>
                  <a:cubicBezTo>
                    <a:pt x="6286" y="5082"/>
                    <a:pt x="5166" y="6345"/>
                    <a:pt x="5437" y="7775"/>
                  </a:cubicBezTo>
                  <a:lnTo>
                    <a:pt x="5973" y="10656"/>
                  </a:lnTo>
                  <a:cubicBezTo>
                    <a:pt x="6163" y="11704"/>
                    <a:pt x="5830" y="12776"/>
                    <a:pt x="5080" y="13538"/>
                  </a:cubicBezTo>
                  <a:lnTo>
                    <a:pt x="4854" y="13764"/>
                  </a:lnTo>
                  <a:cubicBezTo>
                    <a:pt x="4798" y="13819"/>
                    <a:pt x="4736" y="13843"/>
                    <a:pt x="4677" y="13843"/>
                  </a:cubicBezTo>
                  <a:cubicBezTo>
                    <a:pt x="4482" y="13843"/>
                    <a:pt x="4314" y="13590"/>
                    <a:pt x="4496" y="13407"/>
                  </a:cubicBezTo>
                  <a:lnTo>
                    <a:pt x="4723" y="13181"/>
                  </a:lnTo>
                  <a:cubicBezTo>
                    <a:pt x="5306" y="12597"/>
                    <a:pt x="5604" y="11776"/>
                    <a:pt x="5508" y="10954"/>
                  </a:cubicBezTo>
                  <a:cubicBezTo>
                    <a:pt x="5492" y="10823"/>
                    <a:pt x="5396" y="10762"/>
                    <a:pt x="5299" y="10762"/>
                  </a:cubicBezTo>
                  <a:cubicBezTo>
                    <a:pt x="5186" y="10762"/>
                    <a:pt x="5072" y="10847"/>
                    <a:pt x="5092" y="11002"/>
                  </a:cubicBezTo>
                  <a:cubicBezTo>
                    <a:pt x="5104" y="11145"/>
                    <a:pt x="5104" y="11287"/>
                    <a:pt x="5092" y="11430"/>
                  </a:cubicBezTo>
                  <a:lnTo>
                    <a:pt x="3151" y="9478"/>
                  </a:lnTo>
                  <a:cubicBezTo>
                    <a:pt x="3223" y="9469"/>
                    <a:pt x="3294" y="9465"/>
                    <a:pt x="3366" y="9465"/>
                  </a:cubicBezTo>
                  <a:cubicBezTo>
                    <a:pt x="3497" y="9465"/>
                    <a:pt x="3628" y="9478"/>
                    <a:pt x="3758" y="9502"/>
                  </a:cubicBezTo>
                  <a:lnTo>
                    <a:pt x="4866" y="9716"/>
                  </a:lnTo>
                  <a:lnTo>
                    <a:pt x="4949" y="10121"/>
                  </a:lnTo>
                  <a:cubicBezTo>
                    <a:pt x="4970" y="10240"/>
                    <a:pt x="5060" y="10294"/>
                    <a:pt x="5151" y="10294"/>
                  </a:cubicBezTo>
                  <a:cubicBezTo>
                    <a:pt x="5269" y="10294"/>
                    <a:pt x="5387" y="10204"/>
                    <a:pt x="5354" y="10049"/>
                  </a:cubicBezTo>
                  <a:lnTo>
                    <a:pt x="4949" y="7858"/>
                  </a:lnTo>
                  <a:cubicBezTo>
                    <a:pt x="4624" y="6117"/>
                    <a:pt x="5981" y="4572"/>
                    <a:pt x="7669" y="4572"/>
                  </a:cubicBezTo>
                  <a:cubicBezTo>
                    <a:pt x="7839" y="4572"/>
                    <a:pt x="8012" y="4587"/>
                    <a:pt x="8187" y="4620"/>
                  </a:cubicBezTo>
                  <a:lnTo>
                    <a:pt x="11057" y="5168"/>
                  </a:lnTo>
                  <a:cubicBezTo>
                    <a:pt x="11225" y="5199"/>
                    <a:pt x="11393" y="5214"/>
                    <a:pt x="11560" y="5214"/>
                  </a:cubicBezTo>
                  <a:cubicBezTo>
                    <a:pt x="12281" y="5214"/>
                    <a:pt x="12975" y="4928"/>
                    <a:pt x="13498" y="4406"/>
                  </a:cubicBezTo>
                  <a:lnTo>
                    <a:pt x="13724" y="4179"/>
                  </a:lnTo>
                  <a:cubicBezTo>
                    <a:pt x="13779" y="4124"/>
                    <a:pt x="13841" y="4101"/>
                    <a:pt x="13900" y="4101"/>
                  </a:cubicBezTo>
                  <a:close/>
                  <a:moveTo>
                    <a:pt x="10223" y="0"/>
                  </a:moveTo>
                  <a:cubicBezTo>
                    <a:pt x="10033" y="0"/>
                    <a:pt x="9866" y="72"/>
                    <a:pt x="9747" y="203"/>
                  </a:cubicBezTo>
                  <a:lnTo>
                    <a:pt x="9509" y="429"/>
                  </a:lnTo>
                  <a:cubicBezTo>
                    <a:pt x="9283" y="667"/>
                    <a:pt x="9080" y="917"/>
                    <a:pt x="8914" y="1203"/>
                  </a:cubicBezTo>
                  <a:cubicBezTo>
                    <a:pt x="8839" y="1368"/>
                    <a:pt x="8977" y="1510"/>
                    <a:pt x="9116" y="1510"/>
                  </a:cubicBezTo>
                  <a:cubicBezTo>
                    <a:pt x="9177" y="1510"/>
                    <a:pt x="9239" y="1483"/>
                    <a:pt x="9283" y="1417"/>
                  </a:cubicBezTo>
                  <a:cubicBezTo>
                    <a:pt x="9426" y="1167"/>
                    <a:pt x="9604" y="929"/>
                    <a:pt x="9807" y="727"/>
                  </a:cubicBezTo>
                  <a:lnTo>
                    <a:pt x="10033" y="500"/>
                  </a:lnTo>
                  <a:cubicBezTo>
                    <a:pt x="10080" y="453"/>
                    <a:pt x="10152" y="429"/>
                    <a:pt x="10211" y="429"/>
                  </a:cubicBezTo>
                  <a:cubicBezTo>
                    <a:pt x="10438" y="429"/>
                    <a:pt x="10557" y="691"/>
                    <a:pt x="10390" y="858"/>
                  </a:cubicBezTo>
                  <a:lnTo>
                    <a:pt x="10164" y="1084"/>
                  </a:lnTo>
                  <a:cubicBezTo>
                    <a:pt x="9521" y="1715"/>
                    <a:pt x="9247" y="2632"/>
                    <a:pt x="9414" y="3513"/>
                  </a:cubicBezTo>
                  <a:lnTo>
                    <a:pt x="9592" y="4465"/>
                  </a:lnTo>
                  <a:lnTo>
                    <a:pt x="9057" y="4358"/>
                  </a:lnTo>
                  <a:lnTo>
                    <a:pt x="8914" y="3608"/>
                  </a:lnTo>
                  <a:cubicBezTo>
                    <a:pt x="8818" y="3144"/>
                    <a:pt x="8842" y="2655"/>
                    <a:pt x="8961" y="2191"/>
                  </a:cubicBezTo>
                  <a:cubicBezTo>
                    <a:pt x="9017" y="2023"/>
                    <a:pt x="8885" y="1913"/>
                    <a:pt x="8756" y="1913"/>
                  </a:cubicBezTo>
                  <a:cubicBezTo>
                    <a:pt x="8665" y="1913"/>
                    <a:pt x="8576" y="1968"/>
                    <a:pt x="8556" y="2096"/>
                  </a:cubicBezTo>
                  <a:cubicBezTo>
                    <a:pt x="8414" y="2608"/>
                    <a:pt x="8390" y="3156"/>
                    <a:pt x="8497" y="3679"/>
                  </a:cubicBezTo>
                  <a:lnTo>
                    <a:pt x="8604" y="4275"/>
                  </a:lnTo>
                  <a:lnTo>
                    <a:pt x="8247" y="4215"/>
                  </a:lnTo>
                  <a:cubicBezTo>
                    <a:pt x="8047" y="4178"/>
                    <a:pt x="7849" y="4161"/>
                    <a:pt x="7655" y="4161"/>
                  </a:cubicBezTo>
                  <a:cubicBezTo>
                    <a:pt x="5713" y="4161"/>
                    <a:pt x="4153" y="5927"/>
                    <a:pt x="4532" y="7930"/>
                  </a:cubicBezTo>
                  <a:lnTo>
                    <a:pt x="4592" y="8287"/>
                  </a:lnTo>
                  <a:lnTo>
                    <a:pt x="3996" y="8180"/>
                  </a:lnTo>
                  <a:cubicBezTo>
                    <a:pt x="3772" y="8137"/>
                    <a:pt x="3546" y="8116"/>
                    <a:pt x="3322" y="8116"/>
                  </a:cubicBezTo>
                  <a:cubicBezTo>
                    <a:pt x="2365" y="8116"/>
                    <a:pt x="1431" y="8498"/>
                    <a:pt x="746" y="9192"/>
                  </a:cubicBezTo>
                  <a:lnTo>
                    <a:pt x="520" y="9418"/>
                  </a:lnTo>
                  <a:cubicBezTo>
                    <a:pt x="1" y="9901"/>
                    <a:pt x="457" y="10593"/>
                    <a:pt x="988" y="10593"/>
                  </a:cubicBezTo>
                  <a:cubicBezTo>
                    <a:pt x="1151" y="10593"/>
                    <a:pt x="1321" y="10527"/>
                    <a:pt x="1472" y="10371"/>
                  </a:cubicBezTo>
                  <a:lnTo>
                    <a:pt x="1544" y="10287"/>
                  </a:lnTo>
                  <a:lnTo>
                    <a:pt x="4294" y="13026"/>
                  </a:lnTo>
                  <a:lnTo>
                    <a:pt x="4211" y="13109"/>
                  </a:lnTo>
                  <a:cubicBezTo>
                    <a:pt x="3742" y="13597"/>
                    <a:pt x="4189" y="14254"/>
                    <a:pt x="4708" y="14254"/>
                  </a:cubicBezTo>
                  <a:cubicBezTo>
                    <a:pt x="4860" y="14254"/>
                    <a:pt x="5020" y="14197"/>
                    <a:pt x="5163" y="14062"/>
                  </a:cubicBezTo>
                  <a:lnTo>
                    <a:pt x="5389" y="13824"/>
                  </a:lnTo>
                  <a:cubicBezTo>
                    <a:pt x="6247" y="12978"/>
                    <a:pt x="6616" y="11764"/>
                    <a:pt x="6401" y="10573"/>
                  </a:cubicBezTo>
                  <a:lnTo>
                    <a:pt x="6282" y="9978"/>
                  </a:lnTo>
                  <a:lnTo>
                    <a:pt x="6640" y="10049"/>
                  </a:lnTo>
                  <a:cubicBezTo>
                    <a:pt x="6830" y="10085"/>
                    <a:pt x="7032" y="10097"/>
                    <a:pt x="7235" y="10097"/>
                  </a:cubicBezTo>
                  <a:cubicBezTo>
                    <a:pt x="9223" y="10097"/>
                    <a:pt x="10735" y="8287"/>
                    <a:pt x="10366" y="6323"/>
                  </a:cubicBezTo>
                  <a:lnTo>
                    <a:pt x="10307" y="5965"/>
                  </a:lnTo>
                  <a:lnTo>
                    <a:pt x="10902" y="6073"/>
                  </a:lnTo>
                  <a:cubicBezTo>
                    <a:pt x="11127" y="6116"/>
                    <a:pt x="11352" y="6137"/>
                    <a:pt x="11577" y="6137"/>
                  </a:cubicBezTo>
                  <a:cubicBezTo>
                    <a:pt x="12531" y="6137"/>
                    <a:pt x="13458" y="5757"/>
                    <a:pt x="14152" y="5072"/>
                  </a:cubicBezTo>
                  <a:lnTo>
                    <a:pt x="14379" y="4834"/>
                  </a:lnTo>
                  <a:cubicBezTo>
                    <a:pt x="14641" y="4572"/>
                    <a:pt x="14641" y="4144"/>
                    <a:pt x="14379" y="3882"/>
                  </a:cubicBezTo>
                  <a:cubicBezTo>
                    <a:pt x="14248" y="3751"/>
                    <a:pt x="14075" y="3685"/>
                    <a:pt x="13902" y="3685"/>
                  </a:cubicBezTo>
                  <a:cubicBezTo>
                    <a:pt x="13730" y="3685"/>
                    <a:pt x="13557" y="3751"/>
                    <a:pt x="13426" y="3882"/>
                  </a:cubicBezTo>
                  <a:lnTo>
                    <a:pt x="13343" y="3965"/>
                  </a:lnTo>
                  <a:lnTo>
                    <a:pt x="10616" y="1239"/>
                  </a:lnTo>
                  <a:lnTo>
                    <a:pt x="10688" y="1155"/>
                  </a:lnTo>
                  <a:cubicBezTo>
                    <a:pt x="11116" y="727"/>
                    <a:pt x="10819" y="12"/>
                    <a:pt x="102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28" name="Google Shape;6628;p112"/>
            <p:cNvSpPr/>
            <p:nvPr/>
          </p:nvSpPr>
          <p:spPr>
            <a:xfrm>
              <a:off x="6989001" y="2085360"/>
              <a:ext cx="56893" cy="48523"/>
            </a:xfrm>
            <a:custGeom>
              <a:rect b="b" l="l" r="r" t="t"/>
              <a:pathLst>
                <a:path extrusionOk="0" h="1768" w="2073">
                  <a:moveTo>
                    <a:pt x="894" y="422"/>
                  </a:moveTo>
                  <a:cubicBezTo>
                    <a:pt x="1298" y="422"/>
                    <a:pt x="1501" y="922"/>
                    <a:pt x="1215" y="1219"/>
                  </a:cubicBezTo>
                  <a:cubicBezTo>
                    <a:pt x="1119" y="1311"/>
                    <a:pt x="1004" y="1353"/>
                    <a:pt x="891" y="1353"/>
                  </a:cubicBezTo>
                  <a:cubicBezTo>
                    <a:pt x="654" y="1353"/>
                    <a:pt x="429" y="1169"/>
                    <a:pt x="429" y="886"/>
                  </a:cubicBezTo>
                  <a:cubicBezTo>
                    <a:pt x="429" y="636"/>
                    <a:pt x="632" y="422"/>
                    <a:pt x="894" y="422"/>
                  </a:cubicBezTo>
                  <a:close/>
                  <a:moveTo>
                    <a:pt x="897" y="0"/>
                  </a:moveTo>
                  <a:cubicBezTo>
                    <a:pt x="440" y="0"/>
                    <a:pt x="1" y="353"/>
                    <a:pt x="1" y="886"/>
                  </a:cubicBezTo>
                  <a:cubicBezTo>
                    <a:pt x="1" y="1374"/>
                    <a:pt x="406" y="1767"/>
                    <a:pt x="894" y="1767"/>
                  </a:cubicBezTo>
                  <a:cubicBezTo>
                    <a:pt x="1679" y="1767"/>
                    <a:pt x="2072" y="815"/>
                    <a:pt x="1513" y="255"/>
                  </a:cubicBezTo>
                  <a:cubicBezTo>
                    <a:pt x="1333" y="79"/>
                    <a:pt x="1113" y="0"/>
                    <a:pt x="8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29" name="Google Shape;6629;p112"/>
            <p:cNvSpPr/>
            <p:nvPr/>
          </p:nvSpPr>
          <p:spPr>
            <a:xfrm>
              <a:off x="7166103" y="2353772"/>
              <a:ext cx="86644" cy="74101"/>
            </a:xfrm>
            <a:custGeom>
              <a:rect b="b" l="l" r="r" t="t"/>
              <a:pathLst>
                <a:path extrusionOk="0" h="2700" w="3157">
                  <a:moveTo>
                    <a:pt x="1803" y="418"/>
                  </a:moveTo>
                  <a:cubicBezTo>
                    <a:pt x="2280" y="418"/>
                    <a:pt x="2739" y="789"/>
                    <a:pt x="2739" y="1345"/>
                  </a:cubicBezTo>
                  <a:cubicBezTo>
                    <a:pt x="2739" y="1857"/>
                    <a:pt x="2323" y="2274"/>
                    <a:pt x="1811" y="2274"/>
                  </a:cubicBezTo>
                  <a:cubicBezTo>
                    <a:pt x="977" y="2274"/>
                    <a:pt x="572" y="1274"/>
                    <a:pt x="1156" y="691"/>
                  </a:cubicBezTo>
                  <a:cubicBezTo>
                    <a:pt x="1344" y="502"/>
                    <a:pt x="1576" y="418"/>
                    <a:pt x="1803" y="418"/>
                  </a:cubicBezTo>
                  <a:close/>
                  <a:moveTo>
                    <a:pt x="1811" y="0"/>
                  </a:moveTo>
                  <a:cubicBezTo>
                    <a:pt x="608" y="0"/>
                    <a:pt x="1" y="1453"/>
                    <a:pt x="858" y="2298"/>
                  </a:cubicBezTo>
                  <a:cubicBezTo>
                    <a:pt x="1132" y="2576"/>
                    <a:pt x="1469" y="2700"/>
                    <a:pt x="1800" y="2700"/>
                  </a:cubicBezTo>
                  <a:cubicBezTo>
                    <a:pt x="2492" y="2700"/>
                    <a:pt x="3156" y="2159"/>
                    <a:pt x="3156" y="1345"/>
                  </a:cubicBezTo>
                  <a:cubicBezTo>
                    <a:pt x="3156" y="607"/>
                    <a:pt x="2549" y="0"/>
                    <a:pt x="18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30" name="Google Shape;6630;p112"/>
            <p:cNvSpPr/>
            <p:nvPr/>
          </p:nvSpPr>
          <p:spPr>
            <a:xfrm>
              <a:off x="7216108" y="2262106"/>
              <a:ext cx="11801" cy="19459"/>
            </a:xfrm>
            <a:custGeom>
              <a:rect b="b" l="l" r="r" t="t"/>
              <a:pathLst>
                <a:path extrusionOk="0" h="709" w="430">
                  <a:moveTo>
                    <a:pt x="215" y="0"/>
                  </a:moveTo>
                  <a:cubicBezTo>
                    <a:pt x="114" y="0"/>
                    <a:pt x="12" y="66"/>
                    <a:pt x="1" y="197"/>
                  </a:cubicBezTo>
                  <a:lnTo>
                    <a:pt x="1" y="494"/>
                  </a:lnTo>
                  <a:cubicBezTo>
                    <a:pt x="1" y="614"/>
                    <a:pt x="96" y="709"/>
                    <a:pt x="215" y="709"/>
                  </a:cubicBezTo>
                  <a:cubicBezTo>
                    <a:pt x="334" y="709"/>
                    <a:pt x="429" y="614"/>
                    <a:pt x="429" y="494"/>
                  </a:cubicBezTo>
                  <a:lnTo>
                    <a:pt x="429" y="197"/>
                  </a:lnTo>
                  <a:cubicBezTo>
                    <a:pt x="417" y="66"/>
                    <a:pt x="316" y="0"/>
                    <a:pt x="2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31" name="Google Shape;6631;p112"/>
            <p:cNvSpPr/>
            <p:nvPr/>
          </p:nvSpPr>
          <p:spPr>
            <a:xfrm>
              <a:off x="7229172" y="2285434"/>
              <a:ext cx="23685" cy="11554"/>
            </a:xfrm>
            <a:custGeom>
              <a:rect b="b" l="l" r="r" t="t"/>
              <a:pathLst>
                <a:path extrusionOk="0" h="421" w="863">
                  <a:moveTo>
                    <a:pt x="583" y="1"/>
                  </a:moveTo>
                  <a:cubicBezTo>
                    <a:pt x="575" y="1"/>
                    <a:pt x="568" y="1"/>
                    <a:pt x="560" y="2"/>
                  </a:cubicBezTo>
                  <a:lnTo>
                    <a:pt x="263" y="2"/>
                  </a:lnTo>
                  <a:cubicBezTo>
                    <a:pt x="1" y="25"/>
                    <a:pt x="1" y="406"/>
                    <a:pt x="263" y="418"/>
                  </a:cubicBezTo>
                  <a:lnTo>
                    <a:pt x="560" y="418"/>
                  </a:lnTo>
                  <a:cubicBezTo>
                    <a:pt x="572" y="420"/>
                    <a:pt x="582" y="420"/>
                    <a:pt x="593" y="420"/>
                  </a:cubicBezTo>
                  <a:cubicBezTo>
                    <a:pt x="863" y="420"/>
                    <a:pt x="859" y="1"/>
                    <a:pt x="5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32" name="Google Shape;6632;p112"/>
            <p:cNvSpPr/>
            <p:nvPr/>
          </p:nvSpPr>
          <p:spPr>
            <a:xfrm>
              <a:off x="7215120" y="2300337"/>
              <a:ext cx="11472" cy="18964"/>
            </a:xfrm>
            <a:custGeom>
              <a:rect b="b" l="l" r="r" t="t"/>
              <a:pathLst>
                <a:path extrusionOk="0" h="691" w="418">
                  <a:moveTo>
                    <a:pt x="214" y="0"/>
                  </a:moveTo>
                  <a:cubicBezTo>
                    <a:pt x="114" y="0"/>
                    <a:pt x="13" y="66"/>
                    <a:pt x="1" y="197"/>
                  </a:cubicBezTo>
                  <a:lnTo>
                    <a:pt x="1" y="494"/>
                  </a:lnTo>
                  <a:cubicBezTo>
                    <a:pt x="13" y="625"/>
                    <a:pt x="114" y="691"/>
                    <a:pt x="214" y="691"/>
                  </a:cubicBezTo>
                  <a:cubicBezTo>
                    <a:pt x="313" y="691"/>
                    <a:pt x="412" y="625"/>
                    <a:pt x="418" y="494"/>
                  </a:cubicBezTo>
                  <a:lnTo>
                    <a:pt x="418" y="197"/>
                  </a:lnTo>
                  <a:cubicBezTo>
                    <a:pt x="412" y="66"/>
                    <a:pt x="313" y="0"/>
                    <a:pt x="2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33" name="Google Shape;6633;p112"/>
            <p:cNvSpPr/>
            <p:nvPr/>
          </p:nvSpPr>
          <p:spPr>
            <a:xfrm>
              <a:off x="7191270" y="2284446"/>
              <a:ext cx="23356" cy="11527"/>
            </a:xfrm>
            <a:custGeom>
              <a:rect b="b" l="l" r="r" t="t"/>
              <a:pathLst>
                <a:path extrusionOk="0" h="420" w="851">
                  <a:moveTo>
                    <a:pt x="581" y="0"/>
                  </a:moveTo>
                  <a:cubicBezTo>
                    <a:pt x="570" y="0"/>
                    <a:pt x="560" y="1"/>
                    <a:pt x="548" y="2"/>
                  </a:cubicBezTo>
                  <a:lnTo>
                    <a:pt x="251" y="2"/>
                  </a:lnTo>
                  <a:cubicBezTo>
                    <a:pt x="1" y="14"/>
                    <a:pt x="1" y="395"/>
                    <a:pt x="251" y="419"/>
                  </a:cubicBezTo>
                  <a:lnTo>
                    <a:pt x="548" y="419"/>
                  </a:lnTo>
                  <a:cubicBezTo>
                    <a:pt x="556" y="419"/>
                    <a:pt x="563" y="420"/>
                    <a:pt x="570" y="420"/>
                  </a:cubicBezTo>
                  <a:cubicBezTo>
                    <a:pt x="847" y="420"/>
                    <a:pt x="850" y="0"/>
                    <a:pt x="5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34" name="Google Shape;6634;p112"/>
            <p:cNvSpPr/>
            <p:nvPr/>
          </p:nvSpPr>
          <p:spPr>
            <a:xfrm>
              <a:off x="6953075" y="2194125"/>
              <a:ext cx="11774" cy="19157"/>
            </a:xfrm>
            <a:custGeom>
              <a:rect b="b" l="l" r="r" t="t"/>
              <a:pathLst>
                <a:path extrusionOk="0" h="698" w="429">
                  <a:moveTo>
                    <a:pt x="214" y="1"/>
                  </a:moveTo>
                  <a:cubicBezTo>
                    <a:pt x="113" y="1"/>
                    <a:pt x="12" y="66"/>
                    <a:pt x="0" y="197"/>
                  </a:cubicBezTo>
                  <a:lnTo>
                    <a:pt x="0" y="495"/>
                  </a:lnTo>
                  <a:cubicBezTo>
                    <a:pt x="0" y="602"/>
                    <a:pt x="95" y="697"/>
                    <a:pt x="214" y="697"/>
                  </a:cubicBezTo>
                  <a:cubicBezTo>
                    <a:pt x="333" y="697"/>
                    <a:pt x="417" y="602"/>
                    <a:pt x="429" y="495"/>
                  </a:cubicBezTo>
                  <a:lnTo>
                    <a:pt x="429" y="197"/>
                  </a:lnTo>
                  <a:cubicBezTo>
                    <a:pt x="417" y="66"/>
                    <a:pt x="316" y="1"/>
                    <a:pt x="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35" name="Google Shape;6635;p112"/>
            <p:cNvSpPr/>
            <p:nvPr/>
          </p:nvSpPr>
          <p:spPr>
            <a:xfrm>
              <a:off x="6965343" y="2217453"/>
              <a:ext cx="23356" cy="11527"/>
            </a:xfrm>
            <a:custGeom>
              <a:rect b="b" l="l" r="r" t="t"/>
              <a:pathLst>
                <a:path extrusionOk="0" h="420" w="851">
                  <a:moveTo>
                    <a:pt x="260" y="0"/>
                  </a:moveTo>
                  <a:cubicBezTo>
                    <a:pt x="1" y="0"/>
                    <a:pt x="4" y="420"/>
                    <a:pt x="270" y="420"/>
                  </a:cubicBezTo>
                  <a:cubicBezTo>
                    <a:pt x="277" y="420"/>
                    <a:pt x="284" y="419"/>
                    <a:pt x="291" y="419"/>
                  </a:cubicBezTo>
                  <a:lnTo>
                    <a:pt x="589" y="419"/>
                  </a:lnTo>
                  <a:cubicBezTo>
                    <a:pt x="851" y="395"/>
                    <a:pt x="851" y="14"/>
                    <a:pt x="589" y="2"/>
                  </a:cubicBezTo>
                  <a:lnTo>
                    <a:pt x="291" y="2"/>
                  </a:lnTo>
                  <a:cubicBezTo>
                    <a:pt x="280" y="1"/>
                    <a:pt x="270"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36" name="Google Shape;6636;p112"/>
            <p:cNvSpPr/>
            <p:nvPr/>
          </p:nvSpPr>
          <p:spPr>
            <a:xfrm>
              <a:off x="6951758" y="2231395"/>
              <a:ext cx="12103" cy="20117"/>
            </a:xfrm>
            <a:custGeom>
              <a:rect b="b" l="l" r="r" t="t"/>
              <a:pathLst>
                <a:path extrusionOk="0" h="733" w="441">
                  <a:moveTo>
                    <a:pt x="221" y="0"/>
                  </a:moveTo>
                  <a:cubicBezTo>
                    <a:pt x="111" y="0"/>
                    <a:pt x="0" y="78"/>
                    <a:pt x="12" y="232"/>
                  </a:cubicBezTo>
                  <a:lnTo>
                    <a:pt x="12" y="530"/>
                  </a:lnTo>
                  <a:cubicBezTo>
                    <a:pt x="12" y="637"/>
                    <a:pt x="108" y="732"/>
                    <a:pt x="227" y="732"/>
                  </a:cubicBezTo>
                  <a:cubicBezTo>
                    <a:pt x="334" y="732"/>
                    <a:pt x="429" y="637"/>
                    <a:pt x="429" y="530"/>
                  </a:cubicBezTo>
                  <a:lnTo>
                    <a:pt x="429" y="232"/>
                  </a:lnTo>
                  <a:cubicBezTo>
                    <a:pt x="441" y="78"/>
                    <a:pt x="331" y="0"/>
                    <a:pt x="2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37" name="Google Shape;6637;p112"/>
            <p:cNvSpPr/>
            <p:nvPr/>
          </p:nvSpPr>
          <p:spPr>
            <a:xfrm>
              <a:off x="6927112" y="2216163"/>
              <a:ext cx="23356" cy="11856"/>
            </a:xfrm>
            <a:custGeom>
              <a:rect b="b" l="l" r="r" t="t"/>
              <a:pathLst>
                <a:path extrusionOk="0" h="432" w="851">
                  <a:moveTo>
                    <a:pt x="270" y="1"/>
                  </a:moveTo>
                  <a:cubicBezTo>
                    <a:pt x="1" y="1"/>
                    <a:pt x="1" y="431"/>
                    <a:pt x="270" y="431"/>
                  </a:cubicBezTo>
                  <a:cubicBezTo>
                    <a:pt x="277" y="431"/>
                    <a:pt x="284" y="431"/>
                    <a:pt x="291" y="430"/>
                  </a:cubicBezTo>
                  <a:lnTo>
                    <a:pt x="589" y="430"/>
                  </a:lnTo>
                  <a:cubicBezTo>
                    <a:pt x="851" y="406"/>
                    <a:pt x="851" y="25"/>
                    <a:pt x="589" y="2"/>
                  </a:cubicBezTo>
                  <a:lnTo>
                    <a:pt x="291" y="2"/>
                  </a:lnTo>
                  <a:cubicBezTo>
                    <a:pt x="284" y="1"/>
                    <a:pt x="277"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638" name="Google Shape;6638;p112"/>
          <p:cNvGrpSpPr/>
          <p:nvPr/>
        </p:nvGrpSpPr>
        <p:grpSpPr>
          <a:xfrm>
            <a:off x="6207065" y="2056488"/>
            <a:ext cx="326788" cy="391722"/>
            <a:chOff x="6207065" y="2056488"/>
            <a:chExt cx="326788" cy="391722"/>
          </a:xfrm>
        </p:grpSpPr>
        <p:sp>
          <p:nvSpPr>
            <p:cNvPr id="6639" name="Google Shape;6639;p112"/>
            <p:cNvSpPr/>
            <p:nvPr/>
          </p:nvSpPr>
          <p:spPr>
            <a:xfrm>
              <a:off x="6207065" y="2056488"/>
              <a:ext cx="326788" cy="391722"/>
            </a:xfrm>
            <a:custGeom>
              <a:rect b="b" l="l" r="r" t="t"/>
              <a:pathLst>
                <a:path extrusionOk="0" h="14273" w="11907">
                  <a:moveTo>
                    <a:pt x="4661" y="417"/>
                  </a:moveTo>
                  <a:cubicBezTo>
                    <a:pt x="4676" y="417"/>
                    <a:pt x="4691" y="420"/>
                    <a:pt x="4703" y="426"/>
                  </a:cubicBezTo>
                  <a:lnTo>
                    <a:pt x="7441" y="1569"/>
                  </a:lnTo>
                  <a:cubicBezTo>
                    <a:pt x="7489" y="1581"/>
                    <a:pt x="7513" y="1640"/>
                    <a:pt x="7489" y="1688"/>
                  </a:cubicBezTo>
                  <a:lnTo>
                    <a:pt x="7299" y="2164"/>
                  </a:lnTo>
                  <a:cubicBezTo>
                    <a:pt x="7281" y="2199"/>
                    <a:pt x="7245" y="2221"/>
                    <a:pt x="7208" y="2221"/>
                  </a:cubicBezTo>
                  <a:cubicBezTo>
                    <a:pt x="7194" y="2221"/>
                    <a:pt x="7180" y="2218"/>
                    <a:pt x="7168" y="2212"/>
                  </a:cubicBezTo>
                  <a:lnTo>
                    <a:pt x="4429" y="1081"/>
                  </a:lnTo>
                  <a:cubicBezTo>
                    <a:pt x="4405" y="1069"/>
                    <a:pt x="4382" y="1045"/>
                    <a:pt x="4382" y="1021"/>
                  </a:cubicBezTo>
                  <a:cubicBezTo>
                    <a:pt x="4370" y="998"/>
                    <a:pt x="4370" y="974"/>
                    <a:pt x="4382" y="950"/>
                  </a:cubicBezTo>
                  <a:lnTo>
                    <a:pt x="4572" y="486"/>
                  </a:lnTo>
                  <a:cubicBezTo>
                    <a:pt x="4584" y="462"/>
                    <a:pt x="4596" y="438"/>
                    <a:pt x="4620" y="426"/>
                  </a:cubicBezTo>
                  <a:cubicBezTo>
                    <a:pt x="4632" y="420"/>
                    <a:pt x="4646" y="417"/>
                    <a:pt x="4661" y="417"/>
                  </a:cubicBezTo>
                  <a:close/>
                  <a:moveTo>
                    <a:pt x="5370" y="1914"/>
                  </a:moveTo>
                  <a:lnTo>
                    <a:pt x="5775" y="2093"/>
                  </a:lnTo>
                  <a:lnTo>
                    <a:pt x="5906" y="2152"/>
                  </a:lnTo>
                  <a:lnTo>
                    <a:pt x="5679" y="2688"/>
                  </a:lnTo>
                  <a:lnTo>
                    <a:pt x="5405" y="2581"/>
                  </a:lnTo>
                  <a:lnTo>
                    <a:pt x="5132" y="2462"/>
                  </a:lnTo>
                  <a:lnTo>
                    <a:pt x="5370" y="1914"/>
                  </a:lnTo>
                  <a:close/>
                  <a:moveTo>
                    <a:pt x="5983" y="4052"/>
                  </a:moveTo>
                  <a:cubicBezTo>
                    <a:pt x="6631" y="4052"/>
                    <a:pt x="7251" y="4555"/>
                    <a:pt x="7251" y="5319"/>
                  </a:cubicBezTo>
                  <a:cubicBezTo>
                    <a:pt x="7251" y="6022"/>
                    <a:pt x="6679" y="6582"/>
                    <a:pt x="5989" y="6582"/>
                  </a:cubicBezTo>
                  <a:cubicBezTo>
                    <a:pt x="4870" y="6582"/>
                    <a:pt x="4310" y="5224"/>
                    <a:pt x="5096" y="4427"/>
                  </a:cubicBezTo>
                  <a:cubicBezTo>
                    <a:pt x="5355" y="4168"/>
                    <a:pt x="5672" y="4052"/>
                    <a:pt x="5983" y="4052"/>
                  </a:cubicBezTo>
                  <a:close/>
                  <a:moveTo>
                    <a:pt x="2500" y="6784"/>
                  </a:moveTo>
                  <a:lnTo>
                    <a:pt x="4489" y="7617"/>
                  </a:lnTo>
                  <a:cubicBezTo>
                    <a:pt x="4405" y="7796"/>
                    <a:pt x="4274" y="7927"/>
                    <a:pt x="4096" y="8010"/>
                  </a:cubicBezTo>
                  <a:cubicBezTo>
                    <a:pt x="4006" y="8046"/>
                    <a:pt x="3911" y="8064"/>
                    <a:pt x="3816" y="8064"/>
                  </a:cubicBezTo>
                  <a:cubicBezTo>
                    <a:pt x="3721" y="8064"/>
                    <a:pt x="3625" y="8046"/>
                    <a:pt x="3536" y="8010"/>
                  </a:cubicBezTo>
                  <a:lnTo>
                    <a:pt x="2893" y="7736"/>
                  </a:lnTo>
                  <a:cubicBezTo>
                    <a:pt x="2512" y="7582"/>
                    <a:pt x="2346" y="7153"/>
                    <a:pt x="2500" y="6784"/>
                  </a:cubicBezTo>
                  <a:close/>
                  <a:moveTo>
                    <a:pt x="2703" y="8106"/>
                  </a:moveTo>
                  <a:lnTo>
                    <a:pt x="2727" y="8117"/>
                  </a:lnTo>
                  <a:lnTo>
                    <a:pt x="3381" y="8391"/>
                  </a:lnTo>
                  <a:lnTo>
                    <a:pt x="3405" y="8403"/>
                  </a:lnTo>
                  <a:lnTo>
                    <a:pt x="3143" y="8844"/>
                  </a:lnTo>
                  <a:cubicBezTo>
                    <a:pt x="3127" y="8875"/>
                    <a:pt x="3096" y="8891"/>
                    <a:pt x="3062" y="8891"/>
                  </a:cubicBezTo>
                  <a:cubicBezTo>
                    <a:pt x="3045" y="8891"/>
                    <a:pt x="3028" y="8887"/>
                    <a:pt x="3012" y="8879"/>
                  </a:cubicBezTo>
                  <a:lnTo>
                    <a:pt x="3024" y="8879"/>
                  </a:lnTo>
                  <a:lnTo>
                    <a:pt x="2631" y="8725"/>
                  </a:lnTo>
                  <a:cubicBezTo>
                    <a:pt x="2584" y="8701"/>
                    <a:pt x="2560" y="8653"/>
                    <a:pt x="2572" y="8606"/>
                  </a:cubicBezTo>
                  <a:lnTo>
                    <a:pt x="2703" y="8106"/>
                  </a:lnTo>
                  <a:close/>
                  <a:moveTo>
                    <a:pt x="7668" y="10225"/>
                  </a:moveTo>
                  <a:cubicBezTo>
                    <a:pt x="8001" y="10225"/>
                    <a:pt x="8275" y="10499"/>
                    <a:pt x="8275" y="10832"/>
                  </a:cubicBezTo>
                  <a:lnTo>
                    <a:pt x="8275" y="12666"/>
                  </a:lnTo>
                  <a:lnTo>
                    <a:pt x="5465" y="12666"/>
                  </a:lnTo>
                  <a:lnTo>
                    <a:pt x="5465" y="10511"/>
                  </a:lnTo>
                  <a:cubicBezTo>
                    <a:pt x="5465" y="10356"/>
                    <a:pt x="5596" y="10225"/>
                    <a:pt x="5751" y="10225"/>
                  </a:cubicBezTo>
                  <a:close/>
                  <a:moveTo>
                    <a:pt x="9632" y="13082"/>
                  </a:moveTo>
                  <a:cubicBezTo>
                    <a:pt x="9751" y="13082"/>
                    <a:pt x="9847" y="13178"/>
                    <a:pt x="9847" y="13297"/>
                  </a:cubicBezTo>
                  <a:lnTo>
                    <a:pt x="9847" y="13832"/>
                  </a:lnTo>
                  <a:lnTo>
                    <a:pt x="429" y="13832"/>
                  </a:lnTo>
                  <a:lnTo>
                    <a:pt x="429" y="13297"/>
                  </a:lnTo>
                  <a:cubicBezTo>
                    <a:pt x="429" y="13178"/>
                    <a:pt x="524" y="13082"/>
                    <a:pt x="643" y="13082"/>
                  </a:cubicBezTo>
                  <a:close/>
                  <a:moveTo>
                    <a:pt x="4655" y="0"/>
                  </a:moveTo>
                  <a:cubicBezTo>
                    <a:pt x="4587" y="0"/>
                    <a:pt x="4518" y="15"/>
                    <a:pt x="4453" y="45"/>
                  </a:cubicBezTo>
                  <a:cubicBezTo>
                    <a:pt x="4334" y="93"/>
                    <a:pt x="4227" y="200"/>
                    <a:pt x="4179" y="319"/>
                  </a:cubicBezTo>
                  <a:lnTo>
                    <a:pt x="3977" y="795"/>
                  </a:lnTo>
                  <a:cubicBezTo>
                    <a:pt x="3929" y="914"/>
                    <a:pt x="3929" y="1057"/>
                    <a:pt x="3977" y="1188"/>
                  </a:cubicBezTo>
                  <a:cubicBezTo>
                    <a:pt x="4036" y="1319"/>
                    <a:pt x="4132" y="1414"/>
                    <a:pt x="4262" y="1474"/>
                  </a:cubicBezTo>
                  <a:lnTo>
                    <a:pt x="4965" y="1771"/>
                  </a:lnTo>
                  <a:lnTo>
                    <a:pt x="4739" y="2319"/>
                  </a:lnTo>
                  <a:lnTo>
                    <a:pt x="4572" y="2248"/>
                  </a:lnTo>
                  <a:cubicBezTo>
                    <a:pt x="4501" y="2218"/>
                    <a:pt x="4423" y="2203"/>
                    <a:pt x="4346" y="2203"/>
                  </a:cubicBezTo>
                  <a:cubicBezTo>
                    <a:pt x="4268" y="2203"/>
                    <a:pt x="4191" y="2218"/>
                    <a:pt x="4120" y="2248"/>
                  </a:cubicBezTo>
                  <a:cubicBezTo>
                    <a:pt x="3977" y="2307"/>
                    <a:pt x="3858" y="2426"/>
                    <a:pt x="3798" y="2569"/>
                  </a:cubicBezTo>
                  <a:lnTo>
                    <a:pt x="3477" y="3343"/>
                  </a:lnTo>
                  <a:cubicBezTo>
                    <a:pt x="3408" y="3504"/>
                    <a:pt x="3541" y="3630"/>
                    <a:pt x="3673" y="3630"/>
                  </a:cubicBezTo>
                  <a:cubicBezTo>
                    <a:pt x="3746" y="3630"/>
                    <a:pt x="3819" y="3591"/>
                    <a:pt x="3858" y="3498"/>
                  </a:cubicBezTo>
                  <a:lnTo>
                    <a:pt x="4179" y="2736"/>
                  </a:lnTo>
                  <a:cubicBezTo>
                    <a:pt x="4203" y="2688"/>
                    <a:pt x="4239" y="2652"/>
                    <a:pt x="4274" y="2629"/>
                  </a:cubicBezTo>
                  <a:cubicBezTo>
                    <a:pt x="4298" y="2623"/>
                    <a:pt x="4322" y="2620"/>
                    <a:pt x="4346" y="2620"/>
                  </a:cubicBezTo>
                  <a:cubicBezTo>
                    <a:pt x="4370" y="2620"/>
                    <a:pt x="4393" y="2623"/>
                    <a:pt x="4417" y="2629"/>
                  </a:cubicBezTo>
                  <a:lnTo>
                    <a:pt x="6072" y="3319"/>
                  </a:lnTo>
                  <a:cubicBezTo>
                    <a:pt x="6167" y="3355"/>
                    <a:pt x="6203" y="3462"/>
                    <a:pt x="6167" y="3557"/>
                  </a:cubicBezTo>
                  <a:lnTo>
                    <a:pt x="6120" y="3653"/>
                  </a:lnTo>
                  <a:lnTo>
                    <a:pt x="5989" y="3653"/>
                  </a:lnTo>
                  <a:cubicBezTo>
                    <a:pt x="5984" y="3653"/>
                    <a:pt x="5979" y="3653"/>
                    <a:pt x="5975" y="3653"/>
                  </a:cubicBezTo>
                  <a:cubicBezTo>
                    <a:pt x="4413" y="3653"/>
                    <a:pt x="3706" y="5596"/>
                    <a:pt x="4894" y="6605"/>
                  </a:cubicBezTo>
                  <a:lnTo>
                    <a:pt x="4643" y="7236"/>
                  </a:lnTo>
                  <a:lnTo>
                    <a:pt x="2655" y="6415"/>
                  </a:lnTo>
                  <a:lnTo>
                    <a:pt x="3512" y="4331"/>
                  </a:lnTo>
                  <a:cubicBezTo>
                    <a:pt x="3560" y="4224"/>
                    <a:pt x="3512" y="4093"/>
                    <a:pt x="3405" y="4057"/>
                  </a:cubicBezTo>
                  <a:cubicBezTo>
                    <a:pt x="3377" y="4045"/>
                    <a:pt x="3348" y="4039"/>
                    <a:pt x="3320" y="4039"/>
                  </a:cubicBezTo>
                  <a:cubicBezTo>
                    <a:pt x="3240" y="4039"/>
                    <a:pt x="3166" y="4086"/>
                    <a:pt x="3131" y="4165"/>
                  </a:cubicBezTo>
                  <a:lnTo>
                    <a:pt x="2107" y="6641"/>
                  </a:lnTo>
                  <a:cubicBezTo>
                    <a:pt x="1988" y="6915"/>
                    <a:pt x="1988" y="7236"/>
                    <a:pt x="2107" y="7510"/>
                  </a:cubicBezTo>
                  <a:cubicBezTo>
                    <a:pt x="2155" y="7641"/>
                    <a:pt x="2238" y="7760"/>
                    <a:pt x="2334" y="7867"/>
                  </a:cubicBezTo>
                  <a:lnTo>
                    <a:pt x="2167" y="8510"/>
                  </a:lnTo>
                  <a:cubicBezTo>
                    <a:pt x="2107" y="8760"/>
                    <a:pt x="2227" y="9010"/>
                    <a:pt x="2465" y="9118"/>
                  </a:cubicBezTo>
                  <a:lnTo>
                    <a:pt x="2858" y="9272"/>
                  </a:lnTo>
                  <a:cubicBezTo>
                    <a:pt x="2917" y="9308"/>
                    <a:pt x="2989" y="9320"/>
                    <a:pt x="3048" y="9320"/>
                  </a:cubicBezTo>
                  <a:cubicBezTo>
                    <a:pt x="3227" y="9320"/>
                    <a:pt x="3405" y="9225"/>
                    <a:pt x="3500" y="9070"/>
                  </a:cubicBezTo>
                  <a:lnTo>
                    <a:pt x="3834" y="8487"/>
                  </a:lnTo>
                  <a:cubicBezTo>
                    <a:pt x="3977" y="8487"/>
                    <a:pt x="4120" y="8451"/>
                    <a:pt x="4251" y="8403"/>
                  </a:cubicBezTo>
                  <a:cubicBezTo>
                    <a:pt x="4524" y="8284"/>
                    <a:pt x="4751" y="8058"/>
                    <a:pt x="4870" y="7784"/>
                  </a:cubicBezTo>
                  <a:lnTo>
                    <a:pt x="5251" y="6843"/>
                  </a:lnTo>
                  <a:cubicBezTo>
                    <a:pt x="5487" y="6957"/>
                    <a:pt x="5736" y="7010"/>
                    <a:pt x="5980" y="7010"/>
                  </a:cubicBezTo>
                  <a:cubicBezTo>
                    <a:pt x="6609" y="7010"/>
                    <a:pt x="7209" y="6655"/>
                    <a:pt x="7501" y="6046"/>
                  </a:cubicBezTo>
                  <a:lnTo>
                    <a:pt x="7953" y="6046"/>
                  </a:lnTo>
                  <a:cubicBezTo>
                    <a:pt x="8227" y="6046"/>
                    <a:pt x="8489" y="6093"/>
                    <a:pt x="8751" y="6201"/>
                  </a:cubicBezTo>
                  <a:cubicBezTo>
                    <a:pt x="8775" y="6201"/>
                    <a:pt x="8799" y="6212"/>
                    <a:pt x="8823" y="6212"/>
                  </a:cubicBezTo>
                  <a:cubicBezTo>
                    <a:pt x="9061" y="6212"/>
                    <a:pt x="9120" y="5891"/>
                    <a:pt x="8906" y="5808"/>
                  </a:cubicBezTo>
                  <a:cubicBezTo>
                    <a:pt x="8596" y="5689"/>
                    <a:pt x="8275" y="5629"/>
                    <a:pt x="7953" y="5629"/>
                  </a:cubicBezTo>
                  <a:lnTo>
                    <a:pt x="7632" y="5629"/>
                  </a:lnTo>
                  <a:cubicBezTo>
                    <a:pt x="7656" y="5534"/>
                    <a:pt x="7668" y="5427"/>
                    <a:pt x="7668" y="5331"/>
                  </a:cubicBezTo>
                  <a:cubicBezTo>
                    <a:pt x="7668" y="5200"/>
                    <a:pt x="7644" y="5069"/>
                    <a:pt x="7620" y="4938"/>
                  </a:cubicBezTo>
                  <a:lnTo>
                    <a:pt x="7953" y="4938"/>
                  </a:lnTo>
                  <a:cubicBezTo>
                    <a:pt x="9656" y="4938"/>
                    <a:pt x="11097" y="6224"/>
                    <a:pt x="11287" y="7927"/>
                  </a:cubicBezTo>
                  <a:cubicBezTo>
                    <a:pt x="11478" y="9630"/>
                    <a:pt x="10358" y="11201"/>
                    <a:pt x="8692" y="11582"/>
                  </a:cubicBezTo>
                  <a:lnTo>
                    <a:pt x="8692" y="10868"/>
                  </a:lnTo>
                  <a:cubicBezTo>
                    <a:pt x="9835" y="10534"/>
                    <a:pt x="10620" y="9487"/>
                    <a:pt x="10620" y="8296"/>
                  </a:cubicBezTo>
                  <a:cubicBezTo>
                    <a:pt x="10620" y="7546"/>
                    <a:pt x="10287" y="6820"/>
                    <a:pt x="9727" y="6320"/>
                  </a:cubicBezTo>
                  <a:cubicBezTo>
                    <a:pt x="9687" y="6279"/>
                    <a:pt x="9633" y="6258"/>
                    <a:pt x="9580" y="6258"/>
                  </a:cubicBezTo>
                  <a:cubicBezTo>
                    <a:pt x="9523" y="6258"/>
                    <a:pt x="9467" y="6282"/>
                    <a:pt x="9430" y="6331"/>
                  </a:cubicBezTo>
                  <a:cubicBezTo>
                    <a:pt x="9346" y="6415"/>
                    <a:pt x="9358" y="6546"/>
                    <a:pt x="9442" y="6629"/>
                  </a:cubicBezTo>
                  <a:cubicBezTo>
                    <a:pt x="10751" y="7796"/>
                    <a:pt x="10275" y="9939"/>
                    <a:pt x="8608" y="10451"/>
                  </a:cubicBezTo>
                  <a:cubicBezTo>
                    <a:pt x="8442" y="10070"/>
                    <a:pt x="8072" y="9820"/>
                    <a:pt x="7656" y="9820"/>
                  </a:cubicBezTo>
                  <a:lnTo>
                    <a:pt x="5739" y="9820"/>
                  </a:lnTo>
                  <a:cubicBezTo>
                    <a:pt x="5358" y="9832"/>
                    <a:pt x="5036" y="10141"/>
                    <a:pt x="5036" y="10522"/>
                  </a:cubicBezTo>
                  <a:lnTo>
                    <a:pt x="5036" y="10570"/>
                  </a:lnTo>
                  <a:lnTo>
                    <a:pt x="4334" y="10570"/>
                  </a:lnTo>
                  <a:cubicBezTo>
                    <a:pt x="4084" y="10594"/>
                    <a:pt x="4084" y="10963"/>
                    <a:pt x="4334" y="10987"/>
                  </a:cubicBezTo>
                  <a:lnTo>
                    <a:pt x="5036" y="10987"/>
                  </a:lnTo>
                  <a:lnTo>
                    <a:pt x="5036" y="11689"/>
                  </a:lnTo>
                  <a:lnTo>
                    <a:pt x="1762" y="11689"/>
                  </a:lnTo>
                  <a:cubicBezTo>
                    <a:pt x="1655" y="11689"/>
                    <a:pt x="1560" y="11594"/>
                    <a:pt x="1560" y="11475"/>
                  </a:cubicBezTo>
                  <a:lnTo>
                    <a:pt x="1560" y="11201"/>
                  </a:lnTo>
                  <a:cubicBezTo>
                    <a:pt x="1560" y="11082"/>
                    <a:pt x="1655" y="10987"/>
                    <a:pt x="1762" y="10987"/>
                  </a:cubicBezTo>
                  <a:lnTo>
                    <a:pt x="3441" y="10987"/>
                  </a:lnTo>
                  <a:cubicBezTo>
                    <a:pt x="3449" y="10987"/>
                    <a:pt x="3456" y="10988"/>
                    <a:pt x="3464" y="10988"/>
                  </a:cubicBezTo>
                  <a:cubicBezTo>
                    <a:pt x="3743" y="10988"/>
                    <a:pt x="3743" y="10569"/>
                    <a:pt x="3464" y="10569"/>
                  </a:cubicBezTo>
                  <a:cubicBezTo>
                    <a:pt x="3456" y="10569"/>
                    <a:pt x="3449" y="10570"/>
                    <a:pt x="3441" y="10570"/>
                  </a:cubicBezTo>
                  <a:lnTo>
                    <a:pt x="1762" y="10570"/>
                  </a:lnTo>
                  <a:cubicBezTo>
                    <a:pt x="1417" y="10570"/>
                    <a:pt x="1143" y="10856"/>
                    <a:pt x="1131" y="11201"/>
                  </a:cubicBezTo>
                  <a:lnTo>
                    <a:pt x="1131" y="11475"/>
                  </a:lnTo>
                  <a:cubicBezTo>
                    <a:pt x="1143" y="11820"/>
                    <a:pt x="1417" y="12106"/>
                    <a:pt x="1762" y="12106"/>
                  </a:cubicBezTo>
                  <a:lnTo>
                    <a:pt x="5036" y="12106"/>
                  </a:lnTo>
                  <a:lnTo>
                    <a:pt x="5036" y="12678"/>
                  </a:lnTo>
                  <a:lnTo>
                    <a:pt x="631" y="12678"/>
                  </a:lnTo>
                  <a:cubicBezTo>
                    <a:pt x="286" y="12678"/>
                    <a:pt x="0" y="12963"/>
                    <a:pt x="0" y="13320"/>
                  </a:cubicBezTo>
                  <a:lnTo>
                    <a:pt x="0" y="14059"/>
                  </a:lnTo>
                  <a:cubicBezTo>
                    <a:pt x="0" y="14178"/>
                    <a:pt x="95" y="14273"/>
                    <a:pt x="202" y="14273"/>
                  </a:cubicBezTo>
                  <a:lnTo>
                    <a:pt x="10037" y="14273"/>
                  </a:lnTo>
                  <a:cubicBezTo>
                    <a:pt x="10156" y="14273"/>
                    <a:pt x="10251" y="14178"/>
                    <a:pt x="10251" y="14059"/>
                  </a:cubicBezTo>
                  <a:lnTo>
                    <a:pt x="10251" y="13320"/>
                  </a:lnTo>
                  <a:cubicBezTo>
                    <a:pt x="10251" y="12963"/>
                    <a:pt x="9966" y="12678"/>
                    <a:pt x="9620" y="12678"/>
                  </a:cubicBezTo>
                  <a:lnTo>
                    <a:pt x="8692" y="12678"/>
                  </a:lnTo>
                  <a:lnTo>
                    <a:pt x="8692" y="11999"/>
                  </a:lnTo>
                  <a:cubicBezTo>
                    <a:pt x="10597" y="11618"/>
                    <a:pt x="11906" y="9856"/>
                    <a:pt x="11704" y="7915"/>
                  </a:cubicBezTo>
                  <a:cubicBezTo>
                    <a:pt x="11513" y="5986"/>
                    <a:pt x="9894" y="4510"/>
                    <a:pt x="7953" y="4510"/>
                  </a:cubicBezTo>
                  <a:lnTo>
                    <a:pt x="7453" y="4510"/>
                  </a:lnTo>
                  <a:cubicBezTo>
                    <a:pt x="7251" y="4153"/>
                    <a:pt x="6929" y="3867"/>
                    <a:pt x="6537" y="3736"/>
                  </a:cubicBezTo>
                  <a:lnTo>
                    <a:pt x="6548" y="3712"/>
                  </a:lnTo>
                  <a:cubicBezTo>
                    <a:pt x="6679" y="3403"/>
                    <a:pt x="6537" y="3045"/>
                    <a:pt x="6227" y="2926"/>
                  </a:cubicBezTo>
                  <a:lnTo>
                    <a:pt x="6060" y="2855"/>
                  </a:lnTo>
                  <a:lnTo>
                    <a:pt x="6287" y="2307"/>
                  </a:lnTo>
                  <a:lnTo>
                    <a:pt x="7001" y="2605"/>
                  </a:lnTo>
                  <a:cubicBezTo>
                    <a:pt x="7060" y="2629"/>
                    <a:pt x="7132" y="2641"/>
                    <a:pt x="7191" y="2641"/>
                  </a:cubicBezTo>
                  <a:cubicBezTo>
                    <a:pt x="7406" y="2641"/>
                    <a:pt x="7596" y="2522"/>
                    <a:pt x="7680" y="2331"/>
                  </a:cubicBezTo>
                  <a:lnTo>
                    <a:pt x="7870" y="1855"/>
                  </a:lnTo>
                  <a:cubicBezTo>
                    <a:pt x="7977" y="1593"/>
                    <a:pt x="7858" y="1295"/>
                    <a:pt x="7584" y="1176"/>
                  </a:cubicBezTo>
                  <a:lnTo>
                    <a:pt x="4858" y="45"/>
                  </a:lnTo>
                  <a:cubicBezTo>
                    <a:pt x="4792" y="15"/>
                    <a:pt x="4724" y="0"/>
                    <a:pt x="46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40" name="Google Shape;6640;p112"/>
            <p:cNvSpPr/>
            <p:nvPr/>
          </p:nvSpPr>
          <p:spPr>
            <a:xfrm>
              <a:off x="6343632" y="2181884"/>
              <a:ext cx="48386" cy="41387"/>
            </a:xfrm>
            <a:custGeom>
              <a:rect b="b" l="l" r="r" t="t"/>
              <a:pathLst>
                <a:path extrusionOk="0" h="1508" w="1763">
                  <a:moveTo>
                    <a:pt x="1004" y="413"/>
                  </a:moveTo>
                  <a:cubicBezTo>
                    <a:pt x="1177" y="413"/>
                    <a:pt x="1346" y="549"/>
                    <a:pt x="1346" y="750"/>
                  </a:cubicBezTo>
                  <a:cubicBezTo>
                    <a:pt x="1346" y="941"/>
                    <a:pt x="1191" y="1084"/>
                    <a:pt x="1013" y="1084"/>
                  </a:cubicBezTo>
                  <a:cubicBezTo>
                    <a:pt x="715" y="1084"/>
                    <a:pt x="560" y="727"/>
                    <a:pt x="775" y="512"/>
                  </a:cubicBezTo>
                  <a:cubicBezTo>
                    <a:pt x="840" y="443"/>
                    <a:pt x="922" y="413"/>
                    <a:pt x="1004" y="413"/>
                  </a:cubicBezTo>
                  <a:close/>
                  <a:moveTo>
                    <a:pt x="1013" y="0"/>
                  </a:moveTo>
                  <a:cubicBezTo>
                    <a:pt x="334" y="0"/>
                    <a:pt x="1" y="810"/>
                    <a:pt x="477" y="1286"/>
                  </a:cubicBezTo>
                  <a:cubicBezTo>
                    <a:pt x="630" y="1439"/>
                    <a:pt x="818" y="1507"/>
                    <a:pt x="1001" y="1507"/>
                  </a:cubicBezTo>
                  <a:cubicBezTo>
                    <a:pt x="1390" y="1507"/>
                    <a:pt x="1763" y="1203"/>
                    <a:pt x="1763" y="750"/>
                  </a:cubicBezTo>
                  <a:cubicBezTo>
                    <a:pt x="1763" y="334"/>
                    <a:pt x="1430" y="0"/>
                    <a:pt x="10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41" name="Google Shape;6641;p112"/>
            <p:cNvSpPr/>
            <p:nvPr/>
          </p:nvSpPr>
          <p:spPr>
            <a:xfrm>
              <a:off x="6372065" y="2353114"/>
              <a:ext cx="41195" cy="35294"/>
            </a:xfrm>
            <a:custGeom>
              <a:rect b="b" l="l" r="r" t="t"/>
              <a:pathLst>
                <a:path extrusionOk="0" h="1286" w="1501">
                  <a:moveTo>
                    <a:pt x="855" y="420"/>
                  </a:moveTo>
                  <a:cubicBezTo>
                    <a:pt x="972" y="420"/>
                    <a:pt x="1084" y="508"/>
                    <a:pt x="1084" y="643"/>
                  </a:cubicBezTo>
                  <a:cubicBezTo>
                    <a:pt x="1084" y="762"/>
                    <a:pt x="977" y="869"/>
                    <a:pt x="858" y="869"/>
                  </a:cubicBezTo>
                  <a:cubicBezTo>
                    <a:pt x="656" y="869"/>
                    <a:pt x="548" y="619"/>
                    <a:pt x="691" y="488"/>
                  </a:cubicBezTo>
                  <a:cubicBezTo>
                    <a:pt x="738" y="441"/>
                    <a:pt x="797" y="420"/>
                    <a:pt x="855" y="420"/>
                  </a:cubicBezTo>
                  <a:close/>
                  <a:moveTo>
                    <a:pt x="858" y="0"/>
                  </a:moveTo>
                  <a:cubicBezTo>
                    <a:pt x="286" y="0"/>
                    <a:pt x="1" y="691"/>
                    <a:pt x="406" y="1096"/>
                  </a:cubicBezTo>
                  <a:cubicBezTo>
                    <a:pt x="533" y="1227"/>
                    <a:pt x="692" y="1285"/>
                    <a:pt x="850" y="1285"/>
                  </a:cubicBezTo>
                  <a:cubicBezTo>
                    <a:pt x="1180" y="1285"/>
                    <a:pt x="1501" y="1030"/>
                    <a:pt x="1501" y="643"/>
                  </a:cubicBezTo>
                  <a:cubicBezTo>
                    <a:pt x="1489" y="286"/>
                    <a:pt x="1203" y="0"/>
                    <a:pt x="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
        <p:nvSpPr>
          <p:cNvPr id="6642" name="Google Shape;6642;p112"/>
          <p:cNvSpPr/>
          <p:nvPr/>
        </p:nvSpPr>
        <p:spPr>
          <a:xfrm>
            <a:off x="5448952" y="2056406"/>
            <a:ext cx="390515" cy="353903"/>
          </a:xfrm>
          <a:custGeom>
            <a:rect b="b" l="l" r="r" t="t"/>
            <a:pathLst>
              <a:path extrusionOk="0" h="12895" w="14229">
                <a:moveTo>
                  <a:pt x="4739" y="417"/>
                </a:moveTo>
                <a:lnTo>
                  <a:pt x="4632" y="715"/>
                </a:lnTo>
                <a:cubicBezTo>
                  <a:pt x="4632" y="739"/>
                  <a:pt x="4632" y="762"/>
                  <a:pt x="4632" y="786"/>
                </a:cubicBezTo>
                <a:lnTo>
                  <a:pt x="4632" y="2048"/>
                </a:lnTo>
                <a:lnTo>
                  <a:pt x="3013" y="2048"/>
                </a:lnTo>
                <a:lnTo>
                  <a:pt x="3013" y="786"/>
                </a:lnTo>
                <a:cubicBezTo>
                  <a:pt x="3013" y="762"/>
                  <a:pt x="3013" y="739"/>
                  <a:pt x="3001" y="715"/>
                </a:cubicBezTo>
                <a:lnTo>
                  <a:pt x="2906" y="417"/>
                </a:lnTo>
                <a:close/>
                <a:moveTo>
                  <a:pt x="8013" y="417"/>
                </a:moveTo>
                <a:lnTo>
                  <a:pt x="7906" y="715"/>
                </a:lnTo>
                <a:cubicBezTo>
                  <a:pt x="7906" y="739"/>
                  <a:pt x="7906" y="762"/>
                  <a:pt x="7906" y="786"/>
                </a:cubicBezTo>
                <a:lnTo>
                  <a:pt x="7906" y="2048"/>
                </a:lnTo>
                <a:lnTo>
                  <a:pt x="6287" y="2048"/>
                </a:lnTo>
                <a:lnTo>
                  <a:pt x="6287" y="786"/>
                </a:lnTo>
                <a:cubicBezTo>
                  <a:pt x="6287" y="762"/>
                  <a:pt x="6287" y="739"/>
                  <a:pt x="6275" y="715"/>
                </a:cubicBezTo>
                <a:lnTo>
                  <a:pt x="6180" y="417"/>
                </a:lnTo>
                <a:close/>
                <a:moveTo>
                  <a:pt x="11311" y="417"/>
                </a:moveTo>
                <a:lnTo>
                  <a:pt x="11216" y="715"/>
                </a:lnTo>
                <a:cubicBezTo>
                  <a:pt x="11204" y="739"/>
                  <a:pt x="11204" y="762"/>
                  <a:pt x="11204" y="786"/>
                </a:cubicBezTo>
                <a:lnTo>
                  <a:pt x="11204" y="2048"/>
                </a:lnTo>
                <a:lnTo>
                  <a:pt x="9585" y="2048"/>
                </a:lnTo>
                <a:lnTo>
                  <a:pt x="9585" y="786"/>
                </a:lnTo>
                <a:cubicBezTo>
                  <a:pt x="9585" y="762"/>
                  <a:pt x="9585" y="739"/>
                  <a:pt x="9573" y="715"/>
                </a:cubicBezTo>
                <a:lnTo>
                  <a:pt x="9478" y="417"/>
                </a:lnTo>
                <a:close/>
                <a:moveTo>
                  <a:pt x="786" y="2691"/>
                </a:moveTo>
                <a:lnTo>
                  <a:pt x="786" y="3108"/>
                </a:lnTo>
                <a:lnTo>
                  <a:pt x="489" y="3108"/>
                </a:lnTo>
                <a:cubicBezTo>
                  <a:pt x="441" y="3108"/>
                  <a:pt x="393" y="3072"/>
                  <a:pt x="393" y="3025"/>
                </a:cubicBezTo>
                <a:lnTo>
                  <a:pt x="393" y="2786"/>
                </a:lnTo>
                <a:cubicBezTo>
                  <a:pt x="393" y="2727"/>
                  <a:pt x="441" y="2691"/>
                  <a:pt x="489" y="2691"/>
                </a:cubicBezTo>
                <a:close/>
                <a:moveTo>
                  <a:pt x="2453" y="2691"/>
                </a:moveTo>
                <a:lnTo>
                  <a:pt x="2453" y="3108"/>
                </a:lnTo>
                <a:lnTo>
                  <a:pt x="2120" y="3108"/>
                </a:lnTo>
                <a:lnTo>
                  <a:pt x="2120" y="2691"/>
                </a:lnTo>
                <a:close/>
                <a:moveTo>
                  <a:pt x="5716" y="2691"/>
                </a:moveTo>
                <a:lnTo>
                  <a:pt x="5716" y="3108"/>
                </a:lnTo>
                <a:lnTo>
                  <a:pt x="5215" y="3108"/>
                </a:lnTo>
                <a:lnTo>
                  <a:pt x="5215" y="2691"/>
                </a:lnTo>
                <a:close/>
                <a:moveTo>
                  <a:pt x="9002" y="2691"/>
                </a:moveTo>
                <a:lnTo>
                  <a:pt x="9002" y="3108"/>
                </a:lnTo>
                <a:lnTo>
                  <a:pt x="8490" y="3108"/>
                </a:lnTo>
                <a:lnTo>
                  <a:pt x="8490" y="2691"/>
                </a:lnTo>
                <a:close/>
                <a:moveTo>
                  <a:pt x="12085" y="2691"/>
                </a:moveTo>
                <a:lnTo>
                  <a:pt x="12085" y="3108"/>
                </a:lnTo>
                <a:lnTo>
                  <a:pt x="11764" y="3108"/>
                </a:lnTo>
                <a:lnTo>
                  <a:pt x="11764" y="2691"/>
                </a:lnTo>
                <a:close/>
                <a:moveTo>
                  <a:pt x="13728" y="2691"/>
                </a:moveTo>
                <a:cubicBezTo>
                  <a:pt x="13776" y="2691"/>
                  <a:pt x="13812" y="2727"/>
                  <a:pt x="13812" y="2786"/>
                </a:cubicBezTo>
                <a:lnTo>
                  <a:pt x="13812" y="3025"/>
                </a:lnTo>
                <a:cubicBezTo>
                  <a:pt x="13812" y="3072"/>
                  <a:pt x="13776" y="3108"/>
                  <a:pt x="13728" y="3108"/>
                </a:cubicBezTo>
                <a:lnTo>
                  <a:pt x="13431" y="3108"/>
                </a:lnTo>
                <a:lnTo>
                  <a:pt x="13431" y="2691"/>
                </a:lnTo>
                <a:close/>
                <a:moveTo>
                  <a:pt x="4739" y="2477"/>
                </a:moveTo>
                <a:cubicBezTo>
                  <a:pt x="4763" y="2477"/>
                  <a:pt x="4787" y="2501"/>
                  <a:pt x="4787" y="2525"/>
                </a:cubicBezTo>
                <a:lnTo>
                  <a:pt x="4787" y="3275"/>
                </a:lnTo>
                <a:cubicBezTo>
                  <a:pt x="4787" y="3298"/>
                  <a:pt x="4763" y="3322"/>
                  <a:pt x="4739" y="3322"/>
                </a:cubicBezTo>
                <a:lnTo>
                  <a:pt x="2918" y="3322"/>
                </a:lnTo>
                <a:cubicBezTo>
                  <a:pt x="2894" y="3322"/>
                  <a:pt x="2870" y="3310"/>
                  <a:pt x="2870" y="3287"/>
                </a:cubicBezTo>
                <a:lnTo>
                  <a:pt x="2870" y="3275"/>
                </a:lnTo>
                <a:lnTo>
                  <a:pt x="2870" y="2525"/>
                </a:lnTo>
                <a:lnTo>
                  <a:pt x="2870" y="2513"/>
                </a:lnTo>
                <a:cubicBezTo>
                  <a:pt x="2870" y="2489"/>
                  <a:pt x="2894" y="2477"/>
                  <a:pt x="2918" y="2477"/>
                </a:cubicBezTo>
                <a:close/>
                <a:moveTo>
                  <a:pt x="8013" y="2477"/>
                </a:moveTo>
                <a:cubicBezTo>
                  <a:pt x="8037" y="2477"/>
                  <a:pt x="8061" y="2489"/>
                  <a:pt x="8061" y="2513"/>
                </a:cubicBezTo>
                <a:cubicBezTo>
                  <a:pt x="8061" y="2525"/>
                  <a:pt x="8061" y="2525"/>
                  <a:pt x="8061" y="2525"/>
                </a:cubicBezTo>
                <a:lnTo>
                  <a:pt x="8061" y="3275"/>
                </a:lnTo>
                <a:cubicBezTo>
                  <a:pt x="8061" y="3275"/>
                  <a:pt x="8061" y="3275"/>
                  <a:pt x="8061" y="3287"/>
                </a:cubicBezTo>
                <a:cubicBezTo>
                  <a:pt x="8061" y="3310"/>
                  <a:pt x="8037" y="3322"/>
                  <a:pt x="8013" y="3322"/>
                </a:cubicBezTo>
                <a:lnTo>
                  <a:pt x="6192" y="3322"/>
                </a:lnTo>
                <a:cubicBezTo>
                  <a:pt x="6168" y="3322"/>
                  <a:pt x="6144" y="3310"/>
                  <a:pt x="6144" y="3287"/>
                </a:cubicBezTo>
                <a:lnTo>
                  <a:pt x="6144" y="3275"/>
                </a:lnTo>
                <a:lnTo>
                  <a:pt x="6144" y="2525"/>
                </a:lnTo>
                <a:lnTo>
                  <a:pt x="6144" y="2513"/>
                </a:lnTo>
                <a:cubicBezTo>
                  <a:pt x="6144" y="2489"/>
                  <a:pt x="6168" y="2477"/>
                  <a:pt x="6192" y="2477"/>
                </a:cubicBezTo>
                <a:close/>
                <a:moveTo>
                  <a:pt x="11288" y="2465"/>
                </a:moveTo>
                <a:cubicBezTo>
                  <a:pt x="11311" y="2465"/>
                  <a:pt x="11323" y="2489"/>
                  <a:pt x="11335" y="2513"/>
                </a:cubicBezTo>
                <a:cubicBezTo>
                  <a:pt x="11335" y="2513"/>
                  <a:pt x="11335" y="2513"/>
                  <a:pt x="11335" y="2525"/>
                </a:cubicBezTo>
                <a:lnTo>
                  <a:pt x="11335" y="3263"/>
                </a:lnTo>
                <a:cubicBezTo>
                  <a:pt x="11335" y="3275"/>
                  <a:pt x="11335" y="3275"/>
                  <a:pt x="11335" y="3275"/>
                </a:cubicBezTo>
                <a:cubicBezTo>
                  <a:pt x="11323" y="3298"/>
                  <a:pt x="11323" y="3310"/>
                  <a:pt x="11300" y="3310"/>
                </a:cubicBezTo>
                <a:lnTo>
                  <a:pt x="11276" y="3310"/>
                </a:lnTo>
                <a:lnTo>
                  <a:pt x="9466" y="3322"/>
                </a:lnTo>
                <a:cubicBezTo>
                  <a:pt x="9442" y="3322"/>
                  <a:pt x="9418" y="3310"/>
                  <a:pt x="9406" y="3287"/>
                </a:cubicBezTo>
                <a:lnTo>
                  <a:pt x="9406" y="2513"/>
                </a:lnTo>
                <a:cubicBezTo>
                  <a:pt x="9418" y="2489"/>
                  <a:pt x="9442" y="2465"/>
                  <a:pt x="9466" y="2465"/>
                </a:cubicBezTo>
                <a:close/>
                <a:moveTo>
                  <a:pt x="4620" y="3751"/>
                </a:moveTo>
                <a:lnTo>
                  <a:pt x="4620" y="4418"/>
                </a:lnTo>
                <a:lnTo>
                  <a:pt x="3013" y="4418"/>
                </a:lnTo>
                <a:lnTo>
                  <a:pt x="3013" y="3751"/>
                </a:lnTo>
                <a:close/>
                <a:moveTo>
                  <a:pt x="7894" y="3751"/>
                </a:moveTo>
                <a:lnTo>
                  <a:pt x="7894" y="7227"/>
                </a:lnTo>
                <a:lnTo>
                  <a:pt x="6275" y="7227"/>
                </a:lnTo>
                <a:lnTo>
                  <a:pt x="6275" y="3751"/>
                </a:lnTo>
                <a:close/>
                <a:moveTo>
                  <a:pt x="11192" y="6073"/>
                </a:moveTo>
                <a:lnTo>
                  <a:pt x="11192" y="7644"/>
                </a:lnTo>
                <a:cubicBezTo>
                  <a:pt x="11192" y="8085"/>
                  <a:pt x="10835" y="8454"/>
                  <a:pt x="10383" y="8454"/>
                </a:cubicBezTo>
                <a:cubicBezTo>
                  <a:pt x="9942" y="8454"/>
                  <a:pt x="9585" y="8085"/>
                  <a:pt x="9585" y="7644"/>
                </a:cubicBezTo>
                <a:lnTo>
                  <a:pt x="9585" y="6073"/>
                </a:lnTo>
                <a:close/>
                <a:moveTo>
                  <a:pt x="7894" y="7644"/>
                </a:moveTo>
                <a:cubicBezTo>
                  <a:pt x="7918" y="8097"/>
                  <a:pt x="7549" y="8478"/>
                  <a:pt x="7085" y="8478"/>
                </a:cubicBezTo>
                <a:cubicBezTo>
                  <a:pt x="6632" y="8478"/>
                  <a:pt x="6263" y="8097"/>
                  <a:pt x="6275" y="7644"/>
                </a:cubicBezTo>
                <a:close/>
                <a:moveTo>
                  <a:pt x="1620" y="608"/>
                </a:moveTo>
                <a:cubicBezTo>
                  <a:pt x="1667" y="608"/>
                  <a:pt x="1703" y="643"/>
                  <a:pt x="1703" y="691"/>
                </a:cubicBezTo>
                <a:lnTo>
                  <a:pt x="1703" y="10930"/>
                </a:lnTo>
                <a:lnTo>
                  <a:pt x="1215" y="10930"/>
                </a:lnTo>
                <a:lnTo>
                  <a:pt x="1215" y="691"/>
                </a:lnTo>
                <a:cubicBezTo>
                  <a:pt x="1215" y="643"/>
                  <a:pt x="1251" y="608"/>
                  <a:pt x="1298" y="608"/>
                </a:cubicBezTo>
                <a:close/>
                <a:moveTo>
                  <a:pt x="12919" y="608"/>
                </a:moveTo>
                <a:cubicBezTo>
                  <a:pt x="12966" y="608"/>
                  <a:pt x="13002" y="643"/>
                  <a:pt x="13002" y="691"/>
                </a:cubicBezTo>
                <a:lnTo>
                  <a:pt x="13002" y="10930"/>
                </a:lnTo>
                <a:lnTo>
                  <a:pt x="12502" y="10930"/>
                </a:lnTo>
                <a:lnTo>
                  <a:pt x="12502" y="10073"/>
                </a:lnTo>
                <a:cubicBezTo>
                  <a:pt x="12520" y="9918"/>
                  <a:pt x="12410" y="9841"/>
                  <a:pt x="12298" y="9841"/>
                </a:cubicBezTo>
                <a:cubicBezTo>
                  <a:pt x="12187" y="9841"/>
                  <a:pt x="12073" y="9918"/>
                  <a:pt x="12085" y="10073"/>
                </a:cubicBezTo>
                <a:lnTo>
                  <a:pt x="12085" y="10930"/>
                </a:lnTo>
                <a:lnTo>
                  <a:pt x="2120" y="10930"/>
                </a:lnTo>
                <a:lnTo>
                  <a:pt x="2120" y="3537"/>
                </a:lnTo>
                <a:lnTo>
                  <a:pt x="2537" y="3537"/>
                </a:lnTo>
                <a:cubicBezTo>
                  <a:pt x="2548" y="3560"/>
                  <a:pt x="2572" y="3584"/>
                  <a:pt x="2596" y="3608"/>
                </a:cubicBezTo>
                <a:lnTo>
                  <a:pt x="2596" y="7644"/>
                </a:lnTo>
                <a:cubicBezTo>
                  <a:pt x="2596" y="8323"/>
                  <a:pt x="3144" y="8871"/>
                  <a:pt x="3822" y="8871"/>
                </a:cubicBezTo>
                <a:cubicBezTo>
                  <a:pt x="4501" y="8871"/>
                  <a:pt x="5049" y="8323"/>
                  <a:pt x="5049" y="7644"/>
                </a:cubicBezTo>
                <a:lnTo>
                  <a:pt x="5049" y="6942"/>
                </a:lnTo>
                <a:cubicBezTo>
                  <a:pt x="5061" y="6793"/>
                  <a:pt x="4948" y="6718"/>
                  <a:pt x="4836" y="6718"/>
                </a:cubicBezTo>
                <a:cubicBezTo>
                  <a:pt x="4724" y="6718"/>
                  <a:pt x="4614" y="6793"/>
                  <a:pt x="4632" y="6942"/>
                </a:cubicBezTo>
                <a:lnTo>
                  <a:pt x="4632" y="7644"/>
                </a:lnTo>
                <a:cubicBezTo>
                  <a:pt x="4632" y="8085"/>
                  <a:pt x="4263" y="8454"/>
                  <a:pt x="3822" y="8454"/>
                </a:cubicBezTo>
                <a:cubicBezTo>
                  <a:pt x="3370" y="8454"/>
                  <a:pt x="3013" y="8085"/>
                  <a:pt x="3013" y="7644"/>
                </a:cubicBezTo>
                <a:lnTo>
                  <a:pt x="3013" y="4834"/>
                </a:lnTo>
                <a:lnTo>
                  <a:pt x="4632" y="4834"/>
                </a:lnTo>
                <a:lnTo>
                  <a:pt x="4632" y="6049"/>
                </a:lnTo>
                <a:cubicBezTo>
                  <a:pt x="4614" y="6198"/>
                  <a:pt x="4724" y="6272"/>
                  <a:pt x="4836" y="6272"/>
                </a:cubicBezTo>
                <a:cubicBezTo>
                  <a:pt x="4948" y="6272"/>
                  <a:pt x="5061" y="6198"/>
                  <a:pt x="5049" y="6049"/>
                </a:cubicBezTo>
                <a:lnTo>
                  <a:pt x="5049" y="4620"/>
                </a:lnTo>
                <a:lnTo>
                  <a:pt x="5049" y="3632"/>
                </a:lnTo>
                <a:cubicBezTo>
                  <a:pt x="5085" y="3608"/>
                  <a:pt x="5108" y="3572"/>
                  <a:pt x="5144" y="3537"/>
                </a:cubicBezTo>
                <a:lnTo>
                  <a:pt x="5811" y="3537"/>
                </a:lnTo>
                <a:cubicBezTo>
                  <a:pt x="5823" y="3560"/>
                  <a:pt x="5847" y="3584"/>
                  <a:pt x="5870" y="3608"/>
                </a:cubicBezTo>
                <a:lnTo>
                  <a:pt x="5870" y="7644"/>
                </a:lnTo>
                <a:cubicBezTo>
                  <a:pt x="5847" y="8335"/>
                  <a:pt x="6406" y="8906"/>
                  <a:pt x="7097" y="8906"/>
                </a:cubicBezTo>
                <a:cubicBezTo>
                  <a:pt x="7787" y="8906"/>
                  <a:pt x="8347" y="8335"/>
                  <a:pt x="8323" y="7644"/>
                </a:cubicBezTo>
                <a:lnTo>
                  <a:pt x="8323" y="3632"/>
                </a:lnTo>
                <a:cubicBezTo>
                  <a:pt x="8359" y="3608"/>
                  <a:pt x="8383" y="3572"/>
                  <a:pt x="8418" y="3537"/>
                </a:cubicBezTo>
                <a:lnTo>
                  <a:pt x="9085" y="3537"/>
                </a:lnTo>
                <a:cubicBezTo>
                  <a:pt x="9109" y="3572"/>
                  <a:pt x="9133" y="3608"/>
                  <a:pt x="9168" y="3632"/>
                </a:cubicBezTo>
                <a:lnTo>
                  <a:pt x="9168" y="4144"/>
                </a:lnTo>
                <a:cubicBezTo>
                  <a:pt x="9180" y="4269"/>
                  <a:pt x="9281" y="4331"/>
                  <a:pt x="9381" y="4331"/>
                </a:cubicBezTo>
                <a:cubicBezTo>
                  <a:pt x="9481" y="4331"/>
                  <a:pt x="9579" y="4269"/>
                  <a:pt x="9585" y="4144"/>
                </a:cubicBezTo>
                <a:lnTo>
                  <a:pt x="9585" y="3751"/>
                </a:lnTo>
                <a:lnTo>
                  <a:pt x="11204" y="3751"/>
                </a:lnTo>
                <a:lnTo>
                  <a:pt x="11204" y="5656"/>
                </a:lnTo>
                <a:lnTo>
                  <a:pt x="9585" y="5656"/>
                </a:lnTo>
                <a:lnTo>
                  <a:pt x="9585" y="5037"/>
                </a:lnTo>
                <a:cubicBezTo>
                  <a:pt x="9579" y="4906"/>
                  <a:pt x="9481" y="4840"/>
                  <a:pt x="9381" y="4840"/>
                </a:cubicBezTo>
                <a:cubicBezTo>
                  <a:pt x="9281" y="4840"/>
                  <a:pt x="9180" y="4906"/>
                  <a:pt x="9168" y="5037"/>
                </a:cubicBezTo>
                <a:lnTo>
                  <a:pt x="9168" y="7644"/>
                </a:lnTo>
                <a:cubicBezTo>
                  <a:pt x="9168" y="8323"/>
                  <a:pt x="9716" y="8871"/>
                  <a:pt x="10395" y="8871"/>
                </a:cubicBezTo>
                <a:cubicBezTo>
                  <a:pt x="11073" y="8871"/>
                  <a:pt x="11621" y="8323"/>
                  <a:pt x="11621" y="7644"/>
                </a:cubicBezTo>
                <a:lnTo>
                  <a:pt x="11621" y="3608"/>
                </a:lnTo>
                <a:cubicBezTo>
                  <a:pt x="11645" y="3584"/>
                  <a:pt x="11669" y="3560"/>
                  <a:pt x="11692" y="3525"/>
                </a:cubicBezTo>
                <a:lnTo>
                  <a:pt x="12097" y="3525"/>
                </a:lnTo>
                <a:lnTo>
                  <a:pt x="12097" y="9180"/>
                </a:lnTo>
                <a:cubicBezTo>
                  <a:pt x="12109" y="9305"/>
                  <a:pt x="12207" y="9368"/>
                  <a:pt x="12306" y="9368"/>
                </a:cubicBezTo>
                <a:cubicBezTo>
                  <a:pt x="12404" y="9368"/>
                  <a:pt x="12502" y="9305"/>
                  <a:pt x="12514" y="9180"/>
                </a:cubicBezTo>
                <a:lnTo>
                  <a:pt x="12514" y="691"/>
                </a:lnTo>
                <a:cubicBezTo>
                  <a:pt x="12514" y="643"/>
                  <a:pt x="12550" y="608"/>
                  <a:pt x="12597" y="608"/>
                </a:cubicBezTo>
                <a:close/>
                <a:moveTo>
                  <a:pt x="13633" y="11347"/>
                </a:moveTo>
                <a:cubicBezTo>
                  <a:pt x="13728" y="11347"/>
                  <a:pt x="13788" y="11407"/>
                  <a:pt x="13788" y="11490"/>
                </a:cubicBezTo>
                <a:lnTo>
                  <a:pt x="13788" y="12335"/>
                </a:lnTo>
                <a:cubicBezTo>
                  <a:pt x="13788" y="12407"/>
                  <a:pt x="13717" y="12478"/>
                  <a:pt x="13633" y="12478"/>
                </a:cubicBezTo>
                <a:lnTo>
                  <a:pt x="572" y="12478"/>
                </a:lnTo>
                <a:cubicBezTo>
                  <a:pt x="489" y="12478"/>
                  <a:pt x="417" y="12407"/>
                  <a:pt x="417" y="12335"/>
                </a:cubicBezTo>
                <a:lnTo>
                  <a:pt x="417" y="11490"/>
                </a:lnTo>
                <a:cubicBezTo>
                  <a:pt x="417" y="11407"/>
                  <a:pt x="489" y="11347"/>
                  <a:pt x="572" y="11347"/>
                </a:cubicBezTo>
                <a:close/>
                <a:moveTo>
                  <a:pt x="2799" y="0"/>
                </a:moveTo>
                <a:cubicBezTo>
                  <a:pt x="2572" y="0"/>
                  <a:pt x="2406" y="227"/>
                  <a:pt x="2477" y="453"/>
                </a:cubicBezTo>
                <a:lnTo>
                  <a:pt x="2608" y="822"/>
                </a:lnTo>
                <a:lnTo>
                  <a:pt x="2608" y="2191"/>
                </a:lnTo>
                <a:cubicBezTo>
                  <a:pt x="2584" y="2215"/>
                  <a:pt x="2560" y="2239"/>
                  <a:pt x="2537" y="2274"/>
                </a:cubicBezTo>
                <a:lnTo>
                  <a:pt x="2132" y="2274"/>
                </a:lnTo>
                <a:lnTo>
                  <a:pt x="2132" y="691"/>
                </a:lnTo>
                <a:cubicBezTo>
                  <a:pt x="2132" y="417"/>
                  <a:pt x="1906" y="191"/>
                  <a:pt x="1632" y="191"/>
                </a:cubicBezTo>
                <a:lnTo>
                  <a:pt x="1298" y="191"/>
                </a:lnTo>
                <a:cubicBezTo>
                  <a:pt x="1024" y="191"/>
                  <a:pt x="810" y="417"/>
                  <a:pt x="810" y="691"/>
                </a:cubicBezTo>
                <a:lnTo>
                  <a:pt x="810" y="2274"/>
                </a:lnTo>
                <a:lnTo>
                  <a:pt x="513" y="2274"/>
                </a:lnTo>
                <a:cubicBezTo>
                  <a:pt x="227" y="2274"/>
                  <a:pt x="1" y="2501"/>
                  <a:pt x="1" y="2786"/>
                </a:cubicBezTo>
                <a:lnTo>
                  <a:pt x="1" y="3025"/>
                </a:lnTo>
                <a:cubicBezTo>
                  <a:pt x="1" y="3298"/>
                  <a:pt x="227" y="3525"/>
                  <a:pt x="513" y="3525"/>
                </a:cubicBezTo>
                <a:lnTo>
                  <a:pt x="810" y="3525"/>
                </a:lnTo>
                <a:lnTo>
                  <a:pt x="810" y="10930"/>
                </a:lnTo>
                <a:lnTo>
                  <a:pt x="584" y="10930"/>
                </a:lnTo>
                <a:cubicBezTo>
                  <a:pt x="262" y="10930"/>
                  <a:pt x="12" y="11180"/>
                  <a:pt x="12" y="11490"/>
                </a:cubicBezTo>
                <a:lnTo>
                  <a:pt x="12" y="12323"/>
                </a:lnTo>
                <a:cubicBezTo>
                  <a:pt x="12" y="12645"/>
                  <a:pt x="262" y="12895"/>
                  <a:pt x="584" y="12895"/>
                </a:cubicBezTo>
                <a:lnTo>
                  <a:pt x="13645" y="12895"/>
                </a:lnTo>
                <a:cubicBezTo>
                  <a:pt x="13967" y="12895"/>
                  <a:pt x="14217" y="12645"/>
                  <a:pt x="14217" y="12323"/>
                </a:cubicBezTo>
                <a:lnTo>
                  <a:pt x="14217" y="11490"/>
                </a:lnTo>
                <a:cubicBezTo>
                  <a:pt x="14217" y="11180"/>
                  <a:pt x="13967" y="10930"/>
                  <a:pt x="13645" y="10930"/>
                </a:cubicBezTo>
                <a:lnTo>
                  <a:pt x="13419" y="10930"/>
                </a:lnTo>
                <a:lnTo>
                  <a:pt x="13419" y="3537"/>
                </a:lnTo>
                <a:lnTo>
                  <a:pt x="13728" y="3537"/>
                </a:lnTo>
                <a:cubicBezTo>
                  <a:pt x="14002" y="3525"/>
                  <a:pt x="14229" y="3298"/>
                  <a:pt x="14229" y="3025"/>
                </a:cubicBezTo>
                <a:lnTo>
                  <a:pt x="14229" y="2786"/>
                </a:lnTo>
                <a:cubicBezTo>
                  <a:pt x="14229" y="2501"/>
                  <a:pt x="14002" y="2274"/>
                  <a:pt x="13728" y="2274"/>
                </a:cubicBezTo>
                <a:lnTo>
                  <a:pt x="13431" y="2274"/>
                </a:lnTo>
                <a:lnTo>
                  <a:pt x="13431" y="691"/>
                </a:lnTo>
                <a:cubicBezTo>
                  <a:pt x="13419" y="417"/>
                  <a:pt x="13205" y="191"/>
                  <a:pt x="12931" y="191"/>
                </a:cubicBezTo>
                <a:lnTo>
                  <a:pt x="12597" y="191"/>
                </a:lnTo>
                <a:cubicBezTo>
                  <a:pt x="12324" y="191"/>
                  <a:pt x="12097" y="417"/>
                  <a:pt x="12097" y="691"/>
                </a:cubicBezTo>
                <a:lnTo>
                  <a:pt x="12097" y="2274"/>
                </a:lnTo>
                <a:lnTo>
                  <a:pt x="11692" y="2274"/>
                </a:lnTo>
                <a:cubicBezTo>
                  <a:pt x="11669" y="2239"/>
                  <a:pt x="11645" y="2215"/>
                  <a:pt x="11621" y="2191"/>
                </a:cubicBezTo>
                <a:lnTo>
                  <a:pt x="11621" y="822"/>
                </a:lnTo>
                <a:lnTo>
                  <a:pt x="11752" y="453"/>
                </a:lnTo>
                <a:cubicBezTo>
                  <a:pt x="11823" y="227"/>
                  <a:pt x="11657" y="0"/>
                  <a:pt x="11431" y="0"/>
                </a:cubicBezTo>
                <a:lnTo>
                  <a:pt x="9371" y="0"/>
                </a:lnTo>
                <a:cubicBezTo>
                  <a:pt x="9145" y="0"/>
                  <a:pt x="8978" y="227"/>
                  <a:pt x="9049" y="453"/>
                </a:cubicBezTo>
                <a:lnTo>
                  <a:pt x="9180" y="822"/>
                </a:lnTo>
                <a:lnTo>
                  <a:pt x="9180" y="2167"/>
                </a:lnTo>
                <a:cubicBezTo>
                  <a:pt x="9145" y="2191"/>
                  <a:pt x="9109" y="2227"/>
                  <a:pt x="9085" y="2274"/>
                </a:cubicBezTo>
                <a:lnTo>
                  <a:pt x="8418" y="2274"/>
                </a:lnTo>
                <a:cubicBezTo>
                  <a:pt x="8394" y="2227"/>
                  <a:pt x="8359" y="2191"/>
                  <a:pt x="8323" y="2167"/>
                </a:cubicBezTo>
                <a:lnTo>
                  <a:pt x="8323" y="822"/>
                </a:lnTo>
                <a:lnTo>
                  <a:pt x="8454" y="453"/>
                </a:lnTo>
                <a:cubicBezTo>
                  <a:pt x="8490" y="346"/>
                  <a:pt x="8466" y="239"/>
                  <a:pt x="8406" y="143"/>
                </a:cubicBezTo>
                <a:cubicBezTo>
                  <a:pt x="8335" y="60"/>
                  <a:pt x="8240" y="0"/>
                  <a:pt x="8133" y="0"/>
                </a:cubicBezTo>
                <a:lnTo>
                  <a:pt x="6073" y="0"/>
                </a:lnTo>
                <a:cubicBezTo>
                  <a:pt x="5847" y="0"/>
                  <a:pt x="5680" y="227"/>
                  <a:pt x="5751" y="453"/>
                </a:cubicBezTo>
                <a:lnTo>
                  <a:pt x="5882" y="822"/>
                </a:lnTo>
                <a:lnTo>
                  <a:pt x="5882" y="2191"/>
                </a:lnTo>
                <a:cubicBezTo>
                  <a:pt x="5847" y="2215"/>
                  <a:pt x="5835" y="2239"/>
                  <a:pt x="5811" y="2274"/>
                </a:cubicBezTo>
                <a:lnTo>
                  <a:pt x="5144" y="2274"/>
                </a:lnTo>
                <a:cubicBezTo>
                  <a:pt x="5120" y="2227"/>
                  <a:pt x="5096" y="2191"/>
                  <a:pt x="5049" y="2167"/>
                </a:cubicBezTo>
                <a:lnTo>
                  <a:pt x="5049" y="822"/>
                </a:lnTo>
                <a:lnTo>
                  <a:pt x="5180" y="453"/>
                </a:lnTo>
                <a:cubicBezTo>
                  <a:pt x="5251" y="227"/>
                  <a:pt x="5085" y="0"/>
                  <a:pt x="4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6643" name="Google Shape;6643;p112"/>
          <p:cNvGrpSpPr/>
          <p:nvPr/>
        </p:nvGrpSpPr>
        <p:grpSpPr>
          <a:xfrm>
            <a:off x="4734312" y="2055912"/>
            <a:ext cx="385932" cy="391750"/>
            <a:chOff x="4734312" y="2055912"/>
            <a:chExt cx="385932" cy="391750"/>
          </a:xfrm>
        </p:grpSpPr>
        <p:sp>
          <p:nvSpPr>
            <p:cNvPr id="6644" name="Google Shape;6644;p112"/>
            <p:cNvSpPr/>
            <p:nvPr/>
          </p:nvSpPr>
          <p:spPr>
            <a:xfrm>
              <a:off x="4773860" y="2056653"/>
              <a:ext cx="125835" cy="87357"/>
            </a:xfrm>
            <a:custGeom>
              <a:rect b="b" l="l" r="r" t="t"/>
              <a:pathLst>
                <a:path extrusionOk="0" h="3183" w="4585">
                  <a:moveTo>
                    <a:pt x="4376" y="0"/>
                  </a:moveTo>
                  <a:cubicBezTo>
                    <a:pt x="4272" y="0"/>
                    <a:pt x="4167" y="69"/>
                    <a:pt x="4167" y="206"/>
                  </a:cubicBezTo>
                  <a:lnTo>
                    <a:pt x="4167" y="2551"/>
                  </a:lnTo>
                  <a:lnTo>
                    <a:pt x="1167" y="2551"/>
                  </a:lnTo>
                  <a:cubicBezTo>
                    <a:pt x="834" y="2551"/>
                    <a:pt x="500" y="2635"/>
                    <a:pt x="191" y="2777"/>
                  </a:cubicBezTo>
                  <a:cubicBezTo>
                    <a:pt x="0" y="2885"/>
                    <a:pt x="72" y="3182"/>
                    <a:pt x="286" y="3182"/>
                  </a:cubicBezTo>
                  <a:cubicBezTo>
                    <a:pt x="322" y="3170"/>
                    <a:pt x="357" y="3170"/>
                    <a:pt x="381" y="3158"/>
                  </a:cubicBezTo>
                  <a:cubicBezTo>
                    <a:pt x="631" y="3027"/>
                    <a:pt x="893" y="2968"/>
                    <a:pt x="1167" y="2968"/>
                  </a:cubicBezTo>
                  <a:lnTo>
                    <a:pt x="4227" y="2968"/>
                  </a:lnTo>
                  <a:cubicBezTo>
                    <a:pt x="4429" y="2968"/>
                    <a:pt x="4584" y="2813"/>
                    <a:pt x="4584" y="2611"/>
                  </a:cubicBezTo>
                  <a:lnTo>
                    <a:pt x="4584" y="206"/>
                  </a:lnTo>
                  <a:cubicBezTo>
                    <a:pt x="4584" y="69"/>
                    <a:pt x="4480" y="0"/>
                    <a:pt x="43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45" name="Google Shape;6645;p112"/>
            <p:cNvSpPr/>
            <p:nvPr/>
          </p:nvSpPr>
          <p:spPr>
            <a:xfrm>
              <a:off x="4826472" y="2312907"/>
              <a:ext cx="85958" cy="134755"/>
            </a:xfrm>
            <a:custGeom>
              <a:rect b="b" l="l" r="r" t="t"/>
              <a:pathLst>
                <a:path extrusionOk="0" h="4910" w="3132">
                  <a:moveTo>
                    <a:pt x="845" y="1"/>
                  </a:moveTo>
                  <a:cubicBezTo>
                    <a:pt x="0" y="1"/>
                    <a:pt x="0" y="1275"/>
                    <a:pt x="845" y="1275"/>
                  </a:cubicBezTo>
                  <a:lnTo>
                    <a:pt x="1643" y="1275"/>
                  </a:lnTo>
                  <a:cubicBezTo>
                    <a:pt x="2203" y="1275"/>
                    <a:pt x="2667" y="1727"/>
                    <a:pt x="2667" y="2299"/>
                  </a:cubicBezTo>
                  <a:lnTo>
                    <a:pt x="2667" y="4704"/>
                  </a:lnTo>
                  <a:cubicBezTo>
                    <a:pt x="2667" y="4841"/>
                    <a:pt x="2771" y="4909"/>
                    <a:pt x="2875" y="4909"/>
                  </a:cubicBezTo>
                  <a:cubicBezTo>
                    <a:pt x="2980" y="4909"/>
                    <a:pt x="3084" y="4841"/>
                    <a:pt x="3084" y="4704"/>
                  </a:cubicBezTo>
                  <a:lnTo>
                    <a:pt x="3084" y="2287"/>
                  </a:lnTo>
                  <a:cubicBezTo>
                    <a:pt x="3084" y="1489"/>
                    <a:pt x="2441" y="846"/>
                    <a:pt x="1643" y="846"/>
                  </a:cubicBezTo>
                  <a:lnTo>
                    <a:pt x="845" y="846"/>
                  </a:lnTo>
                  <a:cubicBezTo>
                    <a:pt x="838" y="847"/>
                    <a:pt x="830" y="847"/>
                    <a:pt x="823" y="847"/>
                  </a:cubicBezTo>
                  <a:cubicBezTo>
                    <a:pt x="532" y="847"/>
                    <a:pt x="532" y="417"/>
                    <a:pt x="823" y="417"/>
                  </a:cubicBezTo>
                  <a:cubicBezTo>
                    <a:pt x="830" y="417"/>
                    <a:pt x="838" y="417"/>
                    <a:pt x="845" y="417"/>
                  </a:cubicBezTo>
                  <a:lnTo>
                    <a:pt x="845" y="429"/>
                  </a:lnTo>
                  <a:lnTo>
                    <a:pt x="2881" y="429"/>
                  </a:lnTo>
                  <a:cubicBezTo>
                    <a:pt x="3131" y="406"/>
                    <a:pt x="3131" y="25"/>
                    <a:pt x="28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46" name="Google Shape;6646;p112"/>
            <p:cNvSpPr/>
            <p:nvPr/>
          </p:nvSpPr>
          <p:spPr>
            <a:xfrm>
              <a:off x="4833663" y="2055912"/>
              <a:ext cx="185611" cy="171751"/>
            </a:xfrm>
            <a:custGeom>
              <a:rect b="b" l="l" r="r" t="t"/>
              <a:pathLst>
                <a:path extrusionOk="0" h="6258" w="6763">
                  <a:moveTo>
                    <a:pt x="4292" y="1"/>
                  </a:moveTo>
                  <a:cubicBezTo>
                    <a:pt x="4182" y="1"/>
                    <a:pt x="4072" y="78"/>
                    <a:pt x="4084" y="233"/>
                  </a:cubicBezTo>
                  <a:lnTo>
                    <a:pt x="4084" y="3209"/>
                  </a:lnTo>
                  <a:cubicBezTo>
                    <a:pt x="4084" y="3876"/>
                    <a:pt x="3536" y="4424"/>
                    <a:pt x="2858" y="4436"/>
                  </a:cubicBezTo>
                  <a:lnTo>
                    <a:pt x="202" y="4436"/>
                  </a:lnTo>
                  <a:cubicBezTo>
                    <a:pt x="95" y="4436"/>
                    <a:pt x="0" y="4519"/>
                    <a:pt x="0" y="4638"/>
                  </a:cubicBezTo>
                  <a:cubicBezTo>
                    <a:pt x="0" y="4757"/>
                    <a:pt x="95" y="4852"/>
                    <a:pt x="202" y="4852"/>
                  </a:cubicBezTo>
                  <a:lnTo>
                    <a:pt x="4298" y="4852"/>
                  </a:lnTo>
                  <a:cubicBezTo>
                    <a:pt x="5167" y="4852"/>
                    <a:pt x="5953" y="5352"/>
                    <a:pt x="6334" y="6138"/>
                  </a:cubicBezTo>
                  <a:cubicBezTo>
                    <a:pt x="6370" y="6210"/>
                    <a:pt x="6441" y="6257"/>
                    <a:pt x="6525" y="6257"/>
                  </a:cubicBezTo>
                  <a:cubicBezTo>
                    <a:pt x="6549" y="6257"/>
                    <a:pt x="6584" y="6245"/>
                    <a:pt x="6608" y="6233"/>
                  </a:cubicBezTo>
                  <a:cubicBezTo>
                    <a:pt x="6715" y="6186"/>
                    <a:pt x="6763" y="6055"/>
                    <a:pt x="6703" y="5960"/>
                  </a:cubicBezTo>
                  <a:cubicBezTo>
                    <a:pt x="6263" y="5019"/>
                    <a:pt x="5322" y="4436"/>
                    <a:pt x="4298" y="4436"/>
                  </a:cubicBezTo>
                  <a:lnTo>
                    <a:pt x="3953" y="4436"/>
                  </a:lnTo>
                  <a:cubicBezTo>
                    <a:pt x="4298" y="4114"/>
                    <a:pt x="4501" y="3674"/>
                    <a:pt x="4501" y="3209"/>
                  </a:cubicBezTo>
                  <a:lnTo>
                    <a:pt x="4501" y="233"/>
                  </a:lnTo>
                  <a:cubicBezTo>
                    <a:pt x="4513" y="78"/>
                    <a:pt x="4402" y="1"/>
                    <a:pt x="42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47" name="Google Shape;6647;p112"/>
            <p:cNvSpPr/>
            <p:nvPr/>
          </p:nvSpPr>
          <p:spPr>
            <a:xfrm>
              <a:off x="4774766" y="2351961"/>
              <a:ext cx="109890" cy="95618"/>
            </a:xfrm>
            <a:custGeom>
              <a:rect b="b" l="l" r="r" t="t"/>
              <a:pathLst>
                <a:path extrusionOk="0" h="3484" w="4004">
                  <a:moveTo>
                    <a:pt x="299" y="1"/>
                  </a:moveTo>
                  <a:cubicBezTo>
                    <a:pt x="118" y="1"/>
                    <a:pt x="1" y="281"/>
                    <a:pt x="217" y="399"/>
                  </a:cubicBezTo>
                  <a:cubicBezTo>
                    <a:pt x="598" y="626"/>
                    <a:pt x="1039" y="745"/>
                    <a:pt x="1479" y="745"/>
                  </a:cubicBezTo>
                  <a:lnTo>
                    <a:pt x="3444" y="745"/>
                  </a:lnTo>
                  <a:cubicBezTo>
                    <a:pt x="3527" y="745"/>
                    <a:pt x="3587" y="804"/>
                    <a:pt x="3587" y="888"/>
                  </a:cubicBezTo>
                  <a:lnTo>
                    <a:pt x="3587" y="3269"/>
                  </a:lnTo>
                  <a:cubicBezTo>
                    <a:pt x="3587" y="3412"/>
                    <a:pt x="3691" y="3483"/>
                    <a:pt x="3795" y="3483"/>
                  </a:cubicBezTo>
                  <a:cubicBezTo>
                    <a:pt x="3899" y="3483"/>
                    <a:pt x="4003" y="3412"/>
                    <a:pt x="4003" y="3269"/>
                  </a:cubicBezTo>
                  <a:lnTo>
                    <a:pt x="4003" y="888"/>
                  </a:lnTo>
                  <a:cubicBezTo>
                    <a:pt x="4003" y="578"/>
                    <a:pt x="3753" y="328"/>
                    <a:pt x="3432" y="328"/>
                  </a:cubicBezTo>
                  <a:lnTo>
                    <a:pt x="1479" y="328"/>
                  </a:lnTo>
                  <a:cubicBezTo>
                    <a:pt x="1110" y="328"/>
                    <a:pt x="741" y="221"/>
                    <a:pt x="420" y="42"/>
                  </a:cubicBezTo>
                  <a:cubicBezTo>
                    <a:pt x="378" y="13"/>
                    <a:pt x="337" y="1"/>
                    <a:pt x="2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48" name="Google Shape;6648;p112"/>
            <p:cNvSpPr/>
            <p:nvPr/>
          </p:nvSpPr>
          <p:spPr>
            <a:xfrm>
              <a:off x="4734312" y="2147935"/>
              <a:ext cx="199690" cy="199635"/>
            </a:xfrm>
            <a:custGeom>
              <a:rect b="b" l="l" r="r" t="t"/>
              <a:pathLst>
                <a:path extrusionOk="0" h="7274" w="7276">
                  <a:moveTo>
                    <a:pt x="1039" y="1"/>
                  </a:moveTo>
                  <a:cubicBezTo>
                    <a:pt x="983" y="1"/>
                    <a:pt x="926" y="25"/>
                    <a:pt x="882" y="82"/>
                  </a:cubicBezTo>
                  <a:cubicBezTo>
                    <a:pt x="12" y="1237"/>
                    <a:pt x="489" y="2892"/>
                    <a:pt x="1822" y="3416"/>
                  </a:cubicBezTo>
                  <a:cubicBezTo>
                    <a:pt x="417" y="4119"/>
                    <a:pt x="1" y="5940"/>
                    <a:pt x="953" y="7190"/>
                  </a:cubicBezTo>
                  <a:cubicBezTo>
                    <a:pt x="1001" y="7238"/>
                    <a:pt x="1060" y="7274"/>
                    <a:pt x="1120" y="7274"/>
                  </a:cubicBezTo>
                  <a:cubicBezTo>
                    <a:pt x="1167" y="7274"/>
                    <a:pt x="1215" y="7250"/>
                    <a:pt x="1251" y="7226"/>
                  </a:cubicBezTo>
                  <a:cubicBezTo>
                    <a:pt x="1346" y="7155"/>
                    <a:pt x="1358" y="7024"/>
                    <a:pt x="1286" y="6929"/>
                  </a:cubicBezTo>
                  <a:cubicBezTo>
                    <a:pt x="1013" y="6559"/>
                    <a:pt x="858" y="6119"/>
                    <a:pt x="858" y="5655"/>
                  </a:cubicBezTo>
                  <a:cubicBezTo>
                    <a:pt x="858" y="4500"/>
                    <a:pt x="1798" y="3559"/>
                    <a:pt x="2953" y="3559"/>
                  </a:cubicBezTo>
                  <a:lnTo>
                    <a:pt x="7001" y="3559"/>
                  </a:lnTo>
                  <a:cubicBezTo>
                    <a:pt x="7275" y="3559"/>
                    <a:pt x="7275" y="3142"/>
                    <a:pt x="7001" y="3142"/>
                  </a:cubicBezTo>
                  <a:lnTo>
                    <a:pt x="2608" y="3142"/>
                  </a:lnTo>
                  <a:cubicBezTo>
                    <a:pt x="1644" y="3142"/>
                    <a:pt x="858" y="2357"/>
                    <a:pt x="858" y="1392"/>
                  </a:cubicBezTo>
                  <a:cubicBezTo>
                    <a:pt x="858" y="1011"/>
                    <a:pt x="977" y="642"/>
                    <a:pt x="1215" y="344"/>
                  </a:cubicBezTo>
                  <a:cubicBezTo>
                    <a:pt x="1337" y="179"/>
                    <a:pt x="1191" y="1"/>
                    <a:pt x="10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49" name="Google Shape;6649;p112"/>
            <p:cNvSpPr/>
            <p:nvPr/>
          </p:nvSpPr>
          <p:spPr>
            <a:xfrm>
              <a:off x="4909521" y="2238750"/>
              <a:ext cx="210723" cy="171641"/>
            </a:xfrm>
            <a:custGeom>
              <a:rect b="b" l="l" r="r" t="t"/>
              <a:pathLst>
                <a:path extrusionOk="0" h="6254" w="7678">
                  <a:moveTo>
                    <a:pt x="3576" y="0"/>
                  </a:moveTo>
                  <a:cubicBezTo>
                    <a:pt x="1501" y="0"/>
                    <a:pt x="0" y="1994"/>
                    <a:pt x="570" y="3989"/>
                  </a:cubicBezTo>
                  <a:cubicBezTo>
                    <a:pt x="979" y="5399"/>
                    <a:pt x="2247" y="6253"/>
                    <a:pt x="3576" y="6253"/>
                  </a:cubicBezTo>
                  <a:cubicBezTo>
                    <a:pt x="4143" y="6253"/>
                    <a:pt x="4722" y="6098"/>
                    <a:pt x="5249" y="5763"/>
                  </a:cubicBezTo>
                  <a:cubicBezTo>
                    <a:pt x="5449" y="5643"/>
                    <a:pt x="5322" y="5372"/>
                    <a:pt x="5142" y="5372"/>
                  </a:cubicBezTo>
                  <a:cubicBezTo>
                    <a:pt x="5108" y="5372"/>
                    <a:pt x="5071" y="5382"/>
                    <a:pt x="5035" y="5405"/>
                  </a:cubicBezTo>
                  <a:cubicBezTo>
                    <a:pt x="4587" y="5685"/>
                    <a:pt x="4089" y="5819"/>
                    <a:pt x="3596" y="5819"/>
                  </a:cubicBezTo>
                  <a:cubicBezTo>
                    <a:pt x="2765" y="5819"/>
                    <a:pt x="1950" y="5437"/>
                    <a:pt x="1427" y="4727"/>
                  </a:cubicBezTo>
                  <a:cubicBezTo>
                    <a:pt x="582" y="3596"/>
                    <a:pt x="760" y="2012"/>
                    <a:pt x="1832" y="1084"/>
                  </a:cubicBezTo>
                  <a:cubicBezTo>
                    <a:pt x="2337" y="641"/>
                    <a:pt x="2964" y="423"/>
                    <a:pt x="3590" y="423"/>
                  </a:cubicBezTo>
                  <a:cubicBezTo>
                    <a:pt x="4277" y="423"/>
                    <a:pt x="4964" y="685"/>
                    <a:pt x="5487" y="1203"/>
                  </a:cubicBezTo>
                  <a:cubicBezTo>
                    <a:pt x="6499" y="2191"/>
                    <a:pt x="6571" y="3786"/>
                    <a:pt x="5654" y="4870"/>
                  </a:cubicBezTo>
                  <a:cubicBezTo>
                    <a:pt x="5522" y="5028"/>
                    <a:pt x="5662" y="5211"/>
                    <a:pt x="5816" y="5211"/>
                  </a:cubicBezTo>
                  <a:cubicBezTo>
                    <a:pt x="5871" y="5211"/>
                    <a:pt x="5928" y="5188"/>
                    <a:pt x="5975" y="5132"/>
                  </a:cubicBezTo>
                  <a:cubicBezTo>
                    <a:pt x="7678" y="3108"/>
                    <a:pt x="6237" y="12"/>
                    <a:pt x="3594" y="0"/>
                  </a:cubicBezTo>
                  <a:cubicBezTo>
                    <a:pt x="3588" y="0"/>
                    <a:pt x="3582" y="0"/>
                    <a:pt x="35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50" name="Google Shape;6650;p112"/>
            <p:cNvSpPr/>
            <p:nvPr/>
          </p:nvSpPr>
          <p:spPr>
            <a:xfrm>
              <a:off x="4987245" y="2267211"/>
              <a:ext cx="47727" cy="41167"/>
            </a:xfrm>
            <a:custGeom>
              <a:rect b="b" l="l" r="r" t="t"/>
              <a:pathLst>
                <a:path extrusionOk="0" h="1500" w="1739">
                  <a:moveTo>
                    <a:pt x="987" y="428"/>
                  </a:moveTo>
                  <a:cubicBezTo>
                    <a:pt x="1152" y="428"/>
                    <a:pt x="1310" y="556"/>
                    <a:pt x="1310" y="749"/>
                  </a:cubicBezTo>
                  <a:cubicBezTo>
                    <a:pt x="1310" y="928"/>
                    <a:pt x="1179" y="1059"/>
                    <a:pt x="1000" y="1070"/>
                  </a:cubicBezTo>
                  <a:cubicBezTo>
                    <a:pt x="702" y="1070"/>
                    <a:pt x="560" y="725"/>
                    <a:pt x="762" y="523"/>
                  </a:cubicBezTo>
                  <a:cubicBezTo>
                    <a:pt x="828" y="457"/>
                    <a:pt x="908" y="428"/>
                    <a:pt x="987" y="428"/>
                  </a:cubicBezTo>
                  <a:close/>
                  <a:moveTo>
                    <a:pt x="993" y="1"/>
                  </a:moveTo>
                  <a:cubicBezTo>
                    <a:pt x="808" y="1"/>
                    <a:pt x="619" y="70"/>
                    <a:pt x="464" y="225"/>
                  </a:cubicBezTo>
                  <a:cubicBezTo>
                    <a:pt x="0" y="689"/>
                    <a:pt x="333" y="1499"/>
                    <a:pt x="1000" y="1499"/>
                  </a:cubicBezTo>
                  <a:cubicBezTo>
                    <a:pt x="1405" y="1499"/>
                    <a:pt x="1738" y="1166"/>
                    <a:pt x="1738" y="749"/>
                  </a:cubicBezTo>
                  <a:cubicBezTo>
                    <a:pt x="1738" y="299"/>
                    <a:pt x="1375" y="1"/>
                    <a:pt x="9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51" name="Google Shape;6651;p112"/>
            <p:cNvSpPr/>
            <p:nvPr/>
          </p:nvSpPr>
          <p:spPr>
            <a:xfrm>
              <a:off x="4957494" y="2309559"/>
              <a:ext cx="64084" cy="54698"/>
            </a:xfrm>
            <a:custGeom>
              <a:rect b="b" l="l" r="r" t="t"/>
              <a:pathLst>
                <a:path extrusionOk="0" h="1993" w="2335">
                  <a:moveTo>
                    <a:pt x="1001" y="420"/>
                  </a:moveTo>
                  <a:cubicBezTo>
                    <a:pt x="1513" y="420"/>
                    <a:pt x="1763" y="1040"/>
                    <a:pt x="1405" y="1409"/>
                  </a:cubicBezTo>
                  <a:cubicBezTo>
                    <a:pt x="1286" y="1524"/>
                    <a:pt x="1140" y="1576"/>
                    <a:pt x="998" y="1576"/>
                  </a:cubicBezTo>
                  <a:cubicBezTo>
                    <a:pt x="700" y="1576"/>
                    <a:pt x="417" y="1350"/>
                    <a:pt x="417" y="1004"/>
                  </a:cubicBezTo>
                  <a:cubicBezTo>
                    <a:pt x="417" y="682"/>
                    <a:pt x="679" y="420"/>
                    <a:pt x="1001" y="420"/>
                  </a:cubicBezTo>
                  <a:close/>
                  <a:moveTo>
                    <a:pt x="1007" y="1"/>
                  </a:moveTo>
                  <a:cubicBezTo>
                    <a:pt x="493" y="1"/>
                    <a:pt x="1" y="398"/>
                    <a:pt x="1" y="1004"/>
                  </a:cubicBezTo>
                  <a:cubicBezTo>
                    <a:pt x="1" y="1552"/>
                    <a:pt x="453" y="1992"/>
                    <a:pt x="1001" y="1992"/>
                  </a:cubicBezTo>
                  <a:cubicBezTo>
                    <a:pt x="1882" y="1992"/>
                    <a:pt x="2334" y="920"/>
                    <a:pt x="1703" y="289"/>
                  </a:cubicBezTo>
                  <a:cubicBezTo>
                    <a:pt x="1500" y="90"/>
                    <a:pt x="1251" y="1"/>
                    <a:pt x="10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52" name="Google Shape;6652;p112"/>
            <p:cNvSpPr/>
            <p:nvPr/>
          </p:nvSpPr>
          <p:spPr>
            <a:xfrm>
              <a:off x="5032474" y="2305744"/>
              <a:ext cx="14903" cy="18964"/>
            </a:xfrm>
            <a:custGeom>
              <a:rect b="b" l="l" r="r" t="t"/>
              <a:pathLst>
                <a:path extrusionOk="0" h="691" w="543">
                  <a:moveTo>
                    <a:pt x="248" y="0"/>
                  </a:moveTo>
                  <a:cubicBezTo>
                    <a:pt x="125" y="0"/>
                    <a:pt x="0" y="100"/>
                    <a:pt x="43" y="262"/>
                  </a:cubicBezTo>
                  <a:lnTo>
                    <a:pt x="114" y="524"/>
                  </a:lnTo>
                  <a:cubicBezTo>
                    <a:pt x="138" y="619"/>
                    <a:pt x="221" y="678"/>
                    <a:pt x="317" y="690"/>
                  </a:cubicBezTo>
                  <a:lnTo>
                    <a:pt x="364" y="690"/>
                  </a:lnTo>
                  <a:cubicBezTo>
                    <a:pt x="471" y="655"/>
                    <a:pt x="543" y="548"/>
                    <a:pt x="507" y="428"/>
                  </a:cubicBezTo>
                  <a:lnTo>
                    <a:pt x="448" y="155"/>
                  </a:lnTo>
                  <a:cubicBezTo>
                    <a:pt x="418" y="48"/>
                    <a:pt x="334" y="0"/>
                    <a:pt x="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53" name="Google Shape;6653;p112"/>
            <p:cNvSpPr/>
            <p:nvPr/>
          </p:nvSpPr>
          <p:spPr>
            <a:xfrm>
              <a:off x="5031788" y="2339336"/>
              <a:ext cx="25414" cy="12487"/>
            </a:xfrm>
            <a:custGeom>
              <a:rect b="b" l="l" r="r" t="t"/>
              <a:pathLst>
                <a:path extrusionOk="0" h="455" w="926">
                  <a:moveTo>
                    <a:pt x="660" y="0"/>
                  </a:moveTo>
                  <a:cubicBezTo>
                    <a:pt x="649" y="0"/>
                    <a:pt x="639" y="1"/>
                    <a:pt x="627" y="2"/>
                  </a:cubicBezTo>
                  <a:lnTo>
                    <a:pt x="282" y="38"/>
                  </a:lnTo>
                  <a:cubicBezTo>
                    <a:pt x="0" y="50"/>
                    <a:pt x="19" y="455"/>
                    <a:pt x="294" y="455"/>
                  </a:cubicBezTo>
                  <a:cubicBezTo>
                    <a:pt x="298" y="455"/>
                    <a:pt x="302" y="455"/>
                    <a:pt x="306" y="455"/>
                  </a:cubicBezTo>
                  <a:lnTo>
                    <a:pt x="306" y="443"/>
                  </a:lnTo>
                  <a:lnTo>
                    <a:pt x="318" y="443"/>
                  </a:lnTo>
                  <a:lnTo>
                    <a:pt x="663" y="407"/>
                  </a:lnTo>
                  <a:cubicBezTo>
                    <a:pt x="926" y="384"/>
                    <a:pt x="904" y="0"/>
                    <a:pt x="6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54" name="Google Shape;6654;p112"/>
            <p:cNvSpPr/>
            <p:nvPr/>
          </p:nvSpPr>
          <p:spPr>
            <a:xfrm>
              <a:off x="5006840" y="2361183"/>
              <a:ext cx="20611" cy="17126"/>
            </a:xfrm>
            <a:custGeom>
              <a:rect b="b" l="l" r="r" t="t"/>
              <a:pathLst>
                <a:path extrusionOk="0" h="624" w="751">
                  <a:moveTo>
                    <a:pt x="523" y="1"/>
                  </a:moveTo>
                  <a:cubicBezTo>
                    <a:pt x="472" y="1"/>
                    <a:pt x="420" y="18"/>
                    <a:pt x="381" y="52"/>
                  </a:cubicBezTo>
                  <a:lnTo>
                    <a:pt x="143" y="254"/>
                  </a:lnTo>
                  <a:cubicBezTo>
                    <a:pt x="0" y="385"/>
                    <a:pt x="84" y="623"/>
                    <a:pt x="286" y="623"/>
                  </a:cubicBezTo>
                  <a:cubicBezTo>
                    <a:pt x="334" y="623"/>
                    <a:pt x="381" y="611"/>
                    <a:pt x="429" y="575"/>
                  </a:cubicBezTo>
                  <a:lnTo>
                    <a:pt x="655" y="373"/>
                  </a:lnTo>
                  <a:cubicBezTo>
                    <a:pt x="750" y="290"/>
                    <a:pt x="750" y="159"/>
                    <a:pt x="679" y="75"/>
                  </a:cubicBezTo>
                  <a:cubicBezTo>
                    <a:pt x="641" y="24"/>
                    <a:pt x="582" y="1"/>
                    <a:pt x="5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55" name="Google Shape;6655;p112"/>
            <p:cNvSpPr/>
            <p:nvPr/>
          </p:nvSpPr>
          <p:spPr>
            <a:xfrm>
              <a:off x="4965014" y="2275884"/>
              <a:ext cx="14820" cy="17455"/>
            </a:xfrm>
            <a:custGeom>
              <a:rect b="b" l="l" r="r" t="t"/>
              <a:pathLst>
                <a:path extrusionOk="0" h="636" w="540">
                  <a:moveTo>
                    <a:pt x="284" y="1"/>
                  </a:moveTo>
                  <a:cubicBezTo>
                    <a:pt x="203" y="1"/>
                    <a:pt x="124" y="45"/>
                    <a:pt x="96" y="147"/>
                  </a:cubicBezTo>
                  <a:lnTo>
                    <a:pt x="24" y="373"/>
                  </a:lnTo>
                  <a:cubicBezTo>
                    <a:pt x="0" y="481"/>
                    <a:pt x="60" y="600"/>
                    <a:pt x="179" y="635"/>
                  </a:cubicBezTo>
                  <a:lnTo>
                    <a:pt x="227" y="635"/>
                  </a:lnTo>
                  <a:cubicBezTo>
                    <a:pt x="322" y="635"/>
                    <a:pt x="405" y="576"/>
                    <a:pt x="429" y="493"/>
                  </a:cubicBezTo>
                  <a:lnTo>
                    <a:pt x="489" y="266"/>
                  </a:lnTo>
                  <a:cubicBezTo>
                    <a:pt x="539" y="107"/>
                    <a:pt x="409" y="1"/>
                    <a:pt x="2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656" name="Google Shape;6656;p112"/>
          <p:cNvGrpSpPr/>
          <p:nvPr/>
        </p:nvGrpSpPr>
        <p:grpSpPr>
          <a:xfrm>
            <a:off x="4002024" y="2056214"/>
            <a:ext cx="385410" cy="390954"/>
            <a:chOff x="4002024" y="2056214"/>
            <a:chExt cx="385410" cy="390954"/>
          </a:xfrm>
        </p:grpSpPr>
        <p:sp>
          <p:nvSpPr>
            <p:cNvPr id="6657" name="Google Shape;6657;p112"/>
            <p:cNvSpPr/>
            <p:nvPr/>
          </p:nvSpPr>
          <p:spPr>
            <a:xfrm>
              <a:off x="4177178" y="2211635"/>
              <a:ext cx="38121" cy="50334"/>
            </a:xfrm>
            <a:custGeom>
              <a:rect b="b" l="l" r="r" t="t"/>
              <a:pathLst>
                <a:path extrusionOk="0" h="1834" w="1389">
                  <a:moveTo>
                    <a:pt x="1070" y="0"/>
                  </a:moveTo>
                  <a:cubicBezTo>
                    <a:pt x="1018" y="0"/>
                    <a:pt x="965" y="21"/>
                    <a:pt x="917" y="71"/>
                  </a:cubicBezTo>
                  <a:lnTo>
                    <a:pt x="929" y="71"/>
                  </a:lnTo>
                  <a:cubicBezTo>
                    <a:pt x="500" y="476"/>
                    <a:pt x="191" y="1000"/>
                    <a:pt x="36" y="1571"/>
                  </a:cubicBezTo>
                  <a:cubicBezTo>
                    <a:pt x="0" y="1691"/>
                    <a:pt x="72" y="1798"/>
                    <a:pt x="179" y="1833"/>
                  </a:cubicBezTo>
                  <a:lnTo>
                    <a:pt x="239" y="1833"/>
                  </a:lnTo>
                  <a:cubicBezTo>
                    <a:pt x="322" y="1833"/>
                    <a:pt x="405" y="1774"/>
                    <a:pt x="441" y="1691"/>
                  </a:cubicBezTo>
                  <a:cubicBezTo>
                    <a:pt x="572" y="1190"/>
                    <a:pt x="846" y="738"/>
                    <a:pt x="1215" y="369"/>
                  </a:cubicBezTo>
                  <a:cubicBezTo>
                    <a:pt x="1388" y="223"/>
                    <a:pt x="1240" y="0"/>
                    <a:pt x="10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58" name="Google Shape;6658;p112"/>
            <p:cNvSpPr/>
            <p:nvPr/>
          </p:nvSpPr>
          <p:spPr>
            <a:xfrm>
              <a:off x="4077525" y="2211717"/>
              <a:ext cx="37600" cy="50252"/>
            </a:xfrm>
            <a:custGeom>
              <a:rect b="b" l="l" r="r" t="t"/>
              <a:pathLst>
                <a:path extrusionOk="0" h="1831" w="1370">
                  <a:moveTo>
                    <a:pt x="301" y="1"/>
                  </a:moveTo>
                  <a:cubicBezTo>
                    <a:pt x="138" y="1"/>
                    <a:pt x="0" y="211"/>
                    <a:pt x="155" y="366"/>
                  </a:cubicBezTo>
                  <a:cubicBezTo>
                    <a:pt x="524" y="723"/>
                    <a:pt x="798" y="1176"/>
                    <a:pt x="929" y="1676"/>
                  </a:cubicBezTo>
                  <a:cubicBezTo>
                    <a:pt x="953" y="1771"/>
                    <a:pt x="1036" y="1830"/>
                    <a:pt x="1131" y="1830"/>
                  </a:cubicBezTo>
                  <a:lnTo>
                    <a:pt x="1191" y="1830"/>
                  </a:lnTo>
                  <a:cubicBezTo>
                    <a:pt x="1310" y="1795"/>
                    <a:pt x="1369" y="1688"/>
                    <a:pt x="1345" y="1568"/>
                  </a:cubicBezTo>
                  <a:cubicBezTo>
                    <a:pt x="1191" y="997"/>
                    <a:pt x="881" y="473"/>
                    <a:pt x="452" y="68"/>
                  </a:cubicBezTo>
                  <a:cubicBezTo>
                    <a:pt x="405" y="21"/>
                    <a:pt x="352" y="1"/>
                    <a:pt x="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59" name="Google Shape;6659;p112"/>
            <p:cNvSpPr/>
            <p:nvPr/>
          </p:nvSpPr>
          <p:spPr>
            <a:xfrm>
              <a:off x="4002024" y="2056214"/>
              <a:ext cx="290560" cy="390954"/>
            </a:xfrm>
            <a:custGeom>
              <a:rect b="b" l="l" r="r" t="t"/>
              <a:pathLst>
                <a:path extrusionOk="0" h="14245" w="10587">
                  <a:moveTo>
                    <a:pt x="3770" y="424"/>
                  </a:moveTo>
                  <a:cubicBezTo>
                    <a:pt x="3838" y="424"/>
                    <a:pt x="3908" y="450"/>
                    <a:pt x="3965" y="507"/>
                  </a:cubicBezTo>
                  <a:cubicBezTo>
                    <a:pt x="4132" y="674"/>
                    <a:pt x="4013" y="972"/>
                    <a:pt x="3763" y="972"/>
                  </a:cubicBezTo>
                  <a:cubicBezTo>
                    <a:pt x="3620" y="972"/>
                    <a:pt x="3489" y="853"/>
                    <a:pt x="3489" y="698"/>
                  </a:cubicBezTo>
                  <a:cubicBezTo>
                    <a:pt x="3489" y="537"/>
                    <a:pt x="3626" y="424"/>
                    <a:pt x="3770" y="424"/>
                  </a:cubicBezTo>
                  <a:close/>
                  <a:moveTo>
                    <a:pt x="6740" y="424"/>
                  </a:moveTo>
                  <a:cubicBezTo>
                    <a:pt x="6978" y="424"/>
                    <a:pt x="7097" y="722"/>
                    <a:pt x="6930" y="900"/>
                  </a:cubicBezTo>
                  <a:cubicBezTo>
                    <a:pt x="6873" y="954"/>
                    <a:pt x="6805" y="978"/>
                    <a:pt x="6739" y="978"/>
                  </a:cubicBezTo>
                  <a:cubicBezTo>
                    <a:pt x="6598" y="978"/>
                    <a:pt x="6466" y="868"/>
                    <a:pt x="6466" y="698"/>
                  </a:cubicBezTo>
                  <a:cubicBezTo>
                    <a:pt x="6466" y="555"/>
                    <a:pt x="6585" y="424"/>
                    <a:pt x="6740" y="424"/>
                  </a:cubicBezTo>
                  <a:close/>
                  <a:moveTo>
                    <a:pt x="9490" y="650"/>
                  </a:moveTo>
                  <a:cubicBezTo>
                    <a:pt x="9740" y="650"/>
                    <a:pt x="9859" y="948"/>
                    <a:pt x="9692" y="1115"/>
                  </a:cubicBezTo>
                  <a:cubicBezTo>
                    <a:pt x="9635" y="1172"/>
                    <a:pt x="9565" y="1198"/>
                    <a:pt x="9496" y="1198"/>
                  </a:cubicBezTo>
                  <a:cubicBezTo>
                    <a:pt x="9353" y="1198"/>
                    <a:pt x="9216" y="1086"/>
                    <a:pt x="9216" y="924"/>
                  </a:cubicBezTo>
                  <a:cubicBezTo>
                    <a:pt x="9216" y="769"/>
                    <a:pt x="9347" y="650"/>
                    <a:pt x="9490" y="650"/>
                  </a:cubicBezTo>
                  <a:close/>
                  <a:moveTo>
                    <a:pt x="1008" y="644"/>
                  </a:moveTo>
                  <a:cubicBezTo>
                    <a:pt x="1149" y="644"/>
                    <a:pt x="1287" y="754"/>
                    <a:pt x="1287" y="924"/>
                  </a:cubicBezTo>
                  <a:cubicBezTo>
                    <a:pt x="1287" y="1067"/>
                    <a:pt x="1167" y="1198"/>
                    <a:pt x="1013" y="1198"/>
                  </a:cubicBezTo>
                  <a:cubicBezTo>
                    <a:pt x="763" y="1198"/>
                    <a:pt x="644" y="900"/>
                    <a:pt x="822" y="722"/>
                  </a:cubicBezTo>
                  <a:cubicBezTo>
                    <a:pt x="875" y="669"/>
                    <a:pt x="942" y="644"/>
                    <a:pt x="1008" y="644"/>
                  </a:cubicBezTo>
                  <a:close/>
                  <a:moveTo>
                    <a:pt x="5237" y="2265"/>
                  </a:moveTo>
                  <a:cubicBezTo>
                    <a:pt x="5366" y="2265"/>
                    <a:pt x="5496" y="2286"/>
                    <a:pt x="5619" y="2329"/>
                  </a:cubicBezTo>
                  <a:lnTo>
                    <a:pt x="5619" y="2329"/>
                  </a:lnTo>
                  <a:cubicBezTo>
                    <a:pt x="5609" y="2419"/>
                    <a:pt x="5609" y="2500"/>
                    <a:pt x="5609" y="2591"/>
                  </a:cubicBezTo>
                  <a:lnTo>
                    <a:pt x="5609" y="3901"/>
                  </a:lnTo>
                  <a:cubicBezTo>
                    <a:pt x="5489" y="3883"/>
                    <a:pt x="5370" y="3874"/>
                    <a:pt x="5251" y="3874"/>
                  </a:cubicBezTo>
                  <a:cubicBezTo>
                    <a:pt x="5132" y="3874"/>
                    <a:pt x="5013" y="3883"/>
                    <a:pt x="4894" y="3901"/>
                  </a:cubicBezTo>
                  <a:lnTo>
                    <a:pt x="4894" y="2591"/>
                  </a:lnTo>
                  <a:cubicBezTo>
                    <a:pt x="4894" y="2496"/>
                    <a:pt x="4894" y="2412"/>
                    <a:pt x="4882" y="2317"/>
                  </a:cubicBezTo>
                  <a:cubicBezTo>
                    <a:pt x="4997" y="2283"/>
                    <a:pt x="5117" y="2265"/>
                    <a:pt x="5237" y="2265"/>
                  </a:cubicBezTo>
                  <a:close/>
                  <a:moveTo>
                    <a:pt x="6025" y="2520"/>
                  </a:moveTo>
                  <a:cubicBezTo>
                    <a:pt x="6287" y="2663"/>
                    <a:pt x="6572" y="2735"/>
                    <a:pt x="6864" y="2735"/>
                  </a:cubicBezTo>
                  <a:cubicBezTo>
                    <a:pt x="6985" y="2735"/>
                    <a:pt x="7106" y="2723"/>
                    <a:pt x="7228" y="2698"/>
                  </a:cubicBezTo>
                  <a:lnTo>
                    <a:pt x="7228" y="2698"/>
                  </a:lnTo>
                  <a:cubicBezTo>
                    <a:pt x="6942" y="3151"/>
                    <a:pt x="6728" y="3651"/>
                    <a:pt x="6609" y="4163"/>
                  </a:cubicBezTo>
                  <a:cubicBezTo>
                    <a:pt x="6418" y="4079"/>
                    <a:pt x="6228" y="4020"/>
                    <a:pt x="6025" y="3972"/>
                  </a:cubicBezTo>
                  <a:lnTo>
                    <a:pt x="6025" y="2591"/>
                  </a:lnTo>
                  <a:lnTo>
                    <a:pt x="6025" y="2520"/>
                  </a:lnTo>
                  <a:close/>
                  <a:moveTo>
                    <a:pt x="4477" y="2520"/>
                  </a:moveTo>
                  <a:lnTo>
                    <a:pt x="4477" y="2591"/>
                  </a:lnTo>
                  <a:lnTo>
                    <a:pt x="4477" y="3972"/>
                  </a:lnTo>
                  <a:cubicBezTo>
                    <a:pt x="4275" y="4020"/>
                    <a:pt x="4085" y="4091"/>
                    <a:pt x="3894" y="4175"/>
                  </a:cubicBezTo>
                  <a:cubicBezTo>
                    <a:pt x="3763" y="3651"/>
                    <a:pt x="3561" y="3151"/>
                    <a:pt x="3275" y="2698"/>
                  </a:cubicBezTo>
                  <a:lnTo>
                    <a:pt x="3275" y="2698"/>
                  </a:lnTo>
                  <a:cubicBezTo>
                    <a:pt x="3393" y="2723"/>
                    <a:pt x="3513" y="2735"/>
                    <a:pt x="3633" y="2735"/>
                  </a:cubicBezTo>
                  <a:cubicBezTo>
                    <a:pt x="3925" y="2735"/>
                    <a:pt x="4216" y="2663"/>
                    <a:pt x="4477" y="2520"/>
                  </a:cubicBezTo>
                  <a:close/>
                  <a:moveTo>
                    <a:pt x="2739" y="2627"/>
                  </a:moveTo>
                  <a:cubicBezTo>
                    <a:pt x="3108" y="3151"/>
                    <a:pt x="3370" y="3746"/>
                    <a:pt x="3513" y="4365"/>
                  </a:cubicBezTo>
                  <a:cubicBezTo>
                    <a:pt x="3406" y="4437"/>
                    <a:pt x="3287" y="4520"/>
                    <a:pt x="3180" y="4603"/>
                  </a:cubicBezTo>
                  <a:cubicBezTo>
                    <a:pt x="2894" y="4413"/>
                    <a:pt x="2572" y="4270"/>
                    <a:pt x="2239" y="4163"/>
                  </a:cubicBezTo>
                  <a:lnTo>
                    <a:pt x="1334" y="3865"/>
                  </a:lnTo>
                  <a:lnTo>
                    <a:pt x="1751" y="3210"/>
                  </a:lnTo>
                  <a:cubicBezTo>
                    <a:pt x="1977" y="2877"/>
                    <a:pt x="2334" y="2662"/>
                    <a:pt x="2739" y="2627"/>
                  </a:cubicBezTo>
                  <a:close/>
                  <a:moveTo>
                    <a:pt x="867" y="4164"/>
                  </a:moveTo>
                  <a:cubicBezTo>
                    <a:pt x="891" y="4164"/>
                    <a:pt x="916" y="4167"/>
                    <a:pt x="941" y="4175"/>
                  </a:cubicBezTo>
                  <a:lnTo>
                    <a:pt x="2120" y="4567"/>
                  </a:lnTo>
                  <a:cubicBezTo>
                    <a:pt x="2906" y="4829"/>
                    <a:pt x="3584" y="5341"/>
                    <a:pt x="4061" y="6032"/>
                  </a:cubicBezTo>
                  <a:cubicBezTo>
                    <a:pt x="4106" y="6098"/>
                    <a:pt x="4167" y="6125"/>
                    <a:pt x="4227" y="6125"/>
                  </a:cubicBezTo>
                  <a:cubicBezTo>
                    <a:pt x="4374" y="6125"/>
                    <a:pt x="4516" y="5963"/>
                    <a:pt x="4406" y="5794"/>
                  </a:cubicBezTo>
                  <a:cubicBezTo>
                    <a:pt x="4168" y="5449"/>
                    <a:pt x="3870" y="5127"/>
                    <a:pt x="3537" y="4865"/>
                  </a:cubicBezTo>
                  <a:cubicBezTo>
                    <a:pt x="4047" y="4490"/>
                    <a:pt x="4646" y="4302"/>
                    <a:pt x="5246" y="4302"/>
                  </a:cubicBezTo>
                  <a:cubicBezTo>
                    <a:pt x="5864" y="4302"/>
                    <a:pt x="6482" y="4502"/>
                    <a:pt x="7002" y="4901"/>
                  </a:cubicBezTo>
                  <a:cubicBezTo>
                    <a:pt x="6132" y="5591"/>
                    <a:pt x="5597" y="6603"/>
                    <a:pt x="5489" y="7711"/>
                  </a:cubicBezTo>
                  <a:lnTo>
                    <a:pt x="5370" y="8889"/>
                  </a:lnTo>
                  <a:cubicBezTo>
                    <a:pt x="5341" y="8883"/>
                    <a:pt x="5314" y="8881"/>
                    <a:pt x="5287" y="8881"/>
                  </a:cubicBezTo>
                  <a:cubicBezTo>
                    <a:pt x="5260" y="8881"/>
                    <a:pt x="5233" y="8883"/>
                    <a:pt x="5204" y="8889"/>
                  </a:cubicBezTo>
                  <a:lnTo>
                    <a:pt x="5085" y="7723"/>
                  </a:lnTo>
                  <a:cubicBezTo>
                    <a:pt x="5049" y="7354"/>
                    <a:pt x="4966" y="6984"/>
                    <a:pt x="4835" y="6639"/>
                  </a:cubicBezTo>
                  <a:cubicBezTo>
                    <a:pt x="4800" y="6544"/>
                    <a:pt x="4726" y="6504"/>
                    <a:pt x="4651" y="6504"/>
                  </a:cubicBezTo>
                  <a:cubicBezTo>
                    <a:pt x="4518" y="6504"/>
                    <a:pt x="4381" y="6627"/>
                    <a:pt x="4442" y="6794"/>
                  </a:cubicBezTo>
                  <a:cubicBezTo>
                    <a:pt x="4561" y="7103"/>
                    <a:pt x="4644" y="7425"/>
                    <a:pt x="4668" y="7758"/>
                  </a:cubicBezTo>
                  <a:lnTo>
                    <a:pt x="4799" y="9032"/>
                  </a:lnTo>
                  <a:lnTo>
                    <a:pt x="4799" y="9175"/>
                  </a:lnTo>
                  <a:lnTo>
                    <a:pt x="4596" y="9354"/>
                  </a:lnTo>
                  <a:lnTo>
                    <a:pt x="3799" y="9354"/>
                  </a:lnTo>
                  <a:cubicBezTo>
                    <a:pt x="3596" y="9354"/>
                    <a:pt x="3430" y="9532"/>
                    <a:pt x="3465" y="9747"/>
                  </a:cubicBezTo>
                  <a:lnTo>
                    <a:pt x="3465" y="9806"/>
                  </a:lnTo>
                  <a:cubicBezTo>
                    <a:pt x="2572" y="9378"/>
                    <a:pt x="1953" y="8520"/>
                    <a:pt x="1834" y="7532"/>
                  </a:cubicBezTo>
                  <a:lnTo>
                    <a:pt x="1679" y="6270"/>
                  </a:lnTo>
                  <a:cubicBezTo>
                    <a:pt x="1656" y="6068"/>
                    <a:pt x="1584" y="5865"/>
                    <a:pt x="1465" y="5699"/>
                  </a:cubicBezTo>
                  <a:lnTo>
                    <a:pt x="656" y="4567"/>
                  </a:lnTo>
                  <a:cubicBezTo>
                    <a:pt x="620" y="4520"/>
                    <a:pt x="608" y="4472"/>
                    <a:pt x="608" y="4425"/>
                  </a:cubicBezTo>
                  <a:cubicBezTo>
                    <a:pt x="608" y="4273"/>
                    <a:pt x="728" y="4164"/>
                    <a:pt x="867" y="4164"/>
                  </a:cubicBezTo>
                  <a:close/>
                  <a:moveTo>
                    <a:pt x="5263" y="9294"/>
                  </a:moveTo>
                  <a:lnTo>
                    <a:pt x="5728" y="9711"/>
                  </a:lnTo>
                  <a:cubicBezTo>
                    <a:pt x="5763" y="9735"/>
                    <a:pt x="5811" y="9759"/>
                    <a:pt x="5870" y="9759"/>
                  </a:cubicBezTo>
                  <a:lnTo>
                    <a:pt x="6644" y="9759"/>
                  </a:lnTo>
                  <a:lnTo>
                    <a:pt x="6632" y="9818"/>
                  </a:lnTo>
                  <a:cubicBezTo>
                    <a:pt x="6561" y="10235"/>
                    <a:pt x="6263" y="10580"/>
                    <a:pt x="5859" y="10711"/>
                  </a:cubicBezTo>
                  <a:lnTo>
                    <a:pt x="5775" y="10735"/>
                  </a:lnTo>
                  <a:cubicBezTo>
                    <a:pt x="5692" y="10759"/>
                    <a:pt x="5632" y="10842"/>
                    <a:pt x="5632" y="10937"/>
                  </a:cubicBezTo>
                  <a:lnTo>
                    <a:pt x="5632" y="11354"/>
                  </a:lnTo>
                  <a:lnTo>
                    <a:pt x="4906" y="11354"/>
                  </a:lnTo>
                  <a:lnTo>
                    <a:pt x="4906" y="10937"/>
                  </a:lnTo>
                  <a:cubicBezTo>
                    <a:pt x="4906" y="10842"/>
                    <a:pt x="4847" y="10759"/>
                    <a:pt x="4751" y="10735"/>
                  </a:cubicBezTo>
                  <a:lnTo>
                    <a:pt x="4668" y="10711"/>
                  </a:lnTo>
                  <a:cubicBezTo>
                    <a:pt x="4263" y="10580"/>
                    <a:pt x="3965" y="10235"/>
                    <a:pt x="3894" y="9818"/>
                  </a:cubicBezTo>
                  <a:lnTo>
                    <a:pt x="3882" y="9759"/>
                  </a:lnTo>
                  <a:lnTo>
                    <a:pt x="4668" y="9759"/>
                  </a:lnTo>
                  <a:cubicBezTo>
                    <a:pt x="4716" y="9759"/>
                    <a:pt x="4763" y="9747"/>
                    <a:pt x="4811" y="9711"/>
                  </a:cubicBezTo>
                  <a:lnTo>
                    <a:pt x="5263" y="9294"/>
                  </a:lnTo>
                  <a:close/>
                  <a:moveTo>
                    <a:pt x="5478" y="11771"/>
                  </a:moveTo>
                  <a:lnTo>
                    <a:pt x="5478" y="12235"/>
                  </a:lnTo>
                  <a:lnTo>
                    <a:pt x="5085" y="12235"/>
                  </a:lnTo>
                  <a:lnTo>
                    <a:pt x="5085" y="11771"/>
                  </a:lnTo>
                  <a:close/>
                  <a:moveTo>
                    <a:pt x="6746" y="1"/>
                  </a:moveTo>
                  <a:cubicBezTo>
                    <a:pt x="6250" y="1"/>
                    <a:pt x="5827" y="574"/>
                    <a:pt x="6168" y="1091"/>
                  </a:cubicBezTo>
                  <a:cubicBezTo>
                    <a:pt x="5966" y="1329"/>
                    <a:pt x="5811" y="1603"/>
                    <a:pt x="5728" y="1912"/>
                  </a:cubicBezTo>
                  <a:cubicBezTo>
                    <a:pt x="5579" y="1871"/>
                    <a:pt x="5424" y="1850"/>
                    <a:pt x="5269" y="1850"/>
                  </a:cubicBezTo>
                  <a:cubicBezTo>
                    <a:pt x="5114" y="1850"/>
                    <a:pt x="4960" y="1871"/>
                    <a:pt x="4811" y="1912"/>
                  </a:cubicBezTo>
                  <a:cubicBezTo>
                    <a:pt x="4716" y="1603"/>
                    <a:pt x="4561" y="1329"/>
                    <a:pt x="4358" y="1091"/>
                  </a:cubicBezTo>
                  <a:cubicBezTo>
                    <a:pt x="4690" y="584"/>
                    <a:pt x="4273" y="13"/>
                    <a:pt x="3785" y="13"/>
                  </a:cubicBezTo>
                  <a:cubicBezTo>
                    <a:pt x="3643" y="13"/>
                    <a:pt x="3495" y="61"/>
                    <a:pt x="3358" y="174"/>
                  </a:cubicBezTo>
                  <a:cubicBezTo>
                    <a:pt x="2814" y="603"/>
                    <a:pt x="3181" y="1401"/>
                    <a:pt x="3771" y="1401"/>
                  </a:cubicBezTo>
                  <a:cubicBezTo>
                    <a:pt x="3852" y="1401"/>
                    <a:pt x="3937" y="1386"/>
                    <a:pt x="4025" y="1353"/>
                  </a:cubicBezTo>
                  <a:cubicBezTo>
                    <a:pt x="4215" y="1555"/>
                    <a:pt x="4346" y="1805"/>
                    <a:pt x="4418" y="2067"/>
                  </a:cubicBezTo>
                  <a:lnTo>
                    <a:pt x="4346" y="2115"/>
                  </a:lnTo>
                  <a:cubicBezTo>
                    <a:pt x="4128" y="2249"/>
                    <a:pt x="3881" y="2318"/>
                    <a:pt x="3632" y="2318"/>
                  </a:cubicBezTo>
                  <a:cubicBezTo>
                    <a:pt x="3529" y="2318"/>
                    <a:pt x="3424" y="2306"/>
                    <a:pt x="3323" y="2281"/>
                  </a:cubicBezTo>
                  <a:lnTo>
                    <a:pt x="3275" y="2270"/>
                  </a:lnTo>
                  <a:cubicBezTo>
                    <a:pt x="3180" y="2234"/>
                    <a:pt x="3061" y="2222"/>
                    <a:pt x="2953" y="2210"/>
                  </a:cubicBezTo>
                  <a:cubicBezTo>
                    <a:pt x="2608" y="1770"/>
                    <a:pt x="2180" y="1377"/>
                    <a:pt x="1703" y="1067"/>
                  </a:cubicBezTo>
                  <a:cubicBezTo>
                    <a:pt x="1715" y="1019"/>
                    <a:pt x="1715" y="972"/>
                    <a:pt x="1715" y="924"/>
                  </a:cubicBezTo>
                  <a:cubicBezTo>
                    <a:pt x="1715" y="487"/>
                    <a:pt x="1367" y="232"/>
                    <a:pt x="1018" y="232"/>
                  </a:cubicBezTo>
                  <a:cubicBezTo>
                    <a:pt x="768" y="232"/>
                    <a:pt x="518" y="362"/>
                    <a:pt x="394" y="650"/>
                  </a:cubicBezTo>
                  <a:cubicBezTo>
                    <a:pt x="173" y="1152"/>
                    <a:pt x="585" y="1615"/>
                    <a:pt x="1036" y="1615"/>
                  </a:cubicBezTo>
                  <a:cubicBezTo>
                    <a:pt x="1195" y="1615"/>
                    <a:pt x="1358" y="1558"/>
                    <a:pt x="1501" y="1424"/>
                  </a:cubicBezTo>
                  <a:cubicBezTo>
                    <a:pt x="1846" y="1662"/>
                    <a:pt x="2168" y="1936"/>
                    <a:pt x="2453" y="2258"/>
                  </a:cubicBezTo>
                  <a:cubicBezTo>
                    <a:pt x="2025" y="2365"/>
                    <a:pt x="1656" y="2627"/>
                    <a:pt x="1406" y="2996"/>
                  </a:cubicBezTo>
                  <a:lnTo>
                    <a:pt x="917" y="3758"/>
                  </a:lnTo>
                  <a:cubicBezTo>
                    <a:pt x="897" y="3756"/>
                    <a:pt x="877" y="3755"/>
                    <a:pt x="858" y="3755"/>
                  </a:cubicBezTo>
                  <a:cubicBezTo>
                    <a:pt x="322" y="3755"/>
                    <a:pt x="1" y="4370"/>
                    <a:pt x="322" y="4818"/>
                  </a:cubicBezTo>
                  <a:lnTo>
                    <a:pt x="1120" y="5937"/>
                  </a:lnTo>
                  <a:cubicBezTo>
                    <a:pt x="1203" y="6056"/>
                    <a:pt x="1251" y="6187"/>
                    <a:pt x="1275" y="6318"/>
                  </a:cubicBezTo>
                  <a:lnTo>
                    <a:pt x="1418" y="7580"/>
                  </a:lnTo>
                  <a:cubicBezTo>
                    <a:pt x="1572" y="8842"/>
                    <a:pt x="2430" y="9901"/>
                    <a:pt x="3620" y="10318"/>
                  </a:cubicBezTo>
                  <a:cubicBezTo>
                    <a:pt x="3799" y="10675"/>
                    <a:pt x="4108" y="10949"/>
                    <a:pt x="4489" y="11080"/>
                  </a:cubicBezTo>
                  <a:lnTo>
                    <a:pt x="4489" y="11366"/>
                  </a:lnTo>
                  <a:cubicBezTo>
                    <a:pt x="4489" y="11497"/>
                    <a:pt x="4561" y="11616"/>
                    <a:pt x="4668" y="11699"/>
                  </a:cubicBezTo>
                  <a:lnTo>
                    <a:pt x="4668" y="14057"/>
                  </a:lnTo>
                  <a:cubicBezTo>
                    <a:pt x="4680" y="14182"/>
                    <a:pt x="4778" y="14244"/>
                    <a:pt x="4876" y="14244"/>
                  </a:cubicBezTo>
                  <a:cubicBezTo>
                    <a:pt x="4975" y="14244"/>
                    <a:pt x="5073" y="14182"/>
                    <a:pt x="5085" y="14057"/>
                  </a:cubicBezTo>
                  <a:lnTo>
                    <a:pt x="5085" y="12652"/>
                  </a:lnTo>
                  <a:lnTo>
                    <a:pt x="5478" y="12652"/>
                  </a:lnTo>
                  <a:lnTo>
                    <a:pt x="5478" y="14057"/>
                  </a:lnTo>
                  <a:cubicBezTo>
                    <a:pt x="5489" y="14182"/>
                    <a:pt x="5591" y="14244"/>
                    <a:pt x="5690" y="14244"/>
                  </a:cubicBezTo>
                  <a:cubicBezTo>
                    <a:pt x="5790" y="14244"/>
                    <a:pt x="5888" y="14182"/>
                    <a:pt x="5894" y="14057"/>
                  </a:cubicBezTo>
                  <a:lnTo>
                    <a:pt x="5894" y="11675"/>
                  </a:lnTo>
                  <a:cubicBezTo>
                    <a:pt x="5990" y="11604"/>
                    <a:pt x="6049" y="11485"/>
                    <a:pt x="6049" y="11366"/>
                  </a:cubicBezTo>
                  <a:lnTo>
                    <a:pt x="6049" y="11092"/>
                  </a:lnTo>
                  <a:cubicBezTo>
                    <a:pt x="6418" y="10949"/>
                    <a:pt x="6728" y="10687"/>
                    <a:pt x="6906" y="10330"/>
                  </a:cubicBezTo>
                  <a:cubicBezTo>
                    <a:pt x="7609" y="10092"/>
                    <a:pt x="8216" y="9628"/>
                    <a:pt x="8621" y="9020"/>
                  </a:cubicBezTo>
                  <a:cubicBezTo>
                    <a:pt x="8680" y="8925"/>
                    <a:pt x="8657" y="8794"/>
                    <a:pt x="8561" y="8723"/>
                  </a:cubicBezTo>
                  <a:cubicBezTo>
                    <a:pt x="8526" y="8701"/>
                    <a:pt x="8487" y="8690"/>
                    <a:pt x="8447" y="8690"/>
                  </a:cubicBezTo>
                  <a:cubicBezTo>
                    <a:pt x="8380" y="8690"/>
                    <a:pt x="8313" y="8722"/>
                    <a:pt x="8276" y="8782"/>
                  </a:cubicBezTo>
                  <a:cubicBezTo>
                    <a:pt x="7978" y="9235"/>
                    <a:pt x="7561" y="9592"/>
                    <a:pt x="7061" y="9818"/>
                  </a:cubicBezTo>
                  <a:lnTo>
                    <a:pt x="7073" y="9747"/>
                  </a:lnTo>
                  <a:cubicBezTo>
                    <a:pt x="7109" y="9532"/>
                    <a:pt x="6954" y="9342"/>
                    <a:pt x="6740" y="9342"/>
                  </a:cubicBezTo>
                  <a:lnTo>
                    <a:pt x="5954" y="9342"/>
                  </a:lnTo>
                  <a:lnTo>
                    <a:pt x="5763" y="9187"/>
                  </a:lnTo>
                  <a:lnTo>
                    <a:pt x="5775" y="9032"/>
                  </a:lnTo>
                  <a:lnTo>
                    <a:pt x="5894" y="7746"/>
                  </a:lnTo>
                  <a:cubicBezTo>
                    <a:pt x="6037" y="6270"/>
                    <a:pt x="7049" y="5020"/>
                    <a:pt x="8454" y="4567"/>
                  </a:cubicBezTo>
                  <a:lnTo>
                    <a:pt x="9633" y="4186"/>
                  </a:lnTo>
                  <a:cubicBezTo>
                    <a:pt x="9659" y="4176"/>
                    <a:pt x="9685" y="4172"/>
                    <a:pt x="9712" y="4172"/>
                  </a:cubicBezTo>
                  <a:cubicBezTo>
                    <a:pt x="9842" y="4172"/>
                    <a:pt x="9966" y="4286"/>
                    <a:pt x="9966" y="4425"/>
                  </a:cubicBezTo>
                  <a:cubicBezTo>
                    <a:pt x="9966" y="4484"/>
                    <a:pt x="9942" y="4532"/>
                    <a:pt x="9919" y="4579"/>
                  </a:cubicBezTo>
                  <a:lnTo>
                    <a:pt x="9121" y="5699"/>
                  </a:lnTo>
                  <a:cubicBezTo>
                    <a:pt x="9014" y="5841"/>
                    <a:pt x="8942" y="6020"/>
                    <a:pt x="8907" y="6199"/>
                  </a:cubicBezTo>
                  <a:cubicBezTo>
                    <a:pt x="8880" y="6353"/>
                    <a:pt x="8997" y="6443"/>
                    <a:pt x="9113" y="6443"/>
                  </a:cubicBezTo>
                  <a:cubicBezTo>
                    <a:pt x="9202" y="6443"/>
                    <a:pt x="9291" y="6389"/>
                    <a:pt x="9311" y="6270"/>
                  </a:cubicBezTo>
                  <a:cubicBezTo>
                    <a:pt x="9335" y="6151"/>
                    <a:pt x="9395" y="6032"/>
                    <a:pt x="9466" y="5937"/>
                  </a:cubicBezTo>
                  <a:lnTo>
                    <a:pt x="10264" y="4818"/>
                  </a:lnTo>
                  <a:cubicBezTo>
                    <a:pt x="10587" y="4361"/>
                    <a:pt x="10254" y="3749"/>
                    <a:pt x="9723" y="3749"/>
                  </a:cubicBezTo>
                  <a:cubicBezTo>
                    <a:pt x="9686" y="3749"/>
                    <a:pt x="9648" y="3752"/>
                    <a:pt x="9609" y="3758"/>
                  </a:cubicBezTo>
                  <a:lnTo>
                    <a:pt x="9252" y="3198"/>
                  </a:lnTo>
                  <a:cubicBezTo>
                    <a:pt x="9206" y="3132"/>
                    <a:pt x="9144" y="3105"/>
                    <a:pt x="9082" y="3105"/>
                  </a:cubicBezTo>
                  <a:cubicBezTo>
                    <a:pt x="8932" y="3105"/>
                    <a:pt x="8785" y="3265"/>
                    <a:pt x="8895" y="3424"/>
                  </a:cubicBezTo>
                  <a:lnTo>
                    <a:pt x="9192" y="3889"/>
                  </a:lnTo>
                  <a:lnTo>
                    <a:pt x="8335" y="4163"/>
                  </a:lnTo>
                  <a:cubicBezTo>
                    <a:pt x="7990" y="4282"/>
                    <a:pt x="7656" y="4437"/>
                    <a:pt x="7359" y="4639"/>
                  </a:cubicBezTo>
                  <a:cubicBezTo>
                    <a:pt x="7240" y="4544"/>
                    <a:pt x="7121" y="4448"/>
                    <a:pt x="7002" y="4377"/>
                  </a:cubicBezTo>
                  <a:cubicBezTo>
                    <a:pt x="7133" y="3746"/>
                    <a:pt x="7406" y="3151"/>
                    <a:pt x="7775" y="2639"/>
                  </a:cubicBezTo>
                  <a:cubicBezTo>
                    <a:pt x="7978" y="2651"/>
                    <a:pt x="8180" y="2710"/>
                    <a:pt x="8347" y="2829"/>
                  </a:cubicBezTo>
                  <a:cubicBezTo>
                    <a:pt x="8380" y="2844"/>
                    <a:pt x="8412" y="2851"/>
                    <a:pt x="8442" y="2851"/>
                  </a:cubicBezTo>
                  <a:cubicBezTo>
                    <a:pt x="8630" y="2851"/>
                    <a:pt x="8748" y="2595"/>
                    <a:pt x="8573" y="2472"/>
                  </a:cubicBezTo>
                  <a:cubicBezTo>
                    <a:pt x="8418" y="2377"/>
                    <a:pt x="8252" y="2305"/>
                    <a:pt x="8073" y="2258"/>
                  </a:cubicBezTo>
                  <a:cubicBezTo>
                    <a:pt x="8347" y="1936"/>
                    <a:pt x="8668" y="1662"/>
                    <a:pt x="9026" y="1424"/>
                  </a:cubicBezTo>
                  <a:cubicBezTo>
                    <a:pt x="9168" y="1558"/>
                    <a:pt x="9332" y="1615"/>
                    <a:pt x="9491" y="1615"/>
                  </a:cubicBezTo>
                  <a:cubicBezTo>
                    <a:pt x="9942" y="1615"/>
                    <a:pt x="10353" y="1152"/>
                    <a:pt x="10133" y="650"/>
                  </a:cubicBezTo>
                  <a:cubicBezTo>
                    <a:pt x="10009" y="362"/>
                    <a:pt x="9758" y="232"/>
                    <a:pt x="9508" y="232"/>
                  </a:cubicBezTo>
                  <a:cubicBezTo>
                    <a:pt x="9159" y="232"/>
                    <a:pt x="8811" y="487"/>
                    <a:pt x="8811" y="924"/>
                  </a:cubicBezTo>
                  <a:cubicBezTo>
                    <a:pt x="8811" y="972"/>
                    <a:pt x="8811" y="1019"/>
                    <a:pt x="8823" y="1067"/>
                  </a:cubicBezTo>
                  <a:cubicBezTo>
                    <a:pt x="8347" y="1377"/>
                    <a:pt x="7918" y="1758"/>
                    <a:pt x="7573" y="2210"/>
                  </a:cubicBezTo>
                  <a:cubicBezTo>
                    <a:pt x="7454" y="2222"/>
                    <a:pt x="7347" y="2234"/>
                    <a:pt x="7240" y="2270"/>
                  </a:cubicBezTo>
                  <a:lnTo>
                    <a:pt x="7192" y="2281"/>
                  </a:lnTo>
                  <a:cubicBezTo>
                    <a:pt x="7090" y="2306"/>
                    <a:pt x="6986" y="2318"/>
                    <a:pt x="6882" y="2318"/>
                  </a:cubicBezTo>
                  <a:cubicBezTo>
                    <a:pt x="6635" y="2318"/>
                    <a:pt x="6390" y="2249"/>
                    <a:pt x="6180" y="2115"/>
                  </a:cubicBezTo>
                  <a:lnTo>
                    <a:pt x="6109" y="2067"/>
                  </a:lnTo>
                  <a:cubicBezTo>
                    <a:pt x="6180" y="1805"/>
                    <a:pt x="6311" y="1555"/>
                    <a:pt x="6501" y="1341"/>
                  </a:cubicBezTo>
                  <a:cubicBezTo>
                    <a:pt x="6595" y="1379"/>
                    <a:pt x="6686" y="1396"/>
                    <a:pt x="6772" y="1396"/>
                  </a:cubicBezTo>
                  <a:cubicBezTo>
                    <a:pt x="7363" y="1396"/>
                    <a:pt x="7721" y="588"/>
                    <a:pt x="7180" y="162"/>
                  </a:cubicBezTo>
                  <a:cubicBezTo>
                    <a:pt x="7041" y="49"/>
                    <a:pt x="6890" y="1"/>
                    <a:pt x="67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60" name="Google Shape;6660;p112"/>
            <p:cNvSpPr/>
            <p:nvPr/>
          </p:nvSpPr>
          <p:spPr>
            <a:xfrm>
              <a:off x="4223588" y="2244267"/>
              <a:ext cx="84970" cy="90569"/>
            </a:xfrm>
            <a:custGeom>
              <a:rect b="b" l="l" r="r" t="t"/>
              <a:pathLst>
                <a:path extrusionOk="0" h="3300" w="3096">
                  <a:moveTo>
                    <a:pt x="1131" y="421"/>
                  </a:moveTo>
                  <a:cubicBezTo>
                    <a:pt x="1227" y="421"/>
                    <a:pt x="1325" y="457"/>
                    <a:pt x="1405" y="537"/>
                  </a:cubicBezTo>
                  <a:cubicBezTo>
                    <a:pt x="1655" y="787"/>
                    <a:pt x="1476" y="1216"/>
                    <a:pt x="1131" y="1216"/>
                  </a:cubicBezTo>
                  <a:cubicBezTo>
                    <a:pt x="905" y="1216"/>
                    <a:pt x="738" y="1037"/>
                    <a:pt x="738" y="823"/>
                  </a:cubicBezTo>
                  <a:cubicBezTo>
                    <a:pt x="738" y="581"/>
                    <a:pt x="930" y="421"/>
                    <a:pt x="1131" y="421"/>
                  </a:cubicBezTo>
                  <a:close/>
                  <a:moveTo>
                    <a:pt x="1132" y="1"/>
                  </a:moveTo>
                  <a:cubicBezTo>
                    <a:pt x="1016" y="1"/>
                    <a:pt x="895" y="27"/>
                    <a:pt x="774" y="85"/>
                  </a:cubicBezTo>
                  <a:cubicBezTo>
                    <a:pt x="0" y="466"/>
                    <a:pt x="262" y="1633"/>
                    <a:pt x="1131" y="1633"/>
                  </a:cubicBezTo>
                  <a:cubicBezTo>
                    <a:pt x="1226" y="1633"/>
                    <a:pt x="1334" y="1609"/>
                    <a:pt x="1429" y="1573"/>
                  </a:cubicBezTo>
                  <a:lnTo>
                    <a:pt x="2655" y="3216"/>
                  </a:lnTo>
                  <a:cubicBezTo>
                    <a:pt x="2691" y="3264"/>
                    <a:pt x="2762" y="3299"/>
                    <a:pt x="2822" y="3299"/>
                  </a:cubicBezTo>
                  <a:cubicBezTo>
                    <a:pt x="3000" y="3299"/>
                    <a:pt x="3096" y="3097"/>
                    <a:pt x="2989" y="2966"/>
                  </a:cubicBezTo>
                  <a:lnTo>
                    <a:pt x="1762" y="1323"/>
                  </a:lnTo>
                  <a:cubicBezTo>
                    <a:pt x="2214" y="751"/>
                    <a:pt x="1752" y="1"/>
                    <a:pt x="1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61" name="Google Shape;6661;p112"/>
            <p:cNvSpPr/>
            <p:nvPr/>
          </p:nvSpPr>
          <p:spPr>
            <a:xfrm>
              <a:off x="4263438" y="2347844"/>
              <a:ext cx="123997" cy="11527"/>
            </a:xfrm>
            <a:custGeom>
              <a:rect b="b" l="l" r="r" t="t"/>
              <a:pathLst>
                <a:path extrusionOk="0" h="420" w="4518">
                  <a:moveTo>
                    <a:pt x="4238" y="1"/>
                  </a:moveTo>
                  <a:cubicBezTo>
                    <a:pt x="4231" y="1"/>
                    <a:pt x="4223" y="1"/>
                    <a:pt x="4215" y="2"/>
                  </a:cubicBezTo>
                  <a:lnTo>
                    <a:pt x="215" y="2"/>
                  </a:lnTo>
                  <a:cubicBezTo>
                    <a:pt x="96" y="2"/>
                    <a:pt x="1" y="97"/>
                    <a:pt x="1" y="216"/>
                  </a:cubicBezTo>
                  <a:cubicBezTo>
                    <a:pt x="1" y="323"/>
                    <a:pt x="96" y="418"/>
                    <a:pt x="215" y="418"/>
                  </a:cubicBezTo>
                  <a:lnTo>
                    <a:pt x="4215" y="418"/>
                  </a:lnTo>
                  <a:cubicBezTo>
                    <a:pt x="4223" y="419"/>
                    <a:pt x="4231" y="419"/>
                    <a:pt x="4238" y="419"/>
                  </a:cubicBezTo>
                  <a:cubicBezTo>
                    <a:pt x="4517" y="419"/>
                    <a:pt x="4517" y="1"/>
                    <a:pt x="4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62" name="Google Shape;6662;p112"/>
            <p:cNvSpPr/>
            <p:nvPr/>
          </p:nvSpPr>
          <p:spPr>
            <a:xfrm>
              <a:off x="4262148" y="2379214"/>
              <a:ext cx="125286" cy="11527"/>
            </a:xfrm>
            <a:custGeom>
              <a:rect b="b" l="l" r="r" t="t"/>
              <a:pathLst>
                <a:path extrusionOk="0" h="420" w="4565">
                  <a:moveTo>
                    <a:pt x="4285" y="1"/>
                  </a:moveTo>
                  <a:cubicBezTo>
                    <a:pt x="4278" y="1"/>
                    <a:pt x="4270" y="1"/>
                    <a:pt x="4262" y="2"/>
                  </a:cubicBezTo>
                  <a:lnTo>
                    <a:pt x="262" y="2"/>
                  </a:lnTo>
                  <a:cubicBezTo>
                    <a:pt x="0" y="26"/>
                    <a:pt x="0" y="395"/>
                    <a:pt x="262" y="418"/>
                  </a:cubicBezTo>
                  <a:lnTo>
                    <a:pt x="4262" y="418"/>
                  </a:lnTo>
                  <a:cubicBezTo>
                    <a:pt x="4270" y="419"/>
                    <a:pt x="4278" y="419"/>
                    <a:pt x="4285" y="419"/>
                  </a:cubicBezTo>
                  <a:cubicBezTo>
                    <a:pt x="4564" y="419"/>
                    <a:pt x="4564" y="1"/>
                    <a:pt x="42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63" name="Google Shape;6663;p112"/>
            <p:cNvSpPr/>
            <p:nvPr/>
          </p:nvSpPr>
          <p:spPr>
            <a:xfrm>
              <a:off x="4262148" y="2410584"/>
              <a:ext cx="125286" cy="11554"/>
            </a:xfrm>
            <a:custGeom>
              <a:rect b="b" l="l" r="r" t="t"/>
              <a:pathLst>
                <a:path extrusionOk="0" h="421" w="4565">
                  <a:moveTo>
                    <a:pt x="4285" y="1"/>
                  </a:moveTo>
                  <a:cubicBezTo>
                    <a:pt x="4277" y="1"/>
                    <a:pt x="4270" y="1"/>
                    <a:pt x="4262" y="2"/>
                  </a:cubicBezTo>
                  <a:lnTo>
                    <a:pt x="262" y="2"/>
                  </a:lnTo>
                  <a:cubicBezTo>
                    <a:pt x="0" y="26"/>
                    <a:pt x="0" y="407"/>
                    <a:pt x="262" y="418"/>
                  </a:cubicBezTo>
                  <a:lnTo>
                    <a:pt x="4262" y="418"/>
                  </a:lnTo>
                  <a:cubicBezTo>
                    <a:pt x="4274" y="420"/>
                    <a:pt x="4284" y="420"/>
                    <a:pt x="4295" y="420"/>
                  </a:cubicBezTo>
                  <a:cubicBezTo>
                    <a:pt x="4565" y="420"/>
                    <a:pt x="4561" y="1"/>
                    <a:pt x="42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664" name="Google Shape;6664;p112"/>
          <p:cNvGrpSpPr/>
          <p:nvPr/>
        </p:nvGrpSpPr>
        <p:grpSpPr>
          <a:xfrm>
            <a:off x="3262217" y="2056625"/>
            <a:ext cx="425480" cy="390981"/>
            <a:chOff x="3262217" y="2056625"/>
            <a:chExt cx="425480" cy="390981"/>
          </a:xfrm>
        </p:grpSpPr>
        <p:sp>
          <p:nvSpPr>
            <p:cNvPr id="6665" name="Google Shape;6665;p112"/>
            <p:cNvSpPr/>
            <p:nvPr/>
          </p:nvSpPr>
          <p:spPr>
            <a:xfrm>
              <a:off x="3262217" y="2056625"/>
              <a:ext cx="425480" cy="390981"/>
            </a:xfrm>
            <a:custGeom>
              <a:rect b="b" l="l" r="r" t="t"/>
              <a:pathLst>
                <a:path extrusionOk="0" h="14246" w="15503">
                  <a:moveTo>
                    <a:pt x="7649" y="0"/>
                  </a:moveTo>
                  <a:cubicBezTo>
                    <a:pt x="6816" y="0"/>
                    <a:pt x="5976" y="146"/>
                    <a:pt x="5168" y="445"/>
                  </a:cubicBezTo>
                  <a:cubicBezTo>
                    <a:pt x="2549" y="1421"/>
                    <a:pt x="751" y="3826"/>
                    <a:pt x="549" y="6612"/>
                  </a:cubicBezTo>
                  <a:cubicBezTo>
                    <a:pt x="346" y="9386"/>
                    <a:pt x="1787" y="12030"/>
                    <a:pt x="4228" y="13375"/>
                  </a:cubicBezTo>
                  <a:cubicBezTo>
                    <a:pt x="5300" y="13958"/>
                    <a:pt x="6478" y="14245"/>
                    <a:pt x="7650" y="14245"/>
                  </a:cubicBezTo>
                  <a:cubicBezTo>
                    <a:pt x="9157" y="14245"/>
                    <a:pt x="10655" y="13770"/>
                    <a:pt x="11907" y="12839"/>
                  </a:cubicBezTo>
                  <a:cubicBezTo>
                    <a:pt x="12091" y="12704"/>
                    <a:pt x="11960" y="12450"/>
                    <a:pt x="11783" y="12450"/>
                  </a:cubicBezTo>
                  <a:cubicBezTo>
                    <a:pt x="11742" y="12450"/>
                    <a:pt x="11699" y="12463"/>
                    <a:pt x="11657" y="12494"/>
                  </a:cubicBezTo>
                  <a:cubicBezTo>
                    <a:pt x="10437" y="13411"/>
                    <a:pt x="9005" y="13856"/>
                    <a:pt x="7584" y="13856"/>
                  </a:cubicBezTo>
                  <a:cubicBezTo>
                    <a:pt x="5592" y="13856"/>
                    <a:pt x="3621" y="12983"/>
                    <a:pt x="2287" y="11315"/>
                  </a:cubicBezTo>
                  <a:cubicBezTo>
                    <a:pt x="1" y="8458"/>
                    <a:pt x="394" y="4291"/>
                    <a:pt x="3180" y="1909"/>
                  </a:cubicBezTo>
                  <a:cubicBezTo>
                    <a:pt x="4457" y="817"/>
                    <a:pt x="6025" y="281"/>
                    <a:pt x="7587" y="281"/>
                  </a:cubicBezTo>
                  <a:cubicBezTo>
                    <a:pt x="9432" y="281"/>
                    <a:pt x="11269" y="1029"/>
                    <a:pt x="12610" y="2493"/>
                  </a:cubicBezTo>
                  <a:cubicBezTo>
                    <a:pt x="15074" y="5207"/>
                    <a:pt x="14943" y="9386"/>
                    <a:pt x="12312" y="11934"/>
                  </a:cubicBezTo>
                  <a:cubicBezTo>
                    <a:pt x="12166" y="12089"/>
                    <a:pt x="12306" y="12300"/>
                    <a:pt x="12465" y="12300"/>
                  </a:cubicBezTo>
                  <a:cubicBezTo>
                    <a:pt x="12514" y="12300"/>
                    <a:pt x="12565" y="12280"/>
                    <a:pt x="12610" y="12232"/>
                  </a:cubicBezTo>
                  <a:cubicBezTo>
                    <a:pt x="15467" y="9470"/>
                    <a:pt x="15503" y="4898"/>
                    <a:pt x="12693" y="2076"/>
                  </a:cubicBezTo>
                  <a:lnTo>
                    <a:pt x="12693" y="2076"/>
                  </a:lnTo>
                  <a:lnTo>
                    <a:pt x="12693" y="2088"/>
                  </a:lnTo>
                  <a:cubicBezTo>
                    <a:pt x="11329" y="724"/>
                    <a:pt x="9505" y="0"/>
                    <a:pt x="76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66" name="Google Shape;6666;p112"/>
            <p:cNvSpPr/>
            <p:nvPr/>
          </p:nvSpPr>
          <p:spPr>
            <a:xfrm>
              <a:off x="3290320" y="2083796"/>
              <a:ext cx="363399" cy="336640"/>
            </a:xfrm>
            <a:custGeom>
              <a:rect b="b" l="l" r="r" t="t"/>
              <a:pathLst>
                <a:path extrusionOk="0" h="12266" w="13241">
                  <a:moveTo>
                    <a:pt x="6633" y="0"/>
                  </a:moveTo>
                  <a:cubicBezTo>
                    <a:pt x="4876" y="0"/>
                    <a:pt x="3149" y="752"/>
                    <a:pt x="1953" y="2158"/>
                  </a:cubicBezTo>
                  <a:cubicBezTo>
                    <a:pt x="108" y="4324"/>
                    <a:pt x="1" y="7456"/>
                    <a:pt x="1680" y="9754"/>
                  </a:cubicBezTo>
                  <a:cubicBezTo>
                    <a:pt x="1723" y="9824"/>
                    <a:pt x="1784" y="9853"/>
                    <a:pt x="1844" y="9853"/>
                  </a:cubicBezTo>
                  <a:cubicBezTo>
                    <a:pt x="1998" y="9853"/>
                    <a:pt x="2150" y="9666"/>
                    <a:pt x="2013" y="9504"/>
                  </a:cubicBezTo>
                  <a:cubicBezTo>
                    <a:pt x="1287" y="8527"/>
                    <a:pt x="906" y="7349"/>
                    <a:pt x="906" y="6134"/>
                  </a:cubicBezTo>
                  <a:cubicBezTo>
                    <a:pt x="906" y="3408"/>
                    <a:pt x="2835" y="1062"/>
                    <a:pt x="5513" y="526"/>
                  </a:cubicBezTo>
                  <a:cubicBezTo>
                    <a:pt x="5882" y="454"/>
                    <a:pt x="6252" y="419"/>
                    <a:pt x="6617" y="419"/>
                  </a:cubicBezTo>
                  <a:cubicBezTo>
                    <a:pt x="8890" y="419"/>
                    <a:pt x="11003" y="1780"/>
                    <a:pt x="11895" y="3955"/>
                  </a:cubicBezTo>
                  <a:cubicBezTo>
                    <a:pt x="12943" y="6479"/>
                    <a:pt x="12050" y="9373"/>
                    <a:pt x="9788" y="10885"/>
                  </a:cubicBezTo>
                  <a:cubicBezTo>
                    <a:pt x="8821" y="11528"/>
                    <a:pt x="7719" y="11841"/>
                    <a:pt x="6624" y="11841"/>
                  </a:cubicBezTo>
                  <a:cubicBezTo>
                    <a:pt x="5143" y="11841"/>
                    <a:pt x="3675" y="11267"/>
                    <a:pt x="2573" y="10159"/>
                  </a:cubicBezTo>
                  <a:cubicBezTo>
                    <a:pt x="2525" y="10111"/>
                    <a:pt x="2472" y="10091"/>
                    <a:pt x="2422" y="10091"/>
                  </a:cubicBezTo>
                  <a:cubicBezTo>
                    <a:pt x="2258" y="10091"/>
                    <a:pt x="2120" y="10301"/>
                    <a:pt x="2275" y="10456"/>
                  </a:cubicBezTo>
                  <a:cubicBezTo>
                    <a:pt x="3418" y="11611"/>
                    <a:pt x="4990" y="12266"/>
                    <a:pt x="6621" y="12266"/>
                  </a:cubicBezTo>
                  <a:cubicBezTo>
                    <a:pt x="9454" y="12266"/>
                    <a:pt x="11919" y="10313"/>
                    <a:pt x="12586" y="7563"/>
                  </a:cubicBezTo>
                  <a:cubicBezTo>
                    <a:pt x="13241" y="4801"/>
                    <a:pt x="11931" y="1943"/>
                    <a:pt x="9395" y="657"/>
                  </a:cubicBezTo>
                  <a:cubicBezTo>
                    <a:pt x="8517" y="214"/>
                    <a:pt x="7571" y="0"/>
                    <a:pt x="66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67" name="Google Shape;6667;p112"/>
            <p:cNvSpPr/>
            <p:nvPr/>
          </p:nvSpPr>
          <p:spPr>
            <a:xfrm>
              <a:off x="3499122" y="2132868"/>
              <a:ext cx="109506" cy="123228"/>
            </a:xfrm>
            <a:custGeom>
              <a:rect b="b" l="l" r="r" t="t"/>
              <a:pathLst>
                <a:path extrusionOk="0" h="4490" w="3990">
                  <a:moveTo>
                    <a:pt x="1337" y="0"/>
                  </a:moveTo>
                  <a:cubicBezTo>
                    <a:pt x="1308" y="0"/>
                    <a:pt x="1279" y="4"/>
                    <a:pt x="1251" y="12"/>
                  </a:cubicBezTo>
                  <a:cubicBezTo>
                    <a:pt x="1156" y="48"/>
                    <a:pt x="1096" y="108"/>
                    <a:pt x="1061" y="191"/>
                  </a:cubicBezTo>
                  <a:lnTo>
                    <a:pt x="703" y="1036"/>
                  </a:lnTo>
                  <a:cubicBezTo>
                    <a:pt x="643" y="1195"/>
                    <a:pt x="779" y="1315"/>
                    <a:pt x="911" y="1315"/>
                  </a:cubicBezTo>
                  <a:cubicBezTo>
                    <a:pt x="987" y="1315"/>
                    <a:pt x="1061" y="1275"/>
                    <a:pt x="1096" y="1179"/>
                  </a:cubicBezTo>
                  <a:lnTo>
                    <a:pt x="1394" y="465"/>
                  </a:lnTo>
                  <a:cubicBezTo>
                    <a:pt x="2656" y="1239"/>
                    <a:pt x="3466" y="2572"/>
                    <a:pt x="3561" y="4060"/>
                  </a:cubicBezTo>
                  <a:lnTo>
                    <a:pt x="1156" y="3822"/>
                  </a:lnTo>
                  <a:cubicBezTo>
                    <a:pt x="1049" y="3382"/>
                    <a:pt x="811" y="2989"/>
                    <a:pt x="465" y="2691"/>
                  </a:cubicBezTo>
                  <a:lnTo>
                    <a:pt x="715" y="2096"/>
                  </a:lnTo>
                  <a:cubicBezTo>
                    <a:pt x="763" y="1989"/>
                    <a:pt x="715" y="1870"/>
                    <a:pt x="608" y="1822"/>
                  </a:cubicBezTo>
                  <a:lnTo>
                    <a:pt x="596" y="1822"/>
                  </a:lnTo>
                  <a:cubicBezTo>
                    <a:pt x="568" y="1810"/>
                    <a:pt x="539" y="1804"/>
                    <a:pt x="511" y="1804"/>
                  </a:cubicBezTo>
                  <a:cubicBezTo>
                    <a:pt x="431" y="1804"/>
                    <a:pt x="358" y="1850"/>
                    <a:pt x="322" y="1929"/>
                  </a:cubicBezTo>
                  <a:lnTo>
                    <a:pt x="60" y="2608"/>
                  </a:lnTo>
                  <a:cubicBezTo>
                    <a:pt x="1" y="2739"/>
                    <a:pt x="37" y="2882"/>
                    <a:pt x="144" y="2965"/>
                  </a:cubicBezTo>
                  <a:cubicBezTo>
                    <a:pt x="465" y="3227"/>
                    <a:pt x="680" y="3584"/>
                    <a:pt x="763" y="3989"/>
                  </a:cubicBezTo>
                  <a:cubicBezTo>
                    <a:pt x="799" y="4120"/>
                    <a:pt x="906" y="4227"/>
                    <a:pt x="1049" y="4239"/>
                  </a:cubicBezTo>
                  <a:lnTo>
                    <a:pt x="3644" y="4489"/>
                  </a:lnTo>
                  <a:lnTo>
                    <a:pt x="3668" y="4489"/>
                  </a:lnTo>
                  <a:cubicBezTo>
                    <a:pt x="3847" y="4489"/>
                    <a:pt x="3990" y="4346"/>
                    <a:pt x="3990" y="4168"/>
                  </a:cubicBezTo>
                  <a:cubicBezTo>
                    <a:pt x="3930" y="2453"/>
                    <a:pt x="2989" y="893"/>
                    <a:pt x="1501" y="48"/>
                  </a:cubicBezTo>
                  <a:cubicBezTo>
                    <a:pt x="1454" y="16"/>
                    <a:pt x="1395" y="0"/>
                    <a:pt x="13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68" name="Google Shape;6668;p112"/>
            <p:cNvSpPr/>
            <p:nvPr/>
          </p:nvSpPr>
          <p:spPr>
            <a:xfrm>
              <a:off x="3393925" y="2296111"/>
              <a:ext cx="154900" cy="92188"/>
            </a:xfrm>
            <a:custGeom>
              <a:rect b="b" l="l" r="r" t="t"/>
              <a:pathLst>
                <a:path extrusionOk="0" h="3359" w="5644">
                  <a:moveTo>
                    <a:pt x="2036" y="446"/>
                  </a:moveTo>
                  <a:cubicBezTo>
                    <a:pt x="2296" y="549"/>
                    <a:pt x="2571" y="599"/>
                    <a:pt x="2846" y="599"/>
                  </a:cubicBezTo>
                  <a:cubicBezTo>
                    <a:pt x="3113" y="599"/>
                    <a:pt x="3379" y="552"/>
                    <a:pt x="3632" y="458"/>
                  </a:cubicBezTo>
                  <a:lnTo>
                    <a:pt x="5156" y="2315"/>
                  </a:lnTo>
                  <a:cubicBezTo>
                    <a:pt x="4453" y="2720"/>
                    <a:pt x="3655" y="2946"/>
                    <a:pt x="2846" y="2946"/>
                  </a:cubicBezTo>
                  <a:cubicBezTo>
                    <a:pt x="2024" y="2946"/>
                    <a:pt x="1215" y="2720"/>
                    <a:pt x="512" y="2292"/>
                  </a:cubicBezTo>
                  <a:lnTo>
                    <a:pt x="2036" y="446"/>
                  </a:lnTo>
                  <a:close/>
                  <a:moveTo>
                    <a:pt x="1999" y="1"/>
                  </a:moveTo>
                  <a:cubicBezTo>
                    <a:pt x="1907" y="1"/>
                    <a:pt x="1818" y="40"/>
                    <a:pt x="1762" y="113"/>
                  </a:cubicBezTo>
                  <a:lnTo>
                    <a:pt x="119" y="2125"/>
                  </a:lnTo>
                  <a:cubicBezTo>
                    <a:pt x="0" y="2268"/>
                    <a:pt x="36" y="2482"/>
                    <a:pt x="203" y="2589"/>
                  </a:cubicBezTo>
                  <a:cubicBezTo>
                    <a:pt x="1009" y="3103"/>
                    <a:pt x="1928" y="3359"/>
                    <a:pt x="2849" y="3359"/>
                  </a:cubicBezTo>
                  <a:cubicBezTo>
                    <a:pt x="3765" y="3359"/>
                    <a:pt x="4682" y="3106"/>
                    <a:pt x="5489" y="2601"/>
                  </a:cubicBezTo>
                  <a:cubicBezTo>
                    <a:pt x="5560" y="2553"/>
                    <a:pt x="5620" y="2482"/>
                    <a:pt x="5632" y="2387"/>
                  </a:cubicBezTo>
                  <a:cubicBezTo>
                    <a:pt x="5644" y="2303"/>
                    <a:pt x="5620" y="2208"/>
                    <a:pt x="5560" y="2137"/>
                  </a:cubicBezTo>
                  <a:lnTo>
                    <a:pt x="3917" y="125"/>
                  </a:lnTo>
                  <a:cubicBezTo>
                    <a:pt x="3861" y="52"/>
                    <a:pt x="3772" y="13"/>
                    <a:pt x="3680" y="13"/>
                  </a:cubicBezTo>
                  <a:cubicBezTo>
                    <a:pt x="3636" y="13"/>
                    <a:pt x="3591" y="22"/>
                    <a:pt x="3548" y="41"/>
                  </a:cubicBezTo>
                  <a:cubicBezTo>
                    <a:pt x="3325" y="135"/>
                    <a:pt x="3088" y="183"/>
                    <a:pt x="2851" y="183"/>
                  </a:cubicBezTo>
                  <a:cubicBezTo>
                    <a:pt x="2606" y="183"/>
                    <a:pt x="2361" y="132"/>
                    <a:pt x="2131" y="29"/>
                  </a:cubicBezTo>
                  <a:cubicBezTo>
                    <a:pt x="2089" y="10"/>
                    <a:pt x="2043" y="1"/>
                    <a:pt x="19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69" name="Google Shape;6669;p112"/>
            <p:cNvSpPr/>
            <p:nvPr/>
          </p:nvSpPr>
          <p:spPr>
            <a:xfrm>
              <a:off x="3335742" y="2133005"/>
              <a:ext cx="109506" cy="122761"/>
            </a:xfrm>
            <a:custGeom>
              <a:rect b="b" l="l" r="r" t="t"/>
              <a:pathLst>
                <a:path extrusionOk="0" h="4473" w="3990">
                  <a:moveTo>
                    <a:pt x="2596" y="460"/>
                  </a:moveTo>
                  <a:lnTo>
                    <a:pt x="3525" y="2698"/>
                  </a:lnTo>
                  <a:cubicBezTo>
                    <a:pt x="3192" y="2996"/>
                    <a:pt x="2942" y="3389"/>
                    <a:pt x="2835" y="3829"/>
                  </a:cubicBezTo>
                  <a:lnTo>
                    <a:pt x="2835" y="3817"/>
                  </a:lnTo>
                  <a:lnTo>
                    <a:pt x="429" y="4055"/>
                  </a:lnTo>
                  <a:cubicBezTo>
                    <a:pt x="477" y="3317"/>
                    <a:pt x="703" y="2603"/>
                    <a:pt x="1096" y="1972"/>
                  </a:cubicBezTo>
                  <a:cubicBezTo>
                    <a:pt x="1465" y="1353"/>
                    <a:pt x="1989" y="841"/>
                    <a:pt x="2596" y="460"/>
                  </a:cubicBezTo>
                  <a:close/>
                  <a:moveTo>
                    <a:pt x="2650" y="0"/>
                  </a:moveTo>
                  <a:cubicBezTo>
                    <a:pt x="2596" y="0"/>
                    <a:pt x="2540" y="14"/>
                    <a:pt x="2489" y="43"/>
                  </a:cubicBezTo>
                  <a:cubicBezTo>
                    <a:pt x="1013" y="888"/>
                    <a:pt x="72" y="2448"/>
                    <a:pt x="13" y="4151"/>
                  </a:cubicBezTo>
                  <a:cubicBezTo>
                    <a:pt x="1" y="4329"/>
                    <a:pt x="144" y="4472"/>
                    <a:pt x="322" y="4472"/>
                  </a:cubicBezTo>
                  <a:lnTo>
                    <a:pt x="358" y="4472"/>
                  </a:lnTo>
                  <a:lnTo>
                    <a:pt x="2954" y="4222"/>
                  </a:lnTo>
                  <a:cubicBezTo>
                    <a:pt x="3085" y="4210"/>
                    <a:pt x="3204" y="4115"/>
                    <a:pt x="3227" y="3972"/>
                  </a:cubicBezTo>
                  <a:cubicBezTo>
                    <a:pt x="3311" y="3579"/>
                    <a:pt x="3537" y="3222"/>
                    <a:pt x="3847" y="2960"/>
                  </a:cubicBezTo>
                  <a:cubicBezTo>
                    <a:pt x="3954" y="2877"/>
                    <a:pt x="3989" y="2722"/>
                    <a:pt x="3942" y="2591"/>
                  </a:cubicBezTo>
                  <a:lnTo>
                    <a:pt x="2942" y="186"/>
                  </a:lnTo>
                  <a:cubicBezTo>
                    <a:pt x="2892" y="70"/>
                    <a:pt x="2774" y="0"/>
                    <a:pt x="26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70" name="Google Shape;6670;p112"/>
            <p:cNvSpPr/>
            <p:nvPr/>
          </p:nvSpPr>
          <p:spPr>
            <a:xfrm>
              <a:off x="3425295" y="2217508"/>
              <a:ext cx="81704" cy="69683"/>
            </a:xfrm>
            <a:custGeom>
              <a:rect b="b" l="l" r="r" t="t"/>
              <a:pathLst>
                <a:path extrusionOk="0" h="2539" w="2977">
                  <a:moveTo>
                    <a:pt x="1698" y="405"/>
                  </a:moveTo>
                  <a:cubicBezTo>
                    <a:pt x="2139" y="405"/>
                    <a:pt x="2560" y="746"/>
                    <a:pt x="2560" y="1262"/>
                  </a:cubicBezTo>
                  <a:cubicBezTo>
                    <a:pt x="2560" y="1738"/>
                    <a:pt x="2179" y="2119"/>
                    <a:pt x="1703" y="2119"/>
                  </a:cubicBezTo>
                  <a:cubicBezTo>
                    <a:pt x="941" y="2108"/>
                    <a:pt x="560" y="1191"/>
                    <a:pt x="1096" y="655"/>
                  </a:cubicBezTo>
                  <a:cubicBezTo>
                    <a:pt x="1272" y="482"/>
                    <a:pt x="1487" y="405"/>
                    <a:pt x="1698" y="405"/>
                  </a:cubicBezTo>
                  <a:close/>
                  <a:moveTo>
                    <a:pt x="1703" y="0"/>
                  </a:moveTo>
                  <a:cubicBezTo>
                    <a:pt x="572" y="0"/>
                    <a:pt x="0" y="1357"/>
                    <a:pt x="810" y="2167"/>
                  </a:cubicBezTo>
                  <a:cubicBezTo>
                    <a:pt x="1067" y="2424"/>
                    <a:pt x="1383" y="2539"/>
                    <a:pt x="1693" y="2539"/>
                  </a:cubicBezTo>
                  <a:cubicBezTo>
                    <a:pt x="2347" y="2539"/>
                    <a:pt x="2977" y="2029"/>
                    <a:pt x="2977" y="1262"/>
                  </a:cubicBezTo>
                  <a:cubicBezTo>
                    <a:pt x="2977" y="560"/>
                    <a:pt x="2405" y="0"/>
                    <a:pt x="17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671" name="Google Shape;6671;p112"/>
          <p:cNvGrpSpPr/>
          <p:nvPr/>
        </p:nvGrpSpPr>
        <p:grpSpPr>
          <a:xfrm>
            <a:off x="2552160" y="2056406"/>
            <a:ext cx="391832" cy="391174"/>
            <a:chOff x="2552160" y="2056406"/>
            <a:chExt cx="391832" cy="391174"/>
          </a:xfrm>
        </p:grpSpPr>
        <p:sp>
          <p:nvSpPr>
            <p:cNvPr id="6672" name="Google Shape;6672;p112"/>
            <p:cNvSpPr/>
            <p:nvPr/>
          </p:nvSpPr>
          <p:spPr>
            <a:xfrm>
              <a:off x="2582541" y="2056406"/>
              <a:ext cx="331700" cy="391174"/>
            </a:xfrm>
            <a:custGeom>
              <a:rect b="b" l="l" r="r" t="t"/>
              <a:pathLst>
                <a:path extrusionOk="0" h="14253" w="12086">
                  <a:moveTo>
                    <a:pt x="4240" y="0"/>
                  </a:moveTo>
                  <a:cubicBezTo>
                    <a:pt x="3751" y="0"/>
                    <a:pt x="3347" y="393"/>
                    <a:pt x="3347" y="893"/>
                  </a:cubicBezTo>
                  <a:lnTo>
                    <a:pt x="3347" y="1751"/>
                  </a:lnTo>
                  <a:cubicBezTo>
                    <a:pt x="3347" y="2144"/>
                    <a:pt x="3620" y="2489"/>
                    <a:pt x="4001" y="2596"/>
                  </a:cubicBezTo>
                  <a:lnTo>
                    <a:pt x="4001" y="6334"/>
                  </a:lnTo>
                  <a:cubicBezTo>
                    <a:pt x="4001" y="6418"/>
                    <a:pt x="3978" y="6501"/>
                    <a:pt x="3930" y="6561"/>
                  </a:cubicBezTo>
                  <a:lnTo>
                    <a:pt x="3144" y="7680"/>
                  </a:lnTo>
                  <a:cubicBezTo>
                    <a:pt x="3085" y="7775"/>
                    <a:pt x="3108" y="7894"/>
                    <a:pt x="3204" y="7966"/>
                  </a:cubicBezTo>
                  <a:cubicBezTo>
                    <a:pt x="3228" y="7989"/>
                    <a:pt x="3275" y="8001"/>
                    <a:pt x="3323" y="8001"/>
                  </a:cubicBezTo>
                  <a:cubicBezTo>
                    <a:pt x="3382" y="8001"/>
                    <a:pt x="3454" y="7966"/>
                    <a:pt x="3489" y="7918"/>
                  </a:cubicBezTo>
                  <a:lnTo>
                    <a:pt x="4263" y="6799"/>
                  </a:lnTo>
                  <a:cubicBezTo>
                    <a:pt x="4371" y="6668"/>
                    <a:pt x="4418" y="6501"/>
                    <a:pt x="4418" y="6334"/>
                  </a:cubicBezTo>
                  <a:lnTo>
                    <a:pt x="4418" y="2632"/>
                  </a:lnTo>
                  <a:lnTo>
                    <a:pt x="6252" y="2632"/>
                  </a:lnTo>
                  <a:cubicBezTo>
                    <a:pt x="6522" y="2620"/>
                    <a:pt x="6525" y="2215"/>
                    <a:pt x="6263" y="2215"/>
                  </a:cubicBezTo>
                  <a:cubicBezTo>
                    <a:pt x="6259" y="2215"/>
                    <a:pt x="6256" y="2215"/>
                    <a:pt x="6252" y="2215"/>
                  </a:cubicBezTo>
                  <a:lnTo>
                    <a:pt x="4240" y="2215"/>
                  </a:lnTo>
                  <a:cubicBezTo>
                    <a:pt x="3978" y="2215"/>
                    <a:pt x="3763" y="2001"/>
                    <a:pt x="3763" y="1739"/>
                  </a:cubicBezTo>
                  <a:lnTo>
                    <a:pt x="3763" y="881"/>
                  </a:lnTo>
                  <a:cubicBezTo>
                    <a:pt x="3763" y="620"/>
                    <a:pt x="3978" y="417"/>
                    <a:pt x="4240" y="417"/>
                  </a:cubicBezTo>
                  <a:lnTo>
                    <a:pt x="7895" y="417"/>
                  </a:lnTo>
                  <a:cubicBezTo>
                    <a:pt x="8157" y="417"/>
                    <a:pt x="8371" y="631"/>
                    <a:pt x="8371" y="881"/>
                  </a:cubicBezTo>
                  <a:lnTo>
                    <a:pt x="8371" y="1739"/>
                  </a:lnTo>
                  <a:cubicBezTo>
                    <a:pt x="8371" y="2001"/>
                    <a:pt x="8157" y="2203"/>
                    <a:pt x="7895" y="2215"/>
                  </a:cubicBezTo>
                  <a:lnTo>
                    <a:pt x="7145" y="2215"/>
                  </a:lnTo>
                  <a:cubicBezTo>
                    <a:pt x="6859" y="2215"/>
                    <a:pt x="6859" y="2632"/>
                    <a:pt x="7145" y="2632"/>
                  </a:cubicBezTo>
                  <a:lnTo>
                    <a:pt x="7692" y="2632"/>
                  </a:lnTo>
                  <a:lnTo>
                    <a:pt x="7692" y="6334"/>
                  </a:lnTo>
                  <a:cubicBezTo>
                    <a:pt x="7692" y="6501"/>
                    <a:pt x="7740" y="6656"/>
                    <a:pt x="7847" y="6799"/>
                  </a:cubicBezTo>
                  <a:lnTo>
                    <a:pt x="9705" y="9442"/>
                  </a:lnTo>
                  <a:cubicBezTo>
                    <a:pt x="9145" y="9621"/>
                    <a:pt x="8573" y="9728"/>
                    <a:pt x="8002" y="9787"/>
                  </a:cubicBezTo>
                  <a:cubicBezTo>
                    <a:pt x="7740" y="9823"/>
                    <a:pt x="7764" y="10192"/>
                    <a:pt x="8026" y="10204"/>
                  </a:cubicBezTo>
                  <a:lnTo>
                    <a:pt x="8038" y="10204"/>
                  </a:lnTo>
                  <a:cubicBezTo>
                    <a:pt x="8692" y="10144"/>
                    <a:pt x="9324" y="10014"/>
                    <a:pt x="9943" y="9811"/>
                  </a:cubicBezTo>
                  <a:lnTo>
                    <a:pt x="10669" y="10835"/>
                  </a:lnTo>
                  <a:cubicBezTo>
                    <a:pt x="11550" y="12097"/>
                    <a:pt x="10657" y="13835"/>
                    <a:pt x="9109" y="13835"/>
                  </a:cubicBezTo>
                  <a:lnTo>
                    <a:pt x="3001" y="13835"/>
                  </a:lnTo>
                  <a:cubicBezTo>
                    <a:pt x="1453" y="13835"/>
                    <a:pt x="549" y="12097"/>
                    <a:pt x="1442" y="10835"/>
                  </a:cubicBezTo>
                  <a:lnTo>
                    <a:pt x="2001" y="10049"/>
                  </a:lnTo>
                  <a:lnTo>
                    <a:pt x="2275" y="9990"/>
                  </a:lnTo>
                  <a:cubicBezTo>
                    <a:pt x="2743" y="9910"/>
                    <a:pt x="3214" y="9870"/>
                    <a:pt x="3684" y="9870"/>
                  </a:cubicBezTo>
                  <a:cubicBezTo>
                    <a:pt x="4265" y="9870"/>
                    <a:pt x="4845" y="9931"/>
                    <a:pt x="5418" y="10049"/>
                  </a:cubicBezTo>
                  <a:cubicBezTo>
                    <a:pt x="5990" y="10168"/>
                    <a:pt x="6561" y="10240"/>
                    <a:pt x="7133" y="10240"/>
                  </a:cubicBezTo>
                  <a:cubicBezTo>
                    <a:pt x="7419" y="10240"/>
                    <a:pt x="7419" y="9823"/>
                    <a:pt x="7133" y="9823"/>
                  </a:cubicBezTo>
                  <a:cubicBezTo>
                    <a:pt x="6585" y="9823"/>
                    <a:pt x="6037" y="9763"/>
                    <a:pt x="5502" y="9644"/>
                  </a:cubicBezTo>
                  <a:cubicBezTo>
                    <a:pt x="4906" y="9516"/>
                    <a:pt x="4303" y="9453"/>
                    <a:pt x="3699" y="9453"/>
                  </a:cubicBezTo>
                  <a:cubicBezTo>
                    <a:pt x="3240" y="9453"/>
                    <a:pt x="2780" y="9489"/>
                    <a:pt x="2323" y="9561"/>
                  </a:cubicBezTo>
                  <a:lnTo>
                    <a:pt x="2966" y="8644"/>
                  </a:lnTo>
                  <a:cubicBezTo>
                    <a:pt x="3093" y="8483"/>
                    <a:pt x="2948" y="8310"/>
                    <a:pt x="2798" y="8310"/>
                  </a:cubicBezTo>
                  <a:cubicBezTo>
                    <a:pt x="2738" y="8310"/>
                    <a:pt x="2677" y="8338"/>
                    <a:pt x="2632" y="8406"/>
                  </a:cubicBezTo>
                  <a:lnTo>
                    <a:pt x="1084" y="10597"/>
                  </a:lnTo>
                  <a:cubicBezTo>
                    <a:pt x="1" y="12133"/>
                    <a:pt x="1108" y="14252"/>
                    <a:pt x="2989" y="14252"/>
                  </a:cubicBezTo>
                  <a:lnTo>
                    <a:pt x="9097" y="14252"/>
                  </a:lnTo>
                  <a:cubicBezTo>
                    <a:pt x="10978" y="14252"/>
                    <a:pt x="12086" y="12133"/>
                    <a:pt x="11002" y="10597"/>
                  </a:cubicBezTo>
                  <a:lnTo>
                    <a:pt x="8181" y="6561"/>
                  </a:lnTo>
                  <a:cubicBezTo>
                    <a:pt x="8133" y="6501"/>
                    <a:pt x="8109" y="6418"/>
                    <a:pt x="8109" y="6334"/>
                  </a:cubicBezTo>
                  <a:lnTo>
                    <a:pt x="8109" y="2608"/>
                  </a:lnTo>
                  <a:cubicBezTo>
                    <a:pt x="8502" y="2513"/>
                    <a:pt x="8788" y="2155"/>
                    <a:pt x="8788" y="1739"/>
                  </a:cubicBezTo>
                  <a:lnTo>
                    <a:pt x="8788" y="893"/>
                  </a:lnTo>
                  <a:cubicBezTo>
                    <a:pt x="8788" y="393"/>
                    <a:pt x="8383" y="0"/>
                    <a:pt x="78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73" name="Google Shape;6673;p112"/>
            <p:cNvSpPr/>
            <p:nvPr/>
          </p:nvSpPr>
          <p:spPr>
            <a:xfrm>
              <a:off x="2847221" y="2191682"/>
              <a:ext cx="26841" cy="11472"/>
            </a:xfrm>
            <a:custGeom>
              <a:rect b="b" l="l" r="r" t="t"/>
              <a:pathLst>
                <a:path extrusionOk="0" h="418" w="978">
                  <a:moveTo>
                    <a:pt x="275" y="1"/>
                  </a:moveTo>
                  <a:cubicBezTo>
                    <a:pt x="1" y="1"/>
                    <a:pt x="1" y="417"/>
                    <a:pt x="275" y="417"/>
                  </a:cubicBezTo>
                  <a:lnTo>
                    <a:pt x="692" y="417"/>
                  </a:lnTo>
                  <a:cubicBezTo>
                    <a:pt x="977" y="417"/>
                    <a:pt x="977" y="1"/>
                    <a:pt x="6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74" name="Google Shape;6674;p112"/>
            <p:cNvSpPr/>
            <p:nvPr/>
          </p:nvSpPr>
          <p:spPr>
            <a:xfrm>
              <a:off x="2883174" y="2191682"/>
              <a:ext cx="60818" cy="11472"/>
            </a:xfrm>
            <a:custGeom>
              <a:rect b="b" l="l" r="r" t="t"/>
              <a:pathLst>
                <a:path extrusionOk="0" h="418" w="2216">
                  <a:moveTo>
                    <a:pt x="275" y="1"/>
                  </a:moveTo>
                  <a:cubicBezTo>
                    <a:pt x="1" y="1"/>
                    <a:pt x="1" y="417"/>
                    <a:pt x="275" y="417"/>
                  </a:cubicBezTo>
                  <a:lnTo>
                    <a:pt x="1941" y="417"/>
                  </a:lnTo>
                  <a:cubicBezTo>
                    <a:pt x="2215" y="417"/>
                    <a:pt x="2215" y="1"/>
                    <a:pt x="19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75" name="Google Shape;6675;p112"/>
            <p:cNvSpPr/>
            <p:nvPr/>
          </p:nvSpPr>
          <p:spPr>
            <a:xfrm>
              <a:off x="2847221" y="2225001"/>
              <a:ext cx="96771" cy="11472"/>
            </a:xfrm>
            <a:custGeom>
              <a:rect b="b" l="l" r="r" t="t"/>
              <a:pathLst>
                <a:path extrusionOk="0" h="418" w="3526">
                  <a:moveTo>
                    <a:pt x="275" y="1"/>
                  </a:moveTo>
                  <a:cubicBezTo>
                    <a:pt x="1" y="1"/>
                    <a:pt x="1" y="418"/>
                    <a:pt x="275" y="418"/>
                  </a:cubicBezTo>
                  <a:lnTo>
                    <a:pt x="3251" y="418"/>
                  </a:lnTo>
                  <a:cubicBezTo>
                    <a:pt x="3525" y="418"/>
                    <a:pt x="3525" y="1"/>
                    <a:pt x="32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76" name="Google Shape;6676;p112"/>
            <p:cNvSpPr/>
            <p:nvPr/>
          </p:nvSpPr>
          <p:spPr>
            <a:xfrm>
              <a:off x="2847221" y="2258346"/>
              <a:ext cx="96771" cy="11472"/>
            </a:xfrm>
            <a:custGeom>
              <a:rect b="b" l="l" r="r" t="t"/>
              <a:pathLst>
                <a:path extrusionOk="0" h="418" w="3526">
                  <a:moveTo>
                    <a:pt x="275" y="0"/>
                  </a:moveTo>
                  <a:cubicBezTo>
                    <a:pt x="1" y="0"/>
                    <a:pt x="1" y="417"/>
                    <a:pt x="275" y="417"/>
                  </a:cubicBezTo>
                  <a:lnTo>
                    <a:pt x="3251" y="417"/>
                  </a:lnTo>
                  <a:cubicBezTo>
                    <a:pt x="3525" y="417"/>
                    <a:pt x="3525" y="0"/>
                    <a:pt x="32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77" name="Google Shape;6677;p112"/>
            <p:cNvSpPr/>
            <p:nvPr/>
          </p:nvSpPr>
          <p:spPr>
            <a:xfrm>
              <a:off x="2552160" y="2145602"/>
              <a:ext cx="108847" cy="11472"/>
            </a:xfrm>
            <a:custGeom>
              <a:rect b="b" l="l" r="r" t="t"/>
              <a:pathLst>
                <a:path extrusionOk="0" h="418" w="3966">
                  <a:moveTo>
                    <a:pt x="286" y="1"/>
                  </a:moveTo>
                  <a:cubicBezTo>
                    <a:pt x="1" y="1"/>
                    <a:pt x="1" y="418"/>
                    <a:pt x="286" y="418"/>
                  </a:cubicBezTo>
                  <a:lnTo>
                    <a:pt x="3680" y="418"/>
                  </a:lnTo>
                  <a:cubicBezTo>
                    <a:pt x="3965" y="418"/>
                    <a:pt x="3965" y="1"/>
                    <a:pt x="36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78" name="Google Shape;6678;p112"/>
            <p:cNvSpPr/>
            <p:nvPr/>
          </p:nvSpPr>
          <p:spPr>
            <a:xfrm>
              <a:off x="2552160" y="2185809"/>
              <a:ext cx="25524" cy="11445"/>
            </a:xfrm>
            <a:custGeom>
              <a:rect b="b" l="l" r="r" t="t"/>
              <a:pathLst>
                <a:path extrusionOk="0" h="417" w="930">
                  <a:moveTo>
                    <a:pt x="286" y="0"/>
                  </a:moveTo>
                  <a:cubicBezTo>
                    <a:pt x="1" y="0"/>
                    <a:pt x="1" y="417"/>
                    <a:pt x="286" y="417"/>
                  </a:cubicBezTo>
                  <a:lnTo>
                    <a:pt x="655" y="417"/>
                  </a:lnTo>
                  <a:cubicBezTo>
                    <a:pt x="929" y="417"/>
                    <a:pt x="929" y="0"/>
                    <a:pt x="6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79" name="Google Shape;6679;p112"/>
            <p:cNvSpPr/>
            <p:nvPr/>
          </p:nvSpPr>
          <p:spPr>
            <a:xfrm>
              <a:off x="2587454" y="2185809"/>
              <a:ext cx="71577" cy="11445"/>
            </a:xfrm>
            <a:custGeom>
              <a:rect b="b" l="l" r="r" t="t"/>
              <a:pathLst>
                <a:path extrusionOk="0" h="417" w="2608">
                  <a:moveTo>
                    <a:pt x="286" y="0"/>
                  </a:moveTo>
                  <a:cubicBezTo>
                    <a:pt x="1" y="0"/>
                    <a:pt x="1" y="417"/>
                    <a:pt x="286" y="417"/>
                  </a:cubicBezTo>
                  <a:lnTo>
                    <a:pt x="2394" y="417"/>
                  </a:lnTo>
                  <a:cubicBezTo>
                    <a:pt x="2513" y="417"/>
                    <a:pt x="2608" y="322"/>
                    <a:pt x="2608" y="203"/>
                  </a:cubicBezTo>
                  <a:cubicBezTo>
                    <a:pt x="2608" y="84"/>
                    <a:pt x="2513" y="0"/>
                    <a:pt x="23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680" name="Google Shape;6680;p112"/>
          <p:cNvGrpSpPr/>
          <p:nvPr/>
        </p:nvGrpSpPr>
        <p:grpSpPr>
          <a:xfrm>
            <a:off x="1822095" y="2056406"/>
            <a:ext cx="397760" cy="369931"/>
            <a:chOff x="1822095" y="2056406"/>
            <a:chExt cx="397760" cy="369931"/>
          </a:xfrm>
        </p:grpSpPr>
        <p:sp>
          <p:nvSpPr>
            <p:cNvPr id="6681" name="Google Shape;6681;p112"/>
            <p:cNvSpPr/>
            <p:nvPr/>
          </p:nvSpPr>
          <p:spPr>
            <a:xfrm>
              <a:off x="1822095" y="2056406"/>
              <a:ext cx="397760" cy="369931"/>
            </a:xfrm>
            <a:custGeom>
              <a:rect b="b" l="l" r="r" t="t"/>
              <a:pathLst>
                <a:path extrusionOk="0" h="13479" w="14493">
                  <a:moveTo>
                    <a:pt x="10052" y="0"/>
                  </a:moveTo>
                  <a:cubicBezTo>
                    <a:pt x="7599" y="0"/>
                    <a:pt x="5611" y="1989"/>
                    <a:pt x="5611" y="4441"/>
                  </a:cubicBezTo>
                  <a:lnTo>
                    <a:pt x="5611" y="6049"/>
                  </a:lnTo>
                  <a:cubicBezTo>
                    <a:pt x="5611" y="6837"/>
                    <a:pt x="4968" y="7409"/>
                    <a:pt x="4255" y="7409"/>
                  </a:cubicBezTo>
                  <a:cubicBezTo>
                    <a:pt x="4054" y="7409"/>
                    <a:pt x="3846" y="7363"/>
                    <a:pt x="3646" y="7263"/>
                  </a:cubicBezTo>
                  <a:lnTo>
                    <a:pt x="3611" y="7251"/>
                  </a:lnTo>
                  <a:cubicBezTo>
                    <a:pt x="3265" y="7080"/>
                    <a:pt x="2911" y="7002"/>
                    <a:pt x="2567" y="7002"/>
                  </a:cubicBezTo>
                  <a:cubicBezTo>
                    <a:pt x="1195" y="7002"/>
                    <a:pt x="1" y="8249"/>
                    <a:pt x="277" y="9763"/>
                  </a:cubicBezTo>
                  <a:cubicBezTo>
                    <a:pt x="396" y="10383"/>
                    <a:pt x="753" y="10918"/>
                    <a:pt x="1265" y="11276"/>
                  </a:cubicBezTo>
                  <a:lnTo>
                    <a:pt x="2611" y="12169"/>
                  </a:lnTo>
                  <a:cubicBezTo>
                    <a:pt x="3670" y="12895"/>
                    <a:pt x="4908" y="13335"/>
                    <a:pt x="6194" y="13443"/>
                  </a:cubicBezTo>
                  <a:cubicBezTo>
                    <a:pt x="6409" y="13466"/>
                    <a:pt x="6623" y="13466"/>
                    <a:pt x="6837" y="13478"/>
                  </a:cubicBezTo>
                  <a:cubicBezTo>
                    <a:pt x="7825" y="13466"/>
                    <a:pt x="8814" y="13276"/>
                    <a:pt x="9730" y="12895"/>
                  </a:cubicBezTo>
                  <a:cubicBezTo>
                    <a:pt x="9961" y="12800"/>
                    <a:pt x="9868" y="12484"/>
                    <a:pt x="9664" y="12484"/>
                  </a:cubicBezTo>
                  <a:cubicBezTo>
                    <a:pt x="9636" y="12484"/>
                    <a:pt x="9607" y="12489"/>
                    <a:pt x="9576" y="12502"/>
                  </a:cubicBezTo>
                  <a:cubicBezTo>
                    <a:pt x="8701" y="12866"/>
                    <a:pt x="7770" y="13051"/>
                    <a:pt x="6828" y="13051"/>
                  </a:cubicBezTo>
                  <a:cubicBezTo>
                    <a:pt x="6629" y="13051"/>
                    <a:pt x="6430" y="13042"/>
                    <a:pt x="6230" y="13026"/>
                  </a:cubicBezTo>
                  <a:cubicBezTo>
                    <a:pt x="5016" y="12919"/>
                    <a:pt x="3849" y="12502"/>
                    <a:pt x="2849" y="11811"/>
                  </a:cubicBezTo>
                  <a:lnTo>
                    <a:pt x="1503" y="10918"/>
                  </a:lnTo>
                  <a:cubicBezTo>
                    <a:pt x="622" y="10311"/>
                    <a:pt x="396" y="9109"/>
                    <a:pt x="1003" y="8239"/>
                  </a:cubicBezTo>
                  <a:cubicBezTo>
                    <a:pt x="1376" y="7713"/>
                    <a:pt x="1969" y="7423"/>
                    <a:pt x="2576" y="7423"/>
                  </a:cubicBezTo>
                  <a:cubicBezTo>
                    <a:pt x="2862" y="7423"/>
                    <a:pt x="3150" y="7487"/>
                    <a:pt x="3420" y="7620"/>
                  </a:cubicBezTo>
                  <a:lnTo>
                    <a:pt x="3456" y="7644"/>
                  </a:lnTo>
                  <a:cubicBezTo>
                    <a:pt x="3714" y="7772"/>
                    <a:pt x="3982" y="7830"/>
                    <a:pt x="4243" y="7830"/>
                  </a:cubicBezTo>
                  <a:cubicBezTo>
                    <a:pt x="5177" y="7830"/>
                    <a:pt x="6028" y="7081"/>
                    <a:pt x="6028" y="6049"/>
                  </a:cubicBezTo>
                  <a:lnTo>
                    <a:pt x="6028" y="4441"/>
                  </a:lnTo>
                  <a:cubicBezTo>
                    <a:pt x="6028" y="2227"/>
                    <a:pt x="7825" y="429"/>
                    <a:pt x="10052" y="429"/>
                  </a:cubicBezTo>
                  <a:cubicBezTo>
                    <a:pt x="12267" y="429"/>
                    <a:pt x="14064" y="2227"/>
                    <a:pt x="14064" y="4441"/>
                  </a:cubicBezTo>
                  <a:lnTo>
                    <a:pt x="14052" y="5953"/>
                  </a:lnTo>
                  <a:cubicBezTo>
                    <a:pt x="14029" y="8513"/>
                    <a:pt x="12636" y="10859"/>
                    <a:pt x="10397" y="12109"/>
                  </a:cubicBezTo>
                  <a:cubicBezTo>
                    <a:pt x="10187" y="12229"/>
                    <a:pt x="10306" y="12510"/>
                    <a:pt x="10491" y="12510"/>
                  </a:cubicBezTo>
                  <a:cubicBezTo>
                    <a:pt x="10525" y="12510"/>
                    <a:pt x="10562" y="12501"/>
                    <a:pt x="10600" y="12478"/>
                  </a:cubicBezTo>
                  <a:cubicBezTo>
                    <a:pt x="12969" y="11157"/>
                    <a:pt x="14445" y="8668"/>
                    <a:pt x="14469" y="5953"/>
                  </a:cubicBezTo>
                  <a:lnTo>
                    <a:pt x="14493" y="4453"/>
                  </a:lnTo>
                  <a:cubicBezTo>
                    <a:pt x="14493" y="2001"/>
                    <a:pt x="12505" y="12"/>
                    <a:pt x="10052" y="12"/>
                  </a:cubicBezTo>
                  <a:lnTo>
                    <a:pt x="1005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82" name="Google Shape;6682;p112"/>
            <p:cNvSpPr/>
            <p:nvPr/>
          </p:nvSpPr>
          <p:spPr>
            <a:xfrm>
              <a:off x="1993078" y="2091343"/>
              <a:ext cx="189865" cy="171751"/>
            </a:xfrm>
            <a:custGeom>
              <a:rect b="b" l="l" r="r" t="t"/>
              <a:pathLst>
                <a:path extrusionOk="0" h="6258" w="6918">
                  <a:moveTo>
                    <a:pt x="3787" y="0"/>
                  </a:moveTo>
                  <a:cubicBezTo>
                    <a:pt x="3236" y="0"/>
                    <a:pt x="2670" y="149"/>
                    <a:pt x="2143" y="478"/>
                  </a:cubicBezTo>
                  <a:cubicBezTo>
                    <a:pt x="1934" y="597"/>
                    <a:pt x="2059" y="868"/>
                    <a:pt x="2245" y="868"/>
                  </a:cubicBezTo>
                  <a:cubicBezTo>
                    <a:pt x="2281" y="868"/>
                    <a:pt x="2319" y="858"/>
                    <a:pt x="2357" y="835"/>
                  </a:cubicBezTo>
                  <a:cubicBezTo>
                    <a:pt x="2798" y="565"/>
                    <a:pt x="3287" y="435"/>
                    <a:pt x="3772" y="435"/>
                  </a:cubicBezTo>
                  <a:cubicBezTo>
                    <a:pt x="4611" y="435"/>
                    <a:pt x="5437" y="824"/>
                    <a:pt x="5965" y="1549"/>
                  </a:cubicBezTo>
                  <a:cubicBezTo>
                    <a:pt x="6799" y="2680"/>
                    <a:pt x="6608" y="4276"/>
                    <a:pt x="5536" y="5192"/>
                  </a:cubicBezTo>
                  <a:cubicBezTo>
                    <a:pt x="5029" y="5627"/>
                    <a:pt x="4404" y="5842"/>
                    <a:pt x="3780" y="5842"/>
                  </a:cubicBezTo>
                  <a:cubicBezTo>
                    <a:pt x="3087" y="5842"/>
                    <a:pt x="2396" y="5576"/>
                    <a:pt x="1869" y="5050"/>
                  </a:cubicBezTo>
                  <a:cubicBezTo>
                    <a:pt x="869" y="4049"/>
                    <a:pt x="810" y="2454"/>
                    <a:pt x="1726" y="1382"/>
                  </a:cubicBezTo>
                  <a:cubicBezTo>
                    <a:pt x="1876" y="1224"/>
                    <a:pt x="1727" y="1021"/>
                    <a:pt x="1567" y="1021"/>
                  </a:cubicBezTo>
                  <a:cubicBezTo>
                    <a:pt x="1510" y="1021"/>
                    <a:pt x="1452" y="1046"/>
                    <a:pt x="1405" y="1109"/>
                  </a:cubicBezTo>
                  <a:cubicBezTo>
                    <a:pt x="0" y="2764"/>
                    <a:pt x="667" y="5312"/>
                    <a:pt x="2703" y="6062"/>
                  </a:cubicBezTo>
                  <a:cubicBezTo>
                    <a:pt x="3065" y="6195"/>
                    <a:pt x="3431" y="6257"/>
                    <a:pt x="3788" y="6257"/>
                  </a:cubicBezTo>
                  <a:cubicBezTo>
                    <a:pt x="5441" y="6257"/>
                    <a:pt x="6906" y="4926"/>
                    <a:pt x="6906" y="3145"/>
                  </a:cubicBezTo>
                  <a:lnTo>
                    <a:pt x="6918" y="3145"/>
                  </a:lnTo>
                  <a:cubicBezTo>
                    <a:pt x="6918" y="1303"/>
                    <a:pt x="5416" y="0"/>
                    <a:pt x="3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83" name="Google Shape;6683;p112"/>
            <p:cNvSpPr/>
            <p:nvPr/>
          </p:nvSpPr>
          <p:spPr>
            <a:xfrm>
              <a:off x="1838507" y="2270614"/>
              <a:ext cx="108408" cy="85134"/>
            </a:xfrm>
            <a:custGeom>
              <a:rect b="b" l="l" r="r" t="t"/>
              <a:pathLst>
                <a:path extrusionOk="0" h="3102" w="3950">
                  <a:moveTo>
                    <a:pt x="2123" y="0"/>
                  </a:moveTo>
                  <a:cubicBezTo>
                    <a:pt x="1819" y="0"/>
                    <a:pt x="1505" y="93"/>
                    <a:pt x="1215" y="304"/>
                  </a:cubicBezTo>
                  <a:cubicBezTo>
                    <a:pt x="0" y="1185"/>
                    <a:pt x="631" y="3101"/>
                    <a:pt x="2120" y="3101"/>
                  </a:cubicBezTo>
                  <a:cubicBezTo>
                    <a:pt x="2417" y="3101"/>
                    <a:pt x="2703" y="3018"/>
                    <a:pt x="2953" y="2863"/>
                  </a:cubicBezTo>
                  <a:cubicBezTo>
                    <a:pt x="3140" y="2735"/>
                    <a:pt x="3017" y="2468"/>
                    <a:pt x="2841" y="2468"/>
                  </a:cubicBezTo>
                  <a:cubicBezTo>
                    <a:pt x="2805" y="2468"/>
                    <a:pt x="2766" y="2480"/>
                    <a:pt x="2727" y="2506"/>
                  </a:cubicBezTo>
                  <a:cubicBezTo>
                    <a:pt x="2523" y="2632"/>
                    <a:pt x="2315" y="2687"/>
                    <a:pt x="2117" y="2687"/>
                  </a:cubicBezTo>
                  <a:cubicBezTo>
                    <a:pt x="1265" y="2687"/>
                    <a:pt x="599" y="1663"/>
                    <a:pt x="1227" y="851"/>
                  </a:cubicBezTo>
                  <a:cubicBezTo>
                    <a:pt x="1467" y="540"/>
                    <a:pt x="1787" y="406"/>
                    <a:pt x="2100" y="406"/>
                  </a:cubicBezTo>
                  <a:cubicBezTo>
                    <a:pt x="2795" y="406"/>
                    <a:pt x="3462" y="1062"/>
                    <a:pt x="3191" y="1899"/>
                  </a:cubicBezTo>
                  <a:cubicBezTo>
                    <a:pt x="3156" y="2006"/>
                    <a:pt x="3215" y="2125"/>
                    <a:pt x="3334" y="2161"/>
                  </a:cubicBezTo>
                  <a:cubicBezTo>
                    <a:pt x="3355" y="2168"/>
                    <a:pt x="3377" y="2171"/>
                    <a:pt x="3398" y="2171"/>
                  </a:cubicBezTo>
                  <a:cubicBezTo>
                    <a:pt x="3485" y="2171"/>
                    <a:pt x="3567" y="2116"/>
                    <a:pt x="3596" y="2030"/>
                  </a:cubicBezTo>
                  <a:cubicBezTo>
                    <a:pt x="3949" y="943"/>
                    <a:pt x="3089" y="0"/>
                    <a:pt x="21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84" name="Google Shape;6684;p112"/>
            <p:cNvSpPr/>
            <p:nvPr/>
          </p:nvSpPr>
          <p:spPr>
            <a:xfrm>
              <a:off x="1974772" y="2261091"/>
              <a:ext cx="78767" cy="61641"/>
            </a:xfrm>
            <a:custGeom>
              <a:rect b="b" l="l" r="r" t="t"/>
              <a:pathLst>
                <a:path extrusionOk="0" h="2246" w="2870">
                  <a:moveTo>
                    <a:pt x="2078" y="423"/>
                  </a:moveTo>
                  <a:cubicBezTo>
                    <a:pt x="2284" y="423"/>
                    <a:pt x="2461" y="620"/>
                    <a:pt x="2405" y="853"/>
                  </a:cubicBezTo>
                  <a:lnTo>
                    <a:pt x="2417" y="853"/>
                  </a:lnTo>
                  <a:cubicBezTo>
                    <a:pt x="2262" y="1413"/>
                    <a:pt x="1751" y="1817"/>
                    <a:pt x="1155" y="1817"/>
                  </a:cubicBezTo>
                  <a:lnTo>
                    <a:pt x="977" y="1817"/>
                  </a:lnTo>
                  <a:cubicBezTo>
                    <a:pt x="560" y="1782"/>
                    <a:pt x="560" y="1162"/>
                    <a:pt x="977" y="1139"/>
                  </a:cubicBezTo>
                  <a:lnTo>
                    <a:pt x="1155" y="1139"/>
                  </a:lnTo>
                  <a:cubicBezTo>
                    <a:pt x="1441" y="1139"/>
                    <a:pt x="1679" y="948"/>
                    <a:pt x="1751" y="674"/>
                  </a:cubicBezTo>
                  <a:cubicBezTo>
                    <a:pt x="1774" y="591"/>
                    <a:pt x="1834" y="520"/>
                    <a:pt x="1905" y="472"/>
                  </a:cubicBezTo>
                  <a:cubicBezTo>
                    <a:pt x="1962" y="438"/>
                    <a:pt x="2021" y="423"/>
                    <a:pt x="2078" y="423"/>
                  </a:cubicBezTo>
                  <a:close/>
                  <a:moveTo>
                    <a:pt x="2082" y="0"/>
                  </a:moveTo>
                  <a:cubicBezTo>
                    <a:pt x="1759" y="0"/>
                    <a:pt x="1439" y="199"/>
                    <a:pt x="1346" y="567"/>
                  </a:cubicBezTo>
                  <a:cubicBezTo>
                    <a:pt x="1322" y="662"/>
                    <a:pt x="1250" y="722"/>
                    <a:pt x="1155" y="722"/>
                  </a:cubicBezTo>
                  <a:lnTo>
                    <a:pt x="977" y="722"/>
                  </a:lnTo>
                  <a:cubicBezTo>
                    <a:pt x="0" y="758"/>
                    <a:pt x="0" y="2198"/>
                    <a:pt x="977" y="2246"/>
                  </a:cubicBezTo>
                  <a:lnTo>
                    <a:pt x="1155" y="2246"/>
                  </a:lnTo>
                  <a:cubicBezTo>
                    <a:pt x="1941" y="2246"/>
                    <a:pt x="2620" y="1710"/>
                    <a:pt x="2822" y="960"/>
                  </a:cubicBezTo>
                  <a:cubicBezTo>
                    <a:pt x="2870" y="758"/>
                    <a:pt x="2846" y="555"/>
                    <a:pt x="2739" y="377"/>
                  </a:cubicBezTo>
                  <a:cubicBezTo>
                    <a:pt x="2587" y="121"/>
                    <a:pt x="2333" y="0"/>
                    <a:pt x="20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85" name="Google Shape;6685;p112"/>
            <p:cNvSpPr/>
            <p:nvPr/>
          </p:nvSpPr>
          <p:spPr>
            <a:xfrm>
              <a:off x="2070829" y="2282333"/>
              <a:ext cx="73882" cy="61038"/>
            </a:xfrm>
            <a:custGeom>
              <a:rect b="b" l="l" r="r" t="t"/>
              <a:pathLst>
                <a:path extrusionOk="0" h="2224" w="2692">
                  <a:moveTo>
                    <a:pt x="1734" y="421"/>
                  </a:moveTo>
                  <a:cubicBezTo>
                    <a:pt x="1799" y="421"/>
                    <a:pt x="1864" y="426"/>
                    <a:pt x="1930" y="436"/>
                  </a:cubicBezTo>
                  <a:cubicBezTo>
                    <a:pt x="2353" y="481"/>
                    <a:pt x="2286" y="1088"/>
                    <a:pt x="1915" y="1088"/>
                  </a:cubicBezTo>
                  <a:cubicBezTo>
                    <a:pt x="1890" y="1088"/>
                    <a:pt x="1863" y="1085"/>
                    <a:pt x="1834" y="1079"/>
                  </a:cubicBezTo>
                  <a:cubicBezTo>
                    <a:pt x="1799" y="1073"/>
                    <a:pt x="1764" y="1070"/>
                    <a:pt x="1729" y="1070"/>
                  </a:cubicBezTo>
                  <a:cubicBezTo>
                    <a:pt x="1492" y="1070"/>
                    <a:pt x="1270" y="1206"/>
                    <a:pt x="1156" y="1424"/>
                  </a:cubicBezTo>
                  <a:lnTo>
                    <a:pt x="1048" y="1615"/>
                  </a:lnTo>
                  <a:cubicBezTo>
                    <a:pt x="990" y="1731"/>
                    <a:pt x="880" y="1795"/>
                    <a:pt x="762" y="1795"/>
                  </a:cubicBezTo>
                  <a:cubicBezTo>
                    <a:pt x="711" y="1795"/>
                    <a:pt x="658" y="1783"/>
                    <a:pt x="608" y="1758"/>
                  </a:cubicBezTo>
                  <a:cubicBezTo>
                    <a:pt x="537" y="1710"/>
                    <a:pt x="477" y="1651"/>
                    <a:pt x="453" y="1567"/>
                  </a:cubicBezTo>
                  <a:cubicBezTo>
                    <a:pt x="429" y="1484"/>
                    <a:pt x="441" y="1389"/>
                    <a:pt x="477" y="1317"/>
                  </a:cubicBezTo>
                  <a:lnTo>
                    <a:pt x="584" y="1115"/>
                  </a:lnTo>
                  <a:cubicBezTo>
                    <a:pt x="804" y="685"/>
                    <a:pt x="1255" y="421"/>
                    <a:pt x="1734" y="421"/>
                  </a:cubicBezTo>
                  <a:close/>
                  <a:moveTo>
                    <a:pt x="1745" y="1"/>
                  </a:moveTo>
                  <a:cubicBezTo>
                    <a:pt x="1111" y="1"/>
                    <a:pt x="520" y="347"/>
                    <a:pt x="215" y="924"/>
                  </a:cubicBezTo>
                  <a:lnTo>
                    <a:pt x="108" y="1115"/>
                  </a:lnTo>
                  <a:cubicBezTo>
                    <a:pt x="13" y="1293"/>
                    <a:pt x="1" y="1496"/>
                    <a:pt x="60" y="1686"/>
                  </a:cubicBezTo>
                  <a:cubicBezTo>
                    <a:pt x="120" y="1877"/>
                    <a:pt x="251" y="2043"/>
                    <a:pt x="429" y="2139"/>
                  </a:cubicBezTo>
                  <a:cubicBezTo>
                    <a:pt x="537" y="2196"/>
                    <a:pt x="652" y="2223"/>
                    <a:pt x="767" y="2223"/>
                  </a:cubicBezTo>
                  <a:cubicBezTo>
                    <a:pt x="1035" y="2223"/>
                    <a:pt x="1296" y="2076"/>
                    <a:pt x="1429" y="1817"/>
                  </a:cubicBezTo>
                  <a:lnTo>
                    <a:pt x="1537" y="1615"/>
                  </a:lnTo>
                  <a:cubicBezTo>
                    <a:pt x="1579" y="1540"/>
                    <a:pt x="1661" y="1494"/>
                    <a:pt x="1746" y="1494"/>
                  </a:cubicBezTo>
                  <a:cubicBezTo>
                    <a:pt x="1755" y="1494"/>
                    <a:pt x="1765" y="1495"/>
                    <a:pt x="1775" y="1496"/>
                  </a:cubicBezTo>
                  <a:cubicBezTo>
                    <a:pt x="1812" y="1501"/>
                    <a:pt x="1849" y="1504"/>
                    <a:pt x="1885" y="1504"/>
                  </a:cubicBezTo>
                  <a:cubicBezTo>
                    <a:pt x="2247" y="1504"/>
                    <a:pt x="2566" y="1244"/>
                    <a:pt x="2620" y="877"/>
                  </a:cubicBezTo>
                  <a:cubicBezTo>
                    <a:pt x="2692" y="472"/>
                    <a:pt x="2406" y="79"/>
                    <a:pt x="2001" y="19"/>
                  </a:cubicBezTo>
                  <a:cubicBezTo>
                    <a:pt x="1915" y="7"/>
                    <a:pt x="1830" y="1"/>
                    <a:pt x="17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86" name="Google Shape;6686;p112"/>
            <p:cNvSpPr/>
            <p:nvPr/>
          </p:nvSpPr>
          <p:spPr>
            <a:xfrm>
              <a:off x="2163648" y="2249756"/>
              <a:ext cx="20254" cy="18745"/>
            </a:xfrm>
            <a:custGeom>
              <a:rect b="b" l="l" r="r" t="t"/>
              <a:pathLst>
                <a:path extrusionOk="0" h="683" w="738">
                  <a:moveTo>
                    <a:pt x="440" y="0"/>
                  </a:moveTo>
                  <a:cubicBezTo>
                    <a:pt x="382" y="0"/>
                    <a:pt x="322" y="26"/>
                    <a:pt x="274" y="87"/>
                  </a:cubicBezTo>
                  <a:lnTo>
                    <a:pt x="72" y="349"/>
                  </a:lnTo>
                  <a:cubicBezTo>
                    <a:pt x="0" y="432"/>
                    <a:pt x="12" y="563"/>
                    <a:pt x="107" y="647"/>
                  </a:cubicBezTo>
                  <a:cubicBezTo>
                    <a:pt x="143" y="671"/>
                    <a:pt x="191" y="683"/>
                    <a:pt x="238" y="683"/>
                  </a:cubicBezTo>
                  <a:cubicBezTo>
                    <a:pt x="298" y="683"/>
                    <a:pt x="357" y="659"/>
                    <a:pt x="405" y="611"/>
                  </a:cubicBezTo>
                  <a:lnTo>
                    <a:pt x="607" y="349"/>
                  </a:lnTo>
                  <a:cubicBezTo>
                    <a:pt x="737" y="184"/>
                    <a:pt x="596" y="0"/>
                    <a:pt x="4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87" name="Google Shape;6687;p112"/>
            <p:cNvSpPr/>
            <p:nvPr/>
          </p:nvSpPr>
          <p:spPr>
            <a:xfrm>
              <a:off x="2006471" y="2340352"/>
              <a:ext cx="46080" cy="39823"/>
            </a:xfrm>
            <a:custGeom>
              <a:rect b="b" l="l" r="r" t="t"/>
              <a:pathLst>
                <a:path extrusionOk="0" h="1451" w="1679">
                  <a:moveTo>
                    <a:pt x="957" y="425"/>
                  </a:moveTo>
                  <a:cubicBezTo>
                    <a:pt x="1113" y="425"/>
                    <a:pt x="1262" y="549"/>
                    <a:pt x="1262" y="727"/>
                  </a:cubicBezTo>
                  <a:cubicBezTo>
                    <a:pt x="1262" y="894"/>
                    <a:pt x="1131" y="1025"/>
                    <a:pt x="965" y="1025"/>
                  </a:cubicBezTo>
                  <a:cubicBezTo>
                    <a:pt x="703" y="1025"/>
                    <a:pt x="560" y="703"/>
                    <a:pt x="750" y="513"/>
                  </a:cubicBezTo>
                  <a:cubicBezTo>
                    <a:pt x="811" y="452"/>
                    <a:pt x="885" y="425"/>
                    <a:pt x="957" y="425"/>
                  </a:cubicBezTo>
                  <a:close/>
                  <a:moveTo>
                    <a:pt x="965" y="1"/>
                  </a:moveTo>
                  <a:cubicBezTo>
                    <a:pt x="322" y="1"/>
                    <a:pt x="0" y="787"/>
                    <a:pt x="453" y="1239"/>
                  </a:cubicBezTo>
                  <a:cubicBezTo>
                    <a:pt x="599" y="1385"/>
                    <a:pt x="778" y="1451"/>
                    <a:pt x="954" y="1451"/>
                  </a:cubicBezTo>
                  <a:cubicBezTo>
                    <a:pt x="1324" y="1451"/>
                    <a:pt x="1679" y="1163"/>
                    <a:pt x="1679" y="727"/>
                  </a:cubicBezTo>
                  <a:cubicBezTo>
                    <a:pt x="1679" y="322"/>
                    <a:pt x="1358" y="1"/>
                    <a:pt x="9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88" name="Google Shape;6688;p112"/>
            <p:cNvSpPr/>
            <p:nvPr/>
          </p:nvSpPr>
          <p:spPr>
            <a:xfrm>
              <a:off x="2071817" y="2354459"/>
              <a:ext cx="17016" cy="16961"/>
            </a:xfrm>
            <a:custGeom>
              <a:rect b="b" l="l" r="r" t="t"/>
              <a:pathLst>
                <a:path extrusionOk="0" h="618" w="620">
                  <a:moveTo>
                    <a:pt x="242" y="1"/>
                  </a:moveTo>
                  <a:cubicBezTo>
                    <a:pt x="196" y="1"/>
                    <a:pt x="148" y="16"/>
                    <a:pt x="108" y="46"/>
                  </a:cubicBezTo>
                  <a:cubicBezTo>
                    <a:pt x="12" y="118"/>
                    <a:pt x="0" y="249"/>
                    <a:pt x="72" y="344"/>
                  </a:cubicBezTo>
                  <a:lnTo>
                    <a:pt x="215" y="535"/>
                  </a:lnTo>
                  <a:cubicBezTo>
                    <a:pt x="250" y="582"/>
                    <a:pt x="322" y="618"/>
                    <a:pt x="381" y="618"/>
                  </a:cubicBezTo>
                  <a:cubicBezTo>
                    <a:pt x="429" y="618"/>
                    <a:pt x="477" y="606"/>
                    <a:pt x="512" y="570"/>
                  </a:cubicBezTo>
                  <a:cubicBezTo>
                    <a:pt x="608" y="499"/>
                    <a:pt x="620" y="368"/>
                    <a:pt x="548" y="273"/>
                  </a:cubicBezTo>
                  <a:lnTo>
                    <a:pt x="405" y="82"/>
                  </a:lnTo>
                  <a:cubicBezTo>
                    <a:pt x="364" y="28"/>
                    <a:pt x="304" y="1"/>
                    <a:pt x="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89" name="Google Shape;6689;p112"/>
            <p:cNvSpPr/>
            <p:nvPr/>
          </p:nvSpPr>
          <p:spPr>
            <a:xfrm>
              <a:off x="1964892" y="2356929"/>
              <a:ext cx="24289" cy="18086"/>
            </a:xfrm>
            <a:custGeom>
              <a:rect b="b" l="l" r="r" t="t"/>
              <a:pathLst>
                <a:path extrusionOk="0" h="659" w="885">
                  <a:moveTo>
                    <a:pt x="312" y="1"/>
                  </a:moveTo>
                  <a:cubicBezTo>
                    <a:pt x="140" y="1"/>
                    <a:pt x="1" y="242"/>
                    <a:pt x="182" y="385"/>
                  </a:cubicBezTo>
                  <a:lnTo>
                    <a:pt x="456" y="611"/>
                  </a:lnTo>
                  <a:cubicBezTo>
                    <a:pt x="491" y="647"/>
                    <a:pt x="539" y="659"/>
                    <a:pt x="587" y="659"/>
                  </a:cubicBezTo>
                  <a:cubicBezTo>
                    <a:pt x="789" y="659"/>
                    <a:pt x="884" y="409"/>
                    <a:pt x="729" y="290"/>
                  </a:cubicBezTo>
                  <a:lnTo>
                    <a:pt x="444" y="52"/>
                  </a:lnTo>
                  <a:cubicBezTo>
                    <a:pt x="401" y="16"/>
                    <a:pt x="355" y="1"/>
                    <a:pt x="3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690" name="Google Shape;6690;p112"/>
          <p:cNvGrpSpPr/>
          <p:nvPr/>
        </p:nvGrpSpPr>
        <p:grpSpPr>
          <a:xfrm>
            <a:off x="7618040" y="2056406"/>
            <a:ext cx="393452" cy="382666"/>
            <a:chOff x="7618040" y="2056406"/>
            <a:chExt cx="393452" cy="382666"/>
          </a:xfrm>
        </p:grpSpPr>
        <p:sp>
          <p:nvSpPr>
            <p:cNvPr id="6691" name="Google Shape;6691;p112"/>
            <p:cNvSpPr/>
            <p:nvPr/>
          </p:nvSpPr>
          <p:spPr>
            <a:xfrm>
              <a:off x="7861477" y="2130151"/>
              <a:ext cx="111454" cy="99131"/>
            </a:xfrm>
            <a:custGeom>
              <a:rect b="b" l="l" r="r" t="t"/>
              <a:pathLst>
                <a:path extrusionOk="0" h="3612" w="4061">
                  <a:moveTo>
                    <a:pt x="1931" y="419"/>
                  </a:moveTo>
                  <a:cubicBezTo>
                    <a:pt x="2480" y="419"/>
                    <a:pt x="3024" y="740"/>
                    <a:pt x="3239" y="1338"/>
                  </a:cubicBezTo>
                  <a:cubicBezTo>
                    <a:pt x="3572" y="2243"/>
                    <a:pt x="2906" y="3195"/>
                    <a:pt x="1941" y="3195"/>
                  </a:cubicBezTo>
                  <a:cubicBezTo>
                    <a:pt x="810" y="3195"/>
                    <a:pt x="155" y="1933"/>
                    <a:pt x="798" y="1016"/>
                  </a:cubicBezTo>
                  <a:cubicBezTo>
                    <a:pt x="1079" y="611"/>
                    <a:pt x="1506" y="419"/>
                    <a:pt x="1931" y="419"/>
                  </a:cubicBezTo>
                  <a:close/>
                  <a:moveTo>
                    <a:pt x="1938" y="0"/>
                  </a:moveTo>
                  <a:cubicBezTo>
                    <a:pt x="1733" y="0"/>
                    <a:pt x="1524" y="36"/>
                    <a:pt x="1322" y="111"/>
                  </a:cubicBezTo>
                  <a:cubicBezTo>
                    <a:pt x="500" y="409"/>
                    <a:pt x="0" y="1266"/>
                    <a:pt x="155" y="2124"/>
                  </a:cubicBezTo>
                  <a:cubicBezTo>
                    <a:pt x="310" y="2993"/>
                    <a:pt x="1060" y="3612"/>
                    <a:pt x="1941" y="3612"/>
                  </a:cubicBezTo>
                  <a:cubicBezTo>
                    <a:pt x="3191" y="3612"/>
                    <a:pt x="4060" y="2362"/>
                    <a:pt x="3632" y="1195"/>
                  </a:cubicBezTo>
                  <a:cubicBezTo>
                    <a:pt x="3371" y="459"/>
                    <a:pt x="2674" y="0"/>
                    <a:pt x="19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92" name="Google Shape;6692;p112"/>
            <p:cNvSpPr/>
            <p:nvPr/>
          </p:nvSpPr>
          <p:spPr>
            <a:xfrm>
              <a:off x="7657561" y="2130178"/>
              <a:ext cx="114363" cy="99104"/>
            </a:xfrm>
            <a:custGeom>
              <a:rect b="b" l="l" r="r" t="t"/>
              <a:pathLst>
                <a:path extrusionOk="0" h="3611" w="4167">
                  <a:moveTo>
                    <a:pt x="2188" y="0"/>
                  </a:moveTo>
                  <a:cubicBezTo>
                    <a:pt x="1964" y="0"/>
                    <a:pt x="1736" y="43"/>
                    <a:pt x="1513" y="134"/>
                  </a:cubicBezTo>
                  <a:cubicBezTo>
                    <a:pt x="1406" y="170"/>
                    <a:pt x="1346" y="289"/>
                    <a:pt x="1394" y="396"/>
                  </a:cubicBezTo>
                  <a:cubicBezTo>
                    <a:pt x="1421" y="478"/>
                    <a:pt x="1504" y="532"/>
                    <a:pt x="1589" y="532"/>
                  </a:cubicBezTo>
                  <a:cubicBezTo>
                    <a:pt x="1615" y="532"/>
                    <a:pt x="1642" y="526"/>
                    <a:pt x="1668" y="515"/>
                  </a:cubicBezTo>
                  <a:cubicBezTo>
                    <a:pt x="1823" y="456"/>
                    <a:pt x="2001" y="420"/>
                    <a:pt x="2168" y="420"/>
                  </a:cubicBezTo>
                  <a:cubicBezTo>
                    <a:pt x="2335" y="420"/>
                    <a:pt x="2489" y="444"/>
                    <a:pt x="2644" y="503"/>
                  </a:cubicBezTo>
                  <a:cubicBezTo>
                    <a:pt x="3287" y="729"/>
                    <a:pt x="3656" y="1384"/>
                    <a:pt x="3537" y="2051"/>
                  </a:cubicBezTo>
                  <a:cubicBezTo>
                    <a:pt x="3418" y="2718"/>
                    <a:pt x="2846" y="3194"/>
                    <a:pt x="2168" y="3194"/>
                  </a:cubicBezTo>
                  <a:cubicBezTo>
                    <a:pt x="1203" y="3194"/>
                    <a:pt x="537" y="2242"/>
                    <a:pt x="870" y="1325"/>
                  </a:cubicBezTo>
                  <a:cubicBezTo>
                    <a:pt x="906" y="1206"/>
                    <a:pt x="977" y="1099"/>
                    <a:pt x="1049" y="991"/>
                  </a:cubicBezTo>
                  <a:cubicBezTo>
                    <a:pt x="1177" y="829"/>
                    <a:pt x="1028" y="647"/>
                    <a:pt x="877" y="647"/>
                  </a:cubicBezTo>
                  <a:cubicBezTo>
                    <a:pt x="818" y="647"/>
                    <a:pt x="759" y="675"/>
                    <a:pt x="715" y="741"/>
                  </a:cubicBezTo>
                  <a:cubicBezTo>
                    <a:pt x="1" y="1718"/>
                    <a:pt x="430" y="3087"/>
                    <a:pt x="1549" y="3504"/>
                  </a:cubicBezTo>
                  <a:cubicBezTo>
                    <a:pt x="1751" y="3575"/>
                    <a:pt x="1954" y="3611"/>
                    <a:pt x="2168" y="3611"/>
                  </a:cubicBezTo>
                  <a:cubicBezTo>
                    <a:pt x="2174" y="3611"/>
                    <a:pt x="2181" y="3611"/>
                    <a:pt x="2187" y="3611"/>
                  </a:cubicBezTo>
                  <a:cubicBezTo>
                    <a:pt x="3321" y="3611"/>
                    <a:pt x="4167" y="2580"/>
                    <a:pt x="3954" y="1468"/>
                  </a:cubicBezTo>
                  <a:cubicBezTo>
                    <a:pt x="3785" y="586"/>
                    <a:pt x="3018" y="0"/>
                    <a:pt x="21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93" name="Google Shape;6693;p112"/>
            <p:cNvSpPr/>
            <p:nvPr/>
          </p:nvSpPr>
          <p:spPr>
            <a:xfrm>
              <a:off x="7618040" y="2056406"/>
              <a:ext cx="393452" cy="382666"/>
            </a:xfrm>
            <a:custGeom>
              <a:rect b="b" l="l" r="r" t="t"/>
              <a:pathLst>
                <a:path extrusionOk="0" h="13943" w="14336">
                  <a:moveTo>
                    <a:pt x="7692" y="417"/>
                  </a:moveTo>
                  <a:cubicBezTo>
                    <a:pt x="7846" y="417"/>
                    <a:pt x="7977" y="524"/>
                    <a:pt x="8025" y="679"/>
                  </a:cubicBezTo>
                  <a:lnTo>
                    <a:pt x="8168" y="1227"/>
                  </a:lnTo>
                  <a:lnTo>
                    <a:pt x="6215" y="1227"/>
                  </a:lnTo>
                  <a:lnTo>
                    <a:pt x="6370" y="679"/>
                  </a:lnTo>
                  <a:cubicBezTo>
                    <a:pt x="6406" y="524"/>
                    <a:pt x="6549" y="417"/>
                    <a:pt x="6703" y="417"/>
                  </a:cubicBezTo>
                  <a:close/>
                  <a:moveTo>
                    <a:pt x="9954" y="1643"/>
                  </a:moveTo>
                  <a:cubicBezTo>
                    <a:pt x="10001" y="1643"/>
                    <a:pt x="10049" y="1667"/>
                    <a:pt x="10085" y="1703"/>
                  </a:cubicBezTo>
                  <a:lnTo>
                    <a:pt x="10287" y="1905"/>
                  </a:lnTo>
                  <a:cubicBezTo>
                    <a:pt x="10156" y="1941"/>
                    <a:pt x="10025" y="1977"/>
                    <a:pt x="9906" y="2024"/>
                  </a:cubicBezTo>
                  <a:cubicBezTo>
                    <a:pt x="9871" y="2036"/>
                    <a:pt x="9823" y="2048"/>
                    <a:pt x="9787" y="2060"/>
                  </a:cubicBezTo>
                  <a:lnTo>
                    <a:pt x="4632" y="2060"/>
                  </a:lnTo>
                  <a:cubicBezTo>
                    <a:pt x="4596" y="2048"/>
                    <a:pt x="4560" y="2036"/>
                    <a:pt x="4513" y="2024"/>
                  </a:cubicBezTo>
                  <a:cubicBezTo>
                    <a:pt x="4394" y="1977"/>
                    <a:pt x="4263" y="1941"/>
                    <a:pt x="4132" y="1905"/>
                  </a:cubicBezTo>
                  <a:lnTo>
                    <a:pt x="4346" y="1703"/>
                  </a:lnTo>
                  <a:cubicBezTo>
                    <a:pt x="4370" y="1667"/>
                    <a:pt x="4417" y="1643"/>
                    <a:pt x="4465" y="1643"/>
                  </a:cubicBezTo>
                  <a:close/>
                  <a:moveTo>
                    <a:pt x="10799" y="2276"/>
                  </a:moveTo>
                  <a:cubicBezTo>
                    <a:pt x="11675" y="2276"/>
                    <a:pt x="12546" y="2786"/>
                    <a:pt x="12895" y="3739"/>
                  </a:cubicBezTo>
                  <a:cubicBezTo>
                    <a:pt x="13311" y="4882"/>
                    <a:pt x="12728" y="6156"/>
                    <a:pt x="11573" y="6585"/>
                  </a:cubicBezTo>
                  <a:cubicBezTo>
                    <a:pt x="11323" y="6668"/>
                    <a:pt x="11073" y="6715"/>
                    <a:pt x="10811" y="6715"/>
                  </a:cubicBezTo>
                  <a:cubicBezTo>
                    <a:pt x="9013" y="6715"/>
                    <a:pt x="7954" y="4691"/>
                    <a:pt x="8989" y="3227"/>
                  </a:cubicBezTo>
                  <a:cubicBezTo>
                    <a:pt x="9436" y="2582"/>
                    <a:pt x="10120" y="2276"/>
                    <a:pt x="10799" y="2276"/>
                  </a:cubicBezTo>
                  <a:close/>
                  <a:moveTo>
                    <a:pt x="3614" y="2271"/>
                  </a:moveTo>
                  <a:cubicBezTo>
                    <a:pt x="4421" y="2271"/>
                    <a:pt x="5231" y="2695"/>
                    <a:pt x="5632" y="3560"/>
                  </a:cubicBezTo>
                  <a:cubicBezTo>
                    <a:pt x="6346" y="5091"/>
                    <a:pt x="5155" y="6717"/>
                    <a:pt x="3630" y="6717"/>
                  </a:cubicBezTo>
                  <a:cubicBezTo>
                    <a:pt x="3376" y="6717"/>
                    <a:pt x="3112" y="6672"/>
                    <a:pt x="2846" y="6573"/>
                  </a:cubicBezTo>
                  <a:cubicBezTo>
                    <a:pt x="1703" y="6156"/>
                    <a:pt x="1108" y="4882"/>
                    <a:pt x="1524" y="3727"/>
                  </a:cubicBezTo>
                  <a:cubicBezTo>
                    <a:pt x="1876" y="2764"/>
                    <a:pt x="2744" y="2271"/>
                    <a:pt x="3614" y="2271"/>
                  </a:cubicBezTo>
                  <a:close/>
                  <a:moveTo>
                    <a:pt x="2834" y="7013"/>
                  </a:moveTo>
                  <a:cubicBezTo>
                    <a:pt x="2977" y="7061"/>
                    <a:pt x="3108" y="7085"/>
                    <a:pt x="3251" y="7108"/>
                  </a:cubicBezTo>
                  <a:lnTo>
                    <a:pt x="3251" y="7728"/>
                  </a:lnTo>
                  <a:cubicBezTo>
                    <a:pt x="3251" y="7775"/>
                    <a:pt x="3274" y="7823"/>
                    <a:pt x="3310" y="7858"/>
                  </a:cubicBezTo>
                  <a:lnTo>
                    <a:pt x="4167" y="8775"/>
                  </a:lnTo>
                  <a:cubicBezTo>
                    <a:pt x="4072" y="8894"/>
                    <a:pt x="4001" y="9037"/>
                    <a:pt x="3977" y="9192"/>
                  </a:cubicBezTo>
                  <a:lnTo>
                    <a:pt x="2882" y="8013"/>
                  </a:lnTo>
                  <a:cubicBezTo>
                    <a:pt x="2858" y="7978"/>
                    <a:pt x="2834" y="7942"/>
                    <a:pt x="2834" y="7894"/>
                  </a:cubicBezTo>
                  <a:lnTo>
                    <a:pt x="2834" y="7013"/>
                  </a:lnTo>
                  <a:close/>
                  <a:moveTo>
                    <a:pt x="9109" y="2465"/>
                  </a:moveTo>
                  <a:cubicBezTo>
                    <a:pt x="7239" y="4037"/>
                    <a:pt x="8311" y="7061"/>
                    <a:pt x="10740" y="7120"/>
                  </a:cubicBezTo>
                  <a:lnTo>
                    <a:pt x="10740" y="7632"/>
                  </a:lnTo>
                  <a:lnTo>
                    <a:pt x="10704" y="7680"/>
                  </a:lnTo>
                  <a:cubicBezTo>
                    <a:pt x="10573" y="7811"/>
                    <a:pt x="10668" y="8025"/>
                    <a:pt x="10847" y="8025"/>
                  </a:cubicBezTo>
                  <a:cubicBezTo>
                    <a:pt x="10906" y="8025"/>
                    <a:pt x="10954" y="8001"/>
                    <a:pt x="11002" y="7966"/>
                  </a:cubicBezTo>
                  <a:lnTo>
                    <a:pt x="11097" y="7847"/>
                  </a:lnTo>
                  <a:cubicBezTo>
                    <a:pt x="11133" y="7811"/>
                    <a:pt x="11156" y="7763"/>
                    <a:pt x="11156" y="7716"/>
                  </a:cubicBezTo>
                  <a:lnTo>
                    <a:pt x="11156" y="7096"/>
                  </a:lnTo>
                  <a:cubicBezTo>
                    <a:pt x="11287" y="7073"/>
                    <a:pt x="11430" y="7049"/>
                    <a:pt x="11573" y="7001"/>
                  </a:cubicBezTo>
                  <a:lnTo>
                    <a:pt x="11573" y="7882"/>
                  </a:lnTo>
                  <a:cubicBezTo>
                    <a:pt x="11573" y="7930"/>
                    <a:pt x="11549" y="7978"/>
                    <a:pt x="11525" y="8013"/>
                  </a:cubicBezTo>
                  <a:lnTo>
                    <a:pt x="10418" y="9216"/>
                  </a:lnTo>
                  <a:cubicBezTo>
                    <a:pt x="10394" y="9061"/>
                    <a:pt x="10335" y="8918"/>
                    <a:pt x="10240" y="8799"/>
                  </a:cubicBezTo>
                  <a:lnTo>
                    <a:pt x="10394" y="8620"/>
                  </a:lnTo>
                  <a:cubicBezTo>
                    <a:pt x="10478" y="8537"/>
                    <a:pt x="10478" y="8406"/>
                    <a:pt x="10394" y="8323"/>
                  </a:cubicBezTo>
                  <a:cubicBezTo>
                    <a:pt x="10356" y="8284"/>
                    <a:pt x="10304" y="8266"/>
                    <a:pt x="10253" y="8266"/>
                  </a:cubicBezTo>
                  <a:cubicBezTo>
                    <a:pt x="10194" y="8266"/>
                    <a:pt x="10135" y="8290"/>
                    <a:pt x="10097" y="8335"/>
                  </a:cubicBezTo>
                  <a:lnTo>
                    <a:pt x="9942" y="8501"/>
                  </a:lnTo>
                  <a:lnTo>
                    <a:pt x="9120" y="7751"/>
                  </a:lnTo>
                  <a:cubicBezTo>
                    <a:pt x="8954" y="7597"/>
                    <a:pt x="8739" y="7513"/>
                    <a:pt x="8513" y="7513"/>
                  </a:cubicBezTo>
                  <a:lnTo>
                    <a:pt x="8525" y="7501"/>
                  </a:lnTo>
                  <a:lnTo>
                    <a:pt x="5882" y="7501"/>
                  </a:lnTo>
                  <a:cubicBezTo>
                    <a:pt x="5656" y="7501"/>
                    <a:pt x="5441" y="7585"/>
                    <a:pt x="5275" y="7739"/>
                  </a:cubicBezTo>
                  <a:lnTo>
                    <a:pt x="4465" y="8478"/>
                  </a:lnTo>
                  <a:lnTo>
                    <a:pt x="3667" y="7632"/>
                  </a:lnTo>
                  <a:lnTo>
                    <a:pt x="3667" y="7120"/>
                  </a:lnTo>
                  <a:cubicBezTo>
                    <a:pt x="6096" y="7061"/>
                    <a:pt x="7156" y="4037"/>
                    <a:pt x="5310" y="2465"/>
                  </a:cubicBezTo>
                  <a:close/>
                  <a:moveTo>
                    <a:pt x="2977" y="8728"/>
                  </a:moveTo>
                  <a:lnTo>
                    <a:pt x="3965" y="9787"/>
                  </a:lnTo>
                  <a:lnTo>
                    <a:pt x="3965" y="10597"/>
                  </a:lnTo>
                  <a:lnTo>
                    <a:pt x="3215" y="11264"/>
                  </a:lnTo>
                  <a:lnTo>
                    <a:pt x="1846" y="9728"/>
                  </a:lnTo>
                  <a:lnTo>
                    <a:pt x="2977" y="8728"/>
                  </a:lnTo>
                  <a:close/>
                  <a:moveTo>
                    <a:pt x="11442" y="8716"/>
                  </a:moveTo>
                  <a:lnTo>
                    <a:pt x="12585" y="9728"/>
                  </a:lnTo>
                  <a:lnTo>
                    <a:pt x="11216" y="11264"/>
                  </a:lnTo>
                  <a:lnTo>
                    <a:pt x="10430" y="10561"/>
                  </a:lnTo>
                  <a:lnTo>
                    <a:pt x="10430" y="9811"/>
                  </a:lnTo>
                  <a:lnTo>
                    <a:pt x="11442" y="8716"/>
                  </a:lnTo>
                  <a:close/>
                  <a:moveTo>
                    <a:pt x="13180" y="9716"/>
                  </a:moveTo>
                  <a:lnTo>
                    <a:pt x="13573" y="10061"/>
                  </a:lnTo>
                  <a:cubicBezTo>
                    <a:pt x="13573" y="10073"/>
                    <a:pt x="13573" y="10085"/>
                    <a:pt x="13573" y="10097"/>
                  </a:cubicBezTo>
                  <a:lnTo>
                    <a:pt x="11704" y="12192"/>
                  </a:lnTo>
                  <a:cubicBezTo>
                    <a:pt x="11704" y="12204"/>
                    <a:pt x="11692" y="12204"/>
                    <a:pt x="11692" y="12204"/>
                  </a:cubicBezTo>
                  <a:lnTo>
                    <a:pt x="11668" y="12204"/>
                  </a:lnTo>
                  <a:lnTo>
                    <a:pt x="11275" y="11859"/>
                  </a:lnTo>
                  <a:cubicBezTo>
                    <a:pt x="11275" y="11847"/>
                    <a:pt x="11275" y="11847"/>
                    <a:pt x="11275" y="11847"/>
                  </a:cubicBezTo>
                  <a:cubicBezTo>
                    <a:pt x="11275" y="11835"/>
                    <a:pt x="11275" y="11835"/>
                    <a:pt x="11275" y="11823"/>
                  </a:cubicBezTo>
                  <a:lnTo>
                    <a:pt x="13145" y="9728"/>
                  </a:lnTo>
                  <a:cubicBezTo>
                    <a:pt x="13145" y="9716"/>
                    <a:pt x="13157" y="9716"/>
                    <a:pt x="13169" y="9716"/>
                  </a:cubicBezTo>
                  <a:close/>
                  <a:moveTo>
                    <a:pt x="1286" y="9716"/>
                  </a:moveTo>
                  <a:lnTo>
                    <a:pt x="3143" y="11823"/>
                  </a:lnTo>
                  <a:cubicBezTo>
                    <a:pt x="3143" y="11823"/>
                    <a:pt x="3143" y="11835"/>
                    <a:pt x="3143" y="11835"/>
                  </a:cubicBezTo>
                  <a:cubicBezTo>
                    <a:pt x="3143" y="11847"/>
                    <a:pt x="3143" y="11847"/>
                    <a:pt x="3143" y="11859"/>
                  </a:cubicBezTo>
                  <a:lnTo>
                    <a:pt x="2751" y="12204"/>
                  </a:lnTo>
                  <a:cubicBezTo>
                    <a:pt x="2751" y="12210"/>
                    <a:pt x="2745" y="12213"/>
                    <a:pt x="2739" y="12213"/>
                  </a:cubicBezTo>
                  <a:cubicBezTo>
                    <a:pt x="2733" y="12213"/>
                    <a:pt x="2727" y="12210"/>
                    <a:pt x="2727" y="12204"/>
                  </a:cubicBezTo>
                  <a:lnTo>
                    <a:pt x="857" y="10097"/>
                  </a:lnTo>
                  <a:cubicBezTo>
                    <a:pt x="846" y="10097"/>
                    <a:pt x="846" y="10073"/>
                    <a:pt x="857" y="10073"/>
                  </a:cubicBezTo>
                  <a:lnTo>
                    <a:pt x="1250" y="9716"/>
                  </a:lnTo>
                  <a:close/>
                  <a:moveTo>
                    <a:pt x="13633" y="10656"/>
                  </a:moveTo>
                  <a:lnTo>
                    <a:pt x="13871" y="10859"/>
                  </a:lnTo>
                  <a:cubicBezTo>
                    <a:pt x="13895" y="10895"/>
                    <a:pt x="13919" y="10930"/>
                    <a:pt x="13919" y="10978"/>
                  </a:cubicBezTo>
                  <a:cubicBezTo>
                    <a:pt x="13919" y="11014"/>
                    <a:pt x="13907" y="11049"/>
                    <a:pt x="13883" y="11085"/>
                  </a:cubicBezTo>
                  <a:lnTo>
                    <a:pt x="12728" y="12395"/>
                  </a:lnTo>
                  <a:cubicBezTo>
                    <a:pt x="12695" y="12427"/>
                    <a:pt x="12652" y="12446"/>
                    <a:pt x="12607" y="12446"/>
                  </a:cubicBezTo>
                  <a:cubicBezTo>
                    <a:pt x="12571" y="12446"/>
                    <a:pt x="12534" y="12433"/>
                    <a:pt x="12502" y="12407"/>
                  </a:cubicBezTo>
                  <a:lnTo>
                    <a:pt x="12264" y="12192"/>
                  </a:lnTo>
                  <a:lnTo>
                    <a:pt x="13633" y="10656"/>
                  </a:lnTo>
                  <a:close/>
                  <a:moveTo>
                    <a:pt x="798" y="10656"/>
                  </a:moveTo>
                  <a:lnTo>
                    <a:pt x="2155" y="12192"/>
                  </a:lnTo>
                  <a:lnTo>
                    <a:pt x="1917" y="12407"/>
                  </a:lnTo>
                  <a:cubicBezTo>
                    <a:pt x="1881" y="12442"/>
                    <a:pt x="1846" y="12454"/>
                    <a:pt x="1810" y="12454"/>
                  </a:cubicBezTo>
                  <a:cubicBezTo>
                    <a:pt x="1762" y="12454"/>
                    <a:pt x="1727" y="12430"/>
                    <a:pt x="1703" y="12395"/>
                  </a:cubicBezTo>
                  <a:lnTo>
                    <a:pt x="536" y="11097"/>
                  </a:lnTo>
                  <a:cubicBezTo>
                    <a:pt x="512" y="11061"/>
                    <a:pt x="500" y="11026"/>
                    <a:pt x="500" y="10978"/>
                  </a:cubicBezTo>
                  <a:cubicBezTo>
                    <a:pt x="500" y="10942"/>
                    <a:pt x="524" y="10906"/>
                    <a:pt x="548" y="10871"/>
                  </a:cubicBezTo>
                  <a:lnTo>
                    <a:pt x="798" y="10656"/>
                  </a:lnTo>
                  <a:close/>
                  <a:moveTo>
                    <a:pt x="6692" y="0"/>
                  </a:moveTo>
                  <a:cubicBezTo>
                    <a:pt x="6358" y="0"/>
                    <a:pt x="6049" y="227"/>
                    <a:pt x="5965" y="560"/>
                  </a:cubicBezTo>
                  <a:lnTo>
                    <a:pt x="5775" y="1227"/>
                  </a:lnTo>
                  <a:lnTo>
                    <a:pt x="4465" y="1227"/>
                  </a:lnTo>
                  <a:cubicBezTo>
                    <a:pt x="4298" y="1227"/>
                    <a:pt x="4144" y="1286"/>
                    <a:pt x="4036" y="1405"/>
                  </a:cubicBezTo>
                  <a:lnTo>
                    <a:pt x="3596" y="1846"/>
                  </a:lnTo>
                  <a:cubicBezTo>
                    <a:pt x="2370" y="1846"/>
                    <a:pt x="1310" y="2691"/>
                    <a:pt x="1036" y="3870"/>
                  </a:cubicBezTo>
                  <a:cubicBezTo>
                    <a:pt x="750" y="5061"/>
                    <a:pt x="1322" y="6287"/>
                    <a:pt x="2405" y="6835"/>
                  </a:cubicBezTo>
                  <a:lnTo>
                    <a:pt x="2405" y="7894"/>
                  </a:lnTo>
                  <a:cubicBezTo>
                    <a:pt x="2405" y="8037"/>
                    <a:pt x="2465" y="8180"/>
                    <a:pt x="2560" y="8299"/>
                  </a:cubicBezTo>
                  <a:lnTo>
                    <a:pt x="2679" y="8418"/>
                  </a:lnTo>
                  <a:lnTo>
                    <a:pt x="1548" y="9418"/>
                  </a:lnTo>
                  <a:cubicBezTo>
                    <a:pt x="1463" y="9339"/>
                    <a:pt x="1356" y="9301"/>
                    <a:pt x="1249" y="9301"/>
                  </a:cubicBezTo>
                  <a:cubicBezTo>
                    <a:pt x="1145" y="9301"/>
                    <a:pt x="1040" y="9336"/>
                    <a:pt x="953" y="9406"/>
                  </a:cubicBezTo>
                  <a:lnTo>
                    <a:pt x="560" y="9752"/>
                  </a:lnTo>
                  <a:cubicBezTo>
                    <a:pt x="393" y="9906"/>
                    <a:pt x="369" y="10168"/>
                    <a:pt x="500" y="10347"/>
                  </a:cubicBezTo>
                  <a:lnTo>
                    <a:pt x="262" y="10561"/>
                  </a:lnTo>
                  <a:cubicBezTo>
                    <a:pt x="24" y="10776"/>
                    <a:pt x="0" y="11133"/>
                    <a:pt x="215" y="11371"/>
                  </a:cubicBezTo>
                  <a:lnTo>
                    <a:pt x="1369" y="12681"/>
                  </a:lnTo>
                  <a:cubicBezTo>
                    <a:pt x="1477" y="12788"/>
                    <a:pt x="1619" y="12859"/>
                    <a:pt x="1762" y="12871"/>
                  </a:cubicBezTo>
                  <a:lnTo>
                    <a:pt x="1798" y="12871"/>
                  </a:lnTo>
                  <a:cubicBezTo>
                    <a:pt x="1941" y="12871"/>
                    <a:pt x="2072" y="12811"/>
                    <a:pt x="2179" y="12716"/>
                  </a:cubicBezTo>
                  <a:lnTo>
                    <a:pt x="2417" y="12502"/>
                  </a:lnTo>
                  <a:cubicBezTo>
                    <a:pt x="2502" y="12587"/>
                    <a:pt x="2612" y="12628"/>
                    <a:pt x="2721" y="12628"/>
                  </a:cubicBezTo>
                  <a:cubicBezTo>
                    <a:pt x="2826" y="12628"/>
                    <a:pt x="2931" y="12590"/>
                    <a:pt x="3013" y="12514"/>
                  </a:cubicBezTo>
                  <a:lnTo>
                    <a:pt x="3405" y="12169"/>
                  </a:lnTo>
                  <a:cubicBezTo>
                    <a:pt x="3489" y="12097"/>
                    <a:pt x="3548" y="11990"/>
                    <a:pt x="3560" y="11871"/>
                  </a:cubicBezTo>
                  <a:cubicBezTo>
                    <a:pt x="3560" y="11764"/>
                    <a:pt x="3524" y="11668"/>
                    <a:pt x="3465" y="11585"/>
                  </a:cubicBezTo>
                  <a:lnTo>
                    <a:pt x="3953" y="11157"/>
                  </a:lnTo>
                  <a:lnTo>
                    <a:pt x="3953" y="11561"/>
                  </a:lnTo>
                  <a:cubicBezTo>
                    <a:pt x="3953" y="11835"/>
                    <a:pt x="4084" y="12097"/>
                    <a:pt x="4310" y="12264"/>
                  </a:cubicBezTo>
                  <a:lnTo>
                    <a:pt x="6239" y="13752"/>
                  </a:lnTo>
                  <a:cubicBezTo>
                    <a:pt x="6394" y="13871"/>
                    <a:pt x="6584" y="13943"/>
                    <a:pt x="6787" y="13943"/>
                  </a:cubicBezTo>
                  <a:lnTo>
                    <a:pt x="7585" y="13943"/>
                  </a:lnTo>
                  <a:cubicBezTo>
                    <a:pt x="7787" y="13943"/>
                    <a:pt x="7977" y="13871"/>
                    <a:pt x="8132" y="13752"/>
                  </a:cubicBezTo>
                  <a:lnTo>
                    <a:pt x="8680" y="13323"/>
                  </a:lnTo>
                  <a:cubicBezTo>
                    <a:pt x="8862" y="13189"/>
                    <a:pt x="8728" y="12955"/>
                    <a:pt x="8557" y="12955"/>
                  </a:cubicBezTo>
                  <a:cubicBezTo>
                    <a:pt x="8516" y="12955"/>
                    <a:pt x="8472" y="12969"/>
                    <a:pt x="8430" y="13002"/>
                  </a:cubicBezTo>
                  <a:lnTo>
                    <a:pt x="7882" y="13431"/>
                  </a:lnTo>
                  <a:cubicBezTo>
                    <a:pt x="7799" y="13490"/>
                    <a:pt x="7692" y="13526"/>
                    <a:pt x="7585" y="13526"/>
                  </a:cubicBezTo>
                  <a:lnTo>
                    <a:pt x="6799" y="13526"/>
                  </a:lnTo>
                  <a:cubicBezTo>
                    <a:pt x="6692" y="13526"/>
                    <a:pt x="6584" y="13490"/>
                    <a:pt x="6501" y="13431"/>
                  </a:cubicBezTo>
                  <a:lnTo>
                    <a:pt x="4572" y="11942"/>
                  </a:lnTo>
                  <a:cubicBezTo>
                    <a:pt x="4453" y="11847"/>
                    <a:pt x="4382" y="11716"/>
                    <a:pt x="4382" y="11561"/>
                  </a:cubicBezTo>
                  <a:lnTo>
                    <a:pt x="4382" y="9335"/>
                  </a:lnTo>
                  <a:cubicBezTo>
                    <a:pt x="4382" y="9204"/>
                    <a:pt x="4429" y="9073"/>
                    <a:pt x="4525" y="8990"/>
                  </a:cubicBezTo>
                  <a:lnTo>
                    <a:pt x="5537" y="8061"/>
                  </a:lnTo>
                  <a:cubicBezTo>
                    <a:pt x="5632" y="7978"/>
                    <a:pt x="5751" y="7930"/>
                    <a:pt x="5870" y="7930"/>
                  </a:cubicBezTo>
                  <a:lnTo>
                    <a:pt x="8513" y="7930"/>
                  </a:lnTo>
                  <a:cubicBezTo>
                    <a:pt x="8632" y="7930"/>
                    <a:pt x="8739" y="7978"/>
                    <a:pt x="8835" y="8061"/>
                  </a:cubicBezTo>
                  <a:lnTo>
                    <a:pt x="9847" y="8990"/>
                  </a:lnTo>
                  <a:cubicBezTo>
                    <a:pt x="9942" y="9073"/>
                    <a:pt x="9990" y="9204"/>
                    <a:pt x="9990" y="9335"/>
                  </a:cubicBezTo>
                  <a:lnTo>
                    <a:pt x="9990" y="11561"/>
                  </a:lnTo>
                  <a:cubicBezTo>
                    <a:pt x="9990" y="11704"/>
                    <a:pt x="9930" y="11847"/>
                    <a:pt x="9811" y="11930"/>
                  </a:cubicBezTo>
                  <a:lnTo>
                    <a:pt x="9120" y="12454"/>
                  </a:lnTo>
                  <a:cubicBezTo>
                    <a:pt x="8948" y="12598"/>
                    <a:pt x="9076" y="12834"/>
                    <a:pt x="9251" y="12834"/>
                  </a:cubicBezTo>
                  <a:cubicBezTo>
                    <a:pt x="9293" y="12834"/>
                    <a:pt x="9338" y="12820"/>
                    <a:pt x="9382" y="12788"/>
                  </a:cubicBezTo>
                  <a:lnTo>
                    <a:pt x="10061" y="12264"/>
                  </a:lnTo>
                  <a:cubicBezTo>
                    <a:pt x="10275" y="12097"/>
                    <a:pt x="10406" y="11835"/>
                    <a:pt x="10406" y="11561"/>
                  </a:cubicBezTo>
                  <a:lnTo>
                    <a:pt x="10406" y="11121"/>
                  </a:lnTo>
                  <a:lnTo>
                    <a:pt x="10930" y="11585"/>
                  </a:lnTo>
                  <a:cubicBezTo>
                    <a:pt x="10859" y="11668"/>
                    <a:pt x="10835" y="11764"/>
                    <a:pt x="10835" y="11871"/>
                  </a:cubicBezTo>
                  <a:cubicBezTo>
                    <a:pt x="10847" y="11978"/>
                    <a:pt x="10906" y="12085"/>
                    <a:pt x="10990" y="12169"/>
                  </a:cubicBezTo>
                  <a:lnTo>
                    <a:pt x="11383" y="12514"/>
                  </a:lnTo>
                  <a:cubicBezTo>
                    <a:pt x="11466" y="12585"/>
                    <a:pt x="11573" y="12621"/>
                    <a:pt x="11680" y="12621"/>
                  </a:cubicBezTo>
                  <a:lnTo>
                    <a:pt x="11704" y="12621"/>
                  </a:lnTo>
                  <a:cubicBezTo>
                    <a:pt x="11811" y="12609"/>
                    <a:pt x="11906" y="12573"/>
                    <a:pt x="11978" y="12502"/>
                  </a:cubicBezTo>
                  <a:lnTo>
                    <a:pt x="12216" y="12716"/>
                  </a:lnTo>
                  <a:cubicBezTo>
                    <a:pt x="12326" y="12815"/>
                    <a:pt x="12461" y="12863"/>
                    <a:pt x="12595" y="12863"/>
                  </a:cubicBezTo>
                  <a:cubicBezTo>
                    <a:pt x="12753" y="12863"/>
                    <a:pt x="12910" y="12797"/>
                    <a:pt x="13026" y="12669"/>
                  </a:cubicBezTo>
                  <a:lnTo>
                    <a:pt x="14192" y="11359"/>
                  </a:lnTo>
                  <a:cubicBezTo>
                    <a:pt x="14288" y="11252"/>
                    <a:pt x="14335" y="11109"/>
                    <a:pt x="14335" y="10966"/>
                  </a:cubicBezTo>
                  <a:cubicBezTo>
                    <a:pt x="14323" y="10811"/>
                    <a:pt x="14252" y="10668"/>
                    <a:pt x="14145" y="10573"/>
                  </a:cubicBezTo>
                  <a:lnTo>
                    <a:pt x="13895" y="10359"/>
                  </a:lnTo>
                  <a:cubicBezTo>
                    <a:pt x="14038" y="10168"/>
                    <a:pt x="14014" y="9906"/>
                    <a:pt x="13835" y="9763"/>
                  </a:cubicBezTo>
                  <a:lnTo>
                    <a:pt x="13454" y="9406"/>
                  </a:lnTo>
                  <a:cubicBezTo>
                    <a:pt x="13367" y="9336"/>
                    <a:pt x="13262" y="9301"/>
                    <a:pt x="13159" y="9301"/>
                  </a:cubicBezTo>
                  <a:cubicBezTo>
                    <a:pt x="13051" y="9301"/>
                    <a:pt x="12944" y="9339"/>
                    <a:pt x="12859" y="9418"/>
                  </a:cubicBezTo>
                  <a:lnTo>
                    <a:pt x="11728" y="8418"/>
                  </a:lnTo>
                  <a:lnTo>
                    <a:pt x="11835" y="8299"/>
                  </a:lnTo>
                  <a:cubicBezTo>
                    <a:pt x="11942" y="8192"/>
                    <a:pt x="12002" y="8037"/>
                    <a:pt x="12002" y="7894"/>
                  </a:cubicBezTo>
                  <a:lnTo>
                    <a:pt x="12002" y="6846"/>
                  </a:lnTo>
                  <a:cubicBezTo>
                    <a:pt x="13085" y="6287"/>
                    <a:pt x="13657" y="5061"/>
                    <a:pt x="13371" y="3882"/>
                  </a:cubicBezTo>
                  <a:cubicBezTo>
                    <a:pt x="13085" y="2691"/>
                    <a:pt x="12026" y="1858"/>
                    <a:pt x="10811" y="1846"/>
                  </a:cubicBezTo>
                  <a:lnTo>
                    <a:pt x="10371" y="1405"/>
                  </a:lnTo>
                  <a:cubicBezTo>
                    <a:pt x="10263" y="1286"/>
                    <a:pt x="10109" y="1227"/>
                    <a:pt x="9942" y="1227"/>
                  </a:cubicBezTo>
                  <a:lnTo>
                    <a:pt x="8597" y="1227"/>
                  </a:lnTo>
                  <a:lnTo>
                    <a:pt x="8418" y="560"/>
                  </a:lnTo>
                  <a:cubicBezTo>
                    <a:pt x="8323" y="227"/>
                    <a:pt x="8025" y="0"/>
                    <a:pt x="76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94" name="Google Shape;6694;p112"/>
            <p:cNvSpPr/>
            <p:nvPr/>
          </p:nvSpPr>
          <p:spPr>
            <a:xfrm>
              <a:off x="7756582" y="2303438"/>
              <a:ext cx="115379" cy="11472"/>
            </a:xfrm>
            <a:custGeom>
              <a:rect b="b" l="l" r="r" t="t"/>
              <a:pathLst>
                <a:path extrusionOk="0" h="418" w="4204">
                  <a:moveTo>
                    <a:pt x="286" y="0"/>
                  </a:moveTo>
                  <a:cubicBezTo>
                    <a:pt x="0" y="0"/>
                    <a:pt x="0" y="417"/>
                    <a:pt x="286" y="417"/>
                  </a:cubicBezTo>
                  <a:lnTo>
                    <a:pt x="3989" y="417"/>
                  </a:lnTo>
                  <a:cubicBezTo>
                    <a:pt x="4108" y="417"/>
                    <a:pt x="4203" y="334"/>
                    <a:pt x="4203" y="215"/>
                  </a:cubicBezTo>
                  <a:cubicBezTo>
                    <a:pt x="4203" y="96"/>
                    <a:pt x="4108" y="0"/>
                    <a:pt x="39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95" name="Google Shape;6695;p112"/>
            <p:cNvSpPr/>
            <p:nvPr/>
          </p:nvSpPr>
          <p:spPr>
            <a:xfrm>
              <a:off x="7763114" y="2333820"/>
              <a:ext cx="104264" cy="11472"/>
            </a:xfrm>
            <a:custGeom>
              <a:rect b="b" l="l" r="r" t="t"/>
              <a:pathLst>
                <a:path extrusionOk="0" h="418" w="3799">
                  <a:moveTo>
                    <a:pt x="274" y="1"/>
                  </a:moveTo>
                  <a:cubicBezTo>
                    <a:pt x="1" y="1"/>
                    <a:pt x="1" y="417"/>
                    <a:pt x="274" y="417"/>
                  </a:cubicBezTo>
                  <a:lnTo>
                    <a:pt x="3513" y="417"/>
                  </a:lnTo>
                  <a:cubicBezTo>
                    <a:pt x="3799" y="417"/>
                    <a:pt x="3799" y="1"/>
                    <a:pt x="35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96" name="Google Shape;6696;p112"/>
            <p:cNvSpPr/>
            <p:nvPr/>
          </p:nvSpPr>
          <p:spPr>
            <a:xfrm>
              <a:off x="7776508" y="2363900"/>
              <a:ext cx="75529" cy="11445"/>
            </a:xfrm>
            <a:custGeom>
              <a:rect b="b" l="l" r="r" t="t"/>
              <a:pathLst>
                <a:path extrusionOk="0" h="417" w="2752">
                  <a:moveTo>
                    <a:pt x="275" y="0"/>
                  </a:moveTo>
                  <a:cubicBezTo>
                    <a:pt x="1" y="0"/>
                    <a:pt x="1" y="417"/>
                    <a:pt x="275" y="417"/>
                  </a:cubicBezTo>
                  <a:lnTo>
                    <a:pt x="2537" y="417"/>
                  </a:lnTo>
                  <a:cubicBezTo>
                    <a:pt x="2656" y="417"/>
                    <a:pt x="2751" y="334"/>
                    <a:pt x="2751" y="214"/>
                  </a:cubicBezTo>
                  <a:cubicBezTo>
                    <a:pt x="2751" y="95"/>
                    <a:pt x="2656" y="0"/>
                    <a:pt x="2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97" name="Google Shape;6697;p112"/>
            <p:cNvSpPr/>
            <p:nvPr/>
          </p:nvSpPr>
          <p:spPr>
            <a:xfrm>
              <a:off x="7793825" y="2394281"/>
              <a:ext cx="42842" cy="11472"/>
            </a:xfrm>
            <a:custGeom>
              <a:rect b="b" l="l" r="r" t="t"/>
              <a:pathLst>
                <a:path extrusionOk="0" h="418" w="1561">
                  <a:moveTo>
                    <a:pt x="275" y="0"/>
                  </a:moveTo>
                  <a:cubicBezTo>
                    <a:pt x="1" y="0"/>
                    <a:pt x="1" y="417"/>
                    <a:pt x="275" y="417"/>
                  </a:cubicBezTo>
                  <a:lnTo>
                    <a:pt x="1287" y="417"/>
                  </a:lnTo>
                  <a:cubicBezTo>
                    <a:pt x="1561" y="417"/>
                    <a:pt x="1561"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98" name="Google Shape;6698;p112"/>
            <p:cNvSpPr/>
            <p:nvPr/>
          </p:nvSpPr>
          <p:spPr>
            <a:xfrm>
              <a:off x="7793798" y="2153726"/>
              <a:ext cx="45202" cy="11252"/>
            </a:xfrm>
            <a:custGeom>
              <a:rect b="b" l="l" r="r" t="t"/>
              <a:pathLst>
                <a:path extrusionOk="0" h="410" w="1647">
                  <a:moveTo>
                    <a:pt x="256" y="1"/>
                  </a:moveTo>
                  <a:cubicBezTo>
                    <a:pt x="0" y="1"/>
                    <a:pt x="0" y="409"/>
                    <a:pt x="256" y="409"/>
                  </a:cubicBezTo>
                  <a:cubicBezTo>
                    <a:pt x="266" y="409"/>
                    <a:pt x="277" y="409"/>
                    <a:pt x="288" y="407"/>
                  </a:cubicBezTo>
                  <a:lnTo>
                    <a:pt x="1359" y="407"/>
                  </a:lnTo>
                  <a:cubicBezTo>
                    <a:pt x="1370" y="409"/>
                    <a:pt x="1380" y="409"/>
                    <a:pt x="1390" y="409"/>
                  </a:cubicBezTo>
                  <a:cubicBezTo>
                    <a:pt x="1646" y="409"/>
                    <a:pt x="1646" y="1"/>
                    <a:pt x="1390" y="1"/>
                  </a:cubicBezTo>
                  <a:cubicBezTo>
                    <a:pt x="1380" y="1"/>
                    <a:pt x="1370" y="1"/>
                    <a:pt x="1359" y="2"/>
                  </a:cubicBezTo>
                  <a:lnTo>
                    <a:pt x="288" y="2"/>
                  </a:lnTo>
                  <a:cubicBezTo>
                    <a:pt x="277" y="1"/>
                    <a:pt x="266" y="1"/>
                    <a:pt x="2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699" name="Google Shape;6699;p112"/>
            <p:cNvSpPr/>
            <p:nvPr/>
          </p:nvSpPr>
          <p:spPr>
            <a:xfrm>
              <a:off x="7797750" y="2181226"/>
              <a:ext cx="36968" cy="11472"/>
            </a:xfrm>
            <a:custGeom>
              <a:rect b="b" l="l" r="r" t="t"/>
              <a:pathLst>
                <a:path extrusionOk="0" h="418" w="1347">
                  <a:moveTo>
                    <a:pt x="275" y="1"/>
                  </a:moveTo>
                  <a:cubicBezTo>
                    <a:pt x="1" y="1"/>
                    <a:pt x="1" y="417"/>
                    <a:pt x="275" y="417"/>
                  </a:cubicBezTo>
                  <a:lnTo>
                    <a:pt x="1072" y="417"/>
                  </a:lnTo>
                  <a:cubicBezTo>
                    <a:pt x="1346" y="417"/>
                    <a:pt x="1346"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00" name="Google Shape;6700;p112"/>
            <p:cNvSpPr/>
            <p:nvPr/>
          </p:nvSpPr>
          <p:spPr>
            <a:xfrm>
              <a:off x="7801675" y="2209000"/>
              <a:ext cx="29119" cy="11472"/>
            </a:xfrm>
            <a:custGeom>
              <a:rect b="b" l="l" r="r" t="t"/>
              <a:pathLst>
                <a:path extrusionOk="0" h="418" w="1061">
                  <a:moveTo>
                    <a:pt x="274" y="1"/>
                  </a:moveTo>
                  <a:cubicBezTo>
                    <a:pt x="1" y="1"/>
                    <a:pt x="1" y="417"/>
                    <a:pt x="274" y="417"/>
                  </a:cubicBezTo>
                  <a:lnTo>
                    <a:pt x="786" y="417"/>
                  </a:lnTo>
                  <a:cubicBezTo>
                    <a:pt x="1060" y="417"/>
                    <a:pt x="1060" y="1"/>
                    <a:pt x="7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01" name="Google Shape;6701;p112"/>
            <p:cNvSpPr/>
            <p:nvPr/>
          </p:nvSpPr>
          <p:spPr>
            <a:xfrm>
              <a:off x="7806587" y="2236445"/>
              <a:ext cx="19294" cy="11472"/>
            </a:xfrm>
            <a:custGeom>
              <a:rect b="b" l="l" r="r" t="t"/>
              <a:pathLst>
                <a:path extrusionOk="0" h="418" w="703">
                  <a:moveTo>
                    <a:pt x="274" y="1"/>
                  </a:moveTo>
                  <a:cubicBezTo>
                    <a:pt x="0" y="1"/>
                    <a:pt x="0" y="417"/>
                    <a:pt x="274" y="417"/>
                  </a:cubicBezTo>
                  <a:lnTo>
                    <a:pt x="429" y="417"/>
                  </a:lnTo>
                  <a:cubicBezTo>
                    <a:pt x="703" y="417"/>
                    <a:pt x="703" y="1"/>
                    <a:pt x="4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02" name="Google Shape;6702;p112"/>
          <p:cNvGrpSpPr/>
          <p:nvPr/>
        </p:nvGrpSpPr>
        <p:grpSpPr>
          <a:xfrm>
            <a:off x="1137041" y="2056406"/>
            <a:ext cx="324071" cy="391174"/>
            <a:chOff x="1137041" y="2056406"/>
            <a:chExt cx="324071" cy="391174"/>
          </a:xfrm>
        </p:grpSpPr>
        <p:sp>
          <p:nvSpPr>
            <p:cNvPr id="6703" name="Google Shape;6703;p112"/>
            <p:cNvSpPr/>
            <p:nvPr/>
          </p:nvSpPr>
          <p:spPr>
            <a:xfrm>
              <a:off x="1175299" y="2093978"/>
              <a:ext cx="138762" cy="211766"/>
            </a:xfrm>
            <a:custGeom>
              <a:rect b="b" l="l" r="r" t="t"/>
              <a:pathLst>
                <a:path extrusionOk="0" h="7716" w="5056">
                  <a:moveTo>
                    <a:pt x="2258" y="1"/>
                  </a:moveTo>
                  <a:cubicBezTo>
                    <a:pt x="1305" y="13"/>
                    <a:pt x="460" y="596"/>
                    <a:pt x="139" y="1489"/>
                  </a:cubicBezTo>
                  <a:cubicBezTo>
                    <a:pt x="79" y="1661"/>
                    <a:pt x="217" y="1782"/>
                    <a:pt x="352" y="1782"/>
                  </a:cubicBezTo>
                  <a:cubicBezTo>
                    <a:pt x="431" y="1782"/>
                    <a:pt x="508" y="1741"/>
                    <a:pt x="543" y="1644"/>
                  </a:cubicBezTo>
                  <a:cubicBezTo>
                    <a:pt x="805" y="917"/>
                    <a:pt x="1484" y="441"/>
                    <a:pt x="2258" y="441"/>
                  </a:cubicBezTo>
                  <a:lnTo>
                    <a:pt x="2282" y="441"/>
                  </a:lnTo>
                  <a:cubicBezTo>
                    <a:pt x="3663" y="453"/>
                    <a:pt x="4520" y="1953"/>
                    <a:pt x="3841" y="3156"/>
                  </a:cubicBezTo>
                  <a:cubicBezTo>
                    <a:pt x="3425" y="3882"/>
                    <a:pt x="3187" y="4704"/>
                    <a:pt x="3151" y="5549"/>
                  </a:cubicBezTo>
                  <a:lnTo>
                    <a:pt x="3103" y="6489"/>
                  </a:lnTo>
                  <a:cubicBezTo>
                    <a:pt x="3091" y="6942"/>
                    <a:pt x="2710" y="7299"/>
                    <a:pt x="2258" y="7299"/>
                  </a:cubicBezTo>
                  <a:cubicBezTo>
                    <a:pt x="1805" y="7299"/>
                    <a:pt x="1424" y="6942"/>
                    <a:pt x="1413" y="6489"/>
                  </a:cubicBezTo>
                  <a:lnTo>
                    <a:pt x="1365" y="5501"/>
                  </a:lnTo>
                  <a:cubicBezTo>
                    <a:pt x="1317" y="4680"/>
                    <a:pt x="1079" y="3870"/>
                    <a:pt x="674" y="3156"/>
                  </a:cubicBezTo>
                  <a:cubicBezTo>
                    <a:pt x="555" y="2941"/>
                    <a:pt x="472" y="2703"/>
                    <a:pt x="448" y="2465"/>
                  </a:cubicBezTo>
                  <a:cubicBezTo>
                    <a:pt x="437" y="2328"/>
                    <a:pt x="338" y="2264"/>
                    <a:pt x="237" y="2264"/>
                  </a:cubicBezTo>
                  <a:cubicBezTo>
                    <a:pt x="120" y="2264"/>
                    <a:pt x="0" y="2352"/>
                    <a:pt x="20" y="2513"/>
                  </a:cubicBezTo>
                  <a:cubicBezTo>
                    <a:pt x="55" y="2810"/>
                    <a:pt x="150" y="3108"/>
                    <a:pt x="305" y="3370"/>
                  </a:cubicBezTo>
                  <a:cubicBezTo>
                    <a:pt x="674" y="4025"/>
                    <a:pt x="901" y="4751"/>
                    <a:pt x="936" y="5513"/>
                  </a:cubicBezTo>
                  <a:lnTo>
                    <a:pt x="984" y="6501"/>
                  </a:lnTo>
                  <a:cubicBezTo>
                    <a:pt x="1020" y="7180"/>
                    <a:pt x="1579" y="7716"/>
                    <a:pt x="2258" y="7716"/>
                  </a:cubicBezTo>
                  <a:cubicBezTo>
                    <a:pt x="2937" y="7716"/>
                    <a:pt x="3496" y="7180"/>
                    <a:pt x="3532" y="6501"/>
                  </a:cubicBezTo>
                  <a:lnTo>
                    <a:pt x="3579" y="5561"/>
                  </a:lnTo>
                  <a:cubicBezTo>
                    <a:pt x="3615" y="4787"/>
                    <a:pt x="3830" y="4037"/>
                    <a:pt x="4211" y="3358"/>
                  </a:cubicBezTo>
                  <a:cubicBezTo>
                    <a:pt x="5056" y="1870"/>
                    <a:pt x="3984" y="24"/>
                    <a:pt x="22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04" name="Google Shape;6704;p112"/>
            <p:cNvSpPr/>
            <p:nvPr/>
          </p:nvSpPr>
          <p:spPr>
            <a:xfrm>
              <a:off x="1207190" y="2122768"/>
              <a:ext cx="62108" cy="53271"/>
            </a:xfrm>
            <a:custGeom>
              <a:rect b="b" l="l" r="r" t="t"/>
              <a:pathLst>
                <a:path extrusionOk="0" h="1941" w="2263">
                  <a:moveTo>
                    <a:pt x="1295" y="431"/>
                  </a:moveTo>
                  <a:cubicBezTo>
                    <a:pt x="1569" y="431"/>
                    <a:pt x="1834" y="647"/>
                    <a:pt x="1834" y="976"/>
                  </a:cubicBezTo>
                  <a:cubicBezTo>
                    <a:pt x="1834" y="1273"/>
                    <a:pt x="1584" y="1511"/>
                    <a:pt x="1286" y="1511"/>
                  </a:cubicBezTo>
                  <a:cubicBezTo>
                    <a:pt x="810" y="1511"/>
                    <a:pt x="572" y="928"/>
                    <a:pt x="917" y="595"/>
                  </a:cubicBezTo>
                  <a:cubicBezTo>
                    <a:pt x="1026" y="482"/>
                    <a:pt x="1162" y="431"/>
                    <a:pt x="1295" y="431"/>
                  </a:cubicBezTo>
                  <a:close/>
                  <a:moveTo>
                    <a:pt x="1284" y="1"/>
                  </a:moveTo>
                  <a:cubicBezTo>
                    <a:pt x="1046" y="1"/>
                    <a:pt x="804" y="89"/>
                    <a:pt x="608" y="285"/>
                  </a:cubicBezTo>
                  <a:cubicBezTo>
                    <a:pt x="1" y="892"/>
                    <a:pt x="429" y="1940"/>
                    <a:pt x="1286" y="1940"/>
                  </a:cubicBezTo>
                  <a:cubicBezTo>
                    <a:pt x="1822" y="1940"/>
                    <a:pt x="2263" y="1500"/>
                    <a:pt x="2263" y="976"/>
                  </a:cubicBezTo>
                  <a:cubicBezTo>
                    <a:pt x="2263" y="387"/>
                    <a:pt x="1783" y="1"/>
                    <a:pt x="12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05" name="Google Shape;6705;p112"/>
            <p:cNvSpPr/>
            <p:nvPr/>
          </p:nvSpPr>
          <p:spPr>
            <a:xfrm>
              <a:off x="1220254" y="2251485"/>
              <a:ext cx="39576" cy="33867"/>
            </a:xfrm>
            <a:custGeom>
              <a:rect b="b" l="l" r="r" t="t"/>
              <a:pathLst>
                <a:path extrusionOk="0" h="1234" w="1442">
                  <a:moveTo>
                    <a:pt x="620" y="429"/>
                  </a:moveTo>
                  <a:cubicBezTo>
                    <a:pt x="787" y="429"/>
                    <a:pt x="870" y="631"/>
                    <a:pt x="751" y="750"/>
                  </a:cubicBezTo>
                  <a:cubicBezTo>
                    <a:pt x="712" y="789"/>
                    <a:pt x="665" y="807"/>
                    <a:pt x="618" y="807"/>
                  </a:cubicBezTo>
                  <a:cubicBezTo>
                    <a:pt x="522" y="807"/>
                    <a:pt x="429" y="732"/>
                    <a:pt x="429" y="620"/>
                  </a:cubicBezTo>
                  <a:cubicBezTo>
                    <a:pt x="429" y="512"/>
                    <a:pt x="513" y="429"/>
                    <a:pt x="620" y="429"/>
                  </a:cubicBezTo>
                  <a:close/>
                  <a:moveTo>
                    <a:pt x="620" y="0"/>
                  </a:moveTo>
                  <a:cubicBezTo>
                    <a:pt x="275" y="0"/>
                    <a:pt x="1" y="274"/>
                    <a:pt x="1" y="620"/>
                  </a:cubicBezTo>
                  <a:cubicBezTo>
                    <a:pt x="1" y="989"/>
                    <a:pt x="304" y="1233"/>
                    <a:pt x="622" y="1233"/>
                  </a:cubicBezTo>
                  <a:cubicBezTo>
                    <a:pt x="775" y="1233"/>
                    <a:pt x="932" y="1176"/>
                    <a:pt x="1060" y="1048"/>
                  </a:cubicBezTo>
                  <a:cubicBezTo>
                    <a:pt x="1441" y="667"/>
                    <a:pt x="1168" y="0"/>
                    <a:pt x="6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06" name="Google Shape;6706;p112"/>
            <p:cNvSpPr/>
            <p:nvPr/>
          </p:nvSpPr>
          <p:spPr>
            <a:xfrm>
              <a:off x="1213722" y="2187319"/>
              <a:ext cx="17428" cy="16796"/>
            </a:xfrm>
            <a:custGeom>
              <a:rect b="b" l="l" r="r" t="t"/>
              <a:pathLst>
                <a:path extrusionOk="0" h="612" w="635">
                  <a:moveTo>
                    <a:pt x="347" y="0"/>
                  </a:moveTo>
                  <a:cubicBezTo>
                    <a:pt x="280" y="0"/>
                    <a:pt x="212" y="33"/>
                    <a:pt x="167" y="112"/>
                  </a:cubicBezTo>
                  <a:lnTo>
                    <a:pt x="60" y="291"/>
                  </a:lnTo>
                  <a:cubicBezTo>
                    <a:pt x="1" y="398"/>
                    <a:pt x="36" y="529"/>
                    <a:pt x="144" y="588"/>
                  </a:cubicBezTo>
                  <a:cubicBezTo>
                    <a:pt x="179" y="600"/>
                    <a:pt x="215" y="612"/>
                    <a:pt x="251" y="612"/>
                  </a:cubicBezTo>
                  <a:cubicBezTo>
                    <a:pt x="334" y="612"/>
                    <a:pt x="405" y="564"/>
                    <a:pt x="441" y="505"/>
                  </a:cubicBezTo>
                  <a:lnTo>
                    <a:pt x="536" y="326"/>
                  </a:lnTo>
                  <a:cubicBezTo>
                    <a:pt x="634" y="155"/>
                    <a:pt x="492" y="0"/>
                    <a:pt x="3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07" name="Google Shape;6707;p112"/>
            <p:cNvSpPr/>
            <p:nvPr/>
          </p:nvSpPr>
          <p:spPr>
            <a:xfrm>
              <a:off x="1242045" y="2187620"/>
              <a:ext cx="17784" cy="14217"/>
            </a:xfrm>
            <a:custGeom>
              <a:rect b="b" l="l" r="r" t="t"/>
              <a:pathLst>
                <a:path extrusionOk="0" h="518" w="648">
                  <a:moveTo>
                    <a:pt x="316" y="1"/>
                  </a:moveTo>
                  <a:cubicBezTo>
                    <a:pt x="139" y="1"/>
                    <a:pt x="1" y="233"/>
                    <a:pt x="171" y="375"/>
                  </a:cubicBezTo>
                  <a:lnTo>
                    <a:pt x="266" y="458"/>
                  </a:lnTo>
                  <a:cubicBezTo>
                    <a:pt x="314" y="494"/>
                    <a:pt x="362" y="518"/>
                    <a:pt x="409" y="518"/>
                  </a:cubicBezTo>
                  <a:cubicBezTo>
                    <a:pt x="469" y="518"/>
                    <a:pt x="528" y="482"/>
                    <a:pt x="576" y="434"/>
                  </a:cubicBezTo>
                  <a:cubicBezTo>
                    <a:pt x="647" y="351"/>
                    <a:pt x="636" y="208"/>
                    <a:pt x="552" y="137"/>
                  </a:cubicBezTo>
                  <a:lnTo>
                    <a:pt x="457" y="53"/>
                  </a:lnTo>
                  <a:cubicBezTo>
                    <a:pt x="410" y="17"/>
                    <a:pt x="362" y="1"/>
                    <a:pt x="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08" name="Google Shape;6708;p112"/>
            <p:cNvSpPr/>
            <p:nvPr/>
          </p:nvSpPr>
          <p:spPr>
            <a:xfrm>
              <a:off x="1231698" y="2217069"/>
              <a:ext cx="14491" cy="19404"/>
            </a:xfrm>
            <a:custGeom>
              <a:rect b="b" l="l" r="r" t="t"/>
              <a:pathLst>
                <a:path extrusionOk="0" h="707" w="528">
                  <a:moveTo>
                    <a:pt x="282" y="1"/>
                  </a:moveTo>
                  <a:cubicBezTo>
                    <a:pt x="187" y="1"/>
                    <a:pt x="93" y="58"/>
                    <a:pt x="72" y="183"/>
                  </a:cubicBezTo>
                  <a:lnTo>
                    <a:pt x="24" y="457"/>
                  </a:lnTo>
                  <a:cubicBezTo>
                    <a:pt x="0" y="576"/>
                    <a:pt x="84" y="683"/>
                    <a:pt x="203" y="707"/>
                  </a:cubicBezTo>
                  <a:lnTo>
                    <a:pt x="239" y="707"/>
                  </a:lnTo>
                  <a:cubicBezTo>
                    <a:pt x="346" y="707"/>
                    <a:pt x="429" y="635"/>
                    <a:pt x="453" y="528"/>
                  </a:cubicBezTo>
                  <a:lnTo>
                    <a:pt x="501" y="254"/>
                  </a:lnTo>
                  <a:cubicBezTo>
                    <a:pt x="527" y="94"/>
                    <a:pt x="404" y="1"/>
                    <a:pt x="2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09" name="Google Shape;6709;p112"/>
            <p:cNvSpPr/>
            <p:nvPr/>
          </p:nvSpPr>
          <p:spPr>
            <a:xfrm>
              <a:off x="1137041" y="2056406"/>
              <a:ext cx="199909" cy="391174"/>
            </a:xfrm>
            <a:custGeom>
              <a:rect b="b" l="l" r="r" t="t"/>
              <a:pathLst>
                <a:path extrusionOk="0" h="14253" w="7284">
                  <a:moveTo>
                    <a:pt x="3676" y="941"/>
                  </a:moveTo>
                  <a:cubicBezTo>
                    <a:pt x="5712" y="965"/>
                    <a:pt x="6974" y="3156"/>
                    <a:pt x="5974" y="4941"/>
                  </a:cubicBezTo>
                  <a:cubicBezTo>
                    <a:pt x="5628" y="5549"/>
                    <a:pt x="5426" y="6239"/>
                    <a:pt x="5402" y="6942"/>
                  </a:cubicBezTo>
                  <a:lnTo>
                    <a:pt x="5354" y="7882"/>
                  </a:lnTo>
                  <a:cubicBezTo>
                    <a:pt x="5307" y="8787"/>
                    <a:pt x="4557" y="9502"/>
                    <a:pt x="3652" y="9502"/>
                  </a:cubicBezTo>
                  <a:cubicBezTo>
                    <a:pt x="2735" y="9502"/>
                    <a:pt x="1985" y="8787"/>
                    <a:pt x="1949" y="7882"/>
                  </a:cubicBezTo>
                  <a:lnTo>
                    <a:pt x="1902" y="6894"/>
                  </a:lnTo>
                  <a:cubicBezTo>
                    <a:pt x="1866" y="6204"/>
                    <a:pt x="1664" y="5537"/>
                    <a:pt x="1318" y="4930"/>
                  </a:cubicBezTo>
                  <a:cubicBezTo>
                    <a:pt x="1092" y="4525"/>
                    <a:pt x="973" y="4072"/>
                    <a:pt x="973" y="3608"/>
                  </a:cubicBezTo>
                  <a:cubicBezTo>
                    <a:pt x="973" y="2132"/>
                    <a:pt x="2176" y="941"/>
                    <a:pt x="3652" y="941"/>
                  </a:cubicBezTo>
                  <a:close/>
                  <a:moveTo>
                    <a:pt x="3676" y="0"/>
                  </a:moveTo>
                  <a:cubicBezTo>
                    <a:pt x="3569" y="0"/>
                    <a:pt x="3461" y="72"/>
                    <a:pt x="3461" y="215"/>
                  </a:cubicBezTo>
                  <a:lnTo>
                    <a:pt x="3461" y="512"/>
                  </a:lnTo>
                  <a:cubicBezTo>
                    <a:pt x="3176" y="536"/>
                    <a:pt x="2902" y="596"/>
                    <a:pt x="2628" y="691"/>
                  </a:cubicBezTo>
                  <a:lnTo>
                    <a:pt x="2485" y="381"/>
                  </a:lnTo>
                  <a:cubicBezTo>
                    <a:pt x="2442" y="299"/>
                    <a:pt x="2371" y="264"/>
                    <a:pt x="2300" y="264"/>
                  </a:cubicBezTo>
                  <a:cubicBezTo>
                    <a:pt x="2157" y="264"/>
                    <a:pt x="2013" y="405"/>
                    <a:pt x="2092" y="572"/>
                  </a:cubicBezTo>
                  <a:lnTo>
                    <a:pt x="2247" y="858"/>
                  </a:lnTo>
                  <a:cubicBezTo>
                    <a:pt x="1997" y="989"/>
                    <a:pt x="1771" y="1143"/>
                    <a:pt x="1568" y="1334"/>
                  </a:cubicBezTo>
                  <a:lnTo>
                    <a:pt x="1318" y="1108"/>
                  </a:lnTo>
                  <a:cubicBezTo>
                    <a:pt x="1272" y="1067"/>
                    <a:pt x="1223" y="1049"/>
                    <a:pt x="1176" y="1049"/>
                  </a:cubicBezTo>
                  <a:cubicBezTo>
                    <a:pt x="1004" y="1049"/>
                    <a:pt x="864" y="1280"/>
                    <a:pt x="1033" y="1429"/>
                  </a:cubicBezTo>
                  <a:lnTo>
                    <a:pt x="1271" y="1643"/>
                  </a:lnTo>
                  <a:cubicBezTo>
                    <a:pt x="1068" y="1882"/>
                    <a:pt x="902" y="2167"/>
                    <a:pt x="771" y="2465"/>
                  </a:cubicBezTo>
                  <a:lnTo>
                    <a:pt x="473" y="2370"/>
                  </a:lnTo>
                  <a:cubicBezTo>
                    <a:pt x="448" y="2362"/>
                    <a:pt x="424" y="2358"/>
                    <a:pt x="402" y="2358"/>
                  </a:cubicBezTo>
                  <a:cubicBezTo>
                    <a:pt x="190" y="2358"/>
                    <a:pt x="105" y="2688"/>
                    <a:pt x="342" y="2775"/>
                  </a:cubicBezTo>
                  <a:lnTo>
                    <a:pt x="640" y="2870"/>
                  </a:lnTo>
                  <a:cubicBezTo>
                    <a:pt x="580" y="3120"/>
                    <a:pt x="544" y="3370"/>
                    <a:pt x="544" y="3620"/>
                  </a:cubicBezTo>
                  <a:cubicBezTo>
                    <a:pt x="544" y="3703"/>
                    <a:pt x="544" y="3798"/>
                    <a:pt x="556" y="3882"/>
                  </a:cubicBezTo>
                  <a:lnTo>
                    <a:pt x="259" y="3941"/>
                  </a:lnTo>
                  <a:cubicBezTo>
                    <a:pt x="1" y="3977"/>
                    <a:pt x="31" y="4358"/>
                    <a:pt x="283" y="4358"/>
                  </a:cubicBezTo>
                  <a:cubicBezTo>
                    <a:pt x="287" y="4358"/>
                    <a:pt x="290" y="4358"/>
                    <a:pt x="294" y="4358"/>
                  </a:cubicBezTo>
                  <a:lnTo>
                    <a:pt x="342" y="4358"/>
                  </a:lnTo>
                  <a:lnTo>
                    <a:pt x="616" y="4310"/>
                  </a:lnTo>
                  <a:cubicBezTo>
                    <a:pt x="687" y="4608"/>
                    <a:pt x="794" y="4894"/>
                    <a:pt x="949" y="5156"/>
                  </a:cubicBezTo>
                  <a:cubicBezTo>
                    <a:pt x="997" y="5239"/>
                    <a:pt x="1033" y="5322"/>
                    <a:pt x="1068" y="5394"/>
                  </a:cubicBezTo>
                  <a:lnTo>
                    <a:pt x="771" y="5537"/>
                  </a:lnTo>
                  <a:cubicBezTo>
                    <a:pt x="536" y="5629"/>
                    <a:pt x="642" y="5947"/>
                    <a:pt x="842" y="5947"/>
                  </a:cubicBezTo>
                  <a:cubicBezTo>
                    <a:pt x="875" y="5947"/>
                    <a:pt x="912" y="5938"/>
                    <a:pt x="949" y="5918"/>
                  </a:cubicBezTo>
                  <a:lnTo>
                    <a:pt x="1235" y="5799"/>
                  </a:lnTo>
                  <a:cubicBezTo>
                    <a:pt x="1354" y="6132"/>
                    <a:pt x="1437" y="6489"/>
                    <a:pt x="1461" y="6846"/>
                  </a:cubicBezTo>
                  <a:lnTo>
                    <a:pt x="1163" y="6906"/>
                  </a:lnTo>
                  <a:cubicBezTo>
                    <a:pt x="902" y="6954"/>
                    <a:pt x="937" y="7335"/>
                    <a:pt x="1199" y="7335"/>
                  </a:cubicBezTo>
                  <a:lnTo>
                    <a:pt x="1235" y="7335"/>
                  </a:lnTo>
                  <a:lnTo>
                    <a:pt x="1473" y="7287"/>
                  </a:lnTo>
                  <a:lnTo>
                    <a:pt x="1509" y="7918"/>
                  </a:lnTo>
                  <a:cubicBezTo>
                    <a:pt x="1509" y="8097"/>
                    <a:pt x="1544" y="8263"/>
                    <a:pt x="1592" y="8442"/>
                  </a:cubicBezTo>
                  <a:lnTo>
                    <a:pt x="1342" y="8585"/>
                  </a:lnTo>
                  <a:cubicBezTo>
                    <a:pt x="1152" y="8704"/>
                    <a:pt x="1235" y="8990"/>
                    <a:pt x="1449" y="8990"/>
                  </a:cubicBezTo>
                  <a:cubicBezTo>
                    <a:pt x="1497" y="8990"/>
                    <a:pt x="1533" y="8978"/>
                    <a:pt x="1556" y="8966"/>
                  </a:cubicBezTo>
                  <a:lnTo>
                    <a:pt x="1759" y="8847"/>
                  </a:lnTo>
                  <a:cubicBezTo>
                    <a:pt x="1890" y="9073"/>
                    <a:pt x="2056" y="9275"/>
                    <a:pt x="2247" y="9442"/>
                  </a:cubicBezTo>
                  <a:cubicBezTo>
                    <a:pt x="1723" y="10037"/>
                    <a:pt x="1437" y="10799"/>
                    <a:pt x="1437" y="11597"/>
                  </a:cubicBezTo>
                  <a:lnTo>
                    <a:pt x="1437" y="14038"/>
                  </a:lnTo>
                  <a:cubicBezTo>
                    <a:pt x="1437" y="14181"/>
                    <a:pt x="1544" y="14252"/>
                    <a:pt x="1652" y="14252"/>
                  </a:cubicBezTo>
                  <a:cubicBezTo>
                    <a:pt x="1759" y="14252"/>
                    <a:pt x="1866" y="14181"/>
                    <a:pt x="1866" y="14038"/>
                  </a:cubicBezTo>
                  <a:lnTo>
                    <a:pt x="1866" y="11597"/>
                  </a:lnTo>
                  <a:cubicBezTo>
                    <a:pt x="1866" y="10883"/>
                    <a:pt x="2128" y="10192"/>
                    <a:pt x="2616" y="9680"/>
                  </a:cubicBezTo>
                  <a:cubicBezTo>
                    <a:pt x="2759" y="9752"/>
                    <a:pt x="2914" y="9823"/>
                    <a:pt x="3080" y="9871"/>
                  </a:cubicBezTo>
                  <a:lnTo>
                    <a:pt x="2807" y="10597"/>
                  </a:lnTo>
                  <a:cubicBezTo>
                    <a:pt x="2676" y="10954"/>
                    <a:pt x="2604" y="11335"/>
                    <a:pt x="2604" y="11716"/>
                  </a:cubicBezTo>
                  <a:lnTo>
                    <a:pt x="2604" y="14038"/>
                  </a:lnTo>
                  <a:cubicBezTo>
                    <a:pt x="2604" y="14181"/>
                    <a:pt x="2711" y="14252"/>
                    <a:pt x="2818" y="14252"/>
                  </a:cubicBezTo>
                  <a:cubicBezTo>
                    <a:pt x="2926" y="14252"/>
                    <a:pt x="3033" y="14181"/>
                    <a:pt x="3033" y="14038"/>
                  </a:cubicBezTo>
                  <a:lnTo>
                    <a:pt x="3033" y="11716"/>
                  </a:lnTo>
                  <a:cubicBezTo>
                    <a:pt x="3033" y="11383"/>
                    <a:pt x="3092" y="11049"/>
                    <a:pt x="3199" y="10740"/>
                  </a:cubicBezTo>
                  <a:lnTo>
                    <a:pt x="3497" y="9942"/>
                  </a:lnTo>
                  <a:lnTo>
                    <a:pt x="3783" y="9942"/>
                  </a:lnTo>
                  <a:lnTo>
                    <a:pt x="4081" y="10740"/>
                  </a:lnTo>
                  <a:cubicBezTo>
                    <a:pt x="4200" y="11049"/>
                    <a:pt x="4259" y="11383"/>
                    <a:pt x="4259" y="11716"/>
                  </a:cubicBezTo>
                  <a:lnTo>
                    <a:pt x="4259" y="12216"/>
                  </a:lnTo>
                  <a:cubicBezTo>
                    <a:pt x="4271" y="12347"/>
                    <a:pt x="4372" y="12413"/>
                    <a:pt x="4473" y="12413"/>
                  </a:cubicBezTo>
                  <a:cubicBezTo>
                    <a:pt x="4575" y="12413"/>
                    <a:pt x="4676" y="12347"/>
                    <a:pt x="4688" y="12216"/>
                  </a:cubicBezTo>
                  <a:lnTo>
                    <a:pt x="4688" y="11716"/>
                  </a:lnTo>
                  <a:cubicBezTo>
                    <a:pt x="4688" y="11335"/>
                    <a:pt x="4616" y="10954"/>
                    <a:pt x="4485" y="10597"/>
                  </a:cubicBezTo>
                  <a:lnTo>
                    <a:pt x="4211" y="9871"/>
                  </a:lnTo>
                  <a:cubicBezTo>
                    <a:pt x="4378" y="9823"/>
                    <a:pt x="4533" y="9752"/>
                    <a:pt x="4676" y="9680"/>
                  </a:cubicBezTo>
                  <a:cubicBezTo>
                    <a:pt x="5152" y="10192"/>
                    <a:pt x="5426" y="10883"/>
                    <a:pt x="5426" y="11597"/>
                  </a:cubicBezTo>
                  <a:lnTo>
                    <a:pt x="5426" y="14038"/>
                  </a:lnTo>
                  <a:cubicBezTo>
                    <a:pt x="5426" y="14181"/>
                    <a:pt x="5533" y="14252"/>
                    <a:pt x="5640" y="14252"/>
                  </a:cubicBezTo>
                  <a:cubicBezTo>
                    <a:pt x="5747" y="14252"/>
                    <a:pt x="5855" y="14181"/>
                    <a:pt x="5855" y="14038"/>
                  </a:cubicBezTo>
                  <a:lnTo>
                    <a:pt x="5855" y="11597"/>
                  </a:lnTo>
                  <a:cubicBezTo>
                    <a:pt x="5855" y="10787"/>
                    <a:pt x="5557" y="10025"/>
                    <a:pt x="5021" y="9430"/>
                  </a:cubicBezTo>
                  <a:cubicBezTo>
                    <a:pt x="5224" y="9263"/>
                    <a:pt x="5390" y="9061"/>
                    <a:pt x="5509" y="8835"/>
                  </a:cubicBezTo>
                  <a:lnTo>
                    <a:pt x="5712" y="8954"/>
                  </a:lnTo>
                  <a:cubicBezTo>
                    <a:pt x="5747" y="8973"/>
                    <a:pt x="5784" y="8983"/>
                    <a:pt x="5821" y="8983"/>
                  </a:cubicBezTo>
                  <a:cubicBezTo>
                    <a:pt x="5897" y="8983"/>
                    <a:pt x="5969" y="8943"/>
                    <a:pt x="6009" y="8871"/>
                  </a:cubicBezTo>
                  <a:cubicBezTo>
                    <a:pt x="6069" y="8763"/>
                    <a:pt x="6033" y="8632"/>
                    <a:pt x="5926" y="8573"/>
                  </a:cubicBezTo>
                  <a:lnTo>
                    <a:pt x="5676" y="8430"/>
                  </a:lnTo>
                  <a:cubicBezTo>
                    <a:pt x="5735" y="8251"/>
                    <a:pt x="5759" y="8073"/>
                    <a:pt x="5771" y="7894"/>
                  </a:cubicBezTo>
                  <a:lnTo>
                    <a:pt x="5795" y="7275"/>
                  </a:lnTo>
                  <a:lnTo>
                    <a:pt x="6033" y="7311"/>
                  </a:lnTo>
                  <a:lnTo>
                    <a:pt x="6081" y="7311"/>
                  </a:lnTo>
                  <a:cubicBezTo>
                    <a:pt x="6085" y="7311"/>
                    <a:pt x="6089" y="7311"/>
                    <a:pt x="6092" y="7311"/>
                  </a:cubicBezTo>
                  <a:cubicBezTo>
                    <a:pt x="6344" y="7311"/>
                    <a:pt x="6375" y="6929"/>
                    <a:pt x="6116" y="6894"/>
                  </a:cubicBezTo>
                  <a:lnTo>
                    <a:pt x="5819" y="6835"/>
                  </a:lnTo>
                  <a:cubicBezTo>
                    <a:pt x="5843" y="6477"/>
                    <a:pt x="5926" y="6120"/>
                    <a:pt x="6045" y="5775"/>
                  </a:cubicBezTo>
                  <a:lnTo>
                    <a:pt x="6319" y="5906"/>
                  </a:lnTo>
                  <a:cubicBezTo>
                    <a:pt x="6356" y="5924"/>
                    <a:pt x="6392" y="5932"/>
                    <a:pt x="6425" y="5932"/>
                  </a:cubicBezTo>
                  <a:cubicBezTo>
                    <a:pt x="6633" y="5932"/>
                    <a:pt x="6734" y="5616"/>
                    <a:pt x="6497" y="5513"/>
                  </a:cubicBezTo>
                  <a:lnTo>
                    <a:pt x="6200" y="5382"/>
                  </a:lnTo>
                  <a:cubicBezTo>
                    <a:pt x="6247" y="5299"/>
                    <a:pt x="6283" y="5215"/>
                    <a:pt x="6331" y="5144"/>
                  </a:cubicBezTo>
                  <a:cubicBezTo>
                    <a:pt x="6486" y="4870"/>
                    <a:pt x="6593" y="4584"/>
                    <a:pt x="6664" y="4287"/>
                  </a:cubicBezTo>
                  <a:lnTo>
                    <a:pt x="6938" y="4346"/>
                  </a:lnTo>
                  <a:lnTo>
                    <a:pt x="6974" y="4346"/>
                  </a:lnTo>
                  <a:cubicBezTo>
                    <a:pt x="7248" y="4346"/>
                    <a:pt x="7283" y="3953"/>
                    <a:pt x="7021" y="3918"/>
                  </a:cubicBezTo>
                  <a:lnTo>
                    <a:pt x="7021" y="3918"/>
                  </a:lnTo>
                  <a:lnTo>
                    <a:pt x="7033" y="3929"/>
                  </a:lnTo>
                  <a:lnTo>
                    <a:pt x="6736" y="3870"/>
                  </a:lnTo>
                  <a:cubicBezTo>
                    <a:pt x="6736" y="3787"/>
                    <a:pt x="6748" y="3703"/>
                    <a:pt x="6748" y="3620"/>
                  </a:cubicBezTo>
                  <a:cubicBezTo>
                    <a:pt x="6748" y="3370"/>
                    <a:pt x="6724" y="3108"/>
                    <a:pt x="6664" y="2870"/>
                  </a:cubicBezTo>
                  <a:lnTo>
                    <a:pt x="6962" y="2763"/>
                  </a:lnTo>
                  <a:cubicBezTo>
                    <a:pt x="7191" y="2675"/>
                    <a:pt x="7100" y="2349"/>
                    <a:pt x="6883" y="2349"/>
                  </a:cubicBezTo>
                  <a:cubicBezTo>
                    <a:pt x="6862" y="2349"/>
                    <a:pt x="6841" y="2352"/>
                    <a:pt x="6819" y="2358"/>
                  </a:cubicBezTo>
                  <a:lnTo>
                    <a:pt x="6521" y="2465"/>
                  </a:lnTo>
                  <a:cubicBezTo>
                    <a:pt x="6402" y="2155"/>
                    <a:pt x="6236" y="1882"/>
                    <a:pt x="6021" y="1632"/>
                  </a:cubicBezTo>
                  <a:lnTo>
                    <a:pt x="6259" y="1417"/>
                  </a:lnTo>
                  <a:cubicBezTo>
                    <a:pt x="6428" y="1268"/>
                    <a:pt x="6288" y="1037"/>
                    <a:pt x="6116" y="1037"/>
                  </a:cubicBezTo>
                  <a:cubicBezTo>
                    <a:pt x="6069" y="1037"/>
                    <a:pt x="6020" y="1055"/>
                    <a:pt x="5974" y="1096"/>
                  </a:cubicBezTo>
                  <a:lnTo>
                    <a:pt x="5724" y="1322"/>
                  </a:lnTo>
                  <a:cubicBezTo>
                    <a:pt x="5521" y="1131"/>
                    <a:pt x="5295" y="977"/>
                    <a:pt x="5057" y="858"/>
                  </a:cubicBezTo>
                  <a:lnTo>
                    <a:pt x="5188" y="572"/>
                  </a:lnTo>
                  <a:cubicBezTo>
                    <a:pt x="5275" y="398"/>
                    <a:pt x="5137" y="256"/>
                    <a:pt x="4995" y="256"/>
                  </a:cubicBezTo>
                  <a:cubicBezTo>
                    <a:pt x="4924" y="256"/>
                    <a:pt x="4851" y="293"/>
                    <a:pt x="4807" y="381"/>
                  </a:cubicBezTo>
                  <a:lnTo>
                    <a:pt x="4664" y="679"/>
                  </a:lnTo>
                  <a:cubicBezTo>
                    <a:pt x="4414" y="596"/>
                    <a:pt x="4152" y="548"/>
                    <a:pt x="3890" y="524"/>
                  </a:cubicBezTo>
                  <a:lnTo>
                    <a:pt x="3890" y="215"/>
                  </a:lnTo>
                  <a:cubicBezTo>
                    <a:pt x="3890" y="72"/>
                    <a:pt x="3783" y="0"/>
                    <a:pt x="36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10" name="Google Shape;6710;p112"/>
            <p:cNvSpPr/>
            <p:nvPr/>
          </p:nvSpPr>
          <p:spPr>
            <a:xfrm>
              <a:off x="1254258" y="2410940"/>
              <a:ext cx="11774" cy="36145"/>
            </a:xfrm>
            <a:custGeom>
              <a:rect b="b" l="l" r="r" t="t"/>
              <a:pathLst>
                <a:path extrusionOk="0" h="1317" w="429">
                  <a:moveTo>
                    <a:pt x="214" y="1"/>
                  </a:moveTo>
                  <a:cubicBezTo>
                    <a:pt x="95" y="1"/>
                    <a:pt x="0" y="96"/>
                    <a:pt x="0" y="215"/>
                  </a:cubicBezTo>
                  <a:lnTo>
                    <a:pt x="0" y="1120"/>
                  </a:lnTo>
                  <a:cubicBezTo>
                    <a:pt x="6" y="1251"/>
                    <a:pt x="107" y="1316"/>
                    <a:pt x="210" y="1316"/>
                  </a:cubicBezTo>
                  <a:cubicBezTo>
                    <a:pt x="313" y="1316"/>
                    <a:pt x="417" y="1251"/>
                    <a:pt x="429" y="1120"/>
                  </a:cubicBezTo>
                  <a:lnTo>
                    <a:pt x="429" y="215"/>
                  </a:lnTo>
                  <a:cubicBezTo>
                    <a:pt x="429" y="96"/>
                    <a:pt x="321" y="1"/>
                    <a:pt x="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11" name="Google Shape;6711;p112"/>
            <p:cNvSpPr/>
            <p:nvPr/>
          </p:nvSpPr>
          <p:spPr>
            <a:xfrm>
              <a:off x="1344772" y="2187428"/>
              <a:ext cx="116339" cy="260151"/>
            </a:xfrm>
            <a:custGeom>
              <a:rect b="b" l="l" r="r" t="t"/>
              <a:pathLst>
                <a:path extrusionOk="0" h="9479" w="4239">
                  <a:moveTo>
                    <a:pt x="2119" y="429"/>
                  </a:moveTo>
                  <a:cubicBezTo>
                    <a:pt x="3060" y="429"/>
                    <a:pt x="3810" y="1179"/>
                    <a:pt x="3810" y="2120"/>
                  </a:cubicBezTo>
                  <a:lnTo>
                    <a:pt x="3810" y="4620"/>
                  </a:lnTo>
                  <a:cubicBezTo>
                    <a:pt x="3810" y="5549"/>
                    <a:pt x="3060" y="6299"/>
                    <a:pt x="2119" y="6299"/>
                  </a:cubicBezTo>
                  <a:cubicBezTo>
                    <a:pt x="1191" y="6299"/>
                    <a:pt x="429" y="5549"/>
                    <a:pt x="429" y="4620"/>
                  </a:cubicBezTo>
                  <a:lnTo>
                    <a:pt x="429" y="2120"/>
                  </a:lnTo>
                  <a:cubicBezTo>
                    <a:pt x="429" y="1179"/>
                    <a:pt x="1191" y="429"/>
                    <a:pt x="2119" y="429"/>
                  </a:cubicBezTo>
                  <a:close/>
                  <a:moveTo>
                    <a:pt x="2119" y="1"/>
                  </a:moveTo>
                  <a:cubicBezTo>
                    <a:pt x="953" y="1"/>
                    <a:pt x="0" y="941"/>
                    <a:pt x="0" y="2120"/>
                  </a:cubicBezTo>
                  <a:lnTo>
                    <a:pt x="0" y="4620"/>
                  </a:lnTo>
                  <a:cubicBezTo>
                    <a:pt x="0" y="5275"/>
                    <a:pt x="322" y="5906"/>
                    <a:pt x="857" y="6311"/>
                  </a:cubicBezTo>
                  <a:lnTo>
                    <a:pt x="774" y="6442"/>
                  </a:lnTo>
                  <a:cubicBezTo>
                    <a:pt x="583" y="6728"/>
                    <a:pt x="488" y="7061"/>
                    <a:pt x="488" y="7406"/>
                  </a:cubicBezTo>
                  <a:lnTo>
                    <a:pt x="488" y="8490"/>
                  </a:lnTo>
                  <a:cubicBezTo>
                    <a:pt x="500" y="8621"/>
                    <a:pt x="601" y="8686"/>
                    <a:pt x="703" y="8686"/>
                  </a:cubicBezTo>
                  <a:cubicBezTo>
                    <a:pt x="804" y="8686"/>
                    <a:pt x="905" y="8621"/>
                    <a:pt x="917" y="8490"/>
                  </a:cubicBezTo>
                  <a:lnTo>
                    <a:pt x="917" y="7406"/>
                  </a:lnTo>
                  <a:cubicBezTo>
                    <a:pt x="917" y="7145"/>
                    <a:pt x="988" y="6883"/>
                    <a:pt x="1131" y="6668"/>
                  </a:cubicBezTo>
                  <a:lnTo>
                    <a:pt x="1214" y="6525"/>
                  </a:lnTo>
                  <a:cubicBezTo>
                    <a:pt x="1441" y="6633"/>
                    <a:pt x="1667" y="6692"/>
                    <a:pt x="1905" y="6728"/>
                  </a:cubicBezTo>
                  <a:lnTo>
                    <a:pt x="1905" y="9264"/>
                  </a:lnTo>
                  <a:cubicBezTo>
                    <a:pt x="1905" y="9407"/>
                    <a:pt x="2012" y="9478"/>
                    <a:pt x="2119" y="9478"/>
                  </a:cubicBezTo>
                  <a:cubicBezTo>
                    <a:pt x="2227" y="9478"/>
                    <a:pt x="2334" y="9407"/>
                    <a:pt x="2334" y="9264"/>
                  </a:cubicBezTo>
                  <a:lnTo>
                    <a:pt x="2334" y="6728"/>
                  </a:lnTo>
                  <a:cubicBezTo>
                    <a:pt x="2572" y="6692"/>
                    <a:pt x="2810" y="6633"/>
                    <a:pt x="3024" y="6525"/>
                  </a:cubicBezTo>
                  <a:lnTo>
                    <a:pt x="3108" y="6668"/>
                  </a:lnTo>
                  <a:cubicBezTo>
                    <a:pt x="3250" y="6894"/>
                    <a:pt x="3322" y="7145"/>
                    <a:pt x="3322" y="7406"/>
                  </a:cubicBezTo>
                  <a:lnTo>
                    <a:pt x="3322" y="8490"/>
                  </a:lnTo>
                  <a:cubicBezTo>
                    <a:pt x="3322" y="8633"/>
                    <a:pt x="3429" y="8704"/>
                    <a:pt x="3536" y="8704"/>
                  </a:cubicBezTo>
                  <a:cubicBezTo>
                    <a:pt x="3643" y="8704"/>
                    <a:pt x="3751" y="8633"/>
                    <a:pt x="3751" y="8490"/>
                  </a:cubicBezTo>
                  <a:lnTo>
                    <a:pt x="3751" y="7406"/>
                  </a:lnTo>
                  <a:cubicBezTo>
                    <a:pt x="3751" y="7061"/>
                    <a:pt x="3655" y="6728"/>
                    <a:pt x="3477" y="6442"/>
                  </a:cubicBezTo>
                  <a:lnTo>
                    <a:pt x="3393" y="6311"/>
                  </a:lnTo>
                  <a:cubicBezTo>
                    <a:pt x="3929" y="5906"/>
                    <a:pt x="4239" y="5287"/>
                    <a:pt x="4239" y="4620"/>
                  </a:cubicBezTo>
                  <a:lnTo>
                    <a:pt x="4239" y="2120"/>
                  </a:lnTo>
                  <a:cubicBezTo>
                    <a:pt x="4239" y="941"/>
                    <a:pt x="3298" y="1"/>
                    <a:pt x="21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12" name="Google Shape;6712;p112"/>
            <p:cNvSpPr/>
            <p:nvPr/>
          </p:nvSpPr>
          <p:spPr>
            <a:xfrm>
              <a:off x="1367633" y="2209659"/>
              <a:ext cx="70616" cy="138899"/>
            </a:xfrm>
            <a:custGeom>
              <a:rect b="b" l="l" r="r" t="t"/>
              <a:pathLst>
                <a:path extrusionOk="0" h="5061" w="2573">
                  <a:moveTo>
                    <a:pt x="1286" y="0"/>
                  </a:moveTo>
                  <a:cubicBezTo>
                    <a:pt x="572" y="0"/>
                    <a:pt x="0" y="596"/>
                    <a:pt x="24" y="1310"/>
                  </a:cubicBezTo>
                  <a:lnTo>
                    <a:pt x="24" y="3810"/>
                  </a:lnTo>
                  <a:cubicBezTo>
                    <a:pt x="24" y="4501"/>
                    <a:pt x="596" y="5061"/>
                    <a:pt x="1286" y="5061"/>
                  </a:cubicBezTo>
                  <a:cubicBezTo>
                    <a:pt x="1989" y="5061"/>
                    <a:pt x="2548" y="4501"/>
                    <a:pt x="2548" y="3810"/>
                  </a:cubicBezTo>
                  <a:lnTo>
                    <a:pt x="2548" y="3489"/>
                  </a:lnTo>
                  <a:cubicBezTo>
                    <a:pt x="2548" y="3346"/>
                    <a:pt x="2441" y="3275"/>
                    <a:pt x="2334" y="3275"/>
                  </a:cubicBezTo>
                  <a:cubicBezTo>
                    <a:pt x="2227" y="3275"/>
                    <a:pt x="2120" y="3346"/>
                    <a:pt x="2120" y="3489"/>
                  </a:cubicBezTo>
                  <a:lnTo>
                    <a:pt x="2120" y="3810"/>
                  </a:lnTo>
                  <a:cubicBezTo>
                    <a:pt x="2108" y="4251"/>
                    <a:pt x="1739" y="4608"/>
                    <a:pt x="1286" y="4608"/>
                  </a:cubicBezTo>
                  <a:cubicBezTo>
                    <a:pt x="846" y="4608"/>
                    <a:pt x="477" y="4251"/>
                    <a:pt x="453" y="3810"/>
                  </a:cubicBezTo>
                  <a:lnTo>
                    <a:pt x="453" y="1310"/>
                  </a:lnTo>
                  <a:cubicBezTo>
                    <a:pt x="441" y="834"/>
                    <a:pt x="810" y="441"/>
                    <a:pt x="1286" y="441"/>
                  </a:cubicBezTo>
                  <a:cubicBezTo>
                    <a:pt x="1763" y="441"/>
                    <a:pt x="2144" y="834"/>
                    <a:pt x="2120" y="1310"/>
                  </a:cubicBezTo>
                  <a:lnTo>
                    <a:pt x="2120" y="2572"/>
                  </a:lnTo>
                  <a:cubicBezTo>
                    <a:pt x="2120" y="2715"/>
                    <a:pt x="2227" y="2786"/>
                    <a:pt x="2334" y="2786"/>
                  </a:cubicBezTo>
                  <a:cubicBezTo>
                    <a:pt x="2441" y="2786"/>
                    <a:pt x="2548" y="2715"/>
                    <a:pt x="2548" y="2572"/>
                  </a:cubicBezTo>
                  <a:lnTo>
                    <a:pt x="2548" y="1310"/>
                  </a:lnTo>
                  <a:cubicBezTo>
                    <a:pt x="2572" y="596"/>
                    <a:pt x="2001" y="0"/>
                    <a:pt x="12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13" name="Google Shape;6713;p112"/>
            <p:cNvSpPr/>
            <p:nvPr/>
          </p:nvSpPr>
          <p:spPr>
            <a:xfrm>
              <a:off x="1389068" y="2243142"/>
              <a:ext cx="25002" cy="15891"/>
            </a:xfrm>
            <a:custGeom>
              <a:rect b="b" l="l" r="r" t="t"/>
              <a:pathLst>
                <a:path extrusionOk="0" h="579" w="911">
                  <a:moveTo>
                    <a:pt x="298" y="0"/>
                  </a:moveTo>
                  <a:cubicBezTo>
                    <a:pt x="94" y="0"/>
                    <a:pt x="0" y="317"/>
                    <a:pt x="232" y="412"/>
                  </a:cubicBezTo>
                  <a:lnTo>
                    <a:pt x="601" y="566"/>
                  </a:lnTo>
                  <a:cubicBezTo>
                    <a:pt x="624" y="578"/>
                    <a:pt x="648" y="578"/>
                    <a:pt x="672" y="578"/>
                  </a:cubicBezTo>
                  <a:cubicBezTo>
                    <a:pt x="767" y="578"/>
                    <a:pt x="839" y="531"/>
                    <a:pt x="874" y="447"/>
                  </a:cubicBezTo>
                  <a:cubicBezTo>
                    <a:pt x="910" y="340"/>
                    <a:pt x="863" y="209"/>
                    <a:pt x="755" y="162"/>
                  </a:cubicBezTo>
                  <a:lnTo>
                    <a:pt x="386" y="19"/>
                  </a:lnTo>
                  <a:cubicBezTo>
                    <a:pt x="355" y="6"/>
                    <a:pt x="326" y="0"/>
                    <a:pt x="2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14" name="Google Shape;6714;p112"/>
            <p:cNvSpPr/>
            <p:nvPr/>
          </p:nvSpPr>
          <p:spPr>
            <a:xfrm>
              <a:off x="1396396" y="2270587"/>
              <a:ext cx="14711" cy="15232"/>
            </a:xfrm>
            <a:custGeom>
              <a:rect b="b" l="l" r="r" t="t"/>
              <a:pathLst>
                <a:path extrusionOk="0" h="555" w="536">
                  <a:moveTo>
                    <a:pt x="294" y="0"/>
                  </a:moveTo>
                  <a:cubicBezTo>
                    <a:pt x="211" y="0"/>
                    <a:pt x="131" y="47"/>
                    <a:pt x="95" y="126"/>
                  </a:cubicBezTo>
                  <a:lnTo>
                    <a:pt x="48" y="245"/>
                  </a:lnTo>
                  <a:cubicBezTo>
                    <a:pt x="0" y="352"/>
                    <a:pt x="48" y="483"/>
                    <a:pt x="155" y="531"/>
                  </a:cubicBezTo>
                  <a:cubicBezTo>
                    <a:pt x="179" y="543"/>
                    <a:pt x="215" y="555"/>
                    <a:pt x="238" y="555"/>
                  </a:cubicBezTo>
                  <a:cubicBezTo>
                    <a:pt x="322" y="555"/>
                    <a:pt x="405" y="495"/>
                    <a:pt x="441" y="424"/>
                  </a:cubicBezTo>
                  <a:lnTo>
                    <a:pt x="488" y="293"/>
                  </a:lnTo>
                  <a:cubicBezTo>
                    <a:pt x="536" y="185"/>
                    <a:pt x="488" y="66"/>
                    <a:pt x="381" y="19"/>
                  </a:cubicBezTo>
                  <a:cubicBezTo>
                    <a:pt x="353" y="6"/>
                    <a:pt x="323" y="0"/>
                    <a:pt x="2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15" name="Google Shape;6715;p112"/>
            <p:cNvSpPr/>
            <p:nvPr/>
          </p:nvSpPr>
          <p:spPr>
            <a:xfrm>
              <a:off x="1398674" y="2301490"/>
              <a:ext cx="11801" cy="16357"/>
            </a:xfrm>
            <a:custGeom>
              <a:rect b="b" l="l" r="r" t="t"/>
              <a:pathLst>
                <a:path extrusionOk="0" h="596" w="430">
                  <a:moveTo>
                    <a:pt x="215" y="0"/>
                  </a:moveTo>
                  <a:cubicBezTo>
                    <a:pt x="96" y="0"/>
                    <a:pt x="1" y="95"/>
                    <a:pt x="1" y="214"/>
                  </a:cubicBezTo>
                  <a:lnTo>
                    <a:pt x="1" y="381"/>
                  </a:lnTo>
                  <a:cubicBezTo>
                    <a:pt x="1" y="524"/>
                    <a:pt x="108" y="595"/>
                    <a:pt x="215" y="595"/>
                  </a:cubicBezTo>
                  <a:cubicBezTo>
                    <a:pt x="322" y="595"/>
                    <a:pt x="429" y="524"/>
                    <a:pt x="429" y="381"/>
                  </a:cubicBezTo>
                  <a:lnTo>
                    <a:pt x="429" y="214"/>
                  </a:lnTo>
                  <a:cubicBezTo>
                    <a:pt x="429" y="95"/>
                    <a:pt x="334" y="0"/>
                    <a:pt x="2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16" name="Google Shape;6716;p112"/>
          <p:cNvGrpSpPr/>
          <p:nvPr/>
        </p:nvGrpSpPr>
        <p:grpSpPr>
          <a:xfrm>
            <a:off x="6935099" y="2665246"/>
            <a:ext cx="314053" cy="391091"/>
            <a:chOff x="6935099" y="2665246"/>
            <a:chExt cx="314053" cy="391091"/>
          </a:xfrm>
        </p:grpSpPr>
        <p:sp>
          <p:nvSpPr>
            <p:cNvPr id="6717" name="Google Shape;6717;p112"/>
            <p:cNvSpPr/>
            <p:nvPr/>
          </p:nvSpPr>
          <p:spPr>
            <a:xfrm>
              <a:off x="6935099" y="2665246"/>
              <a:ext cx="314053" cy="391091"/>
            </a:xfrm>
            <a:custGeom>
              <a:rect b="b" l="l" r="r" t="t"/>
              <a:pathLst>
                <a:path extrusionOk="0" h="14250" w="11443">
                  <a:moveTo>
                    <a:pt x="5715" y="1"/>
                  </a:moveTo>
                  <a:cubicBezTo>
                    <a:pt x="5599" y="1"/>
                    <a:pt x="5483" y="16"/>
                    <a:pt x="5370" y="45"/>
                  </a:cubicBezTo>
                  <a:lnTo>
                    <a:pt x="476" y="1355"/>
                  </a:lnTo>
                  <a:cubicBezTo>
                    <a:pt x="203" y="1426"/>
                    <a:pt x="0" y="1688"/>
                    <a:pt x="0" y="1974"/>
                  </a:cubicBezTo>
                  <a:lnTo>
                    <a:pt x="0" y="7677"/>
                  </a:lnTo>
                  <a:cubicBezTo>
                    <a:pt x="0" y="10689"/>
                    <a:pt x="2036" y="13321"/>
                    <a:pt x="4941" y="14083"/>
                  </a:cubicBezTo>
                  <a:lnTo>
                    <a:pt x="5477" y="14214"/>
                  </a:lnTo>
                  <a:cubicBezTo>
                    <a:pt x="5554" y="14238"/>
                    <a:pt x="5635" y="14249"/>
                    <a:pt x="5715" y="14249"/>
                  </a:cubicBezTo>
                  <a:cubicBezTo>
                    <a:pt x="5796" y="14249"/>
                    <a:pt x="5876" y="14238"/>
                    <a:pt x="5953" y="14214"/>
                  </a:cubicBezTo>
                  <a:lnTo>
                    <a:pt x="6489" y="14083"/>
                  </a:lnTo>
                  <a:cubicBezTo>
                    <a:pt x="9394" y="13321"/>
                    <a:pt x="11430" y="10689"/>
                    <a:pt x="11430" y="7677"/>
                  </a:cubicBezTo>
                  <a:lnTo>
                    <a:pt x="11430" y="5248"/>
                  </a:lnTo>
                  <a:cubicBezTo>
                    <a:pt x="11442" y="5100"/>
                    <a:pt x="11332" y="5025"/>
                    <a:pt x="11222" y="5025"/>
                  </a:cubicBezTo>
                  <a:cubicBezTo>
                    <a:pt x="11112" y="5025"/>
                    <a:pt x="11002" y="5100"/>
                    <a:pt x="11013" y="5248"/>
                  </a:cubicBezTo>
                  <a:lnTo>
                    <a:pt x="11013" y="7677"/>
                  </a:lnTo>
                  <a:cubicBezTo>
                    <a:pt x="11013" y="10499"/>
                    <a:pt x="9108" y="12964"/>
                    <a:pt x="6382" y="13678"/>
                  </a:cubicBezTo>
                  <a:lnTo>
                    <a:pt x="5846" y="13809"/>
                  </a:lnTo>
                  <a:cubicBezTo>
                    <a:pt x="5804" y="13821"/>
                    <a:pt x="5760" y="13827"/>
                    <a:pt x="5715" y="13827"/>
                  </a:cubicBezTo>
                  <a:cubicBezTo>
                    <a:pt x="5671" y="13827"/>
                    <a:pt x="5626" y="13821"/>
                    <a:pt x="5584" y="13809"/>
                  </a:cubicBezTo>
                  <a:lnTo>
                    <a:pt x="5048" y="13678"/>
                  </a:lnTo>
                  <a:cubicBezTo>
                    <a:pt x="2322" y="12964"/>
                    <a:pt x="417" y="10499"/>
                    <a:pt x="417" y="7677"/>
                  </a:cubicBezTo>
                  <a:lnTo>
                    <a:pt x="417" y="1986"/>
                  </a:lnTo>
                  <a:cubicBezTo>
                    <a:pt x="417" y="1879"/>
                    <a:pt x="488" y="1796"/>
                    <a:pt x="584" y="1772"/>
                  </a:cubicBezTo>
                  <a:lnTo>
                    <a:pt x="5477" y="450"/>
                  </a:lnTo>
                  <a:cubicBezTo>
                    <a:pt x="5554" y="432"/>
                    <a:pt x="5635" y="423"/>
                    <a:pt x="5715" y="423"/>
                  </a:cubicBezTo>
                  <a:cubicBezTo>
                    <a:pt x="5796" y="423"/>
                    <a:pt x="5876" y="432"/>
                    <a:pt x="5953" y="450"/>
                  </a:cubicBezTo>
                  <a:lnTo>
                    <a:pt x="10847" y="1772"/>
                  </a:lnTo>
                  <a:cubicBezTo>
                    <a:pt x="10942" y="1796"/>
                    <a:pt x="11013" y="1879"/>
                    <a:pt x="11013" y="1986"/>
                  </a:cubicBezTo>
                  <a:lnTo>
                    <a:pt x="11013" y="4367"/>
                  </a:lnTo>
                  <a:cubicBezTo>
                    <a:pt x="11013" y="4486"/>
                    <a:pt x="11109" y="4582"/>
                    <a:pt x="11216" y="4582"/>
                  </a:cubicBezTo>
                  <a:lnTo>
                    <a:pt x="11216" y="4570"/>
                  </a:lnTo>
                  <a:cubicBezTo>
                    <a:pt x="11335" y="4570"/>
                    <a:pt x="11430" y="4474"/>
                    <a:pt x="11430" y="4355"/>
                  </a:cubicBezTo>
                  <a:lnTo>
                    <a:pt x="11430" y="1974"/>
                  </a:lnTo>
                  <a:cubicBezTo>
                    <a:pt x="11430" y="1688"/>
                    <a:pt x="11228" y="1426"/>
                    <a:pt x="10954" y="1355"/>
                  </a:cubicBezTo>
                  <a:lnTo>
                    <a:pt x="6060" y="45"/>
                  </a:lnTo>
                  <a:cubicBezTo>
                    <a:pt x="5947" y="16"/>
                    <a:pt x="5831" y="1"/>
                    <a:pt x="5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18" name="Google Shape;6718;p112"/>
            <p:cNvSpPr/>
            <p:nvPr/>
          </p:nvSpPr>
          <p:spPr>
            <a:xfrm>
              <a:off x="7023691" y="2689837"/>
              <a:ext cx="200623" cy="301483"/>
            </a:xfrm>
            <a:custGeom>
              <a:rect b="b" l="l" r="r" t="t"/>
              <a:pathLst>
                <a:path extrusionOk="0" h="10985" w="7310">
                  <a:moveTo>
                    <a:pt x="2493" y="1"/>
                  </a:moveTo>
                  <a:cubicBezTo>
                    <a:pt x="2454" y="1"/>
                    <a:pt x="2416" y="7"/>
                    <a:pt x="2380" y="18"/>
                  </a:cubicBezTo>
                  <a:lnTo>
                    <a:pt x="261" y="590"/>
                  </a:lnTo>
                  <a:cubicBezTo>
                    <a:pt x="0" y="644"/>
                    <a:pt x="76" y="1005"/>
                    <a:pt x="299" y="1005"/>
                  </a:cubicBezTo>
                  <a:cubicBezTo>
                    <a:pt x="321" y="1005"/>
                    <a:pt x="344" y="1002"/>
                    <a:pt x="368" y="995"/>
                  </a:cubicBezTo>
                  <a:lnTo>
                    <a:pt x="2487" y="423"/>
                  </a:lnTo>
                  <a:lnTo>
                    <a:pt x="6892" y="1602"/>
                  </a:lnTo>
                  <a:lnTo>
                    <a:pt x="6892" y="6781"/>
                  </a:lnTo>
                  <a:cubicBezTo>
                    <a:pt x="6892" y="8234"/>
                    <a:pt x="6297" y="9615"/>
                    <a:pt x="5249" y="10615"/>
                  </a:cubicBezTo>
                  <a:cubicBezTo>
                    <a:pt x="5166" y="10698"/>
                    <a:pt x="5166" y="10829"/>
                    <a:pt x="5249" y="10913"/>
                  </a:cubicBezTo>
                  <a:cubicBezTo>
                    <a:pt x="5284" y="10959"/>
                    <a:pt x="5340" y="10982"/>
                    <a:pt x="5398" y="10984"/>
                  </a:cubicBezTo>
                  <a:lnTo>
                    <a:pt x="5398" y="10984"/>
                  </a:lnTo>
                  <a:cubicBezTo>
                    <a:pt x="5444" y="10982"/>
                    <a:pt x="5501" y="10959"/>
                    <a:pt x="5535" y="10925"/>
                  </a:cubicBezTo>
                  <a:cubicBezTo>
                    <a:pt x="6666" y="9841"/>
                    <a:pt x="7309" y="8341"/>
                    <a:pt x="7309" y="6781"/>
                  </a:cubicBezTo>
                  <a:lnTo>
                    <a:pt x="7309" y="1435"/>
                  </a:lnTo>
                  <a:cubicBezTo>
                    <a:pt x="7309" y="1340"/>
                    <a:pt x="7250" y="1269"/>
                    <a:pt x="7154" y="1233"/>
                  </a:cubicBezTo>
                  <a:lnTo>
                    <a:pt x="2606" y="18"/>
                  </a:lnTo>
                  <a:cubicBezTo>
                    <a:pt x="2571" y="7"/>
                    <a:pt x="2532" y="1"/>
                    <a:pt x="2493" y="1"/>
                  </a:cubicBezTo>
                  <a:close/>
                  <a:moveTo>
                    <a:pt x="5398" y="10984"/>
                  </a:moveTo>
                  <a:lnTo>
                    <a:pt x="5398" y="10984"/>
                  </a:lnTo>
                  <a:cubicBezTo>
                    <a:pt x="5396" y="10984"/>
                    <a:pt x="5394" y="10984"/>
                    <a:pt x="5392" y="10984"/>
                  </a:cubicBezTo>
                  <a:lnTo>
                    <a:pt x="5404" y="10984"/>
                  </a:lnTo>
                  <a:cubicBezTo>
                    <a:pt x="5402" y="10984"/>
                    <a:pt x="5400" y="10984"/>
                    <a:pt x="5398" y="1098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19" name="Google Shape;6719;p112"/>
            <p:cNvSpPr/>
            <p:nvPr/>
          </p:nvSpPr>
          <p:spPr>
            <a:xfrm>
              <a:off x="6959936" y="2711930"/>
              <a:ext cx="201446" cy="319817"/>
            </a:xfrm>
            <a:custGeom>
              <a:rect b="b" l="l" r="r" t="t"/>
              <a:pathLst>
                <a:path extrusionOk="0" h="11653" w="7340">
                  <a:moveTo>
                    <a:pt x="1783" y="0"/>
                  </a:moveTo>
                  <a:cubicBezTo>
                    <a:pt x="1762" y="0"/>
                    <a:pt x="1739" y="4"/>
                    <a:pt x="1715" y="11"/>
                  </a:cubicBezTo>
                  <a:lnTo>
                    <a:pt x="143" y="440"/>
                  </a:lnTo>
                  <a:cubicBezTo>
                    <a:pt x="60" y="464"/>
                    <a:pt x="0" y="547"/>
                    <a:pt x="0" y="642"/>
                  </a:cubicBezTo>
                  <a:lnTo>
                    <a:pt x="0" y="5976"/>
                  </a:lnTo>
                  <a:cubicBezTo>
                    <a:pt x="0" y="8584"/>
                    <a:pt x="1750" y="10858"/>
                    <a:pt x="4274" y="11513"/>
                  </a:cubicBezTo>
                  <a:lnTo>
                    <a:pt x="4763" y="11644"/>
                  </a:lnTo>
                  <a:cubicBezTo>
                    <a:pt x="4780" y="11650"/>
                    <a:pt x="4798" y="11652"/>
                    <a:pt x="4816" y="11652"/>
                  </a:cubicBezTo>
                  <a:cubicBezTo>
                    <a:pt x="4834" y="11652"/>
                    <a:pt x="4852" y="11650"/>
                    <a:pt x="4870" y="11644"/>
                  </a:cubicBezTo>
                  <a:lnTo>
                    <a:pt x="5358" y="11513"/>
                  </a:lnTo>
                  <a:cubicBezTo>
                    <a:pt x="6001" y="11346"/>
                    <a:pt x="6596" y="11072"/>
                    <a:pt x="7144" y="10703"/>
                  </a:cubicBezTo>
                  <a:cubicBezTo>
                    <a:pt x="7340" y="10575"/>
                    <a:pt x="7213" y="10319"/>
                    <a:pt x="7029" y="10319"/>
                  </a:cubicBezTo>
                  <a:cubicBezTo>
                    <a:pt x="6990" y="10319"/>
                    <a:pt x="6948" y="10330"/>
                    <a:pt x="6906" y="10358"/>
                  </a:cubicBezTo>
                  <a:cubicBezTo>
                    <a:pt x="6406" y="10703"/>
                    <a:pt x="5846" y="10953"/>
                    <a:pt x="5263" y="11096"/>
                  </a:cubicBezTo>
                  <a:lnTo>
                    <a:pt x="4822" y="11215"/>
                  </a:lnTo>
                  <a:lnTo>
                    <a:pt x="4382" y="11096"/>
                  </a:lnTo>
                  <a:cubicBezTo>
                    <a:pt x="2048" y="10489"/>
                    <a:pt x="417" y="8393"/>
                    <a:pt x="417" y="5976"/>
                  </a:cubicBezTo>
                  <a:lnTo>
                    <a:pt x="417" y="797"/>
                  </a:lnTo>
                  <a:lnTo>
                    <a:pt x="1822" y="416"/>
                  </a:lnTo>
                  <a:cubicBezTo>
                    <a:pt x="2082" y="362"/>
                    <a:pt x="2006" y="0"/>
                    <a:pt x="17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20" name="Google Shape;6720;p112"/>
            <p:cNvSpPr/>
            <p:nvPr/>
          </p:nvSpPr>
          <p:spPr>
            <a:xfrm>
              <a:off x="6978873" y="2743601"/>
              <a:ext cx="226476" cy="227107"/>
            </a:xfrm>
            <a:custGeom>
              <a:rect b="b" l="l" r="r" t="t"/>
              <a:pathLst>
                <a:path extrusionOk="0" h="8275" w="8252">
                  <a:moveTo>
                    <a:pt x="4120" y="417"/>
                  </a:moveTo>
                  <a:cubicBezTo>
                    <a:pt x="4311" y="417"/>
                    <a:pt x="4418" y="655"/>
                    <a:pt x="4275" y="798"/>
                  </a:cubicBezTo>
                  <a:cubicBezTo>
                    <a:pt x="4228" y="845"/>
                    <a:pt x="4170" y="866"/>
                    <a:pt x="4114" y="866"/>
                  </a:cubicBezTo>
                  <a:cubicBezTo>
                    <a:pt x="4001" y="866"/>
                    <a:pt x="3894" y="779"/>
                    <a:pt x="3894" y="643"/>
                  </a:cubicBezTo>
                  <a:cubicBezTo>
                    <a:pt x="3894" y="512"/>
                    <a:pt x="3989" y="417"/>
                    <a:pt x="4120" y="417"/>
                  </a:cubicBezTo>
                  <a:close/>
                  <a:moveTo>
                    <a:pt x="6583" y="1428"/>
                  </a:moveTo>
                  <a:cubicBezTo>
                    <a:pt x="6699" y="1428"/>
                    <a:pt x="6811" y="1517"/>
                    <a:pt x="6811" y="1655"/>
                  </a:cubicBezTo>
                  <a:cubicBezTo>
                    <a:pt x="6811" y="1791"/>
                    <a:pt x="6704" y="1878"/>
                    <a:pt x="6591" y="1878"/>
                  </a:cubicBezTo>
                  <a:cubicBezTo>
                    <a:pt x="6535" y="1878"/>
                    <a:pt x="6477" y="1857"/>
                    <a:pt x="6430" y="1810"/>
                  </a:cubicBezTo>
                  <a:cubicBezTo>
                    <a:pt x="6335" y="1727"/>
                    <a:pt x="6335" y="1584"/>
                    <a:pt x="6430" y="1488"/>
                  </a:cubicBezTo>
                  <a:cubicBezTo>
                    <a:pt x="6475" y="1447"/>
                    <a:pt x="6530" y="1428"/>
                    <a:pt x="6583" y="1428"/>
                  </a:cubicBezTo>
                  <a:close/>
                  <a:moveTo>
                    <a:pt x="1656" y="1441"/>
                  </a:moveTo>
                  <a:cubicBezTo>
                    <a:pt x="1858" y="1441"/>
                    <a:pt x="1953" y="1691"/>
                    <a:pt x="1810" y="1834"/>
                  </a:cubicBezTo>
                  <a:cubicBezTo>
                    <a:pt x="1775" y="1869"/>
                    <a:pt x="1715" y="1893"/>
                    <a:pt x="1656" y="1893"/>
                  </a:cubicBezTo>
                  <a:cubicBezTo>
                    <a:pt x="1596" y="1893"/>
                    <a:pt x="1537" y="1869"/>
                    <a:pt x="1501" y="1834"/>
                  </a:cubicBezTo>
                  <a:lnTo>
                    <a:pt x="1489" y="1834"/>
                  </a:lnTo>
                  <a:cubicBezTo>
                    <a:pt x="1406" y="1738"/>
                    <a:pt x="1406" y="1596"/>
                    <a:pt x="1489" y="1512"/>
                  </a:cubicBezTo>
                  <a:cubicBezTo>
                    <a:pt x="1537" y="1465"/>
                    <a:pt x="1596" y="1453"/>
                    <a:pt x="1656" y="1441"/>
                  </a:cubicBezTo>
                  <a:close/>
                  <a:moveTo>
                    <a:pt x="7602" y="3893"/>
                  </a:moveTo>
                  <a:cubicBezTo>
                    <a:pt x="7608" y="3893"/>
                    <a:pt x="7615" y="3893"/>
                    <a:pt x="7621" y="3894"/>
                  </a:cubicBezTo>
                  <a:cubicBezTo>
                    <a:pt x="7823" y="3894"/>
                    <a:pt x="7918" y="4132"/>
                    <a:pt x="7775" y="4275"/>
                  </a:cubicBezTo>
                  <a:cubicBezTo>
                    <a:pt x="7728" y="4322"/>
                    <a:pt x="7671" y="4343"/>
                    <a:pt x="7615" y="4343"/>
                  </a:cubicBezTo>
                  <a:cubicBezTo>
                    <a:pt x="7501" y="4343"/>
                    <a:pt x="7394" y="4255"/>
                    <a:pt x="7394" y="4120"/>
                  </a:cubicBezTo>
                  <a:cubicBezTo>
                    <a:pt x="7394" y="3995"/>
                    <a:pt x="7491" y="3893"/>
                    <a:pt x="7602" y="3893"/>
                  </a:cubicBezTo>
                  <a:close/>
                  <a:moveTo>
                    <a:pt x="643" y="3923"/>
                  </a:moveTo>
                  <a:cubicBezTo>
                    <a:pt x="759" y="3923"/>
                    <a:pt x="870" y="4017"/>
                    <a:pt x="870" y="4155"/>
                  </a:cubicBezTo>
                  <a:cubicBezTo>
                    <a:pt x="870" y="4275"/>
                    <a:pt x="775" y="4382"/>
                    <a:pt x="644" y="4382"/>
                  </a:cubicBezTo>
                  <a:cubicBezTo>
                    <a:pt x="441" y="4370"/>
                    <a:pt x="346" y="4132"/>
                    <a:pt x="489" y="3989"/>
                  </a:cubicBezTo>
                  <a:cubicBezTo>
                    <a:pt x="534" y="3944"/>
                    <a:pt x="589" y="3923"/>
                    <a:pt x="643" y="3923"/>
                  </a:cubicBezTo>
                  <a:close/>
                  <a:moveTo>
                    <a:pt x="4116" y="2001"/>
                  </a:moveTo>
                  <a:cubicBezTo>
                    <a:pt x="5212" y="2001"/>
                    <a:pt x="6263" y="2851"/>
                    <a:pt x="6263" y="4132"/>
                  </a:cubicBezTo>
                  <a:cubicBezTo>
                    <a:pt x="6263" y="5310"/>
                    <a:pt x="5311" y="6263"/>
                    <a:pt x="4132" y="6263"/>
                  </a:cubicBezTo>
                  <a:lnTo>
                    <a:pt x="4132" y="6275"/>
                  </a:lnTo>
                  <a:cubicBezTo>
                    <a:pt x="2227" y="6275"/>
                    <a:pt x="1275" y="3977"/>
                    <a:pt x="2620" y="2631"/>
                  </a:cubicBezTo>
                  <a:cubicBezTo>
                    <a:pt x="3055" y="2196"/>
                    <a:pt x="3591" y="2001"/>
                    <a:pt x="4116" y="2001"/>
                  </a:cubicBezTo>
                  <a:close/>
                  <a:moveTo>
                    <a:pt x="6609" y="6370"/>
                  </a:moveTo>
                  <a:cubicBezTo>
                    <a:pt x="6668" y="6370"/>
                    <a:pt x="6728" y="6394"/>
                    <a:pt x="6775" y="6430"/>
                  </a:cubicBezTo>
                  <a:cubicBezTo>
                    <a:pt x="6906" y="6572"/>
                    <a:pt x="6811" y="6822"/>
                    <a:pt x="6609" y="6822"/>
                  </a:cubicBezTo>
                  <a:cubicBezTo>
                    <a:pt x="6406" y="6822"/>
                    <a:pt x="6311" y="6572"/>
                    <a:pt x="6454" y="6430"/>
                  </a:cubicBezTo>
                  <a:cubicBezTo>
                    <a:pt x="6490" y="6394"/>
                    <a:pt x="6549" y="6370"/>
                    <a:pt x="6609" y="6370"/>
                  </a:cubicBezTo>
                  <a:close/>
                  <a:moveTo>
                    <a:pt x="1679" y="6388"/>
                  </a:moveTo>
                  <a:cubicBezTo>
                    <a:pt x="1733" y="6388"/>
                    <a:pt x="1788" y="6408"/>
                    <a:pt x="1834" y="6453"/>
                  </a:cubicBezTo>
                  <a:cubicBezTo>
                    <a:pt x="1918" y="6537"/>
                    <a:pt x="1918" y="6680"/>
                    <a:pt x="1834" y="6775"/>
                  </a:cubicBezTo>
                  <a:cubicBezTo>
                    <a:pt x="1789" y="6820"/>
                    <a:pt x="1734" y="6840"/>
                    <a:pt x="1680" y="6840"/>
                  </a:cubicBezTo>
                  <a:cubicBezTo>
                    <a:pt x="1564" y="6840"/>
                    <a:pt x="1453" y="6746"/>
                    <a:pt x="1453" y="6608"/>
                  </a:cubicBezTo>
                  <a:cubicBezTo>
                    <a:pt x="1453" y="6479"/>
                    <a:pt x="1563" y="6388"/>
                    <a:pt x="1679" y="6388"/>
                  </a:cubicBezTo>
                  <a:close/>
                  <a:moveTo>
                    <a:pt x="4150" y="7397"/>
                  </a:moveTo>
                  <a:cubicBezTo>
                    <a:pt x="4263" y="7397"/>
                    <a:pt x="4370" y="7485"/>
                    <a:pt x="4370" y="7620"/>
                  </a:cubicBezTo>
                  <a:cubicBezTo>
                    <a:pt x="4370" y="7751"/>
                    <a:pt x="4275" y="7846"/>
                    <a:pt x="4144" y="7846"/>
                  </a:cubicBezTo>
                  <a:cubicBezTo>
                    <a:pt x="3942" y="7846"/>
                    <a:pt x="3846" y="7608"/>
                    <a:pt x="3989" y="7465"/>
                  </a:cubicBezTo>
                  <a:cubicBezTo>
                    <a:pt x="4036" y="7418"/>
                    <a:pt x="4094" y="7397"/>
                    <a:pt x="4150" y="7397"/>
                  </a:cubicBezTo>
                  <a:close/>
                  <a:moveTo>
                    <a:pt x="4108" y="0"/>
                  </a:moveTo>
                  <a:cubicBezTo>
                    <a:pt x="3382" y="0"/>
                    <a:pt x="3215" y="1012"/>
                    <a:pt x="3894" y="1250"/>
                  </a:cubicBezTo>
                  <a:lnTo>
                    <a:pt x="3894" y="1584"/>
                  </a:lnTo>
                  <a:cubicBezTo>
                    <a:pt x="3715" y="1596"/>
                    <a:pt x="3525" y="1643"/>
                    <a:pt x="3346" y="1691"/>
                  </a:cubicBezTo>
                  <a:lnTo>
                    <a:pt x="3251" y="1465"/>
                  </a:lnTo>
                  <a:cubicBezTo>
                    <a:pt x="3216" y="1360"/>
                    <a:pt x="3138" y="1316"/>
                    <a:pt x="3058" y="1316"/>
                  </a:cubicBezTo>
                  <a:cubicBezTo>
                    <a:pt x="2922" y="1316"/>
                    <a:pt x="2783" y="1446"/>
                    <a:pt x="2858" y="1619"/>
                  </a:cubicBezTo>
                  <a:lnTo>
                    <a:pt x="2965" y="1858"/>
                  </a:lnTo>
                  <a:cubicBezTo>
                    <a:pt x="2775" y="1953"/>
                    <a:pt x="2608" y="2060"/>
                    <a:pt x="2465" y="2191"/>
                  </a:cubicBezTo>
                  <a:lnTo>
                    <a:pt x="2227" y="1953"/>
                  </a:lnTo>
                  <a:cubicBezTo>
                    <a:pt x="2444" y="1490"/>
                    <a:pt x="2078" y="1028"/>
                    <a:pt x="1644" y="1028"/>
                  </a:cubicBezTo>
                  <a:cubicBezTo>
                    <a:pt x="1530" y="1028"/>
                    <a:pt x="1412" y="1060"/>
                    <a:pt x="1298" y="1131"/>
                  </a:cubicBezTo>
                  <a:cubicBezTo>
                    <a:pt x="763" y="1477"/>
                    <a:pt x="1001" y="2322"/>
                    <a:pt x="1644" y="2322"/>
                  </a:cubicBezTo>
                  <a:cubicBezTo>
                    <a:pt x="1739" y="2322"/>
                    <a:pt x="1846" y="2298"/>
                    <a:pt x="1929" y="2250"/>
                  </a:cubicBezTo>
                  <a:lnTo>
                    <a:pt x="2168" y="2489"/>
                  </a:lnTo>
                  <a:cubicBezTo>
                    <a:pt x="2084" y="2596"/>
                    <a:pt x="2001" y="2703"/>
                    <a:pt x="1929" y="2822"/>
                  </a:cubicBezTo>
                  <a:lnTo>
                    <a:pt x="1703" y="2703"/>
                  </a:lnTo>
                  <a:cubicBezTo>
                    <a:pt x="1666" y="2681"/>
                    <a:pt x="1629" y="2672"/>
                    <a:pt x="1595" y="2672"/>
                  </a:cubicBezTo>
                  <a:cubicBezTo>
                    <a:pt x="1403" y="2672"/>
                    <a:pt x="1290" y="2971"/>
                    <a:pt x="1513" y="3072"/>
                  </a:cubicBezTo>
                  <a:lnTo>
                    <a:pt x="1751" y="3191"/>
                  </a:lnTo>
                  <a:cubicBezTo>
                    <a:pt x="1656" y="3429"/>
                    <a:pt x="1596" y="3679"/>
                    <a:pt x="1572" y="3941"/>
                  </a:cubicBezTo>
                  <a:lnTo>
                    <a:pt x="1263" y="3941"/>
                  </a:lnTo>
                  <a:cubicBezTo>
                    <a:pt x="1159" y="3640"/>
                    <a:pt x="906" y="3502"/>
                    <a:pt x="654" y="3502"/>
                  </a:cubicBezTo>
                  <a:cubicBezTo>
                    <a:pt x="327" y="3502"/>
                    <a:pt x="1" y="3734"/>
                    <a:pt x="1" y="4144"/>
                  </a:cubicBezTo>
                  <a:cubicBezTo>
                    <a:pt x="1" y="4556"/>
                    <a:pt x="331" y="4792"/>
                    <a:pt x="660" y="4792"/>
                  </a:cubicBezTo>
                  <a:cubicBezTo>
                    <a:pt x="911" y="4792"/>
                    <a:pt x="1160" y="4656"/>
                    <a:pt x="1263" y="4358"/>
                  </a:cubicBezTo>
                  <a:lnTo>
                    <a:pt x="1596" y="4358"/>
                  </a:lnTo>
                  <a:cubicBezTo>
                    <a:pt x="1608" y="4501"/>
                    <a:pt x="1632" y="4644"/>
                    <a:pt x="1667" y="4786"/>
                  </a:cubicBezTo>
                  <a:lnTo>
                    <a:pt x="1429" y="4882"/>
                  </a:lnTo>
                  <a:cubicBezTo>
                    <a:pt x="1203" y="4953"/>
                    <a:pt x="1263" y="5287"/>
                    <a:pt x="1501" y="5287"/>
                  </a:cubicBezTo>
                  <a:cubicBezTo>
                    <a:pt x="1525" y="5287"/>
                    <a:pt x="1548" y="5287"/>
                    <a:pt x="1572" y="5275"/>
                  </a:cubicBezTo>
                  <a:lnTo>
                    <a:pt x="1810" y="5191"/>
                  </a:lnTo>
                  <a:cubicBezTo>
                    <a:pt x="1906" y="5406"/>
                    <a:pt x="2037" y="5608"/>
                    <a:pt x="2203" y="5787"/>
                  </a:cubicBezTo>
                  <a:lnTo>
                    <a:pt x="1965" y="6025"/>
                  </a:lnTo>
                  <a:cubicBezTo>
                    <a:pt x="1863" y="5976"/>
                    <a:pt x="1763" y="5954"/>
                    <a:pt x="1669" y="5954"/>
                  </a:cubicBezTo>
                  <a:cubicBezTo>
                    <a:pt x="1142" y="5954"/>
                    <a:pt x="781" y="6629"/>
                    <a:pt x="1215" y="7072"/>
                  </a:cubicBezTo>
                  <a:cubicBezTo>
                    <a:pt x="1353" y="7207"/>
                    <a:pt x="1514" y="7265"/>
                    <a:pt x="1669" y="7265"/>
                  </a:cubicBezTo>
                  <a:cubicBezTo>
                    <a:pt x="2104" y="7265"/>
                    <a:pt x="2499" y="6813"/>
                    <a:pt x="2263" y="6322"/>
                  </a:cubicBezTo>
                  <a:lnTo>
                    <a:pt x="2501" y="6084"/>
                  </a:lnTo>
                  <a:cubicBezTo>
                    <a:pt x="2620" y="6191"/>
                    <a:pt x="2751" y="6287"/>
                    <a:pt x="2894" y="6358"/>
                  </a:cubicBezTo>
                  <a:lnTo>
                    <a:pt x="2787" y="6596"/>
                  </a:lnTo>
                  <a:cubicBezTo>
                    <a:pt x="2739" y="6703"/>
                    <a:pt x="2787" y="6822"/>
                    <a:pt x="2894" y="6870"/>
                  </a:cubicBezTo>
                  <a:cubicBezTo>
                    <a:pt x="2918" y="6882"/>
                    <a:pt x="2953" y="6894"/>
                    <a:pt x="2977" y="6894"/>
                  </a:cubicBezTo>
                  <a:cubicBezTo>
                    <a:pt x="3061" y="6894"/>
                    <a:pt x="3132" y="6846"/>
                    <a:pt x="3168" y="6775"/>
                  </a:cubicBezTo>
                  <a:lnTo>
                    <a:pt x="3275" y="6537"/>
                  </a:lnTo>
                  <a:cubicBezTo>
                    <a:pt x="3489" y="6620"/>
                    <a:pt x="3715" y="6668"/>
                    <a:pt x="3942" y="6680"/>
                  </a:cubicBezTo>
                  <a:lnTo>
                    <a:pt x="3942" y="7013"/>
                  </a:lnTo>
                  <a:cubicBezTo>
                    <a:pt x="3251" y="7251"/>
                    <a:pt x="3418" y="8275"/>
                    <a:pt x="4144" y="8275"/>
                  </a:cubicBezTo>
                  <a:cubicBezTo>
                    <a:pt x="4882" y="8275"/>
                    <a:pt x="5049" y="7251"/>
                    <a:pt x="4358" y="7013"/>
                  </a:cubicBezTo>
                  <a:lnTo>
                    <a:pt x="4358" y="6680"/>
                  </a:lnTo>
                  <a:cubicBezTo>
                    <a:pt x="4537" y="6668"/>
                    <a:pt x="4704" y="6632"/>
                    <a:pt x="4882" y="6584"/>
                  </a:cubicBezTo>
                  <a:lnTo>
                    <a:pt x="4966" y="6822"/>
                  </a:lnTo>
                  <a:cubicBezTo>
                    <a:pt x="5001" y="6906"/>
                    <a:pt x="5085" y="6953"/>
                    <a:pt x="5168" y="6953"/>
                  </a:cubicBezTo>
                  <a:cubicBezTo>
                    <a:pt x="5192" y="6953"/>
                    <a:pt x="5216" y="6953"/>
                    <a:pt x="5239" y="6942"/>
                  </a:cubicBezTo>
                  <a:cubicBezTo>
                    <a:pt x="5347" y="6894"/>
                    <a:pt x="5406" y="6775"/>
                    <a:pt x="5358" y="6668"/>
                  </a:cubicBezTo>
                  <a:lnTo>
                    <a:pt x="5263" y="6430"/>
                  </a:lnTo>
                  <a:cubicBezTo>
                    <a:pt x="5454" y="6334"/>
                    <a:pt x="5632" y="6215"/>
                    <a:pt x="5799" y="6072"/>
                  </a:cubicBezTo>
                  <a:lnTo>
                    <a:pt x="6037" y="6310"/>
                  </a:lnTo>
                  <a:cubicBezTo>
                    <a:pt x="5768" y="6805"/>
                    <a:pt x="6170" y="7281"/>
                    <a:pt x="6606" y="7281"/>
                  </a:cubicBezTo>
                  <a:cubicBezTo>
                    <a:pt x="6768" y="7281"/>
                    <a:pt x="6934" y="7215"/>
                    <a:pt x="7073" y="7061"/>
                  </a:cubicBezTo>
                  <a:lnTo>
                    <a:pt x="7061" y="7037"/>
                  </a:lnTo>
                  <a:cubicBezTo>
                    <a:pt x="7539" y="6609"/>
                    <a:pt x="7167" y="5914"/>
                    <a:pt x="6643" y="5914"/>
                  </a:cubicBezTo>
                  <a:cubicBezTo>
                    <a:pt x="6540" y="5914"/>
                    <a:pt x="6432" y="5941"/>
                    <a:pt x="6323" y="6001"/>
                  </a:cubicBezTo>
                  <a:lnTo>
                    <a:pt x="6085" y="5763"/>
                  </a:lnTo>
                  <a:cubicBezTo>
                    <a:pt x="6204" y="5620"/>
                    <a:pt x="6311" y="5453"/>
                    <a:pt x="6394" y="5287"/>
                  </a:cubicBezTo>
                  <a:lnTo>
                    <a:pt x="6632" y="5382"/>
                  </a:lnTo>
                  <a:cubicBezTo>
                    <a:pt x="6656" y="5394"/>
                    <a:pt x="6680" y="5406"/>
                    <a:pt x="6716" y="5406"/>
                  </a:cubicBezTo>
                  <a:cubicBezTo>
                    <a:pt x="6799" y="5406"/>
                    <a:pt x="6871" y="5358"/>
                    <a:pt x="6906" y="5275"/>
                  </a:cubicBezTo>
                  <a:cubicBezTo>
                    <a:pt x="6954" y="5167"/>
                    <a:pt x="6894" y="5048"/>
                    <a:pt x="6787" y="5001"/>
                  </a:cubicBezTo>
                  <a:lnTo>
                    <a:pt x="6561" y="4906"/>
                  </a:lnTo>
                  <a:cubicBezTo>
                    <a:pt x="6620" y="4715"/>
                    <a:pt x="6656" y="4513"/>
                    <a:pt x="6668" y="4322"/>
                  </a:cubicBezTo>
                  <a:lnTo>
                    <a:pt x="7001" y="4322"/>
                  </a:lnTo>
                  <a:cubicBezTo>
                    <a:pt x="7104" y="4620"/>
                    <a:pt x="7351" y="4756"/>
                    <a:pt x="7599" y="4756"/>
                  </a:cubicBezTo>
                  <a:cubicBezTo>
                    <a:pt x="7925" y="4756"/>
                    <a:pt x="8252" y="4521"/>
                    <a:pt x="8252" y="4108"/>
                  </a:cubicBezTo>
                  <a:cubicBezTo>
                    <a:pt x="8252" y="3696"/>
                    <a:pt x="7926" y="3464"/>
                    <a:pt x="7601" y="3464"/>
                  </a:cubicBezTo>
                  <a:cubicBezTo>
                    <a:pt x="7353" y="3464"/>
                    <a:pt x="7105" y="3600"/>
                    <a:pt x="7001" y="3894"/>
                  </a:cubicBezTo>
                  <a:lnTo>
                    <a:pt x="6668" y="3894"/>
                  </a:lnTo>
                  <a:cubicBezTo>
                    <a:pt x="6644" y="3691"/>
                    <a:pt x="6609" y="3501"/>
                    <a:pt x="6537" y="3298"/>
                  </a:cubicBezTo>
                  <a:lnTo>
                    <a:pt x="6775" y="3203"/>
                  </a:lnTo>
                  <a:cubicBezTo>
                    <a:pt x="6882" y="3155"/>
                    <a:pt x="6930" y="3036"/>
                    <a:pt x="6882" y="2929"/>
                  </a:cubicBezTo>
                  <a:cubicBezTo>
                    <a:pt x="6847" y="2850"/>
                    <a:pt x="6773" y="2803"/>
                    <a:pt x="6694" y="2803"/>
                  </a:cubicBezTo>
                  <a:cubicBezTo>
                    <a:pt x="6666" y="2803"/>
                    <a:pt x="6637" y="2809"/>
                    <a:pt x="6609" y="2822"/>
                  </a:cubicBezTo>
                  <a:lnTo>
                    <a:pt x="6370" y="2917"/>
                  </a:lnTo>
                  <a:cubicBezTo>
                    <a:pt x="6287" y="2762"/>
                    <a:pt x="6180" y="2608"/>
                    <a:pt x="6061" y="2465"/>
                  </a:cubicBezTo>
                  <a:lnTo>
                    <a:pt x="6299" y="2227"/>
                  </a:lnTo>
                  <a:cubicBezTo>
                    <a:pt x="6382" y="2274"/>
                    <a:pt x="6478" y="2298"/>
                    <a:pt x="6585" y="2298"/>
                  </a:cubicBezTo>
                  <a:cubicBezTo>
                    <a:pt x="7156" y="2298"/>
                    <a:pt x="7442" y="1596"/>
                    <a:pt x="7037" y="1191"/>
                  </a:cubicBezTo>
                  <a:cubicBezTo>
                    <a:pt x="6907" y="1060"/>
                    <a:pt x="6745" y="1001"/>
                    <a:pt x="6586" y="1001"/>
                  </a:cubicBezTo>
                  <a:cubicBezTo>
                    <a:pt x="6252" y="1001"/>
                    <a:pt x="5930" y="1260"/>
                    <a:pt x="5930" y="1655"/>
                  </a:cubicBezTo>
                  <a:cubicBezTo>
                    <a:pt x="5930" y="1750"/>
                    <a:pt x="5954" y="1846"/>
                    <a:pt x="6001" y="1929"/>
                  </a:cubicBezTo>
                  <a:lnTo>
                    <a:pt x="5763" y="2167"/>
                  </a:lnTo>
                  <a:cubicBezTo>
                    <a:pt x="5597" y="2024"/>
                    <a:pt x="5406" y="1905"/>
                    <a:pt x="5216" y="1822"/>
                  </a:cubicBezTo>
                  <a:lnTo>
                    <a:pt x="5311" y="1584"/>
                  </a:lnTo>
                  <a:cubicBezTo>
                    <a:pt x="5371" y="1417"/>
                    <a:pt x="5234" y="1294"/>
                    <a:pt x="5102" y="1294"/>
                  </a:cubicBezTo>
                  <a:cubicBezTo>
                    <a:pt x="5026" y="1294"/>
                    <a:pt x="4952" y="1334"/>
                    <a:pt x="4918" y="1429"/>
                  </a:cubicBezTo>
                  <a:lnTo>
                    <a:pt x="4823" y="1667"/>
                  </a:lnTo>
                  <a:cubicBezTo>
                    <a:pt x="4656" y="1619"/>
                    <a:pt x="4489" y="1596"/>
                    <a:pt x="4323" y="1584"/>
                  </a:cubicBezTo>
                  <a:lnTo>
                    <a:pt x="4323" y="1250"/>
                  </a:lnTo>
                  <a:cubicBezTo>
                    <a:pt x="5001" y="1012"/>
                    <a:pt x="4835" y="0"/>
                    <a:pt x="41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21" name="Google Shape;6721;p112"/>
            <p:cNvSpPr/>
            <p:nvPr/>
          </p:nvSpPr>
          <p:spPr>
            <a:xfrm>
              <a:off x="7044549" y="2849127"/>
              <a:ext cx="53957" cy="46245"/>
            </a:xfrm>
            <a:custGeom>
              <a:rect b="b" l="l" r="r" t="t"/>
              <a:pathLst>
                <a:path extrusionOk="0" h="1685" w="1966">
                  <a:moveTo>
                    <a:pt x="1125" y="419"/>
                  </a:moveTo>
                  <a:cubicBezTo>
                    <a:pt x="1343" y="419"/>
                    <a:pt x="1549" y="590"/>
                    <a:pt x="1549" y="846"/>
                  </a:cubicBezTo>
                  <a:cubicBezTo>
                    <a:pt x="1549" y="1072"/>
                    <a:pt x="1358" y="1263"/>
                    <a:pt x="1120" y="1263"/>
                  </a:cubicBezTo>
                  <a:cubicBezTo>
                    <a:pt x="751" y="1263"/>
                    <a:pt x="560" y="811"/>
                    <a:pt x="822" y="549"/>
                  </a:cubicBezTo>
                  <a:cubicBezTo>
                    <a:pt x="912" y="459"/>
                    <a:pt x="1020" y="419"/>
                    <a:pt x="1125" y="419"/>
                  </a:cubicBezTo>
                  <a:close/>
                  <a:moveTo>
                    <a:pt x="1120" y="1"/>
                  </a:moveTo>
                  <a:cubicBezTo>
                    <a:pt x="382" y="1"/>
                    <a:pt x="1" y="906"/>
                    <a:pt x="537" y="1442"/>
                  </a:cubicBezTo>
                  <a:cubicBezTo>
                    <a:pt x="704" y="1609"/>
                    <a:pt x="912" y="1684"/>
                    <a:pt x="1115" y="1684"/>
                  </a:cubicBezTo>
                  <a:cubicBezTo>
                    <a:pt x="1548" y="1684"/>
                    <a:pt x="1965" y="1348"/>
                    <a:pt x="1965" y="846"/>
                  </a:cubicBezTo>
                  <a:cubicBezTo>
                    <a:pt x="1965" y="382"/>
                    <a:pt x="1584" y="1"/>
                    <a:pt x="11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22" name="Google Shape;6722;p112"/>
            <p:cNvSpPr/>
            <p:nvPr/>
          </p:nvSpPr>
          <p:spPr>
            <a:xfrm>
              <a:off x="7099137" y="2834115"/>
              <a:ext cx="39878" cy="34169"/>
            </a:xfrm>
            <a:custGeom>
              <a:rect b="b" l="l" r="r" t="t"/>
              <a:pathLst>
                <a:path extrusionOk="0" h="1245" w="1453">
                  <a:moveTo>
                    <a:pt x="839" y="418"/>
                  </a:moveTo>
                  <a:cubicBezTo>
                    <a:pt x="945" y="418"/>
                    <a:pt x="1048" y="508"/>
                    <a:pt x="1048" y="631"/>
                  </a:cubicBezTo>
                  <a:cubicBezTo>
                    <a:pt x="1037" y="732"/>
                    <a:pt x="951" y="823"/>
                    <a:pt x="852" y="823"/>
                  </a:cubicBezTo>
                  <a:cubicBezTo>
                    <a:pt x="846" y="823"/>
                    <a:pt x="840" y="822"/>
                    <a:pt x="834" y="822"/>
                  </a:cubicBezTo>
                  <a:cubicBezTo>
                    <a:pt x="655" y="822"/>
                    <a:pt x="560" y="607"/>
                    <a:pt x="703" y="476"/>
                  </a:cubicBezTo>
                  <a:cubicBezTo>
                    <a:pt x="743" y="436"/>
                    <a:pt x="791" y="418"/>
                    <a:pt x="839" y="418"/>
                  </a:cubicBezTo>
                  <a:close/>
                  <a:moveTo>
                    <a:pt x="834" y="0"/>
                  </a:moveTo>
                  <a:cubicBezTo>
                    <a:pt x="274" y="0"/>
                    <a:pt x="0" y="667"/>
                    <a:pt x="393" y="1060"/>
                  </a:cubicBezTo>
                  <a:cubicBezTo>
                    <a:pt x="521" y="1187"/>
                    <a:pt x="677" y="1245"/>
                    <a:pt x="830" y="1245"/>
                  </a:cubicBezTo>
                  <a:cubicBezTo>
                    <a:pt x="1149" y="1245"/>
                    <a:pt x="1453" y="997"/>
                    <a:pt x="1453" y="619"/>
                  </a:cubicBezTo>
                  <a:cubicBezTo>
                    <a:pt x="1453" y="286"/>
                    <a:pt x="1179" y="0"/>
                    <a:pt x="8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23" name="Google Shape;6723;p112"/>
            <p:cNvSpPr/>
            <p:nvPr/>
          </p:nvSpPr>
          <p:spPr>
            <a:xfrm>
              <a:off x="7069387" y="2814162"/>
              <a:ext cx="18992" cy="11472"/>
            </a:xfrm>
            <a:custGeom>
              <a:rect b="b" l="l" r="r" t="t"/>
              <a:pathLst>
                <a:path extrusionOk="0" h="418" w="692">
                  <a:moveTo>
                    <a:pt x="274" y="1"/>
                  </a:moveTo>
                  <a:cubicBezTo>
                    <a:pt x="1" y="1"/>
                    <a:pt x="1" y="418"/>
                    <a:pt x="274" y="418"/>
                  </a:cubicBezTo>
                  <a:lnTo>
                    <a:pt x="417" y="418"/>
                  </a:lnTo>
                  <a:cubicBezTo>
                    <a:pt x="691" y="418"/>
                    <a:pt x="691" y="1"/>
                    <a:pt x="4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24" name="Google Shape;6724;p112"/>
            <p:cNvSpPr/>
            <p:nvPr/>
          </p:nvSpPr>
          <p:spPr>
            <a:xfrm>
              <a:off x="7104681" y="2881485"/>
              <a:ext cx="21270" cy="11472"/>
            </a:xfrm>
            <a:custGeom>
              <a:rect b="b" l="l" r="r" t="t"/>
              <a:pathLst>
                <a:path extrusionOk="0" h="418" w="775">
                  <a:moveTo>
                    <a:pt x="274" y="1"/>
                  </a:moveTo>
                  <a:cubicBezTo>
                    <a:pt x="1" y="1"/>
                    <a:pt x="1" y="417"/>
                    <a:pt x="274" y="417"/>
                  </a:cubicBezTo>
                  <a:lnTo>
                    <a:pt x="501" y="417"/>
                  </a:lnTo>
                  <a:cubicBezTo>
                    <a:pt x="774" y="417"/>
                    <a:pt x="774" y="1"/>
                    <a:pt x="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25" name="Google Shape;6725;p112"/>
            <p:cNvSpPr/>
            <p:nvPr/>
          </p:nvSpPr>
          <p:spPr>
            <a:xfrm>
              <a:off x="7048803" y="2831810"/>
              <a:ext cx="19294" cy="11472"/>
            </a:xfrm>
            <a:custGeom>
              <a:rect b="b" l="l" r="r" t="t"/>
              <a:pathLst>
                <a:path extrusionOk="0" h="418" w="703">
                  <a:moveTo>
                    <a:pt x="286" y="1"/>
                  </a:moveTo>
                  <a:cubicBezTo>
                    <a:pt x="1" y="1"/>
                    <a:pt x="1" y="418"/>
                    <a:pt x="286" y="418"/>
                  </a:cubicBezTo>
                  <a:lnTo>
                    <a:pt x="429" y="418"/>
                  </a:lnTo>
                  <a:cubicBezTo>
                    <a:pt x="703" y="418"/>
                    <a:pt x="703" y="1"/>
                    <a:pt x="4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26" name="Google Shape;6726;p112"/>
          <p:cNvGrpSpPr/>
          <p:nvPr/>
        </p:nvGrpSpPr>
        <p:grpSpPr>
          <a:xfrm>
            <a:off x="1115030" y="2665493"/>
            <a:ext cx="370590" cy="390844"/>
            <a:chOff x="1115030" y="2665493"/>
            <a:chExt cx="370590" cy="390844"/>
          </a:xfrm>
        </p:grpSpPr>
        <p:sp>
          <p:nvSpPr>
            <p:cNvPr id="6727" name="Google Shape;6727;p112"/>
            <p:cNvSpPr/>
            <p:nvPr/>
          </p:nvSpPr>
          <p:spPr>
            <a:xfrm>
              <a:off x="1253270" y="2814162"/>
              <a:ext cx="93807" cy="93505"/>
            </a:xfrm>
            <a:custGeom>
              <a:rect b="b" l="l" r="r" t="t"/>
              <a:pathLst>
                <a:path extrusionOk="0" h="3407" w="3418">
                  <a:moveTo>
                    <a:pt x="1723" y="0"/>
                  </a:moveTo>
                  <a:cubicBezTo>
                    <a:pt x="833" y="0"/>
                    <a:pt x="24" y="716"/>
                    <a:pt x="24" y="1704"/>
                  </a:cubicBezTo>
                  <a:lnTo>
                    <a:pt x="12" y="1704"/>
                  </a:lnTo>
                  <a:cubicBezTo>
                    <a:pt x="12" y="2644"/>
                    <a:pt x="774" y="3406"/>
                    <a:pt x="1715" y="3406"/>
                  </a:cubicBezTo>
                  <a:cubicBezTo>
                    <a:pt x="2655" y="3406"/>
                    <a:pt x="3417" y="2644"/>
                    <a:pt x="3417" y="1704"/>
                  </a:cubicBezTo>
                  <a:cubicBezTo>
                    <a:pt x="3417" y="1442"/>
                    <a:pt x="3358" y="1180"/>
                    <a:pt x="3239" y="942"/>
                  </a:cubicBezTo>
                  <a:cubicBezTo>
                    <a:pt x="3198" y="853"/>
                    <a:pt x="3128" y="816"/>
                    <a:pt x="3057" y="816"/>
                  </a:cubicBezTo>
                  <a:cubicBezTo>
                    <a:pt x="2920" y="816"/>
                    <a:pt x="2783" y="955"/>
                    <a:pt x="2870" y="1120"/>
                  </a:cubicBezTo>
                  <a:cubicBezTo>
                    <a:pt x="2953" y="1299"/>
                    <a:pt x="3001" y="1501"/>
                    <a:pt x="3001" y="1704"/>
                  </a:cubicBezTo>
                  <a:cubicBezTo>
                    <a:pt x="3001" y="2476"/>
                    <a:pt x="2369" y="2988"/>
                    <a:pt x="1710" y="2988"/>
                  </a:cubicBezTo>
                  <a:cubicBezTo>
                    <a:pt x="1394" y="2988"/>
                    <a:pt x="1072" y="2871"/>
                    <a:pt x="810" y="2608"/>
                  </a:cubicBezTo>
                  <a:cubicBezTo>
                    <a:pt x="0" y="1799"/>
                    <a:pt x="572" y="418"/>
                    <a:pt x="1715" y="418"/>
                  </a:cubicBezTo>
                  <a:cubicBezTo>
                    <a:pt x="1929" y="418"/>
                    <a:pt x="2132" y="465"/>
                    <a:pt x="2310" y="561"/>
                  </a:cubicBezTo>
                  <a:cubicBezTo>
                    <a:pt x="2352" y="585"/>
                    <a:pt x="2393" y="596"/>
                    <a:pt x="2430" y="596"/>
                  </a:cubicBezTo>
                  <a:cubicBezTo>
                    <a:pt x="2625" y="596"/>
                    <a:pt x="2731" y="301"/>
                    <a:pt x="2501" y="191"/>
                  </a:cubicBezTo>
                  <a:cubicBezTo>
                    <a:pt x="2246" y="60"/>
                    <a:pt x="1981" y="0"/>
                    <a:pt x="17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28" name="Google Shape;6728;p112"/>
            <p:cNvSpPr/>
            <p:nvPr/>
          </p:nvSpPr>
          <p:spPr>
            <a:xfrm>
              <a:off x="1115030" y="2665493"/>
              <a:ext cx="370590" cy="390844"/>
            </a:xfrm>
            <a:custGeom>
              <a:rect b="b" l="l" r="r" t="t"/>
              <a:pathLst>
                <a:path extrusionOk="0" h="14241" w="13503">
                  <a:moveTo>
                    <a:pt x="6752" y="405"/>
                  </a:moveTo>
                  <a:cubicBezTo>
                    <a:pt x="7621" y="405"/>
                    <a:pt x="8407" y="1120"/>
                    <a:pt x="8990" y="2429"/>
                  </a:cubicBezTo>
                  <a:cubicBezTo>
                    <a:pt x="9014" y="2477"/>
                    <a:pt x="9038" y="2525"/>
                    <a:pt x="9050" y="2572"/>
                  </a:cubicBezTo>
                  <a:cubicBezTo>
                    <a:pt x="8919" y="2596"/>
                    <a:pt x="8788" y="2620"/>
                    <a:pt x="8657" y="2656"/>
                  </a:cubicBezTo>
                  <a:cubicBezTo>
                    <a:pt x="8645" y="2632"/>
                    <a:pt x="8645" y="2608"/>
                    <a:pt x="8633" y="2584"/>
                  </a:cubicBezTo>
                  <a:cubicBezTo>
                    <a:pt x="8526" y="2346"/>
                    <a:pt x="8395" y="2108"/>
                    <a:pt x="8264" y="1882"/>
                  </a:cubicBezTo>
                  <a:cubicBezTo>
                    <a:pt x="8221" y="1802"/>
                    <a:pt x="8154" y="1770"/>
                    <a:pt x="8088" y="1770"/>
                  </a:cubicBezTo>
                  <a:cubicBezTo>
                    <a:pt x="7936" y="1770"/>
                    <a:pt x="7782" y="1942"/>
                    <a:pt x="7907" y="2108"/>
                  </a:cubicBezTo>
                  <a:cubicBezTo>
                    <a:pt x="8038" y="2310"/>
                    <a:pt x="8145" y="2525"/>
                    <a:pt x="8252" y="2751"/>
                  </a:cubicBezTo>
                  <a:cubicBezTo>
                    <a:pt x="7740" y="2882"/>
                    <a:pt x="7240" y="3049"/>
                    <a:pt x="6764" y="3239"/>
                  </a:cubicBezTo>
                  <a:cubicBezTo>
                    <a:pt x="6276" y="3049"/>
                    <a:pt x="5775" y="2882"/>
                    <a:pt x="5275" y="2751"/>
                  </a:cubicBezTo>
                  <a:cubicBezTo>
                    <a:pt x="5704" y="1787"/>
                    <a:pt x="6252" y="1203"/>
                    <a:pt x="6764" y="1203"/>
                  </a:cubicBezTo>
                  <a:cubicBezTo>
                    <a:pt x="6990" y="1227"/>
                    <a:pt x="7204" y="1310"/>
                    <a:pt x="7371" y="1465"/>
                  </a:cubicBezTo>
                  <a:cubicBezTo>
                    <a:pt x="7414" y="1499"/>
                    <a:pt x="7458" y="1513"/>
                    <a:pt x="7500" y="1513"/>
                  </a:cubicBezTo>
                  <a:cubicBezTo>
                    <a:pt x="7667" y="1513"/>
                    <a:pt x="7795" y="1286"/>
                    <a:pt x="7633" y="1144"/>
                  </a:cubicBezTo>
                  <a:cubicBezTo>
                    <a:pt x="7395" y="929"/>
                    <a:pt x="7085" y="798"/>
                    <a:pt x="6764" y="786"/>
                  </a:cubicBezTo>
                  <a:cubicBezTo>
                    <a:pt x="6073" y="786"/>
                    <a:pt x="5394" y="1441"/>
                    <a:pt x="4894" y="2572"/>
                  </a:cubicBezTo>
                  <a:lnTo>
                    <a:pt x="4859" y="2644"/>
                  </a:lnTo>
                  <a:cubicBezTo>
                    <a:pt x="4728" y="2620"/>
                    <a:pt x="4597" y="2596"/>
                    <a:pt x="4466" y="2572"/>
                  </a:cubicBezTo>
                  <a:cubicBezTo>
                    <a:pt x="4490" y="2525"/>
                    <a:pt x="4502" y="2465"/>
                    <a:pt x="4525" y="2418"/>
                  </a:cubicBezTo>
                  <a:lnTo>
                    <a:pt x="4525" y="2429"/>
                  </a:lnTo>
                  <a:cubicBezTo>
                    <a:pt x="5109" y="1120"/>
                    <a:pt x="5895" y="405"/>
                    <a:pt x="6752" y="405"/>
                  </a:cubicBezTo>
                  <a:close/>
                  <a:moveTo>
                    <a:pt x="4859" y="3918"/>
                  </a:moveTo>
                  <a:lnTo>
                    <a:pt x="5144" y="3989"/>
                  </a:lnTo>
                  <a:lnTo>
                    <a:pt x="5061" y="4037"/>
                  </a:lnTo>
                  <a:cubicBezTo>
                    <a:pt x="4978" y="4084"/>
                    <a:pt x="4883" y="4132"/>
                    <a:pt x="4787" y="4180"/>
                  </a:cubicBezTo>
                  <a:cubicBezTo>
                    <a:pt x="4811" y="4096"/>
                    <a:pt x="4835" y="4001"/>
                    <a:pt x="4859" y="3918"/>
                  </a:cubicBezTo>
                  <a:close/>
                  <a:moveTo>
                    <a:pt x="8645" y="3918"/>
                  </a:moveTo>
                  <a:cubicBezTo>
                    <a:pt x="8669" y="4001"/>
                    <a:pt x="8693" y="4096"/>
                    <a:pt x="8716" y="4192"/>
                  </a:cubicBezTo>
                  <a:cubicBezTo>
                    <a:pt x="8621" y="4144"/>
                    <a:pt x="8526" y="4084"/>
                    <a:pt x="8431" y="4037"/>
                  </a:cubicBezTo>
                  <a:lnTo>
                    <a:pt x="8347" y="3989"/>
                  </a:lnTo>
                  <a:lnTo>
                    <a:pt x="8645" y="3918"/>
                  </a:lnTo>
                  <a:close/>
                  <a:moveTo>
                    <a:pt x="7788" y="4168"/>
                  </a:moveTo>
                  <a:cubicBezTo>
                    <a:pt x="7942" y="4239"/>
                    <a:pt x="8085" y="4311"/>
                    <a:pt x="8240" y="4394"/>
                  </a:cubicBezTo>
                  <a:cubicBezTo>
                    <a:pt x="8442" y="4513"/>
                    <a:pt x="8645" y="4632"/>
                    <a:pt x="8835" y="4751"/>
                  </a:cubicBezTo>
                  <a:cubicBezTo>
                    <a:pt x="8871" y="4918"/>
                    <a:pt x="8895" y="5085"/>
                    <a:pt x="8919" y="5263"/>
                  </a:cubicBezTo>
                  <a:cubicBezTo>
                    <a:pt x="8633" y="5085"/>
                    <a:pt x="8347" y="4906"/>
                    <a:pt x="8050" y="4739"/>
                  </a:cubicBezTo>
                  <a:cubicBezTo>
                    <a:pt x="7788" y="4608"/>
                    <a:pt x="7538" y="4477"/>
                    <a:pt x="7276" y="4346"/>
                  </a:cubicBezTo>
                  <a:cubicBezTo>
                    <a:pt x="7442" y="4287"/>
                    <a:pt x="7621" y="4227"/>
                    <a:pt x="7788" y="4168"/>
                  </a:cubicBezTo>
                  <a:close/>
                  <a:moveTo>
                    <a:pt x="3180" y="3692"/>
                  </a:moveTo>
                  <a:cubicBezTo>
                    <a:pt x="3335" y="3692"/>
                    <a:pt x="3478" y="3703"/>
                    <a:pt x="3644" y="3715"/>
                  </a:cubicBezTo>
                  <a:cubicBezTo>
                    <a:pt x="3525" y="4180"/>
                    <a:pt x="3430" y="4644"/>
                    <a:pt x="3370" y="5120"/>
                  </a:cubicBezTo>
                  <a:lnTo>
                    <a:pt x="3382" y="5120"/>
                  </a:lnTo>
                  <a:cubicBezTo>
                    <a:pt x="2930" y="5442"/>
                    <a:pt x="2513" y="5811"/>
                    <a:pt x="2108" y="6192"/>
                  </a:cubicBezTo>
                  <a:cubicBezTo>
                    <a:pt x="1549" y="5406"/>
                    <a:pt x="1346" y="4692"/>
                    <a:pt x="1573" y="4275"/>
                  </a:cubicBezTo>
                  <a:cubicBezTo>
                    <a:pt x="1775" y="3906"/>
                    <a:pt x="2358" y="3692"/>
                    <a:pt x="3180" y="3692"/>
                  </a:cubicBezTo>
                  <a:close/>
                  <a:moveTo>
                    <a:pt x="10312" y="3692"/>
                  </a:moveTo>
                  <a:cubicBezTo>
                    <a:pt x="11133" y="3692"/>
                    <a:pt x="11717" y="3906"/>
                    <a:pt x="11919" y="4275"/>
                  </a:cubicBezTo>
                  <a:cubicBezTo>
                    <a:pt x="12157" y="4692"/>
                    <a:pt x="11955" y="5394"/>
                    <a:pt x="11383" y="6192"/>
                  </a:cubicBezTo>
                  <a:cubicBezTo>
                    <a:pt x="10990" y="5811"/>
                    <a:pt x="10574" y="5454"/>
                    <a:pt x="10133" y="5120"/>
                  </a:cubicBezTo>
                  <a:cubicBezTo>
                    <a:pt x="10074" y="4644"/>
                    <a:pt x="9978" y="4180"/>
                    <a:pt x="9859" y="3715"/>
                  </a:cubicBezTo>
                  <a:cubicBezTo>
                    <a:pt x="10014" y="3692"/>
                    <a:pt x="10169" y="3692"/>
                    <a:pt x="10312" y="3692"/>
                  </a:cubicBezTo>
                  <a:close/>
                  <a:moveTo>
                    <a:pt x="10321" y="2883"/>
                  </a:moveTo>
                  <a:cubicBezTo>
                    <a:pt x="11468" y="2883"/>
                    <a:pt x="12281" y="3229"/>
                    <a:pt x="12633" y="3882"/>
                  </a:cubicBezTo>
                  <a:cubicBezTo>
                    <a:pt x="13050" y="4632"/>
                    <a:pt x="12800" y="5668"/>
                    <a:pt x="11955" y="6787"/>
                  </a:cubicBezTo>
                  <a:cubicBezTo>
                    <a:pt x="11871" y="6692"/>
                    <a:pt x="11776" y="6597"/>
                    <a:pt x="11681" y="6489"/>
                  </a:cubicBezTo>
                  <a:cubicBezTo>
                    <a:pt x="12395" y="5537"/>
                    <a:pt x="12610" y="4656"/>
                    <a:pt x="12288" y="4073"/>
                  </a:cubicBezTo>
                  <a:cubicBezTo>
                    <a:pt x="12014" y="3561"/>
                    <a:pt x="11312" y="3275"/>
                    <a:pt x="10312" y="3275"/>
                  </a:cubicBezTo>
                  <a:cubicBezTo>
                    <a:pt x="10157" y="3275"/>
                    <a:pt x="9990" y="3275"/>
                    <a:pt x="9824" y="3299"/>
                  </a:cubicBezTo>
                  <a:cubicBezTo>
                    <a:pt x="8502" y="3406"/>
                    <a:pt x="6954" y="3930"/>
                    <a:pt x="5454" y="4751"/>
                  </a:cubicBezTo>
                  <a:cubicBezTo>
                    <a:pt x="5156" y="4906"/>
                    <a:pt x="4871" y="5085"/>
                    <a:pt x="4597" y="5263"/>
                  </a:cubicBezTo>
                  <a:cubicBezTo>
                    <a:pt x="4621" y="5085"/>
                    <a:pt x="4644" y="4918"/>
                    <a:pt x="4680" y="4739"/>
                  </a:cubicBezTo>
                  <a:cubicBezTo>
                    <a:pt x="4871" y="4632"/>
                    <a:pt x="5073" y="4513"/>
                    <a:pt x="5275" y="4406"/>
                  </a:cubicBezTo>
                  <a:cubicBezTo>
                    <a:pt x="6823" y="3549"/>
                    <a:pt x="8431" y="3025"/>
                    <a:pt x="9800" y="2906"/>
                  </a:cubicBezTo>
                  <a:lnTo>
                    <a:pt x="9788" y="2906"/>
                  </a:lnTo>
                  <a:cubicBezTo>
                    <a:pt x="9973" y="2890"/>
                    <a:pt x="10150" y="2883"/>
                    <a:pt x="10321" y="2883"/>
                  </a:cubicBezTo>
                  <a:close/>
                  <a:moveTo>
                    <a:pt x="3311" y="5692"/>
                  </a:moveTo>
                  <a:lnTo>
                    <a:pt x="3311" y="5692"/>
                  </a:lnTo>
                  <a:cubicBezTo>
                    <a:pt x="3299" y="5870"/>
                    <a:pt x="3287" y="6049"/>
                    <a:pt x="3275" y="6239"/>
                  </a:cubicBezTo>
                  <a:cubicBezTo>
                    <a:pt x="3037" y="6430"/>
                    <a:pt x="2823" y="6620"/>
                    <a:pt x="2620" y="6835"/>
                  </a:cubicBezTo>
                  <a:cubicBezTo>
                    <a:pt x="2537" y="6728"/>
                    <a:pt x="2454" y="6632"/>
                    <a:pt x="2370" y="6537"/>
                  </a:cubicBezTo>
                  <a:cubicBezTo>
                    <a:pt x="2668" y="6239"/>
                    <a:pt x="2978" y="5954"/>
                    <a:pt x="3311" y="5692"/>
                  </a:cubicBezTo>
                  <a:close/>
                  <a:moveTo>
                    <a:pt x="10264" y="6811"/>
                  </a:moveTo>
                  <a:cubicBezTo>
                    <a:pt x="10371" y="6918"/>
                    <a:pt x="10478" y="7013"/>
                    <a:pt x="10586" y="7121"/>
                  </a:cubicBezTo>
                  <a:cubicBezTo>
                    <a:pt x="10478" y="7228"/>
                    <a:pt x="10371" y="7335"/>
                    <a:pt x="10264" y="7430"/>
                  </a:cubicBezTo>
                  <a:lnTo>
                    <a:pt x="10264" y="7418"/>
                  </a:lnTo>
                  <a:lnTo>
                    <a:pt x="10264" y="7109"/>
                  </a:lnTo>
                  <a:lnTo>
                    <a:pt x="10264" y="6811"/>
                  </a:lnTo>
                  <a:close/>
                  <a:moveTo>
                    <a:pt x="3251" y="6811"/>
                  </a:moveTo>
                  <a:lnTo>
                    <a:pt x="3251" y="7121"/>
                  </a:lnTo>
                  <a:lnTo>
                    <a:pt x="3251" y="7442"/>
                  </a:lnTo>
                  <a:cubicBezTo>
                    <a:pt x="3132" y="7335"/>
                    <a:pt x="3025" y="7228"/>
                    <a:pt x="2918" y="7121"/>
                  </a:cubicBezTo>
                  <a:cubicBezTo>
                    <a:pt x="3025" y="7013"/>
                    <a:pt x="3132" y="6906"/>
                    <a:pt x="3251" y="6811"/>
                  </a:cubicBezTo>
                  <a:close/>
                  <a:moveTo>
                    <a:pt x="9443" y="3763"/>
                  </a:moveTo>
                  <a:cubicBezTo>
                    <a:pt x="9716" y="4858"/>
                    <a:pt x="9859" y="5989"/>
                    <a:pt x="9847" y="7121"/>
                  </a:cubicBezTo>
                  <a:cubicBezTo>
                    <a:pt x="9847" y="7347"/>
                    <a:pt x="9847" y="7573"/>
                    <a:pt x="9836" y="7799"/>
                  </a:cubicBezTo>
                  <a:cubicBezTo>
                    <a:pt x="9705" y="7906"/>
                    <a:pt x="9562" y="8013"/>
                    <a:pt x="9419" y="8121"/>
                  </a:cubicBezTo>
                  <a:cubicBezTo>
                    <a:pt x="9443" y="7787"/>
                    <a:pt x="9455" y="7454"/>
                    <a:pt x="9455" y="7121"/>
                  </a:cubicBezTo>
                  <a:cubicBezTo>
                    <a:pt x="9466" y="6013"/>
                    <a:pt x="9335" y="4906"/>
                    <a:pt x="9062" y="3822"/>
                  </a:cubicBezTo>
                  <a:cubicBezTo>
                    <a:pt x="9193" y="3799"/>
                    <a:pt x="9312" y="3775"/>
                    <a:pt x="9443" y="3763"/>
                  </a:cubicBezTo>
                  <a:close/>
                  <a:moveTo>
                    <a:pt x="3175" y="2883"/>
                  </a:moveTo>
                  <a:cubicBezTo>
                    <a:pt x="3344" y="2883"/>
                    <a:pt x="3521" y="2890"/>
                    <a:pt x="3704" y="2906"/>
                  </a:cubicBezTo>
                  <a:cubicBezTo>
                    <a:pt x="4561" y="2989"/>
                    <a:pt x="5394" y="3180"/>
                    <a:pt x="6192" y="3477"/>
                  </a:cubicBezTo>
                  <a:cubicBezTo>
                    <a:pt x="6014" y="3549"/>
                    <a:pt x="5847" y="3620"/>
                    <a:pt x="5680" y="3715"/>
                  </a:cubicBezTo>
                  <a:cubicBezTo>
                    <a:pt x="5025" y="3501"/>
                    <a:pt x="4359" y="3358"/>
                    <a:pt x="3680" y="3299"/>
                  </a:cubicBezTo>
                  <a:cubicBezTo>
                    <a:pt x="3501" y="3275"/>
                    <a:pt x="3335" y="3275"/>
                    <a:pt x="3180" y="3275"/>
                  </a:cubicBezTo>
                  <a:cubicBezTo>
                    <a:pt x="2192" y="3275"/>
                    <a:pt x="1489" y="3561"/>
                    <a:pt x="1203" y="4073"/>
                  </a:cubicBezTo>
                  <a:cubicBezTo>
                    <a:pt x="882" y="4668"/>
                    <a:pt x="1120" y="5585"/>
                    <a:pt x="1870" y="6573"/>
                  </a:cubicBezTo>
                  <a:cubicBezTo>
                    <a:pt x="2287" y="7097"/>
                    <a:pt x="2751" y="7585"/>
                    <a:pt x="3263" y="8013"/>
                  </a:cubicBezTo>
                  <a:cubicBezTo>
                    <a:pt x="3275" y="8192"/>
                    <a:pt x="3299" y="8371"/>
                    <a:pt x="3311" y="8549"/>
                  </a:cubicBezTo>
                  <a:cubicBezTo>
                    <a:pt x="2656" y="8037"/>
                    <a:pt x="2073" y="7466"/>
                    <a:pt x="1561" y="6811"/>
                  </a:cubicBezTo>
                  <a:cubicBezTo>
                    <a:pt x="703" y="5680"/>
                    <a:pt x="453" y="4644"/>
                    <a:pt x="858" y="3894"/>
                  </a:cubicBezTo>
                  <a:lnTo>
                    <a:pt x="858" y="3882"/>
                  </a:lnTo>
                  <a:cubicBezTo>
                    <a:pt x="1221" y="3229"/>
                    <a:pt x="2035" y="2883"/>
                    <a:pt x="3175" y="2883"/>
                  </a:cubicBezTo>
                  <a:close/>
                  <a:moveTo>
                    <a:pt x="6752" y="4573"/>
                  </a:moveTo>
                  <a:cubicBezTo>
                    <a:pt x="7109" y="4727"/>
                    <a:pt x="7478" y="4906"/>
                    <a:pt x="7835" y="5108"/>
                  </a:cubicBezTo>
                  <a:cubicBezTo>
                    <a:pt x="8240" y="5323"/>
                    <a:pt x="8621" y="5561"/>
                    <a:pt x="8978" y="5811"/>
                  </a:cubicBezTo>
                  <a:cubicBezTo>
                    <a:pt x="9014" y="6228"/>
                    <a:pt x="9038" y="6668"/>
                    <a:pt x="9038" y="7109"/>
                  </a:cubicBezTo>
                  <a:cubicBezTo>
                    <a:pt x="9038" y="7561"/>
                    <a:pt x="9014" y="8002"/>
                    <a:pt x="8978" y="8430"/>
                  </a:cubicBezTo>
                  <a:cubicBezTo>
                    <a:pt x="8621" y="8668"/>
                    <a:pt x="8252" y="8895"/>
                    <a:pt x="7859" y="9121"/>
                  </a:cubicBezTo>
                  <a:cubicBezTo>
                    <a:pt x="7490" y="9311"/>
                    <a:pt x="7109" y="9502"/>
                    <a:pt x="6752" y="9657"/>
                  </a:cubicBezTo>
                  <a:cubicBezTo>
                    <a:pt x="6383" y="9502"/>
                    <a:pt x="6002" y="9311"/>
                    <a:pt x="5645" y="9121"/>
                  </a:cubicBezTo>
                  <a:cubicBezTo>
                    <a:pt x="5275" y="8918"/>
                    <a:pt x="4883" y="8680"/>
                    <a:pt x="4525" y="8442"/>
                  </a:cubicBezTo>
                  <a:cubicBezTo>
                    <a:pt x="4490" y="8002"/>
                    <a:pt x="4466" y="7561"/>
                    <a:pt x="4466" y="7109"/>
                  </a:cubicBezTo>
                  <a:cubicBezTo>
                    <a:pt x="4466" y="6668"/>
                    <a:pt x="4490" y="6216"/>
                    <a:pt x="4525" y="5799"/>
                  </a:cubicBezTo>
                  <a:cubicBezTo>
                    <a:pt x="4883" y="5549"/>
                    <a:pt x="5264" y="5323"/>
                    <a:pt x="5656" y="5108"/>
                  </a:cubicBezTo>
                  <a:cubicBezTo>
                    <a:pt x="6026" y="4918"/>
                    <a:pt x="6383" y="4739"/>
                    <a:pt x="6752" y="4573"/>
                  </a:cubicBezTo>
                  <a:close/>
                  <a:moveTo>
                    <a:pt x="10871" y="7430"/>
                  </a:moveTo>
                  <a:cubicBezTo>
                    <a:pt x="10967" y="7525"/>
                    <a:pt x="11050" y="7621"/>
                    <a:pt x="11133" y="7728"/>
                  </a:cubicBezTo>
                  <a:cubicBezTo>
                    <a:pt x="10264" y="8549"/>
                    <a:pt x="9300" y="9264"/>
                    <a:pt x="8252" y="9835"/>
                  </a:cubicBezTo>
                  <a:lnTo>
                    <a:pt x="8252" y="9823"/>
                  </a:lnTo>
                  <a:cubicBezTo>
                    <a:pt x="8097" y="9907"/>
                    <a:pt x="7954" y="9990"/>
                    <a:pt x="7788" y="10073"/>
                  </a:cubicBezTo>
                  <a:cubicBezTo>
                    <a:pt x="7621" y="10014"/>
                    <a:pt x="7442" y="9954"/>
                    <a:pt x="7276" y="9883"/>
                  </a:cubicBezTo>
                  <a:cubicBezTo>
                    <a:pt x="7538" y="9764"/>
                    <a:pt x="7800" y="9621"/>
                    <a:pt x="8061" y="9478"/>
                  </a:cubicBezTo>
                  <a:cubicBezTo>
                    <a:pt x="9085" y="8930"/>
                    <a:pt x="10026" y="8240"/>
                    <a:pt x="10871" y="7430"/>
                  </a:cubicBezTo>
                  <a:close/>
                  <a:moveTo>
                    <a:pt x="4799" y="10049"/>
                  </a:moveTo>
                  <a:lnTo>
                    <a:pt x="5049" y="10204"/>
                  </a:lnTo>
                  <a:lnTo>
                    <a:pt x="5144" y="10252"/>
                  </a:lnTo>
                  <a:lnTo>
                    <a:pt x="4859" y="10323"/>
                  </a:lnTo>
                  <a:lnTo>
                    <a:pt x="4859" y="10311"/>
                  </a:lnTo>
                  <a:cubicBezTo>
                    <a:pt x="4835" y="10228"/>
                    <a:pt x="4811" y="10145"/>
                    <a:pt x="4799" y="10049"/>
                  </a:cubicBezTo>
                  <a:close/>
                  <a:moveTo>
                    <a:pt x="8716" y="10038"/>
                  </a:moveTo>
                  <a:lnTo>
                    <a:pt x="8716" y="10038"/>
                  </a:lnTo>
                  <a:cubicBezTo>
                    <a:pt x="8693" y="10133"/>
                    <a:pt x="8669" y="10228"/>
                    <a:pt x="8645" y="10323"/>
                  </a:cubicBezTo>
                  <a:lnTo>
                    <a:pt x="8645" y="10311"/>
                  </a:lnTo>
                  <a:cubicBezTo>
                    <a:pt x="8550" y="10288"/>
                    <a:pt x="8454" y="10264"/>
                    <a:pt x="8359" y="10240"/>
                  </a:cubicBezTo>
                  <a:lnTo>
                    <a:pt x="8442" y="10192"/>
                  </a:lnTo>
                  <a:lnTo>
                    <a:pt x="8716" y="10038"/>
                  </a:lnTo>
                  <a:close/>
                  <a:moveTo>
                    <a:pt x="4073" y="3763"/>
                  </a:moveTo>
                  <a:cubicBezTo>
                    <a:pt x="4192" y="3787"/>
                    <a:pt x="4323" y="3811"/>
                    <a:pt x="4454" y="3834"/>
                  </a:cubicBezTo>
                  <a:cubicBezTo>
                    <a:pt x="3918" y="5989"/>
                    <a:pt x="3918" y="8252"/>
                    <a:pt x="4454" y="10407"/>
                  </a:cubicBezTo>
                  <a:cubicBezTo>
                    <a:pt x="4323" y="10430"/>
                    <a:pt x="4192" y="10454"/>
                    <a:pt x="4073" y="10478"/>
                  </a:cubicBezTo>
                  <a:cubicBezTo>
                    <a:pt x="3525" y="8264"/>
                    <a:pt x="3525" y="5966"/>
                    <a:pt x="4073" y="3763"/>
                  </a:cubicBezTo>
                  <a:close/>
                  <a:moveTo>
                    <a:pt x="11383" y="8049"/>
                  </a:moveTo>
                  <a:cubicBezTo>
                    <a:pt x="11943" y="8835"/>
                    <a:pt x="12145" y="9537"/>
                    <a:pt x="11907" y="9954"/>
                  </a:cubicBezTo>
                  <a:cubicBezTo>
                    <a:pt x="11704" y="10330"/>
                    <a:pt x="11121" y="10532"/>
                    <a:pt x="10304" y="10532"/>
                  </a:cubicBezTo>
                  <a:cubicBezTo>
                    <a:pt x="10162" y="10532"/>
                    <a:pt x="10014" y="10526"/>
                    <a:pt x="9859" y="10514"/>
                  </a:cubicBezTo>
                  <a:cubicBezTo>
                    <a:pt x="9978" y="10061"/>
                    <a:pt x="10074" y="9585"/>
                    <a:pt x="10133" y="9121"/>
                  </a:cubicBezTo>
                  <a:lnTo>
                    <a:pt x="10133" y="9109"/>
                  </a:lnTo>
                  <a:cubicBezTo>
                    <a:pt x="10574" y="8787"/>
                    <a:pt x="10990" y="8430"/>
                    <a:pt x="11383" y="8049"/>
                  </a:cubicBezTo>
                  <a:close/>
                  <a:moveTo>
                    <a:pt x="4597" y="8978"/>
                  </a:moveTo>
                  <a:lnTo>
                    <a:pt x="4597" y="8978"/>
                  </a:lnTo>
                  <a:cubicBezTo>
                    <a:pt x="4871" y="9156"/>
                    <a:pt x="5156" y="9323"/>
                    <a:pt x="5442" y="9490"/>
                  </a:cubicBezTo>
                  <a:cubicBezTo>
                    <a:pt x="6418" y="10026"/>
                    <a:pt x="7454" y="10442"/>
                    <a:pt x="8526" y="10716"/>
                  </a:cubicBezTo>
                  <a:cubicBezTo>
                    <a:pt x="8490" y="10847"/>
                    <a:pt x="8442" y="10978"/>
                    <a:pt x="8407" y="11097"/>
                  </a:cubicBezTo>
                  <a:cubicBezTo>
                    <a:pt x="7299" y="10811"/>
                    <a:pt x="6240" y="10383"/>
                    <a:pt x="5252" y="9835"/>
                  </a:cubicBezTo>
                  <a:cubicBezTo>
                    <a:pt x="5061" y="9728"/>
                    <a:pt x="4871" y="9609"/>
                    <a:pt x="4680" y="9502"/>
                  </a:cubicBezTo>
                  <a:cubicBezTo>
                    <a:pt x="4644" y="9335"/>
                    <a:pt x="4621" y="9156"/>
                    <a:pt x="4597" y="8978"/>
                  </a:cubicBezTo>
                  <a:close/>
                  <a:moveTo>
                    <a:pt x="1549" y="7454"/>
                  </a:moveTo>
                  <a:cubicBezTo>
                    <a:pt x="1632" y="7549"/>
                    <a:pt x="1715" y="7656"/>
                    <a:pt x="1811" y="7752"/>
                  </a:cubicBezTo>
                  <a:cubicBezTo>
                    <a:pt x="1120" y="8704"/>
                    <a:pt x="906" y="9573"/>
                    <a:pt x="1215" y="10157"/>
                  </a:cubicBezTo>
                  <a:cubicBezTo>
                    <a:pt x="1406" y="10466"/>
                    <a:pt x="1704" y="10692"/>
                    <a:pt x="2049" y="10788"/>
                  </a:cubicBezTo>
                  <a:cubicBezTo>
                    <a:pt x="2077" y="10798"/>
                    <a:pt x="2103" y="10802"/>
                    <a:pt x="2128" y="10802"/>
                  </a:cubicBezTo>
                  <a:cubicBezTo>
                    <a:pt x="2337" y="10802"/>
                    <a:pt x="2426" y="10480"/>
                    <a:pt x="2192" y="10395"/>
                  </a:cubicBezTo>
                  <a:cubicBezTo>
                    <a:pt x="1942" y="10323"/>
                    <a:pt x="1727" y="10169"/>
                    <a:pt x="1596" y="9954"/>
                  </a:cubicBezTo>
                  <a:cubicBezTo>
                    <a:pt x="1358" y="9537"/>
                    <a:pt x="1561" y="8835"/>
                    <a:pt x="2120" y="8049"/>
                  </a:cubicBezTo>
                  <a:cubicBezTo>
                    <a:pt x="2513" y="8430"/>
                    <a:pt x="2942" y="8787"/>
                    <a:pt x="3382" y="9121"/>
                  </a:cubicBezTo>
                  <a:cubicBezTo>
                    <a:pt x="3454" y="9585"/>
                    <a:pt x="3537" y="10049"/>
                    <a:pt x="3656" y="10514"/>
                  </a:cubicBezTo>
                  <a:cubicBezTo>
                    <a:pt x="3505" y="10522"/>
                    <a:pt x="3353" y="10531"/>
                    <a:pt x="3202" y="10531"/>
                  </a:cubicBezTo>
                  <a:cubicBezTo>
                    <a:pt x="3139" y="10531"/>
                    <a:pt x="3076" y="10529"/>
                    <a:pt x="3013" y="10526"/>
                  </a:cubicBezTo>
                  <a:cubicBezTo>
                    <a:pt x="2751" y="10538"/>
                    <a:pt x="2739" y="10919"/>
                    <a:pt x="3001" y="10942"/>
                  </a:cubicBezTo>
                  <a:lnTo>
                    <a:pt x="3204" y="10942"/>
                  </a:lnTo>
                  <a:cubicBezTo>
                    <a:pt x="3359" y="10942"/>
                    <a:pt x="3525" y="10931"/>
                    <a:pt x="3692" y="10919"/>
                  </a:cubicBezTo>
                  <a:cubicBezTo>
                    <a:pt x="4371" y="10859"/>
                    <a:pt x="5037" y="10716"/>
                    <a:pt x="5680" y="10502"/>
                  </a:cubicBezTo>
                  <a:cubicBezTo>
                    <a:pt x="5847" y="10585"/>
                    <a:pt x="6026" y="10669"/>
                    <a:pt x="6192" y="10752"/>
                  </a:cubicBezTo>
                  <a:cubicBezTo>
                    <a:pt x="5406" y="11050"/>
                    <a:pt x="4573" y="11240"/>
                    <a:pt x="3728" y="11323"/>
                  </a:cubicBezTo>
                  <a:lnTo>
                    <a:pt x="3716" y="11323"/>
                  </a:lnTo>
                  <a:cubicBezTo>
                    <a:pt x="3537" y="11335"/>
                    <a:pt x="3359" y="11347"/>
                    <a:pt x="3192" y="11347"/>
                  </a:cubicBezTo>
                  <a:cubicBezTo>
                    <a:pt x="2037" y="11347"/>
                    <a:pt x="1239" y="11002"/>
                    <a:pt x="870" y="10347"/>
                  </a:cubicBezTo>
                  <a:cubicBezTo>
                    <a:pt x="465" y="9597"/>
                    <a:pt x="703" y="8573"/>
                    <a:pt x="1549" y="7454"/>
                  </a:cubicBezTo>
                  <a:close/>
                  <a:moveTo>
                    <a:pt x="10205" y="5704"/>
                  </a:moveTo>
                  <a:lnTo>
                    <a:pt x="10205" y="5704"/>
                  </a:lnTo>
                  <a:cubicBezTo>
                    <a:pt x="10848" y="6192"/>
                    <a:pt x="11419" y="6775"/>
                    <a:pt x="11919" y="7418"/>
                  </a:cubicBezTo>
                  <a:cubicBezTo>
                    <a:pt x="12788" y="8549"/>
                    <a:pt x="13038" y="9585"/>
                    <a:pt x="12622" y="10335"/>
                  </a:cubicBezTo>
                  <a:lnTo>
                    <a:pt x="12622" y="10347"/>
                  </a:lnTo>
                  <a:cubicBezTo>
                    <a:pt x="12264" y="11002"/>
                    <a:pt x="11467" y="11347"/>
                    <a:pt x="10300" y="11347"/>
                  </a:cubicBezTo>
                  <a:cubicBezTo>
                    <a:pt x="10133" y="11347"/>
                    <a:pt x="9955" y="11347"/>
                    <a:pt x="9776" y="11323"/>
                  </a:cubicBezTo>
                  <a:lnTo>
                    <a:pt x="9633" y="11312"/>
                  </a:lnTo>
                  <a:cubicBezTo>
                    <a:pt x="9669" y="11192"/>
                    <a:pt x="9716" y="11061"/>
                    <a:pt x="9752" y="10931"/>
                  </a:cubicBezTo>
                  <a:lnTo>
                    <a:pt x="9812" y="10931"/>
                  </a:lnTo>
                  <a:cubicBezTo>
                    <a:pt x="9978" y="10942"/>
                    <a:pt x="10145" y="10954"/>
                    <a:pt x="10300" y="10954"/>
                  </a:cubicBezTo>
                  <a:cubicBezTo>
                    <a:pt x="11288" y="10954"/>
                    <a:pt x="12002" y="10669"/>
                    <a:pt x="12276" y="10145"/>
                  </a:cubicBezTo>
                  <a:cubicBezTo>
                    <a:pt x="12610" y="9549"/>
                    <a:pt x="12360" y="8645"/>
                    <a:pt x="11610" y="7656"/>
                  </a:cubicBezTo>
                  <a:cubicBezTo>
                    <a:pt x="11205" y="7132"/>
                    <a:pt x="10752" y="6656"/>
                    <a:pt x="10240" y="6239"/>
                  </a:cubicBezTo>
                  <a:cubicBezTo>
                    <a:pt x="10240" y="6061"/>
                    <a:pt x="10217" y="5882"/>
                    <a:pt x="10205" y="5704"/>
                  </a:cubicBezTo>
                  <a:close/>
                  <a:moveTo>
                    <a:pt x="6752" y="10990"/>
                  </a:moveTo>
                  <a:cubicBezTo>
                    <a:pt x="7240" y="11181"/>
                    <a:pt x="7728" y="11347"/>
                    <a:pt x="8240" y="11478"/>
                  </a:cubicBezTo>
                  <a:lnTo>
                    <a:pt x="8252" y="11478"/>
                  </a:lnTo>
                  <a:cubicBezTo>
                    <a:pt x="7823" y="12443"/>
                    <a:pt x="7264" y="13014"/>
                    <a:pt x="6752" y="13014"/>
                  </a:cubicBezTo>
                  <a:cubicBezTo>
                    <a:pt x="6252" y="13014"/>
                    <a:pt x="5704" y="12443"/>
                    <a:pt x="5264" y="11478"/>
                  </a:cubicBezTo>
                  <a:cubicBezTo>
                    <a:pt x="5775" y="11347"/>
                    <a:pt x="6264" y="11181"/>
                    <a:pt x="6752" y="10990"/>
                  </a:cubicBezTo>
                  <a:close/>
                  <a:moveTo>
                    <a:pt x="9657" y="9454"/>
                  </a:moveTo>
                  <a:lnTo>
                    <a:pt x="9657" y="9454"/>
                  </a:lnTo>
                  <a:cubicBezTo>
                    <a:pt x="9526" y="10264"/>
                    <a:pt x="9300" y="11050"/>
                    <a:pt x="8978" y="11800"/>
                  </a:cubicBezTo>
                  <a:cubicBezTo>
                    <a:pt x="8395" y="13109"/>
                    <a:pt x="7609" y="13836"/>
                    <a:pt x="6752" y="13836"/>
                  </a:cubicBezTo>
                  <a:lnTo>
                    <a:pt x="6752" y="13824"/>
                  </a:lnTo>
                  <a:cubicBezTo>
                    <a:pt x="5895" y="13824"/>
                    <a:pt x="5109" y="13109"/>
                    <a:pt x="4525" y="11800"/>
                  </a:cubicBezTo>
                  <a:lnTo>
                    <a:pt x="4454" y="11657"/>
                  </a:lnTo>
                  <a:cubicBezTo>
                    <a:pt x="4585" y="11633"/>
                    <a:pt x="4716" y="11597"/>
                    <a:pt x="4847" y="11573"/>
                  </a:cubicBezTo>
                  <a:cubicBezTo>
                    <a:pt x="4859" y="11597"/>
                    <a:pt x="4871" y="11621"/>
                    <a:pt x="4883" y="11645"/>
                  </a:cubicBezTo>
                  <a:cubicBezTo>
                    <a:pt x="5383" y="12776"/>
                    <a:pt x="6073" y="13431"/>
                    <a:pt x="6752" y="13431"/>
                  </a:cubicBezTo>
                  <a:cubicBezTo>
                    <a:pt x="7430" y="13431"/>
                    <a:pt x="8109" y="12776"/>
                    <a:pt x="8621" y="11645"/>
                  </a:cubicBezTo>
                  <a:cubicBezTo>
                    <a:pt x="8883" y="11038"/>
                    <a:pt x="9085" y="10407"/>
                    <a:pt x="9204" y="9752"/>
                  </a:cubicBezTo>
                  <a:cubicBezTo>
                    <a:pt x="9359" y="9657"/>
                    <a:pt x="9502" y="9561"/>
                    <a:pt x="9657" y="9454"/>
                  </a:cubicBezTo>
                  <a:close/>
                  <a:moveTo>
                    <a:pt x="6752" y="1"/>
                  </a:moveTo>
                  <a:cubicBezTo>
                    <a:pt x="5728" y="1"/>
                    <a:pt x="4799" y="798"/>
                    <a:pt x="4144" y="2263"/>
                  </a:cubicBezTo>
                  <a:cubicBezTo>
                    <a:pt x="4109" y="2358"/>
                    <a:pt x="4073" y="2441"/>
                    <a:pt x="4037" y="2525"/>
                  </a:cubicBezTo>
                  <a:cubicBezTo>
                    <a:pt x="3942" y="2513"/>
                    <a:pt x="3847" y="2501"/>
                    <a:pt x="3740" y="2501"/>
                  </a:cubicBezTo>
                  <a:cubicBezTo>
                    <a:pt x="3551" y="2485"/>
                    <a:pt x="3368" y="2478"/>
                    <a:pt x="3193" y="2478"/>
                  </a:cubicBezTo>
                  <a:cubicBezTo>
                    <a:pt x="1880" y="2478"/>
                    <a:pt x="930" y="2904"/>
                    <a:pt x="489" y="3692"/>
                  </a:cubicBezTo>
                  <a:cubicBezTo>
                    <a:pt x="1" y="4584"/>
                    <a:pt x="263" y="5799"/>
                    <a:pt x="1227" y="7073"/>
                  </a:cubicBezTo>
                  <a:lnTo>
                    <a:pt x="1275" y="7132"/>
                  </a:lnTo>
                  <a:lnTo>
                    <a:pt x="1239" y="7168"/>
                  </a:lnTo>
                  <a:cubicBezTo>
                    <a:pt x="275" y="8442"/>
                    <a:pt x="13" y="9645"/>
                    <a:pt x="513" y="10550"/>
                  </a:cubicBezTo>
                  <a:cubicBezTo>
                    <a:pt x="739" y="10966"/>
                    <a:pt x="1108" y="11288"/>
                    <a:pt x="1549" y="11466"/>
                  </a:cubicBezTo>
                  <a:cubicBezTo>
                    <a:pt x="2044" y="11669"/>
                    <a:pt x="2570" y="11765"/>
                    <a:pt x="3099" y="11765"/>
                  </a:cubicBezTo>
                  <a:cubicBezTo>
                    <a:pt x="3130" y="11765"/>
                    <a:pt x="3161" y="11765"/>
                    <a:pt x="3192" y="11764"/>
                  </a:cubicBezTo>
                  <a:cubicBezTo>
                    <a:pt x="3382" y="11764"/>
                    <a:pt x="3561" y="11764"/>
                    <a:pt x="3751" y="11740"/>
                  </a:cubicBezTo>
                  <a:cubicBezTo>
                    <a:pt x="3847" y="11740"/>
                    <a:pt x="3942" y="11728"/>
                    <a:pt x="4037" y="11716"/>
                  </a:cubicBezTo>
                  <a:cubicBezTo>
                    <a:pt x="4073" y="11800"/>
                    <a:pt x="4109" y="11883"/>
                    <a:pt x="4144" y="11966"/>
                  </a:cubicBezTo>
                  <a:cubicBezTo>
                    <a:pt x="4799" y="13431"/>
                    <a:pt x="5728" y="14240"/>
                    <a:pt x="6752" y="14240"/>
                  </a:cubicBezTo>
                  <a:cubicBezTo>
                    <a:pt x="7788" y="14240"/>
                    <a:pt x="8716" y="13431"/>
                    <a:pt x="9371" y="11966"/>
                  </a:cubicBezTo>
                  <a:cubicBezTo>
                    <a:pt x="9407" y="11883"/>
                    <a:pt x="9443" y="11800"/>
                    <a:pt x="9478" y="11716"/>
                  </a:cubicBezTo>
                  <a:lnTo>
                    <a:pt x="9740" y="11740"/>
                  </a:lnTo>
                  <a:cubicBezTo>
                    <a:pt x="9931" y="11752"/>
                    <a:pt x="10121" y="11764"/>
                    <a:pt x="10300" y="11764"/>
                  </a:cubicBezTo>
                  <a:cubicBezTo>
                    <a:pt x="10331" y="11765"/>
                    <a:pt x="10362" y="11765"/>
                    <a:pt x="10393" y="11765"/>
                  </a:cubicBezTo>
                  <a:cubicBezTo>
                    <a:pt x="10921" y="11765"/>
                    <a:pt x="11448" y="11669"/>
                    <a:pt x="11943" y="11466"/>
                  </a:cubicBezTo>
                  <a:cubicBezTo>
                    <a:pt x="12383" y="11288"/>
                    <a:pt x="12753" y="10966"/>
                    <a:pt x="12991" y="10550"/>
                  </a:cubicBezTo>
                  <a:cubicBezTo>
                    <a:pt x="13491" y="9645"/>
                    <a:pt x="13229" y="8442"/>
                    <a:pt x="12252" y="7168"/>
                  </a:cubicBezTo>
                  <a:lnTo>
                    <a:pt x="12229" y="7132"/>
                  </a:lnTo>
                  <a:lnTo>
                    <a:pt x="12264" y="7073"/>
                  </a:lnTo>
                  <a:cubicBezTo>
                    <a:pt x="13241" y="5799"/>
                    <a:pt x="13503" y="4596"/>
                    <a:pt x="13003" y="3692"/>
                  </a:cubicBezTo>
                  <a:cubicBezTo>
                    <a:pt x="12566" y="2901"/>
                    <a:pt x="11629" y="2474"/>
                    <a:pt x="10335" y="2474"/>
                  </a:cubicBezTo>
                  <a:cubicBezTo>
                    <a:pt x="10148" y="2474"/>
                    <a:pt x="9954" y="2483"/>
                    <a:pt x="9752" y="2501"/>
                  </a:cubicBezTo>
                  <a:cubicBezTo>
                    <a:pt x="9669" y="2501"/>
                    <a:pt x="9574" y="2513"/>
                    <a:pt x="9478" y="2525"/>
                  </a:cubicBezTo>
                  <a:cubicBezTo>
                    <a:pt x="9443" y="2441"/>
                    <a:pt x="9407" y="2358"/>
                    <a:pt x="9371" y="2263"/>
                  </a:cubicBezTo>
                  <a:cubicBezTo>
                    <a:pt x="8716" y="798"/>
                    <a:pt x="7788" y="1"/>
                    <a:pt x="67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29" name="Google Shape;6729;p112"/>
          <p:cNvGrpSpPr/>
          <p:nvPr/>
        </p:nvGrpSpPr>
        <p:grpSpPr>
          <a:xfrm>
            <a:off x="6194962" y="2665328"/>
            <a:ext cx="348359" cy="391009"/>
            <a:chOff x="6194962" y="2665328"/>
            <a:chExt cx="348359" cy="391009"/>
          </a:xfrm>
        </p:grpSpPr>
        <p:sp>
          <p:nvSpPr>
            <p:cNvPr id="6730" name="Google Shape;6730;p112"/>
            <p:cNvSpPr/>
            <p:nvPr/>
          </p:nvSpPr>
          <p:spPr>
            <a:xfrm>
              <a:off x="6214366" y="2665328"/>
              <a:ext cx="328956" cy="319048"/>
            </a:xfrm>
            <a:custGeom>
              <a:rect b="b" l="l" r="r" t="t"/>
              <a:pathLst>
                <a:path extrusionOk="0" h="11625" w="11986">
                  <a:moveTo>
                    <a:pt x="6652" y="3186"/>
                  </a:moveTo>
                  <a:cubicBezTo>
                    <a:pt x="6711" y="3186"/>
                    <a:pt x="6771" y="3197"/>
                    <a:pt x="6806" y="3245"/>
                  </a:cubicBezTo>
                  <a:lnTo>
                    <a:pt x="8652" y="5079"/>
                  </a:lnTo>
                  <a:cubicBezTo>
                    <a:pt x="8723" y="5162"/>
                    <a:pt x="8723" y="5293"/>
                    <a:pt x="8652" y="5364"/>
                  </a:cubicBezTo>
                  <a:lnTo>
                    <a:pt x="8628" y="5376"/>
                  </a:lnTo>
                  <a:lnTo>
                    <a:pt x="8152" y="5853"/>
                  </a:lnTo>
                  <a:cubicBezTo>
                    <a:pt x="8116" y="5888"/>
                    <a:pt x="8065" y="5906"/>
                    <a:pt x="8015" y="5906"/>
                  </a:cubicBezTo>
                  <a:cubicBezTo>
                    <a:pt x="7964" y="5906"/>
                    <a:pt x="7914" y="5888"/>
                    <a:pt x="7878" y="5853"/>
                  </a:cubicBezTo>
                  <a:lnTo>
                    <a:pt x="7402" y="5376"/>
                  </a:lnTo>
                  <a:cubicBezTo>
                    <a:pt x="7354" y="5329"/>
                    <a:pt x="7301" y="5309"/>
                    <a:pt x="7251" y="5309"/>
                  </a:cubicBezTo>
                  <a:cubicBezTo>
                    <a:pt x="7087" y="5309"/>
                    <a:pt x="6949" y="5519"/>
                    <a:pt x="7104" y="5674"/>
                  </a:cubicBezTo>
                  <a:lnTo>
                    <a:pt x="7223" y="5793"/>
                  </a:lnTo>
                  <a:lnTo>
                    <a:pt x="6759" y="6269"/>
                  </a:lnTo>
                  <a:lnTo>
                    <a:pt x="4473" y="6269"/>
                  </a:lnTo>
                  <a:lnTo>
                    <a:pt x="6080" y="4650"/>
                  </a:lnTo>
                  <a:lnTo>
                    <a:pt x="6473" y="5043"/>
                  </a:lnTo>
                  <a:cubicBezTo>
                    <a:pt x="6519" y="5086"/>
                    <a:pt x="6569" y="5104"/>
                    <a:pt x="6618" y="5104"/>
                  </a:cubicBezTo>
                  <a:cubicBezTo>
                    <a:pt x="6785" y="5104"/>
                    <a:pt x="6927" y="4893"/>
                    <a:pt x="6771" y="4745"/>
                  </a:cubicBezTo>
                  <a:lnTo>
                    <a:pt x="6032" y="4007"/>
                  </a:lnTo>
                  <a:cubicBezTo>
                    <a:pt x="5997" y="3971"/>
                    <a:pt x="5973" y="3912"/>
                    <a:pt x="5973" y="3852"/>
                  </a:cubicBezTo>
                  <a:cubicBezTo>
                    <a:pt x="5973" y="3805"/>
                    <a:pt x="5997" y="3757"/>
                    <a:pt x="6032" y="3721"/>
                  </a:cubicBezTo>
                  <a:lnTo>
                    <a:pt x="6509" y="3245"/>
                  </a:lnTo>
                  <a:cubicBezTo>
                    <a:pt x="6544" y="3197"/>
                    <a:pt x="6604" y="3186"/>
                    <a:pt x="6652" y="3186"/>
                  </a:cubicBezTo>
                  <a:close/>
                  <a:moveTo>
                    <a:pt x="9855" y="0"/>
                  </a:moveTo>
                  <a:cubicBezTo>
                    <a:pt x="9467" y="0"/>
                    <a:pt x="9085" y="119"/>
                    <a:pt x="8759" y="340"/>
                  </a:cubicBezTo>
                  <a:cubicBezTo>
                    <a:pt x="8563" y="467"/>
                    <a:pt x="8690" y="724"/>
                    <a:pt x="8867" y="724"/>
                  </a:cubicBezTo>
                  <a:cubicBezTo>
                    <a:pt x="8905" y="724"/>
                    <a:pt x="8945" y="713"/>
                    <a:pt x="8985" y="685"/>
                  </a:cubicBezTo>
                  <a:cubicBezTo>
                    <a:pt x="9253" y="514"/>
                    <a:pt x="9559" y="420"/>
                    <a:pt x="9877" y="420"/>
                  </a:cubicBezTo>
                  <a:cubicBezTo>
                    <a:pt x="9913" y="420"/>
                    <a:pt x="9949" y="421"/>
                    <a:pt x="9985" y="423"/>
                  </a:cubicBezTo>
                  <a:cubicBezTo>
                    <a:pt x="10783" y="483"/>
                    <a:pt x="11426" y="1114"/>
                    <a:pt x="11474" y="1923"/>
                  </a:cubicBezTo>
                  <a:cubicBezTo>
                    <a:pt x="11545" y="2845"/>
                    <a:pt x="10806" y="3638"/>
                    <a:pt x="9875" y="3638"/>
                  </a:cubicBezTo>
                  <a:cubicBezTo>
                    <a:pt x="9868" y="3638"/>
                    <a:pt x="9861" y="3638"/>
                    <a:pt x="9854" y="3638"/>
                  </a:cubicBezTo>
                  <a:lnTo>
                    <a:pt x="8747" y="3626"/>
                  </a:lnTo>
                  <a:cubicBezTo>
                    <a:pt x="8688" y="3626"/>
                    <a:pt x="8640" y="3638"/>
                    <a:pt x="8592" y="3686"/>
                  </a:cubicBezTo>
                  <a:lnTo>
                    <a:pt x="8199" y="4067"/>
                  </a:lnTo>
                  <a:lnTo>
                    <a:pt x="7830" y="3698"/>
                  </a:lnTo>
                  <a:lnTo>
                    <a:pt x="8223" y="3305"/>
                  </a:lnTo>
                  <a:cubicBezTo>
                    <a:pt x="8259" y="3269"/>
                    <a:pt x="8283" y="3209"/>
                    <a:pt x="8283" y="3162"/>
                  </a:cubicBezTo>
                  <a:lnTo>
                    <a:pt x="8271" y="2054"/>
                  </a:lnTo>
                  <a:cubicBezTo>
                    <a:pt x="8259" y="1781"/>
                    <a:pt x="8330" y="1507"/>
                    <a:pt x="8449" y="1269"/>
                  </a:cubicBezTo>
                  <a:cubicBezTo>
                    <a:pt x="8538" y="1108"/>
                    <a:pt x="8398" y="963"/>
                    <a:pt x="8258" y="963"/>
                  </a:cubicBezTo>
                  <a:cubicBezTo>
                    <a:pt x="8191" y="963"/>
                    <a:pt x="8123" y="997"/>
                    <a:pt x="8080" y="1078"/>
                  </a:cubicBezTo>
                  <a:cubicBezTo>
                    <a:pt x="7926" y="1376"/>
                    <a:pt x="7842" y="1709"/>
                    <a:pt x="7854" y="2054"/>
                  </a:cubicBezTo>
                  <a:lnTo>
                    <a:pt x="7866" y="3078"/>
                  </a:lnTo>
                  <a:lnTo>
                    <a:pt x="7533" y="3400"/>
                  </a:lnTo>
                  <a:lnTo>
                    <a:pt x="7092" y="2959"/>
                  </a:lnTo>
                  <a:cubicBezTo>
                    <a:pt x="6967" y="2834"/>
                    <a:pt x="6806" y="2772"/>
                    <a:pt x="6647" y="2772"/>
                  </a:cubicBezTo>
                  <a:cubicBezTo>
                    <a:pt x="6488" y="2772"/>
                    <a:pt x="6330" y="2834"/>
                    <a:pt x="6211" y="2959"/>
                  </a:cubicBezTo>
                  <a:lnTo>
                    <a:pt x="5735" y="3436"/>
                  </a:lnTo>
                  <a:cubicBezTo>
                    <a:pt x="5497" y="3674"/>
                    <a:pt x="5497" y="4067"/>
                    <a:pt x="5735" y="4305"/>
                  </a:cubicBezTo>
                  <a:lnTo>
                    <a:pt x="5794" y="4352"/>
                  </a:lnTo>
                  <a:lnTo>
                    <a:pt x="2056" y="8091"/>
                  </a:lnTo>
                  <a:cubicBezTo>
                    <a:pt x="1734" y="8412"/>
                    <a:pt x="1508" y="8829"/>
                    <a:pt x="1413" y="9270"/>
                  </a:cubicBezTo>
                  <a:lnTo>
                    <a:pt x="437" y="10448"/>
                  </a:lnTo>
                  <a:cubicBezTo>
                    <a:pt x="0" y="10968"/>
                    <a:pt x="446" y="11625"/>
                    <a:pt x="980" y="11625"/>
                  </a:cubicBezTo>
                  <a:cubicBezTo>
                    <a:pt x="1131" y="11625"/>
                    <a:pt x="1289" y="11572"/>
                    <a:pt x="1437" y="11448"/>
                  </a:cubicBezTo>
                  <a:lnTo>
                    <a:pt x="2615" y="10472"/>
                  </a:lnTo>
                  <a:cubicBezTo>
                    <a:pt x="3068" y="10377"/>
                    <a:pt x="3473" y="10151"/>
                    <a:pt x="3806" y="9829"/>
                  </a:cubicBezTo>
                  <a:lnTo>
                    <a:pt x="4568" y="9055"/>
                  </a:lnTo>
                  <a:cubicBezTo>
                    <a:pt x="4725" y="8908"/>
                    <a:pt x="4582" y="8696"/>
                    <a:pt x="4416" y="8696"/>
                  </a:cubicBezTo>
                  <a:cubicBezTo>
                    <a:pt x="4367" y="8696"/>
                    <a:pt x="4316" y="8715"/>
                    <a:pt x="4270" y="8758"/>
                  </a:cubicBezTo>
                  <a:lnTo>
                    <a:pt x="3508" y="9532"/>
                  </a:lnTo>
                  <a:cubicBezTo>
                    <a:pt x="3223" y="9805"/>
                    <a:pt x="2865" y="9996"/>
                    <a:pt x="2484" y="10067"/>
                  </a:cubicBezTo>
                  <a:cubicBezTo>
                    <a:pt x="2449" y="10079"/>
                    <a:pt x="2413" y="10091"/>
                    <a:pt x="2389" y="10115"/>
                  </a:cubicBezTo>
                  <a:lnTo>
                    <a:pt x="1175" y="11127"/>
                  </a:lnTo>
                  <a:cubicBezTo>
                    <a:pt x="1118" y="11166"/>
                    <a:pt x="1060" y="11183"/>
                    <a:pt x="1004" y="11183"/>
                  </a:cubicBezTo>
                  <a:cubicBezTo>
                    <a:pt x="786" y="11183"/>
                    <a:pt x="607" y="10928"/>
                    <a:pt x="758" y="10710"/>
                  </a:cubicBezTo>
                  <a:lnTo>
                    <a:pt x="1770" y="9496"/>
                  </a:lnTo>
                  <a:cubicBezTo>
                    <a:pt x="1794" y="9472"/>
                    <a:pt x="1806" y="9436"/>
                    <a:pt x="1818" y="9401"/>
                  </a:cubicBezTo>
                  <a:cubicBezTo>
                    <a:pt x="1889" y="9020"/>
                    <a:pt x="2080" y="8662"/>
                    <a:pt x="2365" y="8389"/>
                  </a:cubicBezTo>
                  <a:lnTo>
                    <a:pt x="4056" y="6686"/>
                  </a:lnTo>
                  <a:lnTo>
                    <a:pt x="6342" y="6686"/>
                  </a:lnTo>
                  <a:lnTo>
                    <a:pt x="4901" y="8127"/>
                  </a:lnTo>
                  <a:cubicBezTo>
                    <a:pt x="4770" y="8258"/>
                    <a:pt x="4866" y="8484"/>
                    <a:pt x="5044" y="8484"/>
                  </a:cubicBezTo>
                  <a:cubicBezTo>
                    <a:pt x="5104" y="8484"/>
                    <a:pt x="5151" y="8472"/>
                    <a:pt x="5199" y="8424"/>
                  </a:cubicBezTo>
                  <a:lnTo>
                    <a:pt x="7533" y="6091"/>
                  </a:lnTo>
                  <a:lnTo>
                    <a:pt x="7592" y="6150"/>
                  </a:lnTo>
                  <a:cubicBezTo>
                    <a:pt x="7711" y="6269"/>
                    <a:pt x="7869" y="6329"/>
                    <a:pt x="8027" y="6329"/>
                  </a:cubicBezTo>
                  <a:cubicBezTo>
                    <a:pt x="8185" y="6329"/>
                    <a:pt x="8342" y="6269"/>
                    <a:pt x="8461" y="6150"/>
                  </a:cubicBezTo>
                  <a:lnTo>
                    <a:pt x="8938" y="5674"/>
                  </a:lnTo>
                  <a:cubicBezTo>
                    <a:pt x="9176" y="5424"/>
                    <a:pt x="9176" y="5043"/>
                    <a:pt x="8938" y="4793"/>
                  </a:cubicBezTo>
                  <a:lnTo>
                    <a:pt x="8509" y="4364"/>
                  </a:lnTo>
                  <a:lnTo>
                    <a:pt x="8830" y="4043"/>
                  </a:lnTo>
                  <a:lnTo>
                    <a:pt x="9854" y="4055"/>
                  </a:lnTo>
                  <a:lnTo>
                    <a:pt x="9878" y="4055"/>
                  </a:lnTo>
                  <a:cubicBezTo>
                    <a:pt x="11057" y="4055"/>
                    <a:pt x="11986" y="3066"/>
                    <a:pt x="11902" y="1888"/>
                  </a:cubicBezTo>
                  <a:cubicBezTo>
                    <a:pt x="11819" y="876"/>
                    <a:pt x="11021" y="78"/>
                    <a:pt x="10009" y="7"/>
                  </a:cubicBezTo>
                  <a:cubicBezTo>
                    <a:pt x="9958" y="2"/>
                    <a:pt x="9907" y="0"/>
                    <a:pt x="98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31" name="Google Shape;6731;p112"/>
            <p:cNvSpPr/>
            <p:nvPr/>
          </p:nvSpPr>
          <p:spPr>
            <a:xfrm>
              <a:off x="6194962" y="2988987"/>
              <a:ext cx="56564" cy="67350"/>
            </a:xfrm>
            <a:custGeom>
              <a:rect b="b" l="l" r="r" t="t"/>
              <a:pathLst>
                <a:path extrusionOk="0" h="2454" w="2061">
                  <a:moveTo>
                    <a:pt x="1036" y="429"/>
                  </a:moveTo>
                  <a:cubicBezTo>
                    <a:pt x="1489" y="953"/>
                    <a:pt x="1632" y="1287"/>
                    <a:pt x="1632" y="1429"/>
                  </a:cubicBezTo>
                  <a:cubicBezTo>
                    <a:pt x="1632" y="1761"/>
                    <a:pt x="1361" y="2034"/>
                    <a:pt x="1030" y="2037"/>
                  </a:cubicBezTo>
                  <a:lnTo>
                    <a:pt x="1030" y="2037"/>
                  </a:lnTo>
                  <a:cubicBezTo>
                    <a:pt x="688" y="2034"/>
                    <a:pt x="417" y="1761"/>
                    <a:pt x="417" y="1429"/>
                  </a:cubicBezTo>
                  <a:cubicBezTo>
                    <a:pt x="417" y="1287"/>
                    <a:pt x="584" y="953"/>
                    <a:pt x="1013" y="429"/>
                  </a:cubicBezTo>
                  <a:close/>
                  <a:moveTo>
                    <a:pt x="1036" y="1"/>
                  </a:moveTo>
                  <a:cubicBezTo>
                    <a:pt x="905" y="1"/>
                    <a:pt x="786" y="60"/>
                    <a:pt x="703" y="156"/>
                  </a:cubicBezTo>
                  <a:cubicBezTo>
                    <a:pt x="239" y="703"/>
                    <a:pt x="1" y="1132"/>
                    <a:pt x="1" y="1418"/>
                  </a:cubicBezTo>
                  <a:cubicBezTo>
                    <a:pt x="1" y="1989"/>
                    <a:pt x="465" y="2453"/>
                    <a:pt x="1036" y="2453"/>
                  </a:cubicBezTo>
                  <a:cubicBezTo>
                    <a:pt x="1596" y="2453"/>
                    <a:pt x="2060" y="1989"/>
                    <a:pt x="2060" y="1418"/>
                  </a:cubicBezTo>
                  <a:cubicBezTo>
                    <a:pt x="2060" y="1120"/>
                    <a:pt x="1822" y="703"/>
                    <a:pt x="1358" y="156"/>
                  </a:cubicBezTo>
                  <a:cubicBezTo>
                    <a:pt x="1274" y="60"/>
                    <a:pt x="1155" y="1"/>
                    <a:pt x="10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32" name="Google Shape;6732;p112"/>
          <p:cNvGrpSpPr/>
          <p:nvPr/>
        </p:nvGrpSpPr>
        <p:grpSpPr>
          <a:xfrm>
            <a:off x="5494044" y="2665328"/>
            <a:ext cx="300001" cy="391009"/>
            <a:chOff x="5494044" y="2665328"/>
            <a:chExt cx="300001" cy="391009"/>
          </a:xfrm>
        </p:grpSpPr>
        <p:sp>
          <p:nvSpPr>
            <p:cNvPr id="6733" name="Google Shape;6733;p112"/>
            <p:cNvSpPr/>
            <p:nvPr/>
          </p:nvSpPr>
          <p:spPr>
            <a:xfrm>
              <a:off x="5494044" y="2789434"/>
              <a:ext cx="300001" cy="266903"/>
            </a:xfrm>
            <a:custGeom>
              <a:rect b="b" l="l" r="r" t="t"/>
              <a:pathLst>
                <a:path extrusionOk="0" h="9725" w="10931">
                  <a:moveTo>
                    <a:pt x="1828" y="0"/>
                  </a:moveTo>
                  <a:cubicBezTo>
                    <a:pt x="1764" y="0"/>
                    <a:pt x="1700" y="31"/>
                    <a:pt x="1656" y="104"/>
                  </a:cubicBezTo>
                  <a:cubicBezTo>
                    <a:pt x="560" y="1890"/>
                    <a:pt x="1" y="3295"/>
                    <a:pt x="1" y="4271"/>
                  </a:cubicBezTo>
                  <a:cubicBezTo>
                    <a:pt x="1" y="7284"/>
                    <a:pt x="2453" y="9724"/>
                    <a:pt x="5466" y="9724"/>
                  </a:cubicBezTo>
                  <a:cubicBezTo>
                    <a:pt x="8478" y="9724"/>
                    <a:pt x="10931" y="7284"/>
                    <a:pt x="10931" y="4271"/>
                  </a:cubicBezTo>
                  <a:cubicBezTo>
                    <a:pt x="10907" y="3712"/>
                    <a:pt x="10788" y="3176"/>
                    <a:pt x="10585" y="2664"/>
                  </a:cubicBezTo>
                  <a:cubicBezTo>
                    <a:pt x="10551" y="2569"/>
                    <a:pt x="10477" y="2529"/>
                    <a:pt x="10401" y="2529"/>
                  </a:cubicBezTo>
                  <a:cubicBezTo>
                    <a:pt x="10269" y="2529"/>
                    <a:pt x="10132" y="2652"/>
                    <a:pt x="10192" y="2819"/>
                  </a:cubicBezTo>
                  <a:cubicBezTo>
                    <a:pt x="10383" y="3283"/>
                    <a:pt x="10490" y="3771"/>
                    <a:pt x="10514" y="4271"/>
                  </a:cubicBezTo>
                  <a:cubicBezTo>
                    <a:pt x="10514" y="7057"/>
                    <a:pt x="8252" y="9308"/>
                    <a:pt x="5466" y="9308"/>
                  </a:cubicBezTo>
                  <a:cubicBezTo>
                    <a:pt x="2680" y="9308"/>
                    <a:pt x="417" y="7057"/>
                    <a:pt x="417" y="4271"/>
                  </a:cubicBezTo>
                  <a:cubicBezTo>
                    <a:pt x="417" y="3378"/>
                    <a:pt x="953" y="2033"/>
                    <a:pt x="2013" y="319"/>
                  </a:cubicBezTo>
                  <a:cubicBezTo>
                    <a:pt x="2112" y="154"/>
                    <a:pt x="1971" y="0"/>
                    <a:pt x="18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34" name="Google Shape;6734;p112"/>
            <p:cNvSpPr/>
            <p:nvPr/>
          </p:nvSpPr>
          <p:spPr>
            <a:xfrm>
              <a:off x="5551239" y="2665328"/>
              <a:ext cx="172849" cy="114144"/>
            </a:xfrm>
            <a:custGeom>
              <a:rect b="b" l="l" r="r" t="t"/>
              <a:pathLst>
                <a:path extrusionOk="0" h="4159" w="6298">
                  <a:moveTo>
                    <a:pt x="3382" y="1"/>
                  </a:moveTo>
                  <a:cubicBezTo>
                    <a:pt x="3090" y="1"/>
                    <a:pt x="2798" y="126"/>
                    <a:pt x="2596" y="376"/>
                  </a:cubicBezTo>
                  <a:cubicBezTo>
                    <a:pt x="1941" y="1197"/>
                    <a:pt x="965" y="2459"/>
                    <a:pt x="72" y="3840"/>
                  </a:cubicBezTo>
                  <a:cubicBezTo>
                    <a:pt x="0" y="3936"/>
                    <a:pt x="36" y="4067"/>
                    <a:pt x="131" y="4126"/>
                  </a:cubicBezTo>
                  <a:lnTo>
                    <a:pt x="119" y="4126"/>
                  </a:lnTo>
                  <a:cubicBezTo>
                    <a:pt x="154" y="4148"/>
                    <a:pt x="194" y="4159"/>
                    <a:pt x="233" y="4159"/>
                  </a:cubicBezTo>
                  <a:cubicBezTo>
                    <a:pt x="301" y="4159"/>
                    <a:pt x="367" y="4127"/>
                    <a:pt x="405" y="4067"/>
                  </a:cubicBezTo>
                  <a:cubicBezTo>
                    <a:pt x="1298" y="2709"/>
                    <a:pt x="2262" y="1459"/>
                    <a:pt x="2917" y="638"/>
                  </a:cubicBezTo>
                  <a:cubicBezTo>
                    <a:pt x="3036" y="495"/>
                    <a:pt x="3209" y="423"/>
                    <a:pt x="3382" y="423"/>
                  </a:cubicBezTo>
                  <a:cubicBezTo>
                    <a:pt x="3554" y="423"/>
                    <a:pt x="3727" y="495"/>
                    <a:pt x="3846" y="638"/>
                  </a:cubicBezTo>
                  <a:cubicBezTo>
                    <a:pt x="4346" y="1269"/>
                    <a:pt x="5108" y="2245"/>
                    <a:pt x="5858" y="3340"/>
                  </a:cubicBezTo>
                  <a:cubicBezTo>
                    <a:pt x="5905" y="3397"/>
                    <a:pt x="5963" y="3421"/>
                    <a:pt x="6020" y="3421"/>
                  </a:cubicBezTo>
                  <a:cubicBezTo>
                    <a:pt x="6164" y="3421"/>
                    <a:pt x="6297" y="3265"/>
                    <a:pt x="6203" y="3102"/>
                  </a:cubicBezTo>
                  <a:cubicBezTo>
                    <a:pt x="5441" y="1995"/>
                    <a:pt x="4679" y="1019"/>
                    <a:pt x="4167" y="376"/>
                  </a:cubicBezTo>
                  <a:cubicBezTo>
                    <a:pt x="3965" y="126"/>
                    <a:pt x="3673" y="1"/>
                    <a:pt x="33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35" name="Google Shape;6735;p112"/>
            <p:cNvSpPr/>
            <p:nvPr/>
          </p:nvSpPr>
          <p:spPr>
            <a:xfrm>
              <a:off x="5543720" y="2770717"/>
              <a:ext cx="231361" cy="249585"/>
            </a:xfrm>
            <a:custGeom>
              <a:rect b="b" l="l" r="r" t="t"/>
              <a:pathLst>
                <a:path extrusionOk="0" h="9094" w="8430">
                  <a:moveTo>
                    <a:pt x="7704" y="417"/>
                  </a:moveTo>
                  <a:lnTo>
                    <a:pt x="3870" y="4013"/>
                  </a:lnTo>
                  <a:lnTo>
                    <a:pt x="3870" y="3108"/>
                  </a:lnTo>
                  <a:cubicBezTo>
                    <a:pt x="3870" y="1620"/>
                    <a:pt x="5072" y="417"/>
                    <a:pt x="6561" y="417"/>
                  </a:cubicBezTo>
                  <a:close/>
                  <a:moveTo>
                    <a:pt x="2001" y="3798"/>
                  </a:moveTo>
                  <a:cubicBezTo>
                    <a:pt x="2798" y="3798"/>
                    <a:pt x="3441" y="4441"/>
                    <a:pt x="3441" y="5239"/>
                  </a:cubicBezTo>
                  <a:lnTo>
                    <a:pt x="3441" y="6215"/>
                  </a:lnTo>
                  <a:lnTo>
                    <a:pt x="2763" y="5608"/>
                  </a:lnTo>
                  <a:cubicBezTo>
                    <a:pt x="2716" y="5556"/>
                    <a:pt x="2662" y="5534"/>
                    <a:pt x="2611" y="5534"/>
                  </a:cubicBezTo>
                  <a:cubicBezTo>
                    <a:pt x="2442" y="5534"/>
                    <a:pt x="2297" y="5772"/>
                    <a:pt x="2489" y="5918"/>
                  </a:cubicBezTo>
                  <a:lnTo>
                    <a:pt x="3108" y="6477"/>
                  </a:lnTo>
                  <a:lnTo>
                    <a:pt x="1870" y="6477"/>
                  </a:lnTo>
                  <a:cubicBezTo>
                    <a:pt x="1072" y="6477"/>
                    <a:pt x="417" y="5834"/>
                    <a:pt x="417" y="5037"/>
                  </a:cubicBezTo>
                  <a:lnTo>
                    <a:pt x="417" y="4060"/>
                  </a:lnTo>
                  <a:lnTo>
                    <a:pt x="1810" y="5322"/>
                  </a:lnTo>
                  <a:cubicBezTo>
                    <a:pt x="1849" y="5361"/>
                    <a:pt x="1900" y="5379"/>
                    <a:pt x="1952" y="5379"/>
                  </a:cubicBezTo>
                  <a:cubicBezTo>
                    <a:pt x="2011" y="5379"/>
                    <a:pt x="2070" y="5355"/>
                    <a:pt x="2108" y="5311"/>
                  </a:cubicBezTo>
                  <a:cubicBezTo>
                    <a:pt x="2191" y="5227"/>
                    <a:pt x="2179" y="5084"/>
                    <a:pt x="2096" y="5013"/>
                  </a:cubicBezTo>
                  <a:lnTo>
                    <a:pt x="750" y="3798"/>
                  </a:lnTo>
                  <a:close/>
                  <a:moveTo>
                    <a:pt x="5453" y="6215"/>
                  </a:moveTo>
                  <a:lnTo>
                    <a:pt x="5453" y="6561"/>
                  </a:lnTo>
                  <a:cubicBezTo>
                    <a:pt x="5453" y="7073"/>
                    <a:pt x="5037" y="7478"/>
                    <a:pt x="4537" y="7478"/>
                  </a:cubicBezTo>
                  <a:lnTo>
                    <a:pt x="3858" y="7478"/>
                  </a:lnTo>
                  <a:lnTo>
                    <a:pt x="3858" y="7132"/>
                  </a:lnTo>
                  <a:cubicBezTo>
                    <a:pt x="3870" y="6620"/>
                    <a:pt x="4275" y="6215"/>
                    <a:pt x="4775" y="6215"/>
                  </a:cubicBezTo>
                  <a:close/>
                  <a:moveTo>
                    <a:pt x="6573" y="0"/>
                  </a:moveTo>
                  <a:cubicBezTo>
                    <a:pt x="4858" y="0"/>
                    <a:pt x="3465" y="1393"/>
                    <a:pt x="3465" y="3120"/>
                  </a:cubicBezTo>
                  <a:lnTo>
                    <a:pt x="3441" y="3108"/>
                  </a:lnTo>
                  <a:lnTo>
                    <a:pt x="3441" y="4084"/>
                  </a:lnTo>
                  <a:cubicBezTo>
                    <a:pt x="3096" y="3632"/>
                    <a:pt x="2560" y="3370"/>
                    <a:pt x="1989" y="3370"/>
                  </a:cubicBezTo>
                  <a:lnTo>
                    <a:pt x="524" y="3370"/>
                  </a:lnTo>
                  <a:cubicBezTo>
                    <a:pt x="238" y="3370"/>
                    <a:pt x="0" y="3608"/>
                    <a:pt x="0" y="3906"/>
                  </a:cubicBezTo>
                  <a:lnTo>
                    <a:pt x="0" y="5037"/>
                  </a:lnTo>
                  <a:cubicBezTo>
                    <a:pt x="0" y="6061"/>
                    <a:pt x="834" y="6894"/>
                    <a:pt x="1858" y="6894"/>
                  </a:cubicBezTo>
                  <a:lnTo>
                    <a:pt x="3441" y="6894"/>
                  </a:lnTo>
                  <a:lnTo>
                    <a:pt x="3441" y="8871"/>
                  </a:lnTo>
                  <a:cubicBezTo>
                    <a:pt x="3429" y="9019"/>
                    <a:pt x="3542" y="9094"/>
                    <a:pt x="3656" y="9094"/>
                  </a:cubicBezTo>
                  <a:cubicBezTo>
                    <a:pt x="3769" y="9094"/>
                    <a:pt x="3882" y="9019"/>
                    <a:pt x="3870" y="8871"/>
                  </a:cubicBezTo>
                  <a:lnTo>
                    <a:pt x="3870" y="7894"/>
                  </a:lnTo>
                  <a:lnTo>
                    <a:pt x="4537" y="7894"/>
                  </a:lnTo>
                  <a:cubicBezTo>
                    <a:pt x="5275" y="7894"/>
                    <a:pt x="5870" y="7299"/>
                    <a:pt x="5882" y="6561"/>
                  </a:cubicBezTo>
                  <a:lnTo>
                    <a:pt x="5882" y="6168"/>
                  </a:lnTo>
                  <a:cubicBezTo>
                    <a:pt x="5882" y="5965"/>
                    <a:pt x="5715" y="5799"/>
                    <a:pt x="5501" y="5799"/>
                  </a:cubicBezTo>
                  <a:lnTo>
                    <a:pt x="4787" y="5799"/>
                  </a:lnTo>
                  <a:cubicBezTo>
                    <a:pt x="4441" y="5799"/>
                    <a:pt x="4120" y="5930"/>
                    <a:pt x="3870" y="6168"/>
                  </a:cubicBezTo>
                  <a:lnTo>
                    <a:pt x="3870" y="4715"/>
                  </a:lnTo>
                  <a:lnTo>
                    <a:pt x="5322" y="4715"/>
                  </a:lnTo>
                  <a:cubicBezTo>
                    <a:pt x="6096" y="4715"/>
                    <a:pt x="6835" y="4430"/>
                    <a:pt x="7406" y="3918"/>
                  </a:cubicBezTo>
                  <a:cubicBezTo>
                    <a:pt x="7557" y="3766"/>
                    <a:pt x="7423" y="3547"/>
                    <a:pt x="7254" y="3547"/>
                  </a:cubicBezTo>
                  <a:cubicBezTo>
                    <a:pt x="7210" y="3547"/>
                    <a:pt x="7164" y="3562"/>
                    <a:pt x="7120" y="3596"/>
                  </a:cubicBezTo>
                  <a:cubicBezTo>
                    <a:pt x="6632" y="4049"/>
                    <a:pt x="5989" y="4299"/>
                    <a:pt x="5322" y="4299"/>
                  </a:cubicBezTo>
                  <a:lnTo>
                    <a:pt x="4191" y="4299"/>
                  </a:lnTo>
                  <a:lnTo>
                    <a:pt x="8013" y="691"/>
                  </a:lnTo>
                  <a:lnTo>
                    <a:pt x="8013" y="1608"/>
                  </a:lnTo>
                  <a:cubicBezTo>
                    <a:pt x="8013" y="2060"/>
                    <a:pt x="7894" y="2513"/>
                    <a:pt x="7668" y="2917"/>
                  </a:cubicBezTo>
                  <a:cubicBezTo>
                    <a:pt x="7578" y="3080"/>
                    <a:pt x="7723" y="3226"/>
                    <a:pt x="7865" y="3226"/>
                  </a:cubicBezTo>
                  <a:cubicBezTo>
                    <a:pt x="7930" y="3226"/>
                    <a:pt x="7996" y="3195"/>
                    <a:pt x="8037" y="3120"/>
                  </a:cubicBezTo>
                  <a:cubicBezTo>
                    <a:pt x="8299" y="2655"/>
                    <a:pt x="8430" y="2132"/>
                    <a:pt x="8430" y="1608"/>
                  </a:cubicBezTo>
                  <a:lnTo>
                    <a:pt x="8430" y="453"/>
                  </a:lnTo>
                  <a:cubicBezTo>
                    <a:pt x="8430" y="203"/>
                    <a:pt x="8228" y="0"/>
                    <a:pt x="79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36" name="Google Shape;6736;p112"/>
          <p:cNvGrpSpPr/>
          <p:nvPr/>
        </p:nvGrpSpPr>
        <p:grpSpPr>
          <a:xfrm>
            <a:off x="7591556" y="2665301"/>
            <a:ext cx="449000" cy="326980"/>
            <a:chOff x="7591556" y="2665301"/>
            <a:chExt cx="449000" cy="326980"/>
          </a:xfrm>
        </p:grpSpPr>
        <p:sp>
          <p:nvSpPr>
            <p:cNvPr id="6737" name="Google Shape;6737;p112"/>
            <p:cNvSpPr/>
            <p:nvPr/>
          </p:nvSpPr>
          <p:spPr>
            <a:xfrm>
              <a:off x="7591556" y="2665301"/>
              <a:ext cx="449000" cy="326980"/>
            </a:xfrm>
            <a:custGeom>
              <a:rect b="b" l="l" r="r" t="t"/>
              <a:pathLst>
                <a:path extrusionOk="0" h="11914" w="16360">
                  <a:moveTo>
                    <a:pt x="8204" y="424"/>
                  </a:moveTo>
                  <a:cubicBezTo>
                    <a:pt x="8204" y="460"/>
                    <a:pt x="8216" y="508"/>
                    <a:pt x="8216" y="555"/>
                  </a:cubicBezTo>
                  <a:cubicBezTo>
                    <a:pt x="8204" y="1032"/>
                    <a:pt x="7835" y="1424"/>
                    <a:pt x="7347" y="1448"/>
                  </a:cubicBezTo>
                  <a:cubicBezTo>
                    <a:pt x="7332" y="1449"/>
                    <a:pt x="7317" y="1449"/>
                    <a:pt x="7302" y="1449"/>
                  </a:cubicBezTo>
                  <a:cubicBezTo>
                    <a:pt x="6845" y="1449"/>
                    <a:pt x="6453" y="1099"/>
                    <a:pt x="6406" y="627"/>
                  </a:cubicBezTo>
                  <a:cubicBezTo>
                    <a:pt x="6871" y="520"/>
                    <a:pt x="7347" y="448"/>
                    <a:pt x="7823" y="424"/>
                  </a:cubicBezTo>
                  <a:close/>
                  <a:moveTo>
                    <a:pt x="12550" y="6919"/>
                  </a:moveTo>
                  <a:cubicBezTo>
                    <a:pt x="12779" y="6919"/>
                    <a:pt x="13008" y="7068"/>
                    <a:pt x="13026" y="7366"/>
                  </a:cubicBezTo>
                  <a:cubicBezTo>
                    <a:pt x="13026" y="7401"/>
                    <a:pt x="13026" y="7437"/>
                    <a:pt x="13014" y="7473"/>
                  </a:cubicBezTo>
                  <a:cubicBezTo>
                    <a:pt x="12789" y="7536"/>
                    <a:pt x="12563" y="7565"/>
                    <a:pt x="12333" y="7565"/>
                  </a:cubicBezTo>
                  <a:cubicBezTo>
                    <a:pt x="12259" y="7565"/>
                    <a:pt x="12185" y="7562"/>
                    <a:pt x="12109" y="7556"/>
                  </a:cubicBezTo>
                  <a:cubicBezTo>
                    <a:pt x="12086" y="7497"/>
                    <a:pt x="12074" y="7437"/>
                    <a:pt x="12074" y="7366"/>
                  </a:cubicBezTo>
                  <a:cubicBezTo>
                    <a:pt x="12092" y="7068"/>
                    <a:pt x="12321" y="6919"/>
                    <a:pt x="12550" y="6919"/>
                  </a:cubicBezTo>
                  <a:close/>
                  <a:moveTo>
                    <a:pt x="9597" y="10961"/>
                  </a:moveTo>
                  <a:cubicBezTo>
                    <a:pt x="9383" y="11295"/>
                    <a:pt x="9002" y="11497"/>
                    <a:pt x="8597" y="11497"/>
                  </a:cubicBezTo>
                  <a:lnTo>
                    <a:pt x="7752" y="11497"/>
                  </a:lnTo>
                  <a:cubicBezTo>
                    <a:pt x="7347" y="11497"/>
                    <a:pt x="6966" y="11295"/>
                    <a:pt x="6752" y="10961"/>
                  </a:cubicBezTo>
                  <a:close/>
                  <a:moveTo>
                    <a:pt x="8150" y="0"/>
                  </a:moveTo>
                  <a:cubicBezTo>
                    <a:pt x="8037" y="0"/>
                    <a:pt x="7924" y="3"/>
                    <a:pt x="7811" y="8"/>
                  </a:cubicBezTo>
                  <a:cubicBezTo>
                    <a:pt x="6109" y="91"/>
                    <a:pt x="4478" y="722"/>
                    <a:pt x="3180" y="1829"/>
                  </a:cubicBezTo>
                  <a:lnTo>
                    <a:pt x="2132" y="2698"/>
                  </a:lnTo>
                  <a:cubicBezTo>
                    <a:pt x="1" y="4484"/>
                    <a:pt x="1251" y="7961"/>
                    <a:pt x="4037" y="7985"/>
                  </a:cubicBezTo>
                  <a:cubicBezTo>
                    <a:pt x="4180" y="7985"/>
                    <a:pt x="4323" y="7973"/>
                    <a:pt x="4466" y="7949"/>
                  </a:cubicBezTo>
                  <a:lnTo>
                    <a:pt x="6895" y="7628"/>
                  </a:lnTo>
                  <a:cubicBezTo>
                    <a:pt x="6966" y="7616"/>
                    <a:pt x="7026" y="7604"/>
                    <a:pt x="7085" y="7604"/>
                  </a:cubicBezTo>
                  <a:lnTo>
                    <a:pt x="7085" y="8187"/>
                  </a:lnTo>
                  <a:cubicBezTo>
                    <a:pt x="7085" y="8378"/>
                    <a:pt x="7026" y="8568"/>
                    <a:pt x="6906" y="8735"/>
                  </a:cubicBezTo>
                  <a:lnTo>
                    <a:pt x="6454" y="9354"/>
                  </a:lnTo>
                  <a:cubicBezTo>
                    <a:pt x="6144" y="9783"/>
                    <a:pt x="6061" y="10318"/>
                    <a:pt x="6228" y="10807"/>
                  </a:cubicBezTo>
                  <a:cubicBezTo>
                    <a:pt x="6442" y="11461"/>
                    <a:pt x="7061" y="11914"/>
                    <a:pt x="7752" y="11914"/>
                  </a:cubicBezTo>
                  <a:lnTo>
                    <a:pt x="8609" y="11914"/>
                  </a:lnTo>
                  <a:cubicBezTo>
                    <a:pt x="9895" y="11914"/>
                    <a:pt x="10657" y="10473"/>
                    <a:pt x="9943" y="9402"/>
                  </a:cubicBezTo>
                  <a:cubicBezTo>
                    <a:pt x="9898" y="9337"/>
                    <a:pt x="9839" y="9310"/>
                    <a:pt x="9780" y="9310"/>
                  </a:cubicBezTo>
                  <a:cubicBezTo>
                    <a:pt x="9631" y="9310"/>
                    <a:pt x="9487" y="9478"/>
                    <a:pt x="9597" y="9640"/>
                  </a:cubicBezTo>
                  <a:cubicBezTo>
                    <a:pt x="9776" y="9902"/>
                    <a:pt x="9847" y="10223"/>
                    <a:pt x="9776" y="10533"/>
                  </a:cubicBezTo>
                  <a:lnTo>
                    <a:pt x="6585" y="10533"/>
                  </a:lnTo>
                  <a:cubicBezTo>
                    <a:pt x="6514" y="10211"/>
                    <a:pt x="6597" y="9866"/>
                    <a:pt x="6799" y="9592"/>
                  </a:cubicBezTo>
                  <a:lnTo>
                    <a:pt x="7252" y="8973"/>
                  </a:lnTo>
                  <a:cubicBezTo>
                    <a:pt x="7418" y="8747"/>
                    <a:pt x="7514" y="8461"/>
                    <a:pt x="7514" y="8175"/>
                  </a:cubicBezTo>
                  <a:lnTo>
                    <a:pt x="7514" y="7556"/>
                  </a:lnTo>
                  <a:cubicBezTo>
                    <a:pt x="7734" y="7538"/>
                    <a:pt x="7957" y="7529"/>
                    <a:pt x="8182" y="7529"/>
                  </a:cubicBezTo>
                  <a:cubicBezTo>
                    <a:pt x="8407" y="7529"/>
                    <a:pt x="8633" y="7538"/>
                    <a:pt x="8859" y="7556"/>
                  </a:cubicBezTo>
                  <a:lnTo>
                    <a:pt x="8859" y="8175"/>
                  </a:lnTo>
                  <a:cubicBezTo>
                    <a:pt x="8859" y="8437"/>
                    <a:pt x="8931" y="8687"/>
                    <a:pt x="9073" y="8913"/>
                  </a:cubicBezTo>
                  <a:cubicBezTo>
                    <a:pt x="9109" y="8973"/>
                    <a:pt x="9181" y="9009"/>
                    <a:pt x="9252" y="9009"/>
                  </a:cubicBezTo>
                  <a:cubicBezTo>
                    <a:pt x="9288" y="9009"/>
                    <a:pt x="9323" y="8997"/>
                    <a:pt x="9359" y="8973"/>
                  </a:cubicBezTo>
                  <a:cubicBezTo>
                    <a:pt x="9454" y="8913"/>
                    <a:pt x="9490" y="8782"/>
                    <a:pt x="9431" y="8687"/>
                  </a:cubicBezTo>
                  <a:cubicBezTo>
                    <a:pt x="9323" y="8532"/>
                    <a:pt x="9276" y="8354"/>
                    <a:pt x="9276" y="8175"/>
                  </a:cubicBezTo>
                  <a:lnTo>
                    <a:pt x="9276" y="7592"/>
                  </a:lnTo>
                  <a:cubicBezTo>
                    <a:pt x="9347" y="7592"/>
                    <a:pt x="9407" y="7616"/>
                    <a:pt x="9466" y="7616"/>
                  </a:cubicBezTo>
                  <a:lnTo>
                    <a:pt x="11907" y="7949"/>
                  </a:lnTo>
                  <a:cubicBezTo>
                    <a:pt x="12050" y="7973"/>
                    <a:pt x="12193" y="7973"/>
                    <a:pt x="12336" y="7973"/>
                  </a:cubicBezTo>
                  <a:cubicBezTo>
                    <a:pt x="15110" y="7949"/>
                    <a:pt x="16360" y="4484"/>
                    <a:pt x="14229" y="2686"/>
                  </a:cubicBezTo>
                  <a:lnTo>
                    <a:pt x="14229" y="2686"/>
                  </a:lnTo>
                  <a:lnTo>
                    <a:pt x="14217" y="2698"/>
                  </a:lnTo>
                  <a:lnTo>
                    <a:pt x="13276" y="1901"/>
                  </a:lnTo>
                  <a:cubicBezTo>
                    <a:pt x="13232" y="1864"/>
                    <a:pt x="13186" y="1848"/>
                    <a:pt x="13142" y="1848"/>
                  </a:cubicBezTo>
                  <a:cubicBezTo>
                    <a:pt x="12974" y="1848"/>
                    <a:pt x="12844" y="2080"/>
                    <a:pt x="13014" y="2222"/>
                  </a:cubicBezTo>
                  <a:lnTo>
                    <a:pt x="13955" y="3020"/>
                  </a:lnTo>
                  <a:cubicBezTo>
                    <a:pt x="14407" y="3389"/>
                    <a:pt x="14717" y="3901"/>
                    <a:pt x="14836" y="4472"/>
                  </a:cubicBezTo>
                  <a:cubicBezTo>
                    <a:pt x="15038" y="5544"/>
                    <a:pt x="14550" y="6639"/>
                    <a:pt x="13622" y="7211"/>
                  </a:cubicBezTo>
                  <a:cubicBezTo>
                    <a:pt x="13562" y="7247"/>
                    <a:pt x="13503" y="7282"/>
                    <a:pt x="13443" y="7306"/>
                  </a:cubicBezTo>
                  <a:cubicBezTo>
                    <a:pt x="13420" y="6825"/>
                    <a:pt x="13027" y="6449"/>
                    <a:pt x="12537" y="6449"/>
                  </a:cubicBezTo>
                  <a:cubicBezTo>
                    <a:pt x="12530" y="6449"/>
                    <a:pt x="12522" y="6449"/>
                    <a:pt x="12514" y="6449"/>
                  </a:cubicBezTo>
                  <a:cubicBezTo>
                    <a:pt x="12026" y="6461"/>
                    <a:pt x="11633" y="6877"/>
                    <a:pt x="11657" y="7366"/>
                  </a:cubicBezTo>
                  <a:cubicBezTo>
                    <a:pt x="11657" y="7413"/>
                    <a:pt x="11657" y="7461"/>
                    <a:pt x="11657" y="7497"/>
                  </a:cubicBezTo>
                  <a:lnTo>
                    <a:pt x="9514" y="7211"/>
                  </a:lnTo>
                  <a:cubicBezTo>
                    <a:pt x="9067" y="7151"/>
                    <a:pt x="8621" y="7122"/>
                    <a:pt x="8174" y="7122"/>
                  </a:cubicBezTo>
                  <a:cubicBezTo>
                    <a:pt x="7728" y="7122"/>
                    <a:pt x="7282" y="7151"/>
                    <a:pt x="6835" y="7211"/>
                  </a:cubicBezTo>
                  <a:lnTo>
                    <a:pt x="4394" y="7544"/>
                  </a:lnTo>
                  <a:cubicBezTo>
                    <a:pt x="4275" y="7562"/>
                    <a:pt x="4155" y="7570"/>
                    <a:pt x="4035" y="7570"/>
                  </a:cubicBezTo>
                  <a:cubicBezTo>
                    <a:pt x="3579" y="7570"/>
                    <a:pt x="3123" y="7446"/>
                    <a:pt x="2727" y="7211"/>
                  </a:cubicBezTo>
                  <a:cubicBezTo>
                    <a:pt x="2120" y="6830"/>
                    <a:pt x="1680" y="6223"/>
                    <a:pt x="1537" y="5520"/>
                  </a:cubicBezTo>
                  <a:lnTo>
                    <a:pt x="1537" y="5520"/>
                  </a:lnTo>
                  <a:cubicBezTo>
                    <a:pt x="1810" y="5659"/>
                    <a:pt x="2108" y="5728"/>
                    <a:pt x="2404" y="5728"/>
                  </a:cubicBezTo>
                  <a:cubicBezTo>
                    <a:pt x="2819" y="5728"/>
                    <a:pt x="3233" y="5593"/>
                    <a:pt x="3573" y="5330"/>
                  </a:cubicBezTo>
                  <a:cubicBezTo>
                    <a:pt x="3746" y="5195"/>
                    <a:pt x="3615" y="4966"/>
                    <a:pt x="3445" y="4966"/>
                  </a:cubicBezTo>
                  <a:cubicBezTo>
                    <a:pt x="3406" y="4966"/>
                    <a:pt x="3363" y="4979"/>
                    <a:pt x="3323" y="5008"/>
                  </a:cubicBezTo>
                  <a:cubicBezTo>
                    <a:pt x="3055" y="5212"/>
                    <a:pt x="2735" y="5313"/>
                    <a:pt x="2416" y="5313"/>
                  </a:cubicBezTo>
                  <a:cubicBezTo>
                    <a:pt x="2083" y="5313"/>
                    <a:pt x="1751" y="5203"/>
                    <a:pt x="1477" y="4984"/>
                  </a:cubicBezTo>
                  <a:cubicBezTo>
                    <a:pt x="1465" y="4818"/>
                    <a:pt x="1489" y="4639"/>
                    <a:pt x="1513" y="4472"/>
                  </a:cubicBezTo>
                  <a:cubicBezTo>
                    <a:pt x="1632" y="3901"/>
                    <a:pt x="1942" y="3389"/>
                    <a:pt x="2394" y="3020"/>
                  </a:cubicBezTo>
                  <a:lnTo>
                    <a:pt x="3073" y="2448"/>
                  </a:lnTo>
                  <a:cubicBezTo>
                    <a:pt x="3787" y="2806"/>
                    <a:pt x="4108" y="3651"/>
                    <a:pt x="3799" y="4389"/>
                  </a:cubicBezTo>
                  <a:cubicBezTo>
                    <a:pt x="3763" y="4496"/>
                    <a:pt x="3811" y="4615"/>
                    <a:pt x="3918" y="4663"/>
                  </a:cubicBezTo>
                  <a:cubicBezTo>
                    <a:pt x="3942" y="4663"/>
                    <a:pt x="3966" y="4675"/>
                    <a:pt x="4001" y="4675"/>
                  </a:cubicBezTo>
                  <a:cubicBezTo>
                    <a:pt x="4085" y="4675"/>
                    <a:pt x="4156" y="4627"/>
                    <a:pt x="4192" y="4544"/>
                  </a:cubicBezTo>
                  <a:cubicBezTo>
                    <a:pt x="4549" y="3675"/>
                    <a:pt x="4228" y="2663"/>
                    <a:pt x="3418" y="2163"/>
                  </a:cubicBezTo>
                  <a:lnTo>
                    <a:pt x="3442" y="2139"/>
                  </a:lnTo>
                  <a:cubicBezTo>
                    <a:pt x="4192" y="1508"/>
                    <a:pt x="5061" y="1032"/>
                    <a:pt x="6002" y="746"/>
                  </a:cubicBezTo>
                  <a:cubicBezTo>
                    <a:pt x="6093" y="1405"/>
                    <a:pt x="6661" y="1880"/>
                    <a:pt x="7314" y="1880"/>
                  </a:cubicBezTo>
                  <a:cubicBezTo>
                    <a:pt x="7344" y="1880"/>
                    <a:pt x="7375" y="1879"/>
                    <a:pt x="7407" y="1877"/>
                  </a:cubicBezTo>
                  <a:cubicBezTo>
                    <a:pt x="8097" y="1829"/>
                    <a:pt x="8633" y="1246"/>
                    <a:pt x="8633" y="543"/>
                  </a:cubicBezTo>
                  <a:lnTo>
                    <a:pt x="8633" y="436"/>
                  </a:lnTo>
                  <a:cubicBezTo>
                    <a:pt x="9954" y="520"/>
                    <a:pt x="11228" y="948"/>
                    <a:pt x="12324" y="1698"/>
                  </a:cubicBezTo>
                  <a:cubicBezTo>
                    <a:pt x="12364" y="1726"/>
                    <a:pt x="12404" y="1737"/>
                    <a:pt x="12442" y="1737"/>
                  </a:cubicBezTo>
                  <a:cubicBezTo>
                    <a:pt x="12620" y="1737"/>
                    <a:pt x="12748" y="1481"/>
                    <a:pt x="12562" y="1353"/>
                  </a:cubicBezTo>
                  <a:cubicBezTo>
                    <a:pt x="11859" y="865"/>
                    <a:pt x="11086" y="508"/>
                    <a:pt x="10264" y="281"/>
                  </a:cubicBezTo>
                  <a:cubicBezTo>
                    <a:pt x="9576" y="97"/>
                    <a:pt x="8861" y="0"/>
                    <a:pt x="81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38" name="Google Shape;6738;p112"/>
            <p:cNvSpPr/>
            <p:nvPr/>
          </p:nvSpPr>
          <p:spPr>
            <a:xfrm>
              <a:off x="7738277" y="2801428"/>
              <a:ext cx="54286" cy="46766"/>
            </a:xfrm>
            <a:custGeom>
              <a:rect b="b" l="l" r="r" t="t"/>
              <a:pathLst>
                <a:path extrusionOk="0" h="1704" w="1978">
                  <a:moveTo>
                    <a:pt x="846" y="429"/>
                  </a:moveTo>
                  <a:cubicBezTo>
                    <a:pt x="1227" y="429"/>
                    <a:pt x="1418" y="894"/>
                    <a:pt x="1144" y="1167"/>
                  </a:cubicBezTo>
                  <a:cubicBezTo>
                    <a:pt x="1056" y="1251"/>
                    <a:pt x="951" y="1288"/>
                    <a:pt x="848" y="1288"/>
                  </a:cubicBezTo>
                  <a:cubicBezTo>
                    <a:pt x="627" y="1288"/>
                    <a:pt x="417" y="1117"/>
                    <a:pt x="417" y="858"/>
                  </a:cubicBezTo>
                  <a:cubicBezTo>
                    <a:pt x="406" y="620"/>
                    <a:pt x="608" y="429"/>
                    <a:pt x="846" y="429"/>
                  </a:cubicBezTo>
                  <a:close/>
                  <a:moveTo>
                    <a:pt x="846" y="1"/>
                  </a:moveTo>
                  <a:cubicBezTo>
                    <a:pt x="370" y="1"/>
                    <a:pt x="1" y="382"/>
                    <a:pt x="1" y="858"/>
                  </a:cubicBezTo>
                  <a:cubicBezTo>
                    <a:pt x="1" y="1365"/>
                    <a:pt x="415" y="1704"/>
                    <a:pt x="849" y="1704"/>
                  </a:cubicBezTo>
                  <a:cubicBezTo>
                    <a:pt x="1056" y="1704"/>
                    <a:pt x="1268" y="1626"/>
                    <a:pt x="1441" y="1453"/>
                  </a:cubicBezTo>
                  <a:cubicBezTo>
                    <a:pt x="1977" y="917"/>
                    <a:pt x="1596" y="1"/>
                    <a:pt x="8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39" name="Google Shape;6739;p112"/>
            <p:cNvSpPr/>
            <p:nvPr/>
          </p:nvSpPr>
          <p:spPr>
            <a:xfrm>
              <a:off x="7824234" y="2727903"/>
              <a:ext cx="109478" cy="93807"/>
            </a:xfrm>
            <a:custGeom>
              <a:rect b="b" l="l" r="r" t="t"/>
              <a:pathLst>
                <a:path extrusionOk="0" h="3418" w="3989">
                  <a:moveTo>
                    <a:pt x="1715" y="429"/>
                  </a:moveTo>
                  <a:cubicBezTo>
                    <a:pt x="2858" y="429"/>
                    <a:pt x="3429" y="1810"/>
                    <a:pt x="2619" y="2620"/>
                  </a:cubicBezTo>
                  <a:cubicBezTo>
                    <a:pt x="2357" y="2882"/>
                    <a:pt x="2035" y="3000"/>
                    <a:pt x="1719" y="3000"/>
                  </a:cubicBezTo>
                  <a:cubicBezTo>
                    <a:pt x="1060" y="3000"/>
                    <a:pt x="429" y="2488"/>
                    <a:pt x="429" y="1715"/>
                  </a:cubicBezTo>
                  <a:cubicBezTo>
                    <a:pt x="429" y="1001"/>
                    <a:pt x="1000" y="429"/>
                    <a:pt x="1715" y="429"/>
                  </a:cubicBezTo>
                  <a:close/>
                  <a:moveTo>
                    <a:pt x="1721" y="0"/>
                  </a:moveTo>
                  <a:cubicBezTo>
                    <a:pt x="841" y="0"/>
                    <a:pt x="0" y="683"/>
                    <a:pt x="0" y="1715"/>
                  </a:cubicBezTo>
                  <a:cubicBezTo>
                    <a:pt x="0" y="2656"/>
                    <a:pt x="774" y="3418"/>
                    <a:pt x="1715" y="3418"/>
                  </a:cubicBezTo>
                  <a:cubicBezTo>
                    <a:pt x="3227" y="3418"/>
                    <a:pt x="3989" y="1584"/>
                    <a:pt x="2917" y="501"/>
                  </a:cubicBezTo>
                  <a:cubicBezTo>
                    <a:pt x="2568" y="155"/>
                    <a:pt x="2140" y="0"/>
                    <a:pt x="17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40" name="Google Shape;6740;p112"/>
            <p:cNvSpPr/>
            <p:nvPr/>
          </p:nvSpPr>
          <p:spPr>
            <a:xfrm>
              <a:off x="7758531" y="2763856"/>
              <a:ext cx="22587" cy="11774"/>
            </a:xfrm>
            <a:custGeom>
              <a:rect b="b" l="l" r="r" t="t"/>
              <a:pathLst>
                <a:path extrusionOk="0" h="429" w="823">
                  <a:moveTo>
                    <a:pt x="263" y="0"/>
                  </a:moveTo>
                  <a:cubicBezTo>
                    <a:pt x="1" y="24"/>
                    <a:pt x="1" y="405"/>
                    <a:pt x="263" y="429"/>
                  </a:cubicBezTo>
                  <a:lnTo>
                    <a:pt x="561" y="429"/>
                  </a:lnTo>
                  <a:cubicBezTo>
                    <a:pt x="822" y="405"/>
                    <a:pt x="822" y="24"/>
                    <a:pt x="5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41" name="Google Shape;6741;p112"/>
            <p:cNvSpPr/>
            <p:nvPr/>
          </p:nvSpPr>
          <p:spPr>
            <a:xfrm>
              <a:off x="7815068" y="2828873"/>
              <a:ext cx="22587" cy="11472"/>
            </a:xfrm>
            <a:custGeom>
              <a:rect b="b" l="l" r="r" t="t"/>
              <a:pathLst>
                <a:path extrusionOk="0" h="418" w="823">
                  <a:moveTo>
                    <a:pt x="275" y="1"/>
                  </a:moveTo>
                  <a:cubicBezTo>
                    <a:pt x="1" y="1"/>
                    <a:pt x="1" y="417"/>
                    <a:pt x="275" y="417"/>
                  </a:cubicBezTo>
                  <a:lnTo>
                    <a:pt x="548" y="417"/>
                  </a:lnTo>
                  <a:cubicBezTo>
                    <a:pt x="822" y="417"/>
                    <a:pt x="822"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42" name="Google Shape;6742;p112"/>
            <p:cNvSpPr/>
            <p:nvPr/>
          </p:nvSpPr>
          <p:spPr>
            <a:xfrm>
              <a:off x="7947737" y="2789983"/>
              <a:ext cx="26512" cy="11472"/>
            </a:xfrm>
            <a:custGeom>
              <a:rect b="b" l="l" r="r" t="t"/>
              <a:pathLst>
                <a:path extrusionOk="0" h="418" w="966">
                  <a:moveTo>
                    <a:pt x="263" y="1"/>
                  </a:moveTo>
                  <a:cubicBezTo>
                    <a:pt x="1" y="25"/>
                    <a:pt x="1" y="406"/>
                    <a:pt x="263" y="418"/>
                  </a:cubicBezTo>
                  <a:lnTo>
                    <a:pt x="703" y="418"/>
                  </a:lnTo>
                  <a:cubicBezTo>
                    <a:pt x="965" y="406"/>
                    <a:pt x="965" y="25"/>
                    <a:pt x="7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43" name="Google Shape;6743;p112"/>
            <p:cNvSpPr/>
            <p:nvPr/>
          </p:nvSpPr>
          <p:spPr>
            <a:xfrm>
              <a:off x="7696643" y="2843227"/>
              <a:ext cx="19760" cy="11527"/>
            </a:xfrm>
            <a:custGeom>
              <a:rect b="b" l="l" r="r" t="t"/>
              <a:pathLst>
                <a:path extrusionOk="0" h="420" w="720">
                  <a:moveTo>
                    <a:pt x="270" y="1"/>
                  </a:moveTo>
                  <a:cubicBezTo>
                    <a:pt x="1" y="1"/>
                    <a:pt x="1" y="419"/>
                    <a:pt x="270" y="419"/>
                  </a:cubicBezTo>
                  <a:cubicBezTo>
                    <a:pt x="277" y="419"/>
                    <a:pt x="284" y="419"/>
                    <a:pt x="291" y="418"/>
                  </a:cubicBezTo>
                  <a:lnTo>
                    <a:pt x="470" y="418"/>
                  </a:lnTo>
                  <a:cubicBezTo>
                    <a:pt x="720" y="394"/>
                    <a:pt x="720" y="25"/>
                    <a:pt x="470" y="2"/>
                  </a:cubicBezTo>
                  <a:lnTo>
                    <a:pt x="291" y="2"/>
                  </a:lnTo>
                  <a:cubicBezTo>
                    <a:pt x="284" y="1"/>
                    <a:pt x="277"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44" name="Google Shape;6744;p112"/>
          <p:cNvGrpSpPr/>
          <p:nvPr/>
        </p:nvGrpSpPr>
        <p:grpSpPr>
          <a:xfrm>
            <a:off x="4706867" y="2665246"/>
            <a:ext cx="411757" cy="391064"/>
            <a:chOff x="4706867" y="2665246"/>
            <a:chExt cx="411757" cy="391064"/>
          </a:xfrm>
        </p:grpSpPr>
        <p:sp>
          <p:nvSpPr>
            <p:cNvPr id="6745" name="Google Shape;6745;p112"/>
            <p:cNvSpPr/>
            <p:nvPr/>
          </p:nvSpPr>
          <p:spPr>
            <a:xfrm>
              <a:off x="4706867" y="2716376"/>
              <a:ext cx="377451" cy="339934"/>
            </a:xfrm>
            <a:custGeom>
              <a:rect b="b" l="l" r="r" t="t"/>
              <a:pathLst>
                <a:path extrusionOk="0" h="12386" w="13753">
                  <a:moveTo>
                    <a:pt x="6844" y="1"/>
                  </a:moveTo>
                  <a:cubicBezTo>
                    <a:pt x="4911" y="1"/>
                    <a:pt x="3021" y="907"/>
                    <a:pt x="1822" y="2576"/>
                  </a:cubicBezTo>
                  <a:cubicBezTo>
                    <a:pt x="0" y="5112"/>
                    <a:pt x="346" y="8600"/>
                    <a:pt x="2632" y="10731"/>
                  </a:cubicBezTo>
                  <a:cubicBezTo>
                    <a:pt x="3818" y="11831"/>
                    <a:pt x="5330" y="12386"/>
                    <a:pt x="6846" y="12386"/>
                  </a:cubicBezTo>
                  <a:cubicBezTo>
                    <a:pt x="8252" y="12386"/>
                    <a:pt x="9660" y="11908"/>
                    <a:pt x="10811" y="10946"/>
                  </a:cubicBezTo>
                  <a:cubicBezTo>
                    <a:pt x="13216" y="8946"/>
                    <a:pt x="13752" y="5481"/>
                    <a:pt x="12061" y="2861"/>
                  </a:cubicBezTo>
                  <a:cubicBezTo>
                    <a:pt x="12023" y="2793"/>
                    <a:pt x="11955" y="2758"/>
                    <a:pt x="11887" y="2758"/>
                  </a:cubicBezTo>
                  <a:cubicBezTo>
                    <a:pt x="11848" y="2758"/>
                    <a:pt x="11810" y="2769"/>
                    <a:pt x="11776" y="2790"/>
                  </a:cubicBezTo>
                  <a:cubicBezTo>
                    <a:pt x="11680" y="2861"/>
                    <a:pt x="11645" y="2992"/>
                    <a:pt x="11716" y="3088"/>
                  </a:cubicBezTo>
                  <a:cubicBezTo>
                    <a:pt x="13133" y="5302"/>
                    <a:pt x="12871" y="8207"/>
                    <a:pt x="11061" y="10136"/>
                  </a:cubicBezTo>
                  <a:cubicBezTo>
                    <a:pt x="9940" y="11339"/>
                    <a:pt x="8397" y="11973"/>
                    <a:pt x="6834" y="11973"/>
                  </a:cubicBezTo>
                  <a:cubicBezTo>
                    <a:pt x="5891" y="11973"/>
                    <a:pt x="4941" y="11742"/>
                    <a:pt x="4072" y="11267"/>
                  </a:cubicBezTo>
                  <a:cubicBezTo>
                    <a:pt x="1763" y="9993"/>
                    <a:pt x="596" y="7326"/>
                    <a:pt x="1251" y="4766"/>
                  </a:cubicBezTo>
                  <a:cubicBezTo>
                    <a:pt x="1905" y="2207"/>
                    <a:pt x="4203" y="421"/>
                    <a:pt x="6847" y="421"/>
                  </a:cubicBezTo>
                  <a:cubicBezTo>
                    <a:pt x="7811" y="421"/>
                    <a:pt x="8752" y="659"/>
                    <a:pt x="9597" y="1111"/>
                  </a:cubicBezTo>
                  <a:cubicBezTo>
                    <a:pt x="9632" y="1131"/>
                    <a:pt x="9668" y="1140"/>
                    <a:pt x="9703" y="1140"/>
                  </a:cubicBezTo>
                  <a:cubicBezTo>
                    <a:pt x="9775" y="1140"/>
                    <a:pt x="9842" y="1100"/>
                    <a:pt x="9883" y="1028"/>
                  </a:cubicBezTo>
                  <a:cubicBezTo>
                    <a:pt x="9942" y="933"/>
                    <a:pt x="9906" y="802"/>
                    <a:pt x="9799" y="754"/>
                  </a:cubicBezTo>
                  <a:cubicBezTo>
                    <a:pt x="8863" y="245"/>
                    <a:pt x="7848" y="1"/>
                    <a:pt x="68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46" name="Google Shape;6746;p112"/>
            <p:cNvSpPr/>
            <p:nvPr/>
          </p:nvSpPr>
          <p:spPr>
            <a:xfrm>
              <a:off x="4709501" y="2749365"/>
              <a:ext cx="356840" cy="274313"/>
            </a:xfrm>
            <a:custGeom>
              <a:rect b="b" l="l" r="r" t="t"/>
              <a:pathLst>
                <a:path extrusionOk="0" h="9995" w="13002">
                  <a:moveTo>
                    <a:pt x="6754" y="0"/>
                  </a:moveTo>
                  <a:cubicBezTo>
                    <a:pt x="5626" y="0"/>
                    <a:pt x="4508" y="383"/>
                    <a:pt x="3595" y="1124"/>
                  </a:cubicBezTo>
                  <a:cubicBezTo>
                    <a:pt x="0" y="3938"/>
                    <a:pt x="2102" y="9995"/>
                    <a:pt x="6657" y="9995"/>
                  </a:cubicBezTo>
                  <a:cubicBezTo>
                    <a:pt x="6688" y="9995"/>
                    <a:pt x="6719" y="9994"/>
                    <a:pt x="6751" y="9994"/>
                  </a:cubicBezTo>
                  <a:cubicBezTo>
                    <a:pt x="10596" y="9982"/>
                    <a:pt x="13001" y="5815"/>
                    <a:pt x="11073" y="2481"/>
                  </a:cubicBezTo>
                  <a:cubicBezTo>
                    <a:pt x="11027" y="2398"/>
                    <a:pt x="10957" y="2364"/>
                    <a:pt x="10888" y="2364"/>
                  </a:cubicBezTo>
                  <a:cubicBezTo>
                    <a:pt x="10737" y="2364"/>
                    <a:pt x="10589" y="2524"/>
                    <a:pt x="10703" y="2695"/>
                  </a:cubicBezTo>
                  <a:cubicBezTo>
                    <a:pt x="12477" y="5743"/>
                    <a:pt x="10275" y="9577"/>
                    <a:pt x="6751" y="9577"/>
                  </a:cubicBezTo>
                  <a:cubicBezTo>
                    <a:pt x="6724" y="9578"/>
                    <a:pt x="6697" y="9578"/>
                    <a:pt x="6670" y="9578"/>
                  </a:cubicBezTo>
                  <a:cubicBezTo>
                    <a:pt x="2487" y="9578"/>
                    <a:pt x="556" y="4024"/>
                    <a:pt x="3857" y="1433"/>
                  </a:cubicBezTo>
                  <a:cubicBezTo>
                    <a:pt x="4685" y="762"/>
                    <a:pt x="5705" y="413"/>
                    <a:pt x="6738" y="413"/>
                  </a:cubicBezTo>
                  <a:cubicBezTo>
                    <a:pt x="7353" y="413"/>
                    <a:pt x="7973" y="537"/>
                    <a:pt x="8560" y="790"/>
                  </a:cubicBezTo>
                  <a:cubicBezTo>
                    <a:pt x="8584" y="798"/>
                    <a:pt x="8609" y="802"/>
                    <a:pt x="8634" y="802"/>
                  </a:cubicBezTo>
                  <a:cubicBezTo>
                    <a:pt x="8717" y="802"/>
                    <a:pt x="8797" y="757"/>
                    <a:pt x="8834" y="683"/>
                  </a:cubicBezTo>
                  <a:cubicBezTo>
                    <a:pt x="8882" y="576"/>
                    <a:pt x="8834" y="445"/>
                    <a:pt x="8727" y="409"/>
                  </a:cubicBezTo>
                  <a:cubicBezTo>
                    <a:pt x="8094" y="135"/>
                    <a:pt x="7422" y="0"/>
                    <a:pt x="67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47" name="Google Shape;6747;p112"/>
            <p:cNvSpPr/>
            <p:nvPr/>
          </p:nvSpPr>
          <p:spPr>
            <a:xfrm>
              <a:off x="4872854" y="2665246"/>
              <a:ext cx="245770" cy="224390"/>
            </a:xfrm>
            <a:custGeom>
              <a:rect b="b" l="l" r="r" t="t"/>
              <a:pathLst>
                <a:path extrusionOk="0" h="8176" w="8955">
                  <a:moveTo>
                    <a:pt x="5656" y="2367"/>
                  </a:moveTo>
                  <a:lnTo>
                    <a:pt x="6252" y="3034"/>
                  </a:lnTo>
                  <a:lnTo>
                    <a:pt x="2513" y="6439"/>
                  </a:lnTo>
                  <a:cubicBezTo>
                    <a:pt x="2323" y="6618"/>
                    <a:pt x="2084" y="6737"/>
                    <a:pt x="1834" y="6784"/>
                  </a:cubicBezTo>
                  <a:cubicBezTo>
                    <a:pt x="1787" y="6796"/>
                    <a:pt x="1763" y="6808"/>
                    <a:pt x="1727" y="6832"/>
                  </a:cubicBezTo>
                  <a:lnTo>
                    <a:pt x="787" y="7689"/>
                  </a:lnTo>
                  <a:cubicBezTo>
                    <a:pt x="751" y="7737"/>
                    <a:pt x="691" y="7749"/>
                    <a:pt x="632" y="7749"/>
                  </a:cubicBezTo>
                  <a:cubicBezTo>
                    <a:pt x="584" y="7749"/>
                    <a:pt x="525" y="7725"/>
                    <a:pt x="489" y="7677"/>
                  </a:cubicBezTo>
                  <a:cubicBezTo>
                    <a:pt x="453" y="7641"/>
                    <a:pt x="429" y="7582"/>
                    <a:pt x="429" y="7534"/>
                  </a:cubicBezTo>
                  <a:cubicBezTo>
                    <a:pt x="441" y="7475"/>
                    <a:pt x="465" y="7415"/>
                    <a:pt x="501" y="7380"/>
                  </a:cubicBezTo>
                  <a:lnTo>
                    <a:pt x="1453" y="6522"/>
                  </a:lnTo>
                  <a:cubicBezTo>
                    <a:pt x="1477" y="6498"/>
                    <a:pt x="1501" y="6463"/>
                    <a:pt x="1513" y="6427"/>
                  </a:cubicBezTo>
                  <a:cubicBezTo>
                    <a:pt x="1584" y="6189"/>
                    <a:pt x="1715" y="5975"/>
                    <a:pt x="1906" y="5808"/>
                  </a:cubicBezTo>
                  <a:lnTo>
                    <a:pt x="2037" y="5951"/>
                  </a:lnTo>
                  <a:cubicBezTo>
                    <a:pt x="2073" y="5998"/>
                    <a:pt x="2132" y="6022"/>
                    <a:pt x="2180" y="6022"/>
                  </a:cubicBezTo>
                  <a:cubicBezTo>
                    <a:pt x="2239" y="6022"/>
                    <a:pt x="2287" y="6010"/>
                    <a:pt x="2323" y="5975"/>
                  </a:cubicBezTo>
                  <a:cubicBezTo>
                    <a:pt x="2406" y="5891"/>
                    <a:pt x="2418" y="5760"/>
                    <a:pt x="2334" y="5677"/>
                  </a:cubicBezTo>
                  <a:lnTo>
                    <a:pt x="2203" y="5522"/>
                  </a:lnTo>
                  <a:lnTo>
                    <a:pt x="2918" y="4879"/>
                  </a:lnTo>
                  <a:lnTo>
                    <a:pt x="3049" y="5022"/>
                  </a:lnTo>
                  <a:cubicBezTo>
                    <a:pt x="3085" y="5070"/>
                    <a:pt x="3144" y="5094"/>
                    <a:pt x="3204" y="5094"/>
                  </a:cubicBezTo>
                  <a:cubicBezTo>
                    <a:pt x="3251" y="5094"/>
                    <a:pt x="3299" y="5082"/>
                    <a:pt x="3346" y="5046"/>
                  </a:cubicBezTo>
                  <a:cubicBezTo>
                    <a:pt x="3430" y="4963"/>
                    <a:pt x="3430" y="4832"/>
                    <a:pt x="3358" y="4748"/>
                  </a:cubicBezTo>
                  <a:lnTo>
                    <a:pt x="3216" y="4593"/>
                  </a:lnTo>
                  <a:lnTo>
                    <a:pt x="3942" y="3951"/>
                  </a:lnTo>
                  <a:lnTo>
                    <a:pt x="4073" y="4093"/>
                  </a:lnTo>
                  <a:cubicBezTo>
                    <a:pt x="4108" y="4141"/>
                    <a:pt x="4156" y="4165"/>
                    <a:pt x="4216" y="4165"/>
                  </a:cubicBezTo>
                  <a:cubicBezTo>
                    <a:pt x="4275" y="4165"/>
                    <a:pt x="4323" y="4153"/>
                    <a:pt x="4359" y="4117"/>
                  </a:cubicBezTo>
                  <a:cubicBezTo>
                    <a:pt x="4442" y="4034"/>
                    <a:pt x="4454" y="3903"/>
                    <a:pt x="4370" y="3820"/>
                  </a:cubicBezTo>
                  <a:lnTo>
                    <a:pt x="4239" y="3665"/>
                  </a:lnTo>
                  <a:lnTo>
                    <a:pt x="4954" y="3022"/>
                  </a:lnTo>
                  <a:lnTo>
                    <a:pt x="5085" y="3165"/>
                  </a:lnTo>
                  <a:cubicBezTo>
                    <a:pt x="5121" y="3212"/>
                    <a:pt x="5180" y="3236"/>
                    <a:pt x="5240" y="3236"/>
                  </a:cubicBezTo>
                  <a:cubicBezTo>
                    <a:pt x="5418" y="3236"/>
                    <a:pt x="5513" y="3022"/>
                    <a:pt x="5382" y="2891"/>
                  </a:cubicBezTo>
                  <a:lnTo>
                    <a:pt x="5251" y="2736"/>
                  </a:lnTo>
                  <a:lnTo>
                    <a:pt x="5656" y="2367"/>
                  </a:lnTo>
                  <a:close/>
                  <a:moveTo>
                    <a:pt x="7771" y="1"/>
                  </a:moveTo>
                  <a:cubicBezTo>
                    <a:pt x="7514" y="1"/>
                    <a:pt x="7256" y="94"/>
                    <a:pt x="7049" y="283"/>
                  </a:cubicBezTo>
                  <a:lnTo>
                    <a:pt x="5561" y="1629"/>
                  </a:lnTo>
                  <a:cubicBezTo>
                    <a:pt x="5454" y="1736"/>
                    <a:pt x="5406" y="1879"/>
                    <a:pt x="5430" y="2022"/>
                  </a:cubicBezTo>
                  <a:lnTo>
                    <a:pt x="1632" y="5475"/>
                  </a:lnTo>
                  <a:cubicBezTo>
                    <a:pt x="1406" y="5677"/>
                    <a:pt x="1227" y="5951"/>
                    <a:pt x="1120" y="6237"/>
                  </a:cubicBezTo>
                  <a:lnTo>
                    <a:pt x="215" y="7058"/>
                  </a:lnTo>
                  <a:cubicBezTo>
                    <a:pt x="96" y="7177"/>
                    <a:pt x="13" y="7332"/>
                    <a:pt x="13" y="7511"/>
                  </a:cubicBezTo>
                  <a:cubicBezTo>
                    <a:pt x="1" y="7677"/>
                    <a:pt x="60" y="7844"/>
                    <a:pt x="179" y="7963"/>
                  </a:cubicBezTo>
                  <a:cubicBezTo>
                    <a:pt x="301" y="8103"/>
                    <a:pt x="473" y="8175"/>
                    <a:pt x="647" y="8175"/>
                  </a:cubicBezTo>
                  <a:cubicBezTo>
                    <a:pt x="798" y="8175"/>
                    <a:pt x="951" y="8121"/>
                    <a:pt x="1072" y="8011"/>
                  </a:cubicBezTo>
                  <a:lnTo>
                    <a:pt x="1977" y="7189"/>
                  </a:lnTo>
                  <a:cubicBezTo>
                    <a:pt x="2275" y="7118"/>
                    <a:pt x="2561" y="6963"/>
                    <a:pt x="2787" y="6760"/>
                  </a:cubicBezTo>
                  <a:lnTo>
                    <a:pt x="6597" y="3308"/>
                  </a:lnTo>
                  <a:cubicBezTo>
                    <a:pt x="6636" y="3322"/>
                    <a:pt x="6677" y="3329"/>
                    <a:pt x="6719" y="3329"/>
                  </a:cubicBezTo>
                  <a:cubicBezTo>
                    <a:pt x="6816" y="3329"/>
                    <a:pt x="6915" y="3291"/>
                    <a:pt x="6990" y="3224"/>
                  </a:cubicBezTo>
                  <a:lnTo>
                    <a:pt x="7645" y="2641"/>
                  </a:lnTo>
                  <a:cubicBezTo>
                    <a:pt x="7786" y="2491"/>
                    <a:pt x="7660" y="2281"/>
                    <a:pt x="7495" y="2281"/>
                  </a:cubicBezTo>
                  <a:cubicBezTo>
                    <a:pt x="7451" y="2281"/>
                    <a:pt x="7404" y="2296"/>
                    <a:pt x="7359" y="2331"/>
                  </a:cubicBezTo>
                  <a:lnTo>
                    <a:pt x="6716" y="2927"/>
                  </a:lnTo>
                  <a:lnTo>
                    <a:pt x="5847" y="1962"/>
                  </a:lnTo>
                  <a:lnTo>
                    <a:pt x="7335" y="617"/>
                  </a:lnTo>
                  <a:cubicBezTo>
                    <a:pt x="7455" y="508"/>
                    <a:pt x="7605" y="449"/>
                    <a:pt x="7757" y="449"/>
                  </a:cubicBezTo>
                  <a:cubicBezTo>
                    <a:pt x="7771" y="449"/>
                    <a:pt x="7785" y="449"/>
                    <a:pt x="7799" y="450"/>
                  </a:cubicBezTo>
                  <a:cubicBezTo>
                    <a:pt x="8383" y="474"/>
                    <a:pt x="8633" y="1188"/>
                    <a:pt x="8204" y="1581"/>
                  </a:cubicBezTo>
                  <a:lnTo>
                    <a:pt x="8038" y="1736"/>
                  </a:lnTo>
                  <a:cubicBezTo>
                    <a:pt x="7896" y="1887"/>
                    <a:pt x="8024" y="2091"/>
                    <a:pt x="8184" y="2091"/>
                  </a:cubicBezTo>
                  <a:cubicBezTo>
                    <a:pt x="8226" y="2091"/>
                    <a:pt x="8270" y="2077"/>
                    <a:pt x="8311" y="2046"/>
                  </a:cubicBezTo>
                  <a:lnTo>
                    <a:pt x="8490" y="1879"/>
                  </a:lnTo>
                  <a:cubicBezTo>
                    <a:pt x="8931" y="1474"/>
                    <a:pt x="8954" y="795"/>
                    <a:pt x="8561" y="367"/>
                  </a:cubicBezTo>
                  <a:lnTo>
                    <a:pt x="8561" y="355"/>
                  </a:lnTo>
                  <a:cubicBezTo>
                    <a:pt x="8353" y="121"/>
                    <a:pt x="8063" y="1"/>
                    <a:pt x="77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48" name="Google Shape;6748;p112"/>
            <p:cNvSpPr/>
            <p:nvPr/>
          </p:nvSpPr>
          <p:spPr>
            <a:xfrm>
              <a:off x="4905541" y="2874953"/>
              <a:ext cx="54259" cy="42842"/>
            </a:xfrm>
            <a:custGeom>
              <a:rect b="b" l="l" r="r" t="t"/>
              <a:pathLst>
                <a:path extrusionOk="0" h="1561" w="1977">
                  <a:moveTo>
                    <a:pt x="1189" y="0"/>
                  </a:moveTo>
                  <a:cubicBezTo>
                    <a:pt x="1182" y="0"/>
                    <a:pt x="1175" y="0"/>
                    <a:pt x="1167" y="0"/>
                  </a:cubicBezTo>
                  <a:lnTo>
                    <a:pt x="846" y="0"/>
                  </a:lnTo>
                  <a:cubicBezTo>
                    <a:pt x="572" y="0"/>
                    <a:pt x="572" y="417"/>
                    <a:pt x="846" y="417"/>
                  </a:cubicBezTo>
                  <a:lnTo>
                    <a:pt x="1167" y="417"/>
                  </a:lnTo>
                  <a:cubicBezTo>
                    <a:pt x="1179" y="416"/>
                    <a:pt x="1190" y="416"/>
                    <a:pt x="1201" y="416"/>
                  </a:cubicBezTo>
                  <a:cubicBezTo>
                    <a:pt x="1672" y="416"/>
                    <a:pt x="1668" y="1144"/>
                    <a:pt x="1190" y="1144"/>
                  </a:cubicBezTo>
                  <a:cubicBezTo>
                    <a:pt x="1182" y="1144"/>
                    <a:pt x="1175" y="1144"/>
                    <a:pt x="1167" y="1143"/>
                  </a:cubicBezTo>
                  <a:lnTo>
                    <a:pt x="274" y="1143"/>
                  </a:lnTo>
                  <a:cubicBezTo>
                    <a:pt x="0" y="1143"/>
                    <a:pt x="0" y="1560"/>
                    <a:pt x="274" y="1560"/>
                  </a:cubicBezTo>
                  <a:lnTo>
                    <a:pt x="1167" y="1560"/>
                  </a:lnTo>
                  <a:cubicBezTo>
                    <a:pt x="1175" y="1560"/>
                    <a:pt x="1182" y="1560"/>
                    <a:pt x="1189" y="1560"/>
                  </a:cubicBezTo>
                  <a:cubicBezTo>
                    <a:pt x="1620" y="1560"/>
                    <a:pt x="1977" y="1219"/>
                    <a:pt x="1977" y="774"/>
                  </a:cubicBezTo>
                  <a:cubicBezTo>
                    <a:pt x="1977" y="341"/>
                    <a:pt x="1620" y="0"/>
                    <a:pt x="11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49" name="Google Shape;6749;p112"/>
            <p:cNvSpPr/>
            <p:nvPr/>
          </p:nvSpPr>
          <p:spPr>
            <a:xfrm>
              <a:off x="4810115" y="2824317"/>
              <a:ext cx="86315" cy="93478"/>
            </a:xfrm>
            <a:custGeom>
              <a:rect b="b" l="l" r="r" t="t"/>
              <a:pathLst>
                <a:path extrusionOk="0" h="3406" w="3145">
                  <a:moveTo>
                    <a:pt x="858" y="0"/>
                  </a:moveTo>
                  <a:cubicBezTo>
                    <a:pt x="382" y="0"/>
                    <a:pt x="1" y="381"/>
                    <a:pt x="1" y="857"/>
                  </a:cubicBezTo>
                  <a:cubicBezTo>
                    <a:pt x="1" y="1326"/>
                    <a:pt x="371" y="1715"/>
                    <a:pt x="837" y="1715"/>
                  </a:cubicBezTo>
                  <a:cubicBezTo>
                    <a:pt x="844" y="1715"/>
                    <a:pt x="851" y="1715"/>
                    <a:pt x="858" y="1715"/>
                  </a:cubicBezTo>
                  <a:lnTo>
                    <a:pt x="1084" y="1715"/>
                  </a:lnTo>
                  <a:cubicBezTo>
                    <a:pt x="1394" y="1726"/>
                    <a:pt x="1394" y="2179"/>
                    <a:pt x="1084" y="2179"/>
                  </a:cubicBezTo>
                  <a:cubicBezTo>
                    <a:pt x="751" y="2179"/>
                    <a:pt x="489" y="2441"/>
                    <a:pt x="489" y="2774"/>
                  </a:cubicBezTo>
                  <a:lnTo>
                    <a:pt x="489" y="2786"/>
                  </a:lnTo>
                  <a:cubicBezTo>
                    <a:pt x="489" y="3131"/>
                    <a:pt x="763" y="3405"/>
                    <a:pt x="1096" y="3405"/>
                  </a:cubicBezTo>
                  <a:lnTo>
                    <a:pt x="2870" y="3405"/>
                  </a:lnTo>
                  <a:cubicBezTo>
                    <a:pt x="3144" y="3405"/>
                    <a:pt x="3144" y="2988"/>
                    <a:pt x="2870" y="2988"/>
                  </a:cubicBezTo>
                  <a:lnTo>
                    <a:pt x="1108" y="2988"/>
                  </a:lnTo>
                  <a:cubicBezTo>
                    <a:pt x="989" y="2988"/>
                    <a:pt x="906" y="2893"/>
                    <a:pt x="906" y="2786"/>
                  </a:cubicBezTo>
                  <a:lnTo>
                    <a:pt x="906" y="2774"/>
                  </a:lnTo>
                  <a:cubicBezTo>
                    <a:pt x="906" y="2667"/>
                    <a:pt x="989" y="2584"/>
                    <a:pt x="1096" y="2584"/>
                  </a:cubicBezTo>
                  <a:cubicBezTo>
                    <a:pt x="1953" y="2584"/>
                    <a:pt x="1953" y="1298"/>
                    <a:pt x="1096" y="1298"/>
                  </a:cubicBezTo>
                  <a:lnTo>
                    <a:pt x="858" y="1298"/>
                  </a:lnTo>
                  <a:cubicBezTo>
                    <a:pt x="263" y="1298"/>
                    <a:pt x="263" y="405"/>
                    <a:pt x="858" y="405"/>
                  </a:cubicBezTo>
                  <a:lnTo>
                    <a:pt x="858" y="417"/>
                  </a:lnTo>
                  <a:lnTo>
                    <a:pt x="2192" y="417"/>
                  </a:lnTo>
                  <a:cubicBezTo>
                    <a:pt x="2477" y="417"/>
                    <a:pt x="2477" y="0"/>
                    <a:pt x="21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50" name="Google Shape;6750;p112"/>
            <p:cNvSpPr/>
            <p:nvPr/>
          </p:nvSpPr>
          <p:spPr>
            <a:xfrm>
              <a:off x="4866322" y="2781448"/>
              <a:ext cx="40234" cy="35075"/>
            </a:xfrm>
            <a:custGeom>
              <a:rect b="b" l="l" r="r" t="t"/>
              <a:pathLst>
                <a:path extrusionOk="0" h="1278" w="1466">
                  <a:moveTo>
                    <a:pt x="739" y="419"/>
                  </a:moveTo>
                  <a:cubicBezTo>
                    <a:pt x="894" y="419"/>
                    <a:pt x="1037" y="514"/>
                    <a:pt x="1037" y="645"/>
                  </a:cubicBezTo>
                  <a:cubicBezTo>
                    <a:pt x="1037" y="764"/>
                    <a:pt x="894" y="860"/>
                    <a:pt x="739" y="860"/>
                  </a:cubicBezTo>
                  <a:cubicBezTo>
                    <a:pt x="584" y="860"/>
                    <a:pt x="429" y="764"/>
                    <a:pt x="429" y="645"/>
                  </a:cubicBezTo>
                  <a:cubicBezTo>
                    <a:pt x="429" y="526"/>
                    <a:pt x="572" y="419"/>
                    <a:pt x="739" y="419"/>
                  </a:cubicBezTo>
                  <a:close/>
                  <a:moveTo>
                    <a:pt x="782" y="1"/>
                  </a:moveTo>
                  <a:cubicBezTo>
                    <a:pt x="768" y="1"/>
                    <a:pt x="753" y="1"/>
                    <a:pt x="739" y="2"/>
                  </a:cubicBezTo>
                  <a:cubicBezTo>
                    <a:pt x="334" y="2"/>
                    <a:pt x="1" y="288"/>
                    <a:pt x="1" y="645"/>
                  </a:cubicBezTo>
                  <a:cubicBezTo>
                    <a:pt x="1" y="991"/>
                    <a:pt x="334" y="1276"/>
                    <a:pt x="739" y="1276"/>
                  </a:cubicBezTo>
                  <a:cubicBezTo>
                    <a:pt x="753" y="1277"/>
                    <a:pt x="768" y="1278"/>
                    <a:pt x="782" y="1278"/>
                  </a:cubicBezTo>
                  <a:cubicBezTo>
                    <a:pt x="1133" y="1278"/>
                    <a:pt x="1431" y="1000"/>
                    <a:pt x="1465" y="645"/>
                  </a:cubicBezTo>
                  <a:cubicBezTo>
                    <a:pt x="1431" y="279"/>
                    <a:pt x="1133" y="1"/>
                    <a:pt x="7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51" name="Google Shape;6751;p112"/>
            <p:cNvSpPr/>
            <p:nvPr/>
          </p:nvSpPr>
          <p:spPr>
            <a:xfrm>
              <a:off x="4888882" y="2941535"/>
              <a:ext cx="49675" cy="40948"/>
            </a:xfrm>
            <a:custGeom>
              <a:rect b="b" l="l" r="r" t="t"/>
              <a:pathLst>
                <a:path extrusionOk="0" h="1492" w="1810">
                  <a:moveTo>
                    <a:pt x="983" y="407"/>
                  </a:moveTo>
                  <a:cubicBezTo>
                    <a:pt x="1113" y="407"/>
                    <a:pt x="1219" y="476"/>
                    <a:pt x="1274" y="587"/>
                  </a:cubicBezTo>
                  <a:cubicBezTo>
                    <a:pt x="1346" y="753"/>
                    <a:pt x="1203" y="956"/>
                    <a:pt x="977" y="1039"/>
                  </a:cubicBezTo>
                  <a:cubicBezTo>
                    <a:pt x="914" y="1060"/>
                    <a:pt x="848" y="1073"/>
                    <a:pt x="782" y="1073"/>
                  </a:cubicBezTo>
                  <a:cubicBezTo>
                    <a:pt x="735" y="1073"/>
                    <a:pt x="688" y="1066"/>
                    <a:pt x="643" y="1051"/>
                  </a:cubicBezTo>
                  <a:cubicBezTo>
                    <a:pt x="560" y="1027"/>
                    <a:pt x="500" y="968"/>
                    <a:pt x="465" y="896"/>
                  </a:cubicBezTo>
                  <a:cubicBezTo>
                    <a:pt x="441" y="825"/>
                    <a:pt x="453" y="742"/>
                    <a:pt x="488" y="670"/>
                  </a:cubicBezTo>
                  <a:cubicBezTo>
                    <a:pt x="596" y="515"/>
                    <a:pt x="762" y="420"/>
                    <a:pt x="953" y="420"/>
                  </a:cubicBezTo>
                  <a:lnTo>
                    <a:pt x="953" y="408"/>
                  </a:lnTo>
                  <a:cubicBezTo>
                    <a:pt x="963" y="407"/>
                    <a:pt x="973" y="407"/>
                    <a:pt x="983" y="407"/>
                  </a:cubicBezTo>
                  <a:close/>
                  <a:moveTo>
                    <a:pt x="957" y="0"/>
                  </a:moveTo>
                  <a:cubicBezTo>
                    <a:pt x="847" y="0"/>
                    <a:pt x="732" y="20"/>
                    <a:pt x="619" y="63"/>
                  </a:cubicBezTo>
                  <a:cubicBezTo>
                    <a:pt x="417" y="134"/>
                    <a:pt x="250" y="265"/>
                    <a:pt x="131" y="456"/>
                  </a:cubicBezTo>
                  <a:lnTo>
                    <a:pt x="143" y="456"/>
                  </a:lnTo>
                  <a:cubicBezTo>
                    <a:pt x="24" y="634"/>
                    <a:pt x="0" y="849"/>
                    <a:pt x="72" y="1051"/>
                  </a:cubicBezTo>
                  <a:cubicBezTo>
                    <a:pt x="155" y="1242"/>
                    <a:pt x="310" y="1384"/>
                    <a:pt x="512" y="1456"/>
                  </a:cubicBezTo>
                  <a:cubicBezTo>
                    <a:pt x="596" y="1480"/>
                    <a:pt x="691" y="1492"/>
                    <a:pt x="786" y="1492"/>
                  </a:cubicBezTo>
                  <a:cubicBezTo>
                    <a:pt x="905" y="1492"/>
                    <a:pt x="1024" y="1468"/>
                    <a:pt x="1131" y="1432"/>
                  </a:cubicBezTo>
                  <a:cubicBezTo>
                    <a:pt x="1572" y="1265"/>
                    <a:pt x="1810" y="825"/>
                    <a:pt x="1667" y="444"/>
                  </a:cubicBezTo>
                  <a:cubicBezTo>
                    <a:pt x="1561" y="169"/>
                    <a:pt x="1277" y="0"/>
                    <a:pt x="9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52" name="Google Shape;6752;p112"/>
            <p:cNvSpPr/>
            <p:nvPr/>
          </p:nvSpPr>
          <p:spPr>
            <a:xfrm>
              <a:off x="4970229" y="2891063"/>
              <a:ext cx="20611" cy="17976"/>
            </a:xfrm>
            <a:custGeom>
              <a:rect b="b" l="l" r="r" t="t"/>
              <a:pathLst>
                <a:path extrusionOk="0" h="655" w="751">
                  <a:moveTo>
                    <a:pt x="450" y="1"/>
                  </a:moveTo>
                  <a:cubicBezTo>
                    <a:pt x="399" y="1"/>
                    <a:pt x="346" y="21"/>
                    <a:pt x="299" y="68"/>
                  </a:cubicBezTo>
                  <a:lnTo>
                    <a:pt x="84" y="295"/>
                  </a:lnTo>
                  <a:cubicBezTo>
                    <a:pt x="1" y="378"/>
                    <a:pt x="1" y="509"/>
                    <a:pt x="84" y="592"/>
                  </a:cubicBezTo>
                  <a:cubicBezTo>
                    <a:pt x="120" y="634"/>
                    <a:pt x="174" y="655"/>
                    <a:pt x="229" y="655"/>
                  </a:cubicBezTo>
                  <a:cubicBezTo>
                    <a:pt x="284" y="655"/>
                    <a:pt x="340" y="634"/>
                    <a:pt x="382" y="592"/>
                  </a:cubicBezTo>
                  <a:lnTo>
                    <a:pt x="596" y="366"/>
                  </a:lnTo>
                  <a:cubicBezTo>
                    <a:pt x="751" y="211"/>
                    <a:pt x="613" y="1"/>
                    <a:pt x="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53" name="Google Shape;6753;p112"/>
            <p:cNvSpPr/>
            <p:nvPr/>
          </p:nvSpPr>
          <p:spPr>
            <a:xfrm>
              <a:off x="4963368" y="2937089"/>
              <a:ext cx="17345" cy="14683"/>
            </a:xfrm>
            <a:custGeom>
              <a:rect b="b" l="l" r="r" t="t"/>
              <a:pathLst>
                <a:path extrusionOk="0" h="535" w="632">
                  <a:moveTo>
                    <a:pt x="247" y="0"/>
                  </a:moveTo>
                  <a:cubicBezTo>
                    <a:pt x="185" y="0"/>
                    <a:pt x="125" y="28"/>
                    <a:pt x="84" y="82"/>
                  </a:cubicBezTo>
                  <a:cubicBezTo>
                    <a:pt x="1" y="165"/>
                    <a:pt x="25" y="308"/>
                    <a:pt x="108" y="380"/>
                  </a:cubicBezTo>
                  <a:lnTo>
                    <a:pt x="263" y="487"/>
                  </a:lnTo>
                  <a:cubicBezTo>
                    <a:pt x="299" y="523"/>
                    <a:pt x="346" y="534"/>
                    <a:pt x="394" y="534"/>
                  </a:cubicBezTo>
                  <a:cubicBezTo>
                    <a:pt x="453" y="534"/>
                    <a:pt x="513" y="511"/>
                    <a:pt x="560" y="463"/>
                  </a:cubicBezTo>
                  <a:cubicBezTo>
                    <a:pt x="632" y="368"/>
                    <a:pt x="620" y="237"/>
                    <a:pt x="525" y="165"/>
                  </a:cubicBezTo>
                  <a:lnTo>
                    <a:pt x="382" y="46"/>
                  </a:lnTo>
                  <a:cubicBezTo>
                    <a:pt x="341" y="16"/>
                    <a:pt x="294" y="0"/>
                    <a:pt x="2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54" name="Google Shape;6754;p112"/>
            <p:cNvSpPr/>
            <p:nvPr/>
          </p:nvSpPr>
          <p:spPr>
            <a:xfrm>
              <a:off x="4792138" y="2897595"/>
              <a:ext cx="17345" cy="20062"/>
            </a:xfrm>
            <a:custGeom>
              <a:rect b="b" l="l" r="r" t="t"/>
              <a:pathLst>
                <a:path extrusionOk="0" h="731" w="632">
                  <a:moveTo>
                    <a:pt x="251" y="0"/>
                  </a:moveTo>
                  <a:cubicBezTo>
                    <a:pt x="219" y="0"/>
                    <a:pt x="187" y="7"/>
                    <a:pt x="156" y="21"/>
                  </a:cubicBezTo>
                  <a:cubicBezTo>
                    <a:pt x="49" y="68"/>
                    <a:pt x="1" y="188"/>
                    <a:pt x="61" y="295"/>
                  </a:cubicBezTo>
                  <a:lnTo>
                    <a:pt x="203" y="616"/>
                  </a:lnTo>
                  <a:cubicBezTo>
                    <a:pt x="238" y="686"/>
                    <a:pt x="311" y="730"/>
                    <a:pt x="390" y="730"/>
                  </a:cubicBezTo>
                  <a:cubicBezTo>
                    <a:pt x="419" y="730"/>
                    <a:pt x="449" y="724"/>
                    <a:pt x="477" y="711"/>
                  </a:cubicBezTo>
                  <a:cubicBezTo>
                    <a:pt x="584" y="664"/>
                    <a:pt x="632" y="545"/>
                    <a:pt x="584" y="438"/>
                  </a:cubicBezTo>
                  <a:lnTo>
                    <a:pt x="430" y="116"/>
                  </a:lnTo>
                  <a:cubicBezTo>
                    <a:pt x="396" y="40"/>
                    <a:pt x="326" y="0"/>
                    <a:pt x="2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55" name="Google Shape;6755;p112"/>
            <p:cNvSpPr/>
            <p:nvPr/>
          </p:nvSpPr>
          <p:spPr>
            <a:xfrm>
              <a:off x="4841814" y="2956108"/>
              <a:ext cx="17482" cy="16906"/>
            </a:xfrm>
            <a:custGeom>
              <a:rect b="b" l="l" r="r" t="t"/>
              <a:pathLst>
                <a:path extrusionOk="0" h="616" w="637">
                  <a:moveTo>
                    <a:pt x="357" y="1"/>
                  </a:moveTo>
                  <a:cubicBezTo>
                    <a:pt x="290" y="1"/>
                    <a:pt x="222" y="34"/>
                    <a:pt x="179" y="115"/>
                  </a:cubicBezTo>
                  <a:lnTo>
                    <a:pt x="72" y="306"/>
                  </a:lnTo>
                  <a:cubicBezTo>
                    <a:pt x="1" y="449"/>
                    <a:pt x="96" y="615"/>
                    <a:pt x="251" y="615"/>
                  </a:cubicBezTo>
                  <a:cubicBezTo>
                    <a:pt x="334" y="615"/>
                    <a:pt x="406" y="580"/>
                    <a:pt x="441" y="508"/>
                  </a:cubicBezTo>
                  <a:lnTo>
                    <a:pt x="548" y="306"/>
                  </a:lnTo>
                  <a:cubicBezTo>
                    <a:pt x="637" y="145"/>
                    <a:pt x="497" y="1"/>
                    <a:pt x="3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56" name="Google Shape;6756;p112"/>
          <p:cNvGrpSpPr/>
          <p:nvPr/>
        </p:nvGrpSpPr>
        <p:grpSpPr>
          <a:xfrm>
            <a:off x="4000158" y="2665273"/>
            <a:ext cx="408711" cy="389746"/>
            <a:chOff x="4000158" y="2665273"/>
            <a:chExt cx="408711" cy="389746"/>
          </a:xfrm>
        </p:grpSpPr>
        <p:sp>
          <p:nvSpPr>
            <p:cNvPr id="6757" name="Google Shape;6757;p112"/>
            <p:cNvSpPr/>
            <p:nvPr/>
          </p:nvSpPr>
          <p:spPr>
            <a:xfrm>
              <a:off x="4000158" y="2826979"/>
              <a:ext cx="408711" cy="228041"/>
            </a:xfrm>
            <a:custGeom>
              <a:rect b="b" l="l" r="r" t="t"/>
              <a:pathLst>
                <a:path extrusionOk="0" h="8309" w="14892">
                  <a:moveTo>
                    <a:pt x="3079" y="0"/>
                  </a:moveTo>
                  <a:cubicBezTo>
                    <a:pt x="2945" y="0"/>
                    <a:pt x="2809" y="125"/>
                    <a:pt x="2890" y="296"/>
                  </a:cubicBezTo>
                  <a:cubicBezTo>
                    <a:pt x="3140" y="975"/>
                    <a:pt x="3557" y="1570"/>
                    <a:pt x="4093" y="2058"/>
                  </a:cubicBezTo>
                  <a:cubicBezTo>
                    <a:pt x="4129" y="2082"/>
                    <a:pt x="4129" y="2141"/>
                    <a:pt x="4105" y="2177"/>
                  </a:cubicBezTo>
                  <a:lnTo>
                    <a:pt x="3736" y="2772"/>
                  </a:lnTo>
                  <a:cubicBezTo>
                    <a:pt x="3718" y="2799"/>
                    <a:pt x="3687" y="2813"/>
                    <a:pt x="3657" y="2813"/>
                  </a:cubicBezTo>
                  <a:cubicBezTo>
                    <a:pt x="3647" y="2813"/>
                    <a:pt x="3638" y="2811"/>
                    <a:pt x="3629" y="2808"/>
                  </a:cubicBezTo>
                  <a:cubicBezTo>
                    <a:pt x="3360" y="2728"/>
                    <a:pt x="3090" y="2691"/>
                    <a:pt x="2827" y="2691"/>
                  </a:cubicBezTo>
                  <a:cubicBezTo>
                    <a:pt x="1318" y="2691"/>
                    <a:pt x="1" y="3921"/>
                    <a:pt x="21" y="5523"/>
                  </a:cubicBezTo>
                  <a:cubicBezTo>
                    <a:pt x="33" y="7059"/>
                    <a:pt x="1271" y="8297"/>
                    <a:pt x="2795" y="8309"/>
                  </a:cubicBezTo>
                  <a:lnTo>
                    <a:pt x="2819" y="8309"/>
                  </a:lnTo>
                  <a:cubicBezTo>
                    <a:pt x="5236" y="8309"/>
                    <a:pt x="6522" y="5463"/>
                    <a:pt x="4926" y="3653"/>
                  </a:cubicBezTo>
                  <a:cubicBezTo>
                    <a:pt x="4903" y="3618"/>
                    <a:pt x="4903" y="3570"/>
                    <a:pt x="4926" y="3534"/>
                  </a:cubicBezTo>
                  <a:lnTo>
                    <a:pt x="5307" y="2927"/>
                  </a:lnTo>
                  <a:cubicBezTo>
                    <a:pt x="5323" y="2895"/>
                    <a:pt x="5355" y="2880"/>
                    <a:pt x="5385" y="2880"/>
                  </a:cubicBezTo>
                  <a:cubicBezTo>
                    <a:pt x="5400" y="2880"/>
                    <a:pt x="5415" y="2884"/>
                    <a:pt x="5426" y="2891"/>
                  </a:cubicBezTo>
                  <a:cubicBezTo>
                    <a:pt x="5980" y="3112"/>
                    <a:pt x="6564" y="3222"/>
                    <a:pt x="7147" y="3222"/>
                  </a:cubicBezTo>
                  <a:cubicBezTo>
                    <a:pt x="7730" y="3222"/>
                    <a:pt x="8314" y="3112"/>
                    <a:pt x="8867" y="2891"/>
                  </a:cubicBezTo>
                  <a:cubicBezTo>
                    <a:pt x="8879" y="2884"/>
                    <a:pt x="8894" y="2880"/>
                    <a:pt x="8909" y="2880"/>
                  </a:cubicBezTo>
                  <a:cubicBezTo>
                    <a:pt x="8939" y="2880"/>
                    <a:pt x="8971" y="2895"/>
                    <a:pt x="8986" y="2927"/>
                  </a:cubicBezTo>
                  <a:lnTo>
                    <a:pt x="9367" y="3534"/>
                  </a:lnTo>
                  <a:cubicBezTo>
                    <a:pt x="9391" y="3570"/>
                    <a:pt x="9391" y="3618"/>
                    <a:pt x="9356" y="3653"/>
                  </a:cubicBezTo>
                  <a:cubicBezTo>
                    <a:pt x="7772" y="5463"/>
                    <a:pt x="9058" y="8297"/>
                    <a:pt x="11463" y="8309"/>
                  </a:cubicBezTo>
                  <a:lnTo>
                    <a:pt x="11487" y="8309"/>
                  </a:lnTo>
                  <a:cubicBezTo>
                    <a:pt x="13558" y="8297"/>
                    <a:pt x="14892" y="6118"/>
                    <a:pt x="13987" y="4273"/>
                  </a:cubicBezTo>
                  <a:lnTo>
                    <a:pt x="13975" y="4261"/>
                  </a:lnTo>
                  <a:cubicBezTo>
                    <a:pt x="13936" y="4178"/>
                    <a:pt x="13868" y="4143"/>
                    <a:pt x="13799" y="4143"/>
                  </a:cubicBezTo>
                  <a:cubicBezTo>
                    <a:pt x="13660" y="4143"/>
                    <a:pt x="13518" y="4284"/>
                    <a:pt x="13606" y="4451"/>
                  </a:cubicBezTo>
                  <a:cubicBezTo>
                    <a:pt x="13773" y="4785"/>
                    <a:pt x="13856" y="5142"/>
                    <a:pt x="13844" y="5523"/>
                  </a:cubicBezTo>
                  <a:cubicBezTo>
                    <a:pt x="13844" y="6821"/>
                    <a:pt x="12785" y="7880"/>
                    <a:pt x="11475" y="7892"/>
                  </a:cubicBezTo>
                  <a:lnTo>
                    <a:pt x="11463" y="7892"/>
                  </a:lnTo>
                  <a:cubicBezTo>
                    <a:pt x="9403" y="7880"/>
                    <a:pt x="8308" y="5463"/>
                    <a:pt x="9677" y="3915"/>
                  </a:cubicBezTo>
                  <a:cubicBezTo>
                    <a:pt x="9820" y="3749"/>
                    <a:pt x="9844" y="3499"/>
                    <a:pt x="9725" y="3308"/>
                  </a:cubicBezTo>
                  <a:lnTo>
                    <a:pt x="9332" y="2701"/>
                  </a:lnTo>
                  <a:cubicBezTo>
                    <a:pt x="9237" y="2546"/>
                    <a:pt x="9074" y="2460"/>
                    <a:pt x="8905" y="2460"/>
                  </a:cubicBezTo>
                  <a:cubicBezTo>
                    <a:pt x="8841" y="2460"/>
                    <a:pt x="8775" y="2472"/>
                    <a:pt x="8713" y="2499"/>
                  </a:cubicBezTo>
                  <a:cubicBezTo>
                    <a:pt x="8207" y="2701"/>
                    <a:pt x="7674" y="2802"/>
                    <a:pt x="7142" y="2802"/>
                  </a:cubicBezTo>
                  <a:cubicBezTo>
                    <a:pt x="6611" y="2802"/>
                    <a:pt x="6081" y="2701"/>
                    <a:pt x="5581" y="2499"/>
                  </a:cubicBezTo>
                  <a:cubicBezTo>
                    <a:pt x="5519" y="2472"/>
                    <a:pt x="5453" y="2460"/>
                    <a:pt x="5388" y="2460"/>
                  </a:cubicBezTo>
                  <a:cubicBezTo>
                    <a:pt x="5219" y="2460"/>
                    <a:pt x="5054" y="2546"/>
                    <a:pt x="4950" y="2701"/>
                  </a:cubicBezTo>
                  <a:lnTo>
                    <a:pt x="4569" y="3308"/>
                  </a:lnTo>
                  <a:cubicBezTo>
                    <a:pt x="4450" y="3499"/>
                    <a:pt x="4474" y="3749"/>
                    <a:pt x="4617" y="3915"/>
                  </a:cubicBezTo>
                  <a:cubicBezTo>
                    <a:pt x="5974" y="5463"/>
                    <a:pt x="4879" y="7880"/>
                    <a:pt x="2819" y="7892"/>
                  </a:cubicBezTo>
                  <a:lnTo>
                    <a:pt x="2807" y="7892"/>
                  </a:lnTo>
                  <a:cubicBezTo>
                    <a:pt x="1497" y="7880"/>
                    <a:pt x="438" y="6821"/>
                    <a:pt x="426" y="5523"/>
                  </a:cubicBezTo>
                  <a:cubicBezTo>
                    <a:pt x="426" y="4153"/>
                    <a:pt x="1542" y="3103"/>
                    <a:pt x="2830" y="3103"/>
                  </a:cubicBezTo>
                  <a:cubicBezTo>
                    <a:pt x="3053" y="3103"/>
                    <a:pt x="3281" y="3134"/>
                    <a:pt x="3510" y="3201"/>
                  </a:cubicBezTo>
                  <a:cubicBezTo>
                    <a:pt x="3558" y="3217"/>
                    <a:pt x="3607" y="3225"/>
                    <a:pt x="3656" y="3225"/>
                  </a:cubicBezTo>
                  <a:cubicBezTo>
                    <a:pt x="3825" y="3225"/>
                    <a:pt x="3989" y="3134"/>
                    <a:pt x="4081" y="2987"/>
                  </a:cubicBezTo>
                  <a:lnTo>
                    <a:pt x="4462" y="2391"/>
                  </a:lnTo>
                  <a:cubicBezTo>
                    <a:pt x="4593" y="2177"/>
                    <a:pt x="4557" y="1903"/>
                    <a:pt x="4367" y="1737"/>
                  </a:cubicBezTo>
                  <a:cubicBezTo>
                    <a:pt x="3879" y="1308"/>
                    <a:pt x="3510" y="760"/>
                    <a:pt x="3271" y="153"/>
                  </a:cubicBezTo>
                  <a:cubicBezTo>
                    <a:pt x="3240" y="46"/>
                    <a:pt x="3160" y="0"/>
                    <a:pt x="30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58" name="Google Shape;6758;p112"/>
            <p:cNvSpPr/>
            <p:nvPr/>
          </p:nvSpPr>
          <p:spPr>
            <a:xfrm>
              <a:off x="4070966" y="2665273"/>
              <a:ext cx="302142" cy="267534"/>
            </a:xfrm>
            <a:custGeom>
              <a:rect b="b" l="l" r="r" t="t"/>
              <a:pathLst>
                <a:path extrusionOk="0" h="9748" w="11009">
                  <a:moveTo>
                    <a:pt x="4559" y="0"/>
                  </a:moveTo>
                  <a:cubicBezTo>
                    <a:pt x="2162" y="0"/>
                    <a:pt x="10" y="1931"/>
                    <a:pt x="1" y="4557"/>
                  </a:cubicBezTo>
                  <a:cubicBezTo>
                    <a:pt x="1" y="4795"/>
                    <a:pt x="25" y="5033"/>
                    <a:pt x="60" y="5271"/>
                  </a:cubicBezTo>
                  <a:cubicBezTo>
                    <a:pt x="82" y="5382"/>
                    <a:pt x="176" y="5451"/>
                    <a:pt x="275" y="5451"/>
                  </a:cubicBezTo>
                  <a:cubicBezTo>
                    <a:pt x="283" y="5451"/>
                    <a:pt x="291" y="5451"/>
                    <a:pt x="299" y="5450"/>
                  </a:cubicBezTo>
                  <a:cubicBezTo>
                    <a:pt x="418" y="5438"/>
                    <a:pt x="489" y="5331"/>
                    <a:pt x="477" y="5212"/>
                  </a:cubicBezTo>
                  <a:cubicBezTo>
                    <a:pt x="441" y="4997"/>
                    <a:pt x="418" y="4771"/>
                    <a:pt x="418" y="4557"/>
                  </a:cubicBezTo>
                  <a:cubicBezTo>
                    <a:pt x="418" y="2295"/>
                    <a:pt x="2239" y="449"/>
                    <a:pt x="4501" y="413"/>
                  </a:cubicBezTo>
                  <a:lnTo>
                    <a:pt x="4561" y="413"/>
                  </a:lnTo>
                  <a:cubicBezTo>
                    <a:pt x="6835" y="425"/>
                    <a:pt x="8692" y="2271"/>
                    <a:pt x="8704" y="4557"/>
                  </a:cubicBezTo>
                  <a:cubicBezTo>
                    <a:pt x="8704" y="5724"/>
                    <a:pt x="8204" y="6843"/>
                    <a:pt x="7335" y="7629"/>
                  </a:cubicBezTo>
                  <a:cubicBezTo>
                    <a:pt x="7145" y="7795"/>
                    <a:pt x="7109" y="8069"/>
                    <a:pt x="7240" y="8283"/>
                  </a:cubicBezTo>
                  <a:lnTo>
                    <a:pt x="7621" y="8879"/>
                  </a:lnTo>
                  <a:cubicBezTo>
                    <a:pt x="7713" y="9026"/>
                    <a:pt x="7877" y="9117"/>
                    <a:pt x="8046" y="9117"/>
                  </a:cubicBezTo>
                  <a:cubicBezTo>
                    <a:pt x="8095" y="9117"/>
                    <a:pt x="8144" y="9109"/>
                    <a:pt x="8192" y="9093"/>
                  </a:cubicBezTo>
                  <a:cubicBezTo>
                    <a:pt x="8400" y="9031"/>
                    <a:pt x="8617" y="8996"/>
                    <a:pt x="8827" y="8996"/>
                  </a:cubicBezTo>
                  <a:cubicBezTo>
                    <a:pt x="8858" y="8996"/>
                    <a:pt x="8888" y="8996"/>
                    <a:pt x="8919" y="8998"/>
                  </a:cubicBezTo>
                  <a:cubicBezTo>
                    <a:pt x="9526" y="9010"/>
                    <a:pt x="10109" y="9248"/>
                    <a:pt x="10538" y="9676"/>
                  </a:cubicBezTo>
                  <a:cubicBezTo>
                    <a:pt x="10585" y="9727"/>
                    <a:pt x="10639" y="9747"/>
                    <a:pt x="10691" y="9747"/>
                  </a:cubicBezTo>
                  <a:cubicBezTo>
                    <a:pt x="10861" y="9747"/>
                    <a:pt x="11009" y="9525"/>
                    <a:pt x="10836" y="9379"/>
                  </a:cubicBezTo>
                  <a:cubicBezTo>
                    <a:pt x="10324" y="8879"/>
                    <a:pt x="9645" y="8593"/>
                    <a:pt x="8931" y="8581"/>
                  </a:cubicBezTo>
                  <a:cubicBezTo>
                    <a:pt x="8901" y="8580"/>
                    <a:pt x="8872" y="8579"/>
                    <a:pt x="8843" y="8579"/>
                  </a:cubicBezTo>
                  <a:cubicBezTo>
                    <a:pt x="8586" y="8579"/>
                    <a:pt x="8330" y="8625"/>
                    <a:pt x="8073" y="8700"/>
                  </a:cubicBezTo>
                  <a:cubicBezTo>
                    <a:pt x="8067" y="8702"/>
                    <a:pt x="8060" y="8703"/>
                    <a:pt x="8053" y="8703"/>
                  </a:cubicBezTo>
                  <a:cubicBezTo>
                    <a:pt x="8021" y="8703"/>
                    <a:pt x="7986" y="8682"/>
                    <a:pt x="7966" y="8653"/>
                  </a:cubicBezTo>
                  <a:lnTo>
                    <a:pt x="7597" y="8057"/>
                  </a:lnTo>
                  <a:cubicBezTo>
                    <a:pt x="7561" y="8021"/>
                    <a:pt x="7573" y="7974"/>
                    <a:pt x="7609" y="7938"/>
                  </a:cubicBezTo>
                  <a:cubicBezTo>
                    <a:pt x="10062" y="5735"/>
                    <a:pt x="9419" y="1735"/>
                    <a:pt x="6418" y="401"/>
                  </a:cubicBezTo>
                  <a:cubicBezTo>
                    <a:pt x="5804" y="127"/>
                    <a:pt x="5174" y="0"/>
                    <a:pt x="45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59" name="Google Shape;6759;p112"/>
            <p:cNvSpPr/>
            <p:nvPr/>
          </p:nvSpPr>
          <p:spPr>
            <a:xfrm>
              <a:off x="4046787" y="2940217"/>
              <a:ext cx="55905" cy="75831"/>
            </a:xfrm>
            <a:custGeom>
              <a:rect b="b" l="l" r="r" t="t"/>
              <a:pathLst>
                <a:path extrusionOk="0" h="2763" w="2037">
                  <a:moveTo>
                    <a:pt x="1828" y="1"/>
                  </a:moveTo>
                  <a:cubicBezTo>
                    <a:pt x="1724" y="1"/>
                    <a:pt x="1620" y="69"/>
                    <a:pt x="1620" y="206"/>
                  </a:cubicBezTo>
                  <a:lnTo>
                    <a:pt x="1620" y="1123"/>
                  </a:lnTo>
                  <a:lnTo>
                    <a:pt x="429" y="1123"/>
                  </a:lnTo>
                  <a:lnTo>
                    <a:pt x="429" y="206"/>
                  </a:lnTo>
                  <a:cubicBezTo>
                    <a:pt x="418" y="81"/>
                    <a:pt x="319" y="19"/>
                    <a:pt x="221" y="19"/>
                  </a:cubicBezTo>
                  <a:cubicBezTo>
                    <a:pt x="123" y="19"/>
                    <a:pt x="25" y="81"/>
                    <a:pt x="13" y="206"/>
                  </a:cubicBezTo>
                  <a:lnTo>
                    <a:pt x="13" y="2540"/>
                  </a:lnTo>
                  <a:cubicBezTo>
                    <a:pt x="1" y="2689"/>
                    <a:pt x="111" y="2763"/>
                    <a:pt x="221" y="2763"/>
                  </a:cubicBezTo>
                  <a:cubicBezTo>
                    <a:pt x="331" y="2763"/>
                    <a:pt x="441" y="2689"/>
                    <a:pt x="429" y="2540"/>
                  </a:cubicBezTo>
                  <a:lnTo>
                    <a:pt x="429" y="1540"/>
                  </a:lnTo>
                  <a:lnTo>
                    <a:pt x="1620" y="1540"/>
                  </a:lnTo>
                  <a:lnTo>
                    <a:pt x="1620" y="2540"/>
                  </a:lnTo>
                  <a:cubicBezTo>
                    <a:pt x="1620" y="2647"/>
                    <a:pt x="1715" y="2742"/>
                    <a:pt x="1834" y="2742"/>
                  </a:cubicBezTo>
                  <a:cubicBezTo>
                    <a:pt x="1942" y="2742"/>
                    <a:pt x="2037" y="2647"/>
                    <a:pt x="2037" y="2540"/>
                  </a:cubicBezTo>
                  <a:lnTo>
                    <a:pt x="2037" y="206"/>
                  </a:lnTo>
                  <a:cubicBezTo>
                    <a:pt x="2037" y="69"/>
                    <a:pt x="1933" y="1"/>
                    <a:pt x="18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60" name="Google Shape;6760;p112"/>
            <p:cNvSpPr/>
            <p:nvPr/>
          </p:nvSpPr>
          <p:spPr>
            <a:xfrm>
              <a:off x="4289593" y="2940217"/>
              <a:ext cx="55576" cy="75364"/>
            </a:xfrm>
            <a:custGeom>
              <a:rect b="b" l="l" r="r" t="t"/>
              <a:pathLst>
                <a:path extrusionOk="0" h="2746" w="2025">
                  <a:moveTo>
                    <a:pt x="209" y="1"/>
                  </a:moveTo>
                  <a:cubicBezTo>
                    <a:pt x="104" y="1"/>
                    <a:pt x="0" y="69"/>
                    <a:pt x="0" y="206"/>
                  </a:cubicBezTo>
                  <a:lnTo>
                    <a:pt x="0" y="2540"/>
                  </a:lnTo>
                  <a:cubicBezTo>
                    <a:pt x="0" y="2677"/>
                    <a:pt x="104" y="2745"/>
                    <a:pt x="209" y="2745"/>
                  </a:cubicBezTo>
                  <a:cubicBezTo>
                    <a:pt x="313" y="2745"/>
                    <a:pt x="417" y="2677"/>
                    <a:pt x="417" y="2540"/>
                  </a:cubicBezTo>
                  <a:lnTo>
                    <a:pt x="417" y="1540"/>
                  </a:lnTo>
                  <a:lnTo>
                    <a:pt x="1608" y="1540"/>
                  </a:lnTo>
                  <a:lnTo>
                    <a:pt x="1608" y="2540"/>
                  </a:lnTo>
                  <a:cubicBezTo>
                    <a:pt x="1608" y="2647"/>
                    <a:pt x="1703" y="2742"/>
                    <a:pt x="1822" y="2742"/>
                  </a:cubicBezTo>
                  <a:cubicBezTo>
                    <a:pt x="1929" y="2742"/>
                    <a:pt x="2024" y="2647"/>
                    <a:pt x="2024" y="2540"/>
                  </a:cubicBezTo>
                  <a:lnTo>
                    <a:pt x="2024" y="206"/>
                  </a:lnTo>
                  <a:cubicBezTo>
                    <a:pt x="2024" y="69"/>
                    <a:pt x="1920" y="1"/>
                    <a:pt x="1816" y="1"/>
                  </a:cubicBezTo>
                  <a:cubicBezTo>
                    <a:pt x="1712" y="1"/>
                    <a:pt x="1608" y="69"/>
                    <a:pt x="1608" y="206"/>
                  </a:cubicBezTo>
                  <a:lnTo>
                    <a:pt x="1608" y="1123"/>
                  </a:lnTo>
                  <a:lnTo>
                    <a:pt x="417" y="1123"/>
                  </a:lnTo>
                  <a:lnTo>
                    <a:pt x="417" y="206"/>
                  </a:lnTo>
                  <a:cubicBezTo>
                    <a:pt x="417" y="69"/>
                    <a:pt x="313" y="1"/>
                    <a:pt x="2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61" name="Google Shape;6761;p112"/>
            <p:cNvSpPr/>
            <p:nvPr/>
          </p:nvSpPr>
          <p:spPr>
            <a:xfrm>
              <a:off x="4124703" y="2738030"/>
              <a:ext cx="126357" cy="103303"/>
            </a:xfrm>
            <a:custGeom>
              <a:rect b="b" l="l" r="r" t="t"/>
              <a:pathLst>
                <a:path extrusionOk="0" h="3764" w="4604">
                  <a:moveTo>
                    <a:pt x="2591" y="1"/>
                  </a:moveTo>
                  <a:cubicBezTo>
                    <a:pt x="2436" y="1"/>
                    <a:pt x="2270" y="25"/>
                    <a:pt x="2127" y="60"/>
                  </a:cubicBezTo>
                  <a:cubicBezTo>
                    <a:pt x="1855" y="115"/>
                    <a:pt x="1930" y="476"/>
                    <a:pt x="2153" y="476"/>
                  </a:cubicBezTo>
                  <a:cubicBezTo>
                    <a:pt x="2175" y="476"/>
                    <a:pt x="2198" y="472"/>
                    <a:pt x="2222" y="465"/>
                  </a:cubicBezTo>
                  <a:cubicBezTo>
                    <a:pt x="2341" y="429"/>
                    <a:pt x="2460" y="417"/>
                    <a:pt x="2591" y="417"/>
                  </a:cubicBezTo>
                  <a:cubicBezTo>
                    <a:pt x="3889" y="417"/>
                    <a:pt x="4544" y="1989"/>
                    <a:pt x="3627" y="2918"/>
                  </a:cubicBezTo>
                  <a:cubicBezTo>
                    <a:pt x="3328" y="3213"/>
                    <a:pt x="2961" y="3346"/>
                    <a:pt x="2603" y="3346"/>
                  </a:cubicBezTo>
                  <a:cubicBezTo>
                    <a:pt x="1848" y="3346"/>
                    <a:pt x="1127" y="2761"/>
                    <a:pt x="1127" y="1882"/>
                  </a:cubicBezTo>
                  <a:cubicBezTo>
                    <a:pt x="1127" y="1489"/>
                    <a:pt x="1269" y="1120"/>
                    <a:pt x="1543" y="858"/>
                  </a:cubicBezTo>
                  <a:cubicBezTo>
                    <a:pt x="1698" y="703"/>
                    <a:pt x="1560" y="493"/>
                    <a:pt x="1397" y="493"/>
                  </a:cubicBezTo>
                  <a:cubicBezTo>
                    <a:pt x="1346" y="493"/>
                    <a:pt x="1293" y="513"/>
                    <a:pt x="1246" y="560"/>
                  </a:cubicBezTo>
                  <a:cubicBezTo>
                    <a:pt x="1" y="1815"/>
                    <a:pt x="1031" y="3764"/>
                    <a:pt x="2556" y="3764"/>
                  </a:cubicBezTo>
                  <a:cubicBezTo>
                    <a:pt x="2796" y="3764"/>
                    <a:pt x="3048" y="3715"/>
                    <a:pt x="3305" y="3608"/>
                  </a:cubicBezTo>
                  <a:cubicBezTo>
                    <a:pt x="4139" y="3263"/>
                    <a:pt x="4603" y="2382"/>
                    <a:pt x="4425" y="1513"/>
                  </a:cubicBezTo>
                  <a:cubicBezTo>
                    <a:pt x="4258" y="632"/>
                    <a:pt x="3484" y="1"/>
                    <a:pt x="25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62" name="Google Shape;6762;p112"/>
            <p:cNvSpPr/>
            <p:nvPr/>
          </p:nvSpPr>
          <p:spPr>
            <a:xfrm>
              <a:off x="4096133" y="2715168"/>
              <a:ext cx="174193" cy="149164"/>
            </a:xfrm>
            <a:custGeom>
              <a:rect b="b" l="l" r="r" t="t"/>
              <a:pathLst>
                <a:path extrusionOk="0" h="5435" w="6347">
                  <a:moveTo>
                    <a:pt x="3609" y="411"/>
                  </a:moveTo>
                  <a:cubicBezTo>
                    <a:pt x="4794" y="411"/>
                    <a:pt x="5930" y="1328"/>
                    <a:pt x="5930" y="2715"/>
                  </a:cubicBezTo>
                  <a:cubicBezTo>
                    <a:pt x="5918" y="3977"/>
                    <a:pt x="4894" y="5013"/>
                    <a:pt x="3632" y="5013"/>
                  </a:cubicBezTo>
                  <a:cubicBezTo>
                    <a:pt x="1584" y="5013"/>
                    <a:pt x="560" y="2536"/>
                    <a:pt x="2001" y="1084"/>
                  </a:cubicBezTo>
                  <a:cubicBezTo>
                    <a:pt x="2470" y="619"/>
                    <a:pt x="3045" y="411"/>
                    <a:pt x="3609" y="411"/>
                  </a:cubicBezTo>
                  <a:close/>
                  <a:moveTo>
                    <a:pt x="3632" y="0"/>
                  </a:moveTo>
                  <a:cubicBezTo>
                    <a:pt x="1215" y="0"/>
                    <a:pt x="1" y="2917"/>
                    <a:pt x="1715" y="4632"/>
                  </a:cubicBezTo>
                  <a:cubicBezTo>
                    <a:pt x="2266" y="5187"/>
                    <a:pt x="2945" y="5435"/>
                    <a:pt x="3612" y="5435"/>
                  </a:cubicBezTo>
                  <a:cubicBezTo>
                    <a:pt x="5006" y="5435"/>
                    <a:pt x="6347" y="4350"/>
                    <a:pt x="6347" y="2715"/>
                  </a:cubicBezTo>
                  <a:cubicBezTo>
                    <a:pt x="6335" y="1215"/>
                    <a:pt x="5132" y="0"/>
                    <a:pt x="36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63" name="Google Shape;6763;p112"/>
          <p:cNvGrpSpPr/>
          <p:nvPr/>
        </p:nvGrpSpPr>
        <p:grpSpPr>
          <a:xfrm>
            <a:off x="3308297" y="2665163"/>
            <a:ext cx="327446" cy="391174"/>
            <a:chOff x="3308297" y="2665163"/>
            <a:chExt cx="327446" cy="391174"/>
          </a:xfrm>
        </p:grpSpPr>
        <p:sp>
          <p:nvSpPr>
            <p:cNvPr id="6764" name="Google Shape;6764;p112"/>
            <p:cNvSpPr/>
            <p:nvPr/>
          </p:nvSpPr>
          <p:spPr>
            <a:xfrm>
              <a:off x="3338678" y="2665493"/>
              <a:ext cx="125835" cy="390186"/>
            </a:xfrm>
            <a:custGeom>
              <a:rect b="b" l="l" r="r" t="t"/>
              <a:pathLst>
                <a:path extrusionOk="0" h="14217" w="4585">
                  <a:moveTo>
                    <a:pt x="3823" y="1"/>
                  </a:moveTo>
                  <a:cubicBezTo>
                    <a:pt x="3394" y="1"/>
                    <a:pt x="3049" y="346"/>
                    <a:pt x="3049" y="774"/>
                  </a:cubicBezTo>
                  <a:lnTo>
                    <a:pt x="3049" y="4573"/>
                  </a:lnTo>
                  <a:cubicBezTo>
                    <a:pt x="3049" y="5299"/>
                    <a:pt x="2477" y="5882"/>
                    <a:pt x="1763" y="5906"/>
                  </a:cubicBezTo>
                  <a:cubicBezTo>
                    <a:pt x="1756" y="5906"/>
                    <a:pt x="1749" y="5906"/>
                    <a:pt x="1742" y="5906"/>
                  </a:cubicBezTo>
                  <a:cubicBezTo>
                    <a:pt x="1025" y="5906"/>
                    <a:pt x="430" y="5316"/>
                    <a:pt x="442" y="4596"/>
                  </a:cubicBezTo>
                  <a:lnTo>
                    <a:pt x="442" y="3096"/>
                  </a:lnTo>
                  <a:cubicBezTo>
                    <a:pt x="453" y="2947"/>
                    <a:pt x="340" y="2873"/>
                    <a:pt x="227" y="2873"/>
                  </a:cubicBezTo>
                  <a:cubicBezTo>
                    <a:pt x="114" y="2873"/>
                    <a:pt x="1" y="2947"/>
                    <a:pt x="13" y="3096"/>
                  </a:cubicBezTo>
                  <a:lnTo>
                    <a:pt x="13" y="4596"/>
                  </a:lnTo>
                  <a:cubicBezTo>
                    <a:pt x="13" y="5561"/>
                    <a:pt x="799" y="6335"/>
                    <a:pt x="1763" y="6335"/>
                  </a:cubicBezTo>
                  <a:cubicBezTo>
                    <a:pt x="2716" y="6299"/>
                    <a:pt x="3466" y="5525"/>
                    <a:pt x="3466" y="4584"/>
                  </a:cubicBezTo>
                  <a:lnTo>
                    <a:pt x="3466" y="774"/>
                  </a:lnTo>
                  <a:cubicBezTo>
                    <a:pt x="3466" y="542"/>
                    <a:pt x="3638" y="426"/>
                    <a:pt x="3811" y="426"/>
                  </a:cubicBezTo>
                  <a:cubicBezTo>
                    <a:pt x="3984" y="426"/>
                    <a:pt x="4156" y="542"/>
                    <a:pt x="4156" y="774"/>
                  </a:cubicBezTo>
                  <a:lnTo>
                    <a:pt x="4156" y="4596"/>
                  </a:lnTo>
                  <a:cubicBezTo>
                    <a:pt x="4156" y="5501"/>
                    <a:pt x="3656" y="6335"/>
                    <a:pt x="2847" y="6751"/>
                  </a:cubicBezTo>
                  <a:cubicBezTo>
                    <a:pt x="2549" y="6906"/>
                    <a:pt x="2549" y="7311"/>
                    <a:pt x="2847" y="7466"/>
                  </a:cubicBezTo>
                  <a:cubicBezTo>
                    <a:pt x="3656" y="7871"/>
                    <a:pt x="4156" y="8704"/>
                    <a:pt x="4156" y="9621"/>
                  </a:cubicBezTo>
                  <a:lnTo>
                    <a:pt x="4156" y="13443"/>
                  </a:lnTo>
                  <a:cubicBezTo>
                    <a:pt x="4156" y="13675"/>
                    <a:pt x="3984" y="13791"/>
                    <a:pt x="3811" y="13791"/>
                  </a:cubicBezTo>
                  <a:cubicBezTo>
                    <a:pt x="3638" y="13791"/>
                    <a:pt x="3466" y="13675"/>
                    <a:pt x="3466" y="13443"/>
                  </a:cubicBezTo>
                  <a:lnTo>
                    <a:pt x="3466" y="12216"/>
                  </a:lnTo>
                  <a:cubicBezTo>
                    <a:pt x="3454" y="12085"/>
                    <a:pt x="3353" y="12020"/>
                    <a:pt x="3253" y="12020"/>
                  </a:cubicBezTo>
                  <a:cubicBezTo>
                    <a:pt x="3153" y="12020"/>
                    <a:pt x="3055" y="12085"/>
                    <a:pt x="3049" y="12216"/>
                  </a:cubicBezTo>
                  <a:lnTo>
                    <a:pt x="3049" y="13443"/>
                  </a:lnTo>
                  <a:cubicBezTo>
                    <a:pt x="3049" y="13871"/>
                    <a:pt x="3382" y="14217"/>
                    <a:pt x="3811" y="14217"/>
                  </a:cubicBezTo>
                  <a:cubicBezTo>
                    <a:pt x="4240" y="14217"/>
                    <a:pt x="4573" y="13871"/>
                    <a:pt x="4573" y="13443"/>
                  </a:cubicBezTo>
                  <a:lnTo>
                    <a:pt x="4573" y="9621"/>
                  </a:lnTo>
                  <a:cubicBezTo>
                    <a:pt x="4585" y="8573"/>
                    <a:pt x="4001" y="7597"/>
                    <a:pt x="3073" y="7109"/>
                  </a:cubicBezTo>
                  <a:cubicBezTo>
                    <a:pt x="4001" y="6620"/>
                    <a:pt x="4585" y="5656"/>
                    <a:pt x="4585" y="4596"/>
                  </a:cubicBezTo>
                  <a:lnTo>
                    <a:pt x="4585" y="774"/>
                  </a:lnTo>
                  <a:cubicBezTo>
                    <a:pt x="4585" y="346"/>
                    <a:pt x="4240" y="1"/>
                    <a:pt x="38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65" name="Google Shape;6765;p112"/>
            <p:cNvSpPr/>
            <p:nvPr/>
          </p:nvSpPr>
          <p:spPr>
            <a:xfrm>
              <a:off x="3308297" y="2665657"/>
              <a:ext cx="125835" cy="390021"/>
            </a:xfrm>
            <a:custGeom>
              <a:rect b="b" l="l" r="r" t="t"/>
              <a:pathLst>
                <a:path extrusionOk="0" h="14211" w="4585">
                  <a:moveTo>
                    <a:pt x="769" y="1"/>
                  </a:moveTo>
                  <a:cubicBezTo>
                    <a:pt x="385" y="1"/>
                    <a:pt x="1" y="257"/>
                    <a:pt x="1" y="768"/>
                  </a:cubicBezTo>
                  <a:lnTo>
                    <a:pt x="1" y="4590"/>
                  </a:lnTo>
                  <a:cubicBezTo>
                    <a:pt x="1" y="5650"/>
                    <a:pt x="584" y="6614"/>
                    <a:pt x="1513" y="7103"/>
                  </a:cubicBezTo>
                  <a:cubicBezTo>
                    <a:pt x="584" y="7591"/>
                    <a:pt x="1" y="8555"/>
                    <a:pt x="1" y="9615"/>
                  </a:cubicBezTo>
                  <a:lnTo>
                    <a:pt x="1" y="13437"/>
                  </a:lnTo>
                  <a:cubicBezTo>
                    <a:pt x="1" y="13865"/>
                    <a:pt x="346" y="14211"/>
                    <a:pt x="775" y="14211"/>
                  </a:cubicBezTo>
                  <a:cubicBezTo>
                    <a:pt x="1191" y="14211"/>
                    <a:pt x="1537" y="13865"/>
                    <a:pt x="1537" y="13437"/>
                  </a:cubicBezTo>
                  <a:lnTo>
                    <a:pt x="1537" y="9615"/>
                  </a:lnTo>
                  <a:cubicBezTo>
                    <a:pt x="1537" y="8896"/>
                    <a:pt x="2120" y="8305"/>
                    <a:pt x="2837" y="8305"/>
                  </a:cubicBezTo>
                  <a:cubicBezTo>
                    <a:pt x="2844" y="8305"/>
                    <a:pt x="2851" y="8305"/>
                    <a:pt x="2858" y="8305"/>
                  </a:cubicBezTo>
                  <a:cubicBezTo>
                    <a:pt x="3584" y="8329"/>
                    <a:pt x="4156" y="8912"/>
                    <a:pt x="4156" y="9639"/>
                  </a:cubicBezTo>
                  <a:lnTo>
                    <a:pt x="4156" y="11317"/>
                  </a:lnTo>
                  <a:cubicBezTo>
                    <a:pt x="4138" y="11466"/>
                    <a:pt x="4248" y="11541"/>
                    <a:pt x="4360" y="11541"/>
                  </a:cubicBezTo>
                  <a:cubicBezTo>
                    <a:pt x="4471" y="11541"/>
                    <a:pt x="4585" y="11466"/>
                    <a:pt x="4573" y="11317"/>
                  </a:cubicBezTo>
                  <a:lnTo>
                    <a:pt x="4573" y="9639"/>
                  </a:lnTo>
                  <a:cubicBezTo>
                    <a:pt x="4573" y="8686"/>
                    <a:pt x="3823" y="7912"/>
                    <a:pt x="2870" y="7888"/>
                  </a:cubicBezTo>
                  <a:cubicBezTo>
                    <a:pt x="2863" y="7888"/>
                    <a:pt x="2855" y="7888"/>
                    <a:pt x="2848" y="7888"/>
                  </a:cubicBezTo>
                  <a:cubicBezTo>
                    <a:pt x="1894" y="7888"/>
                    <a:pt x="1120" y="8658"/>
                    <a:pt x="1120" y="9615"/>
                  </a:cubicBezTo>
                  <a:lnTo>
                    <a:pt x="1120" y="13437"/>
                  </a:lnTo>
                  <a:cubicBezTo>
                    <a:pt x="1120" y="13669"/>
                    <a:pt x="944" y="13785"/>
                    <a:pt x="769" y="13785"/>
                  </a:cubicBezTo>
                  <a:cubicBezTo>
                    <a:pt x="593" y="13785"/>
                    <a:pt x="417" y="13669"/>
                    <a:pt x="417" y="13437"/>
                  </a:cubicBezTo>
                  <a:lnTo>
                    <a:pt x="417" y="9615"/>
                  </a:lnTo>
                  <a:cubicBezTo>
                    <a:pt x="417" y="8698"/>
                    <a:pt x="929" y="7865"/>
                    <a:pt x="1739" y="7460"/>
                  </a:cubicBezTo>
                  <a:cubicBezTo>
                    <a:pt x="2025" y="7305"/>
                    <a:pt x="2025" y="6900"/>
                    <a:pt x="1739" y="6745"/>
                  </a:cubicBezTo>
                  <a:cubicBezTo>
                    <a:pt x="929" y="6329"/>
                    <a:pt x="417" y="5495"/>
                    <a:pt x="417" y="4590"/>
                  </a:cubicBezTo>
                  <a:lnTo>
                    <a:pt x="417" y="768"/>
                  </a:lnTo>
                  <a:cubicBezTo>
                    <a:pt x="417" y="536"/>
                    <a:pt x="593" y="420"/>
                    <a:pt x="769" y="420"/>
                  </a:cubicBezTo>
                  <a:cubicBezTo>
                    <a:pt x="944" y="420"/>
                    <a:pt x="1120" y="536"/>
                    <a:pt x="1120" y="768"/>
                  </a:cubicBezTo>
                  <a:lnTo>
                    <a:pt x="1120" y="2197"/>
                  </a:lnTo>
                  <a:cubicBezTo>
                    <a:pt x="1132" y="2322"/>
                    <a:pt x="1230" y="2385"/>
                    <a:pt x="1328" y="2385"/>
                  </a:cubicBezTo>
                  <a:cubicBezTo>
                    <a:pt x="1426" y="2385"/>
                    <a:pt x="1525" y="2322"/>
                    <a:pt x="1537" y="2197"/>
                  </a:cubicBezTo>
                  <a:lnTo>
                    <a:pt x="1537" y="768"/>
                  </a:lnTo>
                  <a:cubicBezTo>
                    <a:pt x="1537" y="257"/>
                    <a:pt x="1153" y="1"/>
                    <a:pt x="7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66" name="Google Shape;6766;p112"/>
            <p:cNvSpPr/>
            <p:nvPr/>
          </p:nvSpPr>
          <p:spPr>
            <a:xfrm>
              <a:off x="3479856" y="2665163"/>
              <a:ext cx="155888" cy="391174"/>
            </a:xfrm>
            <a:custGeom>
              <a:rect b="b" l="l" r="r" t="t"/>
              <a:pathLst>
                <a:path extrusionOk="0" h="14253" w="5680">
                  <a:moveTo>
                    <a:pt x="4918" y="1"/>
                  </a:moveTo>
                  <a:cubicBezTo>
                    <a:pt x="4920" y="1"/>
                    <a:pt x="4922" y="1"/>
                    <a:pt x="4924" y="1"/>
                  </a:cubicBezTo>
                  <a:lnTo>
                    <a:pt x="4924" y="1"/>
                  </a:lnTo>
                  <a:cubicBezTo>
                    <a:pt x="4926" y="1"/>
                    <a:pt x="4928" y="1"/>
                    <a:pt x="4930" y="1"/>
                  </a:cubicBezTo>
                  <a:close/>
                  <a:moveTo>
                    <a:pt x="4924" y="1"/>
                  </a:moveTo>
                  <a:lnTo>
                    <a:pt x="4924" y="1"/>
                  </a:lnTo>
                  <a:cubicBezTo>
                    <a:pt x="4498" y="4"/>
                    <a:pt x="4156" y="348"/>
                    <a:pt x="4156" y="775"/>
                  </a:cubicBezTo>
                  <a:lnTo>
                    <a:pt x="4156" y="4573"/>
                  </a:lnTo>
                  <a:cubicBezTo>
                    <a:pt x="4156" y="5299"/>
                    <a:pt x="3584" y="5882"/>
                    <a:pt x="2870" y="5906"/>
                  </a:cubicBezTo>
                  <a:cubicBezTo>
                    <a:pt x="2863" y="5906"/>
                    <a:pt x="2856" y="5906"/>
                    <a:pt x="2848" y="5906"/>
                  </a:cubicBezTo>
                  <a:cubicBezTo>
                    <a:pt x="2132" y="5906"/>
                    <a:pt x="1548" y="5316"/>
                    <a:pt x="1536" y="4596"/>
                  </a:cubicBezTo>
                  <a:lnTo>
                    <a:pt x="1536" y="775"/>
                  </a:lnTo>
                  <a:cubicBezTo>
                    <a:pt x="1536" y="263"/>
                    <a:pt x="1155" y="7"/>
                    <a:pt x="774" y="7"/>
                  </a:cubicBezTo>
                  <a:cubicBezTo>
                    <a:pt x="393" y="7"/>
                    <a:pt x="12" y="263"/>
                    <a:pt x="12" y="775"/>
                  </a:cubicBezTo>
                  <a:lnTo>
                    <a:pt x="12" y="4596"/>
                  </a:lnTo>
                  <a:cubicBezTo>
                    <a:pt x="0" y="5216"/>
                    <a:pt x="203" y="5811"/>
                    <a:pt x="572" y="6299"/>
                  </a:cubicBezTo>
                  <a:cubicBezTo>
                    <a:pt x="941" y="6787"/>
                    <a:pt x="1441" y="7133"/>
                    <a:pt x="2025" y="7311"/>
                  </a:cubicBezTo>
                  <a:cubicBezTo>
                    <a:pt x="2060" y="7323"/>
                    <a:pt x="2084" y="7359"/>
                    <a:pt x="2084" y="7406"/>
                  </a:cubicBezTo>
                  <a:lnTo>
                    <a:pt x="2084" y="11514"/>
                  </a:lnTo>
                  <a:cubicBezTo>
                    <a:pt x="2072" y="11663"/>
                    <a:pt x="2182" y="11737"/>
                    <a:pt x="2292" y="11737"/>
                  </a:cubicBezTo>
                  <a:cubicBezTo>
                    <a:pt x="2403" y="11737"/>
                    <a:pt x="2513" y="11663"/>
                    <a:pt x="2501" y="11514"/>
                  </a:cubicBezTo>
                  <a:lnTo>
                    <a:pt x="2501" y="7406"/>
                  </a:lnTo>
                  <a:cubicBezTo>
                    <a:pt x="2501" y="7180"/>
                    <a:pt x="2358" y="6978"/>
                    <a:pt x="2144" y="6918"/>
                  </a:cubicBezTo>
                  <a:cubicBezTo>
                    <a:pt x="1655" y="6763"/>
                    <a:pt x="1215" y="6466"/>
                    <a:pt x="917" y="6049"/>
                  </a:cubicBezTo>
                  <a:cubicBezTo>
                    <a:pt x="596" y="5632"/>
                    <a:pt x="429" y="5120"/>
                    <a:pt x="429" y="4596"/>
                  </a:cubicBezTo>
                  <a:lnTo>
                    <a:pt x="429" y="775"/>
                  </a:lnTo>
                  <a:cubicBezTo>
                    <a:pt x="429" y="542"/>
                    <a:pt x="602" y="426"/>
                    <a:pt x="774" y="426"/>
                  </a:cubicBezTo>
                  <a:cubicBezTo>
                    <a:pt x="947" y="426"/>
                    <a:pt x="1120" y="542"/>
                    <a:pt x="1120" y="775"/>
                  </a:cubicBezTo>
                  <a:lnTo>
                    <a:pt x="1120" y="4596"/>
                  </a:lnTo>
                  <a:cubicBezTo>
                    <a:pt x="1120" y="5554"/>
                    <a:pt x="1905" y="6323"/>
                    <a:pt x="2860" y="6323"/>
                  </a:cubicBezTo>
                  <a:cubicBezTo>
                    <a:pt x="2867" y="6323"/>
                    <a:pt x="2874" y="6323"/>
                    <a:pt x="2882" y="6323"/>
                  </a:cubicBezTo>
                  <a:cubicBezTo>
                    <a:pt x="3822" y="6299"/>
                    <a:pt x="4572" y="5525"/>
                    <a:pt x="4572" y="4573"/>
                  </a:cubicBezTo>
                  <a:lnTo>
                    <a:pt x="4572" y="775"/>
                  </a:lnTo>
                  <a:cubicBezTo>
                    <a:pt x="4572" y="542"/>
                    <a:pt x="4748" y="426"/>
                    <a:pt x="4924" y="426"/>
                  </a:cubicBezTo>
                  <a:cubicBezTo>
                    <a:pt x="5099" y="426"/>
                    <a:pt x="5275" y="542"/>
                    <a:pt x="5275" y="775"/>
                  </a:cubicBezTo>
                  <a:lnTo>
                    <a:pt x="5275" y="4596"/>
                  </a:lnTo>
                  <a:cubicBezTo>
                    <a:pt x="5275" y="5120"/>
                    <a:pt x="5108" y="5632"/>
                    <a:pt x="4787" y="6049"/>
                  </a:cubicBezTo>
                  <a:cubicBezTo>
                    <a:pt x="4477" y="6466"/>
                    <a:pt x="4049" y="6763"/>
                    <a:pt x="3560" y="6918"/>
                  </a:cubicBezTo>
                  <a:cubicBezTo>
                    <a:pt x="3346" y="6978"/>
                    <a:pt x="3191" y="7180"/>
                    <a:pt x="3203" y="7406"/>
                  </a:cubicBezTo>
                  <a:lnTo>
                    <a:pt x="3203" y="13490"/>
                  </a:lnTo>
                  <a:cubicBezTo>
                    <a:pt x="3203" y="13681"/>
                    <a:pt x="3037" y="13836"/>
                    <a:pt x="2834" y="13836"/>
                  </a:cubicBezTo>
                  <a:cubicBezTo>
                    <a:pt x="2644" y="13824"/>
                    <a:pt x="2501" y="13657"/>
                    <a:pt x="2501" y="13467"/>
                  </a:cubicBezTo>
                  <a:lnTo>
                    <a:pt x="2501" y="12407"/>
                  </a:lnTo>
                  <a:cubicBezTo>
                    <a:pt x="2489" y="12276"/>
                    <a:pt x="2391" y="12211"/>
                    <a:pt x="2292" y="12211"/>
                  </a:cubicBezTo>
                  <a:cubicBezTo>
                    <a:pt x="2194" y="12211"/>
                    <a:pt x="2096" y="12276"/>
                    <a:pt x="2084" y="12407"/>
                  </a:cubicBezTo>
                  <a:lnTo>
                    <a:pt x="2084" y="13467"/>
                  </a:lnTo>
                  <a:cubicBezTo>
                    <a:pt x="2084" y="13883"/>
                    <a:pt x="2406" y="14229"/>
                    <a:pt x="2822" y="14252"/>
                  </a:cubicBezTo>
                  <a:lnTo>
                    <a:pt x="2846" y="14252"/>
                  </a:lnTo>
                  <a:cubicBezTo>
                    <a:pt x="3263" y="14252"/>
                    <a:pt x="3608" y="13907"/>
                    <a:pt x="3608" y="13490"/>
                  </a:cubicBezTo>
                  <a:lnTo>
                    <a:pt x="3608" y="7406"/>
                  </a:lnTo>
                  <a:cubicBezTo>
                    <a:pt x="3608" y="7359"/>
                    <a:pt x="3632" y="7323"/>
                    <a:pt x="3668" y="7311"/>
                  </a:cubicBezTo>
                  <a:cubicBezTo>
                    <a:pt x="4251" y="7133"/>
                    <a:pt x="4751" y="6787"/>
                    <a:pt x="5108" y="6299"/>
                  </a:cubicBezTo>
                  <a:cubicBezTo>
                    <a:pt x="5477" y="5811"/>
                    <a:pt x="5680" y="5216"/>
                    <a:pt x="5680" y="4596"/>
                  </a:cubicBezTo>
                  <a:lnTo>
                    <a:pt x="5680" y="775"/>
                  </a:lnTo>
                  <a:cubicBezTo>
                    <a:pt x="5680" y="348"/>
                    <a:pt x="5338" y="4"/>
                    <a:pt x="49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67" name="Google Shape;6767;p112"/>
          <p:cNvGrpSpPr/>
          <p:nvPr/>
        </p:nvGrpSpPr>
        <p:grpSpPr>
          <a:xfrm>
            <a:off x="2576997" y="2665163"/>
            <a:ext cx="374514" cy="391174"/>
            <a:chOff x="2576997" y="2665163"/>
            <a:chExt cx="374514" cy="391174"/>
          </a:xfrm>
        </p:grpSpPr>
        <p:sp>
          <p:nvSpPr>
            <p:cNvPr id="6768" name="Google Shape;6768;p112"/>
            <p:cNvSpPr/>
            <p:nvPr/>
          </p:nvSpPr>
          <p:spPr>
            <a:xfrm>
              <a:off x="2576997" y="2781667"/>
              <a:ext cx="258834" cy="274670"/>
            </a:xfrm>
            <a:custGeom>
              <a:rect b="b" l="l" r="r" t="t"/>
              <a:pathLst>
                <a:path extrusionOk="0" h="10008" w="9431">
                  <a:moveTo>
                    <a:pt x="209" y="0"/>
                  </a:moveTo>
                  <a:cubicBezTo>
                    <a:pt x="111" y="0"/>
                    <a:pt x="12" y="66"/>
                    <a:pt x="1" y="197"/>
                  </a:cubicBezTo>
                  <a:lnTo>
                    <a:pt x="1" y="8841"/>
                  </a:lnTo>
                  <a:cubicBezTo>
                    <a:pt x="1" y="9484"/>
                    <a:pt x="524" y="10007"/>
                    <a:pt x="1167" y="10007"/>
                  </a:cubicBezTo>
                  <a:lnTo>
                    <a:pt x="8252" y="10007"/>
                  </a:lnTo>
                  <a:cubicBezTo>
                    <a:pt x="8906" y="10007"/>
                    <a:pt x="9430" y="9484"/>
                    <a:pt x="9430" y="8841"/>
                  </a:cubicBezTo>
                  <a:lnTo>
                    <a:pt x="9430" y="7483"/>
                  </a:lnTo>
                  <a:cubicBezTo>
                    <a:pt x="9430" y="7364"/>
                    <a:pt x="9335" y="7269"/>
                    <a:pt x="9216" y="7269"/>
                  </a:cubicBezTo>
                  <a:cubicBezTo>
                    <a:pt x="9109" y="7269"/>
                    <a:pt x="9014" y="7364"/>
                    <a:pt x="9014" y="7483"/>
                  </a:cubicBezTo>
                  <a:lnTo>
                    <a:pt x="9014" y="8841"/>
                  </a:lnTo>
                  <a:cubicBezTo>
                    <a:pt x="9014" y="9257"/>
                    <a:pt x="8668" y="9591"/>
                    <a:pt x="8252" y="9591"/>
                  </a:cubicBezTo>
                  <a:lnTo>
                    <a:pt x="1167" y="9591"/>
                  </a:lnTo>
                  <a:cubicBezTo>
                    <a:pt x="751" y="9591"/>
                    <a:pt x="417" y="9257"/>
                    <a:pt x="417" y="8841"/>
                  </a:cubicBezTo>
                  <a:lnTo>
                    <a:pt x="417" y="197"/>
                  </a:lnTo>
                  <a:cubicBezTo>
                    <a:pt x="405" y="66"/>
                    <a:pt x="307"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69" name="Google Shape;6769;p112"/>
            <p:cNvSpPr/>
            <p:nvPr/>
          </p:nvSpPr>
          <p:spPr>
            <a:xfrm>
              <a:off x="2823865" y="2868750"/>
              <a:ext cx="12295" cy="99845"/>
            </a:xfrm>
            <a:custGeom>
              <a:rect b="b" l="l" r="r" t="t"/>
              <a:pathLst>
                <a:path extrusionOk="0" h="3638" w="448">
                  <a:moveTo>
                    <a:pt x="221" y="0"/>
                  </a:moveTo>
                  <a:cubicBezTo>
                    <a:pt x="114" y="0"/>
                    <a:pt x="19" y="96"/>
                    <a:pt x="19" y="215"/>
                  </a:cubicBezTo>
                  <a:lnTo>
                    <a:pt x="19" y="3405"/>
                  </a:lnTo>
                  <a:cubicBezTo>
                    <a:pt x="1" y="3560"/>
                    <a:pt x="111" y="3638"/>
                    <a:pt x="222" y="3638"/>
                  </a:cubicBezTo>
                  <a:cubicBezTo>
                    <a:pt x="334" y="3638"/>
                    <a:pt x="447" y="3560"/>
                    <a:pt x="435" y="3405"/>
                  </a:cubicBezTo>
                  <a:lnTo>
                    <a:pt x="435" y="215"/>
                  </a:lnTo>
                  <a:cubicBezTo>
                    <a:pt x="435" y="96"/>
                    <a:pt x="340" y="0"/>
                    <a:pt x="2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70" name="Google Shape;6770;p112"/>
            <p:cNvSpPr/>
            <p:nvPr/>
          </p:nvSpPr>
          <p:spPr>
            <a:xfrm>
              <a:off x="2576997" y="2665795"/>
              <a:ext cx="185748" cy="102342"/>
            </a:xfrm>
            <a:custGeom>
              <a:rect b="b" l="l" r="r" t="t"/>
              <a:pathLst>
                <a:path extrusionOk="0" h="3729" w="6768">
                  <a:moveTo>
                    <a:pt x="6488" y="1"/>
                  </a:moveTo>
                  <a:cubicBezTo>
                    <a:pt x="6481" y="1"/>
                    <a:pt x="6473" y="1"/>
                    <a:pt x="6466" y="1"/>
                  </a:cubicBezTo>
                  <a:lnTo>
                    <a:pt x="1167" y="1"/>
                  </a:lnTo>
                  <a:cubicBezTo>
                    <a:pt x="524" y="1"/>
                    <a:pt x="1" y="525"/>
                    <a:pt x="1" y="1168"/>
                  </a:cubicBezTo>
                  <a:lnTo>
                    <a:pt x="1" y="3526"/>
                  </a:lnTo>
                  <a:cubicBezTo>
                    <a:pt x="1" y="3633"/>
                    <a:pt x="96" y="3728"/>
                    <a:pt x="203" y="3728"/>
                  </a:cubicBezTo>
                  <a:cubicBezTo>
                    <a:pt x="322" y="3728"/>
                    <a:pt x="417" y="3633"/>
                    <a:pt x="417" y="3526"/>
                  </a:cubicBezTo>
                  <a:lnTo>
                    <a:pt x="417" y="1168"/>
                  </a:lnTo>
                  <a:cubicBezTo>
                    <a:pt x="417" y="752"/>
                    <a:pt x="751" y="418"/>
                    <a:pt x="1167" y="418"/>
                  </a:cubicBezTo>
                  <a:lnTo>
                    <a:pt x="6466" y="418"/>
                  </a:lnTo>
                  <a:cubicBezTo>
                    <a:pt x="6473" y="419"/>
                    <a:pt x="6481" y="419"/>
                    <a:pt x="6488" y="419"/>
                  </a:cubicBezTo>
                  <a:cubicBezTo>
                    <a:pt x="6768" y="419"/>
                    <a:pt x="6768" y="1"/>
                    <a:pt x="6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71" name="Google Shape;6771;p112"/>
            <p:cNvSpPr/>
            <p:nvPr/>
          </p:nvSpPr>
          <p:spPr>
            <a:xfrm>
              <a:off x="2700198" y="2691154"/>
              <a:ext cx="11445" cy="340510"/>
            </a:xfrm>
            <a:custGeom>
              <a:rect b="b" l="l" r="r" t="t"/>
              <a:pathLst>
                <a:path extrusionOk="0" h="12407" w="417">
                  <a:moveTo>
                    <a:pt x="204" y="0"/>
                  </a:moveTo>
                  <a:cubicBezTo>
                    <a:pt x="104" y="0"/>
                    <a:pt x="6" y="66"/>
                    <a:pt x="0" y="197"/>
                  </a:cubicBezTo>
                  <a:lnTo>
                    <a:pt x="0" y="12210"/>
                  </a:lnTo>
                  <a:cubicBezTo>
                    <a:pt x="6" y="12341"/>
                    <a:pt x="104" y="12407"/>
                    <a:pt x="204" y="12407"/>
                  </a:cubicBezTo>
                  <a:cubicBezTo>
                    <a:pt x="304" y="12407"/>
                    <a:pt x="405" y="12341"/>
                    <a:pt x="417" y="12210"/>
                  </a:cubicBezTo>
                  <a:lnTo>
                    <a:pt x="417" y="197"/>
                  </a:lnTo>
                  <a:cubicBezTo>
                    <a:pt x="405" y="66"/>
                    <a:pt x="304" y="0"/>
                    <a:pt x="2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72" name="Google Shape;6772;p112"/>
            <p:cNvSpPr/>
            <p:nvPr/>
          </p:nvSpPr>
          <p:spPr>
            <a:xfrm>
              <a:off x="2603454" y="2718764"/>
              <a:ext cx="80743" cy="46409"/>
            </a:xfrm>
            <a:custGeom>
              <a:rect b="b" l="l" r="r" t="t"/>
              <a:pathLst>
                <a:path extrusionOk="0" h="1691" w="2942">
                  <a:moveTo>
                    <a:pt x="1263" y="417"/>
                  </a:moveTo>
                  <a:lnTo>
                    <a:pt x="1263" y="1274"/>
                  </a:lnTo>
                  <a:lnTo>
                    <a:pt x="858" y="1274"/>
                  </a:lnTo>
                  <a:cubicBezTo>
                    <a:pt x="620" y="1274"/>
                    <a:pt x="418" y="1084"/>
                    <a:pt x="418" y="846"/>
                  </a:cubicBezTo>
                  <a:cubicBezTo>
                    <a:pt x="418" y="608"/>
                    <a:pt x="620" y="417"/>
                    <a:pt x="858" y="417"/>
                  </a:cubicBezTo>
                  <a:close/>
                  <a:moveTo>
                    <a:pt x="2096" y="417"/>
                  </a:moveTo>
                  <a:cubicBezTo>
                    <a:pt x="2668" y="417"/>
                    <a:pt x="2668" y="1274"/>
                    <a:pt x="2096" y="1274"/>
                  </a:cubicBezTo>
                  <a:lnTo>
                    <a:pt x="1680" y="1274"/>
                  </a:lnTo>
                  <a:lnTo>
                    <a:pt x="1680" y="417"/>
                  </a:lnTo>
                  <a:close/>
                  <a:moveTo>
                    <a:pt x="858" y="0"/>
                  </a:moveTo>
                  <a:cubicBezTo>
                    <a:pt x="382" y="0"/>
                    <a:pt x="1" y="381"/>
                    <a:pt x="1" y="846"/>
                  </a:cubicBezTo>
                  <a:cubicBezTo>
                    <a:pt x="1" y="1310"/>
                    <a:pt x="382" y="1691"/>
                    <a:pt x="858" y="1691"/>
                  </a:cubicBezTo>
                  <a:lnTo>
                    <a:pt x="2096" y="1691"/>
                  </a:lnTo>
                  <a:cubicBezTo>
                    <a:pt x="2561" y="1691"/>
                    <a:pt x="2942" y="1310"/>
                    <a:pt x="2942" y="846"/>
                  </a:cubicBezTo>
                  <a:cubicBezTo>
                    <a:pt x="2942" y="381"/>
                    <a:pt x="2561" y="0"/>
                    <a:pt x="20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73" name="Google Shape;6773;p112"/>
            <p:cNvSpPr/>
            <p:nvPr/>
          </p:nvSpPr>
          <p:spPr>
            <a:xfrm>
              <a:off x="2603454" y="2793579"/>
              <a:ext cx="80743" cy="46437"/>
            </a:xfrm>
            <a:custGeom>
              <a:rect b="b" l="l" r="r" t="t"/>
              <a:pathLst>
                <a:path extrusionOk="0" h="1692" w="2942">
                  <a:moveTo>
                    <a:pt x="1263" y="418"/>
                  </a:moveTo>
                  <a:lnTo>
                    <a:pt x="1263" y="1275"/>
                  </a:lnTo>
                  <a:lnTo>
                    <a:pt x="858" y="1275"/>
                  </a:lnTo>
                  <a:cubicBezTo>
                    <a:pt x="620" y="1275"/>
                    <a:pt x="418" y="1084"/>
                    <a:pt x="418" y="846"/>
                  </a:cubicBezTo>
                  <a:cubicBezTo>
                    <a:pt x="418" y="608"/>
                    <a:pt x="620" y="418"/>
                    <a:pt x="858" y="418"/>
                  </a:cubicBezTo>
                  <a:close/>
                  <a:moveTo>
                    <a:pt x="2130" y="417"/>
                  </a:moveTo>
                  <a:cubicBezTo>
                    <a:pt x="2692" y="417"/>
                    <a:pt x="2692" y="1276"/>
                    <a:pt x="2130" y="1276"/>
                  </a:cubicBezTo>
                  <a:cubicBezTo>
                    <a:pt x="2119" y="1276"/>
                    <a:pt x="2108" y="1275"/>
                    <a:pt x="2096" y="1275"/>
                  </a:cubicBezTo>
                  <a:lnTo>
                    <a:pt x="1680" y="1275"/>
                  </a:lnTo>
                  <a:lnTo>
                    <a:pt x="1680" y="418"/>
                  </a:lnTo>
                  <a:lnTo>
                    <a:pt x="2096" y="418"/>
                  </a:lnTo>
                  <a:cubicBezTo>
                    <a:pt x="2108" y="417"/>
                    <a:pt x="2119" y="417"/>
                    <a:pt x="2130" y="417"/>
                  </a:cubicBezTo>
                  <a:close/>
                  <a:moveTo>
                    <a:pt x="858" y="1"/>
                  </a:moveTo>
                  <a:cubicBezTo>
                    <a:pt x="382" y="1"/>
                    <a:pt x="1" y="382"/>
                    <a:pt x="1" y="846"/>
                  </a:cubicBezTo>
                  <a:cubicBezTo>
                    <a:pt x="1" y="1311"/>
                    <a:pt x="382" y="1692"/>
                    <a:pt x="858" y="1692"/>
                  </a:cubicBezTo>
                  <a:lnTo>
                    <a:pt x="2096" y="1692"/>
                  </a:lnTo>
                  <a:cubicBezTo>
                    <a:pt x="2561" y="1692"/>
                    <a:pt x="2942" y="1311"/>
                    <a:pt x="2942" y="846"/>
                  </a:cubicBezTo>
                  <a:cubicBezTo>
                    <a:pt x="2942" y="382"/>
                    <a:pt x="2561" y="1"/>
                    <a:pt x="20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74" name="Google Shape;6774;p112"/>
            <p:cNvSpPr/>
            <p:nvPr/>
          </p:nvSpPr>
          <p:spPr>
            <a:xfrm>
              <a:off x="2596922" y="2868421"/>
              <a:ext cx="86315" cy="46739"/>
            </a:xfrm>
            <a:custGeom>
              <a:rect b="b" l="l" r="r" t="t"/>
              <a:pathLst>
                <a:path extrusionOk="0" h="1703" w="3145">
                  <a:moveTo>
                    <a:pt x="1501" y="417"/>
                  </a:moveTo>
                  <a:lnTo>
                    <a:pt x="1501" y="1286"/>
                  </a:lnTo>
                  <a:lnTo>
                    <a:pt x="1096" y="1286"/>
                  </a:lnTo>
                  <a:cubicBezTo>
                    <a:pt x="858" y="1274"/>
                    <a:pt x="656" y="1084"/>
                    <a:pt x="656" y="846"/>
                  </a:cubicBezTo>
                  <a:cubicBezTo>
                    <a:pt x="656" y="608"/>
                    <a:pt x="858" y="417"/>
                    <a:pt x="1096" y="417"/>
                  </a:cubicBezTo>
                  <a:close/>
                  <a:moveTo>
                    <a:pt x="2378" y="427"/>
                  </a:moveTo>
                  <a:cubicBezTo>
                    <a:pt x="2930" y="427"/>
                    <a:pt x="2927" y="1287"/>
                    <a:pt x="2368" y="1287"/>
                  </a:cubicBezTo>
                  <a:cubicBezTo>
                    <a:pt x="2357" y="1287"/>
                    <a:pt x="2346" y="1287"/>
                    <a:pt x="2334" y="1286"/>
                  </a:cubicBezTo>
                  <a:lnTo>
                    <a:pt x="1918" y="1286"/>
                  </a:lnTo>
                  <a:lnTo>
                    <a:pt x="1918" y="429"/>
                  </a:lnTo>
                  <a:lnTo>
                    <a:pt x="2334" y="429"/>
                  </a:lnTo>
                  <a:cubicBezTo>
                    <a:pt x="2349" y="428"/>
                    <a:pt x="2364" y="427"/>
                    <a:pt x="2378" y="427"/>
                  </a:cubicBezTo>
                  <a:close/>
                  <a:moveTo>
                    <a:pt x="1096" y="0"/>
                  </a:moveTo>
                  <a:cubicBezTo>
                    <a:pt x="1" y="48"/>
                    <a:pt x="1" y="1655"/>
                    <a:pt x="1096" y="1703"/>
                  </a:cubicBezTo>
                  <a:lnTo>
                    <a:pt x="2334" y="1703"/>
                  </a:lnTo>
                  <a:cubicBezTo>
                    <a:pt x="2787" y="1679"/>
                    <a:pt x="3144" y="1310"/>
                    <a:pt x="3144" y="846"/>
                  </a:cubicBezTo>
                  <a:cubicBezTo>
                    <a:pt x="3144" y="393"/>
                    <a:pt x="2787" y="24"/>
                    <a:pt x="23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75" name="Google Shape;6775;p112"/>
            <p:cNvSpPr/>
            <p:nvPr/>
          </p:nvSpPr>
          <p:spPr>
            <a:xfrm>
              <a:off x="2603454" y="2943236"/>
              <a:ext cx="80743" cy="46766"/>
            </a:xfrm>
            <a:custGeom>
              <a:rect b="b" l="l" r="r" t="t"/>
              <a:pathLst>
                <a:path extrusionOk="0" h="1704" w="2942">
                  <a:moveTo>
                    <a:pt x="1263" y="418"/>
                  </a:moveTo>
                  <a:lnTo>
                    <a:pt x="1263" y="1287"/>
                  </a:lnTo>
                  <a:lnTo>
                    <a:pt x="858" y="1287"/>
                  </a:lnTo>
                  <a:cubicBezTo>
                    <a:pt x="620" y="1287"/>
                    <a:pt x="418" y="1084"/>
                    <a:pt x="418" y="858"/>
                  </a:cubicBezTo>
                  <a:cubicBezTo>
                    <a:pt x="418" y="620"/>
                    <a:pt x="620" y="418"/>
                    <a:pt x="858" y="418"/>
                  </a:cubicBezTo>
                  <a:close/>
                  <a:moveTo>
                    <a:pt x="2130" y="417"/>
                  </a:moveTo>
                  <a:cubicBezTo>
                    <a:pt x="2693" y="417"/>
                    <a:pt x="2693" y="1288"/>
                    <a:pt x="2130" y="1288"/>
                  </a:cubicBezTo>
                  <a:cubicBezTo>
                    <a:pt x="2119" y="1288"/>
                    <a:pt x="2108" y="1287"/>
                    <a:pt x="2096" y="1287"/>
                  </a:cubicBezTo>
                  <a:lnTo>
                    <a:pt x="1680" y="1287"/>
                  </a:lnTo>
                  <a:lnTo>
                    <a:pt x="1680" y="418"/>
                  </a:lnTo>
                  <a:lnTo>
                    <a:pt x="2096" y="418"/>
                  </a:lnTo>
                  <a:cubicBezTo>
                    <a:pt x="2108" y="417"/>
                    <a:pt x="2119" y="417"/>
                    <a:pt x="2130" y="417"/>
                  </a:cubicBezTo>
                  <a:close/>
                  <a:moveTo>
                    <a:pt x="858" y="1"/>
                  </a:moveTo>
                  <a:cubicBezTo>
                    <a:pt x="382" y="1"/>
                    <a:pt x="1" y="382"/>
                    <a:pt x="1" y="858"/>
                  </a:cubicBezTo>
                  <a:cubicBezTo>
                    <a:pt x="1" y="1322"/>
                    <a:pt x="382" y="1703"/>
                    <a:pt x="858" y="1703"/>
                  </a:cubicBezTo>
                  <a:lnTo>
                    <a:pt x="2096" y="1703"/>
                  </a:lnTo>
                  <a:cubicBezTo>
                    <a:pt x="2561" y="1703"/>
                    <a:pt x="2942" y="1322"/>
                    <a:pt x="2942" y="858"/>
                  </a:cubicBezTo>
                  <a:cubicBezTo>
                    <a:pt x="2942" y="382"/>
                    <a:pt x="2561" y="1"/>
                    <a:pt x="20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76" name="Google Shape;6776;p112"/>
            <p:cNvSpPr/>
            <p:nvPr/>
          </p:nvSpPr>
          <p:spPr>
            <a:xfrm>
              <a:off x="2720782" y="2868421"/>
              <a:ext cx="86287" cy="46739"/>
            </a:xfrm>
            <a:custGeom>
              <a:rect b="b" l="l" r="r" t="t"/>
              <a:pathLst>
                <a:path extrusionOk="0" h="1703" w="3144">
                  <a:moveTo>
                    <a:pt x="1500" y="417"/>
                  </a:moveTo>
                  <a:lnTo>
                    <a:pt x="1500" y="1286"/>
                  </a:lnTo>
                  <a:lnTo>
                    <a:pt x="1084" y="1286"/>
                  </a:lnTo>
                  <a:cubicBezTo>
                    <a:pt x="846" y="1274"/>
                    <a:pt x="655" y="1084"/>
                    <a:pt x="655" y="846"/>
                  </a:cubicBezTo>
                  <a:cubicBezTo>
                    <a:pt x="655" y="608"/>
                    <a:pt x="846" y="417"/>
                    <a:pt x="1084" y="417"/>
                  </a:cubicBezTo>
                  <a:close/>
                  <a:moveTo>
                    <a:pt x="2366" y="427"/>
                  </a:moveTo>
                  <a:cubicBezTo>
                    <a:pt x="2918" y="427"/>
                    <a:pt x="2915" y="1287"/>
                    <a:pt x="2355" y="1287"/>
                  </a:cubicBezTo>
                  <a:cubicBezTo>
                    <a:pt x="2344" y="1287"/>
                    <a:pt x="2333" y="1287"/>
                    <a:pt x="2322" y="1286"/>
                  </a:cubicBezTo>
                  <a:lnTo>
                    <a:pt x="1917" y="1286"/>
                  </a:lnTo>
                  <a:lnTo>
                    <a:pt x="1917" y="429"/>
                  </a:lnTo>
                  <a:lnTo>
                    <a:pt x="2322" y="429"/>
                  </a:lnTo>
                  <a:cubicBezTo>
                    <a:pt x="2337" y="428"/>
                    <a:pt x="2352" y="427"/>
                    <a:pt x="2366" y="427"/>
                  </a:cubicBezTo>
                  <a:close/>
                  <a:moveTo>
                    <a:pt x="1084" y="0"/>
                  </a:moveTo>
                  <a:cubicBezTo>
                    <a:pt x="0" y="48"/>
                    <a:pt x="0" y="1655"/>
                    <a:pt x="1084" y="1703"/>
                  </a:cubicBezTo>
                  <a:lnTo>
                    <a:pt x="2322" y="1703"/>
                  </a:lnTo>
                  <a:cubicBezTo>
                    <a:pt x="2774" y="1679"/>
                    <a:pt x="3144" y="1310"/>
                    <a:pt x="3144" y="846"/>
                  </a:cubicBezTo>
                  <a:cubicBezTo>
                    <a:pt x="3144" y="393"/>
                    <a:pt x="2774" y="24"/>
                    <a:pt x="23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77" name="Google Shape;6777;p112"/>
            <p:cNvSpPr/>
            <p:nvPr/>
          </p:nvSpPr>
          <p:spPr>
            <a:xfrm>
              <a:off x="2727314" y="2943236"/>
              <a:ext cx="80414" cy="46766"/>
            </a:xfrm>
            <a:custGeom>
              <a:rect b="b" l="l" r="r" t="t"/>
              <a:pathLst>
                <a:path extrusionOk="0" h="1704" w="2930">
                  <a:moveTo>
                    <a:pt x="1262" y="418"/>
                  </a:moveTo>
                  <a:lnTo>
                    <a:pt x="1262" y="1287"/>
                  </a:lnTo>
                  <a:lnTo>
                    <a:pt x="846" y="1287"/>
                  </a:lnTo>
                  <a:cubicBezTo>
                    <a:pt x="608" y="1287"/>
                    <a:pt x="417" y="1096"/>
                    <a:pt x="417" y="858"/>
                  </a:cubicBezTo>
                  <a:cubicBezTo>
                    <a:pt x="417" y="620"/>
                    <a:pt x="608" y="418"/>
                    <a:pt x="846" y="418"/>
                  </a:cubicBezTo>
                  <a:close/>
                  <a:moveTo>
                    <a:pt x="2117" y="417"/>
                  </a:moveTo>
                  <a:cubicBezTo>
                    <a:pt x="2680" y="417"/>
                    <a:pt x="2680" y="1288"/>
                    <a:pt x="2117" y="1288"/>
                  </a:cubicBezTo>
                  <a:cubicBezTo>
                    <a:pt x="2106" y="1288"/>
                    <a:pt x="2095" y="1287"/>
                    <a:pt x="2084" y="1287"/>
                  </a:cubicBezTo>
                  <a:lnTo>
                    <a:pt x="1679" y="1287"/>
                  </a:lnTo>
                  <a:lnTo>
                    <a:pt x="1679" y="418"/>
                  </a:lnTo>
                  <a:lnTo>
                    <a:pt x="2084" y="418"/>
                  </a:lnTo>
                  <a:cubicBezTo>
                    <a:pt x="2095" y="417"/>
                    <a:pt x="2106" y="417"/>
                    <a:pt x="2117" y="417"/>
                  </a:cubicBezTo>
                  <a:close/>
                  <a:moveTo>
                    <a:pt x="846" y="1"/>
                  </a:moveTo>
                  <a:cubicBezTo>
                    <a:pt x="381" y="1"/>
                    <a:pt x="0" y="382"/>
                    <a:pt x="0" y="858"/>
                  </a:cubicBezTo>
                  <a:cubicBezTo>
                    <a:pt x="0" y="1322"/>
                    <a:pt x="381" y="1703"/>
                    <a:pt x="846" y="1703"/>
                  </a:cubicBezTo>
                  <a:lnTo>
                    <a:pt x="2084" y="1703"/>
                  </a:lnTo>
                  <a:cubicBezTo>
                    <a:pt x="2560" y="1703"/>
                    <a:pt x="2929" y="1322"/>
                    <a:pt x="2929" y="858"/>
                  </a:cubicBezTo>
                  <a:cubicBezTo>
                    <a:pt x="2929" y="382"/>
                    <a:pt x="2560" y="1"/>
                    <a:pt x="20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78" name="Google Shape;6778;p112"/>
            <p:cNvSpPr/>
            <p:nvPr/>
          </p:nvSpPr>
          <p:spPr>
            <a:xfrm>
              <a:off x="2714579" y="2665163"/>
              <a:ext cx="236933" cy="192307"/>
            </a:xfrm>
            <a:custGeom>
              <a:rect b="b" l="l" r="r" t="t"/>
              <a:pathLst>
                <a:path extrusionOk="0" h="7007" w="8633">
                  <a:moveTo>
                    <a:pt x="3965" y="1"/>
                  </a:moveTo>
                  <a:cubicBezTo>
                    <a:pt x="1667" y="13"/>
                    <a:pt x="0" y="2191"/>
                    <a:pt x="583" y="4406"/>
                  </a:cubicBezTo>
                  <a:cubicBezTo>
                    <a:pt x="1014" y="6009"/>
                    <a:pt x="2456" y="7007"/>
                    <a:pt x="3978" y="7007"/>
                  </a:cubicBezTo>
                  <a:cubicBezTo>
                    <a:pt x="4558" y="7007"/>
                    <a:pt x="5151" y="6861"/>
                    <a:pt x="5703" y="6549"/>
                  </a:cubicBezTo>
                  <a:cubicBezTo>
                    <a:pt x="5904" y="6439"/>
                    <a:pt x="5783" y="6160"/>
                    <a:pt x="5598" y="6160"/>
                  </a:cubicBezTo>
                  <a:cubicBezTo>
                    <a:pt x="5563" y="6160"/>
                    <a:pt x="5526" y="6169"/>
                    <a:pt x="5489" y="6192"/>
                  </a:cubicBezTo>
                  <a:cubicBezTo>
                    <a:pt x="5009" y="6465"/>
                    <a:pt x="4481" y="6598"/>
                    <a:pt x="3958" y="6598"/>
                  </a:cubicBezTo>
                  <a:cubicBezTo>
                    <a:pt x="3156" y="6598"/>
                    <a:pt x="2365" y="6285"/>
                    <a:pt x="1774" y="5680"/>
                  </a:cubicBezTo>
                  <a:cubicBezTo>
                    <a:pt x="786" y="4692"/>
                    <a:pt x="595" y="3168"/>
                    <a:pt x="1298" y="1965"/>
                  </a:cubicBezTo>
                  <a:cubicBezTo>
                    <a:pt x="1859" y="994"/>
                    <a:pt x="2878" y="427"/>
                    <a:pt x="3951" y="427"/>
                  </a:cubicBezTo>
                  <a:cubicBezTo>
                    <a:pt x="4220" y="427"/>
                    <a:pt x="4493" y="462"/>
                    <a:pt x="4763" y="536"/>
                  </a:cubicBezTo>
                  <a:cubicBezTo>
                    <a:pt x="6108" y="894"/>
                    <a:pt x="7049" y="2120"/>
                    <a:pt x="7049" y="3513"/>
                  </a:cubicBezTo>
                  <a:cubicBezTo>
                    <a:pt x="7049" y="4323"/>
                    <a:pt x="6727" y="5108"/>
                    <a:pt x="6156" y="5680"/>
                  </a:cubicBezTo>
                  <a:cubicBezTo>
                    <a:pt x="6001" y="5835"/>
                    <a:pt x="6138" y="6045"/>
                    <a:pt x="6302" y="6045"/>
                  </a:cubicBezTo>
                  <a:cubicBezTo>
                    <a:pt x="6353" y="6045"/>
                    <a:pt x="6406" y="6025"/>
                    <a:pt x="6453" y="5978"/>
                  </a:cubicBezTo>
                  <a:cubicBezTo>
                    <a:pt x="8632" y="3763"/>
                    <a:pt x="7072" y="13"/>
                    <a:pt x="3965" y="13"/>
                  </a:cubicBezTo>
                  <a:lnTo>
                    <a:pt x="39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79" name="Google Shape;6779;p112"/>
            <p:cNvSpPr/>
            <p:nvPr/>
          </p:nvSpPr>
          <p:spPr>
            <a:xfrm>
              <a:off x="2765874" y="2704026"/>
              <a:ext cx="115049" cy="114748"/>
            </a:xfrm>
            <a:custGeom>
              <a:rect b="b" l="l" r="r" t="t"/>
              <a:pathLst>
                <a:path extrusionOk="0" h="4181" w="4192">
                  <a:moveTo>
                    <a:pt x="2501" y="418"/>
                  </a:moveTo>
                  <a:lnTo>
                    <a:pt x="2501" y="1359"/>
                  </a:lnTo>
                  <a:cubicBezTo>
                    <a:pt x="2501" y="1537"/>
                    <a:pt x="2644" y="1692"/>
                    <a:pt x="2834" y="1692"/>
                  </a:cubicBezTo>
                  <a:lnTo>
                    <a:pt x="3775" y="1692"/>
                  </a:lnTo>
                  <a:lnTo>
                    <a:pt x="3775" y="2490"/>
                  </a:lnTo>
                  <a:lnTo>
                    <a:pt x="2834" y="2490"/>
                  </a:lnTo>
                  <a:cubicBezTo>
                    <a:pt x="2644" y="2490"/>
                    <a:pt x="2489" y="2657"/>
                    <a:pt x="2501" y="2847"/>
                  </a:cubicBezTo>
                  <a:lnTo>
                    <a:pt x="2501" y="3776"/>
                  </a:lnTo>
                  <a:lnTo>
                    <a:pt x="1691" y="3776"/>
                  </a:lnTo>
                  <a:lnTo>
                    <a:pt x="1691" y="2847"/>
                  </a:lnTo>
                  <a:cubicBezTo>
                    <a:pt x="1691" y="2657"/>
                    <a:pt x="1536" y="2502"/>
                    <a:pt x="1358" y="2502"/>
                  </a:cubicBezTo>
                  <a:lnTo>
                    <a:pt x="417" y="2502"/>
                  </a:lnTo>
                  <a:lnTo>
                    <a:pt x="417" y="1692"/>
                  </a:lnTo>
                  <a:lnTo>
                    <a:pt x="1358" y="1692"/>
                  </a:lnTo>
                  <a:cubicBezTo>
                    <a:pt x="1536" y="1692"/>
                    <a:pt x="1691" y="1549"/>
                    <a:pt x="1691" y="1359"/>
                  </a:cubicBezTo>
                  <a:lnTo>
                    <a:pt x="1691" y="418"/>
                  </a:lnTo>
                  <a:close/>
                  <a:moveTo>
                    <a:pt x="1599" y="1"/>
                  </a:moveTo>
                  <a:cubicBezTo>
                    <a:pt x="1419" y="1"/>
                    <a:pt x="1286" y="151"/>
                    <a:pt x="1286" y="335"/>
                  </a:cubicBezTo>
                  <a:lnTo>
                    <a:pt x="1286" y="1275"/>
                  </a:lnTo>
                  <a:lnTo>
                    <a:pt x="346" y="1275"/>
                  </a:lnTo>
                  <a:cubicBezTo>
                    <a:pt x="155" y="1275"/>
                    <a:pt x="0" y="1418"/>
                    <a:pt x="0" y="1609"/>
                  </a:cubicBezTo>
                  <a:lnTo>
                    <a:pt x="0" y="2573"/>
                  </a:lnTo>
                  <a:cubicBezTo>
                    <a:pt x="0" y="2764"/>
                    <a:pt x="155" y="2919"/>
                    <a:pt x="346" y="2919"/>
                  </a:cubicBezTo>
                  <a:lnTo>
                    <a:pt x="1286" y="2919"/>
                  </a:lnTo>
                  <a:lnTo>
                    <a:pt x="1286" y="3847"/>
                  </a:lnTo>
                  <a:cubicBezTo>
                    <a:pt x="1286" y="4038"/>
                    <a:pt x="1441" y="4181"/>
                    <a:pt x="1620" y="4181"/>
                  </a:cubicBezTo>
                  <a:lnTo>
                    <a:pt x="2584" y="4181"/>
                  </a:lnTo>
                  <a:cubicBezTo>
                    <a:pt x="2774" y="4181"/>
                    <a:pt x="2917" y="4026"/>
                    <a:pt x="2917" y="3847"/>
                  </a:cubicBezTo>
                  <a:lnTo>
                    <a:pt x="2917" y="2907"/>
                  </a:lnTo>
                  <a:lnTo>
                    <a:pt x="3858" y="2907"/>
                  </a:lnTo>
                  <a:cubicBezTo>
                    <a:pt x="4037" y="2907"/>
                    <a:pt x="4191" y="2752"/>
                    <a:pt x="4191" y="2573"/>
                  </a:cubicBezTo>
                  <a:lnTo>
                    <a:pt x="4191" y="1609"/>
                  </a:lnTo>
                  <a:cubicBezTo>
                    <a:pt x="4191" y="1418"/>
                    <a:pt x="4037" y="1275"/>
                    <a:pt x="3858" y="1275"/>
                  </a:cubicBezTo>
                  <a:lnTo>
                    <a:pt x="2917" y="1275"/>
                  </a:lnTo>
                  <a:lnTo>
                    <a:pt x="2917" y="335"/>
                  </a:lnTo>
                  <a:cubicBezTo>
                    <a:pt x="2917" y="144"/>
                    <a:pt x="2763" y="2"/>
                    <a:pt x="2572" y="2"/>
                  </a:cubicBezTo>
                  <a:lnTo>
                    <a:pt x="1620" y="2"/>
                  </a:lnTo>
                  <a:cubicBezTo>
                    <a:pt x="1613" y="1"/>
                    <a:pt x="1606" y="1"/>
                    <a:pt x="15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80" name="Google Shape;6780;p112"/>
          <p:cNvGrpSpPr/>
          <p:nvPr/>
        </p:nvGrpSpPr>
        <p:grpSpPr>
          <a:xfrm>
            <a:off x="1855496" y="2665163"/>
            <a:ext cx="339220" cy="391174"/>
            <a:chOff x="1855496" y="2665163"/>
            <a:chExt cx="339220" cy="391174"/>
          </a:xfrm>
        </p:grpSpPr>
        <p:sp>
          <p:nvSpPr>
            <p:cNvPr id="6781" name="Google Shape;6781;p112"/>
            <p:cNvSpPr/>
            <p:nvPr/>
          </p:nvSpPr>
          <p:spPr>
            <a:xfrm>
              <a:off x="1956466" y="2715333"/>
              <a:ext cx="116367" cy="182345"/>
            </a:xfrm>
            <a:custGeom>
              <a:rect b="b" l="l" r="r" t="t"/>
              <a:pathLst>
                <a:path extrusionOk="0" h="6644" w="4240">
                  <a:moveTo>
                    <a:pt x="1917" y="578"/>
                  </a:moveTo>
                  <a:lnTo>
                    <a:pt x="1917" y="1244"/>
                  </a:lnTo>
                  <a:lnTo>
                    <a:pt x="1501" y="994"/>
                  </a:lnTo>
                  <a:cubicBezTo>
                    <a:pt x="1513" y="983"/>
                    <a:pt x="1525" y="971"/>
                    <a:pt x="1536" y="971"/>
                  </a:cubicBezTo>
                  <a:lnTo>
                    <a:pt x="1917" y="578"/>
                  </a:lnTo>
                  <a:close/>
                  <a:moveTo>
                    <a:pt x="2334" y="578"/>
                  </a:moveTo>
                  <a:lnTo>
                    <a:pt x="2715" y="971"/>
                  </a:lnTo>
                  <a:lnTo>
                    <a:pt x="2751" y="994"/>
                  </a:lnTo>
                  <a:lnTo>
                    <a:pt x="2334" y="1244"/>
                  </a:lnTo>
                  <a:lnTo>
                    <a:pt x="2334" y="578"/>
                  </a:lnTo>
                  <a:close/>
                  <a:moveTo>
                    <a:pt x="1227" y="1316"/>
                  </a:moveTo>
                  <a:lnTo>
                    <a:pt x="1917" y="1721"/>
                  </a:lnTo>
                  <a:lnTo>
                    <a:pt x="1917" y="2685"/>
                  </a:lnTo>
                  <a:lnTo>
                    <a:pt x="870" y="2066"/>
                  </a:lnTo>
                  <a:cubicBezTo>
                    <a:pt x="941" y="1804"/>
                    <a:pt x="1072" y="1554"/>
                    <a:pt x="1227" y="1316"/>
                  </a:cubicBezTo>
                  <a:close/>
                  <a:moveTo>
                    <a:pt x="3013" y="1316"/>
                  </a:moveTo>
                  <a:cubicBezTo>
                    <a:pt x="3180" y="1554"/>
                    <a:pt x="3299" y="1804"/>
                    <a:pt x="3382" y="2066"/>
                  </a:cubicBezTo>
                  <a:lnTo>
                    <a:pt x="2334" y="2685"/>
                  </a:lnTo>
                  <a:lnTo>
                    <a:pt x="2334" y="1721"/>
                  </a:lnTo>
                  <a:lnTo>
                    <a:pt x="3013" y="1316"/>
                  </a:lnTo>
                  <a:close/>
                  <a:moveTo>
                    <a:pt x="763" y="2495"/>
                  </a:moveTo>
                  <a:lnTo>
                    <a:pt x="1917" y="3173"/>
                  </a:lnTo>
                  <a:lnTo>
                    <a:pt x="1917" y="4138"/>
                  </a:lnTo>
                  <a:lnTo>
                    <a:pt x="798" y="3471"/>
                  </a:lnTo>
                  <a:cubicBezTo>
                    <a:pt x="763" y="3280"/>
                    <a:pt x="739" y="3090"/>
                    <a:pt x="739" y="2899"/>
                  </a:cubicBezTo>
                  <a:cubicBezTo>
                    <a:pt x="739" y="2768"/>
                    <a:pt x="751" y="2626"/>
                    <a:pt x="763" y="2495"/>
                  </a:cubicBezTo>
                  <a:close/>
                  <a:moveTo>
                    <a:pt x="3489" y="2495"/>
                  </a:moveTo>
                  <a:cubicBezTo>
                    <a:pt x="3501" y="2626"/>
                    <a:pt x="3513" y="2768"/>
                    <a:pt x="3513" y="2899"/>
                  </a:cubicBezTo>
                  <a:cubicBezTo>
                    <a:pt x="3513" y="3090"/>
                    <a:pt x="3489" y="3292"/>
                    <a:pt x="3441" y="3483"/>
                  </a:cubicBezTo>
                  <a:lnTo>
                    <a:pt x="2334" y="4138"/>
                  </a:lnTo>
                  <a:lnTo>
                    <a:pt x="2334" y="3173"/>
                  </a:lnTo>
                  <a:lnTo>
                    <a:pt x="3489" y="2495"/>
                  </a:lnTo>
                  <a:close/>
                  <a:moveTo>
                    <a:pt x="1013" y="4078"/>
                  </a:moveTo>
                  <a:lnTo>
                    <a:pt x="1906" y="4614"/>
                  </a:lnTo>
                  <a:lnTo>
                    <a:pt x="1906" y="5174"/>
                  </a:lnTo>
                  <a:lnTo>
                    <a:pt x="1560" y="4828"/>
                  </a:lnTo>
                  <a:cubicBezTo>
                    <a:pt x="1334" y="4614"/>
                    <a:pt x="1155" y="4364"/>
                    <a:pt x="1013" y="4078"/>
                  </a:cubicBezTo>
                  <a:close/>
                  <a:moveTo>
                    <a:pt x="3227" y="4090"/>
                  </a:moveTo>
                  <a:lnTo>
                    <a:pt x="3227" y="4090"/>
                  </a:lnTo>
                  <a:cubicBezTo>
                    <a:pt x="3096" y="4364"/>
                    <a:pt x="2906" y="4614"/>
                    <a:pt x="2691" y="4828"/>
                  </a:cubicBezTo>
                  <a:lnTo>
                    <a:pt x="2334" y="5185"/>
                  </a:lnTo>
                  <a:lnTo>
                    <a:pt x="2334" y="4614"/>
                  </a:lnTo>
                  <a:lnTo>
                    <a:pt x="3227" y="4090"/>
                  </a:lnTo>
                  <a:close/>
                  <a:moveTo>
                    <a:pt x="2126" y="0"/>
                  </a:moveTo>
                  <a:cubicBezTo>
                    <a:pt x="1986" y="0"/>
                    <a:pt x="1846" y="54"/>
                    <a:pt x="1739" y="161"/>
                  </a:cubicBezTo>
                  <a:lnTo>
                    <a:pt x="1239" y="673"/>
                  </a:lnTo>
                  <a:cubicBezTo>
                    <a:pt x="1" y="1911"/>
                    <a:pt x="12" y="3911"/>
                    <a:pt x="1263" y="5126"/>
                  </a:cubicBezTo>
                  <a:lnTo>
                    <a:pt x="1691" y="5543"/>
                  </a:lnTo>
                  <a:cubicBezTo>
                    <a:pt x="1751" y="5602"/>
                    <a:pt x="1834" y="5662"/>
                    <a:pt x="1917" y="5686"/>
                  </a:cubicBezTo>
                  <a:lnTo>
                    <a:pt x="1917" y="6412"/>
                  </a:lnTo>
                  <a:cubicBezTo>
                    <a:pt x="1906" y="6567"/>
                    <a:pt x="2016" y="6644"/>
                    <a:pt x="2126" y="6644"/>
                  </a:cubicBezTo>
                  <a:cubicBezTo>
                    <a:pt x="2236" y="6644"/>
                    <a:pt x="2346" y="6567"/>
                    <a:pt x="2334" y="6412"/>
                  </a:cubicBezTo>
                  <a:lnTo>
                    <a:pt x="2334" y="5686"/>
                  </a:lnTo>
                  <a:cubicBezTo>
                    <a:pt x="2418" y="5662"/>
                    <a:pt x="2501" y="5602"/>
                    <a:pt x="2560" y="5543"/>
                  </a:cubicBezTo>
                  <a:lnTo>
                    <a:pt x="2989" y="5126"/>
                  </a:lnTo>
                  <a:cubicBezTo>
                    <a:pt x="4227" y="3911"/>
                    <a:pt x="4239" y="1911"/>
                    <a:pt x="3013" y="673"/>
                  </a:cubicBezTo>
                  <a:lnTo>
                    <a:pt x="2513" y="161"/>
                  </a:lnTo>
                  <a:cubicBezTo>
                    <a:pt x="2406" y="54"/>
                    <a:pt x="2266" y="0"/>
                    <a:pt x="21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82" name="Google Shape;6782;p112"/>
            <p:cNvSpPr/>
            <p:nvPr/>
          </p:nvSpPr>
          <p:spPr>
            <a:xfrm>
              <a:off x="1855496" y="2665163"/>
              <a:ext cx="339220" cy="391174"/>
            </a:xfrm>
            <a:custGeom>
              <a:rect b="b" l="l" r="r" t="t"/>
              <a:pathLst>
                <a:path extrusionOk="0" h="14253" w="12360">
                  <a:moveTo>
                    <a:pt x="11871" y="2180"/>
                  </a:moveTo>
                  <a:lnTo>
                    <a:pt x="11728" y="2656"/>
                  </a:lnTo>
                  <a:cubicBezTo>
                    <a:pt x="11692" y="2727"/>
                    <a:pt x="11692" y="2811"/>
                    <a:pt x="11728" y="2894"/>
                  </a:cubicBezTo>
                  <a:lnTo>
                    <a:pt x="11871" y="3370"/>
                  </a:lnTo>
                  <a:lnTo>
                    <a:pt x="10883" y="3370"/>
                  </a:lnTo>
                  <a:lnTo>
                    <a:pt x="10883" y="2180"/>
                  </a:lnTo>
                  <a:close/>
                  <a:moveTo>
                    <a:pt x="11871" y="4787"/>
                  </a:moveTo>
                  <a:lnTo>
                    <a:pt x="11728" y="5275"/>
                  </a:lnTo>
                  <a:cubicBezTo>
                    <a:pt x="11692" y="5347"/>
                    <a:pt x="11692" y="5430"/>
                    <a:pt x="11728" y="5513"/>
                  </a:cubicBezTo>
                  <a:lnTo>
                    <a:pt x="11871" y="5990"/>
                  </a:lnTo>
                  <a:lnTo>
                    <a:pt x="10883" y="5990"/>
                  </a:lnTo>
                  <a:lnTo>
                    <a:pt x="10883" y="4787"/>
                  </a:lnTo>
                  <a:close/>
                  <a:moveTo>
                    <a:pt x="11871" y="7406"/>
                  </a:moveTo>
                  <a:lnTo>
                    <a:pt x="11728" y="7895"/>
                  </a:lnTo>
                  <a:cubicBezTo>
                    <a:pt x="11692" y="7966"/>
                    <a:pt x="11692" y="8049"/>
                    <a:pt x="11728" y="8121"/>
                  </a:cubicBezTo>
                  <a:lnTo>
                    <a:pt x="11871" y="8609"/>
                  </a:lnTo>
                  <a:lnTo>
                    <a:pt x="10883" y="8609"/>
                  </a:lnTo>
                  <a:lnTo>
                    <a:pt x="10883" y="7418"/>
                  </a:lnTo>
                  <a:lnTo>
                    <a:pt x="11871" y="7406"/>
                  </a:lnTo>
                  <a:close/>
                  <a:moveTo>
                    <a:pt x="10240" y="429"/>
                  </a:moveTo>
                  <a:cubicBezTo>
                    <a:pt x="10359" y="429"/>
                    <a:pt x="10466" y="525"/>
                    <a:pt x="10466" y="644"/>
                  </a:cubicBezTo>
                  <a:lnTo>
                    <a:pt x="10466" y="9407"/>
                  </a:lnTo>
                  <a:lnTo>
                    <a:pt x="9383" y="9407"/>
                  </a:lnTo>
                  <a:cubicBezTo>
                    <a:pt x="9097" y="9407"/>
                    <a:pt x="9097" y="9823"/>
                    <a:pt x="9383" y="9823"/>
                  </a:cubicBezTo>
                  <a:lnTo>
                    <a:pt x="10466" y="9823"/>
                  </a:lnTo>
                  <a:lnTo>
                    <a:pt x="10466" y="10300"/>
                  </a:lnTo>
                  <a:lnTo>
                    <a:pt x="2453" y="10300"/>
                  </a:lnTo>
                  <a:cubicBezTo>
                    <a:pt x="1608" y="10300"/>
                    <a:pt x="917" y="10954"/>
                    <a:pt x="893" y="11800"/>
                  </a:cubicBezTo>
                  <a:cubicBezTo>
                    <a:pt x="882" y="12657"/>
                    <a:pt x="1572" y="13359"/>
                    <a:pt x="2429" y="13359"/>
                  </a:cubicBezTo>
                  <a:lnTo>
                    <a:pt x="4763" y="13359"/>
                  </a:lnTo>
                  <a:cubicBezTo>
                    <a:pt x="5013" y="13336"/>
                    <a:pt x="5013" y="12967"/>
                    <a:pt x="4763" y="12943"/>
                  </a:cubicBezTo>
                  <a:lnTo>
                    <a:pt x="2429" y="12943"/>
                  </a:lnTo>
                  <a:cubicBezTo>
                    <a:pt x="2120" y="12943"/>
                    <a:pt x="1834" y="12824"/>
                    <a:pt x="1632" y="12609"/>
                  </a:cubicBezTo>
                  <a:cubicBezTo>
                    <a:pt x="1417" y="12395"/>
                    <a:pt x="1298" y="12109"/>
                    <a:pt x="1310" y="11812"/>
                  </a:cubicBezTo>
                  <a:cubicBezTo>
                    <a:pt x="1334" y="11193"/>
                    <a:pt x="1834" y="10716"/>
                    <a:pt x="2441" y="10716"/>
                  </a:cubicBezTo>
                  <a:lnTo>
                    <a:pt x="10264" y="10716"/>
                  </a:lnTo>
                  <a:lnTo>
                    <a:pt x="10264" y="12943"/>
                  </a:lnTo>
                  <a:lnTo>
                    <a:pt x="5656" y="12943"/>
                  </a:lnTo>
                  <a:cubicBezTo>
                    <a:pt x="5648" y="12942"/>
                    <a:pt x="5641" y="12942"/>
                    <a:pt x="5634" y="12942"/>
                  </a:cubicBezTo>
                  <a:cubicBezTo>
                    <a:pt x="5354" y="12942"/>
                    <a:pt x="5354" y="13372"/>
                    <a:pt x="5634" y="13372"/>
                  </a:cubicBezTo>
                  <a:cubicBezTo>
                    <a:pt x="5641" y="13372"/>
                    <a:pt x="5648" y="13372"/>
                    <a:pt x="5656" y="13371"/>
                  </a:cubicBezTo>
                  <a:lnTo>
                    <a:pt x="10454" y="13371"/>
                  </a:lnTo>
                  <a:lnTo>
                    <a:pt x="10454" y="13836"/>
                  </a:lnTo>
                  <a:lnTo>
                    <a:pt x="2417" y="13836"/>
                  </a:lnTo>
                  <a:cubicBezTo>
                    <a:pt x="1310" y="13836"/>
                    <a:pt x="417" y="12943"/>
                    <a:pt x="417" y="11835"/>
                  </a:cubicBezTo>
                  <a:cubicBezTo>
                    <a:pt x="417" y="10716"/>
                    <a:pt x="1310" y="9823"/>
                    <a:pt x="2417" y="9823"/>
                  </a:cubicBezTo>
                  <a:lnTo>
                    <a:pt x="8490" y="9823"/>
                  </a:lnTo>
                  <a:cubicBezTo>
                    <a:pt x="8740" y="9800"/>
                    <a:pt x="8740" y="9430"/>
                    <a:pt x="8490" y="9407"/>
                  </a:cubicBezTo>
                  <a:lnTo>
                    <a:pt x="2429" y="9407"/>
                  </a:lnTo>
                  <a:cubicBezTo>
                    <a:pt x="2263" y="9407"/>
                    <a:pt x="2096" y="9419"/>
                    <a:pt x="1929" y="9454"/>
                  </a:cubicBezTo>
                  <a:lnTo>
                    <a:pt x="1929" y="5204"/>
                  </a:lnTo>
                  <a:cubicBezTo>
                    <a:pt x="1917" y="5073"/>
                    <a:pt x="1816" y="5007"/>
                    <a:pt x="1716" y="5007"/>
                  </a:cubicBezTo>
                  <a:cubicBezTo>
                    <a:pt x="1617" y="5007"/>
                    <a:pt x="1519" y="5073"/>
                    <a:pt x="1513" y="5204"/>
                  </a:cubicBezTo>
                  <a:lnTo>
                    <a:pt x="1513" y="9585"/>
                  </a:lnTo>
                  <a:cubicBezTo>
                    <a:pt x="1060" y="9764"/>
                    <a:pt x="691" y="10085"/>
                    <a:pt x="417" y="10478"/>
                  </a:cubicBezTo>
                  <a:lnTo>
                    <a:pt x="417" y="1334"/>
                  </a:lnTo>
                  <a:cubicBezTo>
                    <a:pt x="417" y="834"/>
                    <a:pt x="822" y="429"/>
                    <a:pt x="1322" y="429"/>
                  </a:cubicBezTo>
                  <a:lnTo>
                    <a:pt x="1513" y="429"/>
                  </a:lnTo>
                  <a:lnTo>
                    <a:pt x="1513" y="4275"/>
                  </a:lnTo>
                  <a:cubicBezTo>
                    <a:pt x="1519" y="4400"/>
                    <a:pt x="1617" y="4463"/>
                    <a:pt x="1716" y="4463"/>
                  </a:cubicBezTo>
                  <a:cubicBezTo>
                    <a:pt x="1816" y="4463"/>
                    <a:pt x="1917" y="4400"/>
                    <a:pt x="1929" y="4275"/>
                  </a:cubicBezTo>
                  <a:lnTo>
                    <a:pt x="1929" y="429"/>
                  </a:lnTo>
                  <a:close/>
                  <a:moveTo>
                    <a:pt x="1322" y="1"/>
                  </a:moveTo>
                  <a:cubicBezTo>
                    <a:pt x="596" y="1"/>
                    <a:pt x="1" y="596"/>
                    <a:pt x="1" y="1334"/>
                  </a:cubicBezTo>
                  <a:lnTo>
                    <a:pt x="1" y="11835"/>
                  </a:lnTo>
                  <a:cubicBezTo>
                    <a:pt x="1" y="13169"/>
                    <a:pt x="1084" y="14252"/>
                    <a:pt x="2429" y="14252"/>
                  </a:cubicBezTo>
                  <a:lnTo>
                    <a:pt x="10478" y="14252"/>
                  </a:lnTo>
                  <a:cubicBezTo>
                    <a:pt x="10692" y="14252"/>
                    <a:pt x="10883" y="14074"/>
                    <a:pt x="10883" y="13848"/>
                  </a:cubicBezTo>
                  <a:lnTo>
                    <a:pt x="10883" y="13348"/>
                  </a:lnTo>
                  <a:cubicBezTo>
                    <a:pt x="10883" y="13205"/>
                    <a:pt x="10799" y="13074"/>
                    <a:pt x="10680" y="13002"/>
                  </a:cubicBezTo>
                  <a:lnTo>
                    <a:pt x="10680" y="10657"/>
                  </a:lnTo>
                  <a:cubicBezTo>
                    <a:pt x="10799" y="10585"/>
                    <a:pt x="10883" y="10454"/>
                    <a:pt x="10883" y="10311"/>
                  </a:cubicBezTo>
                  <a:lnTo>
                    <a:pt x="10883" y="9026"/>
                  </a:lnTo>
                  <a:lnTo>
                    <a:pt x="11907" y="9026"/>
                  </a:lnTo>
                  <a:cubicBezTo>
                    <a:pt x="12169" y="9014"/>
                    <a:pt x="12359" y="8764"/>
                    <a:pt x="12276" y="8514"/>
                  </a:cubicBezTo>
                  <a:lnTo>
                    <a:pt x="12109" y="8002"/>
                  </a:lnTo>
                  <a:lnTo>
                    <a:pt x="12276" y="7490"/>
                  </a:lnTo>
                  <a:cubicBezTo>
                    <a:pt x="12359" y="7240"/>
                    <a:pt x="12169" y="6990"/>
                    <a:pt x="11907" y="6990"/>
                  </a:cubicBezTo>
                  <a:lnTo>
                    <a:pt x="10883" y="6990"/>
                  </a:lnTo>
                  <a:lnTo>
                    <a:pt x="10883" y="6394"/>
                  </a:lnTo>
                  <a:lnTo>
                    <a:pt x="11907" y="6406"/>
                  </a:lnTo>
                  <a:cubicBezTo>
                    <a:pt x="12169" y="6406"/>
                    <a:pt x="12359" y="6156"/>
                    <a:pt x="12276" y="5906"/>
                  </a:cubicBezTo>
                  <a:lnTo>
                    <a:pt x="12109" y="5382"/>
                  </a:lnTo>
                  <a:lnTo>
                    <a:pt x="12276" y="4870"/>
                  </a:lnTo>
                  <a:cubicBezTo>
                    <a:pt x="12359" y="4620"/>
                    <a:pt x="12169" y="4370"/>
                    <a:pt x="11907" y="4370"/>
                  </a:cubicBezTo>
                  <a:lnTo>
                    <a:pt x="10883" y="4370"/>
                  </a:lnTo>
                  <a:lnTo>
                    <a:pt x="10883" y="3787"/>
                  </a:lnTo>
                  <a:lnTo>
                    <a:pt x="11907" y="3787"/>
                  </a:lnTo>
                  <a:cubicBezTo>
                    <a:pt x="12169" y="3787"/>
                    <a:pt x="12359" y="3537"/>
                    <a:pt x="12276" y="3287"/>
                  </a:cubicBezTo>
                  <a:lnTo>
                    <a:pt x="12109" y="2775"/>
                  </a:lnTo>
                  <a:lnTo>
                    <a:pt x="12276" y="2251"/>
                  </a:lnTo>
                  <a:cubicBezTo>
                    <a:pt x="12359" y="2001"/>
                    <a:pt x="12169" y="1751"/>
                    <a:pt x="11907" y="1751"/>
                  </a:cubicBezTo>
                  <a:lnTo>
                    <a:pt x="10883" y="1751"/>
                  </a:lnTo>
                  <a:lnTo>
                    <a:pt x="10883" y="644"/>
                  </a:lnTo>
                  <a:cubicBezTo>
                    <a:pt x="10883" y="286"/>
                    <a:pt x="10597" y="1"/>
                    <a:pt x="102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83" name="Google Shape;6783;p112"/>
          <p:cNvGrpSpPr/>
          <p:nvPr/>
        </p:nvGrpSpPr>
        <p:grpSpPr>
          <a:xfrm>
            <a:off x="6889348" y="3274305"/>
            <a:ext cx="396717" cy="389417"/>
            <a:chOff x="6889348" y="3274305"/>
            <a:chExt cx="396717" cy="389417"/>
          </a:xfrm>
        </p:grpSpPr>
        <p:sp>
          <p:nvSpPr>
            <p:cNvPr id="6784" name="Google Shape;6784;p112"/>
            <p:cNvSpPr/>
            <p:nvPr/>
          </p:nvSpPr>
          <p:spPr>
            <a:xfrm>
              <a:off x="6889348" y="3274305"/>
              <a:ext cx="396717" cy="389417"/>
            </a:xfrm>
            <a:custGeom>
              <a:rect b="b" l="l" r="r" t="t"/>
              <a:pathLst>
                <a:path extrusionOk="0" h="14189" w="14455">
                  <a:moveTo>
                    <a:pt x="2756" y="416"/>
                  </a:moveTo>
                  <a:cubicBezTo>
                    <a:pt x="2925" y="416"/>
                    <a:pt x="3084" y="547"/>
                    <a:pt x="3084" y="749"/>
                  </a:cubicBezTo>
                  <a:cubicBezTo>
                    <a:pt x="3084" y="928"/>
                    <a:pt x="2941" y="1070"/>
                    <a:pt x="2763" y="1070"/>
                  </a:cubicBezTo>
                  <a:cubicBezTo>
                    <a:pt x="2465" y="1070"/>
                    <a:pt x="2322" y="713"/>
                    <a:pt x="2524" y="511"/>
                  </a:cubicBezTo>
                  <a:cubicBezTo>
                    <a:pt x="2593" y="446"/>
                    <a:pt x="2676" y="416"/>
                    <a:pt x="2756" y="416"/>
                  </a:cubicBezTo>
                  <a:close/>
                  <a:moveTo>
                    <a:pt x="6448" y="416"/>
                  </a:moveTo>
                  <a:cubicBezTo>
                    <a:pt x="6505" y="416"/>
                    <a:pt x="6564" y="431"/>
                    <a:pt x="6620" y="463"/>
                  </a:cubicBezTo>
                  <a:cubicBezTo>
                    <a:pt x="6834" y="582"/>
                    <a:pt x="6834" y="904"/>
                    <a:pt x="6608" y="1035"/>
                  </a:cubicBezTo>
                  <a:cubicBezTo>
                    <a:pt x="6559" y="1062"/>
                    <a:pt x="6508" y="1074"/>
                    <a:pt x="6456" y="1074"/>
                  </a:cubicBezTo>
                  <a:cubicBezTo>
                    <a:pt x="6283" y="1074"/>
                    <a:pt x="6120" y="933"/>
                    <a:pt x="6120" y="749"/>
                  </a:cubicBezTo>
                  <a:cubicBezTo>
                    <a:pt x="6120" y="552"/>
                    <a:pt x="6275" y="416"/>
                    <a:pt x="6448" y="416"/>
                  </a:cubicBezTo>
                  <a:close/>
                  <a:moveTo>
                    <a:pt x="8275" y="3595"/>
                  </a:moveTo>
                  <a:cubicBezTo>
                    <a:pt x="8454" y="3595"/>
                    <a:pt x="8597" y="3737"/>
                    <a:pt x="8609" y="3916"/>
                  </a:cubicBezTo>
                  <a:cubicBezTo>
                    <a:pt x="8609" y="4118"/>
                    <a:pt x="8444" y="4249"/>
                    <a:pt x="8275" y="4249"/>
                  </a:cubicBezTo>
                  <a:cubicBezTo>
                    <a:pt x="8195" y="4249"/>
                    <a:pt x="8114" y="4219"/>
                    <a:pt x="8049" y="4154"/>
                  </a:cubicBezTo>
                  <a:cubicBezTo>
                    <a:pt x="7835" y="3940"/>
                    <a:pt x="7977" y="3595"/>
                    <a:pt x="8275" y="3595"/>
                  </a:cubicBezTo>
                  <a:close/>
                  <a:moveTo>
                    <a:pt x="1011" y="3595"/>
                  </a:moveTo>
                  <a:cubicBezTo>
                    <a:pt x="1091" y="3595"/>
                    <a:pt x="1173" y="3624"/>
                    <a:pt x="1239" y="3690"/>
                  </a:cubicBezTo>
                  <a:cubicBezTo>
                    <a:pt x="1441" y="3892"/>
                    <a:pt x="1298" y="4249"/>
                    <a:pt x="1012" y="4249"/>
                  </a:cubicBezTo>
                  <a:cubicBezTo>
                    <a:pt x="822" y="4249"/>
                    <a:pt x="679" y="4107"/>
                    <a:pt x="679" y="3916"/>
                  </a:cubicBezTo>
                  <a:cubicBezTo>
                    <a:pt x="679" y="3723"/>
                    <a:pt x="842" y="3595"/>
                    <a:pt x="1011" y="3595"/>
                  </a:cubicBezTo>
                  <a:close/>
                  <a:moveTo>
                    <a:pt x="11917" y="3595"/>
                  </a:moveTo>
                  <a:cubicBezTo>
                    <a:pt x="11997" y="3595"/>
                    <a:pt x="12079" y="3624"/>
                    <a:pt x="12145" y="3690"/>
                  </a:cubicBezTo>
                  <a:cubicBezTo>
                    <a:pt x="12347" y="3892"/>
                    <a:pt x="12204" y="4249"/>
                    <a:pt x="11918" y="4249"/>
                  </a:cubicBezTo>
                  <a:cubicBezTo>
                    <a:pt x="11728" y="4249"/>
                    <a:pt x="11585" y="4107"/>
                    <a:pt x="11585" y="3916"/>
                  </a:cubicBezTo>
                  <a:cubicBezTo>
                    <a:pt x="11585" y="3723"/>
                    <a:pt x="11748" y="3595"/>
                    <a:pt x="11917" y="3595"/>
                  </a:cubicBezTo>
                  <a:close/>
                  <a:moveTo>
                    <a:pt x="2763" y="6774"/>
                  </a:moveTo>
                  <a:cubicBezTo>
                    <a:pt x="2953" y="6774"/>
                    <a:pt x="3096" y="6916"/>
                    <a:pt x="3096" y="7095"/>
                  </a:cubicBezTo>
                  <a:cubicBezTo>
                    <a:pt x="3096" y="7294"/>
                    <a:pt x="2936" y="7424"/>
                    <a:pt x="2770" y="7424"/>
                  </a:cubicBezTo>
                  <a:cubicBezTo>
                    <a:pt x="2687" y="7424"/>
                    <a:pt x="2603" y="7392"/>
                    <a:pt x="2536" y="7321"/>
                  </a:cubicBezTo>
                  <a:cubicBezTo>
                    <a:pt x="2334" y="7119"/>
                    <a:pt x="2477" y="6774"/>
                    <a:pt x="2763" y="6774"/>
                  </a:cubicBezTo>
                  <a:close/>
                  <a:moveTo>
                    <a:pt x="6468" y="6773"/>
                  </a:moveTo>
                  <a:cubicBezTo>
                    <a:pt x="6756" y="6773"/>
                    <a:pt x="6891" y="7122"/>
                    <a:pt x="6680" y="7321"/>
                  </a:cubicBezTo>
                  <a:cubicBezTo>
                    <a:pt x="6613" y="7392"/>
                    <a:pt x="6530" y="7424"/>
                    <a:pt x="6449" y="7424"/>
                  </a:cubicBezTo>
                  <a:cubicBezTo>
                    <a:pt x="6287" y="7424"/>
                    <a:pt x="6132" y="7294"/>
                    <a:pt x="6132" y="7095"/>
                  </a:cubicBezTo>
                  <a:cubicBezTo>
                    <a:pt x="6132" y="6916"/>
                    <a:pt x="6275" y="6774"/>
                    <a:pt x="6453" y="6774"/>
                  </a:cubicBezTo>
                  <a:cubicBezTo>
                    <a:pt x="6458" y="6773"/>
                    <a:pt x="6463" y="6773"/>
                    <a:pt x="6468" y="6773"/>
                  </a:cubicBezTo>
                  <a:close/>
                  <a:moveTo>
                    <a:pt x="13766" y="6769"/>
                  </a:moveTo>
                  <a:cubicBezTo>
                    <a:pt x="13934" y="6769"/>
                    <a:pt x="14097" y="6902"/>
                    <a:pt x="14097" y="7095"/>
                  </a:cubicBezTo>
                  <a:cubicBezTo>
                    <a:pt x="14097" y="7285"/>
                    <a:pt x="13943" y="7428"/>
                    <a:pt x="13764" y="7428"/>
                  </a:cubicBezTo>
                  <a:cubicBezTo>
                    <a:pt x="13478" y="7428"/>
                    <a:pt x="13323" y="7071"/>
                    <a:pt x="13538" y="6869"/>
                  </a:cubicBezTo>
                  <a:cubicBezTo>
                    <a:pt x="13603" y="6799"/>
                    <a:pt x="13685" y="6769"/>
                    <a:pt x="13766" y="6769"/>
                  </a:cubicBezTo>
                  <a:close/>
                  <a:moveTo>
                    <a:pt x="8282" y="9945"/>
                  </a:moveTo>
                  <a:cubicBezTo>
                    <a:pt x="8449" y="9945"/>
                    <a:pt x="8609" y="10075"/>
                    <a:pt x="8609" y="10274"/>
                  </a:cubicBezTo>
                  <a:cubicBezTo>
                    <a:pt x="8609" y="10450"/>
                    <a:pt x="8459" y="10602"/>
                    <a:pt x="8284" y="10607"/>
                  </a:cubicBezTo>
                  <a:lnTo>
                    <a:pt x="8284" y="10607"/>
                  </a:lnTo>
                  <a:cubicBezTo>
                    <a:pt x="7988" y="10593"/>
                    <a:pt x="7847" y="10249"/>
                    <a:pt x="8049" y="10048"/>
                  </a:cubicBezTo>
                  <a:cubicBezTo>
                    <a:pt x="8116" y="9977"/>
                    <a:pt x="8200" y="9945"/>
                    <a:pt x="8282" y="9945"/>
                  </a:cubicBezTo>
                  <a:close/>
                  <a:moveTo>
                    <a:pt x="11926" y="9945"/>
                  </a:moveTo>
                  <a:cubicBezTo>
                    <a:pt x="12092" y="9945"/>
                    <a:pt x="12252" y="10075"/>
                    <a:pt x="12252" y="10274"/>
                  </a:cubicBezTo>
                  <a:cubicBezTo>
                    <a:pt x="12252" y="10453"/>
                    <a:pt x="12097" y="10607"/>
                    <a:pt x="11918" y="10607"/>
                  </a:cubicBezTo>
                  <a:cubicBezTo>
                    <a:pt x="11621" y="10595"/>
                    <a:pt x="11478" y="10250"/>
                    <a:pt x="11692" y="10048"/>
                  </a:cubicBezTo>
                  <a:cubicBezTo>
                    <a:pt x="11759" y="9977"/>
                    <a:pt x="11843" y="9945"/>
                    <a:pt x="11926" y="9945"/>
                  </a:cubicBezTo>
                  <a:close/>
                  <a:moveTo>
                    <a:pt x="1014" y="9959"/>
                  </a:moveTo>
                  <a:cubicBezTo>
                    <a:pt x="1096" y="9959"/>
                    <a:pt x="1181" y="9990"/>
                    <a:pt x="1250" y="10060"/>
                  </a:cubicBezTo>
                  <a:cubicBezTo>
                    <a:pt x="1453" y="10262"/>
                    <a:pt x="1310" y="10619"/>
                    <a:pt x="1012" y="10619"/>
                  </a:cubicBezTo>
                  <a:cubicBezTo>
                    <a:pt x="834" y="10619"/>
                    <a:pt x="679" y="10476"/>
                    <a:pt x="679" y="10286"/>
                  </a:cubicBezTo>
                  <a:lnTo>
                    <a:pt x="691" y="10286"/>
                  </a:lnTo>
                  <a:cubicBezTo>
                    <a:pt x="683" y="10093"/>
                    <a:pt x="843" y="9959"/>
                    <a:pt x="1014" y="9959"/>
                  </a:cubicBezTo>
                  <a:close/>
                  <a:moveTo>
                    <a:pt x="5739" y="7309"/>
                  </a:moveTo>
                  <a:cubicBezTo>
                    <a:pt x="5834" y="7631"/>
                    <a:pt x="6120" y="7845"/>
                    <a:pt x="6453" y="7845"/>
                  </a:cubicBezTo>
                  <a:cubicBezTo>
                    <a:pt x="6513" y="7845"/>
                    <a:pt x="6561" y="7833"/>
                    <a:pt x="6620" y="7821"/>
                  </a:cubicBezTo>
                  <a:lnTo>
                    <a:pt x="7739" y="9762"/>
                  </a:lnTo>
                  <a:cubicBezTo>
                    <a:pt x="7466" y="10048"/>
                    <a:pt x="7466" y="10500"/>
                    <a:pt x="7739" y="10798"/>
                  </a:cubicBezTo>
                  <a:lnTo>
                    <a:pt x="6620" y="12739"/>
                  </a:lnTo>
                  <a:cubicBezTo>
                    <a:pt x="6549" y="12715"/>
                    <a:pt x="6477" y="12703"/>
                    <a:pt x="6418" y="12703"/>
                  </a:cubicBezTo>
                  <a:cubicBezTo>
                    <a:pt x="6084" y="12703"/>
                    <a:pt x="5787" y="12929"/>
                    <a:pt x="5691" y="13251"/>
                  </a:cubicBezTo>
                  <a:lnTo>
                    <a:pt x="3477" y="13251"/>
                  </a:lnTo>
                  <a:cubicBezTo>
                    <a:pt x="3382" y="12929"/>
                    <a:pt x="3096" y="12703"/>
                    <a:pt x="2763" y="12703"/>
                  </a:cubicBezTo>
                  <a:cubicBezTo>
                    <a:pt x="2703" y="12703"/>
                    <a:pt x="2643" y="12715"/>
                    <a:pt x="2596" y="12727"/>
                  </a:cubicBezTo>
                  <a:lnTo>
                    <a:pt x="1500" y="10845"/>
                  </a:lnTo>
                  <a:cubicBezTo>
                    <a:pt x="1846" y="10548"/>
                    <a:pt x="1834" y="10024"/>
                    <a:pt x="1500" y="9726"/>
                  </a:cubicBezTo>
                  <a:lnTo>
                    <a:pt x="2596" y="7821"/>
                  </a:lnTo>
                  <a:cubicBezTo>
                    <a:pt x="2655" y="7833"/>
                    <a:pt x="2715" y="7845"/>
                    <a:pt x="2763" y="7845"/>
                  </a:cubicBezTo>
                  <a:cubicBezTo>
                    <a:pt x="3096" y="7845"/>
                    <a:pt x="3394" y="7631"/>
                    <a:pt x="3489" y="7309"/>
                  </a:cubicBezTo>
                  <a:close/>
                  <a:moveTo>
                    <a:pt x="6418" y="13124"/>
                  </a:moveTo>
                  <a:cubicBezTo>
                    <a:pt x="6585" y="13124"/>
                    <a:pt x="6739" y="13254"/>
                    <a:pt x="6739" y="13453"/>
                  </a:cubicBezTo>
                  <a:cubicBezTo>
                    <a:pt x="6739" y="13630"/>
                    <a:pt x="6588" y="13783"/>
                    <a:pt x="6412" y="13786"/>
                  </a:cubicBezTo>
                  <a:lnTo>
                    <a:pt x="6412" y="13786"/>
                  </a:lnTo>
                  <a:cubicBezTo>
                    <a:pt x="6118" y="13781"/>
                    <a:pt x="5979" y="13428"/>
                    <a:pt x="6180" y="13227"/>
                  </a:cubicBezTo>
                  <a:cubicBezTo>
                    <a:pt x="6251" y="13156"/>
                    <a:pt x="6336" y="13124"/>
                    <a:pt x="6418" y="13124"/>
                  </a:cubicBezTo>
                  <a:close/>
                  <a:moveTo>
                    <a:pt x="2770" y="13124"/>
                  </a:moveTo>
                  <a:cubicBezTo>
                    <a:pt x="2936" y="13124"/>
                    <a:pt x="3096" y="13254"/>
                    <a:pt x="3096" y="13453"/>
                  </a:cubicBezTo>
                  <a:cubicBezTo>
                    <a:pt x="3096" y="13632"/>
                    <a:pt x="2941" y="13786"/>
                    <a:pt x="2763" y="13786"/>
                  </a:cubicBezTo>
                  <a:cubicBezTo>
                    <a:pt x="2477" y="13786"/>
                    <a:pt x="2334" y="13429"/>
                    <a:pt x="2536" y="13227"/>
                  </a:cubicBezTo>
                  <a:cubicBezTo>
                    <a:pt x="2603" y="13156"/>
                    <a:pt x="2687" y="13124"/>
                    <a:pt x="2770" y="13124"/>
                  </a:cubicBezTo>
                  <a:close/>
                  <a:moveTo>
                    <a:pt x="2771" y="0"/>
                  </a:moveTo>
                  <a:cubicBezTo>
                    <a:pt x="2644" y="0"/>
                    <a:pt x="2514" y="34"/>
                    <a:pt x="2393" y="106"/>
                  </a:cubicBezTo>
                  <a:cubicBezTo>
                    <a:pt x="1977" y="344"/>
                    <a:pt x="1893" y="904"/>
                    <a:pt x="2227" y="1249"/>
                  </a:cubicBezTo>
                  <a:lnTo>
                    <a:pt x="1965" y="1701"/>
                  </a:lnTo>
                  <a:cubicBezTo>
                    <a:pt x="1867" y="1864"/>
                    <a:pt x="2009" y="2016"/>
                    <a:pt x="2153" y="2016"/>
                  </a:cubicBezTo>
                  <a:cubicBezTo>
                    <a:pt x="2221" y="2016"/>
                    <a:pt x="2289" y="1983"/>
                    <a:pt x="2334" y="1904"/>
                  </a:cubicBezTo>
                  <a:lnTo>
                    <a:pt x="2596" y="1463"/>
                  </a:lnTo>
                  <a:cubicBezTo>
                    <a:pt x="2643" y="1475"/>
                    <a:pt x="2703" y="1475"/>
                    <a:pt x="2763" y="1475"/>
                  </a:cubicBezTo>
                  <a:cubicBezTo>
                    <a:pt x="3096" y="1475"/>
                    <a:pt x="3382" y="1261"/>
                    <a:pt x="3477" y="939"/>
                  </a:cubicBezTo>
                  <a:lnTo>
                    <a:pt x="5727" y="939"/>
                  </a:lnTo>
                  <a:cubicBezTo>
                    <a:pt x="5822" y="1261"/>
                    <a:pt x="6108" y="1475"/>
                    <a:pt x="6442" y="1475"/>
                  </a:cubicBezTo>
                  <a:cubicBezTo>
                    <a:pt x="6501" y="1475"/>
                    <a:pt x="6561" y="1475"/>
                    <a:pt x="6620" y="1463"/>
                  </a:cubicBezTo>
                  <a:lnTo>
                    <a:pt x="7727" y="3392"/>
                  </a:lnTo>
                  <a:cubicBezTo>
                    <a:pt x="7454" y="3678"/>
                    <a:pt x="7454" y="4142"/>
                    <a:pt x="7727" y="4428"/>
                  </a:cubicBezTo>
                  <a:lnTo>
                    <a:pt x="6620" y="6357"/>
                  </a:lnTo>
                  <a:cubicBezTo>
                    <a:pt x="6561" y="6345"/>
                    <a:pt x="6501" y="6345"/>
                    <a:pt x="6442" y="6345"/>
                  </a:cubicBezTo>
                  <a:cubicBezTo>
                    <a:pt x="6108" y="6345"/>
                    <a:pt x="5822" y="6559"/>
                    <a:pt x="5727" y="6881"/>
                  </a:cubicBezTo>
                  <a:lnTo>
                    <a:pt x="3477" y="6881"/>
                  </a:lnTo>
                  <a:cubicBezTo>
                    <a:pt x="3382" y="6559"/>
                    <a:pt x="3096" y="6345"/>
                    <a:pt x="2763" y="6345"/>
                  </a:cubicBezTo>
                  <a:cubicBezTo>
                    <a:pt x="2703" y="6345"/>
                    <a:pt x="2643" y="6345"/>
                    <a:pt x="2584" y="6357"/>
                  </a:cubicBezTo>
                  <a:lnTo>
                    <a:pt x="1500" y="4476"/>
                  </a:lnTo>
                  <a:cubicBezTo>
                    <a:pt x="1834" y="4178"/>
                    <a:pt x="1834" y="3654"/>
                    <a:pt x="1500" y="3356"/>
                  </a:cubicBezTo>
                  <a:lnTo>
                    <a:pt x="1881" y="2702"/>
                  </a:lnTo>
                  <a:cubicBezTo>
                    <a:pt x="1979" y="2530"/>
                    <a:pt x="1837" y="2381"/>
                    <a:pt x="1691" y="2381"/>
                  </a:cubicBezTo>
                  <a:cubicBezTo>
                    <a:pt x="1625" y="2381"/>
                    <a:pt x="1557" y="2412"/>
                    <a:pt x="1512" y="2487"/>
                  </a:cubicBezTo>
                  <a:lnTo>
                    <a:pt x="1119" y="3178"/>
                  </a:lnTo>
                  <a:cubicBezTo>
                    <a:pt x="1084" y="3166"/>
                    <a:pt x="1036" y="3166"/>
                    <a:pt x="1000" y="3166"/>
                  </a:cubicBezTo>
                  <a:cubicBezTo>
                    <a:pt x="0" y="3166"/>
                    <a:pt x="0" y="4666"/>
                    <a:pt x="1000" y="4666"/>
                  </a:cubicBezTo>
                  <a:cubicBezTo>
                    <a:pt x="1036" y="4666"/>
                    <a:pt x="1084" y="4666"/>
                    <a:pt x="1119" y="4654"/>
                  </a:cubicBezTo>
                  <a:lnTo>
                    <a:pt x="2227" y="6571"/>
                  </a:lnTo>
                  <a:cubicBezTo>
                    <a:pt x="1941" y="6857"/>
                    <a:pt x="1941" y="7321"/>
                    <a:pt x="2227" y="7607"/>
                  </a:cubicBezTo>
                  <a:lnTo>
                    <a:pt x="1108" y="9548"/>
                  </a:lnTo>
                  <a:lnTo>
                    <a:pt x="1000" y="9548"/>
                  </a:lnTo>
                  <a:cubicBezTo>
                    <a:pt x="0" y="9548"/>
                    <a:pt x="0" y="11048"/>
                    <a:pt x="1000" y="11048"/>
                  </a:cubicBezTo>
                  <a:cubicBezTo>
                    <a:pt x="1048" y="11048"/>
                    <a:pt x="1084" y="11036"/>
                    <a:pt x="1119" y="11036"/>
                  </a:cubicBezTo>
                  <a:lnTo>
                    <a:pt x="2227" y="12941"/>
                  </a:lnTo>
                  <a:cubicBezTo>
                    <a:pt x="1893" y="13286"/>
                    <a:pt x="1977" y="13846"/>
                    <a:pt x="2393" y="14084"/>
                  </a:cubicBezTo>
                  <a:cubicBezTo>
                    <a:pt x="2510" y="14153"/>
                    <a:pt x="2638" y="14185"/>
                    <a:pt x="2764" y="14185"/>
                  </a:cubicBezTo>
                  <a:cubicBezTo>
                    <a:pt x="3074" y="14185"/>
                    <a:pt x="3375" y="13989"/>
                    <a:pt x="3477" y="13667"/>
                  </a:cubicBezTo>
                  <a:lnTo>
                    <a:pt x="5680" y="13667"/>
                  </a:lnTo>
                  <a:cubicBezTo>
                    <a:pt x="5782" y="13993"/>
                    <a:pt x="6083" y="14189"/>
                    <a:pt x="6394" y="14189"/>
                  </a:cubicBezTo>
                  <a:cubicBezTo>
                    <a:pt x="6515" y="14189"/>
                    <a:pt x="6638" y="14159"/>
                    <a:pt x="6751" y="14096"/>
                  </a:cubicBezTo>
                  <a:cubicBezTo>
                    <a:pt x="7156" y="13870"/>
                    <a:pt x="7263" y="13322"/>
                    <a:pt x="6965" y="12965"/>
                  </a:cubicBezTo>
                  <a:lnTo>
                    <a:pt x="8097" y="11012"/>
                  </a:lnTo>
                  <a:cubicBezTo>
                    <a:pt x="8156" y="11024"/>
                    <a:pt x="8216" y="11024"/>
                    <a:pt x="8275" y="11024"/>
                  </a:cubicBezTo>
                  <a:cubicBezTo>
                    <a:pt x="8609" y="11024"/>
                    <a:pt x="8894" y="10810"/>
                    <a:pt x="8990" y="10488"/>
                  </a:cubicBezTo>
                  <a:lnTo>
                    <a:pt x="11192" y="10488"/>
                  </a:lnTo>
                  <a:cubicBezTo>
                    <a:pt x="11296" y="10808"/>
                    <a:pt x="11593" y="11008"/>
                    <a:pt x="11903" y="11008"/>
                  </a:cubicBezTo>
                  <a:cubicBezTo>
                    <a:pt x="12021" y="11008"/>
                    <a:pt x="12140" y="10979"/>
                    <a:pt x="12252" y="10917"/>
                  </a:cubicBezTo>
                  <a:cubicBezTo>
                    <a:pt x="12669" y="10691"/>
                    <a:pt x="12776" y="10155"/>
                    <a:pt x="12466" y="9786"/>
                  </a:cubicBezTo>
                  <a:lnTo>
                    <a:pt x="13597" y="7833"/>
                  </a:lnTo>
                  <a:cubicBezTo>
                    <a:pt x="13627" y="7837"/>
                    <a:pt x="13656" y="7838"/>
                    <a:pt x="13685" y="7838"/>
                  </a:cubicBezTo>
                  <a:cubicBezTo>
                    <a:pt x="14063" y="7838"/>
                    <a:pt x="14374" y="7554"/>
                    <a:pt x="14419" y="7166"/>
                  </a:cubicBezTo>
                  <a:cubicBezTo>
                    <a:pt x="14454" y="6762"/>
                    <a:pt x="14157" y="6393"/>
                    <a:pt x="13752" y="6357"/>
                  </a:cubicBezTo>
                  <a:lnTo>
                    <a:pt x="13764" y="6345"/>
                  </a:lnTo>
                  <a:cubicBezTo>
                    <a:pt x="13704" y="6345"/>
                    <a:pt x="13657" y="6357"/>
                    <a:pt x="13609" y="6369"/>
                  </a:cubicBezTo>
                  <a:lnTo>
                    <a:pt x="12478" y="4404"/>
                  </a:lnTo>
                  <a:cubicBezTo>
                    <a:pt x="12597" y="4273"/>
                    <a:pt x="12669" y="4095"/>
                    <a:pt x="12669" y="3916"/>
                  </a:cubicBezTo>
                  <a:cubicBezTo>
                    <a:pt x="12688" y="3419"/>
                    <a:pt x="12299" y="3139"/>
                    <a:pt x="11912" y="3139"/>
                  </a:cubicBezTo>
                  <a:cubicBezTo>
                    <a:pt x="11605" y="3139"/>
                    <a:pt x="11299" y="3316"/>
                    <a:pt x="11204" y="3702"/>
                  </a:cubicBezTo>
                  <a:lnTo>
                    <a:pt x="10561" y="3702"/>
                  </a:lnTo>
                  <a:cubicBezTo>
                    <a:pt x="10311" y="3726"/>
                    <a:pt x="10311" y="4107"/>
                    <a:pt x="10561" y="4130"/>
                  </a:cubicBezTo>
                  <a:lnTo>
                    <a:pt x="11192" y="4130"/>
                  </a:lnTo>
                  <a:cubicBezTo>
                    <a:pt x="11287" y="4452"/>
                    <a:pt x="11585" y="4666"/>
                    <a:pt x="11918" y="4666"/>
                  </a:cubicBezTo>
                  <a:cubicBezTo>
                    <a:pt x="11990" y="4666"/>
                    <a:pt x="12061" y="4654"/>
                    <a:pt x="12133" y="4642"/>
                  </a:cubicBezTo>
                  <a:lnTo>
                    <a:pt x="13240" y="6559"/>
                  </a:lnTo>
                  <a:cubicBezTo>
                    <a:pt x="13097" y="6702"/>
                    <a:pt x="13014" y="6893"/>
                    <a:pt x="13014" y="7095"/>
                  </a:cubicBezTo>
                  <a:cubicBezTo>
                    <a:pt x="13014" y="7297"/>
                    <a:pt x="13097" y="7488"/>
                    <a:pt x="13240" y="7631"/>
                  </a:cubicBezTo>
                  <a:lnTo>
                    <a:pt x="12121" y="9560"/>
                  </a:lnTo>
                  <a:cubicBezTo>
                    <a:pt x="12050" y="9538"/>
                    <a:pt x="11978" y="9528"/>
                    <a:pt x="11907" y="9528"/>
                  </a:cubicBezTo>
                  <a:cubicBezTo>
                    <a:pt x="11587" y="9528"/>
                    <a:pt x="11290" y="9738"/>
                    <a:pt x="11192" y="10060"/>
                  </a:cubicBezTo>
                  <a:lnTo>
                    <a:pt x="9001" y="10060"/>
                  </a:lnTo>
                  <a:cubicBezTo>
                    <a:pt x="8906" y="9738"/>
                    <a:pt x="8609" y="9524"/>
                    <a:pt x="8275" y="9524"/>
                  </a:cubicBezTo>
                  <a:cubicBezTo>
                    <a:pt x="8216" y="9524"/>
                    <a:pt x="8168" y="9536"/>
                    <a:pt x="8108" y="9548"/>
                  </a:cubicBezTo>
                  <a:lnTo>
                    <a:pt x="6989" y="7607"/>
                  </a:lnTo>
                  <a:cubicBezTo>
                    <a:pt x="7275" y="7321"/>
                    <a:pt x="7275" y="6869"/>
                    <a:pt x="6989" y="6571"/>
                  </a:cubicBezTo>
                  <a:lnTo>
                    <a:pt x="8108" y="4642"/>
                  </a:lnTo>
                  <a:cubicBezTo>
                    <a:pt x="8168" y="4654"/>
                    <a:pt x="8216" y="4666"/>
                    <a:pt x="8275" y="4666"/>
                  </a:cubicBezTo>
                  <a:cubicBezTo>
                    <a:pt x="8609" y="4666"/>
                    <a:pt x="8906" y="4440"/>
                    <a:pt x="9001" y="4118"/>
                  </a:cubicBezTo>
                  <a:lnTo>
                    <a:pt x="9656" y="4118"/>
                  </a:lnTo>
                  <a:cubicBezTo>
                    <a:pt x="9906" y="4095"/>
                    <a:pt x="9906" y="3726"/>
                    <a:pt x="9656" y="3702"/>
                  </a:cubicBezTo>
                  <a:lnTo>
                    <a:pt x="9001" y="3702"/>
                  </a:lnTo>
                  <a:cubicBezTo>
                    <a:pt x="8906" y="3380"/>
                    <a:pt x="8609" y="3166"/>
                    <a:pt x="8275" y="3166"/>
                  </a:cubicBezTo>
                  <a:cubicBezTo>
                    <a:pt x="8216" y="3166"/>
                    <a:pt x="8156" y="3166"/>
                    <a:pt x="8097" y="3190"/>
                  </a:cubicBezTo>
                  <a:lnTo>
                    <a:pt x="6989" y="1249"/>
                  </a:lnTo>
                  <a:cubicBezTo>
                    <a:pt x="7311" y="904"/>
                    <a:pt x="7227" y="344"/>
                    <a:pt x="6823" y="106"/>
                  </a:cubicBezTo>
                  <a:cubicBezTo>
                    <a:pt x="6702" y="34"/>
                    <a:pt x="6572" y="0"/>
                    <a:pt x="6445" y="0"/>
                  </a:cubicBezTo>
                  <a:cubicBezTo>
                    <a:pt x="6134" y="0"/>
                    <a:pt x="5841" y="201"/>
                    <a:pt x="5739" y="523"/>
                  </a:cubicBezTo>
                  <a:lnTo>
                    <a:pt x="3477" y="523"/>
                  </a:lnTo>
                  <a:cubicBezTo>
                    <a:pt x="3375" y="201"/>
                    <a:pt x="3082" y="0"/>
                    <a:pt x="27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85" name="Google Shape;6785;p112"/>
            <p:cNvSpPr/>
            <p:nvPr/>
          </p:nvSpPr>
          <p:spPr>
            <a:xfrm>
              <a:off x="6989330" y="3530449"/>
              <a:ext cx="52640" cy="52640"/>
            </a:xfrm>
            <a:custGeom>
              <a:rect b="b" l="l" r="r" t="t"/>
              <a:pathLst>
                <a:path extrusionOk="0" h="1918" w="1918">
                  <a:moveTo>
                    <a:pt x="1513" y="417"/>
                  </a:moveTo>
                  <a:lnTo>
                    <a:pt x="1513" y="1489"/>
                  </a:lnTo>
                  <a:lnTo>
                    <a:pt x="429" y="1489"/>
                  </a:lnTo>
                  <a:lnTo>
                    <a:pt x="429" y="417"/>
                  </a:lnTo>
                  <a:close/>
                  <a:moveTo>
                    <a:pt x="215" y="0"/>
                  </a:moveTo>
                  <a:cubicBezTo>
                    <a:pt x="96" y="0"/>
                    <a:pt x="1" y="84"/>
                    <a:pt x="1" y="203"/>
                  </a:cubicBezTo>
                  <a:lnTo>
                    <a:pt x="1" y="1703"/>
                  </a:lnTo>
                  <a:cubicBezTo>
                    <a:pt x="1" y="1822"/>
                    <a:pt x="96" y="1917"/>
                    <a:pt x="215" y="1917"/>
                  </a:cubicBezTo>
                  <a:lnTo>
                    <a:pt x="1715" y="1917"/>
                  </a:lnTo>
                  <a:cubicBezTo>
                    <a:pt x="1822" y="1917"/>
                    <a:pt x="1918" y="1822"/>
                    <a:pt x="1918" y="1703"/>
                  </a:cubicBezTo>
                  <a:lnTo>
                    <a:pt x="1918" y="203"/>
                  </a:lnTo>
                  <a:cubicBezTo>
                    <a:pt x="1918" y="84"/>
                    <a:pt x="1834" y="0"/>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86" name="Google Shape;6786;p112"/>
            <p:cNvSpPr/>
            <p:nvPr/>
          </p:nvSpPr>
          <p:spPr>
            <a:xfrm>
              <a:off x="6955024" y="3496884"/>
              <a:ext cx="122350" cy="119688"/>
            </a:xfrm>
            <a:custGeom>
              <a:rect b="b" l="l" r="r" t="t"/>
              <a:pathLst>
                <a:path extrusionOk="0" h="4361" w="4458">
                  <a:moveTo>
                    <a:pt x="1404" y="0"/>
                  </a:moveTo>
                  <a:cubicBezTo>
                    <a:pt x="1292" y="0"/>
                    <a:pt x="1179" y="74"/>
                    <a:pt x="1191" y="223"/>
                  </a:cubicBezTo>
                  <a:lnTo>
                    <a:pt x="1191" y="402"/>
                  </a:lnTo>
                  <a:cubicBezTo>
                    <a:pt x="810" y="485"/>
                    <a:pt x="512" y="783"/>
                    <a:pt x="429" y="1164"/>
                  </a:cubicBezTo>
                  <a:lnTo>
                    <a:pt x="262" y="1164"/>
                  </a:lnTo>
                  <a:cubicBezTo>
                    <a:pt x="0" y="1176"/>
                    <a:pt x="0" y="1557"/>
                    <a:pt x="262" y="1581"/>
                  </a:cubicBezTo>
                  <a:lnTo>
                    <a:pt x="405" y="1581"/>
                  </a:lnTo>
                  <a:lnTo>
                    <a:pt x="405" y="2771"/>
                  </a:lnTo>
                  <a:lnTo>
                    <a:pt x="262" y="2783"/>
                  </a:lnTo>
                  <a:cubicBezTo>
                    <a:pt x="0" y="2795"/>
                    <a:pt x="0" y="3176"/>
                    <a:pt x="262" y="3200"/>
                  </a:cubicBezTo>
                  <a:lnTo>
                    <a:pt x="429" y="3200"/>
                  </a:lnTo>
                  <a:cubicBezTo>
                    <a:pt x="512" y="3581"/>
                    <a:pt x="810" y="3878"/>
                    <a:pt x="1191" y="3962"/>
                  </a:cubicBezTo>
                  <a:lnTo>
                    <a:pt x="1191" y="4128"/>
                  </a:lnTo>
                  <a:cubicBezTo>
                    <a:pt x="1179" y="4283"/>
                    <a:pt x="1292" y="4361"/>
                    <a:pt x="1405" y="4361"/>
                  </a:cubicBezTo>
                  <a:cubicBezTo>
                    <a:pt x="1518" y="4361"/>
                    <a:pt x="1632" y="4283"/>
                    <a:pt x="1620" y="4128"/>
                  </a:cubicBezTo>
                  <a:lnTo>
                    <a:pt x="1620" y="3986"/>
                  </a:lnTo>
                  <a:lnTo>
                    <a:pt x="2810" y="3986"/>
                  </a:lnTo>
                  <a:lnTo>
                    <a:pt x="2810" y="4128"/>
                  </a:lnTo>
                  <a:cubicBezTo>
                    <a:pt x="2804" y="4271"/>
                    <a:pt x="2909" y="4343"/>
                    <a:pt x="3014" y="4343"/>
                  </a:cubicBezTo>
                  <a:cubicBezTo>
                    <a:pt x="3120" y="4343"/>
                    <a:pt x="3227" y="4271"/>
                    <a:pt x="3227" y="4128"/>
                  </a:cubicBezTo>
                  <a:lnTo>
                    <a:pt x="3227" y="3962"/>
                  </a:lnTo>
                  <a:cubicBezTo>
                    <a:pt x="3608" y="3878"/>
                    <a:pt x="3906" y="3581"/>
                    <a:pt x="3989" y="3200"/>
                  </a:cubicBezTo>
                  <a:lnTo>
                    <a:pt x="4156" y="3200"/>
                  </a:lnTo>
                  <a:cubicBezTo>
                    <a:pt x="4163" y="3200"/>
                    <a:pt x="4171" y="3201"/>
                    <a:pt x="4178" y="3201"/>
                  </a:cubicBezTo>
                  <a:cubicBezTo>
                    <a:pt x="4454" y="3201"/>
                    <a:pt x="4458" y="2781"/>
                    <a:pt x="4188" y="2781"/>
                  </a:cubicBezTo>
                  <a:cubicBezTo>
                    <a:pt x="4178" y="2781"/>
                    <a:pt x="4167" y="2782"/>
                    <a:pt x="4156" y="2783"/>
                  </a:cubicBezTo>
                  <a:lnTo>
                    <a:pt x="4013" y="2783"/>
                  </a:lnTo>
                  <a:lnTo>
                    <a:pt x="4013" y="1592"/>
                  </a:lnTo>
                  <a:lnTo>
                    <a:pt x="4156" y="1592"/>
                  </a:lnTo>
                  <a:cubicBezTo>
                    <a:pt x="4163" y="1593"/>
                    <a:pt x="4171" y="1593"/>
                    <a:pt x="4178" y="1593"/>
                  </a:cubicBezTo>
                  <a:cubicBezTo>
                    <a:pt x="4458" y="1593"/>
                    <a:pt x="4458" y="1163"/>
                    <a:pt x="4178" y="1163"/>
                  </a:cubicBezTo>
                  <a:cubicBezTo>
                    <a:pt x="4171" y="1163"/>
                    <a:pt x="4163" y="1163"/>
                    <a:pt x="4156" y="1164"/>
                  </a:cubicBezTo>
                  <a:lnTo>
                    <a:pt x="3989" y="1164"/>
                  </a:lnTo>
                  <a:cubicBezTo>
                    <a:pt x="3906" y="783"/>
                    <a:pt x="3608" y="485"/>
                    <a:pt x="3227" y="402"/>
                  </a:cubicBezTo>
                  <a:lnTo>
                    <a:pt x="3227" y="235"/>
                  </a:lnTo>
                  <a:cubicBezTo>
                    <a:pt x="3227" y="98"/>
                    <a:pt x="3123" y="30"/>
                    <a:pt x="3019" y="30"/>
                  </a:cubicBezTo>
                  <a:cubicBezTo>
                    <a:pt x="2915" y="30"/>
                    <a:pt x="2810" y="98"/>
                    <a:pt x="2810" y="235"/>
                  </a:cubicBezTo>
                  <a:lnTo>
                    <a:pt x="2810" y="378"/>
                  </a:lnTo>
                  <a:lnTo>
                    <a:pt x="2727" y="378"/>
                  </a:lnTo>
                  <a:cubicBezTo>
                    <a:pt x="2719" y="377"/>
                    <a:pt x="2712" y="377"/>
                    <a:pt x="2705" y="377"/>
                  </a:cubicBezTo>
                  <a:cubicBezTo>
                    <a:pt x="2425" y="377"/>
                    <a:pt x="2425" y="808"/>
                    <a:pt x="2705" y="808"/>
                  </a:cubicBezTo>
                  <a:cubicBezTo>
                    <a:pt x="2712" y="808"/>
                    <a:pt x="2719" y="807"/>
                    <a:pt x="2727" y="807"/>
                  </a:cubicBezTo>
                  <a:lnTo>
                    <a:pt x="3025" y="807"/>
                  </a:lnTo>
                  <a:cubicBezTo>
                    <a:pt x="3334" y="807"/>
                    <a:pt x="3596" y="1057"/>
                    <a:pt x="3596" y="1378"/>
                  </a:cubicBezTo>
                  <a:lnTo>
                    <a:pt x="3596" y="2997"/>
                  </a:lnTo>
                  <a:cubicBezTo>
                    <a:pt x="3596" y="3307"/>
                    <a:pt x="3334" y="3569"/>
                    <a:pt x="3025" y="3569"/>
                  </a:cubicBezTo>
                  <a:lnTo>
                    <a:pt x="1405" y="3569"/>
                  </a:lnTo>
                  <a:cubicBezTo>
                    <a:pt x="1084" y="3569"/>
                    <a:pt x="834" y="3307"/>
                    <a:pt x="834" y="2997"/>
                  </a:cubicBezTo>
                  <a:lnTo>
                    <a:pt x="834" y="1366"/>
                  </a:lnTo>
                  <a:cubicBezTo>
                    <a:pt x="834" y="1057"/>
                    <a:pt x="1084" y="795"/>
                    <a:pt x="1405" y="795"/>
                  </a:cubicBezTo>
                  <a:lnTo>
                    <a:pt x="1810" y="795"/>
                  </a:lnTo>
                  <a:cubicBezTo>
                    <a:pt x="2060" y="771"/>
                    <a:pt x="2060" y="402"/>
                    <a:pt x="1810" y="378"/>
                  </a:cubicBezTo>
                  <a:lnTo>
                    <a:pt x="1608" y="378"/>
                  </a:lnTo>
                  <a:lnTo>
                    <a:pt x="1608" y="223"/>
                  </a:lnTo>
                  <a:cubicBezTo>
                    <a:pt x="1626" y="74"/>
                    <a:pt x="1516" y="0"/>
                    <a:pt x="14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87" name="Google Shape;6787;p112"/>
          <p:cNvGrpSpPr/>
          <p:nvPr/>
        </p:nvGrpSpPr>
        <p:grpSpPr>
          <a:xfrm>
            <a:off x="6157060" y="3273948"/>
            <a:ext cx="407503" cy="391805"/>
            <a:chOff x="6157060" y="3273948"/>
            <a:chExt cx="407503" cy="391805"/>
          </a:xfrm>
        </p:grpSpPr>
        <p:sp>
          <p:nvSpPr>
            <p:cNvPr id="6788" name="Google Shape;6788;p112"/>
            <p:cNvSpPr/>
            <p:nvPr/>
          </p:nvSpPr>
          <p:spPr>
            <a:xfrm>
              <a:off x="6191367" y="3303589"/>
              <a:ext cx="284961" cy="258148"/>
            </a:xfrm>
            <a:custGeom>
              <a:rect b="b" l="l" r="r" t="t"/>
              <a:pathLst>
                <a:path extrusionOk="0" h="9406" w="10383">
                  <a:moveTo>
                    <a:pt x="5128" y="0"/>
                  </a:moveTo>
                  <a:cubicBezTo>
                    <a:pt x="3880" y="0"/>
                    <a:pt x="2638" y="494"/>
                    <a:pt x="1715" y="1468"/>
                  </a:cubicBezTo>
                  <a:cubicBezTo>
                    <a:pt x="1" y="3290"/>
                    <a:pt x="12" y="6147"/>
                    <a:pt x="1739" y="7957"/>
                  </a:cubicBezTo>
                  <a:cubicBezTo>
                    <a:pt x="2662" y="8918"/>
                    <a:pt x="3897" y="9405"/>
                    <a:pt x="5136" y="9405"/>
                  </a:cubicBezTo>
                  <a:cubicBezTo>
                    <a:pt x="6231" y="9405"/>
                    <a:pt x="7328" y="9025"/>
                    <a:pt x="8216" y="8254"/>
                  </a:cubicBezTo>
                  <a:cubicBezTo>
                    <a:pt x="10109" y="6611"/>
                    <a:pt x="10383" y="3778"/>
                    <a:pt x="8835" y="1801"/>
                  </a:cubicBezTo>
                  <a:cubicBezTo>
                    <a:pt x="8790" y="1744"/>
                    <a:pt x="8733" y="1720"/>
                    <a:pt x="8678" y="1720"/>
                  </a:cubicBezTo>
                  <a:cubicBezTo>
                    <a:pt x="8526" y="1720"/>
                    <a:pt x="8383" y="1898"/>
                    <a:pt x="8514" y="2063"/>
                  </a:cubicBezTo>
                  <a:cubicBezTo>
                    <a:pt x="9109" y="2813"/>
                    <a:pt x="9430" y="3754"/>
                    <a:pt x="9430" y="4706"/>
                  </a:cubicBezTo>
                  <a:cubicBezTo>
                    <a:pt x="9430" y="6730"/>
                    <a:pt x="8013" y="8481"/>
                    <a:pt x="6037" y="8921"/>
                  </a:cubicBezTo>
                  <a:cubicBezTo>
                    <a:pt x="5731" y="8988"/>
                    <a:pt x="5424" y="9020"/>
                    <a:pt x="5121" y="9020"/>
                  </a:cubicBezTo>
                  <a:cubicBezTo>
                    <a:pt x="3469" y="9020"/>
                    <a:pt x="1929" y="8064"/>
                    <a:pt x="1215" y="6504"/>
                  </a:cubicBezTo>
                  <a:cubicBezTo>
                    <a:pt x="370" y="4671"/>
                    <a:pt x="917" y="2492"/>
                    <a:pt x="2525" y="1277"/>
                  </a:cubicBezTo>
                  <a:cubicBezTo>
                    <a:pt x="3296" y="693"/>
                    <a:pt x="4212" y="403"/>
                    <a:pt x="5124" y="403"/>
                  </a:cubicBezTo>
                  <a:cubicBezTo>
                    <a:pt x="6127" y="403"/>
                    <a:pt x="7126" y="752"/>
                    <a:pt x="7930" y="1444"/>
                  </a:cubicBezTo>
                  <a:cubicBezTo>
                    <a:pt x="7975" y="1492"/>
                    <a:pt x="8026" y="1512"/>
                    <a:pt x="8073" y="1512"/>
                  </a:cubicBezTo>
                  <a:cubicBezTo>
                    <a:pt x="8239" y="1512"/>
                    <a:pt x="8377" y="1273"/>
                    <a:pt x="8192" y="1135"/>
                  </a:cubicBezTo>
                  <a:cubicBezTo>
                    <a:pt x="7305" y="375"/>
                    <a:pt x="6214" y="0"/>
                    <a:pt x="51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89" name="Google Shape;6789;p112"/>
            <p:cNvSpPr/>
            <p:nvPr/>
          </p:nvSpPr>
          <p:spPr>
            <a:xfrm>
              <a:off x="6157060" y="3273948"/>
              <a:ext cx="407503" cy="391805"/>
            </a:xfrm>
            <a:custGeom>
              <a:rect b="b" l="l" r="r" t="t"/>
              <a:pathLst>
                <a:path extrusionOk="0" h="14276" w="14848">
                  <a:moveTo>
                    <a:pt x="10966" y="9311"/>
                  </a:moveTo>
                  <a:lnTo>
                    <a:pt x="11228" y="9584"/>
                  </a:lnTo>
                  <a:cubicBezTo>
                    <a:pt x="11311" y="9668"/>
                    <a:pt x="11311" y="9811"/>
                    <a:pt x="11228" y="9906"/>
                  </a:cubicBezTo>
                  <a:lnTo>
                    <a:pt x="10466" y="10668"/>
                  </a:lnTo>
                  <a:cubicBezTo>
                    <a:pt x="10418" y="10710"/>
                    <a:pt x="10359" y="10730"/>
                    <a:pt x="10299" y="10730"/>
                  </a:cubicBezTo>
                  <a:cubicBezTo>
                    <a:pt x="10240" y="10730"/>
                    <a:pt x="10180" y="10710"/>
                    <a:pt x="10133" y="10668"/>
                  </a:cubicBezTo>
                  <a:lnTo>
                    <a:pt x="9859" y="10394"/>
                  </a:lnTo>
                  <a:cubicBezTo>
                    <a:pt x="10275" y="10085"/>
                    <a:pt x="10645" y="9715"/>
                    <a:pt x="10966" y="9311"/>
                  </a:cubicBezTo>
                  <a:close/>
                  <a:moveTo>
                    <a:pt x="6369" y="424"/>
                  </a:moveTo>
                  <a:cubicBezTo>
                    <a:pt x="7765" y="424"/>
                    <a:pt x="9140" y="972"/>
                    <a:pt x="10168" y="2000"/>
                  </a:cubicBezTo>
                  <a:cubicBezTo>
                    <a:pt x="11704" y="3536"/>
                    <a:pt x="12157" y="5834"/>
                    <a:pt x="11323" y="7846"/>
                  </a:cubicBezTo>
                  <a:cubicBezTo>
                    <a:pt x="10502" y="9846"/>
                    <a:pt x="8537" y="11156"/>
                    <a:pt x="6370" y="11156"/>
                  </a:cubicBezTo>
                  <a:cubicBezTo>
                    <a:pt x="3406" y="11156"/>
                    <a:pt x="1012" y="8751"/>
                    <a:pt x="1001" y="5786"/>
                  </a:cubicBezTo>
                  <a:cubicBezTo>
                    <a:pt x="1001" y="3619"/>
                    <a:pt x="2310" y="1667"/>
                    <a:pt x="4322" y="833"/>
                  </a:cubicBezTo>
                  <a:cubicBezTo>
                    <a:pt x="4984" y="558"/>
                    <a:pt x="5679" y="424"/>
                    <a:pt x="6369" y="424"/>
                  </a:cubicBezTo>
                  <a:close/>
                  <a:moveTo>
                    <a:pt x="11359" y="10346"/>
                  </a:moveTo>
                  <a:lnTo>
                    <a:pt x="12038" y="11037"/>
                  </a:lnTo>
                  <a:lnTo>
                    <a:pt x="11573" y="11501"/>
                  </a:lnTo>
                  <a:lnTo>
                    <a:pt x="10895" y="10811"/>
                  </a:lnTo>
                  <a:lnTo>
                    <a:pt x="11359" y="10346"/>
                  </a:lnTo>
                  <a:close/>
                  <a:moveTo>
                    <a:pt x="12335" y="11323"/>
                  </a:moveTo>
                  <a:lnTo>
                    <a:pt x="12692" y="11692"/>
                  </a:lnTo>
                  <a:lnTo>
                    <a:pt x="12228" y="12156"/>
                  </a:lnTo>
                  <a:lnTo>
                    <a:pt x="11871" y="11787"/>
                  </a:lnTo>
                  <a:lnTo>
                    <a:pt x="12335" y="11323"/>
                  </a:lnTo>
                  <a:close/>
                  <a:moveTo>
                    <a:pt x="6372" y="1"/>
                  </a:moveTo>
                  <a:cubicBezTo>
                    <a:pt x="4889" y="1"/>
                    <a:pt x="3411" y="567"/>
                    <a:pt x="2286" y="1679"/>
                  </a:cubicBezTo>
                  <a:cubicBezTo>
                    <a:pt x="179" y="3774"/>
                    <a:pt x="0" y="7120"/>
                    <a:pt x="1858" y="9418"/>
                  </a:cubicBezTo>
                  <a:cubicBezTo>
                    <a:pt x="2992" y="10829"/>
                    <a:pt x="4669" y="11578"/>
                    <a:pt x="6370" y="11578"/>
                  </a:cubicBezTo>
                  <a:cubicBezTo>
                    <a:pt x="7453" y="11578"/>
                    <a:pt x="8545" y="11274"/>
                    <a:pt x="9513" y="10644"/>
                  </a:cubicBezTo>
                  <a:lnTo>
                    <a:pt x="9835" y="10966"/>
                  </a:lnTo>
                  <a:cubicBezTo>
                    <a:pt x="9954" y="11085"/>
                    <a:pt x="10121" y="11156"/>
                    <a:pt x="10287" y="11156"/>
                  </a:cubicBezTo>
                  <a:cubicBezTo>
                    <a:pt x="10383" y="11156"/>
                    <a:pt x="10490" y="11132"/>
                    <a:pt x="10573" y="11085"/>
                  </a:cubicBezTo>
                  <a:lnTo>
                    <a:pt x="12347" y="12871"/>
                  </a:lnTo>
                  <a:cubicBezTo>
                    <a:pt x="12377" y="12910"/>
                    <a:pt x="12423" y="12933"/>
                    <a:pt x="12465" y="12933"/>
                  </a:cubicBezTo>
                  <a:cubicBezTo>
                    <a:pt x="12473" y="12933"/>
                    <a:pt x="12482" y="12932"/>
                    <a:pt x="12490" y="12930"/>
                  </a:cubicBezTo>
                  <a:cubicBezTo>
                    <a:pt x="12681" y="12930"/>
                    <a:pt x="12776" y="12716"/>
                    <a:pt x="12645" y="12585"/>
                  </a:cubicBezTo>
                  <a:lnTo>
                    <a:pt x="12526" y="12466"/>
                  </a:lnTo>
                  <a:lnTo>
                    <a:pt x="12990" y="11990"/>
                  </a:lnTo>
                  <a:lnTo>
                    <a:pt x="14300" y="13311"/>
                  </a:lnTo>
                  <a:cubicBezTo>
                    <a:pt x="14395" y="13406"/>
                    <a:pt x="14395" y="13549"/>
                    <a:pt x="14300" y="13645"/>
                  </a:cubicBezTo>
                  <a:lnTo>
                    <a:pt x="14157" y="13787"/>
                  </a:lnTo>
                  <a:cubicBezTo>
                    <a:pt x="14109" y="13835"/>
                    <a:pt x="14050" y="13859"/>
                    <a:pt x="13990" y="13859"/>
                  </a:cubicBezTo>
                  <a:cubicBezTo>
                    <a:pt x="13931" y="13859"/>
                    <a:pt x="13871" y="13835"/>
                    <a:pt x="13824" y="13787"/>
                  </a:cubicBezTo>
                  <a:lnTo>
                    <a:pt x="13264" y="13216"/>
                  </a:lnTo>
                  <a:cubicBezTo>
                    <a:pt x="13218" y="13173"/>
                    <a:pt x="13167" y="13155"/>
                    <a:pt x="13119" y="13155"/>
                  </a:cubicBezTo>
                  <a:cubicBezTo>
                    <a:pt x="12952" y="13155"/>
                    <a:pt x="12810" y="13366"/>
                    <a:pt x="12966" y="13514"/>
                  </a:cubicBezTo>
                  <a:lnTo>
                    <a:pt x="13526" y="14085"/>
                  </a:lnTo>
                  <a:cubicBezTo>
                    <a:pt x="13645" y="14204"/>
                    <a:pt x="13812" y="14276"/>
                    <a:pt x="13990" y="14276"/>
                  </a:cubicBezTo>
                  <a:cubicBezTo>
                    <a:pt x="14157" y="14276"/>
                    <a:pt x="14324" y="14204"/>
                    <a:pt x="14443" y="14085"/>
                  </a:cubicBezTo>
                  <a:lnTo>
                    <a:pt x="14597" y="13942"/>
                  </a:lnTo>
                  <a:cubicBezTo>
                    <a:pt x="14847" y="13692"/>
                    <a:pt x="14847" y="13275"/>
                    <a:pt x="14597" y="13025"/>
                  </a:cubicBezTo>
                  <a:lnTo>
                    <a:pt x="14597" y="13013"/>
                  </a:lnTo>
                  <a:lnTo>
                    <a:pt x="11633" y="10037"/>
                  </a:lnTo>
                  <a:cubicBezTo>
                    <a:pt x="11764" y="9787"/>
                    <a:pt x="11704" y="9489"/>
                    <a:pt x="11514" y="9287"/>
                  </a:cubicBezTo>
                  <a:lnTo>
                    <a:pt x="11204" y="8977"/>
                  </a:lnTo>
                  <a:cubicBezTo>
                    <a:pt x="12835" y="6501"/>
                    <a:pt x="12323" y="3191"/>
                    <a:pt x="10037" y="1310"/>
                  </a:cubicBezTo>
                  <a:cubicBezTo>
                    <a:pt x="8966" y="433"/>
                    <a:pt x="7667" y="1"/>
                    <a:pt x="63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90" name="Google Shape;6790;p112"/>
            <p:cNvSpPr/>
            <p:nvPr/>
          </p:nvSpPr>
          <p:spPr>
            <a:xfrm>
              <a:off x="6250620" y="3463539"/>
              <a:ext cx="96634" cy="71522"/>
            </a:xfrm>
            <a:custGeom>
              <a:rect b="b" l="l" r="r" t="t"/>
              <a:pathLst>
                <a:path extrusionOk="0" h="2606" w="3521">
                  <a:moveTo>
                    <a:pt x="1134" y="0"/>
                  </a:moveTo>
                  <a:cubicBezTo>
                    <a:pt x="566" y="0"/>
                    <a:pt x="0" y="573"/>
                    <a:pt x="330" y="1248"/>
                  </a:cubicBezTo>
                  <a:cubicBezTo>
                    <a:pt x="389" y="1367"/>
                    <a:pt x="461" y="1474"/>
                    <a:pt x="544" y="1581"/>
                  </a:cubicBezTo>
                  <a:cubicBezTo>
                    <a:pt x="591" y="1644"/>
                    <a:pt x="650" y="1670"/>
                    <a:pt x="708" y="1670"/>
                  </a:cubicBezTo>
                  <a:cubicBezTo>
                    <a:pt x="858" y="1670"/>
                    <a:pt x="998" y="1494"/>
                    <a:pt x="878" y="1331"/>
                  </a:cubicBezTo>
                  <a:cubicBezTo>
                    <a:pt x="806" y="1248"/>
                    <a:pt x="747" y="1152"/>
                    <a:pt x="699" y="1057"/>
                  </a:cubicBezTo>
                  <a:cubicBezTo>
                    <a:pt x="469" y="693"/>
                    <a:pt x="787" y="366"/>
                    <a:pt x="1096" y="366"/>
                  </a:cubicBezTo>
                  <a:cubicBezTo>
                    <a:pt x="1252" y="366"/>
                    <a:pt x="1405" y="449"/>
                    <a:pt x="1485" y="652"/>
                  </a:cubicBezTo>
                  <a:cubicBezTo>
                    <a:pt x="1675" y="998"/>
                    <a:pt x="2009" y="1236"/>
                    <a:pt x="2402" y="1307"/>
                  </a:cubicBezTo>
                  <a:cubicBezTo>
                    <a:pt x="2926" y="1403"/>
                    <a:pt x="2866" y="2165"/>
                    <a:pt x="2330" y="2188"/>
                  </a:cubicBezTo>
                  <a:lnTo>
                    <a:pt x="2330" y="2176"/>
                  </a:lnTo>
                  <a:lnTo>
                    <a:pt x="2259" y="2176"/>
                  </a:lnTo>
                  <a:cubicBezTo>
                    <a:pt x="1985" y="2141"/>
                    <a:pt x="1711" y="2034"/>
                    <a:pt x="1473" y="1879"/>
                  </a:cubicBezTo>
                  <a:cubicBezTo>
                    <a:pt x="1441" y="1859"/>
                    <a:pt x="1405" y="1850"/>
                    <a:pt x="1370" y="1850"/>
                  </a:cubicBezTo>
                  <a:cubicBezTo>
                    <a:pt x="1298" y="1850"/>
                    <a:pt x="1227" y="1887"/>
                    <a:pt x="1187" y="1950"/>
                  </a:cubicBezTo>
                  <a:cubicBezTo>
                    <a:pt x="1128" y="2045"/>
                    <a:pt x="1151" y="2176"/>
                    <a:pt x="1247" y="2236"/>
                  </a:cubicBezTo>
                  <a:cubicBezTo>
                    <a:pt x="1544" y="2415"/>
                    <a:pt x="1866" y="2534"/>
                    <a:pt x="2199" y="2593"/>
                  </a:cubicBezTo>
                  <a:cubicBezTo>
                    <a:pt x="2247" y="2605"/>
                    <a:pt x="2283" y="2605"/>
                    <a:pt x="2330" y="2605"/>
                  </a:cubicBezTo>
                  <a:cubicBezTo>
                    <a:pt x="3402" y="2605"/>
                    <a:pt x="3521" y="1057"/>
                    <a:pt x="2473" y="891"/>
                  </a:cubicBezTo>
                  <a:cubicBezTo>
                    <a:pt x="2211" y="855"/>
                    <a:pt x="1985" y="688"/>
                    <a:pt x="1854" y="450"/>
                  </a:cubicBezTo>
                  <a:cubicBezTo>
                    <a:pt x="1680" y="133"/>
                    <a:pt x="1407" y="0"/>
                    <a:pt x="1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91" name="Google Shape;6791;p112"/>
            <p:cNvSpPr/>
            <p:nvPr/>
          </p:nvSpPr>
          <p:spPr>
            <a:xfrm>
              <a:off x="6240383" y="3338581"/>
              <a:ext cx="97814" cy="100064"/>
            </a:xfrm>
            <a:custGeom>
              <a:rect b="b" l="l" r="r" t="t"/>
              <a:pathLst>
                <a:path extrusionOk="0" h="3646" w="3564">
                  <a:moveTo>
                    <a:pt x="2370" y="669"/>
                  </a:moveTo>
                  <a:cubicBezTo>
                    <a:pt x="2429" y="669"/>
                    <a:pt x="2489" y="681"/>
                    <a:pt x="2548" y="717"/>
                  </a:cubicBezTo>
                  <a:cubicBezTo>
                    <a:pt x="2775" y="812"/>
                    <a:pt x="2882" y="1086"/>
                    <a:pt x="2775" y="1312"/>
                  </a:cubicBezTo>
                  <a:cubicBezTo>
                    <a:pt x="2727" y="1407"/>
                    <a:pt x="2632" y="1491"/>
                    <a:pt x="2525" y="1538"/>
                  </a:cubicBezTo>
                  <a:cubicBezTo>
                    <a:pt x="2036" y="1729"/>
                    <a:pt x="1679" y="2157"/>
                    <a:pt x="1596" y="2669"/>
                  </a:cubicBezTo>
                  <a:cubicBezTo>
                    <a:pt x="1560" y="2884"/>
                    <a:pt x="1370" y="3039"/>
                    <a:pt x="1155" y="3039"/>
                  </a:cubicBezTo>
                  <a:lnTo>
                    <a:pt x="1084" y="3039"/>
                  </a:lnTo>
                  <a:cubicBezTo>
                    <a:pt x="846" y="3003"/>
                    <a:pt x="679" y="2765"/>
                    <a:pt x="715" y="2527"/>
                  </a:cubicBezTo>
                  <a:cubicBezTo>
                    <a:pt x="858" y="1705"/>
                    <a:pt x="1429" y="1014"/>
                    <a:pt x="2203" y="717"/>
                  </a:cubicBezTo>
                  <a:cubicBezTo>
                    <a:pt x="2263" y="693"/>
                    <a:pt x="2310" y="681"/>
                    <a:pt x="2358" y="681"/>
                  </a:cubicBezTo>
                  <a:lnTo>
                    <a:pt x="2370" y="669"/>
                  </a:lnTo>
                  <a:close/>
                  <a:moveTo>
                    <a:pt x="2002" y="1"/>
                  </a:moveTo>
                  <a:cubicBezTo>
                    <a:pt x="1883" y="1"/>
                    <a:pt x="1764" y="95"/>
                    <a:pt x="1798" y="252"/>
                  </a:cubicBezTo>
                  <a:cubicBezTo>
                    <a:pt x="1810" y="312"/>
                    <a:pt x="1822" y="360"/>
                    <a:pt x="1834" y="407"/>
                  </a:cubicBezTo>
                  <a:cubicBezTo>
                    <a:pt x="1632" y="502"/>
                    <a:pt x="1453" y="622"/>
                    <a:pt x="1274" y="764"/>
                  </a:cubicBezTo>
                  <a:lnTo>
                    <a:pt x="1227" y="717"/>
                  </a:lnTo>
                  <a:cubicBezTo>
                    <a:pt x="1185" y="675"/>
                    <a:pt x="1132" y="654"/>
                    <a:pt x="1078" y="654"/>
                  </a:cubicBezTo>
                  <a:cubicBezTo>
                    <a:pt x="1024" y="654"/>
                    <a:pt x="971" y="675"/>
                    <a:pt x="929" y="717"/>
                  </a:cubicBezTo>
                  <a:cubicBezTo>
                    <a:pt x="846" y="800"/>
                    <a:pt x="846" y="931"/>
                    <a:pt x="929" y="1014"/>
                  </a:cubicBezTo>
                  <a:lnTo>
                    <a:pt x="977" y="1062"/>
                  </a:lnTo>
                  <a:cubicBezTo>
                    <a:pt x="870" y="1181"/>
                    <a:pt x="762" y="1324"/>
                    <a:pt x="679" y="1467"/>
                  </a:cubicBezTo>
                  <a:lnTo>
                    <a:pt x="596" y="1431"/>
                  </a:lnTo>
                  <a:cubicBezTo>
                    <a:pt x="567" y="1420"/>
                    <a:pt x="539" y="1415"/>
                    <a:pt x="513" y="1415"/>
                  </a:cubicBezTo>
                  <a:cubicBezTo>
                    <a:pt x="315" y="1415"/>
                    <a:pt x="218" y="1707"/>
                    <a:pt x="429" y="1812"/>
                  </a:cubicBezTo>
                  <a:lnTo>
                    <a:pt x="489" y="1848"/>
                  </a:lnTo>
                  <a:cubicBezTo>
                    <a:pt x="429" y="2015"/>
                    <a:pt x="381" y="2181"/>
                    <a:pt x="346" y="2360"/>
                  </a:cubicBezTo>
                  <a:lnTo>
                    <a:pt x="262" y="2360"/>
                  </a:lnTo>
                  <a:cubicBezTo>
                    <a:pt x="0" y="2384"/>
                    <a:pt x="0" y="2765"/>
                    <a:pt x="262" y="2788"/>
                  </a:cubicBezTo>
                  <a:lnTo>
                    <a:pt x="346" y="2788"/>
                  </a:lnTo>
                  <a:cubicBezTo>
                    <a:pt x="381" y="2943"/>
                    <a:pt x="465" y="3086"/>
                    <a:pt x="584" y="3205"/>
                  </a:cubicBezTo>
                  <a:lnTo>
                    <a:pt x="512" y="3324"/>
                  </a:lnTo>
                  <a:cubicBezTo>
                    <a:pt x="453" y="3420"/>
                    <a:pt x="489" y="3539"/>
                    <a:pt x="584" y="3598"/>
                  </a:cubicBezTo>
                  <a:lnTo>
                    <a:pt x="560" y="3610"/>
                  </a:lnTo>
                  <a:cubicBezTo>
                    <a:pt x="596" y="3634"/>
                    <a:pt x="632" y="3646"/>
                    <a:pt x="667" y="3646"/>
                  </a:cubicBezTo>
                  <a:cubicBezTo>
                    <a:pt x="739" y="3646"/>
                    <a:pt x="810" y="3610"/>
                    <a:pt x="846" y="3539"/>
                  </a:cubicBezTo>
                  <a:lnTo>
                    <a:pt x="929" y="3420"/>
                  </a:lnTo>
                  <a:cubicBezTo>
                    <a:pt x="953" y="3431"/>
                    <a:pt x="989" y="3431"/>
                    <a:pt x="1013" y="3443"/>
                  </a:cubicBezTo>
                  <a:cubicBezTo>
                    <a:pt x="1060" y="3443"/>
                    <a:pt x="1120" y="3455"/>
                    <a:pt x="1167" y="3455"/>
                  </a:cubicBezTo>
                  <a:cubicBezTo>
                    <a:pt x="1334" y="3455"/>
                    <a:pt x="1489" y="3408"/>
                    <a:pt x="1632" y="3312"/>
                  </a:cubicBezTo>
                  <a:lnTo>
                    <a:pt x="1703" y="3408"/>
                  </a:lnTo>
                  <a:cubicBezTo>
                    <a:pt x="1739" y="3455"/>
                    <a:pt x="1798" y="3479"/>
                    <a:pt x="1858" y="3479"/>
                  </a:cubicBezTo>
                  <a:cubicBezTo>
                    <a:pt x="1905" y="3479"/>
                    <a:pt x="1953" y="3467"/>
                    <a:pt x="1989" y="3431"/>
                  </a:cubicBezTo>
                  <a:cubicBezTo>
                    <a:pt x="2084" y="3360"/>
                    <a:pt x="2096" y="3229"/>
                    <a:pt x="2025" y="3134"/>
                  </a:cubicBezTo>
                  <a:lnTo>
                    <a:pt x="1917" y="3003"/>
                  </a:lnTo>
                  <a:cubicBezTo>
                    <a:pt x="1965" y="2919"/>
                    <a:pt x="2001" y="2824"/>
                    <a:pt x="2013" y="2729"/>
                  </a:cubicBezTo>
                  <a:cubicBezTo>
                    <a:pt x="2036" y="2610"/>
                    <a:pt x="2072" y="2491"/>
                    <a:pt x="2132" y="2384"/>
                  </a:cubicBezTo>
                  <a:lnTo>
                    <a:pt x="2191" y="2431"/>
                  </a:lnTo>
                  <a:cubicBezTo>
                    <a:pt x="2227" y="2467"/>
                    <a:pt x="2275" y="2491"/>
                    <a:pt x="2334" y="2491"/>
                  </a:cubicBezTo>
                  <a:cubicBezTo>
                    <a:pt x="2525" y="2491"/>
                    <a:pt x="2620" y="2253"/>
                    <a:pt x="2477" y="2122"/>
                  </a:cubicBezTo>
                  <a:lnTo>
                    <a:pt x="2417" y="2062"/>
                  </a:lnTo>
                  <a:cubicBezTo>
                    <a:pt x="2501" y="2003"/>
                    <a:pt x="2584" y="1955"/>
                    <a:pt x="2679" y="1919"/>
                  </a:cubicBezTo>
                  <a:cubicBezTo>
                    <a:pt x="2775" y="1884"/>
                    <a:pt x="2858" y="1836"/>
                    <a:pt x="2929" y="1765"/>
                  </a:cubicBezTo>
                  <a:lnTo>
                    <a:pt x="3132" y="1848"/>
                  </a:lnTo>
                  <a:cubicBezTo>
                    <a:pt x="3156" y="1860"/>
                    <a:pt x="3179" y="1872"/>
                    <a:pt x="3215" y="1872"/>
                  </a:cubicBezTo>
                  <a:cubicBezTo>
                    <a:pt x="3441" y="1860"/>
                    <a:pt x="3501" y="1550"/>
                    <a:pt x="3287" y="1467"/>
                  </a:cubicBezTo>
                  <a:lnTo>
                    <a:pt x="3179" y="1419"/>
                  </a:lnTo>
                  <a:cubicBezTo>
                    <a:pt x="3251" y="1241"/>
                    <a:pt x="3263" y="1050"/>
                    <a:pt x="3203" y="872"/>
                  </a:cubicBezTo>
                  <a:lnTo>
                    <a:pt x="3299" y="848"/>
                  </a:lnTo>
                  <a:cubicBezTo>
                    <a:pt x="3563" y="774"/>
                    <a:pt x="3479" y="426"/>
                    <a:pt x="3256" y="426"/>
                  </a:cubicBezTo>
                  <a:cubicBezTo>
                    <a:pt x="3229" y="426"/>
                    <a:pt x="3199" y="431"/>
                    <a:pt x="3168" y="443"/>
                  </a:cubicBezTo>
                  <a:lnTo>
                    <a:pt x="2989" y="502"/>
                  </a:lnTo>
                  <a:cubicBezTo>
                    <a:pt x="2836" y="340"/>
                    <a:pt x="2622" y="247"/>
                    <a:pt x="2396" y="247"/>
                  </a:cubicBezTo>
                  <a:cubicBezTo>
                    <a:pt x="2340" y="247"/>
                    <a:pt x="2284" y="253"/>
                    <a:pt x="2227" y="264"/>
                  </a:cubicBezTo>
                  <a:cubicBezTo>
                    <a:pt x="2215" y="205"/>
                    <a:pt x="2203" y="169"/>
                    <a:pt x="2203" y="169"/>
                  </a:cubicBezTo>
                  <a:cubicBezTo>
                    <a:pt x="2178" y="53"/>
                    <a:pt x="2090" y="1"/>
                    <a:pt x="20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92" name="Google Shape;6792;p112"/>
            <p:cNvSpPr/>
            <p:nvPr/>
          </p:nvSpPr>
          <p:spPr>
            <a:xfrm>
              <a:off x="6332544" y="3414769"/>
              <a:ext cx="73525" cy="62108"/>
            </a:xfrm>
            <a:custGeom>
              <a:rect b="b" l="l" r="r" t="t"/>
              <a:pathLst>
                <a:path extrusionOk="0" h="2263" w="2679">
                  <a:moveTo>
                    <a:pt x="1632" y="414"/>
                  </a:moveTo>
                  <a:cubicBezTo>
                    <a:pt x="1847" y="414"/>
                    <a:pt x="2047" y="531"/>
                    <a:pt x="2167" y="727"/>
                  </a:cubicBezTo>
                  <a:cubicBezTo>
                    <a:pt x="2250" y="894"/>
                    <a:pt x="2250" y="1084"/>
                    <a:pt x="2167" y="1239"/>
                  </a:cubicBezTo>
                  <a:lnTo>
                    <a:pt x="2179" y="1251"/>
                  </a:lnTo>
                  <a:cubicBezTo>
                    <a:pt x="2000" y="1618"/>
                    <a:pt x="1628" y="1847"/>
                    <a:pt x="1232" y="1847"/>
                  </a:cubicBezTo>
                  <a:cubicBezTo>
                    <a:pt x="1179" y="1847"/>
                    <a:pt x="1125" y="1843"/>
                    <a:pt x="1072" y="1834"/>
                  </a:cubicBezTo>
                  <a:cubicBezTo>
                    <a:pt x="893" y="1798"/>
                    <a:pt x="726" y="1691"/>
                    <a:pt x="643" y="1536"/>
                  </a:cubicBezTo>
                  <a:cubicBezTo>
                    <a:pt x="476" y="1203"/>
                    <a:pt x="667" y="763"/>
                    <a:pt x="1084" y="536"/>
                  </a:cubicBezTo>
                  <a:cubicBezTo>
                    <a:pt x="1238" y="453"/>
                    <a:pt x="1405" y="417"/>
                    <a:pt x="1572" y="417"/>
                  </a:cubicBezTo>
                  <a:cubicBezTo>
                    <a:pt x="1592" y="415"/>
                    <a:pt x="1612" y="414"/>
                    <a:pt x="1632" y="414"/>
                  </a:cubicBezTo>
                  <a:close/>
                  <a:moveTo>
                    <a:pt x="1570" y="1"/>
                  </a:moveTo>
                  <a:cubicBezTo>
                    <a:pt x="1351" y="1"/>
                    <a:pt x="1121" y="55"/>
                    <a:pt x="905" y="167"/>
                  </a:cubicBezTo>
                  <a:cubicBezTo>
                    <a:pt x="274" y="501"/>
                    <a:pt x="0" y="1203"/>
                    <a:pt x="274" y="1727"/>
                  </a:cubicBezTo>
                  <a:cubicBezTo>
                    <a:pt x="417" y="2001"/>
                    <a:pt x="679" y="2191"/>
                    <a:pt x="988" y="2239"/>
                  </a:cubicBezTo>
                  <a:cubicBezTo>
                    <a:pt x="1072" y="2251"/>
                    <a:pt x="1155" y="2263"/>
                    <a:pt x="1238" y="2263"/>
                  </a:cubicBezTo>
                  <a:cubicBezTo>
                    <a:pt x="1476" y="2263"/>
                    <a:pt x="1703" y="2203"/>
                    <a:pt x="1917" y="2096"/>
                  </a:cubicBezTo>
                  <a:cubicBezTo>
                    <a:pt x="2203" y="1941"/>
                    <a:pt x="2429" y="1703"/>
                    <a:pt x="2560" y="1406"/>
                  </a:cubicBezTo>
                  <a:cubicBezTo>
                    <a:pt x="2679" y="1132"/>
                    <a:pt x="2679" y="810"/>
                    <a:pt x="2536" y="536"/>
                  </a:cubicBezTo>
                  <a:cubicBezTo>
                    <a:pt x="2350" y="188"/>
                    <a:pt x="1978" y="1"/>
                    <a:pt x="15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93" name="Google Shape;6793;p112"/>
            <p:cNvSpPr/>
            <p:nvPr/>
          </p:nvSpPr>
          <p:spPr>
            <a:xfrm>
              <a:off x="6360647" y="3438646"/>
              <a:ext cx="21435" cy="14162"/>
            </a:xfrm>
            <a:custGeom>
              <a:rect b="b" l="l" r="r" t="t"/>
              <a:pathLst>
                <a:path extrusionOk="0" h="516" w="781">
                  <a:moveTo>
                    <a:pt x="471" y="1"/>
                  </a:moveTo>
                  <a:cubicBezTo>
                    <a:pt x="435" y="1"/>
                    <a:pt x="396" y="11"/>
                    <a:pt x="357" y="35"/>
                  </a:cubicBezTo>
                  <a:lnTo>
                    <a:pt x="369" y="35"/>
                  </a:lnTo>
                  <a:lnTo>
                    <a:pt x="214" y="119"/>
                  </a:lnTo>
                  <a:cubicBezTo>
                    <a:pt x="1" y="231"/>
                    <a:pt x="108" y="516"/>
                    <a:pt x="300" y="516"/>
                  </a:cubicBezTo>
                  <a:cubicBezTo>
                    <a:pt x="333" y="516"/>
                    <a:pt x="368" y="507"/>
                    <a:pt x="405" y="488"/>
                  </a:cubicBezTo>
                  <a:lnTo>
                    <a:pt x="560" y="405"/>
                  </a:lnTo>
                  <a:cubicBezTo>
                    <a:pt x="780" y="304"/>
                    <a:pt x="663" y="1"/>
                    <a:pt x="4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94" name="Google Shape;6794;p112"/>
            <p:cNvSpPr/>
            <p:nvPr/>
          </p:nvSpPr>
          <p:spPr>
            <a:xfrm>
              <a:off x="6360620" y="3365423"/>
              <a:ext cx="21023" cy="16055"/>
            </a:xfrm>
            <a:custGeom>
              <a:rect b="b" l="l" r="r" t="t"/>
              <a:pathLst>
                <a:path extrusionOk="0" h="585" w="766">
                  <a:moveTo>
                    <a:pt x="462" y="1"/>
                  </a:moveTo>
                  <a:cubicBezTo>
                    <a:pt x="416" y="1"/>
                    <a:pt x="367" y="18"/>
                    <a:pt x="322" y="60"/>
                  </a:cubicBezTo>
                  <a:lnTo>
                    <a:pt x="144" y="227"/>
                  </a:lnTo>
                  <a:cubicBezTo>
                    <a:pt x="1" y="358"/>
                    <a:pt x="96" y="584"/>
                    <a:pt x="287" y="584"/>
                  </a:cubicBezTo>
                  <a:cubicBezTo>
                    <a:pt x="334" y="584"/>
                    <a:pt x="382" y="572"/>
                    <a:pt x="430" y="537"/>
                  </a:cubicBezTo>
                  <a:lnTo>
                    <a:pt x="608" y="370"/>
                  </a:lnTo>
                  <a:cubicBezTo>
                    <a:pt x="766" y="221"/>
                    <a:pt x="627" y="1"/>
                    <a:pt x="4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95" name="Google Shape;6795;p112"/>
            <p:cNvSpPr/>
            <p:nvPr/>
          </p:nvSpPr>
          <p:spPr>
            <a:xfrm>
              <a:off x="6311301" y="3423826"/>
              <a:ext cx="11445" cy="21105"/>
            </a:xfrm>
            <a:custGeom>
              <a:rect b="b" l="l" r="r" t="t"/>
              <a:pathLst>
                <a:path extrusionOk="0" h="769" w="417">
                  <a:moveTo>
                    <a:pt x="208" y="1"/>
                  </a:moveTo>
                  <a:cubicBezTo>
                    <a:pt x="104" y="1"/>
                    <a:pt x="0" y="69"/>
                    <a:pt x="0" y="206"/>
                  </a:cubicBezTo>
                  <a:lnTo>
                    <a:pt x="0" y="564"/>
                  </a:lnTo>
                  <a:cubicBezTo>
                    <a:pt x="0" y="700"/>
                    <a:pt x="104" y="769"/>
                    <a:pt x="208" y="769"/>
                  </a:cubicBezTo>
                  <a:cubicBezTo>
                    <a:pt x="313" y="769"/>
                    <a:pt x="417" y="700"/>
                    <a:pt x="417" y="564"/>
                  </a:cubicBezTo>
                  <a:lnTo>
                    <a:pt x="417" y="206"/>
                  </a:lnTo>
                  <a:cubicBezTo>
                    <a:pt x="417" y="69"/>
                    <a:pt x="313" y="1"/>
                    <a:pt x="2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96" name="Google Shape;6796;p112"/>
            <p:cNvSpPr/>
            <p:nvPr/>
          </p:nvSpPr>
          <p:spPr>
            <a:xfrm>
              <a:off x="6370775" y="3490325"/>
              <a:ext cx="16028" cy="16961"/>
            </a:xfrm>
            <a:custGeom>
              <a:rect b="b" l="l" r="r" t="t"/>
              <a:pathLst>
                <a:path extrusionOk="0" h="618" w="584">
                  <a:moveTo>
                    <a:pt x="349" y="1"/>
                  </a:moveTo>
                  <a:cubicBezTo>
                    <a:pt x="274" y="1"/>
                    <a:pt x="197" y="38"/>
                    <a:pt x="155" y="105"/>
                  </a:cubicBezTo>
                  <a:lnTo>
                    <a:pt x="48" y="307"/>
                  </a:lnTo>
                  <a:cubicBezTo>
                    <a:pt x="0" y="403"/>
                    <a:pt x="36" y="534"/>
                    <a:pt x="131" y="593"/>
                  </a:cubicBezTo>
                  <a:cubicBezTo>
                    <a:pt x="167" y="605"/>
                    <a:pt x="202" y="617"/>
                    <a:pt x="238" y="617"/>
                  </a:cubicBezTo>
                  <a:cubicBezTo>
                    <a:pt x="310" y="617"/>
                    <a:pt x="381" y="569"/>
                    <a:pt x="417" y="510"/>
                  </a:cubicBezTo>
                  <a:lnTo>
                    <a:pt x="524" y="307"/>
                  </a:lnTo>
                  <a:cubicBezTo>
                    <a:pt x="583" y="212"/>
                    <a:pt x="536" y="81"/>
                    <a:pt x="441" y="22"/>
                  </a:cubicBezTo>
                  <a:cubicBezTo>
                    <a:pt x="412" y="8"/>
                    <a:pt x="381" y="1"/>
                    <a:pt x="3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97" name="Google Shape;6797;p112"/>
            <p:cNvSpPr/>
            <p:nvPr/>
          </p:nvSpPr>
          <p:spPr>
            <a:xfrm>
              <a:off x="6411860" y="3410213"/>
              <a:ext cx="18086" cy="15452"/>
            </a:xfrm>
            <a:custGeom>
              <a:rect b="b" l="l" r="r" t="t"/>
              <a:pathLst>
                <a:path extrusionOk="0" h="563" w="659">
                  <a:moveTo>
                    <a:pt x="289" y="1"/>
                  </a:moveTo>
                  <a:cubicBezTo>
                    <a:pt x="130" y="1"/>
                    <a:pt x="0" y="195"/>
                    <a:pt x="122" y="345"/>
                  </a:cubicBezTo>
                  <a:lnTo>
                    <a:pt x="122" y="357"/>
                  </a:lnTo>
                  <a:lnTo>
                    <a:pt x="277" y="512"/>
                  </a:lnTo>
                  <a:cubicBezTo>
                    <a:pt x="316" y="541"/>
                    <a:pt x="355" y="563"/>
                    <a:pt x="401" y="563"/>
                  </a:cubicBezTo>
                  <a:cubicBezTo>
                    <a:pt x="411" y="563"/>
                    <a:pt x="421" y="562"/>
                    <a:pt x="432" y="559"/>
                  </a:cubicBezTo>
                  <a:cubicBezTo>
                    <a:pt x="480" y="559"/>
                    <a:pt x="539" y="536"/>
                    <a:pt x="575" y="500"/>
                  </a:cubicBezTo>
                  <a:cubicBezTo>
                    <a:pt x="658" y="417"/>
                    <a:pt x="658" y="286"/>
                    <a:pt x="575" y="202"/>
                  </a:cubicBezTo>
                  <a:lnTo>
                    <a:pt x="420" y="48"/>
                  </a:lnTo>
                  <a:cubicBezTo>
                    <a:pt x="377" y="15"/>
                    <a:pt x="332" y="1"/>
                    <a:pt x="2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798" name="Google Shape;6798;p112"/>
            <p:cNvSpPr/>
            <p:nvPr/>
          </p:nvSpPr>
          <p:spPr>
            <a:xfrm>
              <a:off x="6235553" y="3444245"/>
              <a:ext cx="21517" cy="14326"/>
            </a:xfrm>
            <a:custGeom>
              <a:rect b="b" l="l" r="r" t="t"/>
              <a:pathLst>
                <a:path extrusionOk="0" h="522" w="784">
                  <a:moveTo>
                    <a:pt x="303" y="1"/>
                  </a:moveTo>
                  <a:cubicBezTo>
                    <a:pt x="119" y="1"/>
                    <a:pt x="1" y="271"/>
                    <a:pt x="200" y="391"/>
                  </a:cubicBezTo>
                  <a:lnTo>
                    <a:pt x="391" y="498"/>
                  </a:lnTo>
                  <a:cubicBezTo>
                    <a:pt x="427" y="510"/>
                    <a:pt x="462" y="522"/>
                    <a:pt x="498" y="522"/>
                  </a:cubicBezTo>
                  <a:cubicBezTo>
                    <a:pt x="712" y="522"/>
                    <a:pt x="784" y="248"/>
                    <a:pt x="605" y="141"/>
                  </a:cubicBezTo>
                  <a:lnTo>
                    <a:pt x="415" y="34"/>
                  </a:lnTo>
                  <a:cubicBezTo>
                    <a:pt x="376" y="11"/>
                    <a:pt x="338" y="1"/>
                    <a:pt x="3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799" name="Google Shape;6799;p112"/>
          <p:cNvGrpSpPr/>
          <p:nvPr/>
        </p:nvGrpSpPr>
        <p:grpSpPr>
          <a:xfrm>
            <a:off x="5472198" y="3274250"/>
            <a:ext cx="344078" cy="390927"/>
            <a:chOff x="5472198" y="3274250"/>
            <a:chExt cx="344078" cy="390927"/>
          </a:xfrm>
        </p:grpSpPr>
        <p:sp>
          <p:nvSpPr>
            <p:cNvPr id="6800" name="Google Shape;6800;p112"/>
            <p:cNvSpPr/>
            <p:nvPr/>
          </p:nvSpPr>
          <p:spPr>
            <a:xfrm>
              <a:off x="5544708" y="3314238"/>
              <a:ext cx="197659" cy="164286"/>
            </a:xfrm>
            <a:custGeom>
              <a:rect b="b" l="l" r="r" t="t"/>
              <a:pathLst>
                <a:path extrusionOk="0" h="5986" w="7202">
                  <a:moveTo>
                    <a:pt x="3618" y="1"/>
                  </a:moveTo>
                  <a:cubicBezTo>
                    <a:pt x="2879" y="1"/>
                    <a:pt x="2130" y="273"/>
                    <a:pt x="1536" y="854"/>
                  </a:cubicBezTo>
                  <a:cubicBezTo>
                    <a:pt x="1379" y="1001"/>
                    <a:pt x="1522" y="1213"/>
                    <a:pt x="1688" y="1213"/>
                  </a:cubicBezTo>
                  <a:cubicBezTo>
                    <a:pt x="1737" y="1213"/>
                    <a:pt x="1788" y="1194"/>
                    <a:pt x="1834" y="1151"/>
                  </a:cubicBezTo>
                  <a:cubicBezTo>
                    <a:pt x="2331" y="673"/>
                    <a:pt x="2974" y="431"/>
                    <a:pt x="3617" y="431"/>
                  </a:cubicBezTo>
                  <a:cubicBezTo>
                    <a:pt x="4206" y="431"/>
                    <a:pt x="4796" y="634"/>
                    <a:pt x="5275" y="1044"/>
                  </a:cubicBezTo>
                  <a:cubicBezTo>
                    <a:pt x="6275" y="1901"/>
                    <a:pt x="6453" y="3390"/>
                    <a:pt x="5691" y="4461"/>
                  </a:cubicBezTo>
                  <a:cubicBezTo>
                    <a:pt x="5196" y="5158"/>
                    <a:pt x="4408" y="5538"/>
                    <a:pt x="3603" y="5538"/>
                  </a:cubicBezTo>
                  <a:cubicBezTo>
                    <a:pt x="3171" y="5538"/>
                    <a:pt x="2733" y="5428"/>
                    <a:pt x="2334" y="5199"/>
                  </a:cubicBezTo>
                  <a:cubicBezTo>
                    <a:pt x="1191" y="4545"/>
                    <a:pt x="738" y="3128"/>
                    <a:pt x="1286" y="1925"/>
                  </a:cubicBezTo>
                  <a:cubicBezTo>
                    <a:pt x="1334" y="1818"/>
                    <a:pt x="1286" y="1699"/>
                    <a:pt x="1179" y="1651"/>
                  </a:cubicBezTo>
                  <a:cubicBezTo>
                    <a:pt x="1150" y="1639"/>
                    <a:pt x="1121" y="1633"/>
                    <a:pt x="1092" y="1633"/>
                  </a:cubicBezTo>
                  <a:cubicBezTo>
                    <a:pt x="1013" y="1633"/>
                    <a:pt x="940" y="1677"/>
                    <a:pt x="905" y="1747"/>
                  </a:cubicBezTo>
                  <a:cubicBezTo>
                    <a:pt x="0" y="3735"/>
                    <a:pt x="1453" y="5985"/>
                    <a:pt x="3631" y="5985"/>
                  </a:cubicBezTo>
                  <a:lnTo>
                    <a:pt x="3620" y="5985"/>
                  </a:lnTo>
                  <a:cubicBezTo>
                    <a:pt x="3625" y="5985"/>
                    <a:pt x="3631" y="5985"/>
                    <a:pt x="3637" y="5985"/>
                  </a:cubicBezTo>
                  <a:cubicBezTo>
                    <a:pt x="5759" y="5985"/>
                    <a:pt x="7201" y="3837"/>
                    <a:pt x="6394" y="1866"/>
                  </a:cubicBezTo>
                  <a:cubicBezTo>
                    <a:pt x="5907" y="667"/>
                    <a:pt x="4774" y="1"/>
                    <a:pt x="36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01" name="Google Shape;6801;p112"/>
            <p:cNvSpPr/>
            <p:nvPr/>
          </p:nvSpPr>
          <p:spPr>
            <a:xfrm>
              <a:off x="5521818" y="3274250"/>
              <a:ext cx="244453" cy="244453"/>
            </a:xfrm>
            <a:custGeom>
              <a:rect b="b" l="l" r="r" t="t"/>
              <a:pathLst>
                <a:path extrusionOk="0" h="8907" w="8907">
                  <a:moveTo>
                    <a:pt x="4442" y="418"/>
                  </a:moveTo>
                  <a:cubicBezTo>
                    <a:pt x="4704" y="418"/>
                    <a:pt x="4954" y="608"/>
                    <a:pt x="5216" y="811"/>
                  </a:cubicBezTo>
                  <a:cubicBezTo>
                    <a:pt x="5394" y="965"/>
                    <a:pt x="5585" y="1096"/>
                    <a:pt x="5799" y="1192"/>
                  </a:cubicBezTo>
                  <a:cubicBezTo>
                    <a:pt x="6025" y="1275"/>
                    <a:pt x="6263" y="1322"/>
                    <a:pt x="6501" y="1334"/>
                  </a:cubicBezTo>
                  <a:cubicBezTo>
                    <a:pt x="6823" y="1382"/>
                    <a:pt x="7132" y="1430"/>
                    <a:pt x="7299" y="1596"/>
                  </a:cubicBezTo>
                  <a:cubicBezTo>
                    <a:pt x="7478" y="1775"/>
                    <a:pt x="7513" y="2073"/>
                    <a:pt x="7561" y="2394"/>
                  </a:cubicBezTo>
                  <a:cubicBezTo>
                    <a:pt x="7573" y="2632"/>
                    <a:pt x="7633" y="2870"/>
                    <a:pt x="7704" y="3097"/>
                  </a:cubicBezTo>
                  <a:cubicBezTo>
                    <a:pt x="7811" y="3311"/>
                    <a:pt x="7930" y="3501"/>
                    <a:pt x="8085" y="3680"/>
                  </a:cubicBezTo>
                  <a:cubicBezTo>
                    <a:pt x="8287" y="3942"/>
                    <a:pt x="8478" y="4192"/>
                    <a:pt x="8478" y="4454"/>
                  </a:cubicBezTo>
                  <a:cubicBezTo>
                    <a:pt x="8478" y="4716"/>
                    <a:pt x="8287" y="4966"/>
                    <a:pt x="8085" y="5228"/>
                  </a:cubicBezTo>
                  <a:cubicBezTo>
                    <a:pt x="7930" y="5406"/>
                    <a:pt x="7811" y="5597"/>
                    <a:pt x="7704" y="5811"/>
                  </a:cubicBezTo>
                  <a:cubicBezTo>
                    <a:pt x="7633" y="6037"/>
                    <a:pt x="7573" y="6264"/>
                    <a:pt x="7561" y="6502"/>
                  </a:cubicBezTo>
                  <a:cubicBezTo>
                    <a:pt x="7513" y="6835"/>
                    <a:pt x="7478" y="7133"/>
                    <a:pt x="7299" y="7311"/>
                  </a:cubicBezTo>
                  <a:cubicBezTo>
                    <a:pt x="7132" y="7478"/>
                    <a:pt x="6823" y="7526"/>
                    <a:pt x="6501" y="7561"/>
                  </a:cubicBezTo>
                  <a:cubicBezTo>
                    <a:pt x="6263" y="7585"/>
                    <a:pt x="6025" y="7633"/>
                    <a:pt x="5799" y="7716"/>
                  </a:cubicBezTo>
                  <a:cubicBezTo>
                    <a:pt x="5585" y="7811"/>
                    <a:pt x="5394" y="7942"/>
                    <a:pt x="5216" y="8085"/>
                  </a:cubicBezTo>
                  <a:cubicBezTo>
                    <a:pt x="4954" y="8288"/>
                    <a:pt x="4704" y="8478"/>
                    <a:pt x="4442" y="8478"/>
                  </a:cubicBezTo>
                  <a:cubicBezTo>
                    <a:pt x="4192" y="8478"/>
                    <a:pt x="3942" y="8288"/>
                    <a:pt x="3680" y="8085"/>
                  </a:cubicBezTo>
                  <a:cubicBezTo>
                    <a:pt x="3501" y="7942"/>
                    <a:pt x="3299" y="7811"/>
                    <a:pt x="3096" y="7716"/>
                  </a:cubicBezTo>
                  <a:cubicBezTo>
                    <a:pt x="2870" y="7633"/>
                    <a:pt x="2632" y="7585"/>
                    <a:pt x="2394" y="7561"/>
                  </a:cubicBezTo>
                  <a:cubicBezTo>
                    <a:pt x="2072" y="7526"/>
                    <a:pt x="1763" y="7478"/>
                    <a:pt x="1596" y="7311"/>
                  </a:cubicBezTo>
                  <a:cubicBezTo>
                    <a:pt x="1417" y="7133"/>
                    <a:pt x="1382" y="6835"/>
                    <a:pt x="1334" y="6502"/>
                  </a:cubicBezTo>
                  <a:cubicBezTo>
                    <a:pt x="1310" y="6264"/>
                    <a:pt x="1263" y="6037"/>
                    <a:pt x="1179" y="5811"/>
                  </a:cubicBezTo>
                  <a:cubicBezTo>
                    <a:pt x="1084" y="5597"/>
                    <a:pt x="953" y="5406"/>
                    <a:pt x="810" y="5228"/>
                  </a:cubicBezTo>
                  <a:cubicBezTo>
                    <a:pt x="608" y="4966"/>
                    <a:pt x="417" y="4716"/>
                    <a:pt x="417" y="4454"/>
                  </a:cubicBezTo>
                  <a:cubicBezTo>
                    <a:pt x="417" y="4192"/>
                    <a:pt x="608" y="3942"/>
                    <a:pt x="810" y="3680"/>
                  </a:cubicBezTo>
                  <a:cubicBezTo>
                    <a:pt x="953" y="3501"/>
                    <a:pt x="1084" y="3311"/>
                    <a:pt x="1179" y="3097"/>
                  </a:cubicBezTo>
                  <a:cubicBezTo>
                    <a:pt x="1263" y="2870"/>
                    <a:pt x="1310" y="2632"/>
                    <a:pt x="1334" y="2394"/>
                  </a:cubicBezTo>
                  <a:cubicBezTo>
                    <a:pt x="1382" y="2073"/>
                    <a:pt x="1417" y="1775"/>
                    <a:pt x="1596" y="1596"/>
                  </a:cubicBezTo>
                  <a:cubicBezTo>
                    <a:pt x="1763" y="1430"/>
                    <a:pt x="2072" y="1382"/>
                    <a:pt x="2394" y="1334"/>
                  </a:cubicBezTo>
                  <a:cubicBezTo>
                    <a:pt x="2632" y="1322"/>
                    <a:pt x="2870" y="1275"/>
                    <a:pt x="3096" y="1192"/>
                  </a:cubicBezTo>
                  <a:cubicBezTo>
                    <a:pt x="3299" y="1096"/>
                    <a:pt x="3501" y="965"/>
                    <a:pt x="3680" y="811"/>
                  </a:cubicBezTo>
                  <a:cubicBezTo>
                    <a:pt x="3942" y="608"/>
                    <a:pt x="4192" y="418"/>
                    <a:pt x="4442" y="418"/>
                  </a:cubicBezTo>
                  <a:close/>
                  <a:moveTo>
                    <a:pt x="4454" y="1"/>
                  </a:moveTo>
                  <a:cubicBezTo>
                    <a:pt x="4049" y="1"/>
                    <a:pt x="3715" y="251"/>
                    <a:pt x="3430" y="477"/>
                  </a:cubicBezTo>
                  <a:cubicBezTo>
                    <a:pt x="3275" y="608"/>
                    <a:pt x="3120" y="715"/>
                    <a:pt x="2941" y="799"/>
                  </a:cubicBezTo>
                  <a:cubicBezTo>
                    <a:pt x="2751" y="870"/>
                    <a:pt x="2549" y="906"/>
                    <a:pt x="2346" y="930"/>
                  </a:cubicBezTo>
                  <a:cubicBezTo>
                    <a:pt x="1965" y="977"/>
                    <a:pt x="1572" y="1025"/>
                    <a:pt x="1298" y="1299"/>
                  </a:cubicBezTo>
                  <a:cubicBezTo>
                    <a:pt x="1025" y="1573"/>
                    <a:pt x="977" y="1965"/>
                    <a:pt x="929" y="2346"/>
                  </a:cubicBezTo>
                  <a:cubicBezTo>
                    <a:pt x="906" y="2549"/>
                    <a:pt x="870" y="2751"/>
                    <a:pt x="798" y="2942"/>
                  </a:cubicBezTo>
                  <a:cubicBezTo>
                    <a:pt x="715" y="3108"/>
                    <a:pt x="608" y="3275"/>
                    <a:pt x="477" y="3430"/>
                  </a:cubicBezTo>
                  <a:cubicBezTo>
                    <a:pt x="251" y="3728"/>
                    <a:pt x="1" y="4049"/>
                    <a:pt x="1" y="4454"/>
                  </a:cubicBezTo>
                  <a:cubicBezTo>
                    <a:pt x="1" y="4859"/>
                    <a:pt x="251" y="5192"/>
                    <a:pt x="477" y="5478"/>
                  </a:cubicBezTo>
                  <a:cubicBezTo>
                    <a:pt x="608" y="5621"/>
                    <a:pt x="715" y="5787"/>
                    <a:pt x="798" y="5966"/>
                  </a:cubicBezTo>
                  <a:cubicBezTo>
                    <a:pt x="870" y="6156"/>
                    <a:pt x="906" y="6359"/>
                    <a:pt x="929" y="6561"/>
                  </a:cubicBezTo>
                  <a:cubicBezTo>
                    <a:pt x="977" y="6942"/>
                    <a:pt x="1036" y="7323"/>
                    <a:pt x="1298" y="7609"/>
                  </a:cubicBezTo>
                  <a:cubicBezTo>
                    <a:pt x="1572" y="7883"/>
                    <a:pt x="1965" y="7930"/>
                    <a:pt x="2346" y="7978"/>
                  </a:cubicBezTo>
                  <a:cubicBezTo>
                    <a:pt x="2549" y="8002"/>
                    <a:pt x="2751" y="8038"/>
                    <a:pt x="2941" y="8109"/>
                  </a:cubicBezTo>
                  <a:cubicBezTo>
                    <a:pt x="3120" y="8192"/>
                    <a:pt x="3275" y="8300"/>
                    <a:pt x="3430" y="8430"/>
                  </a:cubicBezTo>
                  <a:cubicBezTo>
                    <a:pt x="3727" y="8657"/>
                    <a:pt x="4049" y="8907"/>
                    <a:pt x="4454" y="8907"/>
                  </a:cubicBezTo>
                  <a:cubicBezTo>
                    <a:pt x="4858" y="8907"/>
                    <a:pt x="5192" y="8657"/>
                    <a:pt x="5478" y="8430"/>
                  </a:cubicBezTo>
                  <a:cubicBezTo>
                    <a:pt x="5632" y="8300"/>
                    <a:pt x="5799" y="8192"/>
                    <a:pt x="5966" y="8109"/>
                  </a:cubicBezTo>
                  <a:cubicBezTo>
                    <a:pt x="6156" y="8038"/>
                    <a:pt x="6359" y="8002"/>
                    <a:pt x="6561" y="7978"/>
                  </a:cubicBezTo>
                  <a:cubicBezTo>
                    <a:pt x="6942" y="7930"/>
                    <a:pt x="7335" y="7871"/>
                    <a:pt x="7609" y="7609"/>
                  </a:cubicBezTo>
                  <a:cubicBezTo>
                    <a:pt x="7883" y="7335"/>
                    <a:pt x="7930" y="6942"/>
                    <a:pt x="7978" y="6561"/>
                  </a:cubicBezTo>
                  <a:cubicBezTo>
                    <a:pt x="8002" y="6359"/>
                    <a:pt x="8037" y="6156"/>
                    <a:pt x="8109" y="5966"/>
                  </a:cubicBezTo>
                  <a:cubicBezTo>
                    <a:pt x="8192" y="5787"/>
                    <a:pt x="8299" y="5621"/>
                    <a:pt x="8430" y="5478"/>
                  </a:cubicBezTo>
                  <a:cubicBezTo>
                    <a:pt x="8656" y="5180"/>
                    <a:pt x="8907" y="4859"/>
                    <a:pt x="8907" y="4454"/>
                  </a:cubicBezTo>
                  <a:cubicBezTo>
                    <a:pt x="8907" y="4049"/>
                    <a:pt x="8656" y="3716"/>
                    <a:pt x="8430" y="3430"/>
                  </a:cubicBezTo>
                  <a:cubicBezTo>
                    <a:pt x="8299" y="3275"/>
                    <a:pt x="8192" y="3108"/>
                    <a:pt x="8109" y="2942"/>
                  </a:cubicBezTo>
                  <a:cubicBezTo>
                    <a:pt x="8049" y="2751"/>
                    <a:pt x="8002" y="2549"/>
                    <a:pt x="7978" y="2346"/>
                  </a:cubicBezTo>
                  <a:cubicBezTo>
                    <a:pt x="7930" y="1965"/>
                    <a:pt x="7883" y="1573"/>
                    <a:pt x="7609" y="1299"/>
                  </a:cubicBezTo>
                  <a:cubicBezTo>
                    <a:pt x="7335" y="1025"/>
                    <a:pt x="6942" y="977"/>
                    <a:pt x="6561" y="930"/>
                  </a:cubicBezTo>
                  <a:cubicBezTo>
                    <a:pt x="6359" y="906"/>
                    <a:pt x="6156" y="870"/>
                    <a:pt x="5966" y="799"/>
                  </a:cubicBezTo>
                  <a:cubicBezTo>
                    <a:pt x="5799" y="715"/>
                    <a:pt x="5632" y="608"/>
                    <a:pt x="5478" y="477"/>
                  </a:cubicBezTo>
                  <a:cubicBezTo>
                    <a:pt x="5180" y="251"/>
                    <a:pt x="4858" y="1"/>
                    <a:pt x="44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02" name="Google Shape;6802;p112"/>
            <p:cNvSpPr/>
            <p:nvPr/>
          </p:nvSpPr>
          <p:spPr>
            <a:xfrm>
              <a:off x="5489159" y="3561819"/>
              <a:ext cx="113732" cy="103358"/>
            </a:xfrm>
            <a:custGeom>
              <a:rect b="b" l="l" r="r" t="t"/>
              <a:pathLst>
                <a:path extrusionOk="0" h="3766" w="4144">
                  <a:moveTo>
                    <a:pt x="691" y="417"/>
                  </a:moveTo>
                  <a:cubicBezTo>
                    <a:pt x="1429" y="417"/>
                    <a:pt x="2024" y="1012"/>
                    <a:pt x="2036" y="1751"/>
                  </a:cubicBezTo>
                  <a:lnTo>
                    <a:pt x="2036" y="2263"/>
                  </a:lnTo>
                  <a:lnTo>
                    <a:pt x="1750" y="2263"/>
                  </a:lnTo>
                  <a:cubicBezTo>
                    <a:pt x="1012" y="2263"/>
                    <a:pt x="417" y="1667"/>
                    <a:pt x="417" y="929"/>
                  </a:cubicBezTo>
                  <a:lnTo>
                    <a:pt x="417" y="691"/>
                  </a:lnTo>
                  <a:cubicBezTo>
                    <a:pt x="417" y="536"/>
                    <a:pt x="536" y="417"/>
                    <a:pt x="691" y="417"/>
                  </a:cubicBezTo>
                  <a:close/>
                  <a:moveTo>
                    <a:pt x="3512" y="1227"/>
                  </a:moveTo>
                  <a:cubicBezTo>
                    <a:pt x="3631" y="1227"/>
                    <a:pt x="3727" y="1334"/>
                    <a:pt x="3727" y="1453"/>
                  </a:cubicBezTo>
                  <a:cubicBezTo>
                    <a:pt x="3727" y="1905"/>
                    <a:pt x="3358" y="2274"/>
                    <a:pt x="2905" y="2274"/>
                  </a:cubicBezTo>
                  <a:lnTo>
                    <a:pt x="2453" y="2274"/>
                  </a:lnTo>
                  <a:lnTo>
                    <a:pt x="2453" y="2060"/>
                  </a:lnTo>
                  <a:cubicBezTo>
                    <a:pt x="2453" y="1596"/>
                    <a:pt x="2822" y="1227"/>
                    <a:pt x="3286" y="1227"/>
                  </a:cubicBezTo>
                  <a:close/>
                  <a:moveTo>
                    <a:pt x="691" y="0"/>
                  </a:moveTo>
                  <a:cubicBezTo>
                    <a:pt x="310" y="0"/>
                    <a:pt x="0" y="310"/>
                    <a:pt x="0" y="691"/>
                  </a:cubicBezTo>
                  <a:lnTo>
                    <a:pt x="0" y="929"/>
                  </a:lnTo>
                  <a:cubicBezTo>
                    <a:pt x="0" y="1905"/>
                    <a:pt x="786" y="2691"/>
                    <a:pt x="1762" y="2691"/>
                  </a:cubicBezTo>
                  <a:lnTo>
                    <a:pt x="2036" y="2691"/>
                  </a:lnTo>
                  <a:lnTo>
                    <a:pt x="2036" y="3560"/>
                  </a:lnTo>
                  <a:cubicBezTo>
                    <a:pt x="2036" y="3697"/>
                    <a:pt x="2140" y="3766"/>
                    <a:pt x="2244" y="3766"/>
                  </a:cubicBezTo>
                  <a:cubicBezTo>
                    <a:pt x="2349" y="3766"/>
                    <a:pt x="2453" y="3697"/>
                    <a:pt x="2453" y="3560"/>
                  </a:cubicBezTo>
                  <a:lnTo>
                    <a:pt x="2453" y="2691"/>
                  </a:lnTo>
                  <a:lnTo>
                    <a:pt x="2905" y="2691"/>
                  </a:lnTo>
                  <a:cubicBezTo>
                    <a:pt x="3584" y="2691"/>
                    <a:pt x="4143" y="2132"/>
                    <a:pt x="4143" y="1453"/>
                  </a:cubicBezTo>
                  <a:cubicBezTo>
                    <a:pt x="4143" y="1096"/>
                    <a:pt x="3858" y="810"/>
                    <a:pt x="3512" y="810"/>
                  </a:cubicBezTo>
                  <a:lnTo>
                    <a:pt x="3286" y="810"/>
                  </a:lnTo>
                  <a:cubicBezTo>
                    <a:pt x="2929" y="810"/>
                    <a:pt x="2607" y="953"/>
                    <a:pt x="2369" y="1215"/>
                  </a:cubicBezTo>
                  <a:cubicBezTo>
                    <a:pt x="2131" y="489"/>
                    <a:pt x="1453" y="0"/>
                    <a:pt x="6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03" name="Google Shape;6803;p112"/>
            <p:cNvSpPr/>
            <p:nvPr/>
          </p:nvSpPr>
          <p:spPr>
            <a:xfrm>
              <a:off x="5685199" y="3561819"/>
              <a:ext cx="114089" cy="103111"/>
            </a:xfrm>
            <a:custGeom>
              <a:rect b="b" l="l" r="r" t="t"/>
              <a:pathLst>
                <a:path extrusionOk="0" h="3757" w="4157">
                  <a:moveTo>
                    <a:pt x="858" y="1227"/>
                  </a:moveTo>
                  <a:cubicBezTo>
                    <a:pt x="1310" y="1227"/>
                    <a:pt x="1680" y="1596"/>
                    <a:pt x="1680" y="2060"/>
                  </a:cubicBezTo>
                  <a:lnTo>
                    <a:pt x="1680" y="2274"/>
                  </a:lnTo>
                  <a:lnTo>
                    <a:pt x="1239" y="2274"/>
                  </a:lnTo>
                  <a:cubicBezTo>
                    <a:pt x="787" y="2274"/>
                    <a:pt x="417" y="1905"/>
                    <a:pt x="417" y="1453"/>
                  </a:cubicBezTo>
                  <a:cubicBezTo>
                    <a:pt x="417" y="1334"/>
                    <a:pt x="513" y="1227"/>
                    <a:pt x="632" y="1227"/>
                  </a:cubicBezTo>
                  <a:close/>
                  <a:moveTo>
                    <a:pt x="3454" y="0"/>
                  </a:moveTo>
                  <a:cubicBezTo>
                    <a:pt x="2680" y="0"/>
                    <a:pt x="2013" y="489"/>
                    <a:pt x="1775" y="1215"/>
                  </a:cubicBezTo>
                  <a:cubicBezTo>
                    <a:pt x="1537" y="953"/>
                    <a:pt x="1203" y="810"/>
                    <a:pt x="858" y="810"/>
                  </a:cubicBezTo>
                  <a:lnTo>
                    <a:pt x="632" y="810"/>
                  </a:lnTo>
                  <a:cubicBezTo>
                    <a:pt x="275" y="810"/>
                    <a:pt x="1" y="1096"/>
                    <a:pt x="1" y="1453"/>
                  </a:cubicBezTo>
                  <a:cubicBezTo>
                    <a:pt x="1" y="2132"/>
                    <a:pt x="548" y="2691"/>
                    <a:pt x="1239" y="2691"/>
                  </a:cubicBezTo>
                  <a:lnTo>
                    <a:pt x="1680" y="2691"/>
                  </a:lnTo>
                  <a:lnTo>
                    <a:pt x="1680" y="3560"/>
                  </a:lnTo>
                  <a:cubicBezTo>
                    <a:pt x="1691" y="3691"/>
                    <a:pt x="1793" y="3757"/>
                    <a:pt x="1892" y="3757"/>
                  </a:cubicBezTo>
                  <a:cubicBezTo>
                    <a:pt x="1992" y="3757"/>
                    <a:pt x="2090" y="3691"/>
                    <a:pt x="2096" y="3560"/>
                  </a:cubicBezTo>
                  <a:lnTo>
                    <a:pt x="2096" y="2691"/>
                  </a:lnTo>
                  <a:lnTo>
                    <a:pt x="2382" y="2691"/>
                  </a:lnTo>
                  <a:cubicBezTo>
                    <a:pt x="2703" y="2691"/>
                    <a:pt x="3013" y="2608"/>
                    <a:pt x="3287" y="2441"/>
                  </a:cubicBezTo>
                  <a:cubicBezTo>
                    <a:pt x="3495" y="2322"/>
                    <a:pt x="3373" y="2047"/>
                    <a:pt x="3189" y="2047"/>
                  </a:cubicBezTo>
                  <a:cubicBezTo>
                    <a:pt x="3152" y="2047"/>
                    <a:pt x="3113" y="2058"/>
                    <a:pt x="3073" y="2084"/>
                  </a:cubicBezTo>
                  <a:cubicBezTo>
                    <a:pt x="2858" y="2203"/>
                    <a:pt x="2620" y="2274"/>
                    <a:pt x="2382" y="2274"/>
                  </a:cubicBezTo>
                  <a:lnTo>
                    <a:pt x="2108" y="2274"/>
                  </a:lnTo>
                  <a:lnTo>
                    <a:pt x="2108" y="1762"/>
                  </a:lnTo>
                  <a:cubicBezTo>
                    <a:pt x="2108" y="1024"/>
                    <a:pt x="2715" y="429"/>
                    <a:pt x="3454" y="417"/>
                  </a:cubicBezTo>
                  <a:cubicBezTo>
                    <a:pt x="3596" y="417"/>
                    <a:pt x="3727" y="548"/>
                    <a:pt x="3727" y="703"/>
                  </a:cubicBezTo>
                  <a:lnTo>
                    <a:pt x="3727" y="941"/>
                  </a:lnTo>
                  <a:cubicBezTo>
                    <a:pt x="3727" y="1143"/>
                    <a:pt x="3680" y="1346"/>
                    <a:pt x="3585" y="1536"/>
                  </a:cubicBezTo>
                  <a:cubicBezTo>
                    <a:pt x="3506" y="1701"/>
                    <a:pt x="3645" y="1835"/>
                    <a:pt x="3783" y="1835"/>
                  </a:cubicBezTo>
                  <a:cubicBezTo>
                    <a:pt x="3854" y="1835"/>
                    <a:pt x="3925" y="1800"/>
                    <a:pt x="3966" y="1715"/>
                  </a:cubicBezTo>
                  <a:cubicBezTo>
                    <a:pt x="4085" y="1477"/>
                    <a:pt x="4144" y="1215"/>
                    <a:pt x="4144" y="941"/>
                  </a:cubicBezTo>
                  <a:lnTo>
                    <a:pt x="4144" y="703"/>
                  </a:lnTo>
                  <a:cubicBezTo>
                    <a:pt x="4156" y="322"/>
                    <a:pt x="3835" y="0"/>
                    <a:pt x="3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04" name="Google Shape;6804;p112"/>
            <p:cNvSpPr/>
            <p:nvPr/>
          </p:nvSpPr>
          <p:spPr>
            <a:xfrm>
              <a:off x="5610713" y="3537064"/>
              <a:ext cx="69518" cy="67597"/>
            </a:xfrm>
            <a:custGeom>
              <a:rect b="b" l="l" r="r" t="t"/>
              <a:pathLst>
                <a:path extrusionOk="0" h="2463" w="2533">
                  <a:moveTo>
                    <a:pt x="804" y="0"/>
                  </a:moveTo>
                  <a:cubicBezTo>
                    <a:pt x="694" y="0"/>
                    <a:pt x="584" y="75"/>
                    <a:pt x="595" y="224"/>
                  </a:cubicBezTo>
                  <a:lnTo>
                    <a:pt x="595" y="986"/>
                  </a:lnTo>
                  <a:lnTo>
                    <a:pt x="322" y="986"/>
                  </a:lnTo>
                  <a:cubicBezTo>
                    <a:pt x="203" y="986"/>
                    <a:pt x="95" y="1057"/>
                    <a:pt x="48" y="1176"/>
                  </a:cubicBezTo>
                  <a:cubicBezTo>
                    <a:pt x="0" y="1283"/>
                    <a:pt x="24" y="1414"/>
                    <a:pt x="107" y="1510"/>
                  </a:cubicBezTo>
                  <a:lnTo>
                    <a:pt x="893" y="2331"/>
                  </a:lnTo>
                  <a:cubicBezTo>
                    <a:pt x="976" y="2414"/>
                    <a:pt x="1084" y="2462"/>
                    <a:pt x="1203" y="2462"/>
                  </a:cubicBezTo>
                  <a:cubicBezTo>
                    <a:pt x="1322" y="2462"/>
                    <a:pt x="1441" y="2414"/>
                    <a:pt x="1512" y="2331"/>
                  </a:cubicBezTo>
                  <a:lnTo>
                    <a:pt x="2322" y="1510"/>
                  </a:lnTo>
                  <a:cubicBezTo>
                    <a:pt x="2533" y="1322"/>
                    <a:pt x="2398" y="985"/>
                    <a:pt x="2122" y="985"/>
                  </a:cubicBezTo>
                  <a:cubicBezTo>
                    <a:pt x="2117" y="985"/>
                    <a:pt x="2112" y="986"/>
                    <a:pt x="2108" y="986"/>
                  </a:cubicBezTo>
                  <a:lnTo>
                    <a:pt x="1846" y="986"/>
                  </a:lnTo>
                  <a:lnTo>
                    <a:pt x="1846" y="224"/>
                  </a:lnTo>
                  <a:cubicBezTo>
                    <a:pt x="1846" y="87"/>
                    <a:pt x="1741" y="18"/>
                    <a:pt x="1637" y="18"/>
                  </a:cubicBezTo>
                  <a:cubicBezTo>
                    <a:pt x="1533" y="18"/>
                    <a:pt x="1429" y="87"/>
                    <a:pt x="1429" y="224"/>
                  </a:cubicBezTo>
                  <a:lnTo>
                    <a:pt x="1429" y="1200"/>
                  </a:lnTo>
                  <a:cubicBezTo>
                    <a:pt x="1429" y="1319"/>
                    <a:pt x="1524" y="1402"/>
                    <a:pt x="1643" y="1402"/>
                  </a:cubicBezTo>
                  <a:lnTo>
                    <a:pt x="1846" y="1402"/>
                  </a:lnTo>
                  <a:lnTo>
                    <a:pt x="1226" y="2033"/>
                  </a:lnTo>
                  <a:cubicBezTo>
                    <a:pt x="1221" y="2039"/>
                    <a:pt x="1218" y="2042"/>
                    <a:pt x="1216" y="2042"/>
                  </a:cubicBezTo>
                  <a:cubicBezTo>
                    <a:pt x="1215" y="2042"/>
                    <a:pt x="1215" y="2039"/>
                    <a:pt x="1215" y="2033"/>
                  </a:cubicBezTo>
                  <a:cubicBezTo>
                    <a:pt x="1209" y="2039"/>
                    <a:pt x="1206" y="2042"/>
                    <a:pt x="1204" y="2042"/>
                  </a:cubicBezTo>
                  <a:cubicBezTo>
                    <a:pt x="1203" y="2042"/>
                    <a:pt x="1203" y="2039"/>
                    <a:pt x="1203" y="2033"/>
                  </a:cubicBezTo>
                  <a:lnTo>
                    <a:pt x="595" y="1402"/>
                  </a:lnTo>
                  <a:lnTo>
                    <a:pt x="798" y="1402"/>
                  </a:lnTo>
                  <a:cubicBezTo>
                    <a:pt x="917" y="1402"/>
                    <a:pt x="1012" y="1319"/>
                    <a:pt x="1012" y="1200"/>
                  </a:cubicBezTo>
                  <a:lnTo>
                    <a:pt x="1012" y="224"/>
                  </a:lnTo>
                  <a:cubicBezTo>
                    <a:pt x="1024" y="75"/>
                    <a:pt x="914" y="0"/>
                    <a:pt x="8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05" name="Google Shape;6805;p112"/>
            <p:cNvSpPr/>
            <p:nvPr/>
          </p:nvSpPr>
          <p:spPr>
            <a:xfrm>
              <a:off x="5691950" y="3500919"/>
              <a:ext cx="64029" cy="65182"/>
            </a:xfrm>
            <a:custGeom>
              <a:rect b="b" l="l" r="r" t="t"/>
              <a:pathLst>
                <a:path extrusionOk="0" h="2375" w="2333">
                  <a:moveTo>
                    <a:pt x="1011" y="0"/>
                  </a:moveTo>
                  <a:cubicBezTo>
                    <a:pt x="879" y="0"/>
                    <a:pt x="752" y="137"/>
                    <a:pt x="826" y="302"/>
                  </a:cubicBezTo>
                  <a:lnTo>
                    <a:pt x="1350" y="1112"/>
                  </a:lnTo>
                  <a:cubicBezTo>
                    <a:pt x="1390" y="1176"/>
                    <a:pt x="1461" y="1213"/>
                    <a:pt x="1533" y="1213"/>
                  </a:cubicBezTo>
                  <a:cubicBezTo>
                    <a:pt x="1568" y="1213"/>
                    <a:pt x="1604" y="1203"/>
                    <a:pt x="1636" y="1184"/>
                  </a:cubicBezTo>
                  <a:lnTo>
                    <a:pt x="1803" y="1064"/>
                  </a:lnTo>
                  <a:lnTo>
                    <a:pt x="1624" y="1934"/>
                  </a:lnTo>
                  <a:cubicBezTo>
                    <a:pt x="1624" y="1934"/>
                    <a:pt x="1624" y="1946"/>
                    <a:pt x="1624" y="1946"/>
                  </a:cubicBezTo>
                  <a:lnTo>
                    <a:pt x="1612" y="1946"/>
                  </a:lnTo>
                  <a:lnTo>
                    <a:pt x="755" y="1743"/>
                  </a:lnTo>
                  <a:lnTo>
                    <a:pt x="933" y="1636"/>
                  </a:lnTo>
                  <a:cubicBezTo>
                    <a:pt x="1029" y="1565"/>
                    <a:pt x="1064" y="1434"/>
                    <a:pt x="1005" y="1338"/>
                  </a:cubicBezTo>
                  <a:lnTo>
                    <a:pt x="469" y="529"/>
                  </a:lnTo>
                  <a:cubicBezTo>
                    <a:pt x="425" y="448"/>
                    <a:pt x="358" y="414"/>
                    <a:pt x="291" y="414"/>
                  </a:cubicBezTo>
                  <a:cubicBezTo>
                    <a:pt x="144" y="414"/>
                    <a:pt x="1" y="579"/>
                    <a:pt x="124" y="743"/>
                  </a:cubicBezTo>
                  <a:lnTo>
                    <a:pt x="541" y="1398"/>
                  </a:lnTo>
                  <a:lnTo>
                    <a:pt x="314" y="1541"/>
                  </a:lnTo>
                  <a:cubicBezTo>
                    <a:pt x="207" y="1612"/>
                    <a:pt x="160" y="1731"/>
                    <a:pt x="171" y="1850"/>
                  </a:cubicBezTo>
                  <a:cubicBezTo>
                    <a:pt x="195" y="1969"/>
                    <a:pt x="279" y="2065"/>
                    <a:pt x="410" y="2100"/>
                  </a:cubicBezTo>
                  <a:lnTo>
                    <a:pt x="1517" y="2362"/>
                  </a:lnTo>
                  <a:cubicBezTo>
                    <a:pt x="1541" y="2374"/>
                    <a:pt x="1576" y="2374"/>
                    <a:pt x="1612" y="2374"/>
                  </a:cubicBezTo>
                  <a:cubicBezTo>
                    <a:pt x="1695" y="2374"/>
                    <a:pt x="1779" y="2350"/>
                    <a:pt x="1850" y="2303"/>
                  </a:cubicBezTo>
                  <a:cubicBezTo>
                    <a:pt x="1946" y="2243"/>
                    <a:pt x="2017" y="2136"/>
                    <a:pt x="2041" y="2029"/>
                  </a:cubicBezTo>
                  <a:lnTo>
                    <a:pt x="2279" y="898"/>
                  </a:lnTo>
                  <a:cubicBezTo>
                    <a:pt x="2333" y="691"/>
                    <a:pt x="2169" y="518"/>
                    <a:pt x="1988" y="518"/>
                  </a:cubicBezTo>
                  <a:cubicBezTo>
                    <a:pt x="1930" y="518"/>
                    <a:pt x="1870" y="536"/>
                    <a:pt x="1815" y="576"/>
                  </a:cubicBezTo>
                  <a:lnTo>
                    <a:pt x="1588" y="731"/>
                  </a:lnTo>
                  <a:lnTo>
                    <a:pt x="1172" y="88"/>
                  </a:lnTo>
                  <a:cubicBezTo>
                    <a:pt x="1128" y="26"/>
                    <a:pt x="1069" y="0"/>
                    <a:pt x="10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06" name="Google Shape;6806;p112"/>
            <p:cNvSpPr/>
            <p:nvPr/>
          </p:nvSpPr>
          <p:spPr>
            <a:xfrm>
              <a:off x="5532330" y="3500370"/>
              <a:ext cx="62382" cy="65731"/>
            </a:xfrm>
            <a:custGeom>
              <a:rect b="b" l="l" r="r" t="t"/>
              <a:pathLst>
                <a:path extrusionOk="0" h="2395" w="2273">
                  <a:moveTo>
                    <a:pt x="1320" y="0"/>
                  </a:moveTo>
                  <a:cubicBezTo>
                    <a:pt x="1258" y="0"/>
                    <a:pt x="1196" y="29"/>
                    <a:pt x="1154" y="96"/>
                  </a:cubicBezTo>
                  <a:lnTo>
                    <a:pt x="737" y="739"/>
                  </a:lnTo>
                  <a:lnTo>
                    <a:pt x="511" y="596"/>
                  </a:lnTo>
                  <a:cubicBezTo>
                    <a:pt x="456" y="559"/>
                    <a:pt x="398" y="543"/>
                    <a:pt x="342" y="543"/>
                  </a:cubicBezTo>
                  <a:cubicBezTo>
                    <a:pt x="162" y="543"/>
                    <a:pt x="1" y="710"/>
                    <a:pt x="46" y="918"/>
                  </a:cubicBezTo>
                  <a:lnTo>
                    <a:pt x="284" y="2049"/>
                  </a:lnTo>
                  <a:cubicBezTo>
                    <a:pt x="332" y="2239"/>
                    <a:pt x="511" y="2394"/>
                    <a:pt x="713" y="2394"/>
                  </a:cubicBezTo>
                  <a:cubicBezTo>
                    <a:pt x="749" y="2394"/>
                    <a:pt x="784" y="2382"/>
                    <a:pt x="808" y="2382"/>
                  </a:cubicBezTo>
                  <a:lnTo>
                    <a:pt x="1916" y="2120"/>
                  </a:lnTo>
                  <a:cubicBezTo>
                    <a:pt x="2047" y="2085"/>
                    <a:pt x="2130" y="1989"/>
                    <a:pt x="2154" y="1870"/>
                  </a:cubicBezTo>
                  <a:cubicBezTo>
                    <a:pt x="2166" y="1751"/>
                    <a:pt x="2118" y="1620"/>
                    <a:pt x="2011" y="1561"/>
                  </a:cubicBezTo>
                  <a:lnTo>
                    <a:pt x="1796" y="1406"/>
                  </a:lnTo>
                  <a:lnTo>
                    <a:pt x="2201" y="763"/>
                  </a:lnTo>
                  <a:cubicBezTo>
                    <a:pt x="2273" y="668"/>
                    <a:pt x="2237" y="537"/>
                    <a:pt x="2142" y="477"/>
                  </a:cubicBezTo>
                  <a:lnTo>
                    <a:pt x="2142" y="489"/>
                  </a:lnTo>
                  <a:cubicBezTo>
                    <a:pt x="2107" y="467"/>
                    <a:pt x="2067" y="457"/>
                    <a:pt x="2028" y="457"/>
                  </a:cubicBezTo>
                  <a:cubicBezTo>
                    <a:pt x="1960" y="457"/>
                    <a:pt x="1894" y="488"/>
                    <a:pt x="1856" y="549"/>
                  </a:cubicBezTo>
                  <a:lnTo>
                    <a:pt x="1332" y="1370"/>
                  </a:lnTo>
                  <a:cubicBezTo>
                    <a:pt x="1261" y="1465"/>
                    <a:pt x="1296" y="1596"/>
                    <a:pt x="1392" y="1656"/>
                  </a:cubicBezTo>
                  <a:lnTo>
                    <a:pt x="1570" y="1775"/>
                  </a:lnTo>
                  <a:lnTo>
                    <a:pt x="713" y="1977"/>
                  </a:lnTo>
                  <a:lnTo>
                    <a:pt x="701" y="1977"/>
                  </a:lnTo>
                  <a:cubicBezTo>
                    <a:pt x="701" y="1977"/>
                    <a:pt x="701" y="1966"/>
                    <a:pt x="701" y="1966"/>
                  </a:cubicBezTo>
                  <a:lnTo>
                    <a:pt x="511" y="1096"/>
                  </a:lnTo>
                  <a:lnTo>
                    <a:pt x="689" y="1204"/>
                  </a:lnTo>
                  <a:cubicBezTo>
                    <a:pt x="724" y="1225"/>
                    <a:pt x="764" y="1236"/>
                    <a:pt x="803" y="1236"/>
                  </a:cubicBezTo>
                  <a:cubicBezTo>
                    <a:pt x="871" y="1236"/>
                    <a:pt x="937" y="1204"/>
                    <a:pt x="975" y="1144"/>
                  </a:cubicBezTo>
                  <a:lnTo>
                    <a:pt x="1499" y="322"/>
                  </a:lnTo>
                  <a:cubicBezTo>
                    <a:pt x="1607" y="156"/>
                    <a:pt x="1464" y="0"/>
                    <a:pt x="13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07" name="Google Shape;6807;p112"/>
            <p:cNvSpPr/>
            <p:nvPr/>
          </p:nvSpPr>
          <p:spPr>
            <a:xfrm>
              <a:off x="5784220" y="3434008"/>
              <a:ext cx="32056" cy="90596"/>
            </a:xfrm>
            <a:custGeom>
              <a:rect b="b" l="l" r="r" t="t"/>
              <a:pathLst>
                <a:path extrusionOk="0" h="3301" w="1168">
                  <a:moveTo>
                    <a:pt x="792" y="0"/>
                  </a:moveTo>
                  <a:cubicBezTo>
                    <a:pt x="782" y="0"/>
                    <a:pt x="772" y="1"/>
                    <a:pt x="762" y="2"/>
                  </a:cubicBezTo>
                  <a:lnTo>
                    <a:pt x="369" y="26"/>
                  </a:lnTo>
                  <a:cubicBezTo>
                    <a:pt x="103" y="49"/>
                    <a:pt x="130" y="444"/>
                    <a:pt x="383" y="444"/>
                  </a:cubicBezTo>
                  <a:cubicBezTo>
                    <a:pt x="390" y="444"/>
                    <a:pt x="398" y="443"/>
                    <a:pt x="405" y="443"/>
                  </a:cubicBezTo>
                  <a:lnTo>
                    <a:pt x="453" y="443"/>
                  </a:lnTo>
                  <a:cubicBezTo>
                    <a:pt x="155" y="788"/>
                    <a:pt x="0" y="1228"/>
                    <a:pt x="0" y="1669"/>
                  </a:cubicBezTo>
                  <a:lnTo>
                    <a:pt x="0" y="3086"/>
                  </a:lnTo>
                  <a:cubicBezTo>
                    <a:pt x="0" y="3229"/>
                    <a:pt x="105" y="3300"/>
                    <a:pt x="209" y="3300"/>
                  </a:cubicBezTo>
                  <a:cubicBezTo>
                    <a:pt x="313" y="3300"/>
                    <a:pt x="417" y="3229"/>
                    <a:pt x="417" y="3086"/>
                  </a:cubicBezTo>
                  <a:lnTo>
                    <a:pt x="417" y="1669"/>
                  </a:lnTo>
                  <a:cubicBezTo>
                    <a:pt x="417" y="1359"/>
                    <a:pt x="524" y="1050"/>
                    <a:pt x="715" y="800"/>
                  </a:cubicBezTo>
                  <a:cubicBezTo>
                    <a:pt x="727" y="895"/>
                    <a:pt x="810" y="955"/>
                    <a:pt x="905" y="966"/>
                  </a:cubicBezTo>
                  <a:lnTo>
                    <a:pt x="917" y="966"/>
                  </a:lnTo>
                  <a:cubicBezTo>
                    <a:pt x="1024" y="966"/>
                    <a:pt x="1120" y="883"/>
                    <a:pt x="1131" y="776"/>
                  </a:cubicBezTo>
                  <a:lnTo>
                    <a:pt x="1155" y="383"/>
                  </a:lnTo>
                  <a:cubicBezTo>
                    <a:pt x="1167" y="288"/>
                    <a:pt x="1120" y="181"/>
                    <a:pt x="1048" y="109"/>
                  </a:cubicBezTo>
                  <a:lnTo>
                    <a:pt x="1036" y="109"/>
                  </a:lnTo>
                  <a:cubicBezTo>
                    <a:pt x="972" y="45"/>
                    <a:pt x="879" y="0"/>
                    <a:pt x="7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08" name="Google Shape;6808;p112"/>
            <p:cNvSpPr/>
            <p:nvPr/>
          </p:nvSpPr>
          <p:spPr>
            <a:xfrm>
              <a:off x="5472198" y="3434008"/>
              <a:ext cx="32001" cy="90102"/>
            </a:xfrm>
            <a:custGeom>
              <a:rect b="b" l="l" r="r" t="t"/>
              <a:pathLst>
                <a:path extrusionOk="0" h="3283" w="1166">
                  <a:moveTo>
                    <a:pt x="367" y="0"/>
                  </a:moveTo>
                  <a:cubicBezTo>
                    <a:pt x="168" y="0"/>
                    <a:pt x="0" y="181"/>
                    <a:pt x="23" y="383"/>
                  </a:cubicBezTo>
                  <a:lnTo>
                    <a:pt x="47" y="764"/>
                  </a:lnTo>
                  <a:cubicBezTo>
                    <a:pt x="58" y="871"/>
                    <a:pt x="142" y="966"/>
                    <a:pt x="249" y="966"/>
                  </a:cubicBezTo>
                  <a:lnTo>
                    <a:pt x="273" y="966"/>
                  </a:lnTo>
                  <a:cubicBezTo>
                    <a:pt x="368" y="955"/>
                    <a:pt x="439" y="883"/>
                    <a:pt x="463" y="788"/>
                  </a:cubicBezTo>
                  <a:cubicBezTo>
                    <a:pt x="642" y="1050"/>
                    <a:pt x="749" y="1359"/>
                    <a:pt x="737" y="1669"/>
                  </a:cubicBezTo>
                  <a:lnTo>
                    <a:pt x="737" y="3086"/>
                  </a:lnTo>
                  <a:cubicBezTo>
                    <a:pt x="749" y="3217"/>
                    <a:pt x="850" y="3282"/>
                    <a:pt x="950" y="3282"/>
                  </a:cubicBezTo>
                  <a:cubicBezTo>
                    <a:pt x="1050" y="3282"/>
                    <a:pt x="1148" y="3217"/>
                    <a:pt x="1154" y="3086"/>
                  </a:cubicBezTo>
                  <a:lnTo>
                    <a:pt x="1154" y="1669"/>
                  </a:lnTo>
                  <a:cubicBezTo>
                    <a:pt x="1166" y="1216"/>
                    <a:pt x="999" y="788"/>
                    <a:pt x="713" y="443"/>
                  </a:cubicBezTo>
                  <a:lnTo>
                    <a:pt x="761" y="443"/>
                  </a:lnTo>
                  <a:cubicBezTo>
                    <a:pt x="768" y="443"/>
                    <a:pt x="776" y="444"/>
                    <a:pt x="783" y="444"/>
                  </a:cubicBezTo>
                  <a:cubicBezTo>
                    <a:pt x="1036" y="444"/>
                    <a:pt x="1051" y="49"/>
                    <a:pt x="785" y="26"/>
                  </a:cubicBezTo>
                  <a:lnTo>
                    <a:pt x="404" y="2"/>
                  </a:lnTo>
                  <a:cubicBezTo>
                    <a:pt x="391" y="1"/>
                    <a:pt x="379" y="0"/>
                    <a:pt x="3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09" name="Google Shape;6809;p112"/>
          <p:cNvGrpSpPr/>
          <p:nvPr/>
        </p:nvGrpSpPr>
        <p:grpSpPr>
          <a:xfrm>
            <a:off x="7615405" y="3274250"/>
            <a:ext cx="396416" cy="350912"/>
            <a:chOff x="7615405" y="3274250"/>
            <a:chExt cx="396416" cy="350912"/>
          </a:xfrm>
        </p:grpSpPr>
        <p:sp>
          <p:nvSpPr>
            <p:cNvPr id="6810" name="Google Shape;6810;p112"/>
            <p:cNvSpPr/>
            <p:nvPr/>
          </p:nvSpPr>
          <p:spPr>
            <a:xfrm>
              <a:off x="7615405" y="3410295"/>
              <a:ext cx="239897" cy="214867"/>
            </a:xfrm>
            <a:custGeom>
              <a:rect b="b" l="l" r="r" t="t"/>
              <a:pathLst>
                <a:path extrusionOk="0" h="7829" w="8741">
                  <a:moveTo>
                    <a:pt x="807" y="0"/>
                  </a:moveTo>
                  <a:cubicBezTo>
                    <a:pt x="742" y="0"/>
                    <a:pt x="676" y="31"/>
                    <a:pt x="632" y="104"/>
                  </a:cubicBezTo>
                  <a:cubicBezTo>
                    <a:pt x="1" y="1188"/>
                    <a:pt x="25" y="2533"/>
                    <a:pt x="703" y="3581"/>
                  </a:cubicBezTo>
                  <a:lnTo>
                    <a:pt x="2489" y="6391"/>
                  </a:lnTo>
                  <a:cubicBezTo>
                    <a:pt x="3234" y="7349"/>
                    <a:pt x="4329" y="7828"/>
                    <a:pt x="5424" y="7828"/>
                  </a:cubicBezTo>
                  <a:cubicBezTo>
                    <a:pt x="6520" y="7828"/>
                    <a:pt x="7615" y="7349"/>
                    <a:pt x="8359" y="6391"/>
                  </a:cubicBezTo>
                  <a:lnTo>
                    <a:pt x="8669" y="5902"/>
                  </a:lnTo>
                  <a:cubicBezTo>
                    <a:pt x="8740" y="5795"/>
                    <a:pt x="8716" y="5664"/>
                    <a:pt x="8609" y="5605"/>
                  </a:cubicBezTo>
                  <a:lnTo>
                    <a:pt x="8621" y="5605"/>
                  </a:lnTo>
                  <a:cubicBezTo>
                    <a:pt x="8583" y="5583"/>
                    <a:pt x="8542" y="5573"/>
                    <a:pt x="8502" y="5573"/>
                  </a:cubicBezTo>
                  <a:cubicBezTo>
                    <a:pt x="8430" y="5573"/>
                    <a:pt x="8362" y="5607"/>
                    <a:pt x="8323" y="5676"/>
                  </a:cubicBezTo>
                  <a:lnTo>
                    <a:pt x="8002" y="6164"/>
                  </a:lnTo>
                  <a:cubicBezTo>
                    <a:pt x="7584" y="6815"/>
                    <a:pt x="6867" y="7197"/>
                    <a:pt x="6120" y="7197"/>
                  </a:cubicBezTo>
                  <a:cubicBezTo>
                    <a:pt x="5910" y="7197"/>
                    <a:pt x="5698" y="7167"/>
                    <a:pt x="5490" y="7105"/>
                  </a:cubicBezTo>
                  <a:cubicBezTo>
                    <a:pt x="5466" y="7099"/>
                    <a:pt x="5445" y="7096"/>
                    <a:pt x="5424" y="7096"/>
                  </a:cubicBezTo>
                  <a:cubicBezTo>
                    <a:pt x="5403" y="7096"/>
                    <a:pt x="5383" y="7099"/>
                    <a:pt x="5359" y="7105"/>
                  </a:cubicBezTo>
                  <a:cubicBezTo>
                    <a:pt x="5150" y="7167"/>
                    <a:pt x="4938" y="7197"/>
                    <a:pt x="4729" y="7197"/>
                  </a:cubicBezTo>
                  <a:cubicBezTo>
                    <a:pt x="3981" y="7197"/>
                    <a:pt x="3265" y="6815"/>
                    <a:pt x="2847" y="6164"/>
                  </a:cubicBezTo>
                  <a:lnTo>
                    <a:pt x="1061" y="3354"/>
                  </a:lnTo>
                  <a:cubicBezTo>
                    <a:pt x="465" y="2438"/>
                    <a:pt x="442" y="1259"/>
                    <a:pt x="1001" y="318"/>
                  </a:cubicBezTo>
                  <a:cubicBezTo>
                    <a:pt x="1100" y="154"/>
                    <a:pt x="954" y="0"/>
                    <a:pt x="8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11" name="Google Shape;6811;p112"/>
            <p:cNvSpPr/>
            <p:nvPr/>
          </p:nvSpPr>
          <p:spPr>
            <a:xfrm>
              <a:off x="7647434" y="3274250"/>
              <a:ext cx="364387" cy="279143"/>
            </a:xfrm>
            <a:custGeom>
              <a:rect b="b" l="l" r="r" t="t"/>
              <a:pathLst>
                <a:path extrusionOk="0" h="10171" w="13277">
                  <a:moveTo>
                    <a:pt x="3418" y="1192"/>
                  </a:moveTo>
                  <a:lnTo>
                    <a:pt x="3954" y="1763"/>
                  </a:lnTo>
                  <a:cubicBezTo>
                    <a:pt x="4108" y="1918"/>
                    <a:pt x="4192" y="2132"/>
                    <a:pt x="4192" y="2358"/>
                  </a:cubicBezTo>
                  <a:lnTo>
                    <a:pt x="4192" y="3894"/>
                  </a:lnTo>
                  <a:lnTo>
                    <a:pt x="3787" y="3728"/>
                  </a:lnTo>
                  <a:lnTo>
                    <a:pt x="3787" y="2311"/>
                  </a:lnTo>
                  <a:cubicBezTo>
                    <a:pt x="3787" y="2263"/>
                    <a:pt x="3763" y="2215"/>
                    <a:pt x="3739" y="2180"/>
                  </a:cubicBezTo>
                  <a:lnTo>
                    <a:pt x="3144" y="1477"/>
                  </a:lnTo>
                  <a:lnTo>
                    <a:pt x="3418" y="1192"/>
                  </a:lnTo>
                  <a:close/>
                  <a:moveTo>
                    <a:pt x="6192" y="5811"/>
                  </a:moveTo>
                  <a:cubicBezTo>
                    <a:pt x="6490" y="5835"/>
                    <a:pt x="6752" y="5990"/>
                    <a:pt x="6906" y="6240"/>
                  </a:cubicBezTo>
                  <a:cubicBezTo>
                    <a:pt x="6240" y="6383"/>
                    <a:pt x="5621" y="6704"/>
                    <a:pt x="5109" y="7168"/>
                  </a:cubicBezTo>
                  <a:cubicBezTo>
                    <a:pt x="5240" y="6395"/>
                    <a:pt x="5692" y="5811"/>
                    <a:pt x="6192" y="5811"/>
                  </a:cubicBezTo>
                  <a:close/>
                  <a:moveTo>
                    <a:pt x="7764" y="6573"/>
                  </a:moveTo>
                  <a:cubicBezTo>
                    <a:pt x="8157" y="6573"/>
                    <a:pt x="8538" y="6645"/>
                    <a:pt x="8907" y="6776"/>
                  </a:cubicBezTo>
                  <a:lnTo>
                    <a:pt x="8549" y="7549"/>
                  </a:lnTo>
                  <a:cubicBezTo>
                    <a:pt x="8323" y="7478"/>
                    <a:pt x="8097" y="7430"/>
                    <a:pt x="7859" y="7430"/>
                  </a:cubicBezTo>
                  <a:lnTo>
                    <a:pt x="7764" y="6573"/>
                  </a:lnTo>
                  <a:close/>
                  <a:moveTo>
                    <a:pt x="7335" y="6597"/>
                  </a:moveTo>
                  <a:lnTo>
                    <a:pt x="7430" y="7430"/>
                  </a:lnTo>
                  <a:cubicBezTo>
                    <a:pt x="7085" y="7478"/>
                    <a:pt x="6752" y="7585"/>
                    <a:pt x="6442" y="7752"/>
                  </a:cubicBezTo>
                  <a:lnTo>
                    <a:pt x="6442" y="7764"/>
                  </a:lnTo>
                  <a:lnTo>
                    <a:pt x="6025" y="7014"/>
                  </a:lnTo>
                  <a:cubicBezTo>
                    <a:pt x="6430" y="6787"/>
                    <a:pt x="6871" y="6645"/>
                    <a:pt x="7335" y="6597"/>
                  </a:cubicBezTo>
                  <a:close/>
                  <a:moveTo>
                    <a:pt x="9300" y="6942"/>
                  </a:moveTo>
                  <a:cubicBezTo>
                    <a:pt x="9728" y="7168"/>
                    <a:pt x="10121" y="7478"/>
                    <a:pt x="10431" y="7859"/>
                  </a:cubicBezTo>
                  <a:lnTo>
                    <a:pt x="9907" y="8573"/>
                  </a:lnTo>
                  <a:lnTo>
                    <a:pt x="9835" y="8478"/>
                  </a:lnTo>
                  <a:cubicBezTo>
                    <a:pt x="9609" y="8157"/>
                    <a:pt x="9300" y="7895"/>
                    <a:pt x="8942" y="7716"/>
                  </a:cubicBezTo>
                  <a:lnTo>
                    <a:pt x="9300" y="6942"/>
                  </a:lnTo>
                  <a:close/>
                  <a:moveTo>
                    <a:pt x="5668" y="7252"/>
                  </a:moveTo>
                  <a:lnTo>
                    <a:pt x="6085" y="8002"/>
                  </a:lnTo>
                  <a:cubicBezTo>
                    <a:pt x="5918" y="8133"/>
                    <a:pt x="5763" y="8288"/>
                    <a:pt x="5644" y="8466"/>
                  </a:cubicBezTo>
                  <a:lnTo>
                    <a:pt x="5382" y="8823"/>
                  </a:lnTo>
                  <a:cubicBezTo>
                    <a:pt x="5204" y="8514"/>
                    <a:pt x="5109" y="8169"/>
                    <a:pt x="5085" y="7811"/>
                  </a:cubicBezTo>
                  <a:cubicBezTo>
                    <a:pt x="5251" y="7597"/>
                    <a:pt x="5454" y="7418"/>
                    <a:pt x="5668" y="7252"/>
                  </a:cubicBezTo>
                  <a:close/>
                  <a:moveTo>
                    <a:pt x="10705" y="8204"/>
                  </a:moveTo>
                  <a:cubicBezTo>
                    <a:pt x="10800" y="8300"/>
                    <a:pt x="10943" y="8347"/>
                    <a:pt x="11086" y="8347"/>
                  </a:cubicBezTo>
                  <a:lnTo>
                    <a:pt x="11276" y="8347"/>
                  </a:lnTo>
                  <a:lnTo>
                    <a:pt x="11276" y="9192"/>
                  </a:lnTo>
                  <a:lnTo>
                    <a:pt x="11086" y="9192"/>
                  </a:lnTo>
                  <a:cubicBezTo>
                    <a:pt x="10764" y="9192"/>
                    <a:pt x="10454" y="9085"/>
                    <a:pt x="10204" y="8883"/>
                  </a:cubicBezTo>
                  <a:lnTo>
                    <a:pt x="10705" y="8204"/>
                  </a:lnTo>
                  <a:close/>
                  <a:moveTo>
                    <a:pt x="12419" y="8347"/>
                  </a:moveTo>
                  <a:cubicBezTo>
                    <a:pt x="12943" y="8383"/>
                    <a:pt x="12943" y="9157"/>
                    <a:pt x="12419" y="9192"/>
                  </a:cubicBezTo>
                  <a:lnTo>
                    <a:pt x="11705" y="9192"/>
                  </a:lnTo>
                  <a:lnTo>
                    <a:pt x="11705" y="8347"/>
                  </a:lnTo>
                  <a:close/>
                  <a:moveTo>
                    <a:pt x="7299" y="7883"/>
                  </a:moveTo>
                  <a:lnTo>
                    <a:pt x="7299" y="7883"/>
                  </a:lnTo>
                  <a:cubicBezTo>
                    <a:pt x="7204" y="8740"/>
                    <a:pt x="6740" y="9407"/>
                    <a:pt x="6192" y="9407"/>
                  </a:cubicBezTo>
                  <a:cubicBezTo>
                    <a:pt x="5990" y="9395"/>
                    <a:pt x="5787" y="9312"/>
                    <a:pt x="5644" y="9169"/>
                  </a:cubicBezTo>
                  <a:lnTo>
                    <a:pt x="5978" y="8716"/>
                  </a:lnTo>
                  <a:cubicBezTo>
                    <a:pt x="6299" y="8288"/>
                    <a:pt x="6775" y="7990"/>
                    <a:pt x="7299" y="7883"/>
                  </a:cubicBezTo>
                  <a:close/>
                  <a:moveTo>
                    <a:pt x="5882" y="1"/>
                  </a:moveTo>
                  <a:cubicBezTo>
                    <a:pt x="5704" y="1"/>
                    <a:pt x="5537" y="25"/>
                    <a:pt x="5371" y="72"/>
                  </a:cubicBezTo>
                  <a:cubicBezTo>
                    <a:pt x="5123" y="159"/>
                    <a:pt x="5206" y="489"/>
                    <a:pt x="5428" y="489"/>
                  </a:cubicBezTo>
                  <a:cubicBezTo>
                    <a:pt x="5451" y="489"/>
                    <a:pt x="5476" y="485"/>
                    <a:pt x="5501" y="477"/>
                  </a:cubicBezTo>
                  <a:cubicBezTo>
                    <a:pt x="5621" y="441"/>
                    <a:pt x="5752" y="418"/>
                    <a:pt x="5882" y="418"/>
                  </a:cubicBezTo>
                  <a:lnTo>
                    <a:pt x="7371" y="418"/>
                  </a:lnTo>
                  <a:cubicBezTo>
                    <a:pt x="7418" y="418"/>
                    <a:pt x="7454" y="453"/>
                    <a:pt x="7454" y="501"/>
                  </a:cubicBezTo>
                  <a:lnTo>
                    <a:pt x="7454" y="1513"/>
                  </a:lnTo>
                  <a:cubicBezTo>
                    <a:pt x="7454" y="2204"/>
                    <a:pt x="6895" y="2763"/>
                    <a:pt x="6192" y="2763"/>
                  </a:cubicBezTo>
                  <a:lnTo>
                    <a:pt x="4609" y="2763"/>
                  </a:lnTo>
                  <a:lnTo>
                    <a:pt x="4609" y="1680"/>
                  </a:lnTo>
                  <a:cubicBezTo>
                    <a:pt x="4609" y="1418"/>
                    <a:pt x="4704" y="1156"/>
                    <a:pt x="4859" y="941"/>
                  </a:cubicBezTo>
                  <a:cubicBezTo>
                    <a:pt x="4979" y="778"/>
                    <a:pt x="4832" y="602"/>
                    <a:pt x="4679" y="602"/>
                  </a:cubicBezTo>
                  <a:cubicBezTo>
                    <a:pt x="4620" y="602"/>
                    <a:pt x="4560" y="629"/>
                    <a:pt x="4513" y="691"/>
                  </a:cubicBezTo>
                  <a:cubicBezTo>
                    <a:pt x="4358" y="906"/>
                    <a:pt x="4263" y="1156"/>
                    <a:pt x="4216" y="1418"/>
                  </a:cubicBezTo>
                  <a:lnTo>
                    <a:pt x="3739" y="906"/>
                  </a:lnTo>
                  <a:cubicBezTo>
                    <a:pt x="3656" y="822"/>
                    <a:pt x="3549" y="775"/>
                    <a:pt x="3442" y="775"/>
                  </a:cubicBezTo>
                  <a:cubicBezTo>
                    <a:pt x="3323" y="775"/>
                    <a:pt x="3215" y="811"/>
                    <a:pt x="3144" y="894"/>
                  </a:cubicBezTo>
                  <a:lnTo>
                    <a:pt x="2846" y="1180"/>
                  </a:lnTo>
                  <a:cubicBezTo>
                    <a:pt x="2692" y="1334"/>
                    <a:pt x="2680" y="1584"/>
                    <a:pt x="2823" y="1751"/>
                  </a:cubicBezTo>
                  <a:lnTo>
                    <a:pt x="3370" y="2394"/>
                  </a:lnTo>
                  <a:lnTo>
                    <a:pt x="3370" y="3561"/>
                  </a:lnTo>
                  <a:cubicBezTo>
                    <a:pt x="3045" y="3459"/>
                    <a:pt x="2711" y="3410"/>
                    <a:pt x="2379" y="3410"/>
                  </a:cubicBezTo>
                  <a:cubicBezTo>
                    <a:pt x="1545" y="3410"/>
                    <a:pt x="723" y="3723"/>
                    <a:pt x="84" y="4311"/>
                  </a:cubicBezTo>
                  <a:cubicBezTo>
                    <a:pt x="1" y="4382"/>
                    <a:pt x="1" y="4513"/>
                    <a:pt x="84" y="4609"/>
                  </a:cubicBezTo>
                  <a:cubicBezTo>
                    <a:pt x="121" y="4652"/>
                    <a:pt x="174" y="4673"/>
                    <a:pt x="230" y="4673"/>
                  </a:cubicBezTo>
                  <a:cubicBezTo>
                    <a:pt x="282" y="4673"/>
                    <a:pt x="336" y="4655"/>
                    <a:pt x="382" y="4621"/>
                  </a:cubicBezTo>
                  <a:cubicBezTo>
                    <a:pt x="929" y="4105"/>
                    <a:pt x="1645" y="3830"/>
                    <a:pt x="2372" y="3830"/>
                  </a:cubicBezTo>
                  <a:cubicBezTo>
                    <a:pt x="2753" y="3830"/>
                    <a:pt x="3137" y="3905"/>
                    <a:pt x="3501" y="4061"/>
                  </a:cubicBezTo>
                  <a:lnTo>
                    <a:pt x="4049" y="4299"/>
                  </a:lnTo>
                  <a:cubicBezTo>
                    <a:pt x="4120" y="4323"/>
                    <a:pt x="4195" y="4335"/>
                    <a:pt x="4269" y="4335"/>
                  </a:cubicBezTo>
                  <a:cubicBezTo>
                    <a:pt x="4344" y="4335"/>
                    <a:pt x="4418" y="4323"/>
                    <a:pt x="4489" y="4299"/>
                  </a:cubicBezTo>
                  <a:lnTo>
                    <a:pt x="5037" y="4061"/>
                  </a:lnTo>
                  <a:cubicBezTo>
                    <a:pt x="5403" y="3906"/>
                    <a:pt x="5787" y="3831"/>
                    <a:pt x="6168" y="3831"/>
                  </a:cubicBezTo>
                  <a:cubicBezTo>
                    <a:pt x="7014" y="3831"/>
                    <a:pt x="7844" y="4201"/>
                    <a:pt x="8419" y="4882"/>
                  </a:cubicBezTo>
                  <a:cubicBezTo>
                    <a:pt x="8764" y="5311"/>
                    <a:pt x="8990" y="5823"/>
                    <a:pt x="9061" y="6383"/>
                  </a:cubicBezTo>
                  <a:cubicBezTo>
                    <a:pt x="8645" y="6228"/>
                    <a:pt x="8204" y="6156"/>
                    <a:pt x="7764" y="6156"/>
                  </a:cubicBezTo>
                  <a:lnTo>
                    <a:pt x="7740" y="6156"/>
                  </a:lnTo>
                  <a:cubicBezTo>
                    <a:pt x="7621" y="6156"/>
                    <a:pt x="7502" y="6156"/>
                    <a:pt x="7383" y="6168"/>
                  </a:cubicBezTo>
                  <a:cubicBezTo>
                    <a:pt x="7085" y="5668"/>
                    <a:pt x="6668" y="5394"/>
                    <a:pt x="6204" y="5394"/>
                  </a:cubicBezTo>
                  <a:cubicBezTo>
                    <a:pt x="5775" y="5394"/>
                    <a:pt x="5382" y="5633"/>
                    <a:pt x="5085" y="6073"/>
                  </a:cubicBezTo>
                  <a:cubicBezTo>
                    <a:pt x="4525" y="7014"/>
                    <a:pt x="4525" y="8204"/>
                    <a:pt x="5085" y="9145"/>
                  </a:cubicBezTo>
                  <a:cubicBezTo>
                    <a:pt x="5382" y="9597"/>
                    <a:pt x="5775" y="9824"/>
                    <a:pt x="6204" y="9824"/>
                  </a:cubicBezTo>
                  <a:cubicBezTo>
                    <a:pt x="7002" y="9824"/>
                    <a:pt x="7657" y="8978"/>
                    <a:pt x="7740" y="7847"/>
                  </a:cubicBezTo>
                  <a:lnTo>
                    <a:pt x="7752" y="7847"/>
                  </a:lnTo>
                  <a:cubicBezTo>
                    <a:pt x="8109" y="7847"/>
                    <a:pt x="8454" y="7930"/>
                    <a:pt x="8764" y="8097"/>
                  </a:cubicBezTo>
                  <a:cubicBezTo>
                    <a:pt x="8728" y="8169"/>
                    <a:pt x="8680" y="8240"/>
                    <a:pt x="8633" y="8311"/>
                  </a:cubicBezTo>
                  <a:lnTo>
                    <a:pt x="7668" y="9835"/>
                  </a:lnTo>
                  <a:cubicBezTo>
                    <a:pt x="7597" y="9943"/>
                    <a:pt x="7633" y="10074"/>
                    <a:pt x="7728" y="10133"/>
                  </a:cubicBezTo>
                  <a:cubicBezTo>
                    <a:pt x="7767" y="10159"/>
                    <a:pt x="7809" y="10171"/>
                    <a:pt x="7849" y="10171"/>
                  </a:cubicBezTo>
                  <a:cubicBezTo>
                    <a:pt x="7921" y="10171"/>
                    <a:pt x="7988" y="10134"/>
                    <a:pt x="8026" y="10074"/>
                  </a:cubicBezTo>
                  <a:lnTo>
                    <a:pt x="9002" y="8550"/>
                  </a:lnTo>
                  <a:cubicBezTo>
                    <a:pt x="9038" y="8478"/>
                    <a:pt x="9085" y="8407"/>
                    <a:pt x="9121" y="8335"/>
                  </a:cubicBezTo>
                  <a:cubicBezTo>
                    <a:pt x="9276" y="8454"/>
                    <a:pt x="9407" y="8585"/>
                    <a:pt x="9514" y="8740"/>
                  </a:cubicBezTo>
                  <a:lnTo>
                    <a:pt x="9609" y="8871"/>
                  </a:lnTo>
                  <a:cubicBezTo>
                    <a:pt x="9966" y="9347"/>
                    <a:pt x="10514" y="9621"/>
                    <a:pt x="11097" y="9621"/>
                  </a:cubicBezTo>
                  <a:lnTo>
                    <a:pt x="12431" y="9621"/>
                  </a:lnTo>
                  <a:cubicBezTo>
                    <a:pt x="12895" y="9621"/>
                    <a:pt x="13276" y="9240"/>
                    <a:pt x="13276" y="8776"/>
                  </a:cubicBezTo>
                  <a:cubicBezTo>
                    <a:pt x="13276" y="8300"/>
                    <a:pt x="12895" y="7919"/>
                    <a:pt x="12431" y="7919"/>
                  </a:cubicBezTo>
                  <a:lnTo>
                    <a:pt x="11086" y="7919"/>
                  </a:lnTo>
                  <a:cubicBezTo>
                    <a:pt x="11038" y="7919"/>
                    <a:pt x="10990" y="7907"/>
                    <a:pt x="10966" y="7859"/>
                  </a:cubicBezTo>
                  <a:lnTo>
                    <a:pt x="10871" y="7728"/>
                  </a:lnTo>
                  <a:cubicBezTo>
                    <a:pt x="10502" y="7240"/>
                    <a:pt x="10038" y="6847"/>
                    <a:pt x="9502" y="6573"/>
                  </a:cubicBezTo>
                  <a:cubicBezTo>
                    <a:pt x="9431" y="5097"/>
                    <a:pt x="8383" y="3847"/>
                    <a:pt x="6954" y="3501"/>
                  </a:cubicBezTo>
                  <a:cubicBezTo>
                    <a:pt x="6688" y="3434"/>
                    <a:pt x="6419" y="3400"/>
                    <a:pt x="6151" y="3400"/>
                  </a:cubicBezTo>
                  <a:cubicBezTo>
                    <a:pt x="5712" y="3400"/>
                    <a:pt x="5277" y="3490"/>
                    <a:pt x="4870" y="3668"/>
                  </a:cubicBezTo>
                  <a:lnTo>
                    <a:pt x="4620" y="3775"/>
                  </a:lnTo>
                  <a:lnTo>
                    <a:pt x="4620" y="3204"/>
                  </a:lnTo>
                  <a:lnTo>
                    <a:pt x="6192" y="3204"/>
                  </a:lnTo>
                  <a:cubicBezTo>
                    <a:pt x="7121" y="3192"/>
                    <a:pt x="7871" y="2442"/>
                    <a:pt x="7883" y="1513"/>
                  </a:cubicBezTo>
                  <a:lnTo>
                    <a:pt x="7883" y="501"/>
                  </a:lnTo>
                  <a:cubicBezTo>
                    <a:pt x="7883" y="227"/>
                    <a:pt x="7657" y="1"/>
                    <a:pt x="7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12" name="Google Shape;6812;p112"/>
          <p:cNvGrpSpPr/>
          <p:nvPr/>
        </p:nvGrpSpPr>
        <p:grpSpPr>
          <a:xfrm>
            <a:off x="4702942" y="3273921"/>
            <a:ext cx="414694" cy="362603"/>
            <a:chOff x="4702942" y="3273921"/>
            <a:chExt cx="414694" cy="362603"/>
          </a:xfrm>
        </p:grpSpPr>
        <p:sp>
          <p:nvSpPr>
            <p:cNvPr id="6813" name="Google Shape;6813;p112"/>
            <p:cNvSpPr/>
            <p:nvPr/>
          </p:nvSpPr>
          <p:spPr>
            <a:xfrm>
              <a:off x="4702942" y="3401156"/>
              <a:ext cx="293140" cy="235368"/>
            </a:xfrm>
            <a:custGeom>
              <a:rect b="b" l="l" r="r" t="t"/>
              <a:pathLst>
                <a:path extrusionOk="0" h="8576" w="10681">
                  <a:moveTo>
                    <a:pt x="2136" y="0"/>
                  </a:moveTo>
                  <a:cubicBezTo>
                    <a:pt x="2081" y="0"/>
                    <a:pt x="2024" y="23"/>
                    <a:pt x="1977" y="80"/>
                  </a:cubicBezTo>
                  <a:cubicBezTo>
                    <a:pt x="1" y="2473"/>
                    <a:pt x="548" y="6045"/>
                    <a:pt x="3156" y="7736"/>
                  </a:cubicBezTo>
                  <a:cubicBezTo>
                    <a:pt x="4035" y="8306"/>
                    <a:pt x="5015" y="8575"/>
                    <a:pt x="5980" y="8575"/>
                  </a:cubicBezTo>
                  <a:cubicBezTo>
                    <a:pt x="7876" y="8575"/>
                    <a:pt x="9717" y="7534"/>
                    <a:pt x="10633" y="5688"/>
                  </a:cubicBezTo>
                  <a:cubicBezTo>
                    <a:pt x="10680" y="5592"/>
                    <a:pt x="10645" y="5461"/>
                    <a:pt x="10538" y="5414"/>
                  </a:cubicBezTo>
                  <a:cubicBezTo>
                    <a:pt x="10506" y="5396"/>
                    <a:pt x="10473" y="5388"/>
                    <a:pt x="10441" y="5388"/>
                  </a:cubicBezTo>
                  <a:cubicBezTo>
                    <a:pt x="10366" y="5388"/>
                    <a:pt x="10297" y="5434"/>
                    <a:pt x="10264" y="5509"/>
                  </a:cubicBezTo>
                  <a:cubicBezTo>
                    <a:pt x="9419" y="7206"/>
                    <a:pt x="7723" y="8165"/>
                    <a:pt x="5978" y="8165"/>
                  </a:cubicBezTo>
                  <a:cubicBezTo>
                    <a:pt x="5090" y="8165"/>
                    <a:pt x="4189" y="7916"/>
                    <a:pt x="3382" y="7390"/>
                  </a:cubicBezTo>
                  <a:cubicBezTo>
                    <a:pt x="989" y="5842"/>
                    <a:pt x="477" y="2544"/>
                    <a:pt x="2298" y="342"/>
                  </a:cubicBezTo>
                  <a:cubicBezTo>
                    <a:pt x="2430" y="184"/>
                    <a:pt x="2290" y="0"/>
                    <a:pt x="2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14" name="Google Shape;6814;p112"/>
            <p:cNvSpPr/>
            <p:nvPr/>
          </p:nvSpPr>
          <p:spPr>
            <a:xfrm>
              <a:off x="4770155" y="3273921"/>
              <a:ext cx="233447" cy="183360"/>
            </a:xfrm>
            <a:custGeom>
              <a:rect b="b" l="l" r="r" t="t"/>
              <a:pathLst>
                <a:path extrusionOk="0" h="6681" w="8506">
                  <a:moveTo>
                    <a:pt x="3302" y="430"/>
                  </a:moveTo>
                  <a:cubicBezTo>
                    <a:pt x="3314" y="430"/>
                    <a:pt x="3326" y="442"/>
                    <a:pt x="3326" y="453"/>
                  </a:cubicBezTo>
                  <a:lnTo>
                    <a:pt x="3326" y="2835"/>
                  </a:lnTo>
                  <a:cubicBezTo>
                    <a:pt x="3183" y="2835"/>
                    <a:pt x="3028" y="2847"/>
                    <a:pt x="2886" y="2870"/>
                  </a:cubicBezTo>
                  <a:lnTo>
                    <a:pt x="2886" y="1061"/>
                  </a:lnTo>
                  <a:cubicBezTo>
                    <a:pt x="2874" y="1037"/>
                    <a:pt x="2874" y="1001"/>
                    <a:pt x="2862" y="977"/>
                  </a:cubicBezTo>
                  <a:lnTo>
                    <a:pt x="2612" y="465"/>
                  </a:lnTo>
                  <a:cubicBezTo>
                    <a:pt x="2600" y="453"/>
                    <a:pt x="2600" y="442"/>
                    <a:pt x="2612" y="442"/>
                  </a:cubicBezTo>
                  <a:cubicBezTo>
                    <a:pt x="2612" y="430"/>
                    <a:pt x="2624" y="430"/>
                    <a:pt x="2624" y="430"/>
                  </a:cubicBezTo>
                  <a:close/>
                  <a:moveTo>
                    <a:pt x="2624" y="1"/>
                  </a:moveTo>
                  <a:cubicBezTo>
                    <a:pt x="2302" y="13"/>
                    <a:pt x="2088" y="346"/>
                    <a:pt x="2231" y="632"/>
                  </a:cubicBezTo>
                  <a:lnTo>
                    <a:pt x="2457" y="1108"/>
                  </a:lnTo>
                  <a:lnTo>
                    <a:pt x="2457" y="2930"/>
                  </a:lnTo>
                  <a:cubicBezTo>
                    <a:pt x="1612" y="3109"/>
                    <a:pt x="826" y="3490"/>
                    <a:pt x="171" y="4049"/>
                  </a:cubicBezTo>
                  <a:cubicBezTo>
                    <a:pt x="1" y="4191"/>
                    <a:pt x="138" y="4423"/>
                    <a:pt x="310" y="4423"/>
                  </a:cubicBezTo>
                  <a:cubicBezTo>
                    <a:pt x="354" y="4423"/>
                    <a:pt x="401" y="4407"/>
                    <a:pt x="445" y="4371"/>
                  </a:cubicBezTo>
                  <a:cubicBezTo>
                    <a:pt x="1357" y="3597"/>
                    <a:pt x="2444" y="3238"/>
                    <a:pt x="3515" y="3238"/>
                  </a:cubicBezTo>
                  <a:cubicBezTo>
                    <a:pt x="5478" y="3238"/>
                    <a:pt x="7387" y="4446"/>
                    <a:pt x="8065" y="6526"/>
                  </a:cubicBezTo>
                  <a:cubicBezTo>
                    <a:pt x="8101" y="6621"/>
                    <a:pt x="8172" y="6680"/>
                    <a:pt x="8267" y="6680"/>
                  </a:cubicBezTo>
                  <a:cubicBezTo>
                    <a:pt x="8291" y="6680"/>
                    <a:pt x="8315" y="6680"/>
                    <a:pt x="8327" y="6668"/>
                  </a:cubicBezTo>
                  <a:cubicBezTo>
                    <a:pt x="8446" y="6633"/>
                    <a:pt x="8505" y="6514"/>
                    <a:pt x="8470" y="6407"/>
                  </a:cubicBezTo>
                  <a:cubicBezTo>
                    <a:pt x="7958" y="4871"/>
                    <a:pt x="6767" y="3656"/>
                    <a:pt x="5243" y="3120"/>
                  </a:cubicBezTo>
                  <a:cubicBezTo>
                    <a:pt x="5493" y="3025"/>
                    <a:pt x="5719" y="2882"/>
                    <a:pt x="5922" y="2704"/>
                  </a:cubicBezTo>
                  <a:cubicBezTo>
                    <a:pt x="6079" y="2555"/>
                    <a:pt x="5941" y="2334"/>
                    <a:pt x="5770" y="2334"/>
                  </a:cubicBezTo>
                  <a:cubicBezTo>
                    <a:pt x="5722" y="2334"/>
                    <a:pt x="5671" y="2352"/>
                    <a:pt x="5624" y="2394"/>
                  </a:cubicBezTo>
                  <a:cubicBezTo>
                    <a:pt x="5338" y="2680"/>
                    <a:pt x="4945" y="2835"/>
                    <a:pt x="4541" y="2835"/>
                  </a:cubicBezTo>
                  <a:lnTo>
                    <a:pt x="3743" y="2835"/>
                  </a:lnTo>
                  <a:lnTo>
                    <a:pt x="3743" y="2037"/>
                  </a:lnTo>
                  <a:cubicBezTo>
                    <a:pt x="3743" y="1144"/>
                    <a:pt x="4457" y="430"/>
                    <a:pt x="5338" y="430"/>
                  </a:cubicBezTo>
                  <a:lnTo>
                    <a:pt x="6136" y="430"/>
                  </a:lnTo>
                  <a:lnTo>
                    <a:pt x="6136" y="1227"/>
                  </a:lnTo>
                  <a:cubicBezTo>
                    <a:pt x="6136" y="1394"/>
                    <a:pt x="6112" y="1573"/>
                    <a:pt x="6053" y="1739"/>
                  </a:cubicBezTo>
                  <a:cubicBezTo>
                    <a:pt x="6001" y="1901"/>
                    <a:pt x="6132" y="2013"/>
                    <a:pt x="6261" y="2013"/>
                  </a:cubicBezTo>
                  <a:cubicBezTo>
                    <a:pt x="6341" y="2013"/>
                    <a:pt x="6421" y="1970"/>
                    <a:pt x="6457" y="1870"/>
                  </a:cubicBezTo>
                  <a:cubicBezTo>
                    <a:pt x="6517" y="1656"/>
                    <a:pt x="6553" y="1442"/>
                    <a:pt x="6553" y="1227"/>
                  </a:cubicBezTo>
                  <a:lnTo>
                    <a:pt x="6553" y="430"/>
                  </a:lnTo>
                  <a:cubicBezTo>
                    <a:pt x="6553" y="191"/>
                    <a:pt x="6374" y="13"/>
                    <a:pt x="6136" y="13"/>
                  </a:cubicBezTo>
                  <a:lnTo>
                    <a:pt x="5338" y="13"/>
                  </a:lnTo>
                  <a:cubicBezTo>
                    <a:pt x="4719" y="13"/>
                    <a:pt x="4124" y="299"/>
                    <a:pt x="3743" y="799"/>
                  </a:cubicBezTo>
                  <a:lnTo>
                    <a:pt x="3743" y="453"/>
                  </a:lnTo>
                  <a:cubicBezTo>
                    <a:pt x="3743" y="203"/>
                    <a:pt x="3540" y="1"/>
                    <a:pt x="32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15" name="Google Shape;6815;p112"/>
            <p:cNvSpPr/>
            <p:nvPr/>
          </p:nvSpPr>
          <p:spPr>
            <a:xfrm>
              <a:off x="5064996" y="3526195"/>
              <a:ext cx="52640" cy="11472"/>
            </a:xfrm>
            <a:custGeom>
              <a:rect b="b" l="l" r="r" t="t"/>
              <a:pathLst>
                <a:path extrusionOk="0" h="418" w="1918">
                  <a:moveTo>
                    <a:pt x="275" y="1"/>
                  </a:moveTo>
                  <a:cubicBezTo>
                    <a:pt x="1" y="1"/>
                    <a:pt x="1" y="417"/>
                    <a:pt x="275" y="417"/>
                  </a:cubicBezTo>
                  <a:lnTo>
                    <a:pt x="1644" y="417"/>
                  </a:lnTo>
                  <a:cubicBezTo>
                    <a:pt x="1918" y="417"/>
                    <a:pt x="1918" y="1"/>
                    <a:pt x="16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16" name="Google Shape;6816;p112"/>
            <p:cNvSpPr/>
            <p:nvPr/>
          </p:nvSpPr>
          <p:spPr>
            <a:xfrm>
              <a:off x="4810444" y="3468616"/>
              <a:ext cx="306533" cy="69052"/>
            </a:xfrm>
            <a:custGeom>
              <a:rect b="b" l="l" r="r" t="t"/>
              <a:pathLst>
                <a:path extrusionOk="0" h="2516" w="11169">
                  <a:moveTo>
                    <a:pt x="3394" y="1027"/>
                  </a:moveTo>
                  <a:lnTo>
                    <a:pt x="3394" y="1503"/>
                  </a:lnTo>
                  <a:lnTo>
                    <a:pt x="3001" y="1503"/>
                  </a:lnTo>
                  <a:lnTo>
                    <a:pt x="3001" y="1253"/>
                  </a:lnTo>
                  <a:lnTo>
                    <a:pt x="3001" y="1027"/>
                  </a:lnTo>
                  <a:close/>
                  <a:moveTo>
                    <a:pt x="4543" y="1"/>
                  </a:moveTo>
                  <a:cubicBezTo>
                    <a:pt x="4448" y="1"/>
                    <a:pt x="4346" y="36"/>
                    <a:pt x="4263" y="98"/>
                  </a:cubicBezTo>
                  <a:lnTo>
                    <a:pt x="3489" y="598"/>
                  </a:lnTo>
                  <a:lnTo>
                    <a:pt x="3001" y="598"/>
                  </a:lnTo>
                  <a:cubicBezTo>
                    <a:pt x="2763" y="598"/>
                    <a:pt x="2584" y="789"/>
                    <a:pt x="2584" y="1015"/>
                  </a:cubicBezTo>
                  <a:lnTo>
                    <a:pt x="2584" y="1051"/>
                  </a:lnTo>
                  <a:lnTo>
                    <a:pt x="263" y="1051"/>
                  </a:lnTo>
                  <a:cubicBezTo>
                    <a:pt x="1" y="1063"/>
                    <a:pt x="1" y="1444"/>
                    <a:pt x="263" y="1468"/>
                  </a:cubicBezTo>
                  <a:lnTo>
                    <a:pt x="2584" y="1468"/>
                  </a:lnTo>
                  <a:lnTo>
                    <a:pt x="2584" y="1491"/>
                  </a:lnTo>
                  <a:cubicBezTo>
                    <a:pt x="2584" y="1718"/>
                    <a:pt x="2763" y="1908"/>
                    <a:pt x="3001" y="1908"/>
                  </a:cubicBezTo>
                  <a:lnTo>
                    <a:pt x="3489" y="1908"/>
                  </a:lnTo>
                  <a:lnTo>
                    <a:pt x="4263" y="2420"/>
                  </a:lnTo>
                  <a:cubicBezTo>
                    <a:pt x="4358" y="2480"/>
                    <a:pt x="4466" y="2515"/>
                    <a:pt x="4585" y="2515"/>
                  </a:cubicBezTo>
                  <a:lnTo>
                    <a:pt x="8645" y="2515"/>
                  </a:lnTo>
                  <a:cubicBezTo>
                    <a:pt x="8919" y="2515"/>
                    <a:pt x="8919" y="2099"/>
                    <a:pt x="8645" y="2099"/>
                  </a:cubicBezTo>
                  <a:lnTo>
                    <a:pt x="4585" y="2099"/>
                  </a:lnTo>
                  <a:cubicBezTo>
                    <a:pt x="4549" y="2099"/>
                    <a:pt x="4525" y="2087"/>
                    <a:pt x="4489" y="2063"/>
                  </a:cubicBezTo>
                  <a:lnTo>
                    <a:pt x="3811" y="1622"/>
                  </a:lnTo>
                  <a:lnTo>
                    <a:pt x="3811" y="884"/>
                  </a:lnTo>
                  <a:lnTo>
                    <a:pt x="4489" y="444"/>
                  </a:lnTo>
                  <a:cubicBezTo>
                    <a:pt x="4525" y="420"/>
                    <a:pt x="4549" y="420"/>
                    <a:pt x="4585" y="420"/>
                  </a:cubicBezTo>
                  <a:lnTo>
                    <a:pt x="5513" y="420"/>
                  </a:lnTo>
                  <a:lnTo>
                    <a:pt x="5513" y="813"/>
                  </a:lnTo>
                  <a:cubicBezTo>
                    <a:pt x="5525" y="938"/>
                    <a:pt x="5626" y="1000"/>
                    <a:pt x="5728" y="1000"/>
                  </a:cubicBezTo>
                  <a:cubicBezTo>
                    <a:pt x="5829" y="1000"/>
                    <a:pt x="5930" y="938"/>
                    <a:pt x="5942" y="813"/>
                  </a:cubicBezTo>
                  <a:lnTo>
                    <a:pt x="5942" y="420"/>
                  </a:lnTo>
                  <a:lnTo>
                    <a:pt x="6752" y="420"/>
                  </a:lnTo>
                  <a:lnTo>
                    <a:pt x="6752" y="813"/>
                  </a:lnTo>
                  <a:cubicBezTo>
                    <a:pt x="6758" y="938"/>
                    <a:pt x="6856" y="1000"/>
                    <a:pt x="6955" y="1000"/>
                  </a:cubicBezTo>
                  <a:cubicBezTo>
                    <a:pt x="7055" y="1000"/>
                    <a:pt x="7156" y="938"/>
                    <a:pt x="7168" y="813"/>
                  </a:cubicBezTo>
                  <a:lnTo>
                    <a:pt x="7168" y="420"/>
                  </a:lnTo>
                  <a:lnTo>
                    <a:pt x="7966" y="420"/>
                  </a:lnTo>
                  <a:lnTo>
                    <a:pt x="7966" y="813"/>
                  </a:lnTo>
                  <a:cubicBezTo>
                    <a:pt x="7978" y="938"/>
                    <a:pt x="8079" y="1000"/>
                    <a:pt x="8179" y="1000"/>
                  </a:cubicBezTo>
                  <a:cubicBezTo>
                    <a:pt x="8279" y="1000"/>
                    <a:pt x="8377" y="938"/>
                    <a:pt x="8383" y="813"/>
                  </a:cubicBezTo>
                  <a:lnTo>
                    <a:pt x="8383" y="420"/>
                  </a:lnTo>
                  <a:lnTo>
                    <a:pt x="9192" y="420"/>
                  </a:lnTo>
                  <a:lnTo>
                    <a:pt x="9192" y="813"/>
                  </a:lnTo>
                  <a:cubicBezTo>
                    <a:pt x="9204" y="938"/>
                    <a:pt x="9302" y="1000"/>
                    <a:pt x="9401" y="1000"/>
                  </a:cubicBezTo>
                  <a:cubicBezTo>
                    <a:pt x="9499" y="1000"/>
                    <a:pt x="9597" y="938"/>
                    <a:pt x="9609" y="813"/>
                  </a:cubicBezTo>
                  <a:lnTo>
                    <a:pt x="9609" y="420"/>
                  </a:lnTo>
                  <a:lnTo>
                    <a:pt x="10919" y="420"/>
                  </a:lnTo>
                  <a:cubicBezTo>
                    <a:pt x="11169" y="396"/>
                    <a:pt x="11169" y="15"/>
                    <a:pt x="10919" y="3"/>
                  </a:cubicBezTo>
                  <a:lnTo>
                    <a:pt x="4585" y="3"/>
                  </a:lnTo>
                  <a:cubicBezTo>
                    <a:pt x="4571" y="2"/>
                    <a:pt x="4557" y="1"/>
                    <a:pt x="45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17" name="Google Shape;6817;p112"/>
            <p:cNvSpPr/>
            <p:nvPr/>
          </p:nvSpPr>
          <p:spPr>
            <a:xfrm>
              <a:off x="4789860" y="3418611"/>
              <a:ext cx="11472" cy="15534"/>
            </a:xfrm>
            <a:custGeom>
              <a:rect b="b" l="l" r="r" t="t"/>
              <a:pathLst>
                <a:path extrusionOk="0" h="566" w="418">
                  <a:moveTo>
                    <a:pt x="209" y="0"/>
                  </a:moveTo>
                  <a:cubicBezTo>
                    <a:pt x="105" y="0"/>
                    <a:pt x="1" y="69"/>
                    <a:pt x="1" y="206"/>
                  </a:cubicBezTo>
                  <a:lnTo>
                    <a:pt x="1" y="361"/>
                  </a:lnTo>
                  <a:cubicBezTo>
                    <a:pt x="1" y="498"/>
                    <a:pt x="105" y="566"/>
                    <a:pt x="209" y="566"/>
                  </a:cubicBezTo>
                  <a:cubicBezTo>
                    <a:pt x="313" y="566"/>
                    <a:pt x="417" y="498"/>
                    <a:pt x="417" y="361"/>
                  </a:cubicBezTo>
                  <a:lnTo>
                    <a:pt x="417" y="206"/>
                  </a:lnTo>
                  <a:cubicBezTo>
                    <a:pt x="417" y="69"/>
                    <a:pt x="313"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18" name="Google Shape;6818;p112"/>
            <p:cNvSpPr/>
            <p:nvPr/>
          </p:nvSpPr>
          <p:spPr>
            <a:xfrm>
              <a:off x="4838548" y="3418611"/>
              <a:ext cx="11472" cy="15534"/>
            </a:xfrm>
            <a:custGeom>
              <a:rect b="b" l="l" r="r" t="t"/>
              <a:pathLst>
                <a:path extrusionOk="0" h="566" w="418">
                  <a:moveTo>
                    <a:pt x="209" y="0"/>
                  </a:moveTo>
                  <a:cubicBezTo>
                    <a:pt x="105" y="0"/>
                    <a:pt x="1" y="69"/>
                    <a:pt x="1" y="206"/>
                  </a:cubicBezTo>
                  <a:lnTo>
                    <a:pt x="1" y="361"/>
                  </a:lnTo>
                  <a:cubicBezTo>
                    <a:pt x="1" y="498"/>
                    <a:pt x="105" y="566"/>
                    <a:pt x="209" y="566"/>
                  </a:cubicBezTo>
                  <a:cubicBezTo>
                    <a:pt x="313" y="566"/>
                    <a:pt x="417" y="498"/>
                    <a:pt x="417" y="361"/>
                  </a:cubicBezTo>
                  <a:lnTo>
                    <a:pt x="417" y="206"/>
                  </a:lnTo>
                  <a:cubicBezTo>
                    <a:pt x="417" y="69"/>
                    <a:pt x="313"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19" name="Google Shape;6819;p112"/>
            <p:cNvSpPr/>
            <p:nvPr/>
          </p:nvSpPr>
          <p:spPr>
            <a:xfrm>
              <a:off x="4814698" y="3454317"/>
              <a:ext cx="11472" cy="15452"/>
            </a:xfrm>
            <a:custGeom>
              <a:rect b="b" l="l" r="r" t="t"/>
              <a:pathLst>
                <a:path extrusionOk="0" h="563" w="418">
                  <a:moveTo>
                    <a:pt x="209" y="0"/>
                  </a:moveTo>
                  <a:cubicBezTo>
                    <a:pt x="105" y="0"/>
                    <a:pt x="1" y="72"/>
                    <a:pt x="1" y="215"/>
                  </a:cubicBezTo>
                  <a:lnTo>
                    <a:pt x="1" y="357"/>
                  </a:lnTo>
                  <a:cubicBezTo>
                    <a:pt x="1" y="494"/>
                    <a:pt x="105" y="563"/>
                    <a:pt x="209" y="563"/>
                  </a:cubicBezTo>
                  <a:cubicBezTo>
                    <a:pt x="313" y="563"/>
                    <a:pt x="417" y="494"/>
                    <a:pt x="417" y="357"/>
                  </a:cubicBezTo>
                  <a:lnTo>
                    <a:pt x="417" y="215"/>
                  </a:lnTo>
                  <a:cubicBezTo>
                    <a:pt x="417" y="72"/>
                    <a:pt x="313"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20" name="Google Shape;6820;p112"/>
          <p:cNvGrpSpPr/>
          <p:nvPr/>
        </p:nvGrpSpPr>
        <p:grpSpPr>
          <a:xfrm>
            <a:off x="1828051" y="3274058"/>
            <a:ext cx="395098" cy="383462"/>
            <a:chOff x="1828051" y="3274058"/>
            <a:chExt cx="395098" cy="383462"/>
          </a:xfrm>
        </p:grpSpPr>
        <p:sp>
          <p:nvSpPr>
            <p:cNvPr id="6821" name="Google Shape;6821;p112"/>
            <p:cNvSpPr/>
            <p:nvPr/>
          </p:nvSpPr>
          <p:spPr>
            <a:xfrm>
              <a:off x="1837519" y="3274058"/>
              <a:ext cx="385630" cy="371770"/>
            </a:xfrm>
            <a:custGeom>
              <a:rect b="b" l="l" r="r" t="t"/>
              <a:pathLst>
                <a:path extrusionOk="0" h="13546" w="14051">
                  <a:moveTo>
                    <a:pt x="8073" y="4425"/>
                  </a:moveTo>
                  <a:cubicBezTo>
                    <a:pt x="8359" y="5056"/>
                    <a:pt x="8871" y="5568"/>
                    <a:pt x="9502" y="5854"/>
                  </a:cubicBezTo>
                  <a:lnTo>
                    <a:pt x="9168" y="6187"/>
                  </a:lnTo>
                  <a:cubicBezTo>
                    <a:pt x="9043" y="6312"/>
                    <a:pt x="8880" y="6375"/>
                    <a:pt x="8715" y="6375"/>
                  </a:cubicBezTo>
                  <a:cubicBezTo>
                    <a:pt x="8549" y="6375"/>
                    <a:pt x="8383" y="6312"/>
                    <a:pt x="8252" y="6187"/>
                  </a:cubicBezTo>
                  <a:lnTo>
                    <a:pt x="7740" y="5675"/>
                  </a:lnTo>
                  <a:cubicBezTo>
                    <a:pt x="7490" y="5413"/>
                    <a:pt x="7490" y="5009"/>
                    <a:pt x="7740" y="4758"/>
                  </a:cubicBezTo>
                  <a:lnTo>
                    <a:pt x="8073" y="4425"/>
                  </a:lnTo>
                  <a:close/>
                  <a:moveTo>
                    <a:pt x="12242" y="1"/>
                  </a:moveTo>
                  <a:cubicBezTo>
                    <a:pt x="12051" y="1"/>
                    <a:pt x="11857" y="34"/>
                    <a:pt x="11669" y="103"/>
                  </a:cubicBezTo>
                  <a:lnTo>
                    <a:pt x="11085" y="306"/>
                  </a:lnTo>
                  <a:cubicBezTo>
                    <a:pt x="10966" y="341"/>
                    <a:pt x="10919" y="472"/>
                    <a:pt x="10954" y="579"/>
                  </a:cubicBezTo>
                  <a:cubicBezTo>
                    <a:pt x="10983" y="665"/>
                    <a:pt x="11065" y="721"/>
                    <a:pt x="11158" y="721"/>
                  </a:cubicBezTo>
                  <a:cubicBezTo>
                    <a:pt x="11181" y="721"/>
                    <a:pt x="11205" y="717"/>
                    <a:pt x="11228" y="710"/>
                  </a:cubicBezTo>
                  <a:lnTo>
                    <a:pt x="11812" y="496"/>
                  </a:lnTo>
                  <a:cubicBezTo>
                    <a:pt x="11956" y="445"/>
                    <a:pt x="12099" y="421"/>
                    <a:pt x="12238" y="421"/>
                  </a:cubicBezTo>
                  <a:cubicBezTo>
                    <a:pt x="13065" y="421"/>
                    <a:pt x="13737" y="1261"/>
                    <a:pt x="13431" y="2127"/>
                  </a:cubicBezTo>
                  <a:lnTo>
                    <a:pt x="12693" y="4211"/>
                  </a:lnTo>
                  <a:cubicBezTo>
                    <a:pt x="12382" y="5103"/>
                    <a:pt x="11538" y="5678"/>
                    <a:pt x="10617" y="5678"/>
                  </a:cubicBezTo>
                  <a:cubicBezTo>
                    <a:pt x="10481" y="5678"/>
                    <a:pt x="10343" y="5666"/>
                    <a:pt x="10204" y="5640"/>
                  </a:cubicBezTo>
                  <a:cubicBezTo>
                    <a:pt x="9228" y="5461"/>
                    <a:pt x="8478" y="4699"/>
                    <a:pt x="8287" y="3735"/>
                  </a:cubicBezTo>
                  <a:cubicBezTo>
                    <a:pt x="8085" y="2663"/>
                    <a:pt x="8692" y="1603"/>
                    <a:pt x="9728" y="1234"/>
                  </a:cubicBezTo>
                  <a:lnTo>
                    <a:pt x="10371" y="1008"/>
                  </a:lnTo>
                  <a:cubicBezTo>
                    <a:pt x="10605" y="923"/>
                    <a:pt x="10525" y="600"/>
                    <a:pt x="10311" y="600"/>
                  </a:cubicBezTo>
                  <a:cubicBezTo>
                    <a:pt x="10285" y="600"/>
                    <a:pt x="10257" y="605"/>
                    <a:pt x="10228" y="615"/>
                  </a:cubicBezTo>
                  <a:lnTo>
                    <a:pt x="9585" y="841"/>
                  </a:lnTo>
                  <a:cubicBezTo>
                    <a:pt x="8359" y="1270"/>
                    <a:pt x="7633" y="2532"/>
                    <a:pt x="7883" y="3818"/>
                  </a:cubicBezTo>
                  <a:cubicBezTo>
                    <a:pt x="7895" y="3877"/>
                    <a:pt x="7906" y="3937"/>
                    <a:pt x="7918" y="3996"/>
                  </a:cubicBezTo>
                  <a:lnTo>
                    <a:pt x="7442" y="4473"/>
                  </a:lnTo>
                  <a:cubicBezTo>
                    <a:pt x="7240" y="4663"/>
                    <a:pt x="7133" y="4937"/>
                    <a:pt x="7133" y="5223"/>
                  </a:cubicBezTo>
                  <a:cubicBezTo>
                    <a:pt x="7133" y="5390"/>
                    <a:pt x="7168" y="5544"/>
                    <a:pt x="7240" y="5687"/>
                  </a:cubicBezTo>
                  <a:lnTo>
                    <a:pt x="6871" y="5866"/>
                  </a:lnTo>
                  <a:cubicBezTo>
                    <a:pt x="5478" y="6580"/>
                    <a:pt x="4430" y="7830"/>
                    <a:pt x="3954" y="9330"/>
                  </a:cubicBezTo>
                  <a:lnTo>
                    <a:pt x="3858" y="9664"/>
                  </a:lnTo>
                  <a:cubicBezTo>
                    <a:pt x="3489" y="10843"/>
                    <a:pt x="2644" y="11807"/>
                    <a:pt x="1525" y="12343"/>
                  </a:cubicBezTo>
                  <a:lnTo>
                    <a:pt x="322" y="12879"/>
                  </a:lnTo>
                  <a:cubicBezTo>
                    <a:pt x="1" y="13021"/>
                    <a:pt x="84" y="13498"/>
                    <a:pt x="429" y="13533"/>
                  </a:cubicBezTo>
                  <a:cubicBezTo>
                    <a:pt x="548" y="13533"/>
                    <a:pt x="656" y="13545"/>
                    <a:pt x="775" y="13545"/>
                  </a:cubicBezTo>
                  <a:cubicBezTo>
                    <a:pt x="2310" y="13545"/>
                    <a:pt x="3751" y="12759"/>
                    <a:pt x="4573" y="11462"/>
                  </a:cubicBezTo>
                  <a:cubicBezTo>
                    <a:pt x="4620" y="11390"/>
                    <a:pt x="4656" y="11319"/>
                    <a:pt x="4704" y="11235"/>
                  </a:cubicBezTo>
                  <a:cubicBezTo>
                    <a:pt x="4793" y="11064"/>
                    <a:pt x="4654" y="10915"/>
                    <a:pt x="4511" y="10915"/>
                  </a:cubicBezTo>
                  <a:cubicBezTo>
                    <a:pt x="4446" y="10915"/>
                    <a:pt x="4379" y="10946"/>
                    <a:pt x="4335" y="11021"/>
                  </a:cubicBezTo>
                  <a:cubicBezTo>
                    <a:pt x="4287" y="11104"/>
                    <a:pt x="4251" y="11176"/>
                    <a:pt x="4215" y="11235"/>
                  </a:cubicBezTo>
                  <a:cubicBezTo>
                    <a:pt x="3477" y="12390"/>
                    <a:pt x="2203" y="13105"/>
                    <a:pt x="834" y="13117"/>
                  </a:cubicBezTo>
                  <a:lnTo>
                    <a:pt x="1703" y="12736"/>
                  </a:lnTo>
                  <a:cubicBezTo>
                    <a:pt x="2930" y="12152"/>
                    <a:pt x="3858" y="11093"/>
                    <a:pt x="4251" y="9795"/>
                  </a:cubicBezTo>
                  <a:lnTo>
                    <a:pt x="4358" y="9461"/>
                  </a:lnTo>
                  <a:cubicBezTo>
                    <a:pt x="4787" y="8068"/>
                    <a:pt x="5763" y="6914"/>
                    <a:pt x="7061" y="6247"/>
                  </a:cubicBezTo>
                  <a:lnTo>
                    <a:pt x="7478" y="6032"/>
                  </a:lnTo>
                  <a:lnTo>
                    <a:pt x="7906" y="6449"/>
                  </a:lnTo>
                  <a:lnTo>
                    <a:pt x="7311" y="6747"/>
                  </a:lnTo>
                  <a:cubicBezTo>
                    <a:pt x="6156" y="7342"/>
                    <a:pt x="5287" y="8390"/>
                    <a:pt x="4894" y="9628"/>
                  </a:cubicBezTo>
                  <a:lnTo>
                    <a:pt x="4799" y="9961"/>
                  </a:lnTo>
                  <a:cubicBezTo>
                    <a:pt x="4763" y="10045"/>
                    <a:pt x="4739" y="10140"/>
                    <a:pt x="4704" y="10235"/>
                  </a:cubicBezTo>
                  <a:cubicBezTo>
                    <a:pt x="4635" y="10402"/>
                    <a:pt x="4775" y="10525"/>
                    <a:pt x="4910" y="10525"/>
                  </a:cubicBezTo>
                  <a:cubicBezTo>
                    <a:pt x="4986" y="10525"/>
                    <a:pt x="5062" y="10485"/>
                    <a:pt x="5097" y="10390"/>
                  </a:cubicBezTo>
                  <a:cubicBezTo>
                    <a:pt x="5132" y="10283"/>
                    <a:pt x="5168" y="10176"/>
                    <a:pt x="5204" y="10092"/>
                  </a:cubicBezTo>
                  <a:lnTo>
                    <a:pt x="5299" y="9759"/>
                  </a:lnTo>
                  <a:cubicBezTo>
                    <a:pt x="5656" y="8616"/>
                    <a:pt x="6454" y="7675"/>
                    <a:pt x="7514" y="7128"/>
                  </a:cubicBezTo>
                  <a:lnTo>
                    <a:pt x="8287" y="6735"/>
                  </a:lnTo>
                  <a:cubicBezTo>
                    <a:pt x="8420" y="6786"/>
                    <a:pt x="8559" y="6811"/>
                    <a:pt x="8697" y="6811"/>
                  </a:cubicBezTo>
                  <a:cubicBezTo>
                    <a:pt x="8979" y="6811"/>
                    <a:pt x="9254" y="6705"/>
                    <a:pt x="9454" y="6497"/>
                  </a:cubicBezTo>
                  <a:lnTo>
                    <a:pt x="9930" y="6021"/>
                  </a:lnTo>
                  <a:cubicBezTo>
                    <a:pt x="9990" y="6044"/>
                    <a:pt x="10050" y="6056"/>
                    <a:pt x="10109" y="6068"/>
                  </a:cubicBezTo>
                  <a:cubicBezTo>
                    <a:pt x="10273" y="6098"/>
                    <a:pt x="10436" y="6113"/>
                    <a:pt x="10598" y="6113"/>
                  </a:cubicBezTo>
                  <a:cubicBezTo>
                    <a:pt x="11703" y="6113"/>
                    <a:pt x="12712" y="5424"/>
                    <a:pt x="13086" y="4354"/>
                  </a:cubicBezTo>
                  <a:lnTo>
                    <a:pt x="13824" y="2270"/>
                  </a:lnTo>
                  <a:cubicBezTo>
                    <a:pt x="14050" y="1663"/>
                    <a:pt x="13895" y="972"/>
                    <a:pt x="13431" y="508"/>
                  </a:cubicBezTo>
                  <a:cubicBezTo>
                    <a:pt x="13108" y="177"/>
                    <a:pt x="12681" y="1"/>
                    <a:pt x="12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22" name="Google Shape;6822;p112"/>
            <p:cNvSpPr/>
            <p:nvPr/>
          </p:nvSpPr>
          <p:spPr>
            <a:xfrm>
              <a:off x="1993270" y="3498778"/>
              <a:ext cx="158220" cy="158742"/>
            </a:xfrm>
            <a:custGeom>
              <a:rect b="b" l="l" r="r" t="t"/>
              <a:pathLst>
                <a:path extrusionOk="0" h="5784" w="5765">
                  <a:moveTo>
                    <a:pt x="4635" y="399"/>
                  </a:moveTo>
                  <a:cubicBezTo>
                    <a:pt x="4989" y="399"/>
                    <a:pt x="5271" y="750"/>
                    <a:pt x="5148" y="1119"/>
                  </a:cubicBezTo>
                  <a:lnTo>
                    <a:pt x="4779" y="2166"/>
                  </a:lnTo>
                  <a:cubicBezTo>
                    <a:pt x="4634" y="2581"/>
                    <a:pt x="4245" y="2851"/>
                    <a:pt x="3825" y="2851"/>
                  </a:cubicBezTo>
                  <a:cubicBezTo>
                    <a:pt x="3762" y="2851"/>
                    <a:pt x="3699" y="2845"/>
                    <a:pt x="3636" y="2833"/>
                  </a:cubicBezTo>
                  <a:cubicBezTo>
                    <a:pt x="3184" y="2738"/>
                    <a:pt x="2827" y="2393"/>
                    <a:pt x="2743" y="1940"/>
                  </a:cubicBezTo>
                  <a:cubicBezTo>
                    <a:pt x="2648" y="1452"/>
                    <a:pt x="2934" y="964"/>
                    <a:pt x="3410" y="797"/>
                  </a:cubicBezTo>
                  <a:lnTo>
                    <a:pt x="4458" y="428"/>
                  </a:lnTo>
                  <a:cubicBezTo>
                    <a:pt x="4518" y="408"/>
                    <a:pt x="4577" y="399"/>
                    <a:pt x="4635" y="399"/>
                  </a:cubicBezTo>
                  <a:close/>
                  <a:moveTo>
                    <a:pt x="2553" y="2571"/>
                  </a:moveTo>
                  <a:cubicBezTo>
                    <a:pt x="2672" y="2762"/>
                    <a:pt x="2839" y="2916"/>
                    <a:pt x="3017" y="3036"/>
                  </a:cubicBezTo>
                  <a:lnTo>
                    <a:pt x="2839" y="3226"/>
                  </a:lnTo>
                  <a:cubicBezTo>
                    <a:pt x="2809" y="3250"/>
                    <a:pt x="2773" y="3262"/>
                    <a:pt x="2739" y="3262"/>
                  </a:cubicBezTo>
                  <a:cubicBezTo>
                    <a:pt x="2705" y="3262"/>
                    <a:pt x="2672" y="3250"/>
                    <a:pt x="2648" y="3226"/>
                  </a:cubicBezTo>
                  <a:lnTo>
                    <a:pt x="2362" y="2952"/>
                  </a:lnTo>
                  <a:cubicBezTo>
                    <a:pt x="2315" y="2893"/>
                    <a:pt x="2315" y="2809"/>
                    <a:pt x="2362" y="2762"/>
                  </a:cubicBezTo>
                  <a:lnTo>
                    <a:pt x="2553" y="2571"/>
                  </a:lnTo>
                  <a:close/>
                  <a:moveTo>
                    <a:pt x="4646" y="0"/>
                  </a:moveTo>
                  <a:cubicBezTo>
                    <a:pt x="4539" y="0"/>
                    <a:pt x="4427" y="19"/>
                    <a:pt x="4315" y="59"/>
                  </a:cubicBezTo>
                  <a:lnTo>
                    <a:pt x="4327" y="35"/>
                  </a:lnTo>
                  <a:lnTo>
                    <a:pt x="3267" y="404"/>
                  </a:lnTo>
                  <a:cubicBezTo>
                    <a:pt x="2601" y="642"/>
                    <a:pt x="2196" y="1333"/>
                    <a:pt x="2339" y="2035"/>
                  </a:cubicBezTo>
                  <a:cubicBezTo>
                    <a:pt x="2350" y="2071"/>
                    <a:pt x="2350" y="2119"/>
                    <a:pt x="2362" y="2154"/>
                  </a:cubicBezTo>
                  <a:lnTo>
                    <a:pt x="2065" y="2452"/>
                  </a:lnTo>
                  <a:cubicBezTo>
                    <a:pt x="1874" y="2643"/>
                    <a:pt x="1850" y="2952"/>
                    <a:pt x="2017" y="3178"/>
                  </a:cubicBezTo>
                  <a:lnTo>
                    <a:pt x="1779" y="3369"/>
                  </a:lnTo>
                  <a:cubicBezTo>
                    <a:pt x="1493" y="3607"/>
                    <a:pt x="1267" y="3917"/>
                    <a:pt x="1148" y="4274"/>
                  </a:cubicBezTo>
                  <a:cubicBezTo>
                    <a:pt x="1053" y="4548"/>
                    <a:pt x="886" y="4798"/>
                    <a:pt x="660" y="4988"/>
                  </a:cubicBezTo>
                  <a:lnTo>
                    <a:pt x="184" y="5393"/>
                  </a:lnTo>
                  <a:cubicBezTo>
                    <a:pt x="0" y="5538"/>
                    <a:pt x="145" y="5784"/>
                    <a:pt x="327" y="5784"/>
                  </a:cubicBezTo>
                  <a:cubicBezTo>
                    <a:pt x="370" y="5784"/>
                    <a:pt x="414" y="5770"/>
                    <a:pt x="457" y="5738"/>
                  </a:cubicBezTo>
                  <a:lnTo>
                    <a:pt x="934" y="5322"/>
                  </a:lnTo>
                  <a:cubicBezTo>
                    <a:pt x="1207" y="5083"/>
                    <a:pt x="1410" y="4774"/>
                    <a:pt x="1529" y="4429"/>
                  </a:cubicBezTo>
                  <a:cubicBezTo>
                    <a:pt x="1636" y="4155"/>
                    <a:pt x="1803" y="3893"/>
                    <a:pt x="2041" y="3702"/>
                  </a:cubicBezTo>
                  <a:lnTo>
                    <a:pt x="2303" y="3488"/>
                  </a:lnTo>
                  <a:lnTo>
                    <a:pt x="2339" y="3536"/>
                  </a:lnTo>
                  <a:cubicBezTo>
                    <a:pt x="2446" y="3643"/>
                    <a:pt x="2589" y="3696"/>
                    <a:pt x="2731" y="3696"/>
                  </a:cubicBezTo>
                  <a:cubicBezTo>
                    <a:pt x="2874" y="3696"/>
                    <a:pt x="3017" y="3643"/>
                    <a:pt x="3124" y="3536"/>
                  </a:cubicBezTo>
                  <a:lnTo>
                    <a:pt x="3422" y="3238"/>
                  </a:lnTo>
                  <a:cubicBezTo>
                    <a:pt x="3470" y="3250"/>
                    <a:pt x="3505" y="3250"/>
                    <a:pt x="3553" y="3262"/>
                  </a:cubicBezTo>
                  <a:cubicBezTo>
                    <a:pt x="3648" y="3286"/>
                    <a:pt x="3732" y="3286"/>
                    <a:pt x="3827" y="3286"/>
                  </a:cubicBezTo>
                  <a:cubicBezTo>
                    <a:pt x="4434" y="3286"/>
                    <a:pt x="4970" y="2905"/>
                    <a:pt x="5172" y="2333"/>
                  </a:cubicBezTo>
                  <a:lnTo>
                    <a:pt x="5541" y="1285"/>
                  </a:lnTo>
                  <a:cubicBezTo>
                    <a:pt x="5765" y="625"/>
                    <a:pt x="5269" y="0"/>
                    <a:pt x="46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23" name="Google Shape;6823;p112"/>
            <p:cNvSpPr/>
            <p:nvPr/>
          </p:nvSpPr>
          <p:spPr>
            <a:xfrm>
              <a:off x="1828051" y="3286079"/>
              <a:ext cx="201282" cy="208774"/>
            </a:xfrm>
            <a:custGeom>
              <a:rect b="b" l="l" r="r" t="t"/>
              <a:pathLst>
                <a:path extrusionOk="0" h="7607" w="7334">
                  <a:moveTo>
                    <a:pt x="3048" y="3142"/>
                  </a:moveTo>
                  <a:cubicBezTo>
                    <a:pt x="3239" y="3547"/>
                    <a:pt x="3572" y="3880"/>
                    <a:pt x="3989" y="4070"/>
                  </a:cubicBezTo>
                  <a:lnTo>
                    <a:pt x="3882" y="4166"/>
                  </a:lnTo>
                  <a:cubicBezTo>
                    <a:pt x="3793" y="4261"/>
                    <a:pt x="3670" y="4309"/>
                    <a:pt x="3547" y="4309"/>
                  </a:cubicBezTo>
                  <a:cubicBezTo>
                    <a:pt x="3423" y="4309"/>
                    <a:pt x="3298" y="4261"/>
                    <a:pt x="3203" y="4166"/>
                  </a:cubicBezTo>
                  <a:lnTo>
                    <a:pt x="2953" y="3916"/>
                  </a:lnTo>
                  <a:cubicBezTo>
                    <a:pt x="2763" y="3725"/>
                    <a:pt x="2763" y="3428"/>
                    <a:pt x="2953" y="3237"/>
                  </a:cubicBezTo>
                  <a:lnTo>
                    <a:pt x="3048" y="3142"/>
                  </a:lnTo>
                  <a:close/>
                  <a:moveTo>
                    <a:pt x="5894" y="1"/>
                  </a:moveTo>
                  <a:cubicBezTo>
                    <a:pt x="5762" y="1"/>
                    <a:pt x="5626" y="23"/>
                    <a:pt x="5489" y="70"/>
                  </a:cubicBezTo>
                  <a:lnTo>
                    <a:pt x="5096" y="213"/>
                  </a:lnTo>
                  <a:cubicBezTo>
                    <a:pt x="4862" y="298"/>
                    <a:pt x="4951" y="621"/>
                    <a:pt x="5160" y="621"/>
                  </a:cubicBezTo>
                  <a:cubicBezTo>
                    <a:pt x="5185" y="621"/>
                    <a:pt x="5211" y="616"/>
                    <a:pt x="5239" y="606"/>
                  </a:cubicBezTo>
                  <a:lnTo>
                    <a:pt x="5632" y="475"/>
                  </a:lnTo>
                  <a:cubicBezTo>
                    <a:pt x="5724" y="442"/>
                    <a:pt x="5816" y="426"/>
                    <a:pt x="5904" y="426"/>
                  </a:cubicBezTo>
                  <a:cubicBezTo>
                    <a:pt x="6420" y="426"/>
                    <a:pt x="6827" y="946"/>
                    <a:pt x="6644" y="1475"/>
                  </a:cubicBezTo>
                  <a:lnTo>
                    <a:pt x="6144" y="2880"/>
                  </a:lnTo>
                  <a:cubicBezTo>
                    <a:pt x="5948" y="3456"/>
                    <a:pt x="5405" y="3837"/>
                    <a:pt x="4816" y="3837"/>
                  </a:cubicBezTo>
                  <a:cubicBezTo>
                    <a:pt x="4723" y="3837"/>
                    <a:pt x="4630" y="3828"/>
                    <a:pt x="4537" y="3809"/>
                  </a:cubicBezTo>
                  <a:cubicBezTo>
                    <a:pt x="3906" y="3689"/>
                    <a:pt x="3417" y="3201"/>
                    <a:pt x="3298" y="2570"/>
                  </a:cubicBezTo>
                  <a:cubicBezTo>
                    <a:pt x="3179" y="1892"/>
                    <a:pt x="3572" y="1213"/>
                    <a:pt x="4227" y="987"/>
                  </a:cubicBezTo>
                  <a:lnTo>
                    <a:pt x="4394" y="927"/>
                  </a:lnTo>
                  <a:cubicBezTo>
                    <a:pt x="4628" y="831"/>
                    <a:pt x="4539" y="508"/>
                    <a:pt x="4330" y="508"/>
                  </a:cubicBezTo>
                  <a:cubicBezTo>
                    <a:pt x="4305" y="508"/>
                    <a:pt x="4279" y="512"/>
                    <a:pt x="4251" y="522"/>
                  </a:cubicBezTo>
                  <a:lnTo>
                    <a:pt x="4084" y="582"/>
                  </a:lnTo>
                  <a:cubicBezTo>
                    <a:pt x="3227" y="891"/>
                    <a:pt x="2715" y="1773"/>
                    <a:pt x="2894" y="2666"/>
                  </a:cubicBezTo>
                  <a:lnTo>
                    <a:pt x="2894" y="2701"/>
                  </a:lnTo>
                  <a:lnTo>
                    <a:pt x="2644" y="2939"/>
                  </a:lnTo>
                  <a:cubicBezTo>
                    <a:pt x="2298" y="3285"/>
                    <a:pt x="2286" y="3844"/>
                    <a:pt x="2620" y="4201"/>
                  </a:cubicBezTo>
                  <a:lnTo>
                    <a:pt x="2203" y="4547"/>
                  </a:lnTo>
                  <a:cubicBezTo>
                    <a:pt x="1822" y="4856"/>
                    <a:pt x="1536" y="5261"/>
                    <a:pt x="1382" y="5725"/>
                  </a:cubicBezTo>
                  <a:cubicBezTo>
                    <a:pt x="1251" y="6095"/>
                    <a:pt x="1024" y="6428"/>
                    <a:pt x="727" y="6690"/>
                  </a:cubicBezTo>
                  <a:lnTo>
                    <a:pt x="96" y="7237"/>
                  </a:lnTo>
                  <a:cubicBezTo>
                    <a:pt x="12" y="7309"/>
                    <a:pt x="0" y="7440"/>
                    <a:pt x="72" y="7535"/>
                  </a:cubicBezTo>
                  <a:cubicBezTo>
                    <a:pt x="119" y="7571"/>
                    <a:pt x="167" y="7607"/>
                    <a:pt x="239" y="7607"/>
                  </a:cubicBezTo>
                  <a:cubicBezTo>
                    <a:pt x="286" y="7607"/>
                    <a:pt x="334" y="7583"/>
                    <a:pt x="369" y="7547"/>
                  </a:cubicBezTo>
                  <a:lnTo>
                    <a:pt x="1012" y="6999"/>
                  </a:lnTo>
                  <a:cubicBezTo>
                    <a:pt x="1358" y="6690"/>
                    <a:pt x="1632" y="6297"/>
                    <a:pt x="1786" y="5856"/>
                  </a:cubicBezTo>
                  <a:cubicBezTo>
                    <a:pt x="1917" y="5463"/>
                    <a:pt x="2167" y="5118"/>
                    <a:pt x="2477" y="4868"/>
                  </a:cubicBezTo>
                  <a:lnTo>
                    <a:pt x="2929" y="4487"/>
                  </a:lnTo>
                  <a:cubicBezTo>
                    <a:pt x="3103" y="4649"/>
                    <a:pt x="3322" y="4730"/>
                    <a:pt x="3541" y="4730"/>
                  </a:cubicBezTo>
                  <a:cubicBezTo>
                    <a:pt x="3772" y="4730"/>
                    <a:pt x="4002" y="4641"/>
                    <a:pt x="4179" y="4463"/>
                  </a:cubicBezTo>
                  <a:lnTo>
                    <a:pt x="4430" y="4225"/>
                  </a:lnTo>
                  <a:lnTo>
                    <a:pt x="4465" y="4225"/>
                  </a:lnTo>
                  <a:cubicBezTo>
                    <a:pt x="4572" y="4237"/>
                    <a:pt x="4691" y="4249"/>
                    <a:pt x="4811" y="4249"/>
                  </a:cubicBezTo>
                  <a:cubicBezTo>
                    <a:pt x="4820" y="4249"/>
                    <a:pt x="4829" y="4249"/>
                    <a:pt x="4838" y="4249"/>
                  </a:cubicBezTo>
                  <a:cubicBezTo>
                    <a:pt x="5601" y="4249"/>
                    <a:pt x="6290" y="3752"/>
                    <a:pt x="6549" y="3023"/>
                  </a:cubicBezTo>
                  <a:lnTo>
                    <a:pt x="7037" y="1618"/>
                  </a:lnTo>
                  <a:cubicBezTo>
                    <a:pt x="7333" y="800"/>
                    <a:pt x="6692" y="1"/>
                    <a:pt x="58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24" name="Google Shape;6824;p112"/>
          <p:cNvGrpSpPr/>
          <p:nvPr/>
        </p:nvGrpSpPr>
        <p:grpSpPr>
          <a:xfrm>
            <a:off x="4019671" y="3274086"/>
            <a:ext cx="356209" cy="391009"/>
            <a:chOff x="4019671" y="3274086"/>
            <a:chExt cx="356209" cy="391009"/>
          </a:xfrm>
        </p:grpSpPr>
        <p:sp>
          <p:nvSpPr>
            <p:cNvPr id="6825" name="Google Shape;6825;p112"/>
            <p:cNvSpPr/>
            <p:nvPr/>
          </p:nvSpPr>
          <p:spPr>
            <a:xfrm>
              <a:off x="4227485" y="3361498"/>
              <a:ext cx="50691" cy="43226"/>
            </a:xfrm>
            <a:custGeom>
              <a:rect b="b" l="l" r="r" t="t"/>
              <a:pathLst>
                <a:path extrusionOk="0" h="1575" w="1847">
                  <a:moveTo>
                    <a:pt x="1061" y="413"/>
                  </a:moveTo>
                  <a:cubicBezTo>
                    <a:pt x="1251" y="413"/>
                    <a:pt x="1430" y="562"/>
                    <a:pt x="1430" y="787"/>
                  </a:cubicBezTo>
                  <a:cubicBezTo>
                    <a:pt x="1430" y="989"/>
                    <a:pt x="1263" y="1156"/>
                    <a:pt x="1061" y="1156"/>
                  </a:cubicBezTo>
                  <a:cubicBezTo>
                    <a:pt x="727" y="1156"/>
                    <a:pt x="572" y="751"/>
                    <a:pt x="799" y="525"/>
                  </a:cubicBezTo>
                  <a:cubicBezTo>
                    <a:pt x="876" y="447"/>
                    <a:pt x="970" y="413"/>
                    <a:pt x="1061" y="413"/>
                  </a:cubicBezTo>
                  <a:close/>
                  <a:moveTo>
                    <a:pt x="1061" y="1"/>
                  </a:moveTo>
                  <a:cubicBezTo>
                    <a:pt x="358" y="1"/>
                    <a:pt x="1" y="846"/>
                    <a:pt x="501" y="1346"/>
                  </a:cubicBezTo>
                  <a:cubicBezTo>
                    <a:pt x="662" y="1504"/>
                    <a:pt x="860" y="1574"/>
                    <a:pt x="1053" y="1574"/>
                  </a:cubicBezTo>
                  <a:cubicBezTo>
                    <a:pt x="1459" y="1574"/>
                    <a:pt x="1846" y="1263"/>
                    <a:pt x="1846" y="787"/>
                  </a:cubicBezTo>
                  <a:cubicBezTo>
                    <a:pt x="1846" y="358"/>
                    <a:pt x="1489" y="1"/>
                    <a:pt x="10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26" name="Google Shape;6826;p112"/>
            <p:cNvSpPr/>
            <p:nvPr/>
          </p:nvSpPr>
          <p:spPr>
            <a:xfrm>
              <a:off x="4019671" y="3274086"/>
              <a:ext cx="356209" cy="391009"/>
            </a:xfrm>
            <a:custGeom>
              <a:rect b="b" l="l" r="r" t="t"/>
              <a:pathLst>
                <a:path extrusionOk="0" h="14247" w="12979">
                  <a:moveTo>
                    <a:pt x="8639" y="421"/>
                  </a:moveTo>
                  <a:cubicBezTo>
                    <a:pt x="8778" y="421"/>
                    <a:pt x="8918" y="513"/>
                    <a:pt x="8918" y="697"/>
                  </a:cubicBezTo>
                  <a:lnTo>
                    <a:pt x="8918" y="2162"/>
                  </a:lnTo>
                  <a:cubicBezTo>
                    <a:pt x="8823" y="2150"/>
                    <a:pt x="8728" y="2144"/>
                    <a:pt x="8634" y="2144"/>
                  </a:cubicBezTo>
                  <a:cubicBezTo>
                    <a:pt x="8540" y="2144"/>
                    <a:pt x="8448" y="2150"/>
                    <a:pt x="8359" y="2162"/>
                  </a:cubicBezTo>
                  <a:lnTo>
                    <a:pt x="8359" y="697"/>
                  </a:lnTo>
                  <a:cubicBezTo>
                    <a:pt x="8359" y="513"/>
                    <a:pt x="8499" y="421"/>
                    <a:pt x="8639" y="421"/>
                  </a:cubicBezTo>
                  <a:close/>
                  <a:moveTo>
                    <a:pt x="4870" y="2341"/>
                  </a:moveTo>
                  <a:lnTo>
                    <a:pt x="4787" y="2591"/>
                  </a:lnTo>
                  <a:cubicBezTo>
                    <a:pt x="4775" y="2614"/>
                    <a:pt x="4775" y="2626"/>
                    <a:pt x="4775" y="2650"/>
                  </a:cubicBezTo>
                  <a:lnTo>
                    <a:pt x="4775" y="3329"/>
                  </a:lnTo>
                  <a:lnTo>
                    <a:pt x="3203" y="3329"/>
                  </a:lnTo>
                  <a:lnTo>
                    <a:pt x="3203" y="2650"/>
                  </a:lnTo>
                  <a:cubicBezTo>
                    <a:pt x="3203" y="2626"/>
                    <a:pt x="3191" y="2614"/>
                    <a:pt x="3191" y="2591"/>
                  </a:cubicBezTo>
                  <a:lnTo>
                    <a:pt x="3108" y="2341"/>
                  </a:lnTo>
                  <a:close/>
                  <a:moveTo>
                    <a:pt x="12121" y="3745"/>
                  </a:moveTo>
                  <a:cubicBezTo>
                    <a:pt x="12407" y="3769"/>
                    <a:pt x="12407" y="4174"/>
                    <a:pt x="12121" y="4198"/>
                  </a:cubicBezTo>
                  <a:lnTo>
                    <a:pt x="10454" y="4198"/>
                  </a:lnTo>
                  <a:cubicBezTo>
                    <a:pt x="10454" y="4126"/>
                    <a:pt x="10466" y="4043"/>
                    <a:pt x="10466" y="3972"/>
                  </a:cubicBezTo>
                  <a:cubicBezTo>
                    <a:pt x="10466" y="3900"/>
                    <a:pt x="10454" y="3817"/>
                    <a:pt x="10454" y="3745"/>
                  </a:cubicBezTo>
                  <a:close/>
                  <a:moveTo>
                    <a:pt x="825" y="3744"/>
                  </a:moveTo>
                  <a:cubicBezTo>
                    <a:pt x="836" y="3744"/>
                    <a:pt x="847" y="3744"/>
                    <a:pt x="858" y="3745"/>
                  </a:cubicBezTo>
                  <a:lnTo>
                    <a:pt x="6811" y="3745"/>
                  </a:lnTo>
                  <a:cubicBezTo>
                    <a:pt x="6787" y="3888"/>
                    <a:pt x="6787" y="4043"/>
                    <a:pt x="6811" y="4198"/>
                  </a:cubicBezTo>
                  <a:lnTo>
                    <a:pt x="858" y="4198"/>
                  </a:lnTo>
                  <a:cubicBezTo>
                    <a:pt x="850" y="4198"/>
                    <a:pt x="843" y="4199"/>
                    <a:pt x="836" y="4199"/>
                  </a:cubicBezTo>
                  <a:cubicBezTo>
                    <a:pt x="535" y="4199"/>
                    <a:pt x="532" y="3744"/>
                    <a:pt x="825" y="3744"/>
                  </a:cubicBezTo>
                  <a:close/>
                  <a:moveTo>
                    <a:pt x="6216" y="6508"/>
                  </a:moveTo>
                  <a:cubicBezTo>
                    <a:pt x="6335" y="6758"/>
                    <a:pt x="6347" y="7043"/>
                    <a:pt x="6228" y="7305"/>
                  </a:cubicBezTo>
                  <a:lnTo>
                    <a:pt x="6239" y="7305"/>
                  </a:lnTo>
                  <a:cubicBezTo>
                    <a:pt x="6097" y="7651"/>
                    <a:pt x="5751" y="7877"/>
                    <a:pt x="5370" y="7877"/>
                  </a:cubicBezTo>
                  <a:lnTo>
                    <a:pt x="2620" y="7877"/>
                  </a:lnTo>
                  <a:cubicBezTo>
                    <a:pt x="2239" y="7877"/>
                    <a:pt x="1894" y="7651"/>
                    <a:pt x="1739" y="7305"/>
                  </a:cubicBezTo>
                  <a:cubicBezTo>
                    <a:pt x="1691" y="7198"/>
                    <a:pt x="1667" y="7091"/>
                    <a:pt x="1667" y="6972"/>
                  </a:cubicBezTo>
                  <a:lnTo>
                    <a:pt x="2215" y="6770"/>
                  </a:lnTo>
                  <a:cubicBezTo>
                    <a:pt x="2477" y="6670"/>
                    <a:pt x="2756" y="6619"/>
                    <a:pt x="3035" y="6619"/>
                  </a:cubicBezTo>
                  <a:cubicBezTo>
                    <a:pt x="3289" y="6619"/>
                    <a:pt x="3543" y="6661"/>
                    <a:pt x="3787" y="6746"/>
                  </a:cubicBezTo>
                  <a:cubicBezTo>
                    <a:pt x="4072" y="6843"/>
                    <a:pt x="4365" y="6890"/>
                    <a:pt x="4658" y="6890"/>
                  </a:cubicBezTo>
                  <a:cubicBezTo>
                    <a:pt x="4978" y="6890"/>
                    <a:pt x="5298" y="6834"/>
                    <a:pt x="5608" y="6722"/>
                  </a:cubicBezTo>
                  <a:lnTo>
                    <a:pt x="6216" y="6508"/>
                  </a:lnTo>
                  <a:close/>
                  <a:moveTo>
                    <a:pt x="3983" y="9490"/>
                  </a:moveTo>
                  <a:cubicBezTo>
                    <a:pt x="4078" y="9490"/>
                    <a:pt x="4174" y="9532"/>
                    <a:pt x="4239" y="9615"/>
                  </a:cubicBezTo>
                  <a:cubicBezTo>
                    <a:pt x="4715" y="10270"/>
                    <a:pt x="4775" y="10544"/>
                    <a:pt x="4775" y="10639"/>
                  </a:cubicBezTo>
                  <a:cubicBezTo>
                    <a:pt x="4775" y="10782"/>
                    <a:pt x="4739" y="10913"/>
                    <a:pt x="4668" y="11032"/>
                  </a:cubicBezTo>
                  <a:cubicBezTo>
                    <a:pt x="4608" y="10818"/>
                    <a:pt x="4501" y="10603"/>
                    <a:pt x="4358" y="10437"/>
                  </a:cubicBezTo>
                  <a:cubicBezTo>
                    <a:pt x="4263" y="10312"/>
                    <a:pt x="4123" y="10249"/>
                    <a:pt x="3983" y="10249"/>
                  </a:cubicBezTo>
                  <a:cubicBezTo>
                    <a:pt x="3843" y="10249"/>
                    <a:pt x="3703" y="10312"/>
                    <a:pt x="3608" y="10437"/>
                  </a:cubicBezTo>
                  <a:cubicBezTo>
                    <a:pt x="3465" y="10603"/>
                    <a:pt x="3358" y="10818"/>
                    <a:pt x="3299" y="11032"/>
                  </a:cubicBezTo>
                  <a:cubicBezTo>
                    <a:pt x="3227" y="10913"/>
                    <a:pt x="3191" y="10782"/>
                    <a:pt x="3191" y="10639"/>
                  </a:cubicBezTo>
                  <a:cubicBezTo>
                    <a:pt x="3191" y="10544"/>
                    <a:pt x="3239" y="10270"/>
                    <a:pt x="3727" y="9615"/>
                  </a:cubicBezTo>
                  <a:cubicBezTo>
                    <a:pt x="3793" y="9532"/>
                    <a:pt x="3888" y="9490"/>
                    <a:pt x="3983" y="9490"/>
                  </a:cubicBezTo>
                  <a:close/>
                  <a:moveTo>
                    <a:pt x="3989" y="10663"/>
                  </a:moveTo>
                  <a:cubicBezTo>
                    <a:pt x="4001" y="10663"/>
                    <a:pt x="4013" y="10675"/>
                    <a:pt x="4013" y="10687"/>
                  </a:cubicBezTo>
                  <a:cubicBezTo>
                    <a:pt x="4251" y="10996"/>
                    <a:pt x="4251" y="11103"/>
                    <a:pt x="4251" y="11115"/>
                  </a:cubicBezTo>
                  <a:cubicBezTo>
                    <a:pt x="4251" y="11258"/>
                    <a:pt x="4132" y="11389"/>
                    <a:pt x="3989" y="11389"/>
                  </a:cubicBezTo>
                  <a:cubicBezTo>
                    <a:pt x="3834" y="11377"/>
                    <a:pt x="3715" y="11258"/>
                    <a:pt x="3715" y="11115"/>
                  </a:cubicBezTo>
                  <a:cubicBezTo>
                    <a:pt x="3715" y="11115"/>
                    <a:pt x="3715" y="10996"/>
                    <a:pt x="3953" y="10687"/>
                  </a:cubicBezTo>
                  <a:cubicBezTo>
                    <a:pt x="3953" y="10675"/>
                    <a:pt x="3965" y="10663"/>
                    <a:pt x="3989" y="10663"/>
                  </a:cubicBezTo>
                  <a:close/>
                  <a:moveTo>
                    <a:pt x="5132" y="11842"/>
                  </a:moveTo>
                  <a:cubicBezTo>
                    <a:pt x="5370" y="11842"/>
                    <a:pt x="5549" y="12032"/>
                    <a:pt x="5549" y="12258"/>
                  </a:cubicBezTo>
                  <a:lnTo>
                    <a:pt x="5549" y="12461"/>
                  </a:lnTo>
                  <a:lnTo>
                    <a:pt x="2418" y="12461"/>
                  </a:lnTo>
                  <a:lnTo>
                    <a:pt x="2418" y="12258"/>
                  </a:lnTo>
                  <a:cubicBezTo>
                    <a:pt x="2418" y="12032"/>
                    <a:pt x="2596" y="11842"/>
                    <a:pt x="2834" y="11842"/>
                  </a:cubicBezTo>
                  <a:close/>
                  <a:moveTo>
                    <a:pt x="9478" y="11925"/>
                  </a:moveTo>
                  <a:cubicBezTo>
                    <a:pt x="9609" y="11925"/>
                    <a:pt x="9716" y="12032"/>
                    <a:pt x="9728" y="12175"/>
                  </a:cubicBezTo>
                  <a:lnTo>
                    <a:pt x="9716" y="12175"/>
                  </a:lnTo>
                  <a:lnTo>
                    <a:pt x="9716" y="12461"/>
                  </a:lnTo>
                  <a:lnTo>
                    <a:pt x="7549" y="12461"/>
                  </a:lnTo>
                  <a:lnTo>
                    <a:pt x="7549" y="12175"/>
                  </a:lnTo>
                  <a:cubicBezTo>
                    <a:pt x="7549" y="12032"/>
                    <a:pt x="7656" y="11925"/>
                    <a:pt x="7787" y="11925"/>
                  </a:cubicBezTo>
                  <a:close/>
                  <a:moveTo>
                    <a:pt x="10561" y="12878"/>
                  </a:moveTo>
                  <a:cubicBezTo>
                    <a:pt x="10681" y="12878"/>
                    <a:pt x="10788" y="12985"/>
                    <a:pt x="10788" y="13116"/>
                  </a:cubicBezTo>
                  <a:lnTo>
                    <a:pt x="10788" y="13592"/>
                  </a:lnTo>
                  <a:cubicBezTo>
                    <a:pt x="10788" y="13723"/>
                    <a:pt x="10681" y="13830"/>
                    <a:pt x="10550" y="13830"/>
                  </a:cubicBezTo>
                  <a:lnTo>
                    <a:pt x="751" y="13830"/>
                  </a:lnTo>
                  <a:cubicBezTo>
                    <a:pt x="620" y="13830"/>
                    <a:pt x="513" y="13723"/>
                    <a:pt x="513" y="13592"/>
                  </a:cubicBezTo>
                  <a:lnTo>
                    <a:pt x="513" y="13116"/>
                  </a:lnTo>
                  <a:cubicBezTo>
                    <a:pt x="513" y="12985"/>
                    <a:pt x="620" y="12878"/>
                    <a:pt x="751" y="12878"/>
                  </a:cubicBezTo>
                  <a:close/>
                  <a:moveTo>
                    <a:pt x="8633" y="1"/>
                  </a:moveTo>
                  <a:cubicBezTo>
                    <a:pt x="8281" y="1"/>
                    <a:pt x="7930" y="233"/>
                    <a:pt x="7930" y="697"/>
                  </a:cubicBezTo>
                  <a:lnTo>
                    <a:pt x="7930" y="2281"/>
                  </a:lnTo>
                  <a:cubicBezTo>
                    <a:pt x="7466" y="2471"/>
                    <a:pt x="7097" y="2852"/>
                    <a:pt x="6918" y="3317"/>
                  </a:cubicBezTo>
                  <a:lnTo>
                    <a:pt x="5204" y="3317"/>
                  </a:lnTo>
                  <a:lnTo>
                    <a:pt x="5204" y="2686"/>
                  </a:lnTo>
                  <a:lnTo>
                    <a:pt x="5299" y="2388"/>
                  </a:lnTo>
                  <a:cubicBezTo>
                    <a:pt x="5370" y="2162"/>
                    <a:pt x="5204" y="1924"/>
                    <a:pt x="4966" y="1924"/>
                  </a:cubicBezTo>
                  <a:lnTo>
                    <a:pt x="3025" y="1924"/>
                  </a:lnTo>
                  <a:cubicBezTo>
                    <a:pt x="2787" y="1924"/>
                    <a:pt x="2608" y="2162"/>
                    <a:pt x="2691" y="2388"/>
                  </a:cubicBezTo>
                  <a:lnTo>
                    <a:pt x="2787" y="2686"/>
                  </a:lnTo>
                  <a:lnTo>
                    <a:pt x="2787" y="3317"/>
                  </a:lnTo>
                  <a:lnTo>
                    <a:pt x="858" y="3317"/>
                  </a:lnTo>
                  <a:cubicBezTo>
                    <a:pt x="1" y="3317"/>
                    <a:pt x="1" y="4615"/>
                    <a:pt x="858" y="4615"/>
                  </a:cubicBezTo>
                  <a:lnTo>
                    <a:pt x="2787" y="4615"/>
                  </a:lnTo>
                  <a:lnTo>
                    <a:pt x="2787" y="4734"/>
                  </a:lnTo>
                  <a:cubicBezTo>
                    <a:pt x="2787" y="4746"/>
                    <a:pt x="2775" y="4757"/>
                    <a:pt x="2763" y="4769"/>
                  </a:cubicBezTo>
                  <a:lnTo>
                    <a:pt x="2513" y="5043"/>
                  </a:lnTo>
                  <a:cubicBezTo>
                    <a:pt x="2382" y="5174"/>
                    <a:pt x="2477" y="5389"/>
                    <a:pt x="2656" y="5389"/>
                  </a:cubicBezTo>
                  <a:cubicBezTo>
                    <a:pt x="2715" y="5389"/>
                    <a:pt x="2775" y="5365"/>
                    <a:pt x="2810" y="5329"/>
                  </a:cubicBezTo>
                  <a:lnTo>
                    <a:pt x="3061" y="5055"/>
                  </a:lnTo>
                  <a:cubicBezTo>
                    <a:pt x="3144" y="4972"/>
                    <a:pt x="3191" y="4853"/>
                    <a:pt x="3191" y="4734"/>
                  </a:cubicBezTo>
                  <a:lnTo>
                    <a:pt x="3191" y="4615"/>
                  </a:lnTo>
                  <a:lnTo>
                    <a:pt x="4763" y="4615"/>
                  </a:lnTo>
                  <a:lnTo>
                    <a:pt x="4763" y="4734"/>
                  </a:lnTo>
                  <a:cubicBezTo>
                    <a:pt x="4763" y="4853"/>
                    <a:pt x="4811" y="4972"/>
                    <a:pt x="4894" y="5055"/>
                  </a:cubicBezTo>
                  <a:lnTo>
                    <a:pt x="5942" y="6151"/>
                  </a:lnTo>
                  <a:lnTo>
                    <a:pt x="5466" y="6329"/>
                  </a:lnTo>
                  <a:cubicBezTo>
                    <a:pt x="5207" y="6421"/>
                    <a:pt x="4936" y="6469"/>
                    <a:pt x="4665" y="6469"/>
                  </a:cubicBezTo>
                  <a:cubicBezTo>
                    <a:pt x="4412" y="6469"/>
                    <a:pt x="4159" y="6427"/>
                    <a:pt x="3918" y="6341"/>
                  </a:cubicBezTo>
                  <a:cubicBezTo>
                    <a:pt x="3637" y="6245"/>
                    <a:pt x="3340" y="6198"/>
                    <a:pt x="3042" y="6198"/>
                  </a:cubicBezTo>
                  <a:cubicBezTo>
                    <a:pt x="2709" y="6198"/>
                    <a:pt x="2375" y="6257"/>
                    <a:pt x="2060" y="6377"/>
                  </a:cubicBezTo>
                  <a:lnTo>
                    <a:pt x="1763" y="6484"/>
                  </a:lnTo>
                  <a:cubicBezTo>
                    <a:pt x="1810" y="6412"/>
                    <a:pt x="1858" y="6341"/>
                    <a:pt x="1918" y="6270"/>
                  </a:cubicBezTo>
                  <a:lnTo>
                    <a:pt x="2191" y="5972"/>
                  </a:lnTo>
                  <a:cubicBezTo>
                    <a:pt x="2332" y="5859"/>
                    <a:pt x="2155" y="5629"/>
                    <a:pt x="2004" y="5629"/>
                  </a:cubicBezTo>
                  <a:cubicBezTo>
                    <a:pt x="1963" y="5629"/>
                    <a:pt x="1924" y="5646"/>
                    <a:pt x="1894" y="5686"/>
                  </a:cubicBezTo>
                  <a:lnTo>
                    <a:pt x="1620" y="5984"/>
                  </a:lnTo>
                  <a:cubicBezTo>
                    <a:pt x="798" y="6853"/>
                    <a:pt x="1406" y="8294"/>
                    <a:pt x="2608" y="8294"/>
                  </a:cubicBezTo>
                  <a:lnTo>
                    <a:pt x="5358" y="8294"/>
                  </a:lnTo>
                  <a:cubicBezTo>
                    <a:pt x="6561" y="8294"/>
                    <a:pt x="7180" y="6853"/>
                    <a:pt x="6347" y="5984"/>
                  </a:cubicBezTo>
                  <a:lnTo>
                    <a:pt x="5204" y="4769"/>
                  </a:lnTo>
                  <a:cubicBezTo>
                    <a:pt x="5192" y="4757"/>
                    <a:pt x="5192" y="4746"/>
                    <a:pt x="5192" y="4734"/>
                  </a:cubicBezTo>
                  <a:lnTo>
                    <a:pt x="5192" y="4615"/>
                  </a:lnTo>
                  <a:lnTo>
                    <a:pt x="6918" y="4615"/>
                  </a:lnTo>
                  <a:cubicBezTo>
                    <a:pt x="7097" y="5091"/>
                    <a:pt x="7466" y="5460"/>
                    <a:pt x="7930" y="5662"/>
                  </a:cubicBezTo>
                  <a:lnTo>
                    <a:pt x="7930" y="11508"/>
                  </a:lnTo>
                  <a:lnTo>
                    <a:pt x="7787" y="11508"/>
                  </a:lnTo>
                  <a:cubicBezTo>
                    <a:pt x="7418" y="11508"/>
                    <a:pt x="7121" y="11806"/>
                    <a:pt x="7121" y="12163"/>
                  </a:cubicBezTo>
                  <a:lnTo>
                    <a:pt x="7121" y="12461"/>
                  </a:lnTo>
                  <a:lnTo>
                    <a:pt x="5966" y="12461"/>
                  </a:lnTo>
                  <a:lnTo>
                    <a:pt x="5966" y="12258"/>
                  </a:lnTo>
                  <a:cubicBezTo>
                    <a:pt x="5966" y="11794"/>
                    <a:pt x="5597" y="11425"/>
                    <a:pt x="5132" y="11425"/>
                  </a:cubicBezTo>
                  <a:lnTo>
                    <a:pt x="4906" y="11425"/>
                  </a:lnTo>
                  <a:cubicBezTo>
                    <a:pt x="5096" y="11211"/>
                    <a:pt x="5192" y="10925"/>
                    <a:pt x="5204" y="10639"/>
                  </a:cubicBezTo>
                  <a:cubicBezTo>
                    <a:pt x="5204" y="10341"/>
                    <a:pt x="5001" y="9925"/>
                    <a:pt x="4585" y="9365"/>
                  </a:cubicBezTo>
                  <a:cubicBezTo>
                    <a:pt x="4436" y="9163"/>
                    <a:pt x="4212" y="9062"/>
                    <a:pt x="3991" y="9062"/>
                  </a:cubicBezTo>
                  <a:cubicBezTo>
                    <a:pt x="3769" y="9062"/>
                    <a:pt x="3549" y="9163"/>
                    <a:pt x="3406" y="9365"/>
                  </a:cubicBezTo>
                  <a:cubicBezTo>
                    <a:pt x="2989" y="9925"/>
                    <a:pt x="2787" y="10341"/>
                    <a:pt x="2787" y="10639"/>
                  </a:cubicBezTo>
                  <a:cubicBezTo>
                    <a:pt x="2787" y="10925"/>
                    <a:pt x="2894" y="11211"/>
                    <a:pt x="3084" y="11425"/>
                  </a:cubicBezTo>
                  <a:lnTo>
                    <a:pt x="2834" y="11425"/>
                  </a:lnTo>
                  <a:cubicBezTo>
                    <a:pt x="2370" y="11425"/>
                    <a:pt x="2001" y="11794"/>
                    <a:pt x="2001" y="12258"/>
                  </a:cubicBezTo>
                  <a:lnTo>
                    <a:pt x="2001" y="12461"/>
                  </a:lnTo>
                  <a:lnTo>
                    <a:pt x="751" y="12461"/>
                  </a:lnTo>
                  <a:cubicBezTo>
                    <a:pt x="382" y="12461"/>
                    <a:pt x="96" y="12747"/>
                    <a:pt x="96" y="13116"/>
                  </a:cubicBezTo>
                  <a:lnTo>
                    <a:pt x="96" y="13592"/>
                  </a:lnTo>
                  <a:cubicBezTo>
                    <a:pt x="96" y="13949"/>
                    <a:pt x="382" y="14247"/>
                    <a:pt x="751" y="14247"/>
                  </a:cubicBezTo>
                  <a:lnTo>
                    <a:pt x="10561" y="14247"/>
                  </a:lnTo>
                  <a:cubicBezTo>
                    <a:pt x="10919" y="14247"/>
                    <a:pt x="11216" y="13949"/>
                    <a:pt x="11216" y="13592"/>
                  </a:cubicBezTo>
                  <a:lnTo>
                    <a:pt x="11216" y="13116"/>
                  </a:lnTo>
                  <a:cubicBezTo>
                    <a:pt x="11216" y="12747"/>
                    <a:pt x="10919" y="12461"/>
                    <a:pt x="10561" y="12461"/>
                  </a:cubicBezTo>
                  <a:lnTo>
                    <a:pt x="10145" y="12461"/>
                  </a:lnTo>
                  <a:lnTo>
                    <a:pt x="10145" y="12163"/>
                  </a:lnTo>
                  <a:cubicBezTo>
                    <a:pt x="10145" y="11806"/>
                    <a:pt x="9847" y="11508"/>
                    <a:pt x="9490" y="11508"/>
                  </a:cubicBezTo>
                  <a:lnTo>
                    <a:pt x="9335" y="11508"/>
                  </a:lnTo>
                  <a:lnTo>
                    <a:pt x="9335" y="9949"/>
                  </a:lnTo>
                  <a:cubicBezTo>
                    <a:pt x="9347" y="9800"/>
                    <a:pt x="9237" y="9725"/>
                    <a:pt x="9127" y="9725"/>
                  </a:cubicBezTo>
                  <a:cubicBezTo>
                    <a:pt x="9017" y="9725"/>
                    <a:pt x="8906" y="9800"/>
                    <a:pt x="8918" y="9949"/>
                  </a:cubicBezTo>
                  <a:lnTo>
                    <a:pt x="8918" y="11508"/>
                  </a:lnTo>
                  <a:lnTo>
                    <a:pt x="8359" y="11508"/>
                  </a:lnTo>
                  <a:lnTo>
                    <a:pt x="8359" y="5781"/>
                  </a:lnTo>
                  <a:cubicBezTo>
                    <a:pt x="8448" y="5793"/>
                    <a:pt x="8540" y="5799"/>
                    <a:pt x="8634" y="5799"/>
                  </a:cubicBezTo>
                  <a:cubicBezTo>
                    <a:pt x="8728" y="5799"/>
                    <a:pt x="8823" y="5793"/>
                    <a:pt x="8918" y="5781"/>
                  </a:cubicBezTo>
                  <a:lnTo>
                    <a:pt x="8918" y="9056"/>
                  </a:lnTo>
                  <a:cubicBezTo>
                    <a:pt x="8901" y="9204"/>
                    <a:pt x="9011" y="9279"/>
                    <a:pt x="9122" y="9279"/>
                  </a:cubicBezTo>
                  <a:cubicBezTo>
                    <a:pt x="9234" y="9279"/>
                    <a:pt x="9347" y="9204"/>
                    <a:pt x="9335" y="9056"/>
                  </a:cubicBezTo>
                  <a:lnTo>
                    <a:pt x="9335" y="5662"/>
                  </a:lnTo>
                  <a:cubicBezTo>
                    <a:pt x="9799" y="5472"/>
                    <a:pt x="10169" y="5091"/>
                    <a:pt x="10347" y="4627"/>
                  </a:cubicBezTo>
                  <a:lnTo>
                    <a:pt x="12121" y="4627"/>
                  </a:lnTo>
                  <a:cubicBezTo>
                    <a:pt x="12978" y="4627"/>
                    <a:pt x="12978" y="3329"/>
                    <a:pt x="12121" y="3329"/>
                  </a:cubicBezTo>
                  <a:lnTo>
                    <a:pt x="10347" y="3329"/>
                  </a:lnTo>
                  <a:cubicBezTo>
                    <a:pt x="10323" y="3269"/>
                    <a:pt x="10300" y="3210"/>
                    <a:pt x="10276" y="3150"/>
                  </a:cubicBezTo>
                  <a:cubicBezTo>
                    <a:pt x="10232" y="3067"/>
                    <a:pt x="10163" y="3033"/>
                    <a:pt x="10094" y="3033"/>
                  </a:cubicBezTo>
                  <a:cubicBezTo>
                    <a:pt x="9954" y="3033"/>
                    <a:pt x="9815" y="3173"/>
                    <a:pt x="9895" y="3341"/>
                  </a:cubicBezTo>
                  <a:cubicBezTo>
                    <a:pt x="9990" y="3531"/>
                    <a:pt x="10049" y="3757"/>
                    <a:pt x="10049" y="3972"/>
                  </a:cubicBezTo>
                  <a:cubicBezTo>
                    <a:pt x="10049" y="4852"/>
                    <a:pt x="9336" y="5383"/>
                    <a:pt x="8615" y="5383"/>
                  </a:cubicBezTo>
                  <a:cubicBezTo>
                    <a:pt x="8147" y="5383"/>
                    <a:pt x="7676" y="5159"/>
                    <a:pt x="7394" y="4662"/>
                  </a:cubicBezTo>
                  <a:cubicBezTo>
                    <a:pt x="6831" y="3641"/>
                    <a:pt x="7645" y="2551"/>
                    <a:pt x="8628" y="2551"/>
                  </a:cubicBezTo>
                  <a:cubicBezTo>
                    <a:pt x="8871" y="2551"/>
                    <a:pt x="9125" y="2618"/>
                    <a:pt x="9371" y="2769"/>
                  </a:cubicBezTo>
                  <a:cubicBezTo>
                    <a:pt x="9409" y="2792"/>
                    <a:pt x="9447" y="2802"/>
                    <a:pt x="9483" y="2802"/>
                  </a:cubicBezTo>
                  <a:cubicBezTo>
                    <a:pt x="9666" y="2802"/>
                    <a:pt x="9785" y="2532"/>
                    <a:pt x="9585" y="2412"/>
                  </a:cubicBezTo>
                  <a:cubicBezTo>
                    <a:pt x="9502" y="2364"/>
                    <a:pt x="9418" y="2317"/>
                    <a:pt x="9335" y="2281"/>
                  </a:cubicBezTo>
                  <a:lnTo>
                    <a:pt x="9335" y="697"/>
                  </a:lnTo>
                  <a:cubicBezTo>
                    <a:pt x="9335" y="233"/>
                    <a:pt x="8984" y="1"/>
                    <a:pt x="86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27" name="Google Shape;6827;p112"/>
          <p:cNvGrpSpPr/>
          <p:nvPr/>
        </p:nvGrpSpPr>
        <p:grpSpPr>
          <a:xfrm>
            <a:off x="3269737" y="3274031"/>
            <a:ext cx="399983" cy="391064"/>
            <a:chOff x="3269737" y="3274031"/>
            <a:chExt cx="399983" cy="391064"/>
          </a:xfrm>
        </p:grpSpPr>
        <p:sp>
          <p:nvSpPr>
            <p:cNvPr id="6828" name="Google Shape;6828;p112"/>
            <p:cNvSpPr/>
            <p:nvPr/>
          </p:nvSpPr>
          <p:spPr>
            <a:xfrm>
              <a:off x="3269737" y="3396984"/>
              <a:ext cx="302773" cy="268110"/>
            </a:xfrm>
            <a:custGeom>
              <a:rect b="b" l="l" r="r" t="t"/>
              <a:pathLst>
                <a:path extrusionOk="0" h="9769" w="11032">
                  <a:moveTo>
                    <a:pt x="9995" y="0"/>
                  </a:moveTo>
                  <a:cubicBezTo>
                    <a:pt x="9874" y="0"/>
                    <a:pt x="9754" y="93"/>
                    <a:pt x="9788" y="256"/>
                  </a:cubicBezTo>
                  <a:lnTo>
                    <a:pt x="10312" y="3066"/>
                  </a:lnTo>
                  <a:cubicBezTo>
                    <a:pt x="10323" y="3125"/>
                    <a:pt x="10335" y="3185"/>
                    <a:pt x="10335" y="3256"/>
                  </a:cubicBezTo>
                  <a:lnTo>
                    <a:pt x="8669" y="1577"/>
                  </a:lnTo>
                  <a:cubicBezTo>
                    <a:pt x="8623" y="1534"/>
                    <a:pt x="8572" y="1516"/>
                    <a:pt x="8523" y="1516"/>
                  </a:cubicBezTo>
                  <a:cubicBezTo>
                    <a:pt x="8357" y="1516"/>
                    <a:pt x="8214" y="1728"/>
                    <a:pt x="8371" y="1875"/>
                  </a:cubicBezTo>
                  <a:lnTo>
                    <a:pt x="10323" y="3828"/>
                  </a:lnTo>
                  <a:cubicBezTo>
                    <a:pt x="10252" y="4197"/>
                    <a:pt x="10097" y="4542"/>
                    <a:pt x="9859" y="4840"/>
                  </a:cubicBezTo>
                  <a:lnTo>
                    <a:pt x="7168" y="2149"/>
                  </a:lnTo>
                  <a:cubicBezTo>
                    <a:pt x="7121" y="2101"/>
                    <a:pt x="7068" y="2081"/>
                    <a:pt x="7017" y="2081"/>
                  </a:cubicBezTo>
                  <a:cubicBezTo>
                    <a:pt x="6854" y="2081"/>
                    <a:pt x="6716" y="2292"/>
                    <a:pt x="6871" y="2446"/>
                  </a:cubicBezTo>
                  <a:lnTo>
                    <a:pt x="9561" y="5125"/>
                  </a:lnTo>
                  <a:cubicBezTo>
                    <a:pt x="9276" y="5363"/>
                    <a:pt x="8919" y="5530"/>
                    <a:pt x="8549" y="5590"/>
                  </a:cubicBezTo>
                  <a:lnTo>
                    <a:pt x="6609" y="3637"/>
                  </a:lnTo>
                  <a:cubicBezTo>
                    <a:pt x="6567" y="3595"/>
                    <a:pt x="6510" y="3575"/>
                    <a:pt x="6455" y="3575"/>
                  </a:cubicBezTo>
                  <a:cubicBezTo>
                    <a:pt x="6400" y="3575"/>
                    <a:pt x="6347" y="3595"/>
                    <a:pt x="6311" y="3637"/>
                  </a:cubicBezTo>
                  <a:cubicBezTo>
                    <a:pt x="6228" y="3720"/>
                    <a:pt x="6228" y="3851"/>
                    <a:pt x="6311" y="3935"/>
                  </a:cubicBezTo>
                  <a:lnTo>
                    <a:pt x="7978" y="5613"/>
                  </a:lnTo>
                  <a:cubicBezTo>
                    <a:pt x="7918" y="5613"/>
                    <a:pt x="7847" y="5590"/>
                    <a:pt x="7787" y="5578"/>
                  </a:cubicBezTo>
                  <a:lnTo>
                    <a:pt x="4466" y="4959"/>
                  </a:lnTo>
                  <a:cubicBezTo>
                    <a:pt x="4211" y="4912"/>
                    <a:pt x="3955" y="4889"/>
                    <a:pt x="3700" y="4889"/>
                  </a:cubicBezTo>
                  <a:cubicBezTo>
                    <a:pt x="2596" y="4889"/>
                    <a:pt x="1520" y="5320"/>
                    <a:pt x="727" y="6114"/>
                  </a:cubicBezTo>
                  <a:lnTo>
                    <a:pt x="465" y="6375"/>
                  </a:lnTo>
                  <a:cubicBezTo>
                    <a:pt x="1" y="6852"/>
                    <a:pt x="334" y="7649"/>
                    <a:pt x="1001" y="7649"/>
                  </a:cubicBezTo>
                  <a:cubicBezTo>
                    <a:pt x="1191" y="7649"/>
                    <a:pt x="1382" y="7578"/>
                    <a:pt x="1525" y="7435"/>
                  </a:cubicBezTo>
                  <a:lnTo>
                    <a:pt x="1632" y="7316"/>
                  </a:lnTo>
                  <a:lnTo>
                    <a:pt x="4013" y="9709"/>
                  </a:lnTo>
                  <a:cubicBezTo>
                    <a:pt x="4061" y="9745"/>
                    <a:pt x="4108" y="9769"/>
                    <a:pt x="4168" y="9769"/>
                  </a:cubicBezTo>
                  <a:cubicBezTo>
                    <a:pt x="4227" y="9769"/>
                    <a:pt x="4275" y="9745"/>
                    <a:pt x="4311" y="9709"/>
                  </a:cubicBezTo>
                  <a:cubicBezTo>
                    <a:pt x="4394" y="9626"/>
                    <a:pt x="4394" y="9495"/>
                    <a:pt x="4311" y="9412"/>
                  </a:cubicBezTo>
                  <a:lnTo>
                    <a:pt x="1930" y="7030"/>
                  </a:lnTo>
                  <a:cubicBezTo>
                    <a:pt x="2215" y="6780"/>
                    <a:pt x="2549" y="6602"/>
                    <a:pt x="2906" y="6495"/>
                  </a:cubicBezTo>
                  <a:lnTo>
                    <a:pt x="4728" y="8316"/>
                  </a:lnTo>
                  <a:cubicBezTo>
                    <a:pt x="4774" y="8375"/>
                    <a:pt x="4830" y="8399"/>
                    <a:pt x="4885" y="8399"/>
                  </a:cubicBezTo>
                  <a:cubicBezTo>
                    <a:pt x="5052" y="8399"/>
                    <a:pt x="5205" y="8171"/>
                    <a:pt x="5025" y="8019"/>
                  </a:cubicBezTo>
                  <a:lnTo>
                    <a:pt x="3394" y="6399"/>
                  </a:lnTo>
                  <a:cubicBezTo>
                    <a:pt x="3497" y="6385"/>
                    <a:pt x="3601" y="6379"/>
                    <a:pt x="3704" y="6379"/>
                  </a:cubicBezTo>
                  <a:cubicBezTo>
                    <a:pt x="3863" y="6379"/>
                    <a:pt x="4021" y="6394"/>
                    <a:pt x="4180" y="6423"/>
                  </a:cubicBezTo>
                  <a:lnTo>
                    <a:pt x="6061" y="6780"/>
                  </a:lnTo>
                  <a:cubicBezTo>
                    <a:pt x="6076" y="6783"/>
                    <a:pt x="6091" y="6784"/>
                    <a:pt x="6105" y="6784"/>
                  </a:cubicBezTo>
                  <a:cubicBezTo>
                    <a:pt x="6353" y="6784"/>
                    <a:pt x="6403" y="6409"/>
                    <a:pt x="6144" y="6364"/>
                  </a:cubicBezTo>
                  <a:lnTo>
                    <a:pt x="6156" y="6364"/>
                  </a:lnTo>
                  <a:lnTo>
                    <a:pt x="4263" y="6018"/>
                  </a:lnTo>
                  <a:cubicBezTo>
                    <a:pt x="4071" y="5982"/>
                    <a:pt x="3878" y="5964"/>
                    <a:pt x="3687" y="5964"/>
                  </a:cubicBezTo>
                  <a:cubicBezTo>
                    <a:pt x="2869" y="5964"/>
                    <a:pt x="2077" y="6287"/>
                    <a:pt x="1489" y="6876"/>
                  </a:cubicBezTo>
                  <a:lnTo>
                    <a:pt x="1227" y="7149"/>
                  </a:lnTo>
                  <a:cubicBezTo>
                    <a:pt x="1156" y="7218"/>
                    <a:pt x="1077" y="7247"/>
                    <a:pt x="1002" y="7247"/>
                  </a:cubicBezTo>
                  <a:cubicBezTo>
                    <a:pt x="749" y="7247"/>
                    <a:pt x="534" y="6923"/>
                    <a:pt x="763" y="6685"/>
                  </a:cubicBezTo>
                  <a:lnTo>
                    <a:pt x="1025" y="6423"/>
                  </a:lnTo>
                  <a:cubicBezTo>
                    <a:pt x="1742" y="5706"/>
                    <a:pt x="2711" y="5313"/>
                    <a:pt x="3701" y="5313"/>
                  </a:cubicBezTo>
                  <a:cubicBezTo>
                    <a:pt x="3928" y="5313"/>
                    <a:pt x="4156" y="5333"/>
                    <a:pt x="4382" y="5375"/>
                  </a:cubicBezTo>
                  <a:lnTo>
                    <a:pt x="7716" y="6006"/>
                  </a:lnTo>
                  <a:cubicBezTo>
                    <a:pt x="7879" y="6037"/>
                    <a:pt x="8040" y="6051"/>
                    <a:pt x="8198" y="6051"/>
                  </a:cubicBezTo>
                  <a:cubicBezTo>
                    <a:pt x="9771" y="6051"/>
                    <a:pt x="11031" y="4605"/>
                    <a:pt x="10728" y="2982"/>
                  </a:cubicBezTo>
                  <a:lnTo>
                    <a:pt x="10204" y="172"/>
                  </a:lnTo>
                  <a:cubicBezTo>
                    <a:pt x="10179" y="54"/>
                    <a:pt x="10086" y="0"/>
                    <a:pt x="99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29" name="Google Shape;6829;p112"/>
            <p:cNvSpPr/>
            <p:nvPr/>
          </p:nvSpPr>
          <p:spPr>
            <a:xfrm>
              <a:off x="3453453" y="3274031"/>
              <a:ext cx="216267" cy="318280"/>
            </a:xfrm>
            <a:custGeom>
              <a:rect b="b" l="l" r="r" t="t"/>
              <a:pathLst>
                <a:path extrusionOk="0" h="11597" w="7880">
                  <a:moveTo>
                    <a:pt x="4930" y="1"/>
                  </a:moveTo>
                  <a:cubicBezTo>
                    <a:pt x="4758" y="1"/>
                    <a:pt x="4578" y="66"/>
                    <a:pt x="4415" y="223"/>
                  </a:cubicBezTo>
                  <a:lnTo>
                    <a:pt x="4153" y="485"/>
                  </a:lnTo>
                  <a:cubicBezTo>
                    <a:pt x="3272" y="1366"/>
                    <a:pt x="2832" y="2593"/>
                    <a:pt x="2939" y="3831"/>
                  </a:cubicBezTo>
                  <a:cubicBezTo>
                    <a:pt x="2955" y="3958"/>
                    <a:pt x="3054" y="4018"/>
                    <a:pt x="3152" y="4018"/>
                  </a:cubicBezTo>
                  <a:cubicBezTo>
                    <a:pt x="3266" y="4018"/>
                    <a:pt x="3380" y="3937"/>
                    <a:pt x="3368" y="3783"/>
                  </a:cubicBezTo>
                  <a:cubicBezTo>
                    <a:pt x="3260" y="2676"/>
                    <a:pt x="3665" y="1569"/>
                    <a:pt x="4451" y="783"/>
                  </a:cubicBezTo>
                  <a:lnTo>
                    <a:pt x="4713" y="521"/>
                  </a:lnTo>
                  <a:cubicBezTo>
                    <a:pt x="4772" y="461"/>
                    <a:pt x="4856" y="426"/>
                    <a:pt x="4939" y="426"/>
                  </a:cubicBezTo>
                  <a:cubicBezTo>
                    <a:pt x="5118" y="426"/>
                    <a:pt x="5273" y="568"/>
                    <a:pt x="5261" y="747"/>
                  </a:cubicBezTo>
                  <a:cubicBezTo>
                    <a:pt x="5273" y="830"/>
                    <a:pt x="5237" y="914"/>
                    <a:pt x="5177" y="973"/>
                  </a:cubicBezTo>
                  <a:lnTo>
                    <a:pt x="4903" y="1247"/>
                  </a:lnTo>
                  <a:cubicBezTo>
                    <a:pt x="4177" y="1973"/>
                    <a:pt x="3856" y="3009"/>
                    <a:pt x="4046" y="4021"/>
                  </a:cubicBezTo>
                  <a:lnTo>
                    <a:pt x="4665" y="7343"/>
                  </a:lnTo>
                  <a:cubicBezTo>
                    <a:pt x="5044" y="9376"/>
                    <a:pt x="3467" y="11174"/>
                    <a:pt x="1498" y="11174"/>
                  </a:cubicBezTo>
                  <a:cubicBezTo>
                    <a:pt x="1299" y="11174"/>
                    <a:pt x="1096" y="11156"/>
                    <a:pt x="891" y="11117"/>
                  </a:cubicBezTo>
                  <a:lnTo>
                    <a:pt x="343" y="11010"/>
                  </a:lnTo>
                  <a:cubicBezTo>
                    <a:pt x="329" y="11008"/>
                    <a:pt x="314" y="11006"/>
                    <a:pt x="301" y="11006"/>
                  </a:cubicBezTo>
                  <a:cubicBezTo>
                    <a:pt x="62" y="11006"/>
                    <a:pt x="1" y="11382"/>
                    <a:pt x="260" y="11427"/>
                  </a:cubicBezTo>
                  <a:lnTo>
                    <a:pt x="820" y="11534"/>
                  </a:lnTo>
                  <a:cubicBezTo>
                    <a:pt x="1048" y="11576"/>
                    <a:pt x="1275" y="11596"/>
                    <a:pt x="1497" y="11596"/>
                  </a:cubicBezTo>
                  <a:cubicBezTo>
                    <a:pt x="3723" y="11596"/>
                    <a:pt x="5515" y="9567"/>
                    <a:pt x="5082" y="7272"/>
                  </a:cubicBezTo>
                  <a:lnTo>
                    <a:pt x="4463" y="3950"/>
                  </a:lnTo>
                  <a:cubicBezTo>
                    <a:pt x="4415" y="3688"/>
                    <a:pt x="4403" y="3426"/>
                    <a:pt x="4427" y="3164"/>
                  </a:cubicBezTo>
                  <a:lnTo>
                    <a:pt x="4427" y="3164"/>
                  </a:lnTo>
                  <a:lnTo>
                    <a:pt x="6058" y="4795"/>
                  </a:lnTo>
                  <a:cubicBezTo>
                    <a:pt x="6094" y="4831"/>
                    <a:pt x="6154" y="4855"/>
                    <a:pt x="6201" y="4855"/>
                  </a:cubicBezTo>
                  <a:cubicBezTo>
                    <a:pt x="6261" y="4855"/>
                    <a:pt x="6308" y="4831"/>
                    <a:pt x="6356" y="4795"/>
                  </a:cubicBezTo>
                  <a:cubicBezTo>
                    <a:pt x="6439" y="4712"/>
                    <a:pt x="6439" y="4581"/>
                    <a:pt x="6356" y="4498"/>
                  </a:cubicBezTo>
                  <a:lnTo>
                    <a:pt x="4534" y="2664"/>
                  </a:lnTo>
                  <a:cubicBezTo>
                    <a:pt x="4642" y="2307"/>
                    <a:pt x="4820" y="1973"/>
                    <a:pt x="5058" y="1700"/>
                  </a:cubicBezTo>
                  <a:lnTo>
                    <a:pt x="7439" y="4081"/>
                  </a:lnTo>
                  <a:cubicBezTo>
                    <a:pt x="7487" y="4117"/>
                    <a:pt x="7535" y="4140"/>
                    <a:pt x="7594" y="4140"/>
                  </a:cubicBezTo>
                  <a:cubicBezTo>
                    <a:pt x="7785" y="4140"/>
                    <a:pt x="7880" y="3914"/>
                    <a:pt x="7737" y="3783"/>
                  </a:cubicBezTo>
                  <a:lnTo>
                    <a:pt x="7749" y="3783"/>
                  </a:lnTo>
                  <a:lnTo>
                    <a:pt x="5356" y="1390"/>
                  </a:lnTo>
                  <a:lnTo>
                    <a:pt x="5475" y="1271"/>
                  </a:lnTo>
                  <a:cubicBezTo>
                    <a:pt x="5997" y="731"/>
                    <a:pt x="5505" y="1"/>
                    <a:pt x="49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30" name="Google Shape;6830;p112"/>
            <p:cNvSpPr/>
            <p:nvPr/>
          </p:nvSpPr>
          <p:spPr>
            <a:xfrm>
              <a:off x="3359592" y="3342506"/>
              <a:ext cx="87824" cy="78493"/>
            </a:xfrm>
            <a:custGeom>
              <a:rect b="b" l="l" r="r" t="t"/>
              <a:pathLst>
                <a:path extrusionOk="0" h="2860" w="3200">
                  <a:moveTo>
                    <a:pt x="1767" y="1"/>
                  </a:moveTo>
                  <a:cubicBezTo>
                    <a:pt x="1272" y="1"/>
                    <a:pt x="780" y="255"/>
                    <a:pt x="513" y="752"/>
                  </a:cubicBezTo>
                  <a:cubicBezTo>
                    <a:pt x="1" y="1705"/>
                    <a:pt x="692" y="2860"/>
                    <a:pt x="1775" y="2860"/>
                  </a:cubicBezTo>
                  <a:cubicBezTo>
                    <a:pt x="2466" y="2860"/>
                    <a:pt x="3061" y="2360"/>
                    <a:pt x="3180" y="1669"/>
                  </a:cubicBezTo>
                  <a:cubicBezTo>
                    <a:pt x="3200" y="1516"/>
                    <a:pt x="3079" y="1427"/>
                    <a:pt x="2962" y="1427"/>
                  </a:cubicBezTo>
                  <a:cubicBezTo>
                    <a:pt x="2869" y="1427"/>
                    <a:pt x="2779" y="1483"/>
                    <a:pt x="2763" y="1610"/>
                  </a:cubicBezTo>
                  <a:cubicBezTo>
                    <a:pt x="2661" y="2157"/>
                    <a:pt x="2212" y="2434"/>
                    <a:pt x="1765" y="2434"/>
                  </a:cubicBezTo>
                  <a:cubicBezTo>
                    <a:pt x="1328" y="2434"/>
                    <a:pt x="893" y="2169"/>
                    <a:pt x="787" y="1633"/>
                  </a:cubicBezTo>
                  <a:cubicBezTo>
                    <a:pt x="639" y="916"/>
                    <a:pt x="1206" y="412"/>
                    <a:pt x="1786" y="412"/>
                  </a:cubicBezTo>
                  <a:cubicBezTo>
                    <a:pt x="2091" y="412"/>
                    <a:pt x="2399" y="551"/>
                    <a:pt x="2608" y="871"/>
                  </a:cubicBezTo>
                  <a:cubicBezTo>
                    <a:pt x="2654" y="934"/>
                    <a:pt x="2714" y="960"/>
                    <a:pt x="2773" y="960"/>
                  </a:cubicBezTo>
                  <a:cubicBezTo>
                    <a:pt x="2918" y="960"/>
                    <a:pt x="3058" y="806"/>
                    <a:pt x="2966" y="645"/>
                  </a:cubicBezTo>
                  <a:cubicBezTo>
                    <a:pt x="2676" y="213"/>
                    <a:pt x="2220" y="1"/>
                    <a:pt x="17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31" name="Google Shape;6831;p112"/>
            <p:cNvSpPr/>
            <p:nvPr/>
          </p:nvSpPr>
          <p:spPr>
            <a:xfrm>
              <a:off x="3559913" y="3595137"/>
              <a:ext cx="50362" cy="43061"/>
            </a:xfrm>
            <a:custGeom>
              <a:rect b="b" l="l" r="r" t="t"/>
              <a:pathLst>
                <a:path extrusionOk="0" h="1569" w="1835">
                  <a:moveTo>
                    <a:pt x="1052" y="418"/>
                  </a:moveTo>
                  <a:cubicBezTo>
                    <a:pt x="1238" y="418"/>
                    <a:pt x="1417" y="562"/>
                    <a:pt x="1417" y="787"/>
                  </a:cubicBezTo>
                  <a:cubicBezTo>
                    <a:pt x="1417" y="977"/>
                    <a:pt x="1251" y="1144"/>
                    <a:pt x="1060" y="1144"/>
                  </a:cubicBezTo>
                  <a:cubicBezTo>
                    <a:pt x="727" y="1144"/>
                    <a:pt x="572" y="751"/>
                    <a:pt x="798" y="525"/>
                  </a:cubicBezTo>
                  <a:cubicBezTo>
                    <a:pt x="872" y="451"/>
                    <a:pt x="963" y="418"/>
                    <a:pt x="1052" y="418"/>
                  </a:cubicBezTo>
                  <a:close/>
                  <a:moveTo>
                    <a:pt x="1060" y="1"/>
                  </a:moveTo>
                  <a:cubicBezTo>
                    <a:pt x="358" y="1"/>
                    <a:pt x="1" y="846"/>
                    <a:pt x="501" y="1334"/>
                  </a:cubicBezTo>
                  <a:cubicBezTo>
                    <a:pt x="662" y="1496"/>
                    <a:pt x="859" y="1568"/>
                    <a:pt x="1051" y="1568"/>
                  </a:cubicBezTo>
                  <a:cubicBezTo>
                    <a:pt x="1453" y="1568"/>
                    <a:pt x="1834" y="1254"/>
                    <a:pt x="1834" y="787"/>
                  </a:cubicBezTo>
                  <a:cubicBezTo>
                    <a:pt x="1834" y="346"/>
                    <a:pt x="1489" y="1"/>
                    <a:pt x="10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32" name="Google Shape;6832;p112"/>
            <p:cNvSpPr/>
            <p:nvPr/>
          </p:nvSpPr>
          <p:spPr>
            <a:xfrm>
              <a:off x="3608600" y="3458873"/>
              <a:ext cx="45120" cy="38643"/>
            </a:xfrm>
            <a:custGeom>
              <a:rect b="b" l="l" r="r" t="t"/>
              <a:pathLst>
                <a:path extrusionOk="0" h="1408" w="1644">
                  <a:moveTo>
                    <a:pt x="935" y="424"/>
                  </a:moveTo>
                  <a:cubicBezTo>
                    <a:pt x="1083" y="424"/>
                    <a:pt x="1227" y="533"/>
                    <a:pt x="1227" y="703"/>
                  </a:cubicBezTo>
                  <a:cubicBezTo>
                    <a:pt x="1227" y="858"/>
                    <a:pt x="1096" y="989"/>
                    <a:pt x="941" y="989"/>
                  </a:cubicBezTo>
                  <a:cubicBezTo>
                    <a:pt x="691" y="977"/>
                    <a:pt x="572" y="680"/>
                    <a:pt x="739" y="501"/>
                  </a:cubicBezTo>
                  <a:cubicBezTo>
                    <a:pt x="796" y="448"/>
                    <a:pt x="866" y="424"/>
                    <a:pt x="935" y="424"/>
                  </a:cubicBezTo>
                  <a:close/>
                  <a:moveTo>
                    <a:pt x="941" y="1"/>
                  </a:moveTo>
                  <a:cubicBezTo>
                    <a:pt x="322" y="1"/>
                    <a:pt x="1" y="763"/>
                    <a:pt x="441" y="1203"/>
                  </a:cubicBezTo>
                  <a:cubicBezTo>
                    <a:pt x="582" y="1345"/>
                    <a:pt x="756" y="1407"/>
                    <a:pt x="928" y="1407"/>
                  </a:cubicBezTo>
                  <a:cubicBezTo>
                    <a:pt x="1292" y="1407"/>
                    <a:pt x="1644" y="1124"/>
                    <a:pt x="1644" y="703"/>
                  </a:cubicBezTo>
                  <a:cubicBezTo>
                    <a:pt x="1644" y="322"/>
                    <a:pt x="1322" y="1"/>
                    <a:pt x="9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33" name="Google Shape;6833;p112"/>
            <p:cNvSpPr/>
            <p:nvPr/>
          </p:nvSpPr>
          <p:spPr>
            <a:xfrm>
              <a:off x="3337059" y="3420477"/>
              <a:ext cx="11801" cy="19486"/>
            </a:xfrm>
            <a:custGeom>
              <a:rect b="b" l="l" r="r" t="t"/>
              <a:pathLst>
                <a:path extrusionOk="0" h="710" w="430">
                  <a:moveTo>
                    <a:pt x="215" y="1"/>
                  </a:moveTo>
                  <a:cubicBezTo>
                    <a:pt x="114" y="1"/>
                    <a:pt x="12" y="66"/>
                    <a:pt x="0" y="197"/>
                  </a:cubicBezTo>
                  <a:lnTo>
                    <a:pt x="0" y="495"/>
                  </a:lnTo>
                  <a:cubicBezTo>
                    <a:pt x="0" y="614"/>
                    <a:pt x="96" y="709"/>
                    <a:pt x="215" y="709"/>
                  </a:cubicBezTo>
                  <a:cubicBezTo>
                    <a:pt x="334" y="709"/>
                    <a:pt x="429" y="614"/>
                    <a:pt x="429" y="495"/>
                  </a:cubicBezTo>
                  <a:lnTo>
                    <a:pt x="429" y="197"/>
                  </a:lnTo>
                  <a:cubicBezTo>
                    <a:pt x="417" y="66"/>
                    <a:pt x="316" y="1"/>
                    <a:pt x="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34" name="Google Shape;6834;p112"/>
            <p:cNvSpPr/>
            <p:nvPr/>
          </p:nvSpPr>
          <p:spPr>
            <a:xfrm>
              <a:off x="3349355" y="3443833"/>
              <a:ext cx="23356" cy="11527"/>
            </a:xfrm>
            <a:custGeom>
              <a:rect b="b" l="l" r="r" t="t"/>
              <a:pathLst>
                <a:path extrusionOk="0" h="420" w="851">
                  <a:moveTo>
                    <a:pt x="269" y="0"/>
                  </a:moveTo>
                  <a:cubicBezTo>
                    <a:pt x="3" y="0"/>
                    <a:pt x="0" y="420"/>
                    <a:pt x="259" y="420"/>
                  </a:cubicBezTo>
                  <a:cubicBezTo>
                    <a:pt x="269" y="420"/>
                    <a:pt x="280" y="419"/>
                    <a:pt x="291" y="418"/>
                  </a:cubicBezTo>
                  <a:lnTo>
                    <a:pt x="588" y="418"/>
                  </a:lnTo>
                  <a:cubicBezTo>
                    <a:pt x="850" y="406"/>
                    <a:pt x="850" y="25"/>
                    <a:pt x="588" y="1"/>
                  </a:cubicBezTo>
                  <a:lnTo>
                    <a:pt x="291" y="1"/>
                  </a:lnTo>
                  <a:cubicBezTo>
                    <a:pt x="283" y="1"/>
                    <a:pt x="276"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35" name="Google Shape;6835;p112"/>
            <p:cNvSpPr/>
            <p:nvPr/>
          </p:nvSpPr>
          <p:spPr>
            <a:xfrm>
              <a:off x="3335742" y="3457748"/>
              <a:ext cx="12131" cy="20447"/>
            </a:xfrm>
            <a:custGeom>
              <a:rect b="b" l="l" r="r" t="t"/>
              <a:pathLst>
                <a:path extrusionOk="0" h="745" w="442">
                  <a:moveTo>
                    <a:pt x="221" y="0"/>
                  </a:moveTo>
                  <a:cubicBezTo>
                    <a:pt x="111" y="0"/>
                    <a:pt x="1" y="78"/>
                    <a:pt x="13" y="232"/>
                  </a:cubicBezTo>
                  <a:lnTo>
                    <a:pt x="13" y="530"/>
                  </a:lnTo>
                  <a:cubicBezTo>
                    <a:pt x="13" y="649"/>
                    <a:pt x="108" y="744"/>
                    <a:pt x="227" y="744"/>
                  </a:cubicBezTo>
                  <a:cubicBezTo>
                    <a:pt x="334" y="744"/>
                    <a:pt x="429" y="649"/>
                    <a:pt x="429" y="530"/>
                  </a:cubicBezTo>
                  <a:lnTo>
                    <a:pt x="429" y="232"/>
                  </a:lnTo>
                  <a:cubicBezTo>
                    <a:pt x="441" y="78"/>
                    <a:pt x="331" y="0"/>
                    <a:pt x="2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36" name="Google Shape;6836;p112"/>
            <p:cNvSpPr/>
            <p:nvPr/>
          </p:nvSpPr>
          <p:spPr>
            <a:xfrm>
              <a:off x="3312222" y="3442845"/>
              <a:ext cx="23356" cy="11527"/>
            </a:xfrm>
            <a:custGeom>
              <a:rect b="b" l="l" r="r" t="t"/>
              <a:pathLst>
                <a:path extrusionOk="0" h="420" w="851">
                  <a:moveTo>
                    <a:pt x="571" y="1"/>
                  </a:moveTo>
                  <a:cubicBezTo>
                    <a:pt x="564" y="1"/>
                    <a:pt x="556" y="1"/>
                    <a:pt x="548" y="2"/>
                  </a:cubicBezTo>
                  <a:lnTo>
                    <a:pt x="251" y="2"/>
                  </a:lnTo>
                  <a:cubicBezTo>
                    <a:pt x="1" y="25"/>
                    <a:pt x="1" y="394"/>
                    <a:pt x="251" y="418"/>
                  </a:cubicBezTo>
                  <a:lnTo>
                    <a:pt x="548" y="418"/>
                  </a:lnTo>
                  <a:cubicBezTo>
                    <a:pt x="556" y="419"/>
                    <a:pt x="564" y="419"/>
                    <a:pt x="571" y="419"/>
                  </a:cubicBezTo>
                  <a:cubicBezTo>
                    <a:pt x="850" y="419"/>
                    <a:pt x="850" y="1"/>
                    <a:pt x="5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37" name="Google Shape;6837;p112"/>
          <p:cNvGrpSpPr/>
          <p:nvPr/>
        </p:nvGrpSpPr>
        <p:grpSpPr>
          <a:xfrm>
            <a:off x="1104271" y="3274168"/>
            <a:ext cx="392793" cy="391256"/>
            <a:chOff x="1104271" y="3274168"/>
            <a:chExt cx="392793" cy="391256"/>
          </a:xfrm>
        </p:grpSpPr>
        <p:sp>
          <p:nvSpPr>
            <p:cNvPr id="6838" name="Google Shape;6838;p112"/>
            <p:cNvSpPr/>
            <p:nvPr/>
          </p:nvSpPr>
          <p:spPr>
            <a:xfrm>
              <a:off x="1321883" y="3585971"/>
              <a:ext cx="88592" cy="53957"/>
            </a:xfrm>
            <a:custGeom>
              <a:rect b="b" l="l" r="r" t="t"/>
              <a:pathLst>
                <a:path extrusionOk="0" h="1966" w="3228">
                  <a:moveTo>
                    <a:pt x="2715" y="406"/>
                  </a:moveTo>
                  <a:cubicBezTo>
                    <a:pt x="2775" y="406"/>
                    <a:pt x="2810" y="454"/>
                    <a:pt x="2810" y="501"/>
                  </a:cubicBezTo>
                  <a:lnTo>
                    <a:pt x="2810" y="1454"/>
                  </a:lnTo>
                  <a:cubicBezTo>
                    <a:pt x="2810" y="1502"/>
                    <a:pt x="2775" y="1549"/>
                    <a:pt x="2715" y="1549"/>
                  </a:cubicBezTo>
                  <a:lnTo>
                    <a:pt x="513" y="1549"/>
                  </a:lnTo>
                  <a:cubicBezTo>
                    <a:pt x="465" y="1549"/>
                    <a:pt x="417" y="1502"/>
                    <a:pt x="417" y="1454"/>
                  </a:cubicBezTo>
                  <a:lnTo>
                    <a:pt x="417" y="501"/>
                  </a:lnTo>
                  <a:cubicBezTo>
                    <a:pt x="417" y="454"/>
                    <a:pt x="465" y="418"/>
                    <a:pt x="513" y="406"/>
                  </a:cubicBezTo>
                  <a:close/>
                  <a:moveTo>
                    <a:pt x="2736" y="1"/>
                  </a:moveTo>
                  <a:cubicBezTo>
                    <a:pt x="2729" y="1"/>
                    <a:pt x="2722" y="1"/>
                    <a:pt x="2715" y="1"/>
                  </a:cubicBezTo>
                  <a:lnTo>
                    <a:pt x="513" y="1"/>
                  </a:lnTo>
                  <a:cubicBezTo>
                    <a:pt x="239" y="1"/>
                    <a:pt x="1" y="228"/>
                    <a:pt x="1" y="501"/>
                  </a:cubicBezTo>
                  <a:lnTo>
                    <a:pt x="1" y="1454"/>
                  </a:lnTo>
                  <a:cubicBezTo>
                    <a:pt x="1" y="1740"/>
                    <a:pt x="239" y="1966"/>
                    <a:pt x="513" y="1966"/>
                  </a:cubicBezTo>
                  <a:lnTo>
                    <a:pt x="2715" y="1966"/>
                  </a:lnTo>
                  <a:cubicBezTo>
                    <a:pt x="3001" y="1966"/>
                    <a:pt x="3227" y="1740"/>
                    <a:pt x="3227" y="1454"/>
                  </a:cubicBezTo>
                  <a:lnTo>
                    <a:pt x="3227" y="501"/>
                  </a:lnTo>
                  <a:cubicBezTo>
                    <a:pt x="3227" y="234"/>
                    <a:pt x="3012" y="1"/>
                    <a:pt x="27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39" name="Google Shape;6839;p112"/>
            <p:cNvSpPr/>
            <p:nvPr/>
          </p:nvSpPr>
          <p:spPr>
            <a:xfrm>
              <a:off x="1104271" y="3274168"/>
              <a:ext cx="392793" cy="391256"/>
            </a:xfrm>
            <a:custGeom>
              <a:rect b="b" l="l" r="r" t="t"/>
              <a:pathLst>
                <a:path extrusionOk="0" h="14256" w="14312">
                  <a:moveTo>
                    <a:pt x="10942" y="2302"/>
                  </a:moveTo>
                  <a:lnTo>
                    <a:pt x="11954" y="3314"/>
                  </a:lnTo>
                  <a:lnTo>
                    <a:pt x="11561" y="3707"/>
                  </a:lnTo>
                  <a:lnTo>
                    <a:pt x="10549" y="2695"/>
                  </a:lnTo>
                  <a:lnTo>
                    <a:pt x="10942" y="2302"/>
                  </a:lnTo>
                  <a:close/>
                  <a:moveTo>
                    <a:pt x="10751" y="421"/>
                  </a:moveTo>
                  <a:cubicBezTo>
                    <a:pt x="10763" y="421"/>
                    <a:pt x="10787" y="433"/>
                    <a:pt x="10799" y="444"/>
                  </a:cubicBezTo>
                  <a:lnTo>
                    <a:pt x="13823" y="3469"/>
                  </a:lnTo>
                  <a:cubicBezTo>
                    <a:pt x="13847" y="3492"/>
                    <a:pt x="13847" y="3528"/>
                    <a:pt x="13823" y="3552"/>
                  </a:cubicBezTo>
                  <a:lnTo>
                    <a:pt x="13347" y="4028"/>
                  </a:lnTo>
                  <a:cubicBezTo>
                    <a:pt x="13335" y="4040"/>
                    <a:pt x="13323" y="4040"/>
                    <a:pt x="13311" y="4040"/>
                  </a:cubicBezTo>
                  <a:cubicBezTo>
                    <a:pt x="13287" y="4040"/>
                    <a:pt x="13276" y="4040"/>
                    <a:pt x="13264" y="4028"/>
                  </a:cubicBezTo>
                  <a:lnTo>
                    <a:pt x="11752" y="2516"/>
                  </a:lnTo>
                  <a:lnTo>
                    <a:pt x="11097" y="1861"/>
                  </a:lnTo>
                  <a:lnTo>
                    <a:pt x="10228" y="1004"/>
                  </a:lnTo>
                  <a:cubicBezTo>
                    <a:pt x="10216" y="980"/>
                    <a:pt x="10216" y="944"/>
                    <a:pt x="10228" y="921"/>
                  </a:cubicBezTo>
                  <a:lnTo>
                    <a:pt x="10716" y="444"/>
                  </a:lnTo>
                  <a:cubicBezTo>
                    <a:pt x="10728" y="433"/>
                    <a:pt x="10739" y="421"/>
                    <a:pt x="10751" y="421"/>
                  </a:cubicBezTo>
                  <a:close/>
                  <a:moveTo>
                    <a:pt x="10585" y="3326"/>
                  </a:moveTo>
                  <a:lnTo>
                    <a:pt x="10942" y="3671"/>
                  </a:lnTo>
                  <a:lnTo>
                    <a:pt x="10394" y="4219"/>
                  </a:lnTo>
                  <a:lnTo>
                    <a:pt x="10049" y="3862"/>
                  </a:lnTo>
                  <a:lnTo>
                    <a:pt x="10585" y="3326"/>
                  </a:lnTo>
                  <a:close/>
                  <a:moveTo>
                    <a:pt x="8823" y="3242"/>
                  </a:moveTo>
                  <a:cubicBezTo>
                    <a:pt x="8823" y="3242"/>
                    <a:pt x="8834" y="3242"/>
                    <a:pt x="8846" y="3254"/>
                  </a:cubicBezTo>
                  <a:lnTo>
                    <a:pt x="11013" y="5421"/>
                  </a:lnTo>
                  <a:cubicBezTo>
                    <a:pt x="11025" y="5433"/>
                    <a:pt x="11025" y="5457"/>
                    <a:pt x="11013" y="5469"/>
                  </a:cubicBezTo>
                  <a:lnTo>
                    <a:pt x="11001" y="5469"/>
                  </a:lnTo>
                  <a:lnTo>
                    <a:pt x="10668" y="5814"/>
                  </a:lnTo>
                  <a:cubicBezTo>
                    <a:pt x="10662" y="5820"/>
                    <a:pt x="10653" y="5823"/>
                    <a:pt x="10644" y="5823"/>
                  </a:cubicBezTo>
                  <a:cubicBezTo>
                    <a:pt x="10635" y="5823"/>
                    <a:pt x="10626" y="5820"/>
                    <a:pt x="10620" y="5814"/>
                  </a:cubicBezTo>
                  <a:lnTo>
                    <a:pt x="8442" y="3647"/>
                  </a:lnTo>
                  <a:cubicBezTo>
                    <a:pt x="8430" y="3635"/>
                    <a:pt x="8430" y="3611"/>
                    <a:pt x="8442" y="3600"/>
                  </a:cubicBezTo>
                  <a:lnTo>
                    <a:pt x="8787" y="3254"/>
                  </a:lnTo>
                  <a:cubicBezTo>
                    <a:pt x="8799" y="3242"/>
                    <a:pt x="8811" y="3242"/>
                    <a:pt x="8823" y="3242"/>
                  </a:cubicBezTo>
                  <a:close/>
                  <a:moveTo>
                    <a:pt x="8442" y="4231"/>
                  </a:moveTo>
                  <a:lnTo>
                    <a:pt x="8763" y="4552"/>
                  </a:lnTo>
                  <a:lnTo>
                    <a:pt x="8227" y="5088"/>
                  </a:lnTo>
                  <a:cubicBezTo>
                    <a:pt x="8132" y="5171"/>
                    <a:pt x="8132" y="5302"/>
                    <a:pt x="8227" y="5386"/>
                  </a:cubicBezTo>
                  <a:cubicBezTo>
                    <a:pt x="8269" y="5427"/>
                    <a:pt x="8323" y="5448"/>
                    <a:pt x="8376" y="5448"/>
                  </a:cubicBezTo>
                  <a:cubicBezTo>
                    <a:pt x="8430" y="5448"/>
                    <a:pt x="8483" y="5427"/>
                    <a:pt x="8525" y="5386"/>
                  </a:cubicBezTo>
                  <a:lnTo>
                    <a:pt x="9061" y="4850"/>
                  </a:lnTo>
                  <a:lnTo>
                    <a:pt x="9418" y="5195"/>
                  </a:lnTo>
                  <a:lnTo>
                    <a:pt x="6382" y="8231"/>
                  </a:lnTo>
                  <a:lnTo>
                    <a:pt x="6037" y="7874"/>
                  </a:lnTo>
                  <a:lnTo>
                    <a:pt x="7870" y="6040"/>
                  </a:lnTo>
                  <a:cubicBezTo>
                    <a:pt x="8025" y="5886"/>
                    <a:pt x="7887" y="5675"/>
                    <a:pt x="7723" y="5675"/>
                  </a:cubicBezTo>
                  <a:cubicBezTo>
                    <a:pt x="7673" y="5675"/>
                    <a:pt x="7620" y="5695"/>
                    <a:pt x="7572" y="5743"/>
                  </a:cubicBezTo>
                  <a:lnTo>
                    <a:pt x="5739" y="7576"/>
                  </a:lnTo>
                  <a:lnTo>
                    <a:pt x="5417" y="7255"/>
                  </a:lnTo>
                  <a:lnTo>
                    <a:pt x="8442" y="4231"/>
                  </a:lnTo>
                  <a:close/>
                  <a:moveTo>
                    <a:pt x="9704" y="5493"/>
                  </a:moveTo>
                  <a:lnTo>
                    <a:pt x="10025" y="5814"/>
                  </a:lnTo>
                  <a:lnTo>
                    <a:pt x="8442" y="7410"/>
                  </a:lnTo>
                  <a:lnTo>
                    <a:pt x="8382" y="7410"/>
                  </a:lnTo>
                  <a:cubicBezTo>
                    <a:pt x="8061" y="7410"/>
                    <a:pt x="7799" y="7671"/>
                    <a:pt x="7799" y="7993"/>
                  </a:cubicBezTo>
                  <a:lnTo>
                    <a:pt x="7799" y="8041"/>
                  </a:lnTo>
                  <a:lnTo>
                    <a:pt x="7001" y="8838"/>
                  </a:lnTo>
                  <a:lnTo>
                    <a:pt x="6679" y="8517"/>
                  </a:lnTo>
                  <a:lnTo>
                    <a:pt x="9704" y="5493"/>
                  </a:lnTo>
                  <a:close/>
                  <a:moveTo>
                    <a:pt x="10716" y="7826"/>
                  </a:moveTo>
                  <a:cubicBezTo>
                    <a:pt x="10799" y="7826"/>
                    <a:pt x="10870" y="7898"/>
                    <a:pt x="10870" y="7993"/>
                  </a:cubicBezTo>
                  <a:lnTo>
                    <a:pt x="10870" y="8719"/>
                  </a:lnTo>
                  <a:cubicBezTo>
                    <a:pt x="10870" y="8803"/>
                    <a:pt x="10799" y="8886"/>
                    <a:pt x="10704" y="8886"/>
                  </a:cubicBezTo>
                  <a:lnTo>
                    <a:pt x="8382" y="8886"/>
                  </a:lnTo>
                  <a:cubicBezTo>
                    <a:pt x="8299" y="8886"/>
                    <a:pt x="8215" y="8803"/>
                    <a:pt x="8215" y="8719"/>
                  </a:cubicBezTo>
                  <a:lnTo>
                    <a:pt x="8215" y="7993"/>
                  </a:lnTo>
                  <a:cubicBezTo>
                    <a:pt x="8215" y="7898"/>
                    <a:pt x="8287" y="7826"/>
                    <a:pt x="8382" y="7826"/>
                  </a:cubicBezTo>
                  <a:close/>
                  <a:moveTo>
                    <a:pt x="5120" y="7552"/>
                  </a:moveTo>
                  <a:lnTo>
                    <a:pt x="6703" y="9136"/>
                  </a:lnTo>
                  <a:lnTo>
                    <a:pt x="6358" y="9493"/>
                  </a:lnTo>
                  <a:lnTo>
                    <a:pt x="4763" y="7910"/>
                  </a:lnTo>
                  <a:lnTo>
                    <a:pt x="5120" y="7552"/>
                  </a:lnTo>
                  <a:close/>
                  <a:moveTo>
                    <a:pt x="2846" y="11089"/>
                  </a:moveTo>
                  <a:lnTo>
                    <a:pt x="3167" y="11410"/>
                  </a:lnTo>
                  <a:lnTo>
                    <a:pt x="2846" y="11732"/>
                  </a:lnTo>
                  <a:lnTo>
                    <a:pt x="2524" y="11410"/>
                  </a:lnTo>
                  <a:lnTo>
                    <a:pt x="2846" y="11089"/>
                  </a:lnTo>
                  <a:close/>
                  <a:moveTo>
                    <a:pt x="10756" y="1"/>
                  </a:moveTo>
                  <a:cubicBezTo>
                    <a:pt x="10635" y="1"/>
                    <a:pt x="10513" y="46"/>
                    <a:pt x="10418" y="135"/>
                  </a:cubicBezTo>
                  <a:lnTo>
                    <a:pt x="9942" y="623"/>
                  </a:lnTo>
                  <a:cubicBezTo>
                    <a:pt x="9751" y="802"/>
                    <a:pt x="9751" y="1111"/>
                    <a:pt x="9942" y="1290"/>
                  </a:cubicBezTo>
                  <a:lnTo>
                    <a:pt x="10644" y="2004"/>
                  </a:lnTo>
                  <a:lnTo>
                    <a:pt x="10251" y="2397"/>
                  </a:lnTo>
                  <a:cubicBezTo>
                    <a:pt x="10085" y="2564"/>
                    <a:pt x="10085" y="2814"/>
                    <a:pt x="10251" y="2980"/>
                  </a:cubicBezTo>
                  <a:lnTo>
                    <a:pt x="10299" y="3016"/>
                  </a:lnTo>
                  <a:lnTo>
                    <a:pt x="9751" y="3564"/>
                  </a:lnTo>
                  <a:lnTo>
                    <a:pt x="9144" y="2957"/>
                  </a:lnTo>
                  <a:cubicBezTo>
                    <a:pt x="9055" y="2867"/>
                    <a:pt x="8936" y="2823"/>
                    <a:pt x="8818" y="2823"/>
                  </a:cubicBezTo>
                  <a:cubicBezTo>
                    <a:pt x="8701" y="2823"/>
                    <a:pt x="8584" y="2867"/>
                    <a:pt x="8501" y="2957"/>
                  </a:cubicBezTo>
                  <a:lnTo>
                    <a:pt x="8156" y="3302"/>
                  </a:lnTo>
                  <a:cubicBezTo>
                    <a:pt x="7977" y="3469"/>
                    <a:pt x="7977" y="3766"/>
                    <a:pt x="8156" y="3933"/>
                  </a:cubicBezTo>
                  <a:lnTo>
                    <a:pt x="3905" y="8183"/>
                  </a:lnTo>
                  <a:cubicBezTo>
                    <a:pt x="3751" y="8338"/>
                    <a:pt x="3888" y="8549"/>
                    <a:pt x="4052" y="8549"/>
                  </a:cubicBezTo>
                  <a:cubicBezTo>
                    <a:pt x="4102" y="8549"/>
                    <a:pt x="4155" y="8529"/>
                    <a:pt x="4203" y="8481"/>
                  </a:cubicBezTo>
                  <a:lnTo>
                    <a:pt x="4477" y="8207"/>
                  </a:lnTo>
                  <a:lnTo>
                    <a:pt x="6060" y="9791"/>
                  </a:lnTo>
                  <a:lnTo>
                    <a:pt x="4715" y="11124"/>
                  </a:lnTo>
                  <a:cubicBezTo>
                    <a:pt x="4703" y="11136"/>
                    <a:pt x="4679" y="11148"/>
                    <a:pt x="4655" y="11148"/>
                  </a:cubicBezTo>
                  <a:lnTo>
                    <a:pt x="3691" y="11291"/>
                  </a:lnTo>
                  <a:cubicBezTo>
                    <a:pt x="3681" y="11294"/>
                    <a:pt x="3673" y="11296"/>
                    <a:pt x="3665" y="11296"/>
                  </a:cubicBezTo>
                  <a:cubicBezTo>
                    <a:pt x="3642" y="11296"/>
                    <a:pt x="3625" y="11285"/>
                    <a:pt x="3608" y="11267"/>
                  </a:cubicBezTo>
                  <a:lnTo>
                    <a:pt x="3000" y="10648"/>
                  </a:lnTo>
                  <a:cubicBezTo>
                    <a:pt x="2977" y="10624"/>
                    <a:pt x="2965" y="10589"/>
                    <a:pt x="2965" y="10553"/>
                  </a:cubicBezTo>
                  <a:lnTo>
                    <a:pt x="3108" y="9588"/>
                  </a:lnTo>
                  <a:cubicBezTo>
                    <a:pt x="3108" y="9565"/>
                    <a:pt x="3119" y="9553"/>
                    <a:pt x="3143" y="9529"/>
                  </a:cubicBezTo>
                  <a:lnTo>
                    <a:pt x="3572" y="9100"/>
                  </a:lnTo>
                  <a:cubicBezTo>
                    <a:pt x="3719" y="8953"/>
                    <a:pt x="3574" y="8741"/>
                    <a:pt x="3413" y="8741"/>
                  </a:cubicBezTo>
                  <a:cubicBezTo>
                    <a:pt x="3366" y="8741"/>
                    <a:pt x="3317" y="8759"/>
                    <a:pt x="3274" y="8803"/>
                  </a:cubicBezTo>
                  <a:lnTo>
                    <a:pt x="2846" y="9231"/>
                  </a:lnTo>
                  <a:cubicBezTo>
                    <a:pt x="2762" y="9315"/>
                    <a:pt x="2703" y="9422"/>
                    <a:pt x="2691" y="9529"/>
                  </a:cubicBezTo>
                  <a:lnTo>
                    <a:pt x="2548" y="10493"/>
                  </a:lnTo>
                  <a:cubicBezTo>
                    <a:pt x="2536" y="10589"/>
                    <a:pt x="2548" y="10672"/>
                    <a:pt x="2584" y="10755"/>
                  </a:cubicBezTo>
                  <a:lnTo>
                    <a:pt x="2227" y="11112"/>
                  </a:lnTo>
                  <a:cubicBezTo>
                    <a:pt x="2060" y="11279"/>
                    <a:pt x="2060" y="11541"/>
                    <a:pt x="2227" y="11708"/>
                  </a:cubicBezTo>
                  <a:lnTo>
                    <a:pt x="2238" y="11720"/>
                  </a:lnTo>
                  <a:lnTo>
                    <a:pt x="83" y="13875"/>
                  </a:lnTo>
                  <a:cubicBezTo>
                    <a:pt x="0" y="13958"/>
                    <a:pt x="0" y="14089"/>
                    <a:pt x="83" y="14172"/>
                  </a:cubicBezTo>
                  <a:cubicBezTo>
                    <a:pt x="125" y="14214"/>
                    <a:pt x="179" y="14235"/>
                    <a:pt x="232" y="14235"/>
                  </a:cubicBezTo>
                  <a:cubicBezTo>
                    <a:pt x="286" y="14235"/>
                    <a:pt x="339" y="14214"/>
                    <a:pt x="381" y="14172"/>
                  </a:cubicBezTo>
                  <a:lnTo>
                    <a:pt x="2536" y="12017"/>
                  </a:lnTo>
                  <a:lnTo>
                    <a:pt x="2548" y="12029"/>
                  </a:lnTo>
                  <a:cubicBezTo>
                    <a:pt x="2631" y="12107"/>
                    <a:pt x="2738" y="12145"/>
                    <a:pt x="2846" y="12145"/>
                  </a:cubicBezTo>
                  <a:cubicBezTo>
                    <a:pt x="2953" y="12145"/>
                    <a:pt x="3060" y="12107"/>
                    <a:pt x="3143" y="12029"/>
                  </a:cubicBezTo>
                  <a:lnTo>
                    <a:pt x="3489" y="11672"/>
                  </a:lnTo>
                  <a:cubicBezTo>
                    <a:pt x="3548" y="11696"/>
                    <a:pt x="3620" y="11708"/>
                    <a:pt x="3679" y="11708"/>
                  </a:cubicBezTo>
                  <a:lnTo>
                    <a:pt x="3762" y="11708"/>
                  </a:lnTo>
                  <a:lnTo>
                    <a:pt x="4727" y="11565"/>
                  </a:lnTo>
                  <a:cubicBezTo>
                    <a:pt x="4834" y="11553"/>
                    <a:pt x="4941" y="11505"/>
                    <a:pt x="5024" y="11422"/>
                  </a:cubicBezTo>
                  <a:lnTo>
                    <a:pt x="7811" y="8636"/>
                  </a:lnTo>
                  <a:lnTo>
                    <a:pt x="7811" y="8719"/>
                  </a:lnTo>
                  <a:cubicBezTo>
                    <a:pt x="7811" y="9005"/>
                    <a:pt x="8013" y="9243"/>
                    <a:pt x="8287" y="9291"/>
                  </a:cubicBezTo>
                  <a:lnTo>
                    <a:pt x="8287" y="9576"/>
                  </a:lnTo>
                  <a:lnTo>
                    <a:pt x="7561" y="10303"/>
                  </a:lnTo>
                  <a:cubicBezTo>
                    <a:pt x="7239" y="10624"/>
                    <a:pt x="7060" y="11065"/>
                    <a:pt x="7060" y="11517"/>
                  </a:cubicBezTo>
                  <a:lnTo>
                    <a:pt x="7060" y="13422"/>
                  </a:lnTo>
                  <a:cubicBezTo>
                    <a:pt x="7060" y="13887"/>
                    <a:pt x="7430" y="14256"/>
                    <a:pt x="7894" y="14256"/>
                  </a:cubicBezTo>
                  <a:lnTo>
                    <a:pt x="11204" y="14256"/>
                  </a:lnTo>
                  <a:cubicBezTo>
                    <a:pt x="11668" y="14256"/>
                    <a:pt x="12037" y="13887"/>
                    <a:pt x="12037" y="13422"/>
                  </a:cubicBezTo>
                  <a:lnTo>
                    <a:pt x="12037" y="12982"/>
                  </a:lnTo>
                  <a:cubicBezTo>
                    <a:pt x="12037" y="12845"/>
                    <a:pt x="11933" y="12776"/>
                    <a:pt x="11829" y="12776"/>
                  </a:cubicBezTo>
                  <a:cubicBezTo>
                    <a:pt x="11725" y="12776"/>
                    <a:pt x="11621" y="12845"/>
                    <a:pt x="11621" y="12982"/>
                  </a:cubicBezTo>
                  <a:lnTo>
                    <a:pt x="11621" y="13422"/>
                  </a:lnTo>
                  <a:cubicBezTo>
                    <a:pt x="11621" y="13648"/>
                    <a:pt x="11442" y="13839"/>
                    <a:pt x="11204" y="13839"/>
                  </a:cubicBezTo>
                  <a:lnTo>
                    <a:pt x="7894" y="13839"/>
                  </a:lnTo>
                  <a:cubicBezTo>
                    <a:pt x="7656" y="13839"/>
                    <a:pt x="7477" y="13648"/>
                    <a:pt x="7477" y="13422"/>
                  </a:cubicBezTo>
                  <a:lnTo>
                    <a:pt x="7477" y="11517"/>
                  </a:lnTo>
                  <a:cubicBezTo>
                    <a:pt x="7477" y="11172"/>
                    <a:pt x="7608" y="10839"/>
                    <a:pt x="7858" y="10589"/>
                  </a:cubicBezTo>
                  <a:lnTo>
                    <a:pt x="8644" y="9803"/>
                  </a:lnTo>
                  <a:cubicBezTo>
                    <a:pt x="8680" y="9767"/>
                    <a:pt x="8704" y="9707"/>
                    <a:pt x="8704" y="9660"/>
                  </a:cubicBezTo>
                  <a:lnTo>
                    <a:pt x="8704" y="9303"/>
                  </a:lnTo>
                  <a:lnTo>
                    <a:pt x="10394" y="9303"/>
                  </a:lnTo>
                  <a:lnTo>
                    <a:pt x="10394" y="9660"/>
                  </a:lnTo>
                  <a:cubicBezTo>
                    <a:pt x="10394" y="9719"/>
                    <a:pt x="10418" y="9767"/>
                    <a:pt x="10454" y="9815"/>
                  </a:cubicBezTo>
                  <a:lnTo>
                    <a:pt x="11240" y="10600"/>
                  </a:lnTo>
                  <a:cubicBezTo>
                    <a:pt x="11490" y="10839"/>
                    <a:pt x="11621" y="11172"/>
                    <a:pt x="11621" y="11517"/>
                  </a:cubicBezTo>
                  <a:lnTo>
                    <a:pt x="11621" y="12089"/>
                  </a:lnTo>
                  <a:cubicBezTo>
                    <a:pt x="11621" y="12232"/>
                    <a:pt x="11725" y="12303"/>
                    <a:pt x="11829" y="12303"/>
                  </a:cubicBezTo>
                  <a:cubicBezTo>
                    <a:pt x="11933" y="12303"/>
                    <a:pt x="12037" y="12232"/>
                    <a:pt x="12037" y="12089"/>
                  </a:cubicBezTo>
                  <a:lnTo>
                    <a:pt x="12037" y="11517"/>
                  </a:lnTo>
                  <a:cubicBezTo>
                    <a:pt x="12049" y="11065"/>
                    <a:pt x="11859" y="10624"/>
                    <a:pt x="11537" y="10303"/>
                  </a:cubicBezTo>
                  <a:lnTo>
                    <a:pt x="10811" y="9576"/>
                  </a:lnTo>
                  <a:lnTo>
                    <a:pt x="10811" y="9291"/>
                  </a:lnTo>
                  <a:cubicBezTo>
                    <a:pt x="11085" y="9243"/>
                    <a:pt x="11299" y="9005"/>
                    <a:pt x="11299" y="8719"/>
                  </a:cubicBezTo>
                  <a:lnTo>
                    <a:pt x="11299" y="7993"/>
                  </a:lnTo>
                  <a:cubicBezTo>
                    <a:pt x="11299" y="7671"/>
                    <a:pt x="11037" y="7410"/>
                    <a:pt x="10716" y="7410"/>
                  </a:cubicBezTo>
                  <a:lnTo>
                    <a:pt x="9037" y="7410"/>
                  </a:lnTo>
                  <a:lnTo>
                    <a:pt x="10323" y="6112"/>
                  </a:lnTo>
                  <a:cubicBezTo>
                    <a:pt x="10412" y="6201"/>
                    <a:pt x="10528" y="6246"/>
                    <a:pt x="10644" y="6246"/>
                  </a:cubicBezTo>
                  <a:cubicBezTo>
                    <a:pt x="10760" y="6246"/>
                    <a:pt x="10876" y="6201"/>
                    <a:pt x="10966" y="6112"/>
                  </a:cubicBezTo>
                  <a:lnTo>
                    <a:pt x="11311" y="5778"/>
                  </a:lnTo>
                  <a:cubicBezTo>
                    <a:pt x="11490" y="5600"/>
                    <a:pt x="11490" y="5302"/>
                    <a:pt x="11311" y="5135"/>
                  </a:cubicBezTo>
                  <a:lnTo>
                    <a:pt x="10692" y="4516"/>
                  </a:lnTo>
                  <a:lnTo>
                    <a:pt x="11240" y="3969"/>
                  </a:lnTo>
                  <a:lnTo>
                    <a:pt x="11287" y="4016"/>
                  </a:lnTo>
                  <a:cubicBezTo>
                    <a:pt x="11359" y="4100"/>
                    <a:pt x="11466" y="4135"/>
                    <a:pt x="11573" y="4135"/>
                  </a:cubicBezTo>
                  <a:cubicBezTo>
                    <a:pt x="11680" y="4135"/>
                    <a:pt x="11787" y="4100"/>
                    <a:pt x="11859" y="4016"/>
                  </a:cubicBezTo>
                  <a:lnTo>
                    <a:pt x="12263" y="3623"/>
                  </a:lnTo>
                  <a:lnTo>
                    <a:pt x="12978" y="4338"/>
                  </a:lnTo>
                  <a:cubicBezTo>
                    <a:pt x="13067" y="4427"/>
                    <a:pt x="13186" y="4472"/>
                    <a:pt x="13307" y="4472"/>
                  </a:cubicBezTo>
                  <a:cubicBezTo>
                    <a:pt x="13427" y="4472"/>
                    <a:pt x="13549" y="4427"/>
                    <a:pt x="13645" y="4338"/>
                  </a:cubicBezTo>
                  <a:lnTo>
                    <a:pt x="14121" y="3850"/>
                  </a:lnTo>
                  <a:cubicBezTo>
                    <a:pt x="14311" y="3659"/>
                    <a:pt x="14311" y="3361"/>
                    <a:pt x="14121" y="3183"/>
                  </a:cubicBezTo>
                  <a:lnTo>
                    <a:pt x="14121" y="3171"/>
                  </a:lnTo>
                  <a:lnTo>
                    <a:pt x="11085" y="135"/>
                  </a:lnTo>
                  <a:cubicBezTo>
                    <a:pt x="10995" y="46"/>
                    <a:pt x="10876" y="1"/>
                    <a:pt x="107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40" name="Google Shape;6840;p112"/>
            <p:cNvSpPr/>
            <p:nvPr/>
          </p:nvSpPr>
          <p:spPr>
            <a:xfrm>
              <a:off x="1223492" y="3515300"/>
              <a:ext cx="12817" cy="15836"/>
            </a:xfrm>
            <a:custGeom>
              <a:rect b="b" l="l" r="r" t="t"/>
              <a:pathLst>
                <a:path extrusionOk="0" h="577" w="467">
                  <a:moveTo>
                    <a:pt x="226" y="0"/>
                  </a:moveTo>
                  <a:cubicBezTo>
                    <a:pt x="114" y="0"/>
                    <a:pt x="1" y="82"/>
                    <a:pt x="14" y="231"/>
                  </a:cubicBezTo>
                  <a:lnTo>
                    <a:pt x="38" y="386"/>
                  </a:lnTo>
                  <a:cubicBezTo>
                    <a:pt x="49" y="493"/>
                    <a:pt x="133" y="576"/>
                    <a:pt x="240" y="576"/>
                  </a:cubicBezTo>
                  <a:lnTo>
                    <a:pt x="264" y="576"/>
                  </a:lnTo>
                  <a:cubicBezTo>
                    <a:pt x="383" y="564"/>
                    <a:pt x="466" y="457"/>
                    <a:pt x="454" y="338"/>
                  </a:cubicBezTo>
                  <a:lnTo>
                    <a:pt x="430" y="183"/>
                  </a:lnTo>
                  <a:cubicBezTo>
                    <a:pt x="414" y="58"/>
                    <a:pt x="321"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41" name="Google Shape;6841;p112"/>
            <p:cNvSpPr/>
            <p:nvPr/>
          </p:nvSpPr>
          <p:spPr>
            <a:xfrm>
              <a:off x="1233647" y="3538244"/>
              <a:ext cx="20282" cy="13475"/>
            </a:xfrm>
            <a:custGeom>
              <a:rect b="b" l="l" r="r" t="t"/>
              <a:pathLst>
                <a:path extrusionOk="0" h="491" w="739">
                  <a:moveTo>
                    <a:pt x="436" y="0"/>
                  </a:moveTo>
                  <a:cubicBezTo>
                    <a:pt x="404" y="0"/>
                    <a:pt x="370" y="8"/>
                    <a:pt x="334" y="26"/>
                  </a:cubicBezTo>
                  <a:lnTo>
                    <a:pt x="203" y="85"/>
                  </a:lnTo>
                  <a:cubicBezTo>
                    <a:pt x="1" y="181"/>
                    <a:pt x="60" y="490"/>
                    <a:pt x="287" y="490"/>
                  </a:cubicBezTo>
                  <a:cubicBezTo>
                    <a:pt x="322" y="490"/>
                    <a:pt x="346" y="478"/>
                    <a:pt x="382" y="466"/>
                  </a:cubicBezTo>
                  <a:lnTo>
                    <a:pt x="513" y="407"/>
                  </a:lnTo>
                  <a:cubicBezTo>
                    <a:pt x="739" y="314"/>
                    <a:pt x="637" y="0"/>
                    <a:pt x="4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42" name="Google Shape;6842;p112"/>
            <p:cNvSpPr/>
            <p:nvPr/>
          </p:nvSpPr>
          <p:spPr>
            <a:xfrm>
              <a:off x="1204253" y="3546889"/>
              <a:ext cx="18635" cy="15616"/>
            </a:xfrm>
            <a:custGeom>
              <a:rect b="b" l="l" r="r" t="t"/>
              <a:pathLst>
                <a:path extrusionOk="0" h="569" w="679">
                  <a:moveTo>
                    <a:pt x="378" y="1"/>
                  </a:moveTo>
                  <a:cubicBezTo>
                    <a:pt x="327" y="1"/>
                    <a:pt x="274" y="20"/>
                    <a:pt x="227" y="68"/>
                  </a:cubicBezTo>
                  <a:lnTo>
                    <a:pt x="84" y="211"/>
                  </a:lnTo>
                  <a:cubicBezTo>
                    <a:pt x="0" y="282"/>
                    <a:pt x="0" y="425"/>
                    <a:pt x="84" y="509"/>
                  </a:cubicBezTo>
                  <a:cubicBezTo>
                    <a:pt x="131" y="544"/>
                    <a:pt x="179" y="568"/>
                    <a:pt x="238" y="568"/>
                  </a:cubicBezTo>
                  <a:cubicBezTo>
                    <a:pt x="298" y="568"/>
                    <a:pt x="346" y="544"/>
                    <a:pt x="381" y="509"/>
                  </a:cubicBezTo>
                  <a:lnTo>
                    <a:pt x="524" y="366"/>
                  </a:lnTo>
                  <a:cubicBezTo>
                    <a:pt x="679" y="211"/>
                    <a:pt x="541" y="1"/>
                    <a:pt x="3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43" name="Google Shape;6843;p112"/>
          <p:cNvGrpSpPr/>
          <p:nvPr/>
        </p:nvGrpSpPr>
        <p:grpSpPr>
          <a:xfrm>
            <a:off x="2550870" y="3274113"/>
            <a:ext cx="393122" cy="390652"/>
            <a:chOff x="2550870" y="3274113"/>
            <a:chExt cx="393122" cy="390652"/>
          </a:xfrm>
        </p:grpSpPr>
        <p:sp>
          <p:nvSpPr>
            <p:cNvPr id="6844" name="Google Shape;6844;p112"/>
            <p:cNvSpPr/>
            <p:nvPr/>
          </p:nvSpPr>
          <p:spPr>
            <a:xfrm>
              <a:off x="2550870" y="3274662"/>
              <a:ext cx="393122" cy="390103"/>
            </a:xfrm>
            <a:custGeom>
              <a:rect b="b" l="l" r="r" t="t"/>
              <a:pathLst>
                <a:path extrusionOk="0" h="14214" w="14324">
                  <a:moveTo>
                    <a:pt x="4393" y="545"/>
                  </a:moveTo>
                  <a:lnTo>
                    <a:pt x="4393" y="3343"/>
                  </a:lnTo>
                  <a:lnTo>
                    <a:pt x="3060" y="2141"/>
                  </a:lnTo>
                  <a:lnTo>
                    <a:pt x="4393" y="545"/>
                  </a:lnTo>
                  <a:close/>
                  <a:moveTo>
                    <a:pt x="4798" y="545"/>
                  </a:moveTo>
                  <a:lnTo>
                    <a:pt x="6132" y="2153"/>
                  </a:lnTo>
                  <a:lnTo>
                    <a:pt x="4798" y="3343"/>
                  </a:lnTo>
                  <a:lnTo>
                    <a:pt x="4798" y="545"/>
                  </a:lnTo>
                  <a:close/>
                  <a:moveTo>
                    <a:pt x="6406" y="2474"/>
                  </a:moveTo>
                  <a:lnTo>
                    <a:pt x="7132" y="3355"/>
                  </a:lnTo>
                  <a:lnTo>
                    <a:pt x="7159" y="3391"/>
                  </a:lnTo>
                  <a:lnTo>
                    <a:pt x="7025" y="3391"/>
                  </a:lnTo>
                  <a:cubicBezTo>
                    <a:pt x="6239" y="3391"/>
                    <a:pt x="5477" y="3593"/>
                    <a:pt x="4810" y="3986"/>
                  </a:cubicBezTo>
                  <a:lnTo>
                    <a:pt x="4810" y="3915"/>
                  </a:lnTo>
                  <a:lnTo>
                    <a:pt x="6406" y="2474"/>
                  </a:lnTo>
                  <a:close/>
                  <a:moveTo>
                    <a:pt x="2798" y="2462"/>
                  </a:moveTo>
                  <a:lnTo>
                    <a:pt x="4393" y="3903"/>
                  </a:lnTo>
                  <a:lnTo>
                    <a:pt x="4393" y="4236"/>
                  </a:lnTo>
                  <a:cubicBezTo>
                    <a:pt x="3965" y="4546"/>
                    <a:pt x="3608" y="4927"/>
                    <a:pt x="3310" y="5368"/>
                  </a:cubicBezTo>
                  <a:lnTo>
                    <a:pt x="1655" y="3879"/>
                  </a:lnTo>
                  <a:cubicBezTo>
                    <a:pt x="1786" y="3689"/>
                    <a:pt x="1917" y="3510"/>
                    <a:pt x="2072" y="3332"/>
                  </a:cubicBezTo>
                  <a:lnTo>
                    <a:pt x="2798" y="2462"/>
                  </a:lnTo>
                  <a:close/>
                  <a:moveTo>
                    <a:pt x="7025" y="3796"/>
                  </a:moveTo>
                  <a:cubicBezTo>
                    <a:pt x="8668" y="3796"/>
                    <a:pt x="10132" y="4784"/>
                    <a:pt x="10763" y="6296"/>
                  </a:cubicBezTo>
                  <a:cubicBezTo>
                    <a:pt x="11394" y="7808"/>
                    <a:pt x="11049" y="9547"/>
                    <a:pt x="9882" y="10701"/>
                  </a:cubicBezTo>
                  <a:cubicBezTo>
                    <a:pt x="9108" y="11476"/>
                    <a:pt x="8072" y="11886"/>
                    <a:pt x="7017" y="11886"/>
                  </a:cubicBezTo>
                  <a:cubicBezTo>
                    <a:pt x="6499" y="11886"/>
                    <a:pt x="5975" y="11787"/>
                    <a:pt x="5477" y="11583"/>
                  </a:cubicBezTo>
                  <a:cubicBezTo>
                    <a:pt x="3965" y="10952"/>
                    <a:pt x="2977" y="9475"/>
                    <a:pt x="2977" y="7844"/>
                  </a:cubicBezTo>
                  <a:cubicBezTo>
                    <a:pt x="2988" y="5606"/>
                    <a:pt x="4798" y="3796"/>
                    <a:pt x="7025" y="3796"/>
                  </a:cubicBezTo>
                  <a:close/>
                  <a:moveTo>
                    <a:pt x="595" y="6475"/>
                  </a:moveTo>
                  <a:lnTo>
                    <a:pt x="2584" y="8273"/>
                  </a:lnTo>
                  <a:cubicBezTo>
                    <a:pt x="2703" y="9535"/>
                    <a:pt x="3369" y="10690"/>
                    <a:pt x="4393" y="11440"/>
                  </a:cubicBezTo>
                  <a:lnTo>
                    <a:pt x="4393" y="12333"/>
                  </a:lnTo>
                  <a:lnTo>
                    <a:pt x="595" y="8916"/>
                  </a:lnTo>
                  <a:cubicBezTo>
                    <a:pt x="452" y="8106"/>
                    <a:pt x="452" y="7284"/>
                    <a:pt x="595" y="6475"/>
                  </a:cubicBezTo>
                  <a:close/>
                  <a:moveTo>
                    <a:pt x="4810" y="11714"/>
                  </a:moveTo>
                  <a:cubicBezTo>
                    <a:pt x="4953" y="11797"/>
                    <a:pt x="5108" y="11868"/>
                    <a:pt x="5263" y="11940"/>
                  </a:cubicBezTo>
                  <a:lnTo>
                    <a:pt x="4810" y="12345"/>
                  </a:lnTo>
                  <a:lnTo>
                    <a:pt x="4810" y="11714"/>
                  </a:lnTo>
                  <a:close/>
                  <a:moveTo>
                    <a:pt x="762" y="9630"/>
                  </a:moveTo>
                  <a:lnTo>
                    <a:pt x="4393" y="12904"/>
                  </a:lnTo>
                  <a:lnTo>
                    <a:pt x="4393" y="13785"/>
                  </a:lnTo>
                  <a:cubicBezTo>
                    <a:pt x="4215" y="13749"/>
                    <a:pt x="4036" y="13690"/>
                    <a:pt x="3881" y="13607"/>
                  </a:cubicBezTo>
                  <a:cubicBezTo>
                    <a:pt x="2512" y="12821"/>
                    <a:pt x="1453" y="11571"/>
                    <a:pt x="917" y="10094"/>
                  </a:cubicBezTo>
                  <a:lnTo>
                    <a:pt x="905" y="10094"/>
                  </a:lnTo>
                  <a:cubicBezTo>
                    <a:pt x="845" y="9939"/>
                    <a:pt x="798" y="9785"/>
                    <a:pt x="762" y="9630"/>
                  </a:cubicBezTo>
                  <a:close/>
                  <a:moveTo>
                    <a:pt x="5703" y="12106"/>
                  </a:moveTo>
                  <a:cubicBezTo>
                    <a:pt x="6108" y="12225"/>
                    <a:pt x="6525" y="12297"/>
                    <a:pt x="6953" y="12309"/>
                  </a:cubicBezTo>
                  <a:cubicBezTo>
                    <a:pt x="6477" y="12821"/>
                    <a:pt x="5929" y="13249"/>
                    <a:pt x="5322" y="13607"/>
                  </a:cubicBezTo>
                  <a:cubicBezTo>
                    <a:pt x="5167" y="13690"/>
                    <a:pt x="4989" y="13749"/>
                    <a:pt x="4810" y="13785"/>
                  </a:cubicBezTo>
                  <a:lnTo>
                    <a:pt x="4810" y="12904"/>
                  </a:lnTo>
                  <a:lnTo>
                    <a:pt x="5703" y="12106"/>
                  </a:lnTo>
                  <a:close/>
                  <a:moveTo>
                    <a:pt x="4602" y="1"/>
                  </a:moveTo>
                  <a:cubicBezTo>
                    <a:pt x="4423" y="1"/>
                    <a:pt x="4245" y="75"/>
                    <a:pt x="4120" y="224"/>
                  </a:cubicBezTo>
                  <a:lnTo>
                    <a:pt x="1738" y="3070"/>
                  </a:lnTo>
                  <a:cubicBezTo>
                    <a:pt x="1548" y="3296"/>
                    <a:pt x="1369" y="3546"/>
                    <a:pt x="1214" y="3796"/>
                  </a:cubicBezTo>
                  <a:lnTo>
                    <a:pt x="1203" y="3808"/>
                  </a:lnTo>
                  <a:cubicBezTo>
                    <a:pt x="1036" y="4070"/>
                    <a:pt x="881" y="4344"/>
                    <a:pt x="738" y="4629"/>
                  </a:cubicBezTo>
                  <a:cubicBezTo>
                    <a:pt x="691" y="4736"/>
                    <a:pt x="738" y="4856"/>
                    <a:pt x="845" y="4915"/>
                  </a:cubicBezTo>
                  <a:cubicBezTo>
                    <a:pt x="869" y="4927"/>
                    <a:pt x="905" y="4927"/>
                    <a:pt x="929" y="4927"/>
                  </a:cubicBezTo>
                  <a:cubicBezTo>
                    <a:pt x="1012" y="4927"/>
                    <a:pt x="1083" y="4879"/>
                    <a:pt x="1119" y="4808"/>
                  </a:cubicBezTo>
                  <a:cubicBezTo>
                    <a:pt x="1214" y="4617"/>
                    <a:pt x="1310" y="4427"/>
                    <a:pt x="1417" y="4236"/>
                  </a:cubicBezTo>
                  <a:lnTo>
                    <a:pt x="3084" y="5737"/>
                  </a:lnTo>
                  <a:cubicBezTo>
                    <a:pt x="2762" y="6344"/>
                    <a:pt x="2572" y="7011"/>
                    <a:pt x="2560" y="7701"/>
                  </a:cubicBezTo>
                  <a:lnTo>
                    <a:pt x="691" y="6010"/>
                  </a:lnTo>
                  <a:cubicBezTo>
                    <a:pt x="726" y="5879"/>
                    <a:pt x="762" y="5749"/>
                    <a:pt x="810" y="5618"/>
                  </a:cubicBezTo>
                  <a:cubicBezTo>
                    <a:pt x="845" y="5510"/>
                    <a:pt x="786" y="5391"/>
                    <a:pt x="667" y="5356"/>
                  </a:cubicBezTo>
                  <a:cubicBezTo>
                    <a:pt x="648" y="5349"/>
                    <a:pt x="628" y="5346"/>
                    <a:pt x="609" y="5346"/>
                  </a:cubicBezTo>
                  <a:cubicBezTo>
                    <a:pt x="520" y="5346"/>
                    <a:pt x="434" y="5410"/>
                    <a:pt x="405" y="5498"/>
                  </a:cubicBezTo>
                  <a:cubicBezTo>
                    <a:pt x="357" y="5665"/>
                    <a:pt x="310" y="5832"/>
                    <a:pt x="262" y="6010"/>
                  </a:cubicBezTo>
                  <a:cubicBezTo>
                    <a:pt x="262" y="6022"/>
                    <a:pt x="250" y="6034"/>
                    <a:pt x="250" y="6046"/>
                  </a:cubicBezTo>
                  <a:cubicBezTo>
                    <a:pt x="24" y="7034"/>
                    <a:pt x="0" y="8046"/>
                    <a:pt x="191" y="9047"/>
                  </a:cubicBezTo>
                  <a:cubicBezTo>
                    <a:pt x="191" y="9058"/>
                    <a:pt x="191" y="9070"/>
                    <a:pt x="191" y="9082"/>
                  </a:cubicBezTo>
                  <a:cubicBezTo>
                    <a:pt x="583" y="11142"/>
                    <a:pt x="1857" y="12916"/>
                    <a:pt x="3667" y="13964"/>
                  </a:cubicBezTo>
                  <a:cubicBezTo>
                    <a:pt x="3953" y="14130"/>
                    <a:pt x="4274" y="14214"/>
                    <a:pt x="4596" y="14214"/>
                  </a:cubicBezTo>
                  <a:cubicBezTo>
                    <a:pt x="4917" y="14214"/>
                    <a:pt x="5239" y="14130"/>
                    <a:pt x="5525" y="13964"/>
                  </a:cubicBezTo>
                  <a:cubicBezTo>
                    <a:pt x="6287" y="13535"/>
                    <a:pt x="6965" y="12952"/>
                    <a:pt x="7525" y="12273"/>
                  </a:cubicBezTo>
                  <a:cubicBezTo>
                    <a:pt x="8418" y="12178"/>
                    <a:pt x="9263" y="11809"/>
                    <a:pt x="9942" y="11225"/>
                  </a:cubicBezTo>
                  <a:lnTo>
                    <a:pt x="13085" y="14023"/>
                  </a:lnTo>
                  <a:cubicBezTo>
                    <a:pt x="13192" y="14119"/>
                    <a:pt x="13347" y="14178"/>
                    <a:pt x="13502" y="14178"/>
                  </a:cubicBezTo>
                  <a:lnTo>
                    <a:pt x="13537" y="14178"/>
                  </a:lnTo>
                  <a:cubicBezTo>
                    <a:pt x="13704" y="14166"/>
                    <a:pt x="13847" y="14095"/>
                    <a:pt x="13966" y="13964"/>
                  </a:cubicBezTo>
                  <a:lnTo>
                    <a:pt x="14157" y="13749"/>
                  </a:lnTo>
                  <a:cubicBezTo>
                    <a:pt x="14264" y="13619"/>
                    <a:pt x="14323" y="13464"/>
                    <a:pt x="14311" y="13297"/>
                  </a:cubicBezTo>
                  <a:lnTo>
                    <a:pt x="14311" y="13297"/>
                  </a:lnTo>
                  <a:lnTo>
                    <a:pt x="14311" y="13309"/>
                  </a:lnTo>
                  <a:cubicBezTo>
                    <a:pt x="14299" y="13142"/>
                    <a:pt x="14228" y="12987"/>
                    <a:pt x="14109" y="12880"/>
                  </a:cubicBezTo>
                  <a:lnTo>
                    <a:pt x="12073" y="11071"/>
                  </a:lnTo>
                  <a:cubicBezTo>
                    <a:pt x="12028" y="11023"/>
                    <a:pt x="11977" y="11003"/>
                    <a:pt x="11928" y="11003"/>
                  </a:cubicBezTo>
                  <a:cubicBezTo>
                    <a:pt x="11759" y="11003"/>
                    <a:pt x="11614" y="11242"/>
                    <a:pt x="11799" y="11380"/>
                  </a:cubicBezTo>
                  <a:lnTo>
                    <a:pt x="13835" y="13190"/>
                  </a:lnTo>
                  <a:cubicBezTo>
                    <a:pt x="13871" y="13226"/>
                    <a:pt x="13895" y="13273"/>
                    <a:pt x="13895" y="13333"/>
                  </a:cubicBezTo>
                  <a:cubicBezTo>
                    <a:pt x="13895" y="13380"/>
                    <a:pt x="13883" y="13440"/>
                    <a:pt x="13847" y="13476"/>
                  </a:cubicBezTo>
                  <a:lnTo>
                    <a:pt x="13645" y="13702"/>
                  </a:lnTo>
                  <a:cubicBezTo>
                    <a:pt x="13607" y="13745"/>
                    <a:pt x="13554" y="13766"/>
                    <a:pt x="13500" y="13766"/>
                  </a:cubicBezTo>
                  <a:cubicBezTo>
                    <a:pt x="13450" y="13766"/>
                    <a:pt x="13399" y="13748"/>
                    <a:pt x="13359" y="13714"/>
                  </a:cubicBezTo>
                  <a:lnTo>
                    <a:pt x="10239" y="10940"/>
                  </a:lnTo>
                  <a:cubicBezTo>
                    <a:pt x="10406" y="10773"/>
                    <a:pt x="10549" y="10594"/>
                    <a:pt x="10680" y="10392"/>
                  </a:cubicBezTo>
                  <a:lnTo>
                    <a:pt x="11132" y="10797"/>
                  </a:lnTo>
                  <a:cubicBezTo>
                    <a:pt x="11168" y="10821"/>
                    <a:pt x="11216" y="10844"/>
                    <a:pt x="11263" y="10844"/>
                  </a:cubicBezTo>
                  <a:cubicBezTo>
                    <a:pt x="11466" y="10844"/>
                    <a:pt x="11549" y="10606"/>
                    <a:pt x="11406" y="10475"/>
                  </a:cubicBezTo>
                  <a:lnTo>
                    <a:pt x="10906" y="10035"/>
                  </a:lnTo>
                  <a:cubicBezTo>
                    <a:pt x="12430" y="7332"/>
                    <a:pt x="10799" y="3939"/>
                    <a:pt x="7751" y="3439"/>
                  </a:cubicBezTo>
                  <a:cubicBezTo>
                    <a:pt x="7656" y="3320"/>
                    <a:pt x="7560" y="3189"/>
                    <a:pt x="7453" y="3070"/>
                  </a:cubicBezTo>
                  <a:lnTo>
                    <a:pt x="5084" y="224"/>
                  </a:lnTo>
                  <a:cubicBezTo>
                    <a:pt x="4959" y="75"/>
                    <a:pt x="4780" y="1"/>
                    <a:pt x="4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45" name="Google Shape;6845;p112"/>
            <p:cNvSpPr/>
            <p:nvPr/>
          </p:nvSpPr>
          <p:spPr>
            <a:xfrm>
              <a:off x="2649205" y="3395118"/>
              <a:ext cx="220932" cy="189261"/>
            </a:xfrm>
            <a:custGeom>
              <a:rect b="b" l="l" r="r" t="t"/>
              <a:pathLst>
                <a:path extrusionOk="0" h="6896" w="8050">
                  <a:moveTo>
                    <a:pt x="2843" y="493"/>
                  </a:moveTo>
                  <a:lnTo>
                    <a:pt x="1227" y="1955"/>
                  </a:lnTo>
                  <a:lnTo>
                    <a:pt x="1227" y="1395"/>
                  </a:lnTo>
                  <a:cubicBezTo>
                    <a:pt x="1652" y="935"/>
                    <a:pt x="2218" y="615"/>
                    <a:pt x="2843" y="493"/>
                  </a:cubicBezTo>
                  <a:close/>
                  <a:moveTo>
                    <a:pt x="810" y="1979"/>
                  </a:moveTo>
                  <a:lnTo>
                    <a:pt x="810" y="4943"/>
                  </a:lnTo>
                  <a:cubicBezTo>
                    <a:pt x="287" y="4026"/>
                    <a:pt x="287" y="2895"/>
                    <a:pt x="810" y="1979"/>
                  </a:cubicBezTo>
                  <a:close/>
                  <a:moveTo>
                    <a:pt x="3537" y="431"/>
                  </a:moveTo>
                  <a:cubicBezTo>
                    <a:pt x="3906" y="443"/>
                    <a:pt x="4263" y="526"/>
                    <a:pt x="4609" y="657"/>
                  </a:cubicBezTo>
                  <a:cubicBezTo>
                    <a:pt x="4739" y="967"/>
                    <a:pt x="4847" y="1288"/>
                    <a:pt x="4930" y="1621"/>
                  </a:cubicBezTo>
                  <a:lnTo>
                    <a:pt x="1227" y="4955"/>
                  </a:lnTo>
                  <a:lnTo>
                    <a:pt x="1227" y="2514"/>
                  </a:lnTo>
                  <a:lnTo>
                    <a:pt x="3537" y="431"/>
                  </a:lnTo>
                  <a:close/>
                  <a:moveTo>
                    <a:pt x="5180" y="967"/>
                  </a:moveTo>
                  <a:lnTo>
                    <a:pt x="5180" y="967"/>
                  </a:lnTo>
                  <a:cubicBezTo>
                    <a:pt x="5990" y="1538"/>
                    <a:pt x="6466" y="2467"/>
                    <a:pt x="6466" y="3455"/>
                  </a:cubicBezTo>
                  <a:cubicBezTo>
                    <a:pt x="6466" y="4503"/>
                    <a:pt x="5918" y="5467"/>
                    <a:pt x="5037" y="6027"/>
                  </a:cubicBezTo>
                  <a:cubicBezTo>
                    <a:pt x="5335" y="5289"/>
                    <a:pt x="5501" y="4503"/>
                    <a:pt x="5549" y="3705"/>
                  </a:cubicBezTo>
                  <a:cubicBezTo>
                    <a:pt x="5549" y="3568"/>
                    <a:pt x="5442" y="3496"/>
                    <a:pt x="5336" y="3496"/>
                  </a:cubicBezTo>
                  <a:cubicBezTo>
                    <a:pt x="5239" y="3496"/>
                    <a:pt x="5144" y="3556"/>
                    <a:pt x="5132" y="3681"/>
                  </a:cubicBezTo>
                  <a:cubicBezTo>
                    <a:pt x="5109" y="3967"/>
                    <a:pt x="5085" y="4241"/>
                    <a:pt x="5037" y="4515"/>
                  </a:cubicBezTo>
                  <a:lnTo>
                    <a:pt x="2918" y="6420"/>
                  </a:lnTo>
                  <a:cubicBezTo>
                    <a:pt x="2275" y="6312"/>
                    <a:pt x="1680" y="5991"/>
                    <a:pt x="1227" y="5503"/>
                  </a:cubicBezTo>
                  <a:lnTo>
                    <a:pt x="5037" y="2086"/>
                  </a:lnTo>
                  <a:cubicBezTo>
                    <a:pt x="5073" y="2312"/>
                    <a:pt x="5109" y="2538"/>
                    <a:pt x="5120" y="2776"/>
                  </a:cubicBezTo>
                  <a:cubicBezTo>
                    <a:pt x="5132" y="2883"/>
                    <a:pt x="5216" y="2967"/>
                    <a:pt x="5335" y="2967"/>
                  </a:cubicBezTo>
                  <a:lnTo>
                    <a:pt x="5347" y="2967"/>
                  </a:lnTo>
                  <a:cubicBezTo>
                    <a:pt x="5466" y="2955"/>
                    <a:pt x="5549" y="2848"/>
                    <a:pt x="5537" y="2741"/>
                  </a:cubicBezTo>
                  <a:cubicBezTo>
                    <a:pt x="5513" y="2372"/>
                    <a:pt x="5454" y="2002"/>
                    <a:pt x="5371" y="1645"/>
                  </a:cubicBezTo>
                  <a:lnTo>
                    <a:pt x="5371" y="1633"/>
                  </a:lnTo>
                  <a:cubicBezTo>
                    <a:pt x="5311" y="1407"/>
                    <a:pt x="5251" y="1181"/>
                    <a:pt x="5180" y="967"/>
                  </a:cubicBezTo>
                  <a:close/>
                  <a:moveTo>
                    <a:pt x="4870" y="5241"/>
                  </a:moveTo>
                  <a:lnTo>
                    <a:pt x="4870" y="5241"/>
                  </a:lnTo>
                  <a:cubicBezTo>
                    <a:pt x="4751" y="5598"/>
                    <a:pt x="4620" y="5955"/>
                    <a:pt x="4454" y="6301"/>
                  </a:cubicBezTo>
                  <a:cubicBezTo>
                    <a:pt x="4144" y="6408"/>
                    <a:pt x="3823" y="6467"/>
                    <a:pt x="3489" y="6479"/>
                  </a:cubicBezTo>
                  <a:lnTo>
                    <a:pt x="4870" y="5241"/>
                  </a:lnTo>
                  <a:close/>
                  <a:moveTo>
                    <a:pt x="3474" y="0"/>
                  </a:moveTo>
                  <a:cubicBezTo>
                    <a:pt x="1703" y="0"/>
                    <a:pt x="1" y="1376"/>
                    <a:pt x="1" y="3455"/>
                  </a:cubicBezTo>
                  <a:cubicBezTo>
                    <a:pt x="1" y="5348"/>
                    <a:pt x="1549" y="6896"/>
                    <a:pt x="3442" y="6896"/>
                  </a:cubicBezTo>
                  <a:cubicBezTo>
                    <a:pt x="6514" y="6896"/>
                    <a:pt x="8049" y="3193"/>
                    <a:pt x="5882" y="1014"/>
                  </a:cubicBezTo>
                  <a:cubicBezTo>
                    <a:pt x="5182" y="314"/>
                    <a:pt x="4320" y="0"/>
                    <a:pt x="34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46" name="Google Shape;6846;p112"/>
            <p:cNvSpPr/>
            <p:nvPr/>
          </p:nvSpPr>
          <p:spPr>
            <a:xfrm>
              <a:off x="2763267" y="3274113"/>
              <a:ext cx="160773" cy="69683"/>
            </a:xfrm>
            <a:custGeom>
              <a:rect b="b" l="l" r="r" t="t"/>
              <a:pathLst>
                <a:path extrusionOk="0" h="2539" w="5858">
                  <a:moveTo>
                    <a:pt x="4977" y="423"/>
                  </a:moveTo>
                  <a:cubicBezTo>
                    <a:pt x="5394" y="423"/>
                    <a:pt x="5596" y="923"/>
                    <a:pt x="5310" y="1208"/>
                  </a:cubicBezTo>
                  <a:cubicBezTo>
                    <a:pt x="5212" y="1306"/>
                    <a:pt x="5093" y="1350"/>
                    <a:pt x="4976" y="1350"/>
                  </a:cubicBezTo>
                  <a:cubicBezTo>
                    <a:pt x="4738" y="1350"/>
                    <a:pt x="4513" y="1167"/>
                    <a:pt x="4513" y="887"/>
                  </a:cubicBezTo>
                  <a:cubicBezTo>
                    <a:pt x="4513" y="625"/>
                    <a:pt x="4727" y="423"/>
                    <a:pt x="4977" y="423"/>
                  </a:cubicBezTo>
                  <a:close/>
                  <a:moveTo>
                    <a:pt x="4967" y="0"/>
                  </a:moveTo>
                  <a:cubicBezTo>
                    <a:pt x="4600" y="0"/>
                    <a:pt x="4233" y="215"/>
                    <a:pt x="4120" y="673"/>
                  </a:cubicBezTo>
                  <a:lnTo>
                    <a:pt x="1500" y="673"/>
                  </a:lnTo>
                  <a:cubicBezTo>
                    <a:pt x="1429" y="673"/>
                    <a:pt x="1381" y="696"/>
                    <a:pt x="1334" y="744"/>
                  </a:cubicBezTo>
                  <a:lnTo>
                    <a:pt x="83" y="2185"/>
                  </a:lnTo>
                  <a:cubicBezTo>
                    <a:pt x="0" y="2280"/>
                    <a:pt x="12" y="2411"/>
                    <a:pt x="107" y="2482"/>
                  </a:cubicBezTo>
                  <a:cubicBezTo>
                    <a:pt x="145" y="2520"/>
                    <a:pt x="192" y="2538"/>
                    <a:pt x="240" y="2538"/>
                  </a:cubicBezTo>
                  <a:cubicBezTo>
                    <a:pt x="299" y="2538"/>
                    <a:pt x="359" y="2511"/>
                    <a:pt x="405" y="2459"/>
                  </a:cubicBezTo>
                  <a:lnTo>
                    <a:pt x="1596" y="1089"/>
                  </a:lnTo>
                  <a:lnTo>
                    <a:pt x="4120" y="1089"/>
                  </a:lnTo>
                  <a:cubicBezTo>
                    <a:pt x="4233" y="1553"/>
                    <a:pt x="4600" y="1768"/>
                    <a:pt x="4968" y="1768"/>
                  </a:cubicBezTo>
                  <a:cubicBezTo>
                    <a:pt x="5412" y="1768"/>
                    <a:pt x="5858" y="1454"/>
                    <a:pt x="5858" y="887"/>
                  </a:cubicBezTo>
                  <a:cubicBezTo>
                    <a:pt x="5858" y="313"/>
                    <a:pt x="5412" y="0"/>
                    <a:pt x="49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47" name="Google Shape;6847;p112"/>
            <p:cNvSpPr/>
            <p:nvPr/>
          </p:nvSpPr>
          <p:spPr>
            <a:xfrm>
              <a:off x="2835008" y="3335645"/>
              <a:ext cx="69244" cy="11527"/>
            </a:xfrm>
            <a:custGeom>
              <a:rect b="b" l="l" r="r" t="t"/>
              <a:pathLst>
                <a:path extrusionOk="0" h="420" w="2523">
                  <a:moveTo>
                    <a:pt x="260" y="0"/>
                  </a:moveTo>
                  <a:cubicBezTo>
                    <a:pt x="1" y="0"/>
                    <a:pt x="4" y="420"/>
                    <a:pt x="270" y="420"/>
                  </a:cubicBezTo>
                  <a:cubicBezTo>
                    <a:pt x="277" y="420"/>
                    <a:pt x="284" y="420"/>
                    <a:pt x="291" y="419"/>
                  </a:cubicBezTo>
                  <a:lnTo>
                    <a:pt x="2232" y="419"/>
                  </a:lnTo>
                  <a:cubicBezTo>
                    <a:pt x="2239" y="420"/>
                    <a:pt x="2246" y="420"/>
                    <a:pt x="2253" y="420"/>
                  </a:cubicBezTo>
                  <a:cubicBezTo>
                    <a:pt x="2519" y="420"/>
                    <a:pt x="2522" y="0"/>
                    <a:pt x="2263" y="0"/>
                  </a:cubicBezTo>
                  <a:cubicBezTo>
                    <a:pt x="2253" y="0"/>
                    <a:pt x="2243" y="1"/>
                    <a:pt x="2232" y="2"/>
                  </a:cubicBezTo>
                  <a:lnTo>
                    <a:pt x="291" y="2"/>
                  </a:lnTo>
                  <a:cubicBezTo>
                    <a:pt x="280" y="1"/>
                    <a:pt x="270"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48" name="Google Shape;6848;p112"/>
            <p:cNvSpPr/>
            <p:nvPr/>
          </p:nvSpPr>
          <p:spPr>
            <a:xfrm>
              <a:off x="2835008" y="3363748"/>
              <a:ext cx="69244" cy="11527"/>
            </a:xfrm>
            <a:custGeom>
              <a:rect b="b" l="l" r="r" t="t"/>
              <a:pathLst>
                <a:path extrusionOk="0" h="420" w="2523">
                  <a:moveTo>
                    <a:pt x="260" y="0"/>
                  </a:moveTo>
                  <a:cubicBezTo>
                    <a:pt x="1" y="0"/>
                    <a:pt x="4" y="420"/>
                    <a:pt x="270" y="420"/>
                  </a:cubicBezTo>
                  <a:cubicBezTo>
                    <a:pt x="277" y="420"/>
                    <a:pt x="284" y="419"/>
                    <a:pt x="291" y="419"/>
                  </a:cubicBezTo>
                  <a:lnTo>
                    <a:pt x="2232" y="419"/>
                  </a:lnTo>
                  <a:cubicBezTo>
                    <a:pt x="2239" y="419"/>
                    <a:pt x="2246" y="420"/>
                    <a:pt x="2253" y="420"/>
                  </a:cubicBezTo>
                  <a:cubicBezTo>
                    <a:pt x="2519" y="420"/>
                    <a:pt x="2522" y="0"/>
                    <a:pt x="2263" y="0"/>
                  </a:cubicBezTo>
                  <a:cubicBezTo>
                    <a:pt x="2253" y="0"/>
                    <a:pt x="2243" y="1"/>
                    <a:pt x="2232" y="2"/>
                  </a:cubicBezTo>
                  <a:lnTo>
                    <a:pt x="291" y="2"/>
                  </a:lnTo>
                  <a:cubicBezTo>
                    <a:pt x="280" y="1"/>
                    <a:pt x="270" y="0"/>
                    <a:pt x="2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49" name="Google Shape;6849;p112"/>
            <p:cNvSpPr/>
            <p:nvPr/>
          </p:nvSpPr>
          <p:spPr>
            <a:xfrm>
              <a:off x="2851475" y="3391550"/>
              <a:ext cx="53106" cy="11527"/>
            </a:xfrm>
            <a:custGeom>
              <a:rect b="b" l="l" r="r" t="t"/>
              <a:pathLst>
                <a:path extrusionOk="0" h="420" w="1935">
                  <a:moveTo>
                    <a:pt x="1654" y="0"/>
                  </a:moveTo>
                  <a:cubicBezTo>
                    <a:pt x="1647" y="0"/>
                    <a:pt x="1639" y="1"/>
                    <a:pt x="1632" y="1"/>
                  </a:cubicBezTo>
                  <a:lnTo>
                    <a:pt x="251" y="1"/>
                  </a:lnTo>
                  <a:cubicBezTo>
                    <a:pt x="1" y="25"/>
                    <a:pt x="1" y="406"/>
                    <a:pt x="251" y="418"/>
                  </a:cubicBezTo>
                  <a:lnTo>
                    <a:pt x="1632" y="418"/>
                  </a:lnTo>
                  <a:cubicBezTo>
                    <a:pt x="1643" y="419"/>
                    <a:pt x="1654" y="420"/>
                    <a:pt x="1664" y="420"/>
                  </a:cubicBezTo>
                  <a:cubicBezTo>
                    <a:pt x="1934" y="420"/>
                    <a:pt x="1931" y="0"/>
                    <a:pt x="16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50" name="Google Shape;6850;p112"/>
          <p:cNvGrpSpPr/>
          <p:nvPr/>
        </p:nvGrpSpPr>
        <p:grpSpPr>
          <a:xfrm>
            <a:off x="6162686" y="3882459"/>
            <a:ext cx="389198" cy="391421"/>
            <a:chOff x="5811336" y="3882459"/>
            <a:chExt cx="389198" cy="391421"/>
          </a:xfrm>
        </p:grpSpPr>
        <p:sp>
          <p:nvSpPr>
            <p:cNvPr id="6851" name="Google Shape;6851;p112"/>
            <p:cNvSpPr/>
            <p:nvPr/>
          </p:nvSpPr>
          <p:spPr>
            <a:xfrm>
              <a:off x="5811336" y="4189459"/>
              <a:ext cx="174852" cy="84421"/>
            </a:xfrm>
            <a:custGeom>
              <a:rect b="b" l="l" r="r" t="t"/>
              <a:pathLst>
                <a:path extrusionOk="0" h="3076" w="6371">
                  <a:moveTo>
                    <a:pt x="1222" y="0"/>
                  </a:moveTo>
                  <a:cubicBezTo>
                    <a:pt x="1147" y="0"/>
                    <a:pt x="1073" y="40"/>
                    <a:pt x="1036" y="134"/>
                  </a:cubicBezTo>
                  <a:cubicBezTo>
                    <a:pt x="858" y="539"/>
                    <a:pt x="655" y="920"/>
                    <a:pt x="417" y="1289"/>
                  </a:cubicBezTo>
                  <a:lnTo>
                    <a:pt x="120" y="1765"/>
                  </a:lnTo>
                  <a:cubicBezTo>
                    <a:pt x="36" y="1884"/>
                    <a:pt x="1" y="2027"/>
                    <a:pt x="1" y="2170"/>
                  </a:cubicBezTo>
                  <a:lnTo>
                    <a:pt x="1" y="2563"/>
                  </a:lnTo>
                  <a:cubicBezTo>
                    <a:pt x="1" y="2849"/>
                    <a:pt x="227" y="3075"/>
                    <a:pt x="524" y="3075"/>
                  </a:cubicBezTo>
                  <a:lnTo>
                    <a:pt x="6085" y="3075"/>
                  </a:lnTo>
                  <a:cubicBezTo>
                    <a:pt x="6370" y="3075"/>
                    <a:pt x="6370" y="2658"/>
                    <a:pt x="6085" y="2658"/>
                  </a:cubicBezTo>
                  <a:lnTo>
                    <a:pt x="524" y="2658"/>
                  </a:lnTo>
                  <a:cubicBezTo>
                    <a:pt x="465" y="2658"/>
                    <a:pt x="417" y="2611"/>
                    <a:pt x="417" y="2563"/>
                  </a:cubicBezTo>
                  <a:lnTo>
                    <a:pt x="417" y="2170"/>
                  </a:lnTo>
                  <a:cubicBezTo>
                    <a:pt x="417" y="2111"/>
                    <a:pt x="441" y="2039"/>
                    <a:pt x="477" y="1980"/>
                  </a:cubicBezTo>
                  <a:lnTo>
                    <a:pt x="774" y="1515"/>
                  </a:lnTo>
                  <a:cubicBezTo>
                    <a:pt x="1013" y="1134"/>
                    <a:pt x="1227" y="730"/>
                    <a:pt x="1417" y="313"/>
                  </a:cubicBezTo>
                  <a:cubicBezTo>
                    <a:pt x="1511" y="141"/>
                    <a:pt x="1365" y="0"/>
                    <a:pt x="12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52" name="Google Shape;6852;p112"/>
            <p:cNvSpPr/>
            <p:nvPr/>
          </p:nvSpPr>
          <p:spPr>
            <a:xfrm>
              <a:off x="5847289" y="4028768"/>
              <a:ext cx="176691" cy="149959"/>
            </a:xfrm>
            <a:custGeom>
              <a:rect b="b" l="l" r="r" t="t"/>
              <a:pathLst>
                <a:path extrusionOk="0" h="5464" w="6438">
                  <a:moveTo>
                    <a:pt x="5822" y="417"/>
                  </a:moveTo>
                  <a:cubicBezTo>
                    <a:pt x="5846" y="417"/>
                    <a:pt x="5870" y="441"/>
                    <a:pt x="5870" y="465"/>
                  </a:cubicBezTo>
                  <a:lnTo>
                    <a:pt x="5906" y="1417"/>
                  </a:lnTo>
                  <a:lnTo>
                    <a:pt x="988" y="1417"/>
                  </a:lnTo>
                  <a:lnTo>
                    <a:pt x="1024" y="465"/>
                  </a:lnTo>
                  <a:cubicBezTo>
                    <a:pt x="1024" y="441"/>
                    <a:pt x="1048" y="417"/>
                    <a:pt x="1072" y="417"/>
                  </a:cubicBezTo>
                  <a:close/>
                  <a:moveTo>
                    <a:pt x="1072" y="0"/>
                  </a:moveTo>
                  <a:cubicBezTo>
                    <a:pt x="822" y="0"/>
                    <a:pt x="619" y="203"/>
                    <a:pt x="607" y="453"/>
                  </a:cubicBezTo>
                  <a:lnTo>
                    <a:pt x="548" y="2477"/>
                  </a:lnTo>
                  <a:cubicBezTo>
                    <a:pt x="512" y="3406"/>
                    <a:pt x="346" y="4310"/>
                    <a:pt x="48" y="5180"/>
                  </a:cubicBezTo>
                  <a:cubicBezTo>
                    <a:pt x="0" y="5299"/>
                    <a:pt x="60" y="5406"/>
                    <a:pt x="179" y="5453"/>
                  </a:cubicBezTo>
                  <a:cubicBezTo>
                    <a:pt x="200" y="5460"/>
                    <a:pt x="222" y="5464"/>
                    <a:pt x="243" y="5464"/>
                  </a:cubicBezTo>
                  <a:cubicBezTo>
                    <a:pt x="330" y="5464"/>
                    <a:pt x="412" y="5408"/>
                    <a:pt x="441" y="5322"/>
                  </a:cubicBezTo>
                  <a:cubicBezTo>
                    <a:pt x="750" y="4406"/>
                    <a:pt x="929" y="3453"/>
                    <a:pt x="953" y="2489"/>
                  </a:cubicBezTo>
                  <a:lnTo>
                    <a:pt x="977" y="1834"/>
                  </a:lnTo>
                  <a:lnTo>
                    <a:pt x="5918" y="1834"/>
                  </a:lnTo>
                  <a:lnTo>
                    <a:pt x="5941" y="2489"/>
                  </a:lnTo>
                  <a:cubicBezTo>
                    <a:pt x="5953" y="2775"/>
                    <a:pt x="5977" y="3060"/>
                    <a:pt x="6001" y="3346"/>
                  </a:cubicBezTo>
                  <a:cubicBezTo>
                    <a:pt x="6017" y="3468"/>
                    <a:pt x="6109" y="3524"/>
                    <a:pt x="6202" y="3524"/>
                  </a:cubicBezTo>
                  <a:cubicBezTo>
                    <a:pt x="6319" y="3524"/>
                    <a:pt x="6438" y="3438"/>
                    <a:pt x="6418" y="3286"/>
                  </a:cubicBezTo>
                  <a:cubicBezTo>
                    <a:pt x="6382" y="3025"/>
                    <a:pt x="6370" y="2751"/>
                    <a:pt x="6358" y="2477"/>
                  </a:cubicBezTo>
                  <a:lnTo>
                    <a:pt x="6287" y="453"/>
                  </a:lnTo>
                  <a:cubicBezTo>
                    <a:pt x="6275" y="203"/>
                    <a:pt x="6072" y="0"/>
                    <a:pt x="58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53" name="Google Shape;6853;p112"/>
            <p:cNvSpPr/>
            <p:nvPr/>
          </p:nvSpPr>
          <p:spPr>
            <a:xfrm>
              <a:off x="5994641" y="4080694"/>
              <a:ext cx="205892" cy="193185"/>
            </a:xfrm>
            <a:custGeom>
              <a:rect b="b" l="l" r="r" t="t"/>
              <a:pathLst>
                <a:path extrusionOk="0" h="7039" w="7502">
                  <a:moveTo>
                    <a:pt x="5609" y="418"/>
                  </a:moveTo>
                  <a:lnTo>
                    <a:pt x="5633" y="1097"/>
                  </a:lnTo>
                  <a:lnTo>
                    <a:pt x="1894" y="1097"/>
                  </a:lnTo>
                  <a:lnTo>
                    <a:pt x="1918" y="418"/>
                  </a:lnTo>
                  <a:close/>
                  <a:moveTo>
                    <a:pt x="1886" y="1"/>
                  </a:moveTo>
                  <a:cubicBezTo>
                    <a:pt x="1680" y="1"/>
                    <a:pt x="1501" y="175"/>
                    <a:pt x="1501" y="394"/>
                  </a:cubicBezTo>
                  <a:lnTo>
                    <a:pt x="1442" y="1966"/>
                  </a:lnTo>
                  <a:cubicBezTo>
                    <a:pt x="1406" y="3252"/>
                    <a:pt x="1013" y="4502"/>
                    <a:pt x="334" y="5585"/>
                  </a:cubicBezTo>
                  <a:lnTo>
                    <a:pt x="108" y="5955"/>
                  </a:lnTo>
                  <a:cubicBezTo>
                    <a:pt x="37" y="6050"/>
                    <a:pt x="1" y="6169"/>
                    <a:pt x="1" y="6300"/>
                  </a:cubicBezTo>
                  <a:lnTo>
                    <a:pt x="1" y="6598"/>
                  </a:lnTo>
                  <a:cubicBezTo>
                    <a:pt x="1" y="6836"/>
                    <a:pt x="203" y="7038"/>
                    <a:pt x="453" y="7038"/>
                  </a:cubicBezTo>
                  <a:lnTo>
                    <a:pt x="7049" y="7038"/>
                  </a:lnTo>
                  <a:cubicBezTo>
                    <a:pt x="7300" y="7038"/>
                    <a:pt x="7502" y="6836"/>
                    <a:pt x="7502" y="6598"/>
                  </a:cubicBezTo>
                  <a:lnTo>
                    <a:pt x="7502" y="6240"/>
                  </a:lnTo>
                  <a:cubicBezTo>
                    <a:pt x="7502" y="6157"/>
                    <a:pt x="7478" y="6074"/>
                    <a:pt x="7430" y="6002"/>
                  </a:cubicBezTo>
                  <a:lnTo>
                    <a:pt x="7442" y="6002"/>
                  </a:lnTo>
                  <a:lnTo>
                    <a:pt x="7192" y="5585"/>
                  </a:lnTo>
                  <a:cubicBezTo>
                    <a:pt x="6811" y="4978"/>
                    <a:pt x="6514" y="4323"/>
                    <a:pt x="6323" y="3633"/>
                  </a:cubicBezTo>
                  <a:cubicBezTo>
                    <a:pt x="6295" y="3529"/>
                    <a:pt x="6215" y="3483"/>
                    <a:pt x="6134" y="3483"/>
                  </a:cubicBezTo>
                  <a:cubicBezTo>
                    <a:pt x="6012" y="3483"/>
                    <a:pt x="5887" y="3587"/>
                    <a:pt x="5930" y="3752"/>
                  </a:cubicBezTo>
                  <a:cubicBezTo>
                    <a:pt x="6121" y="4478"/>
                    <a:pt x="6430" y="5169"/>
                    <a:pt x="6835" y="5812"/>
                  </a:cubicBezTo>
                  <a:lnTo>
                    <a:pt x="7097" y="6217"/>
                  </a:lnTo>
                  <a:cubicBezTo>
                    <a:pt x="7097" y="6228"/>
                    <a:pt x="7097" y="6228"/>
                    <a:pt x="7097" y="6240"/>
                  </a:cubicBezTo>
                  <a:lnTo>
                    <a:pt x="7097" y="6598"/>
                  </a:lnTo>
                  <a:cubicBezTo>
                    <a:pt x="7097" y="6609"/>
                    <a:pt x="7073" y="6633"/>
                    <a:pt x="7061" y="6633"/>
                  </a:cubicBezTo>
                  <a:lnTo>
                    <a:pt x="453" y="6633"/>
                  </a:lnTo>
                  <a:cubicBezTo>
                    <a:pt x="430" y="6633"/>
                    <a:pt x="418" y="6609"/>
                    <a:pt x="418" y="6598"/>
                  </a:cubicBezTo>
                  <a:lnTo>
                    <a:pt x="418" y="6300"/>
                  </a:lnTo>
                  <a:cubicBezTo>
                    <a:pt x="418" y="6252"/>
                    <a:pt x="430" y="6205"/>
                    <a:pt x="453" y="6169"/>
                  </a:cubicBezTo>
                  <a:lnTo>
                    <a:pt x="680" y="5812"/>
                  </a:lnTo>
                  <a:cubicBezTo>
                    <a:pt x="1406" y="4657"/>
                    <a:pt x="1811" y="3335"/>
                    <a:pt x="1858" y="1978"/>
                  </a:cubicBezTo>
                  <a:lnTo>
                    <a:pt x="1882" y="1514"/>
                  </a:lnTo>
                  <a:lnTo>
                    <a:pt x="5633" y="1514"/>
                  </a:lnTo>
                  <a:lnTo>
                    <a:pt x="5656" y="1978"/>
                  </a:lnTo>
                  <a:cubicBezTo>
                    <a:pt x="5668" y="2276"/>
                    <a:pt x="5692" y="2561"/>
                    <a:pt x="5728" y="2847"/>
                  </a:cubicBezTo>
                  <a:cubicBezTo>
                    <a:pt x="5749" y="2969"/>
                    <a:pt x="5842" y="3025"/>
                    <a:pt x="5934" y="3025"/>
                  </a:cubicBezTo>
                  <a:cubicBezTo>
                    <a:pt x="6049" y="3025"/>
                    <a:pt x="6164" y="2939"/>
                    <a:pt x="6145" y="2788"/>
                  </a:cubicBezTo>
                  <a:cubicBezTo>
                    <a:pt x="6109" y="2514"/>
                    <a:pt x="6073" y="2240"/>
                    <a:pt x="6073" y="1966"/>
                  </a:cubicBezTo>
                  <a:lnTo>
                    <a:pt x="6014" y="394"/>
                  </a:lnTo>
                  <a:cubicBezTo>
                    <a:pt x="6014" y="175"/>
                    <a:pt x="5835" y="1"/>
                    <a:pt x="5629" y="1"/>
                  </a:cubicBezTo>
                  <a:cubicBezTo>
                    <a:pt x="5622" y="1"/>
                    <a:pt x="5616" y="1"/>
                    <a:pt x="5609" y="1"/>
                  </a:cubicBezTo>
                  <a:lnTo>
                    <a:pt x="1906" y="1"/>
                  </a:lnTo>
                  <a:cubicBezTo>
                    <a:pt x="1899" y="1"/>
                    <a:pt x="1892" y="1"/>
                    <a:pt x="18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54" name="Google Shape;6854;p112"/>
            <p:cNvSpPr/>
            <p:nvPr/>
          </p:nvSpPr>
          <p:spPr>
            <a:xfrm>
              <a:off x="5876051" y="3882459"/>
              <a:ext cx="214812" cy="133026"/>
            </a:xfrm>
            <a:custGeom>
              <a:rect b="b" l="l" r="r" t="t"/>
              <a:pathLst>
                <a:path extrusionOk="0" h="4847" w="7827">
                  <a:moveTo>
                    <a:pt x="7522" y="1"/>
                  </a:moveTo>
                  <a:cubicBezTo>
                    <a:pt x="7463" y="1"/>
                    <a:pt x="7404" y="28"/>
                    <a:pt x="7358" y="93"/>
                  </a:cubicBezTo>
                  <a:lnTo>
                    <a:pt x="7263" y="224"/>
                  </a:lnTo>
                  <a:cubicBezTo>
                    <a:pt x="7096" y="426"/>
                    <a:pt x="6858" y="545"/>
                    <a:pt x="6596" y="545"/>
                  </a:cubicBezTo>
                  <a:lnTo>
                    <a:pt x="2357" y="545"/>
                  </a:lnTo>
                  <a:cubicBezTo>
                    <a:pt x="881" y="557"/>
                    <a:pt x="0" y="2188"/>
                    <a:pt x="810" y="3426"/>
                  </a:cubicBezTo>
                  <a:lnTo>
                    <a:pt x="1024" y="3772"/>
                  </a:lnTo>
                  <a:cubicBezTo>
                    <a:pt x="1060" y="3819"/>
                    <a:pt x="1072" y="3879"/>
                    <a:pt x="1083" y="3938"/>
                  </a:cubicBezTo>
                  <a:lnTo>
                    <a:pt x="1083" y="4641"/>
                  </a:lnTo>
                  <a:cubicBezTo>
                    <a:pt x="1078" y="4778"/>
                    <a:pt x="1179" y="4846"/>
                    <a:pt x="1281" y="4846"/>
                  </a:cubicBezTo>
                  <a:cubicBezTo>
                    <a:pt x="1384" y="4846"/>
                    <a:pt x="1488" y="4778"/>
                    <a:pt x="1488" y="4641"/>
                  </a:cubicBezTo>
                  <a:lnTo>
                    <a:pt x="1488" y="3938"/>
                  </a:lnTo>
                  <a:cubicBezTo>
                    <a:pt x="1488" y="3795"/>
                    <a:pt x="1453" y="3653"/>
                    <a:pt x="1381" y="3534"/>
                  </a:cubicBezTo>
                  <a:lnTo>
                    <a:pt x="1155" y="3200"/>
                  </a:lnTo>
                  <a:cubicBezTo>
                    <a:pt x="524" y="2236"/>
                    <a:pt x="1203" y="962"/>
                    <a:pt x="2357" y="962"/>
                  </a:cubicBezTo>
                  <a:lnTo>
                    <a:pt x="6596" y="962"/>
                  </a:lnTo>
                  <a:cubicBezTo>
                    <a:pt x="6989" y="962"/>
                    <a:pt x="7346" y="783"/>
                    <a:pt x="7596" y="474"/>
                  </a:cubicBezTo>
                  <a:lnTo>
                    <a:pt x="7680" y="355"/>
                  </a:lnTo>
                  <a:cubicBezTo>
                    <a:pt x="7827" y="190"/>
                    <a:pt x="7678" y="1"/>
                    <a:pt x="75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55" name="Google Shape;6855;p112"/>
            <p:cNvSpPr/>
            <p:nvPr/>
          </p:nvSpPr>
          <p:spPr>
            <a:xfrm>
              <a:off x="6034189" y="3909575"/>
              <a:ext cx="91529" cy="57140"/>
            </a:xfrm>
            <a:custGeom>
              <a:rect b="b" l="l" r="r" t="t"/>
              <a:pathLst>
                <a:path extrusionOk="0" h="2082" w="3335">
                  <a:moveTo>
                    <a:pt x="3114" y="1"/>
                  </a:moveTo>
                  <a:cubicBezTo>
                    <a:pt x="3004" y="1"/>
                    <a:pt x="2894" y="75"/>
                    <a:pt x="2906" y="224"/>
                  </a:cubicBezTo>
                  <a:cubicBezTo>
                    <a:pt x="2906" y="1022"/>
                    <a:pt x="2263" y="1664"/>
                    <a:pt x="1465" y="1664"/>
                  </a:cubicBezTo>
                  <a:lnTo>
                    <a:pt x="286" y="1664"/>
                  </a:lnTo>
                  <a:cubicBezTo>
                    <a:pt x="1" y="1664"/>
                    <a:pt x="1" y="2081"/>
                    <a:pt x="286" y="2081"/>
                  </a:cubicBezTo>
                  <a:lnTo>
                    <a:pt x="1465" y="2081"/>
                  </a:lnTo>
                  <a:cubicBezTo>
                    <a:pt x="2489" y="2081"/>
                    <a:pt x="3322" y="1248"/>
                    <a:pt x="3322" y="224"/>
                  </a:cubicBezTo>
                  <a:cubicBezTo>
                    <a:pt x="3334" y="75"/>
                    <a:pt x="3224" y="1"/>
                    <a:pt x="31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56" name="Google Shape;6856;p112"/>
            <p:cNvSpPr/>
            <p:nvPr/>
          </p:nvSpPr>
          <p:spPr>
            <a:xfrm>
              <a:off x="5931435" y="3955243"/>
              <a:ext cx="93642" cy="60736"/>
            </a:xfrm>
            <a:custGeom>
              <a:rect b="b" l="l" r="r" t="t"/>
              <a:pathLst>
                <a:path extrusionOk="0" h="2213" w="3412">
                  <a:moveTo>
                    <a:pt x="1209" y="0"/>
                  </a:moveTo>
                  <a:cubicBezTo>
                    <a:pt x="542" y="0"/>
                    <a:pt x="18" y="536"/>
                    <a:pt x="18" y="1191"/>
                  </a:cubicBezTo>
                  <a:lnTo>
                    <a:pt x="18" y="1989"/>
                  </a:lnTo>
                  <a:cubicBezTo>
                    <a:pt x="0" y="2138"/>
                    <a:pt x="110" y="2212"/>
                    <a:pt x="220" y="2212"/>
                  </a:cubicBezTo>
                  <a:cubicBezTo>
                    <a:pt x="331" y="2212"/>
                    <a:pt x="441" y="2138"/>
                    <a:pt x="423" y="1989"/>
                  </a:cubicBezTo>
                  <a:lnTo>
                    <a:pt x="423" y="1191"/>
                  </a:lnTo>
                  <a:cubicBezTo>
                    <a:pt x="423" y="762"/>
                    <a:pt x="780" y="417"/>
                    <a:pt x="1209" y="417"/>
                  </a:cubicBezTo>
                  <a:lnTo>
                    <a:pt x="3137" y="417"/>
                  </a:lnTo>
                  <a:cubicBezTo>
                    <a:pt x="3411" y="417"/>
                    <a:pt x="3411" y="0"/>
                    <a:pt x="3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57" name="Google Shape;6857;p112"/>
            <p:cNvSpPr/>
            <p:nvPr/>
          </p:nvSpPr>
          <p:spPr>
            <a:xfrm>
              <a:off x="6045304" y="3979312"/>
              <a:ext cx="135359" cy="89086"/>
            </a:xfrm>
            <a:custGeom>
              <a:rect b="b" l="l" r="r" t="t"/>
              <a:pathLst>
                <a:path extrusionOk="0" h="3246" w="4932">
                  <a:moveTo>
                    <a:pt x="4642" y="1"/>
                  </a:moveTo>
                  <a:cubicBezTo>
                    <a:pt x="4585" y="1"/>
                    <a:pt x="4526" y="26"/>
                    <a:pt x="4477" y="88"/>
                  </a:cubicBezTo>
                  <a:lnTo>
                    <a:pt x="4418" y="171"/>
                  </a:lnTo>
                  <a:cubicBezTo>
                    <a:pt x="4334" y="278"/>
                    <a:pt x="4191" y="350"/>
                    <a:pt x="4049" y="350"/>
                  </a:cubicBezTo>
                  <a:lnTo>
                    <a:pt x="1346" y="350"/>
                  </a:lnTo>
                  <a:cubicBezTo>
                    <a:pt x="1335" y="350"/>
                    <a:pt x="1325" y="349"/>
                    <a:pt x="1315" y="349"/>
                  </a:cubicBezTo>
                  <a:cubicBezTo>
                    <a:pt x="851" y="349"/>
                    <a:pt x="436" y="609"/>
                    <a:pt x="227" y="1005"/>
                  </a:cubicBezTo>
                  <a:cubicBezTo>
                    <a:pt x="0" y="1421"/>
                    <a:pt x="24" y="1921"/>
                    <a:pt x="286" y="2302"/>
                  </a:cubicBezTo>
                  <a:lnTo>
                    <a:pt x="429" y="2529"/>
                  </a:lnTo>
                  <a:cubicBezTo>
                    <a:pt x="441" y="2541"/>
                    <a:pt x="453" y="2564"/>
                    <a:pt x="453" y="2588"/>
                  </a:cubicBezTo>
                  <a:lnTo>
                    <a:pt x="453" y="3041"/>
                  </a:lnTo>
                  <a:cubicBezTo>
                    <a:pt x="453" y="3178"/>
                    <a:pt x="557" y="3246"/>
                    <a:pt x="661" y="3246"/>
                  </a:cubicBezTo>
                  <a:cubicBezTo>
                    <a:pt x="765" y="3246"/>
                    <a:pt x="870" y="3178"/>
                    <a:pt x="870" y="3041"/>
                  </a:cubicBezTo>
                  <a:lnTo>
                    <a:pt x="870" y="2588"/>
                  </a:lnTo>
                  <a:cubicBezTo>
                    <a:pt x="870" y="2481"/>
                    <a:pt x="834" y="2386"/>
                    <a:pt x="774" y="2291"/>
                  </a:cubicBezTo>
                  <a:lnTo>
                    <a:pt x="631" y="2076"/>
                  </a:lnTo>
                  <a:cubicBezTo>
                    <a:pt x="262" y="1517"/>
                    <a:pt x="667" y="767"/>
                    <a:pt x="1334" y="767"/>
                  </a:cubicBezTo>
                  <a:lnTo>
                    <a:pt x="4049" y="767"/>
                  </a:lnTo>
                  <a:cubicBezTo>
                    <a:pt x="4322" y="755"/>
                    <a:pt x="4584" y="636"/>
                    <a:pt x="4751" y="421"/>
                  </a:cubicBezTo>
                  <a:lnTo>
                    <a:pt x="4811" y="338"/>
                  </a:lnTo>
                  <a:cubicBezTo>
                    <a:pt x="4932" y="182"/>
                    <a:pt x="4795" y="1"/>
                    <a:pt x="46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58" name="Google Shape;6858;p112"/>
            <p:cNvSpPr/>
            <p:nvPr/>
          </p:nvSpPr>
          <p:spPr>
            <a:xfrm>
              <a:off x="6080599" y="4018312"/>
              <a:ext cx="92490" cy="50087"/>
            </a:xfrm>
            <a:custGeom>
              <a:rect b="b" l="l" r="r" t="t"/>
              <a:pathLst>
                <a:path extrusionOk="0" h="1825" w="3370">
                  <a:moveTo>
                    <a:pt x="881" y="0"/>
                  </a:moveTo>
                  <a:cubicBezTo>
                    <a:pt x="393" y="0"/>
                    <a:pt x="0" y="393"/>
                    <a:pt x="0" y="870"/>
                  </a:cubicBezTo>
                  <a:lnTo>
                    <a:pt x="0" y="1620"/>
                  </a:lnTo>
                  <a:cubicBezTo>
                    <a:pt x="0" y="1757"/>
                    <a:pt x="105" y="1825"/>
                    <a:pt x="209" y="1825"/>
                  </a:cubicBezTo>
                  <a:cubicBezTo>
                    <a:pt x="313" y="1825"/>
                    <a:pt x="417" y="1757"/>
                    <a:pt x="417" y="1620"/>
                  </a:cubicBezTo>
                  <a:lnTo>
                    <a:pt x="417" y="870"/>
                  </a:lnTo>
                  <a:cubicBezTo>
                    <a:pt x="417" y="619"/>
                    <a:pt x="619" y="417"/>
                    <a:pt x="881" y="417"/>
                  </a:cubicBezTo>
                  <a:lnTo>
                    <a:pt x="3096" y="417"/>
                  </a:lnTo>
                  <a:cubicBezTo>
                    <a:pt x="3370" y="417"/>
                    <a:pt x="3370" y="0"/>
                    <a:pt x="30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
        <p:nvSpPr>
          <p:cNvPr id="6859" name="Google Shape;6859;p112"/>
          <p:cNvSpPr/>
          <p:nvPr/>
        </p:nvSpPr>
        <p:spPr>
          <a:xfrm>
            <a:off x="6925355" y="3882788"/>
            <a:ext cx="310458" cy="391393"/>
          </a:xfrm>
          <a:custGeom>
            <a:rect b="b" l="l" r="r" t="t"/>
            <a:pathLst>
              <a:path extrusionOk="0" h="14261" w="11312">
                <a:moveTo>
                  <a:pt x="3739" y="1938"/>
                </a:moveTo>
                <a:lnTo>
                  <a:pt x="3739" y="2712"/>
                </a:lnTo>
                <a:lnTo>
                  <a:pt x="2942" y="3283"/>
                </a:lnTo>
                <a:lnTo>
                  <a:pt x="2049" y="2736"/>
                </a:lnTo>
                <a:cubicBezTo>
                  <a:pt x="2680" y="2617"/>
                  <a:pt x="3263" y="2343"/>
                  <a:pt x="3739" y="1938"/>
                </a:cubicBezTo>
                <a:close/>
                <a:moveTo>
                  <a:pt x="4156" y="1926"/>
                </a:moveTo>
                <a:cubicBezTo>
                  <a:pt x="4640" y="2340"/>
                  <a:pt x="5219" y="2612"/>
                  <a:pt x="5844" y="2745"/>
                </a:cubicBezTo>
                <a:lnTo>
                  <a:pt x="5844" y="2745"/>
                </a:lnTo>
                <a:lnTo>
                  <a:pt x="4966" y="3283"/>
                </a:lnTo>
                <a:lnTo>
                  <a:pt x="4156" y="2712"/>
                </a:lnTo>
                <a:lnTo>
                  <a:pt x="4156" y="1926"/>
                </a:lnTo>
                <a:close/>
                <a:moveTo>
                  <a:pt x="6085" y="3081"/>
                </a:moveTo>
                <a:lnTo>
                  <a:pt x="5954" y="3617"/>
                </a:lnTo>
                <a:cubicBezTo>
                  <a:pt x="5799" y="4212"/>
                  <a:pt x="5799" y="4843"/>
                  <a:pt x="5954" y="5450"/>
                </a:cubicBezTo>
                <a:lnTo>
                  <a:pt x="6085" y="5974"/>
                </a:lnTo>
                <a:lnTo>
                  <a:pt x="6085" y="5974"/>
                </a:lnTo>
                <a:lnTo>
                  <a:pt x="5168" y="5415"/>
                </a:lnTo>
                <a:lnTo>
                  <a:pt x="5168" y="5093"/>
                </a:lnTo>
                <a:cubicBezTo>
                  <a:pt x="5180" y="4938"/>
                  <a:pt x="5067" y="4861"/>
                  <a:pt x="4955" y="4861"/>
                </a:cubicBezTo>
                <a:cubicBezTo>
                  <a:pt x="4844" y="4861"/>
                  <a:pt x="4733" y="4938"/>
                  <a:pt x="4751" y="5093"/>
                </a:cubicBezTo>
                <a:lnTo>
                  <a:pt x="4751" y="5438"/>
                </a:lnTo>
                <a:lnTo>
                  <a:pt x="3954" y="5998"/>
                </a:lnTo>
                <a:lnTo>
                  <a:pt x="3168" y="5438"/>
                </a:lnTo>
                <a:lnTo>
                  <a:pt x="3168" y="3652"/>
                </a:lnTo>
                <a:lnTo>
                  <a:pt x="3954" y="3093"/>
                </a:lnTo>
                <a:lnTo>
                  <a:pt x="4751" y="3641"/>
                </a:lnTo>
                <a:lnTo>
                  <a:pt x="4751" y="4200"/>
                </a:lnTo>
                <a:cubicBezTo>
                  <a:pt x="4733" y="4355"/>
                  <a:pt x="4844" y="4432"/>
                  <a:pt x="4955" y="4432"/>
                </a:cubicBezTo>
                <a:cubicBezTo>
                  <a:pt x="5067" y="4432"/>
                  <a:pt x="5180" y="4355"/>
                  <a:pt x="5168" y="4200"/>
                </a:cubicBezTo>
                <a:lnTo>
                  <a:pt x="5168" y="3652"/>
                </a:lnTo>
                <a:lnTo>
                  <a:pt x="6085" y="3081"/>
                </a:lnTo>
                <a:close/>
                <a:moveTo>
                  <a:pt x="2942" y="5784"/>
                </a:moveTo>
                <a:lnTo>
                  <a:pt x="3739" y="6355"/>
                </a:lnTo>
                <a:lnTo>
                  <a:pt x="3739" y="7141"/>
                </a:lnTo>
                <a:cubicBezTo>
                  <a:pt x="3263" y="6736"/>
                  <a:pt x="2680" y="6450"/>
                  <a:pt x="2061" y="6331"/>
                </a:cubicBezTo>
                <a:lnTo>
                  <a:pt x="2942" y="5784"/>
                </a:lnTo>
                <a:close/>
                <a:moveTo>
                  <a:pt x="4966" y="5784"/>
                </a:moveTo>
                <a:lnTo>
                  <a:pt x="5859" y="6319"/>
                </a:lnTo>
                <a:cubicBezTo>
                  <a:pt x="5228" y="6450"/>
                  <a:pt x="4644" y="6724"/>
                  <a:pt x="4168" y="7141"/>
                </a:cubicBezTo>
                <a:lnTo>
                  <a:pt x="4168" y="6343"/>
                </a:lnTo>
                <a:lnTo>
                  <a:pt x="4966" y="5784"/>
                </a:lnTo>
                <a:close/>
                <a:moveTo>
                  <a:pt x="4168" y="7713"/>
                </a:moveTo>
                <a:lnTo>
                  <a:pt x="4168" y="8201"/>
                </a:lnTo>
                <a:lnTo>
                  <a:pt x="3739" y="8201"/>
                </a:lnTo>
                <a:lnTo>
                  <a:pt x="3739" y="7713"/>
                </a:lnTo>
                <a:cubicBezTo>
                  <a:pt x="3799" y="7760"/>
                  <a:pt x="3870" y="7796"/>
                  <a:pt x="3954" y="7796"/>
                </a:cubicBezTo>
                <a:cubicBezTo>
                  <a:pt x="4037" y="7796"/>
                  <a:pt x="4108" y="7760"/>
                  <a:pt x="4168" y="7713"/>
                </a:cubicBezTo>
                <a:close/>
                <a:moveTo>
                  <a:pt x="9478" y="8594"/>
                </a:moveTo>
                <a:cubicBezTo>
                  <a:pt x="10050" y="8677"/>
                  <a:pt x="10526" y="9070"/>
                  <a:pt x="10704" y="9606"/>
                </a:cubicBezTo>
                <a:lnTo>
                  <a:pt x="10264" y="9606"/>
                </a:lnTo>
                <a:cubicBezTo>
                  <a:pt x="10109" y="9308"/>
                  <a:pt x="9823" y="9082"/>
                  <a:pt x="9490" y="9010"/>
                </a:cubicBezTo>
                <a:lnTo>
                  <a:pt x="9478" y="9022"/>
                </a:lnTo>
                <a:lnTo>
                  <a:pt x="9478" y="8594"/>
                </a:lnTo>
                <a:close/>
                <a:moveTo>
                  <a:pt x="9073" y="8594"/>
                </a:moveTo>
                <a:lnTo>
                  <a:pt x="9073" y="9022"/>
                </a:lnTo>
                <a:cubicBezTo>
                  <a:pt x="8728" y="9082"/>
                  <a:pt x="8442" y="9308"/>
                  <a:pt x="8299" y="9618"/>
                </a:cubicBezTo>
                <a:lnTo>
                  <a:pt x="7847" y="9618"/>
                </a:lnTo>
                <a:cubicBezTo>
                  <a:pt x="8026" y="9070"/>
                  <a:pt x="8502" y="8677"/>
                  <a:pt x="9073" y="8594"/>
                </a:cubicBezTo>
                <a:close/>
                <a:moveTo>
                  <a:pt x="4168" y="8629"/>
                </a:moveTo>
                <a:lnTo>
                  <a:pt x="4168" y="9868"/>
                </a:lnTo>
                <a:lnTo>
                  <a:pt x="3739" y="9868"/>
                </a:lnTo>
                <a:lnTo>
                  <a:pt x="3739" y="8629"/>
                </a:lnTo>
                <a:close/>
                <a:moveTo>
                  <a:pt x="10788" y="10034"/>
                </a:moveTo>
                <a:lnTo>
                  <a:pt x="10788" y="10094"/>
                </a:lnTo>
                <a:lnTo>
                  <a:pt x="10788" y="10832"/>
                </a:lnTo>
                <a:cubicBezTo>
                  <a:pt x="10776" y="10963"/>
                  <a:pt x="10678" y="11028"/>
                  <a:pt x="10579" y="11028"/>
                </a:cubicBezTo>
                <a:cubicBezTo>
                  <a:pt x="10481" y="11028"/>
                  <a:pt x="10383" y="10963"/>
                  <a:pt x="10371" y="10832"/>
                </a:cubicBezTo>
                <a:lnTo>
                  <a:pt x="10371" y="10094"/>
                </a:lnTo>
                <a:lnTo>
                  <a:pt x="10371" y="10034"/>
                </a:lnTo>
                <a:close/>
                <a:moveTo>
                  <a:pt x="4168" y="10284"/>
                </a:moveTo>
                <a:lnTo>
                  <a:pt x="4168" y="11523"/>
                </a:lnTo>
                <a:lnTo>
                  <a:pt x="3739" y="11523"/>
                </a:lnTo>
                <a:lnTo>
                  <a:pt x="3739" y="10284"/>
                </a:lnTo>
                <a:close/>
                <a:moveTo>
                  <a:pt x="4192" y="11939"/>
                </a:moveTo>
                <a:cubicBezTo>
                  <a:pt x="4251" y="12237"/>
                  <a:pt x="4382" y="12523"/>
                  <a:pt x="4573" y="12761"/>
                </a:cubicBezTo>
                <a:lnTo>
                  <a:pt x="4287" y="13058"/>
                </a:lnTo>
                <a:cubicBezTo>
                  <a:pt x="4013" y="12749"/>
                  <a:pt x="3835" y="12356"/>
                  <a:pt x="3763" y="11939"/>
                </a:cubicBezTo>
                <a:close/>
                <a:moveTo>
                  <a:pt x="8168" y="11832"/>
                </a:moveTo>
                <a:cubicBezTo>
                  <a:pt x="8121" y="12296"/>
                  <a:pt x="7930" y="12737"/>
                  <a:pt x="7621" y="13082"/>
                </a:cubicBezTo>
                <a:lnTo>
                  <a:pt x="7311" y="12808"/>
                </a:lnTo>
                <a:cubicBezTo>
                  <a:pt x="7549" y="12535"/>
                  <a:pt x="7704" y="12189"/>
                  <a:pt x="7752" y="11832"/>
                </a:cubicBezTo>
                <a:close/>
                <a:moveTo>
                  <a:pt x="4882" y="13058"/>
                </a:moveTo>
                <a:cubicBezTo>
                  <a:pt x="5132" y="13249"/>
                  <a:pt x="5430" y="13368"/>
                  <a:pt x="5751" y="13416"/>
                </a:cubicBezTo>
                <a:lnTo>
                  <a:pt x="5751" y="13832"/>
                </a:lnTo>
                <a:cubicBezTo>
                  <a:pt x="5323" y="13785"/>
                  <a:pt x="4918" y="13630"/>
                  <a:pt x="4585" y="13368"/>
                </a:cubicBezTo>
                <a:lnTo>
                  <a:pt x="4882" y="13058"/>
                </a:lnTo>
                <a:close/>
                <a:moveTo>
                  <a:pt x="7002" y="13094"/>
                </a:moveTo>
                <a:lnTo>
                  <a:pt x="7323" y="13380"/>
                </a:lnTo>
                <a:cubicBezTo>
                  <a:pt x="6990" y="13630"/>
                  <a:pt x="6585" y="13785"/>
                  <a:pt x="6168" y="13832"/>
                </a:cubicBezTo>
                <a:lnTo>
                  <a:pt x="6168" y="13416"/>
                </a:lnTo>
                <a:cubicBezTo>
                  <a:pt x="6466" y="13380"/>
                  <a:pt x="6752" y="13261"/>
                  <a:pt x="7002" y="13094"/>
                </a:cubicBezTo>
                <a:close/>
                <a:moveTo>
                  <a:pt x="4384" y="0"/>
                </a:moveTo>
                <a:cubicBezTo>
                  <a:pt x="4272" y="0"/>
                  <a:pt x="4162" y="75"/>
                  <a:pt x="4180" y="223"/>
                </a:cubicBezTo>
                <a:lnTo>
                  <a:pt x="4180" y="628"/>
                </a:lnTo>
                <a:lnTo>
                  <a:pt x="3966" y="771"/>
                </a:lnTo>
                <a:lnTo>
                  <a:pt x="3751" y="628"/>
                </a:lnTo>
                <a:lnTo>
                  <a:pt x="3751" y="223"/>
                </a:lnTo>
                <a:cubicBezTo>
                  <a:pt x="3757" y="87"/>
                  <a:pt x="3656" y="18"/>
                  <a:pt x="3552" y="18"/>
                </a:cubicBezTo>
                <a:cubicBezTo>
                  <a:pt x="3448" y="18"/>
                  <a:pt x="3340" y="87"/>
                  <a:pt x="3335" y="223"/>
                </a:cubicBezTo>
                <a:lnTo>
                  <a:pt x="3335" y="735"/>
                </a:lnTo>
                <a:cubicBezTo>
                  <a:pt x="3335" y="807"/>
                  <a:pt x="3370" y="866"/>
                  <a:pt x="3430" y="914"/>
                </a:cubicBezTo>
                <a:lnTo>
                  <a:pt x="3751" y="1128"/>
                </a:lnTo>
                <a:lnTo>
                  <a:pt x="3751" y="1366"/>
                </a:lnTo>
                <a:cubicBezTo>
                  <a:pt x="3227" y="1926"/>
                  <a:pt x="2513" y="2283"/>
                  <a:pt x="1751" y="2379"/>
                </a:cubicBezTo>
                <a:lnTo>
                  <a:pt x="1572" y="2402"/>
                </a:lnTo>
                <a:lnTo>
                  <a:pt x="1549" y="2402"/>
                </a:lnTo>
                <a:lnTo>
                  <a:pt x="1394" y="2283"/>
                </a:lnTo>
                <a:lnTo>
                  <a:pt x="1418" y="1902"/>
                </a:lnTo>
                <a:cubicBezTo>
                  <a:pt x="1418" y="1831"/>
                  <a:pt x="1394" y="1759"/>
                  <a:pt x="1334" y="1724"/>
                </a:cubicBezTo>
                <a:lnTo>
                  <a:pt x="929" y="1402"/>
                </a:lnTo>
                <a:cubicBezTo>
                  <a:pt x="883" y="1361"/>
                  <a:pt x="834" y="1343"/>
                  <a:pt x="787" y="1343"/>
                </a:cubicBezTo>
                <a:cubicBezTo>
                  <a:pt x="608" y="1343"/>
                  <a:pt x="469" y="1603"/>
                  <a:pt x="668" y="1736"/>
                </a:cubicBezTo>
                <a:lnTo>
                  <a:pt x="989" y="1986"/>
                </a:lnTo>
                <a:lnTo>
                  <a:pt x="977" y="2236"/>
                </a:lnTo>
                <a:lnTo>
                  <a:pt x="739" y="2319"/>
                </a:lnTo>
                <a:lnTo>
                  <a:pt x="417" y="2069"/>
                </a:lnTo>
                <a:cubicBezTo>
                  <a:pt x="378" y="2043"/>
                  <a:pt x="338" y="2031"/>
                  <a:pt x="301" y="2031"/>
                </a:cubicBezTo>
                <a:cubicBezTo>
                  <a:pt x="134" y="2031"/>
                  <a:pt x="12" y="2257"/>
                  <a:pt x="167" y="2402"/>
                </a:cubicBezTo>
                <a:lnTo>
                  <a:pt x="572" y="2712"/>
                </a:lnTo>
                <a:cubicBezTo>
                  <a:pt x="608" y="2736"/>
                  <a:pt x="656" y="2760"/>
                  <a:pt x="703" y="2760"/>
                </a:cubicBezTo>
                <a:cubicBezTo>
                  <a:pt x="715" y="2760"/>
                  <a:pt x="739" y="2748"/>
                  <a:pt x="763" y="2748"/>
                </a:cubicBezTo>
                <a:lnTo>
                  <a:pt x="1144" y="2617"/>
                </a:lnTo>
                <a:lnTo>
                  <a:pt x="1322" y="2748"/>
                </a:lnTo>
                <a:lnTo>
                  <a:pt x="1322" y="2760"/>
                </a:lnTo>
                <a:lnTo>
                  <a:pt x="1560" y="3724"/>
                </a:lnTo>
                <a:cubicBezTo>
                  <a:pt x="1632" y="3998"/>
                  <a:pt x="1668" y="4295"/>
                  <a:pt x="1668" y="4581"/>
                </a:cubicBezTo>
                <a:cubicBezTo>
                  <a:pt x="1668" y="4700"/>
                  <a:pt x="1751" y="4795"/>
                  <a:pt x="1870" y="4795"/>
                </a:cubicBezTo>
                <a:cubicBezTo>
                  <a:pt x="1989" y="4795"/>
                  <a:pt x="2072" y="4700"/>
                  <a:pt x="2084" y="4581"/>
                </a:cubicBezTo>
                <a:cubicBezTo>
                  <a:pt x="2084" y="4260"/>
                  <a:pt x="2049" y="3938"/>
                  <a:pt x="1965" y="3617"/>
                </a:cubicBezTo>
                <a:lnTo>
                  <a:pt x="1834" y="3081"/>
                </a:lnTo>
                <a:lnTo>
                  <a:pt x="2763" y="3652"/>
                </a:lnTo>
                <a:lnTo>
                  <a:pt x="2763" y="5415"/>
                </a:lnTo>
                <a:lnTo>
                  <a:pt x="1834" y="5974"/>
                </a:lnTo>
                <a:lnTo>
                  <a:pt x="1953" y="5522"/>
                </a:lnTo>
                <a:cubicBezTo>
                  <a:pt x="1989" y="5359"/>
                  <a:pt x="1860" y="5255"/>
                  <a:pt x="1737" y="5255"/>
                </a:cubicBezTo>
                <a:cubicBezTo>
                  <a:pt x="1654" y="5255"/>
                  <a:pt x="1573" y="5304"/>
                  <a:pt x="1549" y="5415"/>
                </a:cubicBezTo>
                <a:lnTo>
                  <a:pt x="1322" y="6308"/>
                </a:lnTo>
                <a:cubicBezTo>
                  <a:pt x="1322" y="6319"/>
                  <a:pt x="1322" y="6331"/>
                  <a:pt x="1322" y="6331"/>
                </a:cubicBezTo>
                <a:lnTo>
                  <a:pt x="1132" y="6474"/>
                </a:lnTo>
                <a:lnTo>
                  <a:pt x="751" y="6355"/>
                </a:lnTo>
                <a:cubicBezTo>
                  <a:pt x="731" y="6347"/>
                  <a:pt x="709" y="6343"/>
                  <a:pt x="686" y="6343"/>
                </a:cubicBezTo>
                <a:cubicBezTo>
                  <a:pt x="640" y="6343"/>
                  <a:pt x="592" y="6359"/>
                  <a:pt x="560" y="6391"/>
                </a:cubicBezTo>
                <a:lnTo>
                  <a:pt x="156" y="6700"/>
                </a:lnTo>
                <a:cubicBezTo>
                  <a:pt x="1" y="6820"/>
                  <a:pt x="84" y="7070"/>
                  <a:pt x="287" y="7081"/>
                </a:cubicBezTo>
                <a:cubicBezTo>
                  <a:pt x="334" y="7070"/>
                  <a:pt x="370" y="7058"/>
                  <a:pt x="406" y="7034"/>
                </a:cubicBezTo>
                <a:lnTo>
                  <a:pt x="727" y="6784"/>
                </a:lnTo>
                <a:lnTo>
                  <a:pt x="965" y="6867"/>
                </a:lnTo>
                <a:lnTo>
                  <a:pt x="989" y="7117"/>
                </a:lnTo>
                <a:lnTo>
                  <a:pt x="668" y="7367"/>
                </a:lnTo>
                <a:cubicBezTo>
                  <a:pt x="496" y="7500"/>
                  <a:pt x="621" y="7740"/>
                  <a:pt x="794" y="7740"/>
                </a:cubicBezTo>
                <a:cubicBezTo>
                  <a:pt x="837" y="7740"/>
                  <a:pt x="884" y="7725"/>
                  <a:pt x="929" y="7689"/>
                </a:cubicBezTo>
                <a:lnTo>
                  <a:pt x="1334" y="7379"/>
                </a:lnTo>
                <a:cubicBezTo>
                  <a:pt x="1382" y="7332"/>
                  <a:pt x="1418" y="7260"/>
                  <a:pt x="1406" y="7201"/>
                </a:cubicBezTo>
                <a:lnTo>
                  <a:pt x="1382" y="6808"/>
                </a:lnTo>
                <a:lnTo>
                  <a:pt x="1537" y="6677"/>
                </a:lnTo>
                <a:lnTo>
                  <a:pt x="1549" y="6677"/>
                </a:lnTo>
                <a:lnTo>
                  <a:pt x="1727" y="6700"/>
                </a:lnTo>
                <a:cubicBezTo>
                  <a:pt x="2311" y="6772"/>
                  <a:pt x="2858" y="6998"/>
                  <a:pt x="3323" y="7343"/>
                </a:cubicBezTo>
                <a:lnTo>
                  <a:pt x="3323" y="11630"/>
                </a:lnTo>
                <a:cubicBezTo>
                  <a:pt x="3323" y="13082"/>
                  <a:pt x="4501" y="14261"/>
                  <a:pt x="5954" y="14261"/>
                </a:cubicBezTo>
                <a:cubicBezTo>
                  <a:pt x="7406" y="14261"/>
                  <a:pt x="8585" y="13082"/>
                  <a:pt x="8585" y="11630"/>
                </a:cubicBezTo>
                <a:lnTo>
                  <a:pt x="8585" y="11070"/>
                </a:lnTo>
                <a:cubicBezTo>
                  <a:pt x="8585" y="10933"/>
                  <a:pt x="8481" y="10865"/>
                  <a:pt x="8377" y="10865"/>
                </a:cubicBezTo>
                <a:cubicBezTo>
                  <a:pt x="8273" y="10865"/>
                  <a:pt x="8168" y="10933"/>
                  <a:pt x="8168" y="11070"/>
                </a:cubicBezTo>
                <a:lnTo>
                  <a:pt x="8168" y="11415"/>
                </a:lnTo>
                <a:lnTo>
                  <a:pt x="7752" y="11415"/>
                </a:lnTo>
                <a:lnTo>
                  <a:pt x="7752" y="10106"/>
                </a:lnTo>
                <a:lnTo>
                  <a:pt x="7752" y="10034"/>
                </a:lnTo>
                <a:lnTo>
                  <a:pt x="8168" y="10034"/>
                </a:lnTo>
                <a:lnTo>
                  <a:pt x="8168" y="10106"/>
                </a:lnTo>
                <a:lnTo>
                  <a:pt x="8168" y="10177"/>
                </a:lnTo>
                <a:cubicBezTo>
                  <a:pt x="8168" y="10320"/>
                  <a:pt x="8273" y="10391"/>
                  <a:pt x="8377" y="10391"/>
                </a:cubicBezTo>
                <a:cubicBezTo>
                  <a:pt x="8481" y="10391"/>
                  <a:pt x="8585" y="10320"/>
                  <a:pt x="8585" y="10177"/>
                </a:cubicBezTo>
                <a:lnTo>
                  <a:pt x="8585" y="10106"/>
                </a:lnTo>
                <a:cubicBezTo>
                  <a:pt x="8585" y="9653"/>
                  <a:pt x="8924" y="9427"/>
                  <a:pt x="9264" y="9427"/>
                </a:cubicBezTo>
                <a:cubicBezTo>
                  <a:pt x="9603" y="9427"/>
                  <a:pt x="9942" y="9653"/>
                  <a:pt x="9942" y="10106"/>
                </a:cubicBezTo>
                <a:lnTo>
                  <a:pt x="9942" y="10844"/>
                </a:lnTo>
                <a:cubicBezTo>
                  <a:pt x="9942" y="11118"/>
                  <a:pt x="10109" y="11356"/>
                  <a:pt x="10359" y="11439"/>
                </a:cubicBezTo>
                <a:lnTo>
                  <a:pt x="10359" y="11796"/>
                </a:lnTo>
                <a:lnTo>
                  <a:pt x="10073" y="12082"/>
                </a:lnTo>
                <a:cubicBezTo>
                  <a:pt x="9919" y="12237"/>
                  <a:pt x="9835" y="12439"/>
                  <a:pt x="9835" y="12666"/>
                </a:cubicBezTo>
                <a:lnTo>
                  <a:pt x="9835" y="13118"/>
                </a:lnTo>
                <a:cubicBezTo>
                  <a:pt x="9835" y="13261"/>
                  <a:pt x="9940" y="13332"/>
                  <a:pt x="10044" y="13332"/>
                </a:cubicBezTo>
                <a:cubicBezTo>
                  <a:pt x="10148" y="13332"/>
                  <a:pt x="10252" y="13261"/>
                  <a:pt x="10252" y="13118"/>
                </a:cubicBezTo>
                <a:lnTo>
                  <a:pt x="10252" y="12666"/>
                </a:lnTo>
                <a:cubicBezTo>
                  <a:pt x="10252" y="12558"/>
                  <a:pt x="10300" y="12451"/>
                  <a:pt x="10371" y="12368"/>
                </a:cubicBezTo>
                <a:lnTo>
                  <a:pt x="10574" y="12177"/>
                </a:lnTo>
                <a:lnTo>
                  <a:pt x="10764" y="12368"/>
                </a:lnTo>
                <a:cubicBezTo>
                  <a:pt x="10847" y="12451"/>
                  <a:pt x="10883" y="12558"/>
                  <a:pt x="10883" y="12666"/>
                </a:cubicBezTo>
                <a:lnTo>
                  <a:pt x="10883" y="13118"/>
                </a:lnTo>
                <a:cubicBezTo>
                  <a:pt x="10895" y="13249"/>
                  <a:pt x="10996" y="13314"/>
                  <a:pt x="11096" y="13314"/>
                </a:cubicBezTo>
                <a:cubicBezTo>
                  <a:pt x="11196" y="13314"/>
                  <a:pt x="11294" y="13249"/>
                  <a:pt x="11300" y="13118"/>
                </a:cubicBezTo>
                <a:lnTo>
                  <a:pt x="11300" y="12666"/>
                </a:lnTo>
                <a:cubicBezTo>
                  <a:pt x="11312" y="12439"/>
                  <a:pt x="11216" y="12237"/>
                  <a:pt x="11062" y="12082"/>
                </a:cubicBezTo>
                <a:lnTo>
                  <a:pt x="11074" y="12070"/>
                </a:lnTo>
                <a:lnTo>
                  <a:pt x="10788" y="11784"/>
                </a:lnTo>
                <a:lnTo>
                  <a:pt x="10788" y="11427"/>
                </a:lnTo>
                <a:cubicBezTo>
                  <a:pt x="11038" y="11332"/>
                  <a:pt x="11205" y="11094"/>
                  <a:pt x="11205" y="10832"/>
                </a:cubicBezTo>
                <a:lnTo>
                  <a:pt x="11205" y="10094"/>
                </a:lnTo>
                <a:cubicBezTo>
                  <a:pt x="11205" y="9022"/>
                  <a:pt x="10335" y="8153"/>
                  <a:pt x="9264" y="8153"/>
                </a:cubicBezTo>
                <a:cubicBezTo>
                  <a:pt x="8204" y="8153"/>
                  <a:pt x="7335" y="9022"/>
                  <a:pt x="7335" y="10094"/>
                </a:cubicBezTo>
                <a:lnTo>
                  <a:pt x="7335" y="11618"/>
                </a:lnTo>
                <a:cubicBezTo>
                  <a:pt x="7335" y="12380"/>
                  <a:pt x="6716" y="12987"/>
                  <a:pt x="5954" y="12987"/>
                </a:cubicBezTo>
                <a:cubicBezTo>
                  <a:pt x="5192" y="12987"/>
                  <a:pt x="4573" y="12380"/>
                  <a:pt x="4573" y="11618"/>
                </a:cubicBezTo>
                <a:lnTo>
                  <a:pt x="4573" y="7343"/>
                </a:lnTo>
                <a:cubicBezTo>
                  <a:pt x="5037" y="6998"/>
                  <a:pt x="5585" y="6772"/>
                  <a:pt x="6168" y="6700"/>
                </a:cubicBezTo>
                <a:lnTo>
                  <a:pt x="6347" y="6677"/>
                </a:lnTo>
                <a:lnTo>
                  <a:pt x="6359" y="6677"/>
                </a:lnTo>
                <a:lnTo>
                  <a:pt x="6513" y="6796"/>
                </a:lnTo>
                <a:lnTo>
                  <a:pt x="6478" y="7189"/>
                </a:lnTo>
                <a:cubicBezTo>
                  <a:pt x="6478" y="7260"/>
                  <a:pt x="6513" y="7332"/>
                  <a:pt x="6561" y="7367"/>
                </a:cubicBezTo>
                <a:lnTo>
                  <a:pt x="6966" y="7689"/>
                </a:lnTo>
                <a:cubicBezTo>
                  <a:pt x="7002" y="7713"/>
                  <a:pt x="7049" y="7736"/>
                  <a:pt x="7097" y="7736"/>
                </a:cubicBezTo>
                <a:cubicBezTo>
                  <a:pt x="7156" y="7736"/>
                  <a:pt x="7228" y="7701"/>
                  <a:pt x="7264" y="7653"/>
                </a:cubicBezTo>
                <a:cubicBezTo>
                  <a:pt x="7335" y="7558"/>
                  <a:pt x="7323" y="7427"/>
                  <a:pt x="7228" y="7355"/>
                </a:cubicBezTo>
                <a:lnTo>
                  <a:pt x="6906" y="7105"/>
                </a:lnTo>
                <a:lnTo>
                  <a:pt x="6930" y="6855"/>
                </a:lnTo>
                <a:lnTo>
                  <a:pt x="7168" y="6772"/>
                </a:lnTo>
                <a:lnTo>
                  <a:pt x="7478" y="7022"/>
                </a:lnTo>
                <a:cubicBezTo>
                  <a:pt x="7521" y="7051"/>
                  <a:pt x="7564" y="7064"/>
                  <a:pt x="7605" y="7064"/>
                </a:cubicBezTo>
                <a:cubicBezTo>
                  <a:pt x="7779" y="7064"/>
                  <a:pt x="7904" y="6833"/>
                  <a:pt x="7740" y="6689"/>
                </a:cubicBezTo>
                <a:lnTo>
                  <a:pt x="7335" y="6379"/>
                </a:lnTo>
                <a:cubicBezTo>
                  <a:pt x="7295" y="6347"/>
                  <a:pt x="7250" y="6331"/>
                  <a:pt x="7207" y="6331"/>
                </a:cubicBezTo>
                <a:cubicBezTo>
                  <a:pt x="7186" y="6331"/>
                  <a:pt x="7164" y="6335"/>
                  <a:pt x="7145" y="6343"/>
                </a:cubicBezTo>
                <a:lnTo>
                  <a:pt x="6787" y="6474"/>
                </a:lnTo>
                <a:lnTo>
                  <a:pt x="6609" y="6343"/>
                </a:lnTo>
                <a:lnTo>
                  <a:pt x="6609" y="6319"/>
                </a:lnTo>
                <a:lnTo>
                  <a:pt x="6371" y="5355"/>
                </a:lnTo>
                <a:cubicBezTo>
                  <a:pt x="6240" y="4819"/>
                  <a:pt x="6240" y="4260"/>
                  <a:pt x="6371" y="3724"/>
                </a:cubicBezTo>
                <a:lnTo>
                  <a:pt x="6609" y="2771"/>
                </a:lnTo>
                <a:lnTo>
                  <a:pt x="6799" y="2629"/>
                </a:lnTo>
                <a:lnTo>
                  <a:pt x="7168" y="2748"/>
                </a:lnTo>
                <a:cubicBezTo>
                  <a:pt x="7192" y="2760"/>
                  <a:pt x="7216" y="2760"/>
                  <a:pt x="7240" y="2760"/>
                </a:cubicBezTo>
                <a:cubicBezTo>
                  <a:pt x="7287" y="2760"/>
                  <a:pt x="7323" y="2748"/>
                  <a:pt x="7359" y="2712"/>
                </a:cubicBezTo>
                <a:lnTo>
                  <a:pt x="7776" y="2402"/>
                </a:lnTo>
                <a:cubicBezTo>
                  <a:pt x="7974" y="2270"/>
                  <a:pt x="7835" y="2010"/>
                  <a:pt x="7656" y="2010"/>
                </a:cubicBezTo>
                <a:cubicBezTo>
                  <a:pt x="7609" y="2010"/>
                  <a:pt x="7560" y="2027"/>
                  <a:pt x="7514" y="2069"/>
                </a:cubicBezTo>
                <a:lnTo>
                  <a:pt x="7204" y="2319"/>
                </a:lnTo>
                <a:lnTo>
                  <a:pt x="6954" y="2236"/>
                </a:lnTo>
                <a:lnTo>
                  <a:pt x="6942" y="1986"/>
                </a:lnTo>
                <a:lnTo>
                  <a:pt x="7264" y="1736"/>
                </a:lnTo>
                <a:cubicBezTo>
                  <a:pt x="7419" y="1600"/>
                  <a:pt x="7297" y="1376"/>
                  <a:pt x="7130" y="1376"/>
                </a:cubicBezTo>
                <a:cubicBezTo>
                  <a:pt x="7093" y="1376"/>
                  <a:pt x="7053" y="1388"/>
                  <a:pt x="7014" y="1414"/>
                </a:cubicBezTo>
                <a:lnTo>
                  <a:pt x="6597" y="1724"/>
                </a:lnTo>
                <a:cubicBezTo>
                  <a:pt x="6549" y="1759"/>
                  <a:pt x="6513" y="1831"/>
                  <a:pt x="6525" y="1902"/>
                </a:cubicBezTo>
                <a:lnTo>
                  <a:pt x="6549" y="2295"/>
                </a:lnTo>
                <a:lnTo>
                  <a:pt x="6394" y="2402"/>
                </a:lnTo>
                <a:lnTo>
                  <a:pt x="6359" y="2402"/>
                </a:lnTo>
                <a:lnTo>
                  <a:pt x="6180" y="2379"/>
                </a:lnTo>
                <a:cubicBezTo>
                  <a:pt x="5418" y="2283"/>
                  <a:pt x="4704" y="1926"/>
                  <a:pt x="4180" y="1378"/>
                </a:cubicBezTo>
                <a:lnTo>
                  <a:pt x="4180" y="1116"/>
                </a:lnTo>
                <a:lnTo>
                  <a:pt x="4501" y="902"/>
                </a:lnTo>
                <a:cubicBezTo>
                  <a:pt x="4561" y="855"/>
                  <a:pt x="4597" y="795"/>
                  <a:pt x="4597" y="724"/>
                </a:cubicBezTo>
                <a:lnTo>
                  <a:pt x="4597" y="223"/>
                </a:lnTo>
                <a:cubicBezTo>
                  <a:pt x="4608" y="75"/>
                  <a:pt x="4495" y="0"/>
                  <a:pt x="43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6860" name="Google Shape;6860;p112"/>
          <p:cNvGrpSpPr/>
          <p:nvPr/>
        </p:nvGrpSpPr>
        <p:grpSpPr>
          <a:xfrm>
            <a:off x="5471566" y="3882953"/>
            <a:ext cx="324839" cy="391558"/>
            <a:chOff x="5120216" y="3882953"/>
            <a:chExt cx="324839" cy="391558"/>
          </a:xfrm>
        </p:grpSpPr>
        <p:sp>
          <p:nvSpPr>
            <p:cNvPr id="6861" name="Google Shape;6861;p112"/>
            <p:cNvSpPr/>
            <p:nvPr/>
          </p:nvSpPr>
          <p:spPr>
            <a:xfrm>
              <a:off x="5198983" y="3882953"/>
              <a:ext cx="167991" cy="118315"/>
            </a:xfrm>
            <a:custGeom>
              <a:rect b="b" l="l" r="r" t="t"/>
              <a:pathLst>
                <a:path extrusionOk="0" h="4311" w="6121">
                  <a:moveTo>
                    <a:pt x="3060" y="0"/>
                  </a:moveTo>
                  <a:cubicBezTo>
                    <a:pt x="2905" y="0"/>
                    <a:pt x="2751" y="45"/>
                    <a:pt x="2620" y="134"/>
                  </a:cubicBezTo>
                  <a:lnTo>
                    <a:pt x="346" y="1682"/>
                  </a:lnTo>
                  <a:cubicBezTo>
                    <a:pt x="131" y="1825"/>
                    <a:pt x="0" y="2063"/>
                    <a:pt x="0" y="2325"/>
                  </a:cubicBezTo>
                  <a:lnTo>
                    <a:pt x="0" y="2754"/>
                  </a:lnTo>
                  <a:cubicBezTo>
                    <a:pt x="0" y="2861"/>
                    <a:pt x="96" y="2956"/>
                    <a:pt x="215" y="2956"/>
                  </a:cubicBezTo>
                  <a:cubicBezTo>
                    <a:pt x="322" y="2956"/>
                    <a:pt x="417" y="2861"/>
                    <a:pt x="417" y="2742"/>
                  </a:cubicBezTo>
                  <a:lnTo>
                    <a:pt x="417" y="2325"/>
                  </a:lnTo>
                  <a:cubicBezTo>
                    <a:pt x="417" y="2206"/>
                    <a:pt x="477" y="2087"/>
                    <a:pt x="584" y="2015"/>
                  </a:cubicBezTo>
                  <a:lnTo>
                    <a:pt x="2858" y="479"/>
                  </a:lnTo>
                  <a:cubicBezTo>
                    <a:pt x="2923" y="438"/>
                    <a:pt x="2995" y="417"/>
                    <a:pt x="3066" y="417"/>
                  </a:cubicBezTo>
                  <a:cubicBezTo>
                    <a:pt x="3138" y="417"/>
                    <a:pt x="3209" y="438"/>
                    <a:pt x="3274" y="479"/>
                  </a:cubicBezTo>
                  <a:lnTo>
                    <a:pt x="5537" y="2015"/>
                  </a:lnTo>
                  <a:cubicBezTo>
                    <a:pt x="5644" y="2087"/>
                    <a:pt x="5703" y="2206"/>
                    <a:pt x="5703" y="2325"/>
                  </a:cubicBezTo>
                  <a:lnTo>
                    <a:pt x="5703" y="4123"/>
                  </a:lnTo>
                  <a:cubicBezTo>
                    <a:pt x="5709" y="4248"/>
                    <a:pt x="5808" y="4310"/>
                    <a:pt x="5907" y="4310"/>
                  </a:cubicBezTo>
                  <a:cubicBezTo>
                    <a:pt x="6007" y="4310"/>
                    <a:pt x="6108" y="4248"/>
                    <a:pt x="6120" y="4123"/>
                  </a:cubicBezTo>
                  <a:lnTo>
                    <a:pt x="6120" y="2325"/>
                  </a:lnTo>
                  <a:cubicBezTo>
                    <a:pt x="6120" y="2063"/>
                    <a:pt x="5989" y="1825"/>
                    <a:pt x="5775" y="1682"/>
                  </a:cubicBezTo>
                  <a:lnTo>
                    <a:pt x="3501" y="134"/>
                  </a:lnTo>
                  <a:cubicBezTo>
                    <a:pt x="3370" y="45"/>
                    <a:pt x="3215" y="0"/>
                    <a:pt x="30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62" name="Google Shape;6862;p112"/>
            <p:cNvSpPr/>
            <p:nvPr/>
          </p:nvSpPr>
          <p:spPr>
            <a:xfrm>
              <a:off x="5120216" y="3977144"/>
              <a:ext cx="324839" cy="297367"/>
            </a:xfrm>
            <a:custGeom>
              <a:rect b="b" l="l" r="r" t="t"/>
              <a:pathLst>
                <a:path extrusionOk="0" h="10835" w="11836">
                  <a:moveTo>
                    <a:pt x="5204" y="4489"/>
                  </a:moveTo>
                  <a:lnTo>
                    <a:pt x="5490" y="4679"/>
                  </a:lnTo>
                  <a:cubicBezTo>
                    <a:pt x="5621" y="4769"/>
                    <a:pt x="5775" y="4813"/>
                    <a:pt x="5930" y="4813"/>
                  </a:cubicBezTo>
                  <a:cubicBezTo>
                    <a:pt x="6085" y="4813"/>
                    <a:pt x="6240" y="4769"/>
                    <a:pt x="6371" y="4679"/>
                  </a:cubicBezTo>
                  <a:lnTo>
                    <a:pt x="6597" y="4525"/>
                  </a:lnTo>
                  <a:lnTo>
                    <a:pt x="6597" y="5037"/>
                  </a:lnTo>
                  <a:cubicBezTo>
                    <a:pt x="6597" y="5132"/>
                    <a:pt x="6514" y="5215"/>
                    <a:pt x="6418" y="5215"/>
                  </a:cubicBezTo>
                  <a:lnTo>
                    <a:pt x="5382" y="5215"/>
                  </a:lnTo>
                  <a:cubicBezTo>
                    <a:pt x="5287" y="5215"/>
                    <a:pt x="5204" y="5132"/>
                    <a:pt x="5204" y="5037"/>
                  </a:cubicBezTo>
                  <a:lnTo>
                    <a:pt x="5204" y="4489"/>
                  </a:lnTo>
                  <a:close/>
                  <a:moveTo>
                    <a:pt x="6204" y="5632"/>
                  </a:moveTo>
                  <a:lnTo>
                    <a:pt x="6204" y="6334"/>
                  </a:lnTo>
                  <a:lnTo>
                    <a:pt x="5597" y="6334"/>
                  </a:lnTo>
                  <a:lnTo>
                    <a:pt x="5597" y="5632"/>
                  </a:lnTo>
                  <a:close/>
                  <a:moveTo>
                    <a:pt x="6204" y="6763"/>
                  </a:moveTo>
                  <a:lnTo>
                    <a:pt x="6204" y="7561"/>
                  </a:lnTo>
                  <a:lnTo>
                    <a:pt x="5597" y="7561"/>
                  </a:lnTo>
                  <a:lnTo>
                    <a:pt x="5597" y="6763"/>
                  </a:lnTo>
                  <a:close/>
                  <a:moveTo>
                    <a:pt x="6204" y="7977"/>
                  </a:moveTo>
                  <a:lnTo>
                    <a:pt x="6204" y="8787"/>
                  </a:lnTo>
                  <a:lnTo>
                    <a:pt x="5597" y="8787"/>
                  </a:lnTo>
                  <a:lnTo>
                    <a:pt x="5597" y="7977"/>
                  </a:lnTo>
                  <a:close/>
                  <a:moveTo>
                    <a:pt x="6204" y="9216"/>
                  </a:moveTo>
                  <a:lnTo>
                    <a:pt x="6204" y="10109"/>
                  </a:lnTo>
                  <a:cubicBezTo>
                    <a:pt x="6204" y="10275"/>
                    <a:pt x="6061" y="10406"/>
                    <a:pt x="5906" y="10406"/>
                  </a:cubicBezTo>
                  <a:cubicBezTo>
                    <a:pt x="5740" y="10406"/>
                    <a:pt x="5597" y="10275"/>
                    <a:pt x="5597" y="10109"/>
                  </a:cubicBezTo>
                  <a:lnTo>
                    <a:pt x="5597" y="9216"/>
                  </a:lnTo>
                  <a:close/>
                  <a:moveTo>
                    <a:pt x="3091" y="0"/>
                  </a:moveTo>
                  <a:cubicBezTo>
                    <a:pt x="2986" y="0"/>
                    <a:pt x="2882" y="72"/>
                    <a:pt x="2882" y="214"/>
                  </a:cubicBezTo>
                  <a:lnTo>
                    <a:pt x="2882" y="2477"/>
                  </a:lnTo>
                  <a:cubicBezTo>
                    <a:pt x="2882" y="2739"/>
                    <a:pt x="3013" y="2977"/>
                    <a:pt x="3227" y="3132"/>
                  </a:cubicBezTo>
                  <a:lnTo>
                    <a:pt x="4799" y="4191"/>
                  </a:lnTo>
                  <a:lnTo>
                    <a:pt x="4799" y="5025"/>
                  </a:lnTo>
                  <a:cubicBezTo>
                    <a:pt x="4799" y="5275"/>
                    <a:pt x="4954" y="5501"/>
                    <a:pt x="5192" y="5584"/>
                  </a:cubicBezTo>
                  <a:lnTo>
                    <a:pt x="5192" y="6227"/>
                  </a:lnTo>
                  <a:lnTo>
                    <a:pt x="4001" y="4739"/>
                  </a:lnTo>
                  <a:cubicBezTo>
                    <a:pt x="3928" y="4650"/>
                    <a:pt x="3825" y="4607"/>
                    <a:pt x="3723" y="4607"/>
                  </a:cubicBezTo>
                  <a:cubicBezTo>
                    <a:pt x="3593" y="4607"/>
                    <a:pt x="3466" y="4677"/>
                    <a:pt x="3406" y="4810"/>
                  </a:cubicBezTo>
                  <a:lnTo>
                    <a:pt x="799" y="10382"/>
                  </a:lnTo>
                  <a:lnTo>
                    <a:pt x="251" y="10382"/>
                  </a:lnTo>
                  <a:cubicBezTo>
                    <a:pt x="1" y="10394"/>
                    <a:pt x="1" y="10775"/>
                    <a:pt x="251" y="10799"/>
                  </a:cubicBezTo>
                  <a:lnTo>
                    <a:pt x="930" y="10799"/>
                  </a:lnTo>
                  <a:cubicBezTo>
                    <a:pt x="1013" y="10799"/>
                    <a:pt x="1084" y="10751"/>
                    <a:pt x="1120" y="10680"/>
                  </a:cubicBezTo>
                  <a:lnTo>
                    <a:pt x="3739" y="5072"/>
                  </a:lnTo>
                  <a:lnTo>
                    <a:pt x="5204" y="6894"/>
                  </a:lnTo>
                  <a:lnTo>
                    <a:pt x="5204" y="8025"/>
                  </a:lnTo>
                  <a:lnTo>
                    <a:pt x="4073" y="6620"/>
                  </a:lnTo>
                  <a:cubicBezTo>
                    <a:pt x="4030" y="6562"/>
                    <a:pt x="3969" y="6534"/>
                    <a:pt x="3908" y="6534"/>
                  </a:cubicBezTo>
                  <a:cubicBezTo>
                    <a:pt x="3831" y="6534"/>
                    <a:pt x="3755" y="6577"/>
                    <a:pt x="3716" y="6656"/>
                  </a:cubicBezTo>
                  <a:lnTo>
                    <a:pt x="2906" y="8442"/>
                  </a:lnTo>
                  <a:cubicBezTo>
                    <a:pt x="2827" y="8607"/>
                    <a:pt x="2967" y="8741"/>
                    <a:pt x="3101" y="8741"/>
                  </a:cubicBezTo>
                  <a:cubicBezTo>
                    <a:pt x="3171" y="8741"/>
                    <a:pt x="3239" y="8705"/>
                    <a:pt x="3275" y="8620"/>
                  </a:cubicBezTo>
                  <a:lnTo>
                    <a:pt x="3954" y="7144"/>
                  </a:lnTo>
                  <a:lnTo>
                    <a:pt x="5204" y="8692"/>
                  </a:lnTo>
                  <a:lnTo>
                    <a:pt x="5204" y="10109"/>
                  </a:lnTo>
                  <a:cubicBezTo>
                    <a:pt x="5222" y="10567"/>
                    <a:pt x="5573" y="10796"/>
                    <a:pt x="5924" y="10796"/>
                  </a:cubicBezTo>
                  <a:cubicBezTo>
                    <a:pt x="6275" y="10796"/>
                    <a:pt x="6627" y="10567"/>
                    <a:pt x="6645" y="10109"/>
                  </a:cubicBezTo>
                  <a:lnTo>
                    <a:pt x="6645" y="8692"/>
                  </a:lnTo>
                  <a:lnTo>
                    <a:pt x="7895" y="7144"/>
                  </a:lnTo>
                  <a:lnTo>
                    <a:pt x="9526" y="10716"/>
                  </a:lnTo>
                  <a:cubicBezTo>
                    <a:pt x="9562" y="10787"/>
                    <a:pt x="9633" y="10835"/>
                    <a:pt x="9716" y="10835"/>
                  </a:cubicBezTo>
                  <a:lnTo>
                    <a:pt x="10121" y="10835"/>
                  </a:lnTo>
                  <a:cubicBezTo>
                    <a:pt x="10395" y="10835"/>
                    <a:pt x="10395" y="10418"/>
                    <a:pt x="10121" y="10418"/>
                  </a:cubicBezTo>
                  <a:lnTo>
                    <a:pt x="9847" y="10418"/>
                  </a:lnTo>
                  <a:lnTo>
                    <a:pt x="8109" y="6656"/>
                  </a:lnTo>
                  <a:cubicBezTo>
                    <a:pt x="8075" y="6575"/>
                    <a:pt x="7999" y="6532"/>
                    <a:pt x="7920" y="6532"/>
                  </a:cubicBezTo>
                  <a:cubicBezTo>
                    <a:pt x="7860" y="6532"/>
                    <a:pt x="7798" y="6557"/>
                    <a:pt x="7752" y="6608"/>
                  </a:cubicBezTo>
                  <a:lnTo>
                    <a:pt x="6633" y="8013"/>
                  </a:lnTo>
                  <a:lnTo>
                    <a:pt x="6633" y="6894"/>
                  </a:lnTo>
                  <a:lnTo>
                    <a:pt x="8085" y="5072"/>
                  </a:lnTo>
                  <a:lnTo>
                    <a:pt x="10705" y="10668"/>
                  </a:lnTo>
                  <a:cubicBezTo>
                    <a:pt x="10740" y="10740"/>
                    <a:pt x="10812" y="10787"/>
                    <a:pt x="10895" y="10787"/>
                  </a:cubicBezTo>
                  <a:lnTo>
                    <a:pt x="11574" y="10787"/>
                  </a:lnTo>
                  <a:cubicBezTo>
                    <a:pt x="11836" y="10763"/>
                    <a:pt x="11836" y="10394"/>
                    <a:pt x="11574" y="10371"/>
                  </a:cubicBezTo>
                  <a:lnTo>
                    <a:pt x="11026" y="10371"/>
                  </a:lnTo>
                  <a:lnTo>
                    <a:pt x="8419" y="4810"/>
                  </a:lnTo>
                  <a:cubicBezTo>
                    <a:pt x="8359" y="4677"/>
                    <a:pt x="8231" y="4607"/>
                    <a:pt x="8101" y="4607"/>
                  </a:cubicBezTo>
                  <a:cubicBezTo>
                    <a:pt x="8000" y="4607"/>
                    <a:pt x="7897" y="4650"/>
                    <a:pt x="7823" y="4739"/>
                  </a:cubicBezTo>
                  <a:lnTo>
                    <a:pt x="6633" y="6227"/>
                  </a:lnTo>
                  <a:lnTo>
                    <a:pt x="6633" y="5584"/>
                  </a:lnTo>
                  <a:cubicBezTo>
                    <a:pt x="6871" y="5489"/>
                    <a:pt x="7026" y="5275"/>
                    <a:pt x="7026" y="5025"/>
                  </a:cubicBezTo>
                  <a:lnTo>
                    <a:pt x="7026" y="4227"/>
                  </a:lnTo>
                  <a:lnTo>
                    <a:pt x="8645" y="3120"/>
                  </a:lnTo>
                  <a:cubicBezTo>
                    <a:pt x="8871" y="2977"/>
                    <a:pt x="9002" y="2727"/>
                    <a:pt x="9002" y="2465"/>
                  </a:cubicBezTo>
                  <a:lnTo>
                    <a:pt x="9002" y="1572"/>
                  </a:lnTo>
                  <a:cubicBezTo>
                    <a:pt x="8990" y="1447"/>
                    <a:pt x="8889" y="1384"/>
                    <a:pt x="8788" y="1384"/>
                  </a:cubicBezTo>
                  <a:cubicBezTo>
                    <a:pt x="8686" y="1384"/>
                    <a:pt x="8585" y="1447"/>
                    <a:pt x="8573" y="1572"/>
                  </a:cubicBezTo>
                  <a:lnTo>
                    <a:pt x="8573" y="2465"/>
                  </a:lnTo>
                  <a:cubicBezTo>
                    <a:pt x="8585" y="2596"/>
                    <a:pt x="8514" y="2703"/>
                    <a:pt x="8419" y="2774"/>
                  </a:cubicBezTo>
                  <a:lnTo>
                    <a:pt x="6144" y="4310"/>
                  </a:lnTo>
                  <a:cubicBezTo>
                    <a:pt x="6085" y="4358"/>
                    <a:pt x="6014" y="4382"/>
                    <a:pt x="5941" y="4382"/>
                  </a:cubicBezTo>
                  <a:cubicBezTo>
                    <a:pt x="5868" y="4382"/>
                    <a:pt x="5793" y="4358"/>
                    <a:pt x="5728" y="4310"/>
                  </a:cubicBezTo>
                  <a:lnTo>
                    <a:pt x="3466" y="2774"/>
                  </a:lnTo>
                  <a:cubicBezTo>
                    <a:pt x="3358" y="2703"/>
                    <a:pt x="3299" y="2596"/>
                    <a:pt x="3299" y="2465"/>
                  </a:cubicBezTo>
                  <a:lnTo>
                    <a:pt x="3299" y="214"/>
                  </a:lnTo>
                  <a:cubicBezTo>
                    <a:pt x="3299" y="72"/>
                    <a:pt x="3195" y="0"/>
                    <a:pt x="30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63" name="Google Shape;6863;p112"/>
            <p:cNvSpPr/>
            <p:nvPr/>
          </p:nvSpPr>
          <p:spPr>
            <a:xfrm>
              <a:off x="5159105" y="4228568"/>
              <a:ext cx="41195" cy="45614"/>
            </a:xfrm>
            <a:custGeom>
              <a:rect b="b" l="l" r="r" t="t"/>
              <a:pathLst>
                <a:path extrusionOk="0" h="1662" w="1501">
                  <a:moveTo>
                    <a:pt x="1261" y="0"/>
                  </a:moveTo>
                  <a:cubicBezTo>
                    <a:pt x="1181" y="0"/>
                    <a:pt x="1107" y="47"/>
                    <a:pt x="1072" y="126"/>
                  </a:cubicBezTo>
                  <a:lnTo>
                    <a:pt x="560" y="1245"/>
                  </a:lnTo>
                  <a:lnTo>
                    <a:pt x="286" y="1245"/>
                  </a:lnTo>
                  <a:cubicBezTo>
                    <a:pt x="1" y="1245"/>
                    <a:pt x="1" y="1662"/>
                    <a:pt x="286" y="1662"/>
                  </a:cubicBezTo>
                  <a:lnTo>
                    <a:pt x="691" y="1662"/>
                  </a:lnTo>
                  <a:cubicBezTo>
                    <a:pt x="775" y="1662"/>
                    <a:pt x="846" y="1614"/>
                    <a:pt x="882" y="1543"/>
                  </a:cubicBezTo>
                  <a:lnTo>
                    <a:pt x="1453" y="293"/>
                  </a:lnTo>
                  <a:cubicBezTo>
                    <a:pt x="1501" y="197"/>
                    <a:pt x="1453" y="67"/>
                    <a:pt x="1346" y="19"/>
                  </a:cubicBezTo>
                  <a:cubicBezTo>
                    <a:pt x="1318" y="6"/>
                    <a:pt x="1289" y="0"/>
                    <a:pt x="12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64" name="Google Shape;6864;p112"/>
            <p:cNvSpPr/>
            <p:nvPr/>
          </p:nvSpPr>
          <p:spPr>
            <a:xfrm>
              <a:off x="5289167" y="3938255"/>
              <a:ext cx="49703" cy="40866"/>
            </a:xfrm>
            <a:custGeom>
              <a:rect b="b" l="l" r="r" t="t"/>
              <a:pathLst>
                <a:path extrusionOk="0" h="1489" w="1811">
                  <a:moveTo>
                    <a:pt x="905" y="417"/>
                  </a:moveTo>
                  <a:cubicBezTo>
                    <a:pt x="1167" y="417"/>
                    <a:pt x="1382" y="560"/>
                    <a:pt x="1382" y="750"/>
                  </a:cubicBezTo>
                  <a:cubicBezTo>
                    <a:pt x="1382" y="929"/>
                    <a:pt x="1167" y="1084"/>
                    <a:pt x="905" y="1084"/>
                  </a:cubicBezTo>
                  <a:cubicBezTo>
                    <a:pt x="631" y="1084"/>
                    <a:pt x="417" y="929"/>
                    <a:pt x="417" y="750"/>
                  </a:cubicBezTo>
                  <a:cubicBezTo>
                    <a:pt x="417" y="560"/>
                    <a:pt x="631" y="417"/>
                    <a:pt x="905" y="417"/>
                  </a:cubicBezTo>
                  <a:close/>
                  <a:moveTo>
                    <a:pt x="905" y="0"/>
                  </a:moveTo>
                  <a:cubicBezTo>
                    <a:pt x="405" y="0"/>
                    <a:pt x="0" y="334"/>
                    <a:pt x="0" y="750"/>
                  </a:cubicBezTo>
                  <a:cubicBezTo>
                    <a:pt x="0" y="1155"/>
                    <a:pt x="405" y="1489"/>
                    <a:pt x="905" y="1489"/>
                  </a:cubicBezTo>
                  <a:cubicBezTo>
                    <a:pt x="1393" y="1489"/>
                    <a:pt x="1810" y="1155"/>
                    <a:pt x="1810" y="750"/>
                  </a:cubicBezTo>
                  <a:cubicBezTo>
                    <a:pt x="1810" y="334"/>
                    <a:pt x="1393" y="0"/>
                    <a:pt x="9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65" name="Google Shape;6865;p112"/>
            <p:cNvSpPr/>
            <p:nvPr/>
          </p:nvSpPr>
          <p:spPr>
            <a:xfrm>
              <a:off x="5235649" y="3993803"/>
              <a:ext cx="44708" cy="37325"/>
            </a:xfrm>
            <a:custGeom>
              <a:rect b="b" l="l" r="r" t="t"/>
              <a:pathLst>
                <a:path extrusionOk="0" h="1360" w="1629">
                  <a:moveTo>
                    <a:pt x="690" y="416"/>
                  </a:moveTo>
                  <a:cubicBezTo>
                    <a:pt x="697" y="416"/>
                    <a:pt x="705" y="416"/>
                    <a:pt x="712" y="417"/>
                  </a:cubicBezTo>
                  <a:cubicBezTo>
                    <a:pt x="879" y="465"/>
                    <a:pt x="926" y="679"/>
                    <a:pt x="784" y="786"/>
                  </a:cubicBezTo>
                  <a:cubicBezTo>
                    <a:pt x="746" y="817"/>
                    <a:pt x="702" y="831"/>
                    <a:pt x="659" y="831"/>
                  </a:cubicBezTo>
                  <a:cubicBezTo>
                    <a:pt x="552" y="831"/>
                    <a:pt x="450" y="746"/>
                    <a:pt x="450" y="620"/>
                  </a:cubicBezTo>
                  <a:cubicBezTo>
                    <a:pt x="473" y="507"/>
                    <a:pt x="569" y="416"/>
                    <a:pt x="690" y="416"/>
                  </a:cubicBezTo>
                  <a:close/>
                  <a:moveTo>
                    <a:pt x="690" y="0"/>
                  </a:moveTo>
                  <a:cubicBezTo>
                    <a:pt x="342" y="0"/>
                    <a:pt x="45" y="270"/>
                    <a:pt x="33" y="620"/>
                  </a:cubicBezTo>
                  <a:cubicBezTo>
                    <a:pt x="0" y="1054"/>
                    <a:pt x="347" y="1359"/>
                    <a:pt x="714" y="1359"/>
                  </a:cubicBezTo>
                  <a:cubicBezTo>
                    <a:pt x="870" y="1359"/>
                    <a:pt x="1029" y="1304"/>
                    <a:pt x="1165" y="1179"/>
                  </a:cubicBezTo>
                  <a:cubicBezTo>
                    <a:pt x="1629" y="762"/>
                    <a:pt x="1331" y="0"/>
                    <a:pt x="712" y="0"/>
                  </a:cubicBezTo>
                  <a:cubicBezTo>
                    <a:pt x="705" y="0"/>
                    <a:pt x="697" y="0"/>
                    <a:pt x="6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66" name="Google Shape;6866;p112"/>
            <p:cNvSpPr/>
            <p:nvPr/>
          </p:nvSpPr>
          <p:spPr>
            <a:xfrm>
              <a:off x="5243087" y="3958838"/>
              <a:ext cx="20941" cy="11472"/>
            </a:xfrm>
            <a:custGeom>
              <a:rect b="b" l="l" r="r" t="t"/>
              <a:pathLst>
                <a:path extrusionOk="0" h="418" w="763">
                  <a:moveTo>
                    <a:pt x="286" y="0"/>
                  </a:moveTo>
                  <a:cubicBezTo>
                    <a:pt x="1" y="0"/>
                    <a:pt x="1" y="417"/>
                    <a:pt x="286" y="417"/>
                  </a:cubicBezTo>
                  <a:lnTo>
                    <a:pt x="477" y="417"/>
                  </a:lnTo>
                  <a:cubicBezTo>
                    <a:pt x="763" y="417"/>
                    <a:pt x="763" y="0"/>
                    <a:pt x="4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67" name="Google Shape;6867;p112"/>
            <p:cNvSpPr/>
            <p:nvPr/>
          </p:nvSpPr>
          <p:spPr>
            <a:xfrm>
              <a:off x="5308434" y="4027122"/>
              <a:ext cx="22258" cy="11143"/>
            </a:xfrm>
            <a:custGeom>
              <a:rect b="b" l="l" r="r" t="t"/>
              <a:pathLst>
                <a:path extrusionOk="0" h="406" w="811">
                  <a:moveTo>
                    <a:pt x="275" y="1"/>
                  </a:moveTo>
                  <a:cubicBezTo>
                    <a:pt x="5" y="1"/>
                    <a:pt x="1" y="406"/>
                    <a:pt x="263" y="406"/>
                  </a:cubicBezTo>
                  <a:cubicBezTo>
                    <a:pt x="267" y="406"/>
                    <a:pt x="271" y="406"/>
                    <a:pt x="275" y="406"/>
                  </a:cubicBezTo>
                  <a:lnTo>
                    <a:pt x="537" y="406"/>
                  </a:lnTo>
                  <a:cubicBezTo>
                    <a:pt x="540" y="406"/>
                    <a:pt x="544" y="406"/>
                    <a:pt x="548" y="406"/>
                  </a:cubicBezTo>
                  <a:cubicBezTo>
                    <a:pt x="810" y="406"/>
                    <a:pt x="807" y="1"/>
                    <a:pt x="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68" name="Google Shape;6868;p112"/>
            <p:cNvSpPr/>
            <p:nvPr/>
          </p:nvSpPr>
          <p:spPr>
            <a:xfrm>
              <a:off x="5278711" y="4053935"/>
              <a:ext cx="20611" cy="11445"/>
            </a:xfrm>
            <a:custGeom>
              <a:rect b="b" l="l" r="r" t="t"/>
              <a:pathLst>
                <a:path extrusionOk="0" h="417" w="751">
                  <a:moveTo>
                    <a:pt x="274" y="0"/>
                  </a:moveTo>
                  <a:cubicBezTo>
                    <a:pt x="0" y="0"/>
                    <a:pt x="0" y="417"/>
                    <a:pt x="274" y="417"/>
                  </a:cubicBezTo>
                  <a:lnTo>
                    <a:pt x="477" y="417"/>
                  </a:lnTo>
                  <a:cubicBezTo>
                    <a:pt x="750" y="417"/>
                    <a:pt x="750" y="0"/>
                    <a:pt x="4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69" name="Google Shape;6869;p112"/>
          <p:cNvGrpSpPr/>
          <p:nvPr/>
        </p:nvGrpSpPr>
        <p:grpSpPr>
          <a:xfrm>
            <a:off x="4712821" y="3882788"/>
            <a:ext cx="393452" cy="390680"/>
            <a:chOff x="4361471" y="3882788"/>
            <a:chExt cx="393452" cy="390680"/>
          </a:xfrm>
        </p:grpSpPr>
        <p:sp>
          <p:nvSpPr>
            <p:cNvPr id="6870" name="Google Shape;6870;p112"/>
            <p:cNvSpPr/>
            <p:nvPr/>
          </p:nvSpPr>
          <p:spPr>
            <a:xfrm>
              <a:off x="4362130" y="3882788"/>
              <a:ext cx="392134" cy="390680"/>
            </a:xfrm>
            <a:custGeom>
              <a:rect b="b" l="l" r="r" t="t"/>
              <a:pathLst>
                <a:path extrusionOk="0" h="14235" w="14288">
                  <a:moveTo>
                    <a:pt x="6930" y="640"/>
                  </a:moveTo>
                  <a:lnTo>
                    <a:pt x="6930" y="2652"/>
                  </a:lnTo>
                  <a:lnTo>
                    <a:pt x="5203" y="1974"/>
                  </a:lnTo>
                  <a:cubicBezTo>
                    <a:pt x="5322" y="1867"/>
                    <a:pt x="5430" y="1771"/>
                    <a:pt x="5549" y="1688"/>
                  </a:cubicBezTo>
                  <a:lnTo>
                    <a:pt x="6930" y="640"/>
                  </a:lnTo>
                  <a:close/>
                  <a:moveTo>
                    <a:pt x="7347" y="640"/>
                  </a:moveTo>
                  <a:lnTo>
                    <a:pt x="8740" y="1688"/>
                  </a:lnTo>
                  <a:cubicBezTo>
                    <a:pt x="8859" y="1771"/>
                    <a:pt x="8978" y="1867"/>
                    <a:pt x="9097" y="1974"/>
                  </a:cubicBezTo>
                  <a:lnTo>
                    <a:pt x="7347" y="2652"/>
                  </a:lnTo>
                  <a:lnTo>
                    <a:pt x="7347" y="640"/>
                  </a:lnTo>
                  <a:close/>
                  <a:moveTo>
                    <a:pt x="9430" y="2283"/>
                  </a:moveTo>
                  <a:cubicBezTo>
                    <a:pt x="9942" y="2795"/>
                    <a:pt x="10371" y="3391"/>
                    <a:pt x="10680" y="4045"/>
                  </a:cubicBezTo>
                  <a:lnTo>
                    <a:pt x="7347" y="5355"/>
                  </a:lnTo>
                  <a:lnTo>
                    <a:pt x="7347" y="3105"/>
                  </a:lnTo>
                  <a:lnTo>
                    <a:pt x="9430" y="2283"/>
                  </a:lnTo>
                  <a:close/>
                  <a:moveTo>
                    <a:pt x="11395" y="5105"/>
                  </a:moveTo>
                  <a:cubicBezTo>
                    <a:pt x="11776" y="5105"/>
                    <a:pt x="11811" y="5677"/>
                    <a:pt x="11430" y="5712"/>
                  </a:cubicBezTo>
                  <a:lnTo>
                    <a:pt x="11359" y="5712"/>
                  </a:lnTo>
                  <a:cubicBezTo>
                    <a:pt x="10978" y="5677"/>
                    <a:pt x="11014" y="5105"/>
                    <a:pt x="11395" y="5105"/>
                  </a:cubicBezTo>
                  <a:close/>
                  <a:moveTo>
                    <a:pt x="3453" y="4426"/>
                  </a:moveTo>
                  <a:lnTo>
                    <a:pt x="6930" y="5796"/>
                  </a:lnTo>
                  <a:lnTo>
                    <a:pt x="6930" y="8058"/>
                  </a:lnTo>
                  <a:lnTo>
                    <a:pt x="3001" y="6498"/>
                  </a:lnTo>
                  <a:cubicBezTo>
                    <a:pt x="3036" y="5796"/>
                    <a:pt x="3191" y="5093"/>
                    <a:pt x="3453" y="4426"/>
                  </a:cubicBezTo>
                  <a:close/>
                  <a:moveTo>
                    <a:pt x="2989" y="8034"/>
                  </a:moveTo>
                  <a:cubicBezTo>
                    <a:pt x="3334" y="8034"/>
                    <a:pt x="3513" y="8451"/>
                    <a:pt x="3263" y="8701"/>
                  </a:cubicBezTo>
                  <a:cubicBezTo>
                    <a:pt x="3182" y="8782"/>
                    <a:pt x="3082" y="8818"/>
                    <a:pt x="2985" y="8818"/>
                  </a:cubicBezTo>
                  <a:cubicBezTo>
                    <a:pt x="2781" y="8818"/>
                    <a:pt x="2588" y="8660"/>
                    <a:pt x="2596" y="8427"/>
                  </a:cubicBezTo>
                  <a:cubicBezTo>
                    <a:pt x="2596" y="8213"/>
                    <a:pt x="2763" y="8034"/>
                    <a:pt x="2977" y="8034"/>
                  </a:cubicBezTo>
                  <a:close/>
                  <a:moveTo>
                    <a:pt x="3001" y="6951"/>
                  </a:moveTo>
                  <a:lnTo>
                    <a:pt x="6930" y="8498"/>
                  </a:lnTo>
                  <a:lnTo>
                    <a:pt x="6930" y="10749"/>
                  </a:lnTo>
                  <a:lnTo>
                    <a:pt x="3525" y="9391"/>
                  </a:lnTo>
                  <a:cubicBezTo>
                    <a:pt x="3489" y="9296"/>
                    <a:pt x="3453" y="9213"/>
                    <a:pt x="3417" y="9106"/>
                  </a:cubicBezTo>
                  <a:cubicBezTo>
                    <a:pt x="4060" y="8689"/>
                    <a:pt x="3822" y="7689"/>
                    <a:pt x="3048" y="7617"/>
                  </a:cubicBezTo>
                  <a:cubicBezTo>
                    <a:pt x="3025" y="7403"/>
                    <a:pt x="3001" y="7177"/>
                    <a:pt x="3001" y="6951"/>
                  </a:cubicBezTo>
                  <a:close/>
                  <a:moveTo>
                    <a:pt x="10847" y="4426"/>
                  </a:moveTo>
                  <a:cubicBezTo>
                    <a:pt x="10895" y="4545"/>
                    <a:pt x="10942" y="4665"/>
                    <a:pt x="10978" y="4795"/>
                  </a:cubicBezTo>
                  <a:cubicBezTo>
                    <a:pt x="10395" y="5153"/>
                    <a:pt x="10597" y="6058"/>
                    <a:pt x="11276" y="6129"/>
                  </a:cubicBezTo>
                  <a:cubicBezTo>
                    <a:pt x="11299" y="6260"/>
                    <a:pt x="11299" y="6379"/>
                    <a:pt x="11311" y="6510"/>
                  </a:cubicBezTo>
                  <a:lnTo>
                    <a:pt x="9799" y="7105"/>
                  </a:lnTo>
                  <a:cubicBezTo>
                    <a:pt x="9585" y="7189"/>
                    <a:pt x="9644" y="7498"/>
                    <a:pt x="9883" y="7498"/>
                  </a:cubicBezTo>
                  <a:cubicBezTo>
                    <a:pt x="9906" y="7498"/>
                    <a:pt x="9930" y="7498"/>
                    <a:pt x="9954" y="7486"/>
                  </a:cubicBezTo>
                  <a:lnTo>
                    <a:pt x="11311" y="6951"/>
                  </a:lnTo>
                  <a:lnTo>
                    <a:pt x="11311" y="6951"/>
                  </a:lnTo>
                  <a:cubicBezTo>
                    <a:pt x="11299" y="7796"/>
                    <a:pt x="11121" y="8629"/>
                    <a:pt x="10787" y="9415"/>
                  </a:cubicBezTo>
                  <a:lnTo>
                    <a:pt x="10787" y="9403"/>
                  </a:lnTo>
                  <a:lnTo>
                    <a:pt x="7347" y="10761"/>
                  </a:lnTo>
                  <a:lnTo>
                    <a:pt x="7347" y="8510"/>
                  </a:lnTo>
                  <a:lnTo>
                    <a:pt x="9109" y="7820"/>
                  </a:lnTo>
                  <a:cubicBezTo>
                    <a:pt x="9322" y="7713"/>
                    <a:pt x="9239" y="7414"/>
                    <a:pt x="9039" y="7414"/>
                  </a:cubicBezTo>
                  <a:cubicBezTo>
                    <a:pt x="9016" y="7414"/>
                    <a:pt x="8991" y="7418"/>
                    <a:pt x="8966" y="7427"/>
                  </a:cubicBezTo>
                  <a:lnTo>
                    <a:pt x="7347" y="8058"/>
                  </a:lnTo>
                  <a:lnTo>
                    <a:pt x="7347" y="5808"/>
                  </a:lnTo>
                  <a:lnTo>
                    <a:pt x="10847" y="4426"/>
                  </a:lnTo>
                  <a:close/>
                  <a:moveTo>
                    <a:pt x="10514" y="9963"/>
                  </a:moveTo>
                  <a:cubicBezTo>
                    <a:pt x="9966" y="10939"/>
                    <a:pt x="9180" y="11761"/>
                    <a:pt x="8228" y="12344"/>
                  </a:cubicBezTo>
                  <a:lnTo>
                    <a:pt x="7347" y="12880"/>
                  </a:lnTo>
                  <a:lnTo>
                    <a:pt x="7347" y="11213"/>
                  </a:lnTo>
                  <a:lnTo>
                    <a:pt x="10514" y="9963"/>
                  </a:lnTo>
                  <a:close/>
                  <a:moveTo>
                    <a:pt x="7134" y="0"/>
                  </a:moveTo>
                  <a:cubicBezTo>
                    <a:pt x="7091" y="0"/>
                    <a:pt x="7049" y="15"/>
                    <a:pt x="7013" y="45"/>
                  </a:cubicBezTo>
                  <a:lnTo>
                    <a:pt x="5299" y="1343"/>
                  </a:lnTo>
                  <a:cubicBezTo>
                    <a:pt x="4882" y="1652"/>
                    <a:pt x="4513" y="2009"/>
                    <a:pt x="4179" y="2402"/>
                  </a:cubicBezTo>
                  <a:cubicBezTo>
                    <a:pt x="4064" y="2554"/>
                    <a:pt x="4201" y="2732"/>
                    <a:pt x="4353" y="2732"/>
                  </a:cubicBezTo>
                  <a:cubicBezTo>
                    <a:pt x="4404" y="2732"/>
                    <a:pt x="4456" y="2712"/>
                    <a:pt x="4501" y="2664"/>
                  </a:cubicBezTo>
                  <a:cubicBezTo>
                    <a:pt x="4620" y="2533"/>
                    <a:pt x="4739" y="2402"/>
                    <a:pt x="4858" y="2271"/>
                  </a:cubicBezTo>
                  <a:lnTo>
                    <a:pt x="6930" y="3093"/>
                  </a:lnTo>
                  <a:lnTo>
                    <a:pt x="6930" y="5343"/>
                  </a:lnTo>
                  <a:lnTo>
                    <a:pt x="3620" y="4033"/>
                  </a:lnTo>
                  <a:cubicBezTo>
                    <a:pt x="3727" y="3807"/>
                    <a:pt x="3846" y="3593"/>
                    <a:pt x="3977" y="3379"/>
                  </a:cubicBezTo>
                  <a:cubicBezTo>
                    <a:pt x="4085" y="3212"/>
                    <a:pt x="3943" y="3051"/>
                    <a:pt x="3795" y="3051"/>
                  </a:cubicBezTo>
                  <a:cubicBezTo>
                    <a:pt x="3731" y="3051"/>
                    <a:pt x="3666" y="3081"/>
                    <a:pt x="3620" y="3152"/>
                  </a:cubicBezTo>
                  <a:cubicBezTo>
                    <a:pt x="2775" y="4510"/>
                    <a:pt x="2429" y="6105"/>
                    <a:pt x="2632" y="7689"/>
                  </a:cubicBezTo>
                  <a:cubicBezTo>
                    <a:pt x="2108" y="7939"/>
                    <a:pt x="2013" y="8641"/>
                    <a:pt x="2441" y="9022"/>
                  </a:cubicBezTo>
                  <a:lnTo>
                    <a:pt x="1370" y="10939"/>
                  </a:lnTo>
                  <a:lnTo>
                    <a:pt x="250" y="10939"/>
                  </a:lnTo>
                  <a:cubicBezTo>
                    <a:pt x="0" y="10963"/>
                    <a:pt x="0" y="11332"/>
                    <a:pt x="250" y="11356"/>
                  </a:cubicBezTo>
                  <a:lnTo>
                    <a:pt x="2524" y="11356"/>
                  </a:lnTo>
                  <a:cubicBezTo>
                    <a:pt x="2532" y="11356"/>
                    <a:pt x="2539" y="11357"/>
                    <a:pt x="2546" y="11357"/>
                  </a:cubicBezTo>
                  <a:cubicBezTo>
                    <a:pt x="2815" y="11357"/>
                    <a:pt x="2815" y="10938"/>
                    <a:pt x="2546" y="10938"/>
                  </a:cubicBezTo>
                  <a:cubicBezTo>
                    <a:pt x="2539" y="10938"/>
                    <a:pt x="2532" y="10939"/>
                    <a:pt x="2524" y="10939"/>
                  </a:cubicBezTo>
                  <a:lnTo>
                    <a:pt x="1846" y="10939"/>
                  </a:lnTo>
                  <a:lnTo>
                    <a:pt x="2822" y="9225"/>
                  </a:lnTo>
                  <a:cubicBezTo>
                    <a:pt x="2870" y="9225"/>
                    <a:pt x="2929" y="9237"/>
                    <a:pt x="2977" y="9237"/>
                  </a:cubicBezTo>
                  <a:lnTo>
                    <a:pt x="3013" y="9237"/>
                  </a:lnTo>
                  <a:cubicBezTo>
                    <a:pt x="3382" y="10237"/>
                    <a:pt x="3989" y="11142"/>
                    <a:pt x="4775" y="11868"/>
                  </a:cubicBezTo>
                  <a:cubicBezTo>
                    <a:pt x="4810" y="11904"/>
                    <a:pt x="4858" y="11915"/>
                    <a:pt x="4918" y="11915"/>
                  </a:cubicBezTo>
                  <a:cubicBezTo>
                    <a:pt x="4977" y="11915"/>
                    <a:pt x="5025" y="11892"/>
                    <a:pt x="5061" y="11856"/>
                  </a:cubicBezTo>
                  <a:cubicBezTo>
                    <a:pt x="5144" y="11761"/>
                    <a:pt x="5144" y="11630"/>
                    <a:pt x="5049" y="11558"/>
                  </a:cubicBezTo>
                  <a:cubicBezTo>
                    <a:pt x="4549" y="11094"/>
                    <a:pt x="4132" y="10546"/>
                    <a:pt x="3798" y="9951"/>
                  </a:cubicBezTo>
                  <a:lnTo>
                    <a:pt x="3798" y="9951"/>
                  </a:lnTo>
                  <a:lnTo>
                    <a:pt x="6930" y="11201"/>
                  </a:lnTo>
                  <a:lnTo>
                    <a:pt x="6930" y="12844"/>
                  </a:lnTo>
                  <a:lnTo>
                    <a:pt x="6073" y="12332"/>
                  </a:lnTo>
                  <a:cubicBezTo>
                    <a:pt x="5953" y="12261"/>
                    <a:pt x="5834" y="12177"/>
                    <a:pt x="5727" y="12094"/>
                  </a:cubicBezTo>
                  <a:cubicBezTo>
                    <a:pt x="5684" y="12066"/>
                    <a:pt x="5641" y="12054"/>
                    <a:pt x="5601" y="12054"/>
                  </a:cubicBezTo>
                  <a:cubicBezTo>
                    <a:pt x="5419" y="12054"/>
                    <a:pt x="5294" y="12303"/>
                    <a:pt x="5489" y="12439"/>
                  </a:cubicBezTo>
                  <a:cubicBezTo>
                    <a:pt x="5608" y="12523"/>
                    <a:pt x="5727" y="12606"/>
                    <a:pt x="5858" y="12689"/>
                  </a:cubicBezTo>
                  <a:lnTo>
                    <a:pt x="6787" y="13261"/>
                  </a:lnTo>
                  <a:cubicBezTo>
                    <a:pt x="6835" y="13285"/>
                    <a:pt x="6882" y="13297"/>
                    <a:pt x="6930" y="13320"/>
                  </a:cubicBezTo>
                  <a:lnTo>
                    <a:pt x="6930" y="14047"/>
                  </a:lnTo>
                  <a:cubicBezTo>
                    <a:pt x="6936" y="14172"/>
                    <a:pt x="7034" y="14234"/>
                    <a:pt x="7134" y="14234"/>
                  </a:cubicBezTo>
                  <a:cubicBezTo>
                    <a:pt x="7233" y="14234"/>
                    <a:pt x="7335" y="14172"/>
                    <a:pt x="7347" y="14047"/>
                  </a:cubicBezTo>
                  <a:lnTo>
                    <a:pt x="7347" y="13332"/>
                  </a:lnTo>
                  <a:cubicBezTo>
                    <a:pt x="7406" y="13320"/>
                    <a:pt x="7466" y="13285"/>
                    <a:pt x="7525" y="13261"/>
                  </a:cubicBezTo>
                  <a:lnTo>
                    <a:pt x="8442" y="12701"/>
                  </a:lnTo>
                  <a:cubicBezTo>
                    <a:pt x="9609" y="11987"/>
                    <a:pt x="10537" y="10939"/>
                    <a:pt x="11109" y="9689"/>
                  </a:cubicBezTo>
                  <a:cubicBezTo>
                    <a:pt x="11621" y="8546"/>
                    <a:pt x="11811" y="7296"/>
                    <a:pt x="11680" y="6058"/>
                  </a:cubicBezTo>
                  <a:cubicBezTo>
                    <a:pt x="12192" y="5819"/>
                    <a:pt x="12228" y="5105"/>
                    <a:pt x="11752" y="4795"/>
                  </a:cubicBezTo>
                  <a:lnTo>
                    <a:pt x="12347" y="2498"/>
                  </a:lnTo>
                  <a:lnTo>
                    <a:pt x="14038" y="2498"/>
                  </a:lnTo>
                  <a:cubicBezTo>
                    <a:pt x="14288" y="2474"/>
                    <a:pt x="14288" y="2105"/>
                    <a:pt x="14038" y="2081"/>
                  </a:cubicBezTo>
                  <a:lnTo>
                    <a:pt x="12347" y="2081"/>
                  </a:lnTo>
                  <a:cubicBezTo>
                    <a:pt x="12157" y="2081"/>
                    <a:pt x="12002" y="2200"/>
                    <a:pt x="11954" y="2379"/>
                  </a:cubicBezTo>
                  <a:lnTo>
                    <a:pt x="11371" y="4641"/>
                  </a:lnTo>
                  <a:cubicBezTo>
                    <a:pt x="10930" y="3319"/>
                    <a:pt x="10097" y="2176"/>
                    <a:pt x="8990" y="1343"/>
                  </a:cubicBezTo>
                  <a:lnTo>
                    <a:pt x="7263" y="45"/>
                  </a:lnTo>
                  <a:cubicBezTo>
                    <a:pt x="7221" y="15"/>
                    <a:pt x="7177" y="0"/>
                    <a:pt x="7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71" name="Google Shape;6871;p112"/>
            <p:cNvSpPr/>
            <p:nvPr/>
          </p:nvSpPr>
          <p:spPr>
            <a:xfrm>
              <a:off x="4705549" y="3966688"/>
              <a:ext cx="48715" cy="11445"/>
            </a:xfrm>
            <a:custGeom>
              <a:rect b="b" l="l" r="r" t="t"/>
              <a:pathLst>
                <a:path extrusionOk="0" h="417" w="1775">
                  <a:moveTo>
                    <a:pt x="263" y="0"/>
                  </a:moveTo>
                  <a:cubicBezTo>
                    <a:pt x="1" y="24"/>
                    <a:pt x="1" y="405"/>
                    <a:pt x="263" y="417"/>
                  </a:cubicBezTo>
                  <a:lnTo>
                    <a:pt x="1525" y="417"/>
                  </a:lnTo>
                  <a:cubicBezTo>
                    <a:pt x="1775" y="405"/>
                    <a:pt x="1775" y="24"/>
                    <a:pt x="15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72" name="Google Shape;6872;p112"/>
            <p:cNvSpPr/>
            <p:nvPr/>
          </p:nvSpPr>
          <p:spPr>
            <a:xfrm>
              <a:off x="4705220" y="3993474"/>
              <a:ext cx="49703" cy="11472"/>
            </a:xfrm>
            <a:custGeom>
              <a:rect b="b" l="l" r="r" t="t"/>
              <a:pathLst>
                <a:path extrusionOk="0" h="418" w="1811">
                  <a:moveTo>
                    <a:pt x="275" y="0"/>
                  </a:moveTo>
                  <a:cubicBezTo>
                    <a:pt x="1" y="0"/>
                    <a:pt x="1" y="417"/>
                    <a:pt x="275" y="417"/>
                  </a:cubicBezTo>
                  <a:lnTo>
                    <a:pt x="1537" y="417"/>
                  </a:lnTo>
                  <a:cubicBezTo>
                    <a:pt x="1811" y="417"/>
                    <a:pt x="1811" y="0"/>
                    <a:pt x="1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73" name="Google Shape;6873;p112"/>
            <p:cNvSpPr/>
            <p:nvPr/>
          </p:nvSpPr>
          <p:spPr>
            <a:xfrm>
              <a:off x="4361471" y="4213391"/>
              <a:ext cx="77477" cy="11472"/>
            </a:xfrm>
            <a:custGeom>
              <a:rect b="b" l="l" r="r" t="t"/>
              <a:pathLst>
                <a:path extrusionOk="0" h="418" w="2823">
                  <a:moveTo>
                    <a:pt x="274" y="0"/>
                  </a:moveTo>
                  <a:cubicBezTo>
                    <a:pt x="1" y="0"/>
                    <a:pt x="1" y="417"/>
                    <a:pt x="274" y="417"/>
                  </a:cubicBezTo>
                  <a:lnTo>
                    <a:pt x="2548" y="417"/>
                  </a:lnTo>
                  <a:cubicBezTo>
                    <a:pt x="2822" y="417"/>
                    <a:pt x="2822" y="0"/>
                    <a:pt x="25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74" name="Google Shape;6874;p112"/>
          <p:cNvGrpSpPr/>
          <p:nvPr/>
        </p:nvGrpSpPr>
        <p:grpSpPr>
          <a:xfrm>
            <a:off x="3981851" y="3882843"/>
            <a:ext cx="418619" cy="391256"/>
            <a:chOff x="3630501" y="3882843"/>
            <a:chExt cx="418619" cy="391256"/>
          </a:xfrm>
        </p:grpSpPr>
        <p:sp>
          <p:nvSpPr>
            <p:cNvPr id="6875" name="Google Shape;6875;p112"/>
            <p:cNvSpPr/>
            <p:nvPr/>
          </p:nvSpPr>
          <p:spPr>
            <a:xfrm>
              <a:off x="3630501" y="3882843"/>
              <a:ext cx="418619" cy="391256"/>
            </a:xfrm>
            <a:custGeom>
              <a:rect b="b" l="l" r="r" t="t"/>
              <a:pathLst>
                <a:path extrusionOk="0" h="14256" w="15253">
                  <a:moveTo>
                    <a:pt x="7420" y="1"/>
                  </a:moveTo>
                  <a:cubicBezTo>
                    <a:pt x="6492" y="1"/>
                    <a:pt x="5557" y="182"/>
                    <a:pt x="4668" y="555"/>
                  </a:cubicBezTo>
                  <a:cubicBezTo>
                    <a:pt x="1989" y="1674"/>
                    <a:pt x="262" y="4305"/>
                    <a:pt x="298" y="7199"/>
                  </a:cubicBezTo>
                  <a:cubicBezTo>
                    <a:pt x="322" y="10092"/>
                    <a:pt x="2096" y="12675"/>
                    <a:pt x="4787" y="13747"/>
                  </a:cubicBezTo>
                  <a:cubicBezTo>
                    <a:pt x="5645" y="14089"/>
                    <a:pt x="6543" y="14255"/>
                    <a:pt x="7432" y="14255"/>
                  </a:cubicBezTo>
                  <a:cubicBezTo>
                    <a:pt x="9329" y="14255"/>
                    <a:pt x="11188" y="13499"/>
                    <a:pt x="12549" y="12080"/>
                  </a:cubicBezTo>
                  <a:cubicBezTo>
                    <a:pt x="12671" y="11921"/>
                    <a:pt x="12542" y="11739"/>
                    <a:pt x="12383" y="11739"/>
                  </a:cubicBezTo>
                  <a:cubicBezTo>
                    <a:pt x="12340" y="11739"/>
                    <a:pt x="12295" y="11752"/>
                    <a:pt x="12252" y="11782"/>
                  </a:cubicBezTo>
                  <a:cubicBezTo>
                    <a:pt x="10944" y="13140"/>
                    <a:pt x="9193" y="13827"/>
                    <a:pt x="7436" y="13827"/>
                  </a:cubicBezTo>
                  <a:cubicBezTo>
                    <a:pt x="5835" y="13827"/>
                    <a:pt x="4230" y="13256"/>
                    <a:pt x="2953" y="12104"/>
                  </a:cubicBezTo>
                  <a:cubicBezTo>
                    <a:pt x="274" y="9675"/>
                    <a:pt x="0" y="5567"/>
                    <a:pt x="2334" y="2805"/>
                  </a:cubicBezTo>
                  <a:cubicBezTo>
                    <a:pt x="3656" y="1247"/>
                    <a:pt x="5543" y="438"/>
                    <a:pt x="7445" y="438"/>
                  </a:cubicBezTo>
                  <a:cubicBezTo>
                    <a:pt x="8902" y="438"/>
                    <a:pt x="10368" y="913"/>
                    <a:pt x="11597" y="1888"/>
                  </a:cubicBezTo>
                  <a:cubicBezTo>
                    <a:pt x="14431" y="4127"/>
                    <a:pt x="14966" y="8211"/>
                    <a:pt x="12823" y="11116"/>
                  </a:cubicBezTo>
                  <a:cubicBezTo>
                    <a:pt x="12727" y="11273"/>
                    <a:pt x="12862" y="11437"/>
                    <a:pt x="13007" y="11437"/>
                  </a:cubicBezTo>
                  <a:cubicBezTo>
                    <a:pt x="13059" y="11437"/>
                    <a:pt x="13113" y="11416"/>
                    <a:pt x="13157" y="11366"/>
                  </a:cubicBezTo>
                  <a:cubicBezTo>
                    <a:pt x="15252" y="8532"/>
                    <a:pt x="14966" y="4579"/>
                    <a:pt x="12466" y="2091"/>
                  </a:cubicBezTo>
                  <a:cubicBezTo>
                    <a:pt x="11101" y="726"/>
                    <a:pt x="9275" y="1"/>
                    <a:pt x="74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76" name="Google Shape;6876;p112"/>
            <p:cNvSpPr/>
            <p:nvPr/>
          </p:nvSpPr>
          <p:spPr>
            <a:xfrm>
              <a:off x="3728727" y="3918604"/>
              <a:ext cx="280543" cy="319954"/>
            </a:xfrm>
            <a:custGeom>
              <a:rect b="b" l="l" r="r" t="t"/>
              <a:pathLst>
                <a:path extrusionOk="0" h="11658" w="10222">
                  <a:moveTo>
                    <a:pt x="3821" y="0"/>
                  </a:moveTo>
                  <a:cubicBezTo>
                    <a:pt x="2562" y="0"/>
                    <a:pt x="1278" y="412"/>
                    <a:pt x="172" y="1312"/>
                  </a:cubicBezTo>
                  <a:cubicBezTo>
                    <a:pt x="1" y="1445"/>
                    <a:pt x="133" y="1684"/>
                    <a:pt x="303" y="1684"/>
                  </a:cubicBezTo>
                  <a:cubicBezTo>
                    <a:pt x="345" y="1684"/>
                    <a:pt x="391" y="1669"/>
                    <a:pt x="434" y="1633"/>
                  </a:cubicBezTo>
                  <a:cubicBezTo>
                    <a:pt x="1457" y="804"/>
                    <a:pt x="2645" y="424"/>
                    <a:pt x="3811" y="424"/>
                  </a:cubicBezTo>
                  <a:cubicBezTo>
                    <a:pt x="6293" y="424"/>
                    <a:pt x="8675" y="2145"/>
                    <a:pt x="9161" y="4907"/>
                  </a:cubicBezTo>
                  <a:cubicBezTo>
                    <a:pt x="9754" y="8333"/>
                    <a:pt x="7049" y="11233"/>
                    <a:pt x="3858" y="11233"/>
                  </a:cubicBezTo>
                  <a:cubicBezTo>
                    <a:pt x="3267" y="11233"/>
                    <a:pt x="2659" y="11134"/>
                    <a:pt x="2053" y="10920"/>
                  </a:cubicBezTo>
                  <a:cubicBezTo>
                    <a:pt x="2030" y="10914"/>
                    <a:pt x="2008" y="10911"/>
                    <a:pt x="1988" y="10911"/>
                  </a:cubicBezTo>
                  <a:cubicBezTo>
                    <a:pt x="1771" y="10911"/>
                    <a:pt x="1682" y="11227"/>
                    <a:pt x="1910" y="11325"/>
                  </a:cubicBezTo>
                  <a:cubicBezTo>
                    <a:pt x="2562" y="11552"/>
                    <a:pt x="3215" y="11658"/>
                    <a:pt x="3850" y="11658"/>
                  </a:cubicBezTo>
                  <a:cubicBezTo>
                    <a:pt x="7305" y="11658"/>
                    <a:pt x="10221" y="8526"/>
                    <a:pt x="9578" y="4824"/>
                  </a:cubicBezTo>
                  <a:cubicBezTo>
                    <a:pt x="9060" y="1854"/>
                    <a:pt x="6495" y="0"/>
                    <a:pt x="38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77" name="Google Shape;6877;p112"/>
            <p:cNvSpPr/>
            <p:nvPr/>
          </p:nvSpPr>
          <p:spPr>
            <a:xfrm>
              <a:off x="3646502" y="3970009"/>
              <a:ext cx="119633" cy="249283"/>
            </a:xfrm>
            <a:custGeom>
              <a:rect b="b" l="l" r="r" t="t"/>
              <a:pathLst>
                <a:path extrusionOk="0" h="9083" w="4359">
                  <a:moveTo>
                    <a:pt x="2657" y="1"/>
                  </a:moveTo>
                  <a:cubicBezTo>
                    <a:pt x="2598" y="1"/>
                    <a:pt x="2539" y="25"/>
                    <a:pt x="2501" y="70"/>
                  </a:cubicBezTo>
                  <a:cubicBezTo>
                    <a:pt x="1" y="2856"/>
                    <a:pt x="751" y="7237"/>
                    <a:pt x="4025" y="9047"/>
                  </a:cubicBezTo>
                  <a:cubicBezTo>
                    <a:pt x="4049" y="9071"/>
                    <a:pt x="4085" y="9071"/>
                    <a:pt x="4120" y="9083"/>
                  </a:cubicBezTo>
                  <a:cubicBezTo>
                    <a:pt x="4204" y="9083"/>
                    <a:pt x="4275" y="9035"/>
                    <a:pt x="4311" y="8964"/>
                  </a:cubicBezTo>
                  <a:cubicBezTo>
                    <a:pt x="4358" y="8868"/>
                    <a:pt x="4323" y="8737"/>
                    <a:pt x="4227" y="8690"/>
                  </a:cubicBezTo>
                  <a:cubicBezTo>
                    <a:pt x="1179" y="7011"/>
                    <a:pt x="489" y="2939"/>
                    <a:pt x="2811" y="355"/>
                  </a:cubicBezTo>
                  <a:cubicBezTo>
                    <a:pt x="2882" y="260"/>
                    <a:pt x="2882" y="129"/>
                    <a:pt x="2799" y="58"/>
                  </a:cubicBezTo>
                  <a:cubicBezTo>
                    <a:pt x="2760" y="19"/>
                    <a:pt x="2708" y="1"/>
                    <a:pt x="26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78" name="Google Shape;6878;p112"/>
            <p:cNvSpPr/>
            <p:nvPr/>
          </p:nvSpPr>
          <p:spPr>
            <a:xfrm>
              <a:off x="3813038" y="3967731"/>
              <a:ext cx="98610" cy="94960"/>
            </a:xfrm>
            <a:custGeom>
              <a:rect b="b" l="l" r="r" t="t"/>
              <a:pathLst>
                <a:path extrusionOk="0" h="3460" w="3593">
                  <a:moveTo>
                    <a:pt x="1791" y="903"/>
                  </a:moveTo>
                  <a:cubicBezTo>
                    <a:pt x="2529" y="903"/>
                    <a:pt x="2898" y="1796"/>
                    <a:pt x="2374" y="2320"/>
                  </a:cubicBezTo>
                  <a:cubicBezTo>
                    <a:pt x="2204" y="2489"/>
                    <a:pt x="1997" y="2565"/>
                    <a:pt x="1794" y="2565"/>
                  </a:cubicBezTo>
                  <a:cubicBezTo>
                    <a:pt x="1372" y="2565"/>
                    <a:pt x="969" y="2235"/>
                    <a:pt x="969" y="1736"/>
                  </a:cubicBezTo>
                  <a:cubicBezTo>
                    <a:pt x="969" y="1272"/>
                    <a:pt x="1338" y="903"/>
                    <a:pt x="1791" y="903"/>
                  </a:cubicBezTo>
                  <a:close/>
                  <a:moveTo>
                    <a:pt x="1792" y="1"/>
                  </a:moveTo>
                  <a:cubicBezTo>
                    <a:pt x="1681" y="1"/>
                    <a:pt x="1571" y="75"/>
                    <a:pt x="1588" y="224"/>
                  </a:cubicBezTo>
                  <a:lnTo>
                    <a:pt x="1588" y="498"/>
                  </a:lnTo>
                  <a:cubicBezTo>
                    <a:pt x="1398" y="534"/>
                    <a:pt x="1231" y="605"/>
                    <a:pt x="1076" y="712"/>
                  </a:cubicBezTo>
                  <a:lnTo>
                    <a:pt x="886" y="522"/>
                  </a:lnTo>
                  <a:cubicBezTo>
                    <a:pt x="838" y="474"/>
                    <a:pt x="785" y="454"/>
                    <a:pt x="735" y="454"/>
                  </a:cubicBezTo>
                  <a:cubicBezTo>
                    <a:pt x="571" y="454"/>
                    <a:pt x="433" y="665"/>
                    <a:pt x="588" y="819"/>
                  </a:cubicBezTo>
                  <a:lnTo>
                    <a:pt x="779" y="1010"/>
                  </a:lnTo>
                  <a:cubicBezTo>
                    <a:pt x="672" y="1165"/>
                    <a:pt x="600" y="1331"/>
                    <a:pt x="564" y="1522"/>
                  </a:cubicBezTo>
                  <a:lnTo>
                    <a:pt x="291" y="1522"/>
                  </a:lnTo>
                  <a:cubicBezTo>
                    <a:pt x="283" y="1521"/>
                    <a:pt x="276" y="1521"/>
                    <a:pt x="269" y="1521"/>
                  </a:cubicBezTo>
                  <a:cubicBezTo>
                    <a:pt x="3" y="1521"/>
                    <a:pt x="0" y="1941"/>
                    <a:pt x="259" y="1941"/>
                  </a:cubicBezTo>
                  <a:cubicBezTo>
                    <a:pt x="269" y="1941"/>
                    <a:pt x="280" y="1940"/>
                    <a:pt x="291" y="1939"/>
                  </a:cubicBezTo>
                  <a:lnTo>
                    <a:pt x="564" y="1939"/>
                  </a:lnTo>
                  <a:cubicBezTo>
                    <a:pt x="600" y="2129"/>
                    <a:pt x="672" y="2296"/>
                    <a:pt x="779" y="2451"/>
                  </a:cubicBezTo>
                  <a:lnTo>
                    <a:pt x="588" y="2641"/>
                  </a:lnTo>
                  <a:cubicBezTo>
                    <a:pt x="457" y="2784"/>
                    <a:pt x="541" y="2998"/>
                    <a:pt x="731" y="2998"/>
                  </a:cubicBezTo>
                  <a:cubicBezTo>
                    <a:pt x="791" y="2998"/>
                    <a:pt x="838" y="2986"/>
                    <a:pt x="886" y="2939"/>
                  </a:cubicBezTo>
                  <a:lnTo>
                    <a:pt x="1076" y="2748"/>
                  </a:lnTo>
                  <a:cubicBezTo>
                    <a:pt x="1231" y="2855"/>
                    <a:pt x="1398" y="2927"/>
                    <a:pt x="1588" y="2963"/>
                  </a:cubicBezTo>
                  <a:lnTo>
                    <a:pt x="1588" y="3236"/>
                  </a:lnTo>
                  <a:cubicBezTo>
                    <a:pt x="1571" y="3385"/>
                    <a:pt x="1681" y="3460"/>
                    <a:pt x="1792" y="3460"/>
                  </a:cubicBezTo>
                  <a:cubicBezTo>
                    <a:pt x="1904" y="3460"/>
                    <a:pt x="2017" y="3385"/>
                    <a:pt x="2005" y="3236"/>
                  </a:cubicBezTo>
                  <a:lnTo>
                    <a:pt x="2005" y="2963"/>
                  </a:lnTo>
                  <a:cubicBezTo>
                    <a:pt x="2184" y="2927"/>
                    <a:pt x="2362" y="2855"/>
                    <a:pt x="2517" y="2748"/>
                  </a:cubicBezTo>
                  <a:lnTo>
                    <a:pt x="2708" y="2939"/>
                  </a:lnTo>
                  <a:cubicBezTo>
                    <a:pt x="2743" y="2974"/>
                    <a:pt x="2803" y="2998"/>
                    <a:pt x="2850" y="2998"/>
                  </a:cubicBezTo>
                  <a:cubicBezTo>
                    <a:pt x="3041" y="2998"/>
                    <a:pt x="3136" y="2772"/>
                    <a:pt x="3005" y="2641"/>
                  </a:cubicBezTo>
                  <a:lnTo>
                    <a:pt x="2815" y="2451"/>
                  </a:lnTo>
                  <a:cubicBezTo>
                    <a:pt x="2922" y="2296"/>
                    <a:pt x="2993" y="2117"/>
                    <a:pt x="3017" y="1939"/>
                  </a:cubicBezTo>
                  <a:lnTo>
                    <a:pt x="3291" y="1939"/>
                  </a:lnTo>
                  <a:cubicBezTo>
                    <a:pt x="3299" y="1939"/>
                    <a:pt x="3306" y="1939"/>
                    <a:pt x="3314" y="1939"/>
                  </a:cubicBezTo>
                  <a:cubicBezTo>
                    <a:pt x="3593" y="1939"/>
                    <a:pt x="3593" y="1521"/>
                    <a:pt x="3314" y="1521"/>
                  </a:cubicBezTo>
                  <a:cubicBezTo>
                    <a:pt x="3306" y="1521"/>
                    <a:pt x="3299" y="1521"/>
                    <a:pt x="3291" y="1522"/>
                  </a:cubicBezTo>
                  <a:lnTo>
                    <a:pt x="3017" y="1522"/>
                  </a:lnTo>
                  <a:cubicBezTo>
                    <a:pt x="2993" y="1331"/>
                    <a:pt x="2922" y="1165"/>
                    <a:pt x="2815" y="1010"/>
                  </a:cubicBezTo>
                  <a:lnTo>
                    <a:pt x="3005" y="819"/>
                  </a:lnTo>
                  <a:cubicBezTo>
                    <a:pt x="3160" y="665"/>
                    <a:pt x="3022" y="454"/>
                    <a:pt x="2859" y="454"/>
                  </a:cubicBezTo>
                  <a:cubicBezTo>
                    <a:pt x="2808" y="454"/>
                    <a:pt x="2755" y="474"/>
                    <a:pt x="2708" y="522"/>
                  </a:cubicBezTo>
                  <a:lnTo>
                    <a:pt x="2517" y="712"/>
                  </a:lnTo>
                  <a:cubicBezTo>
                    <a:pt x="2362" y="605"/>
                    <a:pt x="2184" y="534"/>
                    <a:pt x="2005" y="498"/>
                  </a:cubicBezTo>
                  <a:lnTo>
                    <a:pt x="2005" y="224"/>
                  </a:lnTo>
                  <a:cubicBezTo>
                    <a:pt x="2017" y="75"/>
                    <a:pt x="1904" y="1"/>
                    <a:pt x="17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79" name="Google Shape;6879;p112"/>
            <p:cNvSpPr/>
            <p:nvPr/>
          </p:nvSpPr>
          <p:spPr>
            <a:xfrm>
              <a:off x="3709762" y="4044522"/>
              <a:ext cx="84805" cy="81237"/>
            </a:xfrm>
            <a:custGeom>
              <a:rect b="b" l="l" r="r" t="t"/>
              <a:pathLst>
                <a:path extrusionOk="0" h="2960" w="3090">
                  <a:moveTo>
                    <a:pt x="1533" y="831"/>
                  </a:moveTo>
                  <a:cubicBezTo>
                    <a:pt x="1540" y="831"/>
                    <a:pt x="1546" y="831"/>
                    <a:pt x="1553" y="831"/>
                  </a:cubicBezTo>
                  <a:cubicBezTo>
                    <a:pt x="2149" y="831"/>
                    <a:pt x="2446" y="1546"/>
                    <a:pt x="2018" y="1962"/>
                  </a:cubicBezTo>
                  <a:cubicBezTo>
                    <a:pt x="1883" y="2097"/>
                    <a:pt x="1717" y="2157"/>
                    <a:pt x="1555" y="2157"/>
                  </a:cubicBezTo>
                  <a:cubicBezTo>
                    <a:pt x="1214" y="2157"/>
                    <a:pt x="887" y="1893"/>
                    <a:pt x="887" y="1498"/>
                  </a:cubicBezTo>
                  <a:cubicBezTo>
                    <a:pt x="887" y="1136"/>
                    <a:pt x="1173" y="831"/>
                    <a:pt x="1533" y="831"/>
                  </a:cubicBezTo>
                  <a:close/>
                  <a:moveTo>
                    <a:pt x="1559" y="1"/>
                  </a:moveTo>
                  <a:cubicBezTo>
                    <a:pt x="1449" y="1"/>
                    <a:pt x="1339" y="75"/>
                    <a:pt x="1351" y="224"/>
                  </a:cubicBezTo>
                  <a:lnTo>
                    <a:pt x="1351" y="438"/>
                  </a:lnTo>
                  <a:cubicBezTo>
                    <a:pt x="1208" y="462"/>
                    <a:pt x="1077" y="510"/>
                    <a:pt x="958" y="593"/>
                  </a:cubicBezTo>
                  <a:lnTo>
                    <a:pt x="803" y="450"/>
                  </a:lnTo>
                  <a:cubicBezTo>
                    <a:pt x="762" y="409"/>
                    <a:pt x="708" y="388"/>
                    <a:pt x="654" y="388"/>
                  </a:cubicBezTo>
                  <a:cubicBezTo>
                    <a:pt x="601" y="388"/>
                    <a:pt x="547" y="409"/>
                    <a:pt x="506" y="450"/>
                  </a:cubicBezTo>
                  <a:cubicBezTo>
                    <a:pt x="422" y="534"/>
                    <a:pt x="422" y="665"/>
                    <a:pt x="506" y="748"/>
                  </a:cubicBezTo>
                  <a:lnTo>
                    <a:pt x="660" y="891"/>
                  </a:lnTo>
                  <a:cubicBezTo>
                    <a:pt x="577" y="1010"/>
                    <a:pt x="517" y="1153"/>
                    <a:pt x="494" y="1296"/>
                  </a:cubicBezTo>
                  <a:lnTo>
                    <a:pt x="291" y="1296"/>
                  </a:lnTo>
                  <a:cubicBezTo>
                    <a:pt x="280" y="1294"/>
                    <a:pt x="270" y="1294"/>
                    <a:pt x="260" y="1294"/>
                  </a:cubicBezTo>
                  <a:cubicBezTo>
                    <a:pt x="1" y="1294"/>
                    <a:pt x="4" y="1713"/>
                    <a:pt x="270" y="1713"/>
                  </a:cubicBezTo>
                  <a:cubicBezTo>
                    <a:pt x="277" y="1713"/>
                    <a:pt x="284" y="1713"/>
                    <a:pt x="291" y="1712"/>
                  </a:cubicBezTo>
                  <a:lnTo>
                    <a:pt x="494" y="1712"/>
                  </a:lnTo>
                  <a:cubicBezTo>
                    <a:pt x="517" y="1855"/>
                    <a:pt x="577" y="1986"/>
                    <a:pt x="660" y="2105"/>
                  </a:cubicBezTo>
                  <a:lnTo>
                    <a:pt x="506" y="2248"/>
                  </a:lnTo>
                  <a:cubicBezTo>
                    <a:pt x="422" y="2331"/>
                    <a:pt x="422" y="2474"/>
                    <a:pt x="506" y="2546"/>
                  </a:cubicBezTo>
                  <a:cubicBezTo>
                    <a:pt x="553" y="2593"/>
                    <a:pt x="601" y="2617"/>
                    <a:pt x="660" y="2617"/>
                  </a:cubicBezTo>
                  <a:cubicBezTo>
                    <a:pt x="720" y="2617"/>
                    <a:pt x="767" y="2593"/>
                    <a:pt x="803" y="2546"/>
                  </a:cubicBezTo>
                  <a:lnTo>
                    <a:pt x="958" y="2403"/>
                  </a:lnTo>
                  <a:cubicBezTo>
                    <a:pt x="1077" y="2486"/>
                    <a:pt x="1208" y="2534"/>
                    <a:pt x="1351" y="2570"/>
                  </a:cubicBezTo>
                  <a:lnTo>
                    <a:pt x="1351" y="2772"/>
                  </a:lnTo>
                  <a:cubicBezTo>
                    <a:pt x="1363" y="2897"/>
                    <a:pt x="1461" y="2960"/>
                    <a:pt x="1559" y="2960"/>
                  </a:cubicBezTo>
                  <a:cubicBezTo>
                    <a:pt x="1657" y="2960"/>
                    <a:pt x="1756" y="2897"/>
                    <a:pt x="1768" y="2772"/>
                  </a:cubicBezTo>
                  <a:lnTo>
                    <a:pt x="1768" y="2570"/>
                  </a:lnTo>
                  <a:cubicBezTo>
                    <a:pt x="1910" y="2534"/>
                    <a:pt x="2041" y="2486"/>
                    <a:pt x="2161" y="2403"/>
                  </a:cubicBezTo>
                  <a:lnTo>
                    <a:pt x="2315" y="2546"/>
                  </a:lnTo>
                  <a:cubicBezTo>
                    <a:pt x="2357" y="2593"/>
                    <a:pt x="2411" y="2617"/>
                    <a:pt x="2464" y="2617"/>
                  </a:cubicBezTo>
                  <a:cubicBezTo>
                    <a:pt x="2518" y="2617"/>
                    <a:pt x="2571" y="2593"/>
                    <a:pt x="2613" y="2546"/>
                  </a:cubicBezTo>
                  <a:cubicBezTo>
                    <a:pt x="2696" y="2474"/>
                    <a:pt x="2696" y="2331"/>
                    <a:pt x="2613" y="2248"/>
                  </a:cubicBezTo>
                  <a:lnTo>
                    <a:pt x="2458" y="2105"/>
                  </a:lnTo>
                  <a:cubicBezTo>
                    <a:pt x="2542" y="1986"/>
                    <a:pt x="2601" y="1855"/>
                    <a:pt x="2625" y="1712"/>
                  </a:cubicBezTo>
                  <a:lnTo>
                    <a:pt x="2827" y="1712"/>
                  </a:lnTo>
                  <a:cubicBezTo>
                    <a:pt x="3089" y="1689"/>
                    <a:pt x="3089" y="1308"/>
                    <a:pt x="2827" y="1296"/>
                  </a:cubicBezTo>
                  <a:lnTo>
                    <a:pt x="2625" y="1296"/>
                  </a:lnTo>
                  <a:cubicBezTo>
                    <a:pt x="2601" y="1153"/>
                    <a:pt x="2542" y="1010"/>
                    <a:pt x="2458" y="891"/>
                  </a:cubicBezTo>
                  <a:lnTo>
                    <a:pt x="2613" y="748"/>
                  </a:lnTo>
                  <a:cubicBezTo>
                    <a:pt x="2768" y="593"/>
                    <a:pt x="2630" y="383"/>
                    <a:pt x="2466" y="383"/>
                  </a:cubicBezTo>
                  <a:cubicBezTo>
                    <a:pt x="2416" y="383"/>
                    <a:pt x="2363" y="403"/>
                    <a:pt x="2315" y="450"/>
                  </a:cubicBezTo>
                  <a:lnTo>
                    <a:pt x="2161" y="593"/>
                  </a:lnTo>
                  <a:cubicBezTo>
                    <a:pt x="2041" y="510"/>
                    <a:pt x="1910" y="462"/>
                    <a:pt x="1768" y="438"/>
                  </a:cubicBezTo>
                  <a:lnTo>
                    <a:pt x="1768" y="224"/>
                  </a:lnTo>
                  <a:cubicBezTo>
                    <a:pt x="1780" y="75"/>
                    <a:pt x="1669" y="1"/>
                    <a:pt x="15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80" name="Google Shape;6880;p112"/>
            <p:cNvSpPr/>
            <p:nvPr/>
          </p:nvSpPr>
          <p:spPr>
            <a:xfrm>
              <a:off x="3815782" y="4096887"/>
              <a:ext cx="107008" cy="103303"/>
            </a:xfrm>
            <a:custGeom>
              <a:rect b="b" l="l" r="r" t="t"/>
              <a:pathLst>
                <a:path extrusionOk="0" h="3764" w="3899">
                  <a:moveTo>
                    <a:pt x="1931" y="925"/>
                  </a:moveTo>
                  <a:cubicBezTo>
                    <a:pt x="2416" y="925"/>
                    <a:pt x="2881" y="1299"/>
                    <a:pt x="2881" y="1864"/>
                  </a:cubicBezTo>
                  <a:cubicBezTo>
                    <a:pt x="2881" y="2388"/>
                    <a:pt x="2465" y="2805"/>
                    <a:pt x="1941" y="2805"/>
                  </a:cubicBezTo>
                  <a:cubicBezTo>
                    <a:pt x="1107" y="2805"/>
                    <a:pt x="691" y="1793"/>
                    <a:pt x="1274" y="1197"/>
                  </a:cubicBezTo>
                  <a:cubicBezTo>
                    <a:pt x="1466" y="1010"/>
                    <a:pt x="1700" y="925"/>
                    <a:pt x="1931" y="925"/>
                  </a:cubicBezTo>
                  <a:close/>
                  <a:moveTo>
                    <a:pt x="1935" y="1"/>
                  </a:moveTo>
                  <a:cubicBezTo>
                    <a:pt x="1837" y="1"/>
                    <a:pt x="1738" y="66"/>
                    <a:pt x="1727" y="197"/>
                  </a:cubicBezTo>
                  <a:lnTo>
                    <a:pt x="1727" y="519"/>
                  </a:lnTo>
                  <a:cubicBezTo>
                    <a:pt x="1512" y="554"/>
                    <a:pt x="1310" y="638"/>
                    <a:pt x="1131" y="769"/>
                  </a:cubicBezTo>
                  <a:lnTo>
                    <a:pt x="905" y="531"/>
                  </a:lnTo>
                  <a:cubicBezTo>
                    <a:pt x="859" y="488"/>
                    <a:pt x="808" y="469"/>
                    <a:pt x="760" y="469"/>
                  </a:cubicBezTo>
                  <a:cubicBezTo>
                    <a:pt x="593" y="469"/>
                    <a:pt x="451" y="681"/>
                    <a:pt x="607" y="828"/>
                  </a:cubicBezTo>
                  <a:lnTo>
                    <a:pt x="834" y="1066"/>
                  </a:lnTo>
                  <a:cubicBezTo>
                    <a:pt x="703" y="1233"/>
                    <a:pt x="619" y="1436"/>
                    <a:pt x="584" y="1662"/>
                  </a:cubicBezTo>
                  <a:lnTo>
                    <a:pt x="274" y="1662"/>
                  </a:lnTo>
                  <a:cubicBezTo>
                    <a:pt x="0" y="1662"/>
                    <a:pt x="0" y="2078"/>
                    <a:pt x="274" y="2078"/>
                  </a:cubicBezTo>
                  <a:lnTo>
                    <a:pt x="595" y="2078"/>
                  </a:lnTo>
                  <a:cubicBezTo>
                    <a:pt x="631" y="2293"/>
                    <a:pt x="714" y="2495"/>
                    <a:pt x="845" y="2674"/>
                  </a:cubicBezTo>
                  <a:lnTo>
                    <a:pt x="619" y="2900"/>
                  </a:lnTo>
                  <a:cubicBezTo>
                    <a:pt x="488" y="3031"/>
                    <a:pt x="572" y="3257"/>
                    <a:pt x="762" y="3257"/>
                  </a:cubicBezTo>
                  <a:cubicBezTo>
                    <a:pt x="822" y="3257"/>
                    <a:pt x="869" y="3233"/>
                    <a:pt x="917" y="3198"/>
                  </a:cubicBezTo>
                  <a:lnTo>
                    <a:pt x="1143" y="2971"/>
                  </a:lnTo>
                  <a:cubicBezTo>
                    <a:pt x="1310" y="3090"/>
                    <a:pt x="1524" y="3186"/>
                    <a:pt x="1738" y="3210"/>
                  </a:cubicBezTo>
                  <a:lnTo>
                    <a:pt x="1738" y="3531"/>
                  </a:lnTo>
                  <a:cubicBezTo>
                    <a:pt x="1721" y="3686"/>
                    <a:pt x="1831" y="3763"/>
                    <a:pt x="1942" y="3763"/>
                  </a:cubicBezTo>
                  <a:cubicBezTo>
                    <a:pt x="2054" y="3763"/>
                    <a:pt x="2167" y="3686"/>
                    <a:pt x="2155" y="3531"/>
                  </a:cubicBezTo>
                  <a:lnTo>
                    <a:pt x="2155" y="3210"/>
                  </a:lnTo>
                  <a:cubicBezTo>
                    <a:pt x="2369" y="3174"/>
                    <a:pt x="2572" y="3090"/>
                    <a:pt x="2750" y="2971"/>
                  </a:cubicBezTo>
                  <a:lnTo>
                    <a:pt x="2977" y="3198"/>
                  </a:lnTo>
                  <a:cubicBezTo>
                    <a:pt x="3022" y="3241"/>
                    <a:pt x="3073" y="3259"/>
                    <a:pt x="3122" y="3259"/>
                  </a:cubicBezTo>
                  <a:cubicBezTo>
                    <a:pt x="3288" y="3259"/>
                    <a:pt x="3431" y="3047"/>
                    <a:pt x="3274" y="2900"/>
                  </a:cubicBezTo>
                  <a:lnTo>
                    <a:pt x="3048" y="2674"/>
                  </a:lnTo>
                  <a:cubicBezTo>
                    <a:pt x="3179" y="2495"/>
                    <a:pt x="3262" y="2293"/>
                    <a:pt x="3286" y="2078"/>
                  </a:cubicBezTo>
                  <a:lnTo>
                    <a:pt x="3608" y="2078"/>
                  </a:lnTo>
                  <a:cubicBezTo>
                    <a:pt x="3615" y="2079"/>
                    <a:pt x="3622" y="2079"/>
                    <a:pt x="3629" y="2079"/>
                  </a:cubicBezTo>
                  <a:cubicBezTo>
                    <a:pt x="3895" y="2079"/>
                    <a:pt x="3898" y="1660"/>
                    <a:pt x="3639" y="1660"/>
                  </a:cubicBezTo>
                  <a:cubicBezTo>
                    <a:pt x="3629" y="1660"/>
                    <a:pt x="3618" y="1660"/>
                    <a:pt x="3608" y="1662"/>
                  </a:cubicBezTo>
                  <a:lnTo>
                    <a:pt x="3286" y="1662"/>
                  </a:lnTo>
                  <a:cubicBezTo>
                    <a:pt x="3251" y="1436"/>
                    <a:pt x="3167" y="1233"/>
                    <a:pt x="3036" y="1066"/>
                  </a:cubicBezTo>
                  <a:lnTo>
                    <a:pt x="3262" y="828"/>
                  </a:lnTo>
                  <a:cubicBezTo>
                    <a:pt x="3419" y="681"/>
                    <a:pt x="3276" y="469"/>
                    <a:pt x="3110" y="469"/>
                  </a:cubicBezTo>
                  <a:cubicBezTo>
                    <a:pt x="3061" y="469"/>
                    <a:pt x="3011" y="488"/>
                    <a:pt x="2965" y="531"/>
                  </a:cubicBezTo>
                  <a:lnTo>
                    <a:pt x="2739" y="769"/>
                  </a:lnTo>
                  <a:cubicBezTo>
                    <a:pt x="2560" y="638"/>
                    <a:pt x="2358" y="554"/>
                    <a:pt x="2143" y="519"/>
                  </a:cubicBezTo>
                  <a:lnTo>
                    <a:pt x="2143" y="197"/>
                  </a:lnTo>
                  <a:cubicBezTo>
                    <a:pt x="2131" y="66"/>
                    <a:pt x="2033" y="1"/>
                    <a:pt x="19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81" name="Google Shape;6881;p112"/>
            <p:cNvSpPr/>
            <p:nvPr/>
          </p:nvSpPr>
          <p:spPr>
            <a:xfrm>
              <a:off x="3779665" y="4010161"/>
              <a:ext cx="19459" cy="20254"/>
            </a:xfrm>
            <a:custGeom>
              <a:rect b="b" l="l" r="r" t="t"/>
              <a:pathLst>
                <a:path extrusionOk="0" h="738" w="709">
                  <a:moveTo>
                    <a:pt x="281" y="0"/>
                  </a:moveTo>
                  <a:cubicBezTo>
                    <a:pt x="139" y="0"/>
                    <a:pt x="0" y="146"/>
                    <a:pt x="90" y="309"/>
                  </a:cubicBezTo>
                  <a:lnTo>
                    <a:pt x="268" y="631"/>
                  </a:lnTo>
                  <a:cubicBezTo>
                    <a:pt x="304" y="690"/>
                    <a:pt x="376" y="738"/>
                    <a:pt x="447" y="738"/>
                  </a:cubicBezTo>
                  <a:cubicBezTo>
                    <a:pt x="614" y="738"/>
                    <a:pt x="709" y="559"/>
                    <a:pt x="637" y="428"/>
                  </a:cubicBezTo>
                  <a:lnTo>
                    <a:pt x="459" y="107"/>
                  </a:lnTo>
                  <a:cubicBezTo>
                    <a:pt x="414" y="32"/>
                    <a:pt x="347" y="0"/>
                    <a:pt x="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82" name="Google Shape;6882;p112"/>
            <p:cNvSpPr/>
            <p:nvPr/>
          </p:nvSpPr>
          <p:spPr>
            <a:xfrm>
              <a:off x="3727547" y="4011588"/>
              <a:ext cx="25359" cy="14601"/>
            </a:xfrm>
            <a:custGeom>
              <a:rect b="b" l="l" r="r" t="t"/>
              <a:pathLst>
                <a:path extrusionOk="0" h="532" w="924">
                  <a:moveTo>
                    <a:pt x="627" y="1"/>
                  </a:moveTo>
                  <a:cubicBezTo>
                    <a:pt x="610" y="1"/>
                    <a:pt x="591" y="3"/>
                    <a:pt x="572" y="7"/>
                  </a:cubicBezTo>
                  <a:lnTo>
                    <a:pt x="227" y="114"/>
                  </a:lnTo>
                  <a:cubicBezTo>
                    <a:pt x="0" y="186"/>
                    <a:pt x="48" y="519"/>
                    <a:pt x="286" y="531"/>
                  </a:cubicBezTo>
                  <a:cubicBezTo>
                    <a:pt x="310" y="531"/>
                    <a:pt x="334" y="519"/>
                    <a:pt x="346" y="519"/>
                  </a:cubicBezTo>
                  <a:lnTo>
                    <a:pt x="703" y="412"/>
                  </a:lnTo>
                  <a:cubicBezTo>
                    <a:pt x="923" y="324"/>
                    <a:pt x="848" y="1"/>
                    <a:pt x="6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83" name="Google Shape;6883;p112"/>
            <p:cNvSpPr/>
            <p:nvPr/>
          </p:nvSpPr>
          <p:spPr>
            <a:xfrm>
              <a:off x="3799754" y="3965480"/>
              <a:ext cx="15589" cy="20501"/>
            </a:xfrm>
            <a:custGeom>
              <a:rect b="b" l="l" r="r" t="t"/>
              <a:pathLst>
                <a:path extrusionOk="0" h="747" w="568">
                  <a:moveTo>
                    <a:pt x="315" y="0"/>
                  </a:moveTo>
                  <a:cubicBezTo>
                    <a:pt x="231" y="0"/>
                    <a:pt x="148" y="46"/>
                    <a:pt x="120" y="151"/>
                  </a:cubicBezTo>
                  <a:lnTo>
                    <a:pt x="36" y="497"/>
                  </a:lnTo>
                  <a:cubicBezTo>
                    <a:pt x="1" y="604"/>
                    <a:pt x="60" y="723"/>
                    <a:pt x="179" y="747"/>
                  </a:cubicBezTo>
                  <a:lnTo>
                    <a:pt x="239" y="747"/>
                  </a:lnTo>
                  <a:cubicBezTo>
                    <a:pt x="322" y="747"/>
                    <a:pt x="406" y="687"/>
                    <a:pt x="441" y="604"/>
                  </a:cubicBezTo>
                  <a:lnTo>
                    <a:pt x="525" y="258"/>
                  </a:lnTo>
                  <a:cubicBezTo>
                    <a:pt x="567" y="102"/>
                    <a:pt x="440" y="0"/>
                    <a:pt x="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84" name="Google Shape;6884;p112"/>
            <p:cNvSpPr/>
            <p:nvPr/>
          </p:nvSpPr>
          <p:spPr>
            <a:xfrm>
              <a:off x="3889939" y="4062526"/>
              <a:ext cx="19980" cy="17894"/>
            </a:xfrm>
            <a:custGeom>
              <a:rect b="b" l="l" r="r" t="t"/>
              <a:pathLst>
                <a:path extrusionOk="0" h="652" w="728">
                  <a:moveTo>
                    <a:pt x="491" y="1"/>
                  </a:moveTo>
                  <a:cubicBezTo>
                    <a:pt x="443" y="1"/>
                    <a:pt x="396" y="19"/>
                    <a:pt x="358" y="56"/>
                  </a:cubicBezTo>
                  <a:lnTo>
                    <a:pt x="108" y="282"/>
                  </a:lnTo>
                  <a:cubicBezTo>
                    <a:pt x="13" y="354"/>
                    <a:pt x="1" y="485"/>
                    <a:pt x="84" y="580"/>
                  </a:cubicBezTo>
                  <a:cubicBezTo>
                    <a:pt x="120" y="616"/>
                    <a:pt x="179" y="640"/>
                    <a:pt x="239" y="652"/>
                  </a:cubicBezTo>
                  <a:cubicBezTo>
                    <a:pt x="287" y="640"/>
                    <a:pt x="334" y="628"/>
                    <a:pt x="370" y="592"/>
                  </a:cubicBezTo>
                  <a:lnTo>
                    <a:pt x="632" y="378"/>
                  </a:lnTo>
                  <a:cubicBezTo>
                    <a:pt x="715" y="306"/>
                    <a:pt x="727" y="163"/>
                    <a:pt x="656" y="80"/>
                  </a:cubicBezTo>
                  <a:cubicBezTo>
                    <a:pt x="610" y="28"/>
                    <a:pt x="550" y="1"/>
                    <a:pt x="4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85" name="Google Shape;6885;p112"/>
            <p:cNvSpPr/>
            <p:nvPr/>
          </p:nvSpPr>
          <p:spPr>
            <a:xfrm>
              <a:off x="3934949" y="4055335"/>
              <a:ext cx="18416" cy="18553"/>
            </a:xfrm>
            <a:custGeom>
              <a:rect b="b" l="l" r="r" t="t"/>
              <a:pathLst>
                <a:path extrusionOk="0" h="676" w="671">
                  <a:moveTo>
                    <a:pt x="289" y="0"/>
                  </a:moveTo>
                  <a:cubicBezTo>
                    <a:pt x="146" y="0"/>
                    <a:pt x="0" y="153"/>
                    <a:pt x="99" y="318"/>
                  </a:cubicBezTo>
                  <a:lnTo>
                    <a:pt x="254" y="568"/>
                  </a:lnTo>
                  <a:cubicBezTo>
                    <a:pt x="290" y="640"/>
                    <a:pt x="349" y="675"/>
                    <a:pt x="433" y="675"/>
                  </a:cubicBezTo>
                  <a:cubicBezTo>
                    <a:pt x="468" y="675"/>
                    <a:pt x="504" y="664"/>
                    <a:pt x="540" y="652"/>
                  </a:cubicBezTo>
                  <a:cubicBezTo>
                    <a:pt x="635" y="592"/>
                    <a:pt x="671" y="461"/>
                    <a:pt x="611" y="366"/>
                  </a:cubicBezTo>
                  <a:lnTo>
                    <a:pt x="456" y="104"/>
                  </a:lnTo>
                  <a:cubicBezTo>
                    <a:pt x="416" y="31"/>
                    <a:pt x="353" y="0"/>
                    <a:pt x="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86" name="Google Shape;6886;p112"/>
            <p:cNvSpPr/>
            <p:nvPr/>
          </p:nvSpPr>
          <p:spPr>
            <a:xfrm>
              <a:off x="3935031" y="4114836"/>
              <a:ext cx="21105" cy="13942"/>
            </a:xfrm>
            <a:custGeom>
              <a:rect b="b" l="l" r="r" t="t"/>
              <a:pathLst>
                <a:path extrusionOk="0" h="508" w="769">
                  <a:moveTo>
                    <a:pt x="472" y="1"/>
                  </a:moveTo>
                  <a:cubicBezTo>
                    <a:pt x="455" y="1"/>
                    <a:pt x="437" y="3"/>
                    <a:pt x="418" y="8"/>
                  </a:cubicBezTo>
                  <a:lnTo>
                    <a:pt x="168" y="91"/>
                  </a:lnTo>
                  <a:cubicBezTo>
                    <a:pt x="60" y="127"/>
                    <a:pt x="1" y="246"/>
                    <a:pt x="37" y="353"/>
                  </a:cubicBezTo>
                  <a:cubicBezTo>
                    <a:pt x="60" y="436"/>
                    <a:pt x="144" y="496"/>
                    <a:pt x="239" y="508"/>
                  </a:cubicBezTo>
                  <a:cubicBezTo>
                    <a:pt x="251" y="508"/>
                    <a:pt x="275" y="496"/>
                    <a:pt x="299" y="484"/>
                  </a:cubicBezTo>
                  <a:lnTo>
                    <a:pt x="549" y="401"/>
                  </a:lnTo>
                  <a:cubicBezTo>
                    <a:pt x="769" y="313"/>
                    <a:pt x="684"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87" name="Google Shape;6887;p112"/>
            <p:cNvSpPr/>
            <p:nvPr/>
          </p:nvSpPr>
          <p:spPr>
            <a:xfrm>
              <a:off x="3755321" y="4158528"/>
              <a:ext cx="24536" cy="14683"/>
            </a:xfrm>
            <a:custGeom>
              <a:rect b="b" l="l" r="r" t="t"/>
              <a:pathLst>
                <a:path extrusionOk="0" h="535" w="894">
                  <a:moveTo>
                    <a:pt x="659" y="1"/>
                  </a:moveTo>
                  <a:cubicBezTo>
                    <a:pt x="638" y="1"/>
                    <a:pt x="617" y="4"/>
                    <a:pt x="596" y="11"/>
                  </a:cubicBezTo>
                  <a:lnTo>
                    <a:pt x="227" y="130"/>
                  </a:lnTo>
                  <a:cubicBezTo>
                    <a:pt x="0" y="202"/>
                    <a:pt x="60" y="535"/>
                    <a:pt x="298" y="535"/>
                  </a:cubicBezTo>
                  <a:cubicBezTo>
                    <a:pt x="310" y="535"/>
                    <a:pt x="334" y="535"/>
                    <a:pt x="358" y="523"/>
                  </a:cubicBezTo>
                  <a:lnTo>
                    <a:pt x="715" y="416"/>
                  </a:lnTo>
                  <a:cubicBezTo>
                    <a:pt x="822" y="380"/>
                    <a:pt x="893" y="261"/>
                    <a:pt x="858" y="154"/>
                  </a:cubicBezTo>
                  <a:cubicBezTo>
                    <a:pt x="829" y="58"/>
                    <a:pt x="746" y="1"/>
                    <a:pt x="6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88" name="Google Shape;6888;p112"/>
            <p:cNvSpPr/>
            <p:nvPr/>
          </p:nvSpPr>
          <p:spPr>
            <a:xfrm>
              <a:off x="3796763" y="4181774"/>
              <a:ext cx="19349" cy="17757"/>
            </a:xfrm>
            <a:custGeom>
              <a:rect b="b" l="l" r="r" t="t"/>
              <a:pathLst>
                <a:path extrusionOk="0" h="647" w="705">
                  <a:moveTo>
                    <a:pt x="306" y="0"/>
                  </a:moveTo>
                  <a:cubicBezTo>
                    <a:pt x="149" y="0"/>
                    <a:pt x="0" y="193"/>
                    <a:pt x="145" y="355"/>
                  </a:cubicBezTo>
                  <a:lnTo>
                    <a:pt x="145" y="367"/>
                  </a:lnTo>
                  <a:lnTo>
                    <a:pt x="300" y="557"/>
                  </a:lnTo>
                  <a:cubicBezTo>
                    <a:pt x="336" y="615"/>
                    <a:pt x="403" y="646"/>
                    <a:pt x="471" y="646"/>
                  </a:cubicBezTo>
                  <a:cubicBezTo>
                    <a:pt x="515" y="646"/>
                    <a:pt x="560" y="633"/>
                    <a:pt x="598" y="605"/>
                  </a:cubicBezTo>
                  <a:cubicBezTo>
                    <a:pt x="693" y="533"/>
                    <a:pt x="705" y="390"/>
                    <a:pt x="634" y="307"/>
                  </a:cubicBezTo>
                  <a:lnTo>
                    <a:pt x="479" y="105"/>
                  </a:lnTo>
                  <a:cubicBezTo>
                    <a:pt x="431" y="30"/>
                    <a:pt x="368" y="0"/>
                    <a:pt x="3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89" name="Google Shape;6889;p112"/>
          <p:cNvGrpSpPr/>
          <p:nvPr/>
        </p:nvGrpSpPr>
        <p:grpSpPr>
          <a:xfrm>
            <a:off x="3273743" y="3883008"/>
            <a:ext cx="375804" cy="390460"/>
            <a:chOff x="2922393" y="3883008"/>
            <a:chExt cx="375804" cy="390460"/>
          </a:xfrm>
        </p:grpSpPr>
        <p:sp>
          <p:nvSpPr>
            <p:cNvPr id="6890" name="Google Shape;6890;p112"/>
            <p:cNvSpPr/>
            <p:nvPr/>
          </p:nvSpPr>
          <p:spPr>
            <a:xfrm>
              <a:off x="3008323" y="3944787"/>
              <a:ext cx="100998" cy="223704"/>
            </a:xfrm>
            <a:custGeom>
              <a:rect b="b" l="l" r="r" t="t"/>
              <a:pathLst>
                <a:path extrusionOk="0" h="8151" w="3680">
                  <a:moveTo>
                    <a:pt x="1387" y="412"/>
                  </a:moveTo>
                  <a:cubicBezTo>
                    <a:pt x="1608" y="412"/>
                    <a:pt x="1832" y="494"/>
                    <a:pt x="2013" y="679"/>
                  </a:cubicBezTo>
                  <a:cubicBezTo>
                    <a:pt x="2584" y="1251"/>
                    <a:pt x="2180" y="2227"/>
                    <a:pt x="1370" y="2227"/>
                  </a:cubicBezTo>
                  <a:cubicBezTo>
                    <a:pt x="882" y="2215"/>
                    <a:pt x="477" y="1810"/>
                    <a:pt x="477" y="1322"/>
                  </a:cubicBezTo>
                  <a:cubicBezTo>
                    <a:pt x="477" y="774"/>
                    <a:pt x="924" y="412"/>
                    <a:pt x="1387" y="412"/>
                  </a:cubicBezTo>
                  <a:close/>
                  <a:moveTo>
                    <a:pt x="1370" y="0"/>
                  </a:moveTo>
                  <a:cubicBezTo>
                    <a:pt x="691" y="0"/>
                    <a:pt x="120" y="524"/>
                    <a:pt x="60" y="1215"/>
                  </a:cubicBezTo>
                  <a:cubicBezTo>
                    <a:pt x="1" y="1905"/>
                    <a:pt x="489" y="2513"/>
                    <a:pt x="1168" y="2620"/>
                  </a:cubicBezTo>
                  <a:lnTo>
                    <a:pt x="1168" y="3370"/>
                  </a:lnTo>
                  <a:cubicBezTo>
                    <a:pt x="1168" y="3429"/>
                    <a:pt x="1203" y="3501"/>
                    <a:pt x="1251" y="3537"/>
                  </a:cubicBezTo>
                  <a:lnTo>
                    <a:pt x="3263" y="4977"/>
                  </a:lnTo>
                  <a:lnTo>
                    <a:pt x="3263" y="7954"/>
                  </a:lnTo>
                  <a:cubicBezTo>
                    <a:pt x="3275" y="8085"/>
                    <a:pt x="3373" y="8150"/>
                    <a:pt x="3471" y="8150"/>
                  </a:cubicBezTo>
                  <a:cubicBezTo>
                    <a:pt x="3570" y="8150"/>
                    <a:pt x="3668" y="8085"/>
                    <a:pt x="3680" y="7954"/>
                  </a:cubicBezTo>
                  <a:lnTo>
                    <a:pt x="3680" y="2263"/>
                  </a:lnTo>
                  <a:cubicBezTo>
                    <a:pt x="3680" y="2144"/>
                    <a:pt x="3585" y="2048"/>
                    <a:pt x="3465" y="2048"/>
                  </a:cubicBezTo>
                  <a:cubicBezTo>
                    <a:pt x="3358" y="2048"/>
                    <a:pt x="3263" y="2144"/>
                    <a:pt x="3263" y="2263"/>
                  </a:cubicBezTo>
                  <a:lnTo>
                    <a:pt x="3263" y="4465"/>
                  </a:lnTo>
                  <a:lnTo>
                    <a:pt x="1584" y="3263"/>
                  </a:lnTo>
                  <a:lnTo>
                    <a:pt x="1584" y="2620"/>
                  </a:lnTo>
                  <a:cubicBezTo>
                    <a:pt x="2263" y="2513"/>
                    <a:pt x="2751" y="1905"/>
                    <a:pt x="2692" y="1215"/>
                  </a:cubicBezTo>
                  <a:cubicBezTo>
                    <a:pt x="2632" y="524"/>
                    <a:pt x="2061" y="0"/>
                    <a:pt x="13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91" name="Google Shape;6891;p112"/>
            <p:cNvSpPr/>
            <p:nvPr/>
          </p:nvSpPr>
          <p:spPr>
            <a:xfrm>
              <a:off x="3008323" y="4071253"/>
              <a:ext cx="100998" cy="202215"/>
            </a:xfrm>
            <a:custGeom>
              <a:rect b="b" l="l" r="r" t="t"/>
              <a:pathLst>
                <a:path extrusionOk="0" h="7368" w="3680">
                  <a:moveTo>
                    <a:pt x="1381" y="411"/>
                  </a:moveTo>
                  <a:cubicBezTo>
                    <a:pt x="1602" y="411"/>
                    <a:pt x="1828" y="494"/>
                    <a:pt x="2013" y="679"/>
                  </a:cubicBezTo>
                  <a:cubicBezTo>
                    <a:pt x="2584" y="1250"/>
                    <a:pt x="2180" y="2227"/>
                    <a:pt x="1370" y="2227"/>
                  </a:cubicBezTo>
                  <a:cubicBezTo>
                    <a:pt x="882" y="2215"/>
                    <a:pt x="477" y="1822"/>
                    <a:pt x="477" y="1322"/>
                  </a:cubicBezTo>
                  <a:cubicBezTo>
                    <a:pt x="477" y="774"/>
                    <a:pt x="919" y="411"/>
                    <a:pt x="1381" y="411"/>
                  </a:cubicBezTo>
                  <a:close/>
                  <a:moveTo>
                    <a:pt x="1370" y="0"/>
                  </a:moveTo>
                  <a:cubicBezTo>
                    <a:pt x="691" y="0"/>
                    <a:pt x="120" y="524"/>
                    <a:pt x="60" y="1215"/>
                  </a:cubicBezTo>
                  <a:cubicBezTo>
                    <a:pt x="1" y="1905"/>
                    <a:pt x="489" y="2512"/>
                    <a:pt x="1168" y="2620"/>
                  </a:cubicBezTo>
                  <a:lnTo>
                    <a:pt x="1168" y="3370"/>
                  </a:lnTo>
                  <a:cubicBezTo>
                    <a:pt x="1168" y="3429"/>
                    <a:pt x="1203" y="3501"/>
                    <a:pt x="1251" y="3536"/>
                  </a:cubicBezTo>
                  <a:lnTo>
                    <a:pt x="3263" y="4977"/>
                  </a:lnTo>
                  <a:lnTo>
                    <a:pt x="3263" y="7180"/>
                  </a:lnTo>
                  <a:cubicBezTo>
                    <a:pt x="3275" y="7305"/>
                    <a:pt x="3373" y="7367"/>
                    <a:pt x="3471" y="7367"/>
                  </a:cubicBezTo>
                  <a:cubicBezTo>
                    <a:pt x="3570" y="7367"/>
                    <a:pt x="3668" y="7305"/>
                    <a:pt x="3680" y="7180"/>
                  </a:cubicBezTo>
                  <a:lnTo>
                    <a:pt x="3680" y="4239"/>
                  </a:lnTo>
                  <a:cubicBezTo>
                    <a:pt x="3680" y="4120"/>
                    <a:pt x="3585" y="4036"/>
                    <a:pt x="3465" y="4036"/>
                  </a:cubicBezTo>
                  <a:cubicBezTo>
                    <a:pt x="3358" y="4036"/>
                    <a:pt x="3263" y="4120"/>
                    <a:pt x="3263" y="4239"/>
                  </a:cubicBezTo>
                  <a:lnTo>
                    <a:pt x="3263" y="4477"/>
                  </a:lnTo>
                  <a:lnTo>
                    <a:pt x="1584" y="3262"/>
                  </a:lnTo>
                  <a:lnTo>
                    <a:pt x="1584" y="2620"/>
                  </a:lnTo>
                  <a:cubicBezTo>
                    <a:pt x="2263" y="2512"/>
                    <a:pt x="2751" y="1905"/>
                    <a:pt x="2692" y="1215"/>
                  </a:cubicBezTo>
                  <a:cubicBezTo>
                    <a:pt x="2632" y="524"/>
                    <a:pt x="2061" y="0"/>
                    <a:pt x="13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92" name="Google Shape;6892;p112"/>
            <p:cNvSpPr/>
            <p:nvPr/>
          </p:nvSpPr>
          <p:spPr>
            <a:xfrm>
              <a:off x="3059645" y="3883008"/>
              <a:ext cx="162420" cy="390460"/>
            </a:xfrm>
            <a:custGeom>
              <a:rect b="b" l="l" r="r" t="t"/>
              <a:pathLst>
                <a:path extrusionOk="0" h="14227" w="5918">
                  <a:moveTo>
                    <a:pt x="2022" y="414"/>
                  </a:moveTo>
                  <a:cubicBezTo>
                    <a:pt x="2274" y="414"/>
                    <a:pt x="2530" y="507"/>
                    <a:pt x="2738" y="716"/>
                  </a:cubicBezTo>
                  <a:cubicBezTo>
                    <a:pt x="3381" y="1370"/>
                    <a:pt x="2929" y="2478"/>
                    <a:pt x="2012" y="2478"/>
                  </a:cubicBezTo>
                  <a:cubicBezTo>
                    <a:pt x="1441" y="2478"/>
                    <a:pt x="988" y="2013"/>
                    <a:pt x="988" y="1442"/>
                  </a:cubicBezTo>
                  <a:cubicBezTo>
                    <a:pt x="988" y="822"/>
                    <a:pt x="1495" y="414"/>
                    <a:pt x="2022" y="414"/>
                  </a:cubicBezTo>
                  <a:close/>
                  <a:moveTo>
                    <a:pt x="4562" y="3706"/>
                  </a:moveTo>
                  <a:cubicBezTo>
                    <a:pt x="4783" y="3706"/>
                    <a:pt x="5008" y="3787"/>
                    <a:pt x="5191" y="3966"/>
                  </a:cubicBezTo>
                  <a:cubicBezTo>
                    <a:pt x="5751" y="4537"/>
                    <a:pt x="5346" y="5514"/>
                    <a:pt x="4548" y="5514"/>
                  </a:cubicBezTo>
                  <a:cubicBezTo>
                    <a:pt x="4048" y="5514"/>
                    <a:pt x="3643" y="5109"/>
                    <a:pt x="3643" y="4609"/>
                  </a:cubicBezTo>
                  <a:cubicBezTo>
                    <a:pt x="3643" y="4067"/>
                    <a:pt x="4094" y="3706"/>
                    <a:pt x="4562" y="3706"/>
                  </a:cubicBezTo>
                  <a:close/>
                  <a:moveTo>
                    <a:pt x="2026" y="1"/>
                  </a:moveTo>
                  <a:cubicBezTo>
                    <a:pt x="2018" y="1"/>
                    <a:pt x="2009" y="1"/>
                    <a:pt x="2000" y="1"/>
                  </a:cubicBezTo>
                  <a:cubicBezTo>
                    <a:pt x="464" y="13"/>
                    <a:pt x="0" y="2085"/>
                    <a:pt x="1393" y="2752"/>
                  </a:cubicBezTo>
                  <a:lnTo>
                    <a:pt x="1393" y="3621"/>
                  </a:lnTo>
                  <a:cubicBezTo>
                    <a:pt x="1381" y="3770"/>
                    <a:pt x="1491" y="3844"/>
                    <a:pt x="1601" y="3844"/>
                  </a:cubicBezTo>
                  <a:cubicBezTo>
                    <a:pt x="1712" y="3844"/>
                    <a:pt x="1822" y="3770"/>
                    <a:pt x="1810" y="3621"/>
                  </a:cubicBezTo>
                  <a:lnTo>
                    <a:pt x="1810" y="2871"/>
                  </a:lnTo>
                  <a:cubicBezTo>
                    <a:pt x="1881" y="2882"/>
                    <a:pt x="1941" y="2894"/>
                    <a:pt x="2012" y="2894"/>
                  </a:cubicBezTo>
                  <a:cubicBezTo>
                    <a:pt x="2096" y="2894"/>
                    <a:pt x="2167" y="2882"/>
                    <a:pt x="2250" y="2871"/>
                  </a:cubicBezTo>
                  <a:lnTo>
                    <a:pt x="2250" y="14039"/>
                  </a:lnTo>
                  <a:cubicBezTo>
                    <a:pt x="2256" y="14164"/>
                    <a:pt x="2354" y="14226"/>
                    <a:pt x="2454" y="14226"/>
                  </a:cubicBezTo>
                  <a:cubicBezTo>
                    <a:pt x="2554" y="14226"/>
                    <a:pt x="2655" y="14164"/>
                    <a:pt x="2667" y="14039"/>
                  </a:cubicBezTo>
                  <a:lnTo>
                    <a:pt x="2667" y="12884"/>
                  </a:lnTo>
                  <a:lnTo>
                    <a:pt x="4667" y="11431"/>
                  </a:lnTo>
                  <a:cubicBezTo>
                    <a:pt x="4727" y="11395"/>
                    <a:pt x="4751" y="11336"/>
                    <a:pt x="4751" y="11264"/>
                  </a:cubicBezTo>
                  <a:lnTo>
                    <a:pt x="4751" y="10514"/>
                  </a:lnTo>
                  <a:cubicBezTo>
                    <a:pt x="5227" y="10443"/>
                    <a:pt x="5620" y="10121"/>
                    <a:pt x="5786" y="9669"/>
                  </a:cubicBezTo>
                  <a:cubicBezTo>
                    <a:pt x="5846" y="9505"/>
                    <a:pt x="5714" y="9387"/>
                    <a:pt x="5583" y="9387"/>
                  </a:cubicBezTo>
                  <a:cubicBezTo>
                    <a:pt x="5506" y="9387"/>
                    <a:pt x="5429" y="9429"/>
                    <a:pt x="5394" y="9526"/>
                  </a:cubicBezTo>
                  <a:cubicBezTo>
                    <a:pt x="5247" y="9929"/>
                    <a:pt x="4903" y="10116"/>
                    <a:pt x="4558" y="10116"/>
                  </a:cubicBezTo>
                  <a:cubicBezTo>
                    <a:pt x="4118" y="10116"/>
                    <a:pt x="3677" y="9812"/>
                    <a:pt x="3643" y="9264"/>
                  </a:cubicBezTo>
                  <a:cubicBezTo>
                    <a:pt x="3607" y="8671"/>
                    <a:pt x="4081" y="8307"/>
                    <a:pt x="4557" y="8307"/>
                  </a:cubicBezTo>
                  <a:cubicBezTo>
                    <a:pt x="4864" y="8307"/>
                    <a:pt x="5173" y="8459"/>
                    <a:pt x="5346" y="8800"/>
                  </a:cubicBezTo>
                  <a:cubicBezTo>
                    <a:pt x="5389" y="8883"/>
                    <a:pt x="5459" y="8917"/>
                    <a:pt x="5528" y="8917"/>
                  </a:cubicBezTo>
                  <a:cubicBezTo>
                    <a:pt x="5667" y="8917"/>
                    <a:pt x="5803" y="8777"/>
                    <a:pt x="5715" y="8609"/>
                  </a:cubicBezTo>
                  <a:cubicBezTo>
                    <a:pt x="5477" y="8133"/>
                    <a:pt x="5012" y="7886"/>
                    <a:pt x="4544" y="7886"/>
                  </a:cubicBezTo>
                  <a:cubicBezTo>
                    <a:pt x="4146" y="7886"/>
                    <a:pt x="3745" y="8064"/>
                    <a:pt x="3477" y="8431"/>
                  </a:cubicBezTo>
                  <a:cubicBezTo>
                    <a:pt x="2893" y="9229"/>
                    <a:pt x="3370" y="10360"/>
                    <a:pt x="4334" y="10514"/>
                  </a:cubicBezTo>
                  <a:lnTo>
                    <a:pt x="4334" y="11157"/>
                  </a:lnTo>
                  <a:lnTo>
                    <a:pt x="2667" y="12372"/>
                  </a:lnTo>
                  <a:lnTo>
                    <a:pt x="2667" y="8276"/>
                  </a:lnTo>
                  <a:lnTo>
                    <a:pt x="4667" y="6835"/>
                  </a:lnTo>
                  <a:cubicBezTo>
                    <a:pt x="4727" y="6788"/>
                    <a:pt x="4751" y="6728"/>
                    <a:pt x="4751" y="6669"/>
                  </a:cubicBezTo>
                  <a:lnTo>
                    <a:pt x="4751" y="5919"/>
                  </a:lnTo>
                  <a:cubicBezTo>
                    <a:pt x="5429" y="5811"/>
                    <a:pt x="5917" y="5192"/>
                    <a:pt x="5858" y="4514"/>
                  </a:cubicBezTo>
                  <a:cubicBezTo>
                    <a:pt x="5810" y="3823"/>
                    <a:pt x="5239" y="3299"/>
                    <a:pt x="4548" y="3299"/>
                  </a:cubicBezTo>
                  <a:cubicBezTo>
                    <a:pt x="3858" y="3299"/>
                    <a:pt x="3286" y="3823"/>
                    <a:pt x="3227" y="4514"/>
                  </a:cubicBezTo>
                  <a:cubicBezTo>
                    <a:pt x="3179" y="5192"/>
                    <a:pt x="3655" y="5811"/>
                    <a:pt x="4334" y="5919"/>
                  </a:cubicBezTo>
                  <a:lnTo>
                    <a:pt x="4334" y="6562"/>
                  </a:lnTo>
                  <a:lnTo>
                    <a:pt x="2667" y="7764"/>
                  </a:lnTo>
                  <a:lnTo>
                    <a:pt x="2667" y="2740"/>
                  </a:lnTo>
                  <a:cubicBezTo>
                    <a:pt x="4028" y="2053"/>
                    <a:pt x="3530" y="1"/>
                    <a:pt x="20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93" name="Google Shape;6893;p112"/>
            <p:cNvSpPr/>
            <p:nvPr/>
          </p:nvSpPr>
          <p:spPr>
            <a:xfrm>
              <a:off x="3220720" y="3912429"/>
              <a:ext cx="77477" cy="11472"/>
            </a:xfrm>
            <a:custGeom>
              <a:rect b="b" l="l" r="r" t="t"/>
              <a:pathLst>
                <a:path extrusionOk="0" h="418" w="2823">
                  <a:moveTo>
                    <a:pt x="287" y="1"/>
                  </a:moveTo>
                  <a:cubicBezTo>
                    <a:pt x="1" y="1"/>
                    <a:pt x="1" y="417"/>
                    <a:pt x="287" y="417"/>
                  </a:cubicBezTo>
                  <a:lnTo>
                    <a:pt x="2537" y="417"/>
                  </a:lnTo>
                  <a:cubicBezTo>
                    <a:pt x="2823" y="417"/>
                    <a:pt x="2823" y="1"/>
                    <a:pt x="25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94" name="Google Shape;6894;p112"/>
            <p:cNvSpPr/>
            <p:nvPr/>
          </p:nvSpPr>
          <p:spPr>
            <a:xfrm>
              <a:off x="3220720" y="3942179"/>
              <a:ext cx="77477" cy="11445"/>
            </a:xfrm>
            <a:custGeom>
              <a:rect b="b" l="l" r="r" t="t"/>
              <a:pathLst>
                <a:path extrusionOk="0" h="417" w="2823">
                  <a:moveTo>
                    <a:pt x="287" y="0"/>
                  </a:moveTo>
                  <a:cubicBezTo>
                    <a:pt x="1" y="0"/>
                    <a:pt x="1" y="417"/>
                    <a:pt x="287" y="417"/>
                  </a:cubicBezTo>
                  <a:lnTo>
                    <a:pt x="2537" y="417"/>
                  </a:lnTo>
                  <a:cubicBezTo>
                    <a:pt x="2823" y="417"/>
                    <a:pt x="2823" y="0"/>
                    <a:pt x="2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95" name="Google Shape;6895;p112"/>
            <p:cNvSpPr/>
            <p:nvPr/>
          </p:nvSpPr>
          <p:spPr>
            <a:xfrm>
              <a:off x="2922393" y="4101635"/>
              <a:ext cx="77477" cy="11472"/>
            </a:xfrm>
            <a:custGeom>
              <a:rect b="b" l="l" r="r" t="t"/>
              <a:pathLst>
                <a:path extrusionOk="0" h="418" w="2823">
                  <a:moveTo>
                    <a:pt x="286" y="0"/>
                  </a:moveTo>
                  <a:cubicBezTo>
                    <a:pt x="0" y="0"/>
                    <a:pt x="0" y="417"/>
                    <a:pt x="286" y="417"/>
                  </a:cubicBezTo>
                  <a:lnTo>
                    <a:pt x="2536" y="417"/>
                  </a:lnTo>
                  <a:cubicBezTo>
                    <a:pt x="2822" y="417"/>
                    <a:pt x="2822" y="0"/>
                    <a:pt x="25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96" name="Google Shape;6896;p112"/>
            <p:cNvSpPr/>
            <p:nvPr/>
          </p:nvSpPr>
          <p:spPr>
            <a:xfrm>
              <a:off x="2922393" y="4162727"/>
              <a:ext cx="77477" cy="11472"/>
            </a:xfrm>
            <a:custGeom>
              <a:rect b="b" l="l" r="r" t="t"/>
              <a:pathLst>
                <a:path extrusionOk="0" h="418" w="2823">
                  <a:moveTo>
                    <a:pt x="2548" y="1"/>
                  </a:moveTo>
                  <a:cubicBezTo>
                    <a:pt x="2544" y="1"/>
                    <a:pt x="2540" y="1"/>
                    <a:pt x="2536" y="1"/>
                  </a:cubicBezTo>
                  <a:lnTo>
                    <a:pt x="286" y="1"/>
                  </a:lnTo>
                  <a:cubicBezTo>
                    <a:pt x="0" y="1"/>
                    <a:pt x="0" y="418"/>
                    <a:pt x="286" y="418"/>
                  </a:cubicBezTo>
                  <a:lnTo>
                    <a:pt x="2536" y="418"/>
                  </a:lnTo>
                  <a:cubicBezTo>
                    <a:pt x="2818" y="406"/>
                    <a:pt x="2822" y="1"/>
                    <a:pt x="2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897" name="Google Shape;6897;p112"/>
            <p:cNvSpPr/>
            <p:nvPr/>
          </p:nvSpPr>
          <p:spPr>
            <a:xfrm>
              <a:off x="2922393" y="4131358"/>
              <a:ext cx="77477" cy="11472"/>
            </a:xfrm>
            <a:custGeom>
              <a:rect b="b" l="l" r="r" t="t"/>
              <a:pathLst>
                <a:path extrusionOk="0" h="418" w="2823">
                  <a:moveTo>
                    <a:pt x="2548" y="1"/>
                  </a:moveTo>
                  <a:cubicBezTo>
                    <a:pt x="2544" y="1"/>
                    <a:pt x="2540" y="1"/>
                    <a:pt x="2536" y="1"/>
                  </a:cubicBezTo>
                  <a:lnTo>
                    <a:pt x="286" y="1"/>
                  </a:lnTo>
                  <a:cubicBezTo>
                    <a:pt x="0" y="1"/>
                    <a:pt x="0" y="418"/>
                    <a:pt x="286" y="418"/>
                  </a:cubicBezTo>
                  <a:lnTo>
                    <a:pt x="2536" y="418"/>
                  </a:lnTo>
                  <a:cubicBezTo>
                    <a:pt x="2818" y="406"/>
                    <a:pt x="2822" y="1"/>
                    <a:pt x="2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898" name="Google Shape;6898;p112"/>
          <p:cNvGrpSpPr/>
          <p:nvPr/>
        </p:nvGrpSpPr>
        <p:grpSpPr>
          <a:xfrm>
            <a:off x="7597510" y="3883035"/>
            <a:ext cx="403277" cy="348908"/>
            <a:chOff x="7246160" y="3883035"/>
            <a:chExt cx="403277" cy="348908"/>
          </a:xfrm>
        </p:grpSpPr>
        <p:sp>
          <p:nvSpPr>
            <p:cNvPr id="6899" name="Google Shape;6899;p112"/>
            <p:cNvSpPr/>
            <p:nvPr/>
          </p:nvSpPr>
          <p:spPr>
            <a:xfrm>
              <a:off x="7597786" y="4046278"/>
              <a:ext cx="25496" cy="51459"/>
            </a:xfrm>
            <a:custGeom>
              <a:rect b="b" l="l" r="r" t="t"/>
              <a:pathLst>
                <a:path extrusionOk="0" h="1875" w="929">
                  <a:moveTo>
                    <a:pt x="244" y="0"/>
                  </a:moveTo>
                  <a:cubicBezTo>
                    <a:pt x="209" y="0"/>
                    <a:pt x="174" y="10"/>
                    <a:pt x="143" y="29"/>
                  </a:cubicBezTo>
                  <a:cubicBezTo>
                    <a:pt x="36" y="77"/>
                    <a:pt x="0" y="208"/>
                    <a:pt x="48" y="315"/>
                  </a:cubicBezTo>
                  <a:cubicBezTo>
                    <a:pt x="286" y="743"/>
                    <a:pt x="441" y="1208"/>
                    <a:pt x="500" y="1696"/>
                  </a:cubicBezTo>
                  <a:cubicBezTo>
                    <a:pt x="512" y="1803"/>
                    <a:pt x="595" y="1875"/>
                    <a:pt x="703" y="1875"/>
                  </a:cubicBezTo>
                  <a:lnTo>
                    <a:pt x="738" y="1875"/>
                  </a:lnTo>
                  <a:cubicBezTo>
                    <a:pt x="845" y="1863"/>
                    <a:pt x="929" y="1756"/>
                    <a:pt x="917" y="1648"/>
                  </a:cubicBezTo>
                  <a:cubicBezTo>
                    <a:pt x="845" y="1101"/>
                    <a:pt x="679" y="589"/>
                    <a:pt x="429" y="112"/>
                  </a:cubicBezTo>
                  <a:cubicBezTo>
                    <a:pt x="389" y="40"/>
                    <a:pt x="316" y="0"/>
                    <a:pt x="2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00" name="Google Shape;6900;p112"/>
            <p:cNvSpPr/>
            <p:nvPr/>
          </p:nvSpPr>
          <p:spPr>
            <a:xfrm>
              <a:off x="7246160" y="3988397"/>
              <a:ext cx="108024" cy="168156"/>
            </a:xfrm>
            <a:custGeom>
              <a:rect b="b" l="l" r="r" t="t"/>
              <a:pathLst>
                <a:path extrusionOk="0" h="6127" w="3936">
                  <a:moveTo>
                    <a:pt x="3638" y="1"/>
                  </a:moveTo>
                  <a:cubicBezTo>
                    <a:pt x="3621" y="1"/>
                    <a:pt x="3603" y="3"/>
                    <a:pt x="3585" y="7"/>
                  </a:cubicBezTo>
                  <a:cubicBezTo>
                    <a:pt x="2596" y="221"/>
                    <a:pt x="1906" y="1102"/>
                    <a:pt x="1906" y="2114"/>
                  </a:cubicBezTo>
                  <a:cubicBezTo>
                    <a:pt x="1906" y="2507"/>
                    <a:pt x="2013" y="2900"/>
                    <a:pt x="2227" y="3245"/>
                  </a:cubicBezTo>
                  <a:lnTo>
                    <a:pt x="1025" y="3960"/>
                  </a:lnTo>
                  <a:cubicBezTo>
                    <a:pt x="1" y="4555"/>
                    <a:pt x="430" y="6127"/>
                    <a:pt x="1620" y="6127"/>
                  </a:cubicBezTo>
                  <a:lnTo>
                    <a:pt x="3620" y="6127"/>
                  </a:lnTo>
                  <a:cubicBezTo>
                    <a:pt x="3894" y="6127"/>
                    <a:pt x="3894" y="5710"/>
                    <a:pt x="3620" y="5710"/>
                  </a:cubicBezTo>
                  <a:lnTo>
                    <a:pt x="1620" y="5710"/>
                  </a:lnTo>
                  <a:cubicBezTo>
                    <a:pt x="1616" y="5710"/>
                    <a:pt x="1611" y="5710"/>
                    <a:pt x="1607" y="5710"/>
                  </a:cubicBezTo>
                  <a:cubicBezTo>
                    <a:pt x="843" y="5710"/>
                    <a:pt x="576" y="4696"/>
                    <a:pt x="1239" y="4317"/>
                  </a:cubicBezTo>
                  <a:lnTo>
                    <a:pt x="2632" y="3495"/>
                  </a:lnTo>
                  <a:cubicBezTo>
                    <a:pt x="2739" y="3424"/>
                    <a:pt x="2775" y="3281"/>
                    <a:pt x="2692" y="3186"/>
                  </a:cubicBezTo>
                  <a:cubicBezTo>
                    <a:pt x="2192" y="2543"/>
                    <a:pt x="2204" y="1650"/>
                    <a:pt x="2704" y="1019"/>
                  </a:cubicBezTo>
                  <a:cubicBezTo>
                    <a:pt x="2954" y="709"/>
                    <a:pt x="3299" y="495"/>
                    <a:pt x="3680" y="412"/>
                  </a:cubicBezTo>
                  <a:cubicBezTo>
                    <a:pt x="3935" y="356"/>
                    <a:pt x="3870" y="1"/>
                    <a:pt x="36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01" name="Google Shape;6901;p112"/>
            <p:cNvSpPr/>
            <p:nvPr/>
          </p:nvSpPr>
          <p:spPr>
            <a:xfrm>
              <a:off x="7362417" y="3983237"/>
              <a:ext cx="149987" cy="47837"/>
            </a:xfrm>
            <a:custGeom>
              <a:rect b="b" l="l" r="r" t="t"/>
              <a:pathLst>
                <a:path extrusionOk="0" h="1743" w="5465">
                  <a:moveTo>
                    <a:pt x="5004" y="1"/>
                  </a:moveTo>
                  <a:cubicBezTo>
                    <a:pt x="4197" y="1"/>
                    <a:pt x="3406" y="225"/>
                    <a:pt x="2718" y="635"/>
                  </a:cubicBezTo>
                  <a:lnTo>
                    <a:pt x="1706" y="1231"/>
                  </a:lnTo>
                  <a:cubicBezTo>
                    <a:pt x="1420" y="719"/>
                    <a:pt x="920" y="338"/>
                    <a:pt x="349" y="195"/>
                  </a:cubicBezTo>
                  <a:cubicBezTo>
                    <a:pt x="327" y="189"/>
                    <a:pt x="306" y="186"/>
                    <a:pt x="286" y="186"/>
                  </a:cubicBezTo>
                  <a:cubicBezTo>
                    <a:pt x="62" y="186"/>
                    <a:pt x="1" y="534"/>
                    <a:pt x="242" y="600"/>
                  </a:cubicBezTo>
                  <a:lnTo>
                    <a:pt x="242" y="612"/>
                  </a:lnTo>
                  <a:cubicBezTo>
                    <a:pt x="777" y="743"/>
                    <a:pt x="1218" y="1112"/>
                    <a:pt x="1432" y="1612"/>
                  </a:cubicBezTo>
                  <a:cubicBezTo>
                    <a:pt x="1456" y="1671"/>
                    <a:pt x="1504" y="1707"/>
                    <a:pt x="1563" y="1731"/>
                  </a:cubicBezTo>
                  <a:cubicBezTo>
                    <a:pt x="1587" y="1743"/>
                    <a:pt x="1611" y="1743"/>
                    <a:pt x="1623" y="1743"/>
                  </a:cubicBezTo>
                  <a:cubicBezTo>
                    <a:pt x="1670" y="1743"/>
                    <a:pt x="1706" y="1731"/>
                    <a:pt x="1730" y="1707"/>
                  </a:cubicBezTo>
                  <a:lnTo>
                    <a:pt x="2932" y="1005"/>
                  </a:lnTo>
                  <a:cubicBezTo>
                    <a:pt x="3575" y="621"/>
                    <a:pt x="4304" y="419"/>
                    <a:pt x="5047" y="419"/>
                  </a:cubicBezTo>
                  <a:cubicBezTo>
                    <a:pt x="5088" y="419"/>
                    <a:pt x="5129" y="420"/>
                    <a:pt x="5171" y="421"/>
                  </a:cubicBezTo>
                  <a:cubicBezTo>
                    <a:pt x="5175" y="421"/>
                    <a:pt x="5179" y="421"/>
                    <a:pt x="5182" y="421"/>
                  </a:cubicBezTo>
                  <a:cubicBezTo>
                    <a:pt x="5445" y="421"/>
                    <a:pt x="5464" y="16"/>
                    <a:pt x="5183" y="4"/>
                  </a:cubicBezTo>
                  <a:cubicBezTo>
                    <a:pt x="5123" y="2"/>
                    <a:pt x="5064" y="1"/>
                    <a:pt x="50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02" name="Google Shape;6902;p112"/>
            <p:cNvSpPr/>
            <p:nvPr/>
          </p:nvSpPr>
          <p:spPr>
            <a:xfrm>
              <a:off x="7325257" y="4014058"/>
              <a:ext cx="65045" cy="38505"/>
            </a:xfrm>
            <a:custGeom>
              <a:rect b="b" l="l" r="r" t="t"/>
              <a:pathLst>
                <a:path extrusionOk="0" h="1403" w="2370">
                  <a:moveTo>
                    <a:pt x="1179" y="1"/>
                  </a:moveTo>
                  <a:cubicBezTo>
                    <a:pt x="524" y="1"/>
                    <a:pt x="0" y="524"/>
                    <a:pt x="0" y="1179"/>
                  </a:cubicBezTo>
                  <a:cubicBezTo>
                    <a:pt x="0" y="1316"/>
                    <a:pt x="104" y="1385"/>
                    <a:pt x="209" y="1385"/>
                  </a:cubicBezTo>
                  <a:cubicBezTo>
                    <a:pt x="313" y="1385"/>
                    <a:pt x="417" y="1316"/>
                    <a:pt x="417" y="1179"/>
                  </a:cubicBezTo>
                  <a:cubicBezTo>
                    <a:pt x="405" y="739"/>
                    <a:pt x="750" y="382"/>
                    <a:pt x="1179" y="382"/>
                  </a:cubicBezTo>
                  <a:cubicBezTo>
                    <a:pt x="1619" y="382"/>
                    <a:pt x="1965" y="739"/>
                    <a:pt x="1941" y="1179"/>
                  </a:cubicBezTo>
                  <a:cubicBezTo>
                    <a:pt x="1929" y="1328"/>
                    <a:pt x="2039" y="1403"/>
                    <a:pt x="2149" y="1403"/>
                  </a:cubicBezTo>
                  <a:cubicBezTo>
                    <a:pt x="2259" y="1403"/>
                    <a:pt x="2370" y="1328"/>
                    <a:pt x="2358" y="1179"/>
                  </a:cubicBezTo>
                  <a:cubicBezTo>
                    <a:pt x="2358" y="524"/>
                    <a:pt x="1834" y="1"/>
                    <a:pt x="1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03" name="Google Shape;6903;p112"/>
            <p:cNvSpPr/>
            <p:nvPr/>
          </p:nvSpPr>
          <p:spPr>
            <a:xfrm>
              <a:off x="7335055" y="4089449"/>
              <a:ext cx="11472" cy="16467"/>
            </a:xfrm>
            <a:custGeom>
              <a:rect b="b" l="l" r="r" t="t"/>
              <a:pathLst>
                <a:path extrusionOk="0" h="600" w="418">
                  <a:moveTo>
                    <a:pt x="209" y="1"/>
                  </a:moveTo>
                  <a:cubicBezTo>
                    <a:pt x="105" y="1"/>
                    <a:pt x="0" y="69"/>
                    <a:pt x="0" y="206"/>
                  </a:cubicBezTo>
                  <a:lnTo>
                    <a:pt x="0" y="385"/>
                  </a:lnTo>
                  <a:cubicBezTo>
                    <a:pt x="0" y="528"/>
                    <a:pt x="105" y="599"/>
                    <a:pt x="209" y="599"/>
                  </a:cubicBezTo>
                  <a:cubicBezTo>
                    <a:pt x="313" y="599"/>
                    <a:pt x="417" y="528"/>
                    <a:pt x="417" y="385"/>
                  </a:cubicBezTo>
                  <a:lnTo>
                    <a:pt x="417" y="206"/>
                  </a:lnTo>
                  <a:cubicBezTo>
                    <a:pt x="417" y="69"/>
                    <a:pt x="313" y="1"/>
                    <a:pt x="2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04" name="Google Shape;6904;p112"/>
            <p:cNvSpPr/>
            <p:nvPr/>
          </p:nvSpPr>
          <p:spPr>
            <a:xfrm>
              <a:off x="7362170" y="4110554"/>
              <a:ext cx="287267" cy="121389"/>
            </a:xfrm>
            <a:custGeom>
              <a:rect b="b" l="l" r="r" t="t"/>
              <a:pathLst>
                <a:path extrusionOk="0" h="4423" w="10467">
                  <a:moveTo>
                    <a:pt x="9301" y="0"/>
                  </a:moveTo>
                  <a:cubicBezTo>
                    <a:pt x="9198" y="0"/>
                    <a:pt x="9097" y="67"/>
                    <a:pt x="9097" y="211"/>
                  </a:cubicBezTo>
                  <a:cubicBezTo>
                    <a:pt x="9073" y="473"/>
                    <a:pt x="9026" y="735"/>
                    <a:pt x="8954" y="997"/>
                  </a:cubicBezTo>
                  <a:cubicBezTo>
                    <a:pt x="8907" y="1152"/>
                    <a:pt x="8764" y="1259"/>
                    <a:pt x="8597" y="1259"/>
                  </a:cubicBezTo>
                  <a:lnTo>
                    <a:pt x="286" y="1259"/>
                  </a:lnTo>
                  <a:cubicBezTo>
                    <a:pt x="1" y="1259"/>
                    <a:pt x="1" y="1676"/>
                    <a:pt x="286" y="1676"/>
                  </a:cubicBezTo>
                  <a:lnTo>
                    <a:pt x="8597" y="1676"/>
                  </a:lnTo>
                  <a:cubicBezTo>
                    <a:pt x="8883" y="1676"/>
                    <a:pt x="9157" y="1509"/>
                    <a:pt x="9288" y="1259"/>
                  </a:cubicBezTo>
                  <a:lnTo>
                    <a:pt x="9359" y="1259"/>
                  </a:lnTo>
                  <a:cubicBezTo>
                    <a:pt x="9373" y="1258"/>
                    <a:pt x="9386" y="1258"/>
                    <a:pt x="9400" y="1258"/>
                  </a:cubicBezTo>
                  <a:cubicBezTo>
                    <a:pt x="9775" y="1258"/>
                    <a:pt x="10085" y="1570"/>
                    <a:pt x="10085" y="1950"/>
                  </a:cubicBezTo>
                  <a:cubicBezTo>
                    <a:pt x="10085" y="2329"/>
                    <a:pt x="9775" y="2641"/>
                    <a:pt x="9400" y="2641"/>
                  </a:cubicBezTo>
                  <a:cubicBezTo>
                    <a:pt x="9386" y="2641"/>
                    <a:pt x="9373" y="2641"/>
                    <a:pt x="9359" y="2640"/>
                  </a:cubicBezTo>
                  <a:lnTo>
                    <a:pt x="3620" y="2640"/>
                  </a:lnTo>
                  <a:cubicBezTo>
                    <a:pt x="3586" y="2636"/>
                    <a:pt x="3552" y="2634"/>
                    <a:pt x="3518" y="2634"/>
                  </a:cubicBezTo>
                  <a:cubicBezTo>
                    <a:pt x="3027" y="2634"/>
                    <a:pt x="2620" y="3032"/>
                    <a:pt x="2620" y="3533"/>
                  </a:cubicBezTo>
                  <a:cubicBezTo>
                    <a:pt x="2620" y="4028"/>
                    <a:pt x="3017" y="4422"/>
                    <a:pt x="3500" y="4422"/>
                  </a:cubicBezTo>
                  <a:cubicBezTo>
                    <a:pt x="3540" y="4422"/>
                    <a:pt x="3580" y="4420"/>
                    <a:pt x="3620" y="4414"/>
                  </a:cubicBezTo>
                  <a:lnTo>
                    <a:pt x="4585" y="4414"/>
                  </a:lnTo>
                  <a:cubicBezTo>
                    <a:pt x="4858" y="4414"/>
                    <a:pt x="4858" y="3997"/>
                    <a:pt x="4585" y="3997"/>
                  </a:cubicBezTo>
                  <a:lnTo>
                    <a:pt x="3620" y="3997"/>
                  </a:lnTo>
                  <a:cubicBezTo>
                    <a:pt x="3609" y="3998"/>
                    <a:pt x="3598" y="3998"/>
                    <a:pt x="3587" y="3998"/>
                  </a:cubicBezTo>
                  <a:cubicBezTo>
                    <a:pt x="2976" y="3998"/>
                    <a:pt x="2976" y="3056"/>
                    <a:pt x="3587" y="3056"/>
                  </a:cubicBezTo>
                  <a:cubicBezTo>
                    <a:pt x="3598" y="3056"/>
                    <a:pt x="3609" y="3056"/>
                    <a:pt x="3620" y="3057"/>
                  </a:cubicBezTo>
                  <a:lnTo>
                    <a:pt x="9359" y="3057"/>
                  </a:lnTo>
                  <a:cubicBezTo>
                    <a:pt x="9954" y="3057"/>
                    <a:pt x="10431" y="2581"/>
                    <a:pt x="10454" y="1985"/>
                  </a:cubicBezTo>
                  <a:cubicBezTo>
                    <a:pt x="10466" y="1390"/>
                    <a:pt x="10014" y="878"/>
                    <a:pt x="9418" y="842"/>
                  </a:cubicBezTo>
                  <a:cubicBezTo>
                    <a:pt x="9466" y="640"/>
                    <a:pt x="9490" y="437"/>
                    <a:pt x="9514" y="247"/>
                  </a:cubicBezTo>
                  <a:cubicBezTo>
                    <a:pt x="9539" y="88"/>
                    <a:pt x="9419" y="0"/>
                    <a:pt x="9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05" name="Google Shape;6905;p112"/>
            <p:cNvSpPr/>
            <p:nvPr/>
          </p:nvSpPr>
          <p:spPr>
            <a:xfrm>
              <a:off x="7521626" y="3957192"/>
              <a:ext cx="89910" cy="89910"/>
            </a:xfrm>
            <a:custGeom>
              <a:rect b="b" l="l" r="r" t="t"/>
              <a:pathLst>
                <a:path extrusionOk="0" h="3276" w="3276">
                  <a:moveTo>
                    <a:pt x="2108" y="418"/>
                  </a:moveTo>
                  <a:lnTo>
                    <a:pt x="2108" y="858"/>
                  </a:lnTo>
                  <a:cubicBezTo>
                    <a:pt x="2108" y="1025"/>
                    <a:pt x="2251" y="1168"/>
                    <a:pt x="2418" y="1168"/>
                  </a:cubicBezTo>
                  <a:lnTo>
                    <a:pt x="2858" y="1168"/>
                  </a:lnTo>
                  <a:lnTo>
                    <a:pt x="2858" y="2096"/>
                  </a:lnTo>
                  <a:lnTo>
                    <a:pt x="2418" y="2096"/>
                  </a:lnTo>
                  <a:cubicBezTo>
                    <a:pt x="2251" y="2108"/>
                    <a:pt x="2108" y="2239"/>
                    <a:pt x="2108" y="2418"/>
                  </a:cubicBezTo>
                  <a:lnTo>
                    <a:pt x="2108" y="2846"/>
                  </a:lnTo>
                  <a:lnTo>
                    <a:pt x="1168" y="2846"/>
                  </a:lnTo>
                  <a:lnTo>
                    <a:pt x="1168" y="2418"/>
                  </a:lnTo>
                  <a:cubicBezTo>
                    <a:pt x="1168" y="2239"/>
                    <a:pt x="1025" y="2108"/>
                    <a:pt x="858" y="2096"/>
                  </a:cubicBezTo>
                  <a:lnTo>
                    <a:pt x="418" y="2096"/>
                  </a:lnTo>
                  <a:lnTo>
                    <a:pt x="418" y="1168"/>
                  </a:lnTo>
                  <a:lnTo>
                    <a:pt x="858" y="1168"/>
                  </a:lnTo>
                  <a:cubicBezTo>
                    <a:pt x="1025" y="1168"/>
                    <a:pt x="1168" y="1025"/>
                    <a:pt x="1168" y="858"/>
                  </a:cubicBezTo>
                  <a:lnTo>
                    <a:pt x="1168" y="418"/>
                  </a:lnTo>
                  <a:close/>
                  <a:moveTo>
                    <a:pt x="1061" y="1"/>
                  </a:moveTo>
                  <a:cubicBezTo>
                    <a:pt x="882" y="1"/>
                    <a:pt x="751" y="132"/>
                    <a:pt x="751" y="310"/>
                  </a:cubicBezTo>
                  <a:lnTo>
                    <a:pt x="751" y="739"/>
                  </a:lnTo>
                  <a:lnTo>
                    <a:pt x="310" y="739"/>
                  </a:lnTo>
                  <a:cubicBezTo>
                    <a:pt x="144" y="739"/>
                    <a:pt x="1" y="882"/>
                    <a:pt x="1" y="1049"/>
                  </a:cubicBezTo>
                  <a:lnTo>
                    <a:pt x="1" y="2215"/>
                  </a:lnTo>
                  <a:cubicBezTo>
                    <a:pt x="1" y="2382"/>
                    <a:pt x="144" y="2525"/>
                    <a:pt x="310" y="2525"/>
                  </a:cubicBezTo>
                  <a:lnTo>
                    <a:pt x="751" y="2525"/>
                  </a:lnTo>
                  <a:lnTo>
                    <a:pt x="751" y="2954"/>
                  </a:lnTo>
                  <a:cubicBezTo>
                    <a:pt x="751" y="3132"/>
                    <a:pt x="882" y="3263"/>
                    <a:pt x="1061" y="3275"/>
                  </a:cubicBezTo>
                  <a:lnTo>
                    <a:pt x="2215" y="3275"/>
                  </a:lnTo>
                  <a:cubicBezTo>
                    <a:pt x="2382" y="3263"/>
                    <a:pt x="2525" y="3132"/>
                    <a:pt x="2525" y="2954"/>
                  </a:cubicBezTo>
                  <a:lnTo>
                    <a:pt x="2525" y="2525"/>
                  </a:lnTo>
                  <a:lnTo>
                    <a:pt x="2966" y="2525"/>
                  </a:lnTo>
                  <a:cubicBezTo>
                    <a:pt x="3132" y="2525"/>
                    <a:pt x="3275" y="2382"/>
                    <a:pt x="3275" y="2215"/>
                  </a:cubicBezTo>
                  <a:lnTo>
                    <a:pt x="3275" y="1049"/>
                  </a:lnTo>
                  <a:cubicBezTo>
                    <a:pt x="3275" y="882"/>
                    <a:pt x="3132" y="739"/>
                    <a:pt x="2966" y="739"/>
                  </a:cubicBezTo>
                  <a:lnTo>
                    <a:pt x="2525" y="739"/>
                  </a:lnTo>
                  <a:lnTo>
                    <a:pt x="2525" y="310"/>
                  </a:lnTo>
                  <a:cubicBezTo>
                    <a:pt x="2525" y="132"/>
                    <a:pt x="2382" y="1"/>
                    <a:pt x="2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06" name="Google Shape;6906;p112"/>
            <p:cNvSpPr/>
            <p:nvPr/>
          </p:nvSpPr>
          <p:spPr>
            <a:xfrm>
              <a:off x="7391262" y="3883035"/>
              <a:ext cx="89553" cy="89882"/>
            </a:xfrm>
            <a:custGeom>
              <a:rect b="b" l="l" r="r" t="t"/>
              <a:pathLst>
                <a:path extrusionOk="0" h="3275" w="3263">
                  <a:moveTo>
                    <a:pt x="2108" y="417"/>
                  </a:moveTo>
                  <a:lnTo>
                    <a:pt x="2108" y="857"/>
                  </a:lnTo>
                  <a:cubicBezTo>
                    <a:pt x="2108" y="1024"/>
                    <a:pt x="2239" y="1167"/>
                    <a:pt x="2417" y="1167"/>
                  </a:cubicBezTo>
                  <a:lnTo>
                    <a:pt x="2846" y="1167"/>
                  </a:lnTo>
                  <a:lnTo>
                    <a:pt x="2846" y="2108"/>
                  </a:lnTo>
                  <a:lnTo>
                    <a:pt x="2417" y="2108"/>
                  </a:lnTo>
                  <a:cubicBezTo>
                    <a:pt x="2239" y="2108"/>
                    <a:pt x="2108" y="2239"/>
                    <a:pt x="2108" y="2417"/>
                  </a:cubicBezTo>
                  <a:lnTo>
                    <a:pt x="2108" y="2846"/>
                  </a:lnTo>
                  <a:lnTo>
                    <a:pt x="1167" y="2846"/>
                  </a:lnTo>
                  <a:lnTo>
                    <a:pt x="1167" y="2417"/>
                  </a:lnTo>
                  <a:cubicBezTo>
                    <a:pt x="1167" y="2239"/>
                    <a:pt x="1024" y="2108"/>
                    <a:pt x="858" y="2108"/>
                  </a:cubicBezTo>
                  <a:lnTo>
                    <a:pt x="417" y="2108"/>
                  </a:lnTo>
                  <a:lnTo>
                    <a:pt x="417" y="1167"/>
                  </a:lnTo>
                  <a:lnTo>
                    <a:pt x="858" y="1167"/>
                  </a:lnTo>
                  <a:cubicBezTo>
                    <a:pt x="1024" y="1167"/>
                    <a:pt x="1167" y="1024"/>
                    <a:pt x="1167" y="857"/>
                  </a:cubicBezTo>
                  <a:lnTo>
                    <a:pt x="1167" y="417"/>
                  </a:lnTo>
                  <a:close/>
                  <a:moveTo>
                    <a:pt x="1060" y="0"/>
                  </a:moveTo>
                  <a:cubicBezTo>
                    <a:pt x="881" y="0"/>
                    <a:pt x="738" y="131"/>
                    <a:pt x="738" y="310"/>
                  </a:cubicBezTo>
                  <a:lnTo>
                    <a:pt x="738" y="750"/>
                  </a:lnTo>
                  <a:lnTo>
                    <a:pt x="310" y="750"/>
                  </a:lnTo>
                  <a:cubicBezTo>
                    <a:pt x="303" y="750"/>
                    <a:pt x="296" y="750"/>
                    <a:pt x="289" y="750"/>
                  </a:cubicBezTo>
                  <a:cubicBezTo>
                    <a:pt x="121" y="750"/>
                    <a:pt x="0" y="888"/>
                    <a:pt x="0" y="1060"/>
                  </a:cubicBezTo>
                  <a:lnTo>
                    <a:pt x="0" y="2215"/>
                  </a:lnTo>
                  <a:cubicBezTo>
                    <a:pt x="0" y="2381"/>
                    <a:pt x="131" y="2524"/>
                    <a:pt x="310" y="2524"/>
                  </a:cubicBezTo>
                  <a:lnTo>
                    <a:pt x="738" y="2524"/>
                  </a:lnTo>
                  <a:lnTo>
                    <a:pt x="738" y="2965"/>
                  </a:lnTo>
                  <a:cubicBezTo>
                    <a:pt x="738" y="3132"/>
                    <a:pt x="881" y="3274"/>
                    <a:pt x="1060" y="3274"/>
                  </a:cubicBezTo>
                  <a:lnTo>
                    <a:pt x="2215" y="3274"/>
                  </a:lnTo>
                  <a:cubicBezTo>
                    <a:pt x="2382" y="3274"/>
                    <a:pt x="2524" y="3132"/>
                    <a:pt x="2524" y="2965"/>
                  </a:cubicBezTo>
                  <a:lnTo>
                    <a:pt x="2524" y="2524"/>
                  </a:lnTo>
                  <a:lnTo>
                    <a:pt x="2953" y="2524"/>
                  </a:lnTo>
                  <a:cubicBezTo>
                    <a:pt x="3132" y="2524"/>
                    <a:pt x="3263" y="2381"/>
                    <a:pt x="3263" y="2215"/>
                  </a:cubicBezTo>
                  <a:lnTo>
                    <a:pt x="3263" y="1060"/>
                  </a:lnTo>
                  <a:cubicBezTo>
                    <a:pt x="3263" y="888"/>
                    <a:pt x="3142" y="750"/>
                    <a:pt x="2974" y="750"/>
                  </a:cubicBezTo>
                  <a:cubicBezTo>
                    <a:pt x="2967" y="750"/>
                    <a:pt x="2960" y="750"/>
                    <a:pt x="2953" y="750"/>
                  </a:cubicBezTo>
                  <a:lnTo>
                    <a:pt x="2524" y="750"/>
                  </a:lnTo>
                  <a:lnTo>
                    <a:pt x="2524" y="310"/>
                  </a:lnTo>
                  <a:cubicBezTo>
                    <a:pt x="2524" y="131"/>
                    <a:pt x="2382" y="0"/>
                    <a:pt x="22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grpSp>
        <p:nvGrpSpPr>
          <p:cNvPr id="6907" name="Google Shape;6907;p112"/>
          <p:cNvGrpSpPr/>
          <p:nvPr/>
        </p:nvGrpSpPr>
        <p:grpSpPr>
          <a:xfrm>
            <a:off x="2540467" y="3882843"/>
            <a:ext cx="400011" cy="391036"/>
            <a:chOff x="2189117" y="3882843"/>
            <a:chExt cx="400011" cy="391036"/>
          </a:xfrm>
        </p:grpSpPr>
        <p:sp>
          <p:nvSpPr>
            <p:cNvPr id="6908" name="Google Shape;6908;p112"/>
            <p:cNvSpPr/>
            <p:nvPr/>
          </p:nvSpPr>
          <p:spPr>
            <a:xfrm>
              <a:off x="2192383" y="3902357"/>
              <a:ext cx="396745" cy="371523"/>
            </a:xfrm>
            <a:custGeom>
              <a:rect b="b" l="l" r="r" t="t"/>
              <a:pathLst>
                <a:path extrusionOk="0" h="13537" w="14456">
                  <a:moveTo>
                    <a:pt x="10787" y="0"/>
                  </a:moveTo>
                  <a:cubicBezTo>
                    <a:pt x="10582" y="0"/>
                    <a:pt x="10476" y="312"/>
                    <a:pt x="10705" y="415"/>
                  </a:cubicBezTo>
                  <a:cubicBezTo>
                    <a:pt x="13717" y="1796"/>
                    <a:pt x="14455" y="5737"/>
                    <a:pt x="12145" y="8107"/>
                  </a:cubicBezTo>
                  <a:cubicBezTo>
                    <a:pt x="11288" y="9012"/>
                    <a:pt x="10109" y="9547"/>
                    <a:pt x="8871" y="9607"/>
                  </a:cubicBezTo>
                  <a:cubicBezTo>
                    <a:pt x="8681" y="9607"/>
                    <a:pt x="8502" y="9607"/>
                    <a:pt x="8323" y="9595"/>
                  </a:cubicBezTo>
                  <a:cubicBezTo>
                    <a:pt x="8283" y="9591"/>
                    <a:pt x="8242" y="9590"/>
                    <a:pt x="8202" y="9590"/>
                  </a:cubicBezTo>
                  <a:cubicBezTo>
                    <a:pt x="7596" y="9590"/>
                    <a:pt x="7063" y="10004"/>
                    <a:pt x="6906" y="10607"/>
                  </a:cubicBezTo>
                  <a:cubicBezTo>
                    <a:pt x="6544" y="12090"/>
                    <a:pt x="5218" y="13117"/>
                    <a:pt x="3724" y="13117"/>
                  </a:cubicBezTo>
                  <a:cubicBezTo>
                    <a:pt x="3599" y="13117"/>
                    <a:pt x="3473" y="13110"/>
                    <a:pt x="3347" y="13096"/>
                  </a:cubicBezTo>
                  <a:cubicBezTo>
                    <a:pt x="1703" y="12905"/>
                    <a:pt x="453" y="11524"/>
                    <a:pt x="441" y="9857"/>
                  </a:cubicBezTo>
                  <a:cubicBezTo>
                    <a:pt x="429" y="9726"/>
                    <a:pt x="325" y="9661"/>
                    <a:pt x="221" y="9661"/>
                  </a:cubicBezTo>
                  <a:cubicBezTo>
                    <a:pt x="117" y="9661"/>
                    <a:pt x="13" y="9726"/>
                    <a:pt x="1" y="9857"/>
                  </a:cubicBezTo>
                  <a:cubicBezTo>
                    <a:pt x="13" y="11822"/>
                    <a:pt x="1549" y="13429"/>
                    <a:pt x="3501" y="13536"/>
                  </a:cubicBezTo>
                  <a:lnTo>
                    <a:pt x="3728" y="13536"/>
                  </a:lnTo>
                  <a:cubicBezTo>
                    <a:pt x="5430" y="13536"/>
                    <a:pt x="6918" y="12369"/>
                    <a:pt x="7335" y="10714"/>
                  </a:cubicBezTo>
                  <a:cubicBezTo>
                    <a:pt x="7436" y="10309"/>
                    <a:pt x="7804" y="10021"/>
                    <a:pt x="8216" y="10021"/>
                  </a:cubicBezTo>
                  <a:cubicBezTo>
                    <a:pt x="8240" y="10021"/>
                    <a:pt x="8264" y="10022"/>
                    <a:pt x="8288" y="10024"/>
                  </a:cubicBezTo>
                  <a:cubicBezTo>
                    <a:pt x="8408" y="10032"/>
                    <a:pt x="8527" y="10036"/>
                    <a:pt x="8646" y="10036"/>
                  </a:cubicBezTo>
                  <a:cubicBezTo>
                    <a:pt x="11534" y="10036"/>
                    <a:pt x="13908" y="7701"/>
                    <a:pt x="13931" y="4773"/>
                  </a:cubicBezTo>
                  <a:lnTo>
                    <a:pt x="13931" y="4761"/>
                  </a:lnTo>
                  <a:cubicBezTo>
                    <a:pt x="13919" y="2725"/>
                    <a:pt x="12729" y="880"/>
                    <a:pt x="10883" y="22"/>
                  </a:cubicBezTo>
                  <a:cubicBezTo>
                    <a:pt x="10849" y="7"/>
                    <a:pt x="10817" y="0"/>
                    <a:pt x="107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09" name="Google Shape;6909;p112"/>
            <p:cNvSpPr/>
            <p:nvPr/>
          </p:nvSpPr>
          <p:spPr>
            <a:xfrm>
              <a:off x="2194881" y="3890226"/>
              <a:ext cx="277936" cy="263143"/>
            </a:xfrm>
            <a:custGeom>
              <a:rect b="b" l="l" r="r" t="t"/>
              <a:pathLst>
                <a:path extrusionOk="0" h="9588" w="10127">
                  <a:moveTo>
                    <a:pt x="8590" y="0"/>
                  </a:moveTo>
                  <a:cubicBezTo>
                    <a:pt x="5756" y="12"/>
                    <a:pt x="3434" y="2262"/>
                    <a:pt x="3351" y="5096"/>
                  </a:cubicBezTo>
                  <a:cubicBezTo>
                    <a:pt x="3351" y="5298"/>
                    <a:pt x="3351" y="5513"/>
                    <a:pt x="3375" y="5715"/>
                  </a:cubicBezTo>
                  <a:lnTo>
                    <a:pt x="3375" y="5703"/>
                  </a:lnTo>
                  <a:lnTo>
                    <a:pt x="3375" y="5703"/>
                  </a:lnTo>
                  <a:cubicBezTo>
                    <a:pt x="3410" y="6144"/>
                    <a:pt x="3125" y="6549"/>
                    <a:pt x="2696" y="6668"/>
                  </a:cubicBezTo>
                  <a:cubicBezTo>
                    <a:pt x="1386" y="7001"/>
                    <a:pt x="362" y="8025"/>
                    <a:pt x="29" y="9335"/>
                  </a:cubicBezTo>
                  <a:cubicBezTo>
                    <a:pt x="1" y="9491"/>
                    <a:pt x="124" y="9588"/>
                    <a:pt x="247" y="9588"/>
                  </a:cubicBezTo>
                  <a:cubicBezTo>
                    <a:pt x="330" y="9588"/>
                    <a:pt x="412" y="9543"/>
                    <a:pt x="446" y="9442"/>
                  </a:cubicBezTo>
                  <a:cubicBezTo>
                    <a:pt x="743" y="8287"/>
                    <a:pt x="1648" y="7382"/>
                    <a:pt x="2803" y="7084"/>
                  </a:cubicBezTo>
                  <a:cubicBezTo>
                    <a:pt x="3434" y="6918"/>
                    <a:pt x="3863" y="6322"/>
                    <a:pt x="3803" y="5667"/>
                  </a:cubicBezTo>
                  <a:cubicBezTo>
                    <a:pt x="3779" y="5477"/>
                    <a:pt x="3779" y="5286"/>
                    <a:pt x="3779" y="5096"/>
                  </a:cubicBezTo>
                  <a:cubicBezTo>
                    <a:pt x="3862" y="2496"/>
                    <a:pt x="5994" y="429"/>
                    <a:pt x="8603" y="429"/>
                  </a:cubicBezTo>
                  <a:cubicBezTo>
                    <a:pt x="8610" y="429"/>
                    <a:pt x="8618" y="429"/>
                    <a:pt x="8625" y="429"/>
                  </a:cubicBezTo>
                  <a:cubicBezTo>
                    <a:pt x="9006" y="429"/>
                    <a:pt x="9387" y="476"/>
                    <a:pt x="9756" y="572"/>
                  </a:cubicBezTo>
                  <a:cubicBezTo>
                    <a:pt x="9779" y="577"/>
                    <a:pt x="9800" y="580"/>
                    <a:pt x="9820" y="580"/>
                  </a:cubicBezTo>
                  <a:cubicBezTo>
                    <a:pt x="10056" y="580"/>
                    <a:pt x="10127" y="221"/>
                    <a:pt x="9863" y="155"/>
                  </a:cubicBezTo>
                  <a:cubicBezTo>
                    <a:pt x="9459" y="60"/>
                    <a:pt x="9042" y="0"/>
                    <a:pt x="86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10" name="Google Shape;6910;p112"/>
            <p:cNvSpPr/>
            <p:nvPr/>
          </p:nvSpPr>
          <p:spPr>
            <a:xfrm>
              <a:off x="2209070" y="3923215"/>
              <a:ext cx="332332" cy="317621"/>
            </a:xfrm>
            <a:custGeom>
              <a:rect b="b" l="l" r="r" t="t"/>
              <a:pathLst>
                <a:path extrusionOk="0" h="11573" w="12109">
                  <a:moveTo>
                    <a:pt x="8084" y="1"/>
                  </a:moveTo>
                  <a:cubicBezTo>
                    <a:pt x="5894" y="13"/>
                    <a:pt x="4120" y="1739"/>
                    <a:pt x="4048" y="3918"/>
                  </a:cubicBezTo>
                  <a:cubicBezTo>
                    <a:pt x="4048" y="4073"/>
                    <a:pt x="4048" y="4239"/>
                    <a:pt x="4060" y="4394"/>
                  </a:cubicBezTo>
                  <a:cubicBezTo>
                    <a:pt x="4155" y="5430"/>
                    <a:pt x="3489" y="6382"/>
                    <a:pt x="2477" y="6644"/>
                  </a:cubicBezTo>
                  <a:cubicBezTo>
                    <a:pt x="679" y="7121"/>
                    <a:pt x="0" y="9311"/>
                    <a:pt x="1226" y="10716"/>
                  </a:cubicBezTo>
                  <a:cubicBezTo>
                    <a:pt x="1739" y="11302"/>
                    <a:pt x="2424" y="11573"/>
                    <a:pt x="3101" y="11573"/>
                  </a:cubicBezTo>
                  <a:cubicBezTo>
                    <a:pt x="4185" y="11573"/>
                    <a:pt x="5248" y="10878"/>
                    <a:pt x="5548" y="9669"/>
                  </a:cubicBezTo>
                  <a:cubicBezTo>
                    <a:pt x="5775" y="8716"/>
                    <a:pt x="6632" y="8049"/>
                    <a:pt x="7608" y="8049"/>
                  </a:cubicBezTo>
                  <a:lnTo>
                    <a:pt x="7775" y="8049"/>
                  </a:lnTo>
                  <a:cubicBezTo>
                    <a:pt x="7918" y="8061"/>
                    <a:pt x="8073" y="8061"/>
                    <a:pt x="8227" y="8061"/>
                  </a:cubicBezTo>
                  <a:cubicBezTo>
                    <a:pt x="10025" y="7990"/>
                    <a:pt x="11621" y="6656"/>
                    <a:pt x="12013" y="4870"/>
                  </a:cubicBezTo>
                  <a:cubicBezTo>
                    <a:pt x="12069" y="4697"/>
                    <a:pt x="11935" y="4589"/>
                    <a:pt x="11804" y="4589"/>
                  </a:cubicBezTo>
                  <a:cubicBezTo>
                    <a:pt x="11710" y="4589"/>
                    <a:pt x="11617" y="4645"/>
                    <a:pt x="11597" y="4775"/>
                  </a:cubicBezTo>
                  <a:cubicBezTo>
                    <a:pt x="11418" y="5549"/>
                    <a:pt x="10990" y="6251"/>
                    <a:pt x="10382" y="6763"/>
                  </a:cubicBezTo>
                  <a:cubicBezTo>
                    <a:pt x="9775" y="7287"/>
                    <a:pt x="9013" y="7597"/>
                    <a:pt x="8215" y="7633"/>
                  </a:cubicBezTo>
                  <a:cubicBezTo>
                    <a:pt x="8150" y="7638"/>
                    <a:pt x="8081" y="7641"/>
                    <a:pt x="8013" y="7641"/>
                  </a:cubicBezTo>
                  <a:cubicBezTo>
                    <a:pt x="7945" y="7641"/>
                    <a:pt x="7876" y="7638"/>
                    <a:pt x="7811" y="7633"/>
                  </a:cubicBezTo>
                  <a:lnTo>
                    <a:pt x="7608" y="7633"/>
                  </a:lnTo>
                  <a:cubicBezTo>
                    <a:pt x="6441" y="7633"/>
                    <a:pt x="5406" y="8430"/>
                    <a:pt x="5132" y="9573"/>
                  </a:cubicBezTo>
                  <a:cubicBezTo>
                    <a:pt x="4881" y="10566"/>
                    <a:pt x="4004" y="11144"/>
                    <a:pt x="3104" y="11144"/>
                  </a:cubicBezTo>
                  <a:cubicBezTo>
                    <a:pt x="2591" y="11144"/>
                    <a:pt x="2070" y="10956"/>
                    <a:pt x="1655" y="10550"/>
                  </a:cubicBezTo>
                  <a:cubicBezTo>
                    <a:pt x="512" y="9418"/>
                    <a:pt x="1036" y="7466"/>
                    <a:pt x="2584" y="7061"/>
                  </a:cubicBezTo>
                  <a:cubicBezTo>
                    <a:pt x="3798" y="6751"/>
                    <a:pt x="4608" y="5597"/>
                    <a:pt x="4501" y="4358"/>
                  </a:cubicBezTo>
                  <a:cubicBezTo>
                    <a:pt x="4477" y="4215"/>
                    <a:pt x="4477" y="4073"/>
                    <a:pt x="4489" y="3930"/>
                  </a:cubicBezTo>
                  <a:cubicBezTo>
                    <a:pt x="4548" y="1989"/>
                    <a:pt x="6132" y="441"/>
                    <a:pt x="8084" y="429"/>
                  </a:cubicBezTo>
                  <a:lnTo>
                    <a:pt x="8108" y="429"/>
                  </a:lnTo>
                  <a:cubicBezTo>
                    <a:pt x="10037" y="453"/>
                    <a:pt x="11609" y="1989"/>
                    <a:pt x="11680" y="3918"/>
                  </a:cubicBezTo>
                  <a:cubicBezTo>
                    <a:pt x="11692" y="4046"/>
                    <a:pt x="11791" y="4108"/>
                    <a:pt x="11892" y="4108"/>
                  </a:cubicBezTo>
                  <a:cubicBezTo>
                    <a:pt x="11997" y="4108"/>
                    <a:pt x="12103" y="4040"/>
                    <a:pt x="12109" y="3906"/>
                  </a:cubicBezTo>
                  <a:cubicBezTo>
                    <a:pt x="12037" y="1739"/>
                    <a:pt x="10275" y="13"/>
                    <a:pt x="81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11" name="Google Shape;6911;p112"/>
            <p:cNvSpPr/>
            <p:nvPr/>
          </p:nvSpPr>
          <p:spPr>
            <a:xfrm>
              <a:off x="2391387" y="3961446"/>
              <a:ext cx="71604" cy="61641"/>
            </a:xfrm>
            <a:custGeom>
              <a:rect b="b" l="l" r="r" t="t"/>
              <a:pathLst>
                <a:path extrusionOk="0" h="2246" w="2609">
                  <a:moveTo>
                    <a:pt x="1120" y="441"/>
                  </a:moveTo>
                  <a:cubicBezTo>
                    <a:pt x="1489" y="441"/>
                    <a:pt x="1799" y="739"/>
                    <a:pt x="1799" y="1120"/>
                  </a:cubicBezTo>
                  <a:cubicBezTo>
                    <a:pt x="1799" y="1532"/>
                    <a:pt x="1458" y="1807"/>
                    <a:pt x="1106" y="1807"/>
                  </a:cubicBezTo>
                  <a:cubicBezTo>
                    <a:pt x="939" y="1807"/>
                    <a:pt x="769" y="1746"/>
                    <a:pt x="632" y="1608"/>
                  </a:cubicBezTo>
                  <a:cubicBezTo>
                    <a:pt x="203" y="1179"/>
                    <a:pt x="501" y="441"/>
                    <a:pt x="1120" y="441"/>
                  </a:cubicBezTo>
                  <a:close/>
                  <a:moveTo>
                    <a:pt x="1120" y="1"/>
                  </a:moveTo>
                  <a:cubicBezTo>
                    <a:pt x="501" y="1"/>
                    <a:pt x="1" y="501"/>
                    <a:pt x="1" y="1120"/>
                  </a:cubicBezTo>
                  <a:cubicBezTo>
                    <a:pt x="1" y="1798"/>
                    <a:pt x="553" y="2246"/>
                    <a:pt x="1127" y="2246"/>
                  </a:cubicBezTo>
                  <a:cubicBezTo>
                    <a:pt x="1401" y="2246"/>
                    <a:pt x="1679" y="2144"/>
                    <a:pt x="1906" y="1918"/>
                  </a:cubicBezTo>
                  <a:cubicBezTo>
                    <a:pt x="2608" y="1203"/>
                    <a:pt x="2108" y="1"/>
                    <a:pt x="11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12" name="Google Shape;6912;p112"/>
            <p:cNvSpPr/>
            <p:nvPr/>
          </p:nvSpPr>
          <p:spPr>
            <a:xfrm>
              <a:off x="2189117" y="3969926"/>
              <a:ext cx="84668" cy="64084"/>
            </a:xfrm>
            <a:custGeom>
              <a:rect b="b" l="l" r="r" t="t"/>
              <a:pathLst>
                <a:path extrusionOk="0" h="2335" w="3085">
                  <a:moveTo>
                    <a:pt x="2072" y="430"/>
                  </a:moveTo>
                  <a:cubicBezTo>
                    <a:pt x="2370" y="442"/>
                    <a:pt x="2620" y="680"/>
                    <a:pt x="2632" y="989"/>
                  </a:cubicBezTo>
                  <a:cubicBezTo>
                    <a:pt x="2656" y="1323"/>
                    <a:pt x="2382" y="1620"/>
                    <a:pt x="2037" y="1620"/>
                  </a:cubicBezTo>
                  <a:cubicBezTo>
                    <a:pt x="1989" y="1620"/>
                    <a:pt x="1942" y="1609"/>
                    <a:pt x="1882" y="1597"/>
                  </a:cubicBezTo>
                  <a:cubicBezTo>
                    <a:pt x="1831" y="1583"/>
                    <a:pt x="1779" y="1576"/>
                    <a:pt x="1728" y="1576"/>
                  </a:cubicBezTo>
                  <a:cubicBezTo>
                    <a:pt x="1564" y="1576"/>
                    <a:pt x="1405" y="1645"/>
                    <a:pt x="1287" y="1763"/>
                  </a:cubicBezTo>
                  <a:cubicBezTo>
                    <a:pt x="1251" y="1811"/>
                    <a:pt x="1203" y="1847"/>
                    <a:pt x="1144" y="1871"/>
                  </a:cubicBezTo>
                  <a:cubicBezTo>
                    <a:pt x="1101" y="1886"/>
                    <a:pt x="1058" y="1893"/>
                    <a:pt x="1015" y="1893"/>
                  </a:cubicBezTo>
                  <a:cubicBezTo>
                    <a:pt x="853" y="1893"/>
                    <a:pt x="700" y="1792"/>
                    <a:pt x="644" y="1632"/>
                  </a:cubicBezTo>
                  <a:cubicBezTo>
                    <a:pt x="584" y="1430"/>
                    <a:pt x="679" y="1228"/>
                    <a:pt x="870" y="1144"/>
                  </a:cubicBezTo>
                  <a:lnTo>
                    <a:pt x="870" y="1144"/>
                  </a:lnTo>
                  <a:lnTo>
                    <a:pt x="858" y="1156"/>
                  </a:lnTo>
                  <a:cubicBezTo>
                    <a:pt x="894" y="1144"/>
                    <a:pt x="941" y="1132"/>
                    <a:pt x="977" y="1132"/>
                  </a:cubicBezTo>
                  <a:cubicBezTo>
                    <a:pt x="1203" y="1120"/>
                    <a:pt x="1406" y="978"/>
                    <a:pt x="1501" y="775"/>
                  </a:cubicBezTo>
                  <a:cubicBezTo>
                    <a:pt x="1596" y="561"/>
                    <a:pt x="1811" y="430"/>
                    <a:pt x="2037" y="430"/>
                  </a:cubicBezTo>
                  <a:close/>
                  <a:moveTo>
                    <a:pt x="2054" y="1"/>
                  </a:moveTo>
                  <a:cubicBezTo>
                    <a:pt x="1649" y="1"/>
                    <a:pt x="1271" y="236"/>
                    <a:pt x="1108" y="597"/>
                  </a:cubicBezTo>
                  <a:cubicBezTo>
                    <a:pt x="1072" y="656"/>
                    <a:pt x="1013" y="704"/>
                    <a:pt x="953" y="704"/>
                  </a:cubicBezTo>
                  <a:cubicBezTo>
                    <a:pt x="858" y="704"/>
                    <a:pt x="775" y="728"/>
                    <a:pt x="703" y="763"/>
                  </a:cubicBezTo>
                  <a:cubicBezTo>
                    <a:pt x="37" y="1025"/>
                    <a:pt x="1" y="1954"/>
                    <a:pt x="656" y="2263"/>
                  </a:cubicBezTo>
                  <a:cubicBezTo>
                    <a:pt x="763" y="2311"/>
                    <a:pt x="882" y="2335"/>
                    <a:pt x="1001" y="2335"/>
                  </a:cubicBezTo>
                  <a:cubicBezTo>
                    <a:pt x="1227" y="2335"/>
                    <a:pt x="1441" y="2240"/>
                    <a:pt x="1596" y="2073"/>
                  </a:cubicBezTo>
                  <a:cubicBezTo>
                    <a:pt x="1633" y="2037"/>
                    <a:pt x="1676" y="2021"/>
                    <a:pt x="1721" y="2021"/>
                  </a:cubicBezTo>
                  <a:cubicBezTo>
                    <a:pt x="1735" y="2021"/>
                    <a:pt x="1749" y="2022"/>
                    <a:pt x="1763" y="2025"/>
                  </a:cubicBezTo>
                  <a:cubicBezTo>
                    <a:pt x="1852" y="2048"/>
                    <a:pt x="1942" y="2059"/>
                    <a:pt x="2031" y="2059"/>
                  </a:cubicBezTo>
                  <a:cubicBezTo>
                    <a:pt x="2313" y="2059"/>
                    <a:pt x="2588" y="1948"/>
                    <a:pt x="2787" y="1740"/>
                  </a:cubicBezTo>
                  <a:cubicBezTo>
                    <a:pt x="2989" y="1537"/>
                    <a:pt x="3085" y="1251"/>
                    <a:pt x="3073" y="966"/>
                  </a:cubicBezTo>
                  <a:cubicBezTo>
                    <a:pt x="3025" y="442"/>
                    <a:pt x="2608" y="25"/>
                    <a:pt x="2084" y="1"/>
                  </a:cubicBezTo>
                  <a:cubicBezTo>
                    <a:pt x="2074" y="1"/>
                    <a:pt x="2064" y="1"/>
                    <a:pt x="20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13" name="Google Shape;6913;p112"/>
            <p:cNvSpPr/>
            <p:nvPr/>
          </p:nvSpPr>
          <p:spPr>
            <a:xfrm>
              <a:off x="2419491" y="4194756"/>
              <a:ext cx="88592" cy="71384"/>
            </a:xfrm>
            <a:custGeom>
              <a:rect b="b" l="l" r="r" t="t"/>
              <a:pathLst>
                <a:path extrusionOk="0" h="2601" w="3228">
                  <a:moveTo>
                    <a:pt x="1173" y="453"/>
                  </a:moveTo>
                  <a:cubicBezTo>
                    <a:pt x="1269" y="453"/>
                    <a:pt x="1364" y="489"/>
                    <a:pt x="1441" y="560"/>
                  </a:cubicBezTo>
                  <a:cubicBezTo>
                    <a:pt x="1465" y="584"/>
                    <a:pt x="1489" y="620"/>
                    <a:pt x="1513" y="656"/>
                  </a:cubicBezTo>
                  <a:cubicBezTo>
                    <a:pt x="1620" y="858"/>
                    <a:pt x="1822" y="977"/>
                    <a:pt x="2049" y="977"/>
                  </a:cubicBezTo>
                  <a:cubicBezTo>
                    <a:pt x="2668" y="977"/>
                    <a:pt x="2882" y="1810"/>
                    <a:pt x="2334" y="2108"/>
                  </a:cubicBezTo>
                  <a:cubicBezTo>
                    <a:pt x="2244" y="2156"/>
                    <a:pt x="2148" y="2178"/>
                    <a:pt x="2054" y="2178"/>
                  </a:cubicBezTo>
                  <a:cubicBezTo>
                    <a:pt x="1774" y="2178"/>
                    <a:pt x="1510" y="1982"/>
                    <a:pt x="1465" y="1680"/>
                  </a:cubicBezTo>
                  <a:cubicBezTo>
                    <a:pt x="1418" y="1465"/>
                    <a:pt x="1263" y="1275"/>
                    <a:pt x="1060" y="1215"/>
                  </a:cubicBezTo>
                  <a:cubicBezTo>
                    <a:pt x="894" y="1156"/>
                    <a:pt x="787" y="1013"/>
                    <a:pt x="787" y="846"/>
                  </a:cubicBezTo>
                  <a:cubicBezTo>
                    <a:pt x="787" y="739"/>
                    <a:pt x="834" y="632"/>
                    <a:pt x="906" y="560"/>
                  </a:cubicBezTo>
                  <a:cubicBezTo>
                    <a:pt x="983" y="489"/>
                    <a:pt x="1078" y="453"/>
                    <a:pt x="1173" y="453"/>
                  </a:cubicBezTo>
                  <a:close/>
                  <a:moveTo>
                    <a:pt x="1190" y="0"/>
                  </a:moveTo>
                  <a:cubicBezTo>
                    <a:pt x="543" y="0"/>
                    <a:pt x="1" y="847"/>
                    <a:pt x="620" y="1429"/>
                  </a:cubicBezTo>
                  <a:cubicBezTo>
                    <a:pt x="703" y="1525"/>
                    <a:pt x="810" y="1584"/>
                    <a:pt x="929" y="1620"/>
                  </a:cubicBezTo>
                  <a:cubicBezTo>
                    <a:pt x="989" y="1644"/>
                    <a:pt x="1037" y="1691"/>
                    <a:pt x="1048" y="1751"/>
                  </a:cubicBezTo>
                  <a:cubicBezTo>
                    <a:pt x="1060" y="1846"/>
                    <a:pt x="1084" y="1930"/>
                    <a:pt x="1132" y="2013"/>
                  </a:cubicBezTo>
                  <a:cubicBezTo>
                    <a:pt x="1298" y="2381"/>
                    <a:pt x="1671" y="2601"/>
                    <a:pt x="2061" y="2601"/>
                  </a:cubicBezTo>
                  <a:cubicBezTo>
                    <a:pt x="2201" y="2601"/>
                    <a:pt x="2342" y="2573"/>
                    <a:pt x="2477" y="2513"/>
                  </a:cubicBezTo>
                  <a:cubicBezTo>
                    <a:pt x="2989" y="2299"/>
                    <a:pt x="3227" y="1703"/>
                    <a:pt x="3013" y="1179"/>
                  </a:cubicBezTo>
                  <a:lnTo>
                    <a:pt x="3001" y="1179"/>
                  </a:lnTo>
                  <a:cubicBezTo>
                    <a:pt x="2846" y="798"/>
                    <a:pt x="2477" y="548"/>
                    <a:pt x="2060" y="548"/>
                  </a:cubicBezTo>
                  <a:cubicBezTo>
                    <a:pt x="1989" y="548"/>
                    <a:pt x="1930" y="501"/>
                    <a:pt x="1894" y="441"/>
                  </a:cubicBezTo>
                  <a:cubicBezTo>
                    <a:pt x="1858" y="370"/>
                    <a:pt x="1810" y="298"/>
                    <a:pt x="1751" y="239"/>
                  </a:cubicBezTo>
                  <a:cubicBezTo>
                    <a:pt x="1572" y="71"/>
                    <a:pt x="1377" y="0"/>
                    <a:pt x="1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14" name="Google Shape;6914;p112"/>
            <p:cNvSpPr/>
            <p:nvPr/>
          </p:nvSpPr>
          <p:spPr>
            <a:xfrm>
              <a:off x="2265908" y="3882843"/>
              <a:ext cx="51020" cy="43994"/>
            </a:xfrm>
            <a:custGeom>
              <a:rect b="b" l="l" r="r" t="t"/>
              <a:pathLst>
                <a:path extrusionOk="0" h="1603" w="1859">
                  <a:moveTo>
                    <a:pt x="798" y="436"/>
                  </a:moveTo>
                  <a:cubicBezTo>
                    <a:pt x="1120" y="436"/>
                    <a:pt x="1287" y="829"/>
                    <a:pt x="1049" y="1055"/>
                  </a:cubicBezTo>
                  <a:cubicBezTo>
                    <a:pt x="974" y="1133"/>
                    <a:pt x="883" y="1167"/>
                    <a:pt x="793" y="1167"/>
                  </a:cubicBezTo>
                  <a:cubicBezTo>
                    <a:pt x="607" y="1167"/>
                    <a:pt x="429" y="1021"/>
                    <a:pt x="429" y="805"/>
                  </a:cubicBezTo>
                  <a:cubicBezTo>
                    <a:pt x="429" y="602"/>
                    <a:pt x="596" y="436"/>
                    <a:pt x="798" y="436"/>
                  </a:cubicBezTo>
                  <a:close/>
                  <a:moveTo>
                    <a:pt x="805" y="0"/>
                  </a:moveTo>
                  <a:cubicBezTo>
                    <a:pt x="395" y="0"/>
                    <a:pt x="1" y="320"/>
                    <a:pt x="1" y="805"/>
                  </a:cubicBezTo>
                  <a:cubicBezTo>
                    <a:pt x="1" y="1245"/>
                    <a:pt x="358" y="1603"/>
                    <a:pt x="798" y="1603"/>
                  </a:cubicBezTo>
                  <a:cubicBezTo>
                    <a:pt x="1501" y="1603"/>
                    <a:pt x="1858" y="745"/>
                    <a:pt x="1358" y="233"/>
                  </a:cubicBezTo>
                  <a:cubicBezTo>
                    <a:pt x="1197" y="72"/>
                    <a:pt x="999" y="0"/>
                    <a:pt x="8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15" name="Google Shape;6915;p112"/>
            <p:cNvSpPr/>
            <p:nvPr/>
          </p:nvSpPr>
          <p:spPr>
            <a:xfrm>
              <a:off x="2524056" y="4143132"/>
              <a:ext cx="56235" cy="48084"/>
            </a:xfrm>
            <a:custGeom>
              <a:rect b="b" l="l" r="r" t="t"/>
              <a:pathLst>
                <a:path extrusionOk="0" h="1752" w="2049">
                  <a:moveTo>
                    <a:pt x="1169" y="426"/>
                  </a:moveTo>
                  <a:cubicBezTo>
                    <a:pt x="1397" y="426"/>
                    <a:pt x="1620" y="604"/>
                    <a:pt x="1620" y="870"/>
                  </a:cubicBezTo>
                  <a:cubicBezTo>
                    <a:pt x="1620" y="1120"/>
                    <a:pt x="1418" y="1322"/>
                    <a:pt x="1168" y="1322"/>
                  </a:cubicBezTo>
                  <a:cubicBezTo>
                    <a:pt x="775" y="1322"/>
                    <a:pt x="572" y="834"/>
                    <a:pt x="858" y="560"/>
                  </a:cubicBezTo>
                  <a:cubicBezTo>
                    <a:pt x="947" y="467"/>
                    <a:pt x="1058" y="426"/>
                    <a:pt x="1169" y="426"/>
                  </a:cubicBezTo>
                  <a:close/>
                  <a:moveTo>
                    <a:pt x="1168" y="1"/>
                  </a:moveTo>
                  <a:cubicBezTo>
                    <a:pt x="394" y="1"/>
                    <a:pt x="1" y="941"/>
                    <a:pt x="548" y="1489"/>
                  </a:cubicBezTo>
                  <a:cubicBezTo>
                    <a:pt x="730" y="1671"/>
                    <a:pt x="952" y="1752"/>
                    <a:pt x="1169" y="1752"/>
                  </a:cubicBezTo>
                  <a:cubicBezTo>
                    <a:pt x="1620" y="1752"/>
                    <a:pt x="2049" y="1400"/>
                    <a:pt x="2049" y="870"/>
                  </a:cubicBezTo>
                  <a:cubicBezTo>
                    <a:pt x="2049" y="393"/>
                    <a:pt x="1656" y="1"/>
                    <a:pt x="11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
        <p:nvSpPr>
          <p:cNvPr id="6916" name="Google Shape;6916;p112"/>
          <p:cNvSpPr/>
          <p:nvPr/>
        </p:nvSpPr>
        <p:spPr>
          <a:xfrm>
            <a:off x="1115029" y="3882267"/>
            <a:ext cx="394440" cy="334115"/>
          </a:xfrm>
          <a:custGeom>
            <a:rect b="b" l="l" r="r" t="t"/>
            <a:pathLst>
              <a:path extrusionOk="0" h="12174" w="14372">
                <a:moveTo>
                  <a:pt x="7263" y="2969"/>
                </a:moveTo>
                <a:cubicBezTo>
                  <a:pt x="8097" y="2969"/>
                  <a:pt x="8907" y="3231"/>
                  <a:pt x="9561" y="3731"/>
                </a:cubicBezTo>
                <a:cubicBezTo>
                  <a:pt x="9490" y="3969"/>
                  <a:pt x="9395" y="4183"/>
                  <a:pt x="9252" y="4386"/>
                </a:cubicBezTo>
                <a:cubicBezTo>
                  <a:pt x="8676" y="3905"/>
                  <a:pt x="7970" y="3664"/>
                  <a:pt x="7264" y="3664"/>
                </a:cubicBezTo>
                <a:cubicBezTo>
                  <a:pt x="6553" y="3664"/>
                  <a:pt x="5842" y="3908"/>
                  <a:pt x="5263" y="4398"/>
                </a:cubicBezTo>
                <a:cubicBezTo>
                  <a:pt x="5120" y="4195"/>
                  <a:pt x="5013" y="3981"/>
                  <a:pt x="4942" y="3755"/>
                </a:cubicBezTo>
                <a:cubicBezTo>
                  <a:pt x="5608" y="3243"/>
                  <a:pt x="6430" y="2969"/>
                  <a:pt x="7263" y="2969"/>
                </a:cubicBezTo>
                <a:close/>
                <a:moveTo>
                  <a:pt x="7259" y="4073"/>
                </a:moveTo>
                <a:cubicBezTo>
                  <a:pt x="7877" y="4073"/>
                  <a:pt x="8496" y="4285"/>
                  <a:pt x="9002" y="4707"/>
                </a:cubicBezTo>
                <a:cubicBezTo>
                  <a:pt x="8895" y="4803"/>
                  <a:pt x="8799" y="4898"/>
                  <a:pt x="8692" y="4981"/>
                </a:cubicBezTo>
                <a:cubicBezTo>
                  <a:pt x="8585" y="5041"/>
                  <a:pt x="8478" y="5100"/>
                  <a:pt x="8383" y="5172"/>
                </a:cubicBezTo>
                <a:lnTo>
                  <a:pt x="8371" y="5172"/>
                </a:lnTo>
                <a:cubicBezTo>
                  <a:pt x="8040" y="4947"/>
                  <a:pt x="7655" y="4834"/>
                  <a:pt x="7272" y="4834"/>
                </a:cubicBezTo>
                <a:cubicBezTo>
                  <a:pt x="6884" y="4834"/>
                  <a:pt x="6498" y="4950"/>
                  <a:pt x="6168" y="5184"/>
                </a:cubicBezTo>
                <a:cubicBezTo>
                  <a:pt x="5930" y="5065"/>
                  <a:pt x="5716" y="4898"/>
                  <a:pt x="5537" y="4719"/>
                </a:cubicBezTo>
                <a:lnTo>
                  <a:pt x="5525" y="4707"/>
                </a:lnTo>
                <a:cubicBezTo>
                  <a:pt x="6025" y="4285"/>
                  <a:pt x="6641" y="4073"/>
                  <a:pt x="7259" y="4073"/>
                </a:cubicBezTo>
                <a:close/>
                <a:moveTo>
                  <a:pt x="9145" y="452"/>
                </a:moveTo>
                <a:cubicBezTo>
                  <a:pt x="9184" y="452"/>
                  <a:pt x="9225" y="465"/>
                  <a:pt x="9264" y="493"/>
                </a:cubicBezTo>
                <a:cubicBezTo>
                  <a:pt x="10157" y="1135"/>
                  <a:pt x="10692" y="2183"/>
                  <a:pt x="10692" y="3290"/>
                </a:cubicBezTo>
                <a:cubicBezTo>
                  <a:pt x="10692" y="3743"/>
                  <a:pt x="10609" y="4183"/>
                  <a:pt x="10431" y="4600"/>
                </a:cubicBezTo>
                <a:cubicBezTo>
                  <a:pt x="10407" y="4660"/>
                  <a:pt x="10407" y="4731"/>
                  <a:pt x="10442" y="4791"/>
                </a:cubicBezTo>
                <a:cubicBezTo>
                  <a:pt x="10478" y="4850"/>
                  <a:pt x="10550" y="4886"/>
                  <a:pt x="10621" y="4886"/>
                </a:cubicBezTo>
                <a:cubicBezTo>
                  <a:pt x="12193" y="4910"/>
                  <a:pt x="13550" y="6005"/>
                  <a:pt x="13907" y="7541"/>
                </a:cubicBezTo>
                <a:cubicBezTo>
                  <a:pt x="13919" y="7612"/>
                  <a:pt x="13895" y="7684"/>
                  <a:pt x="13848" y="7732"/>
                </a:cubicBezTo>
                <a:cubicBezTo>
                  <a:pt x="13816" y="7763"/>
                  <a:pt x="13774" y="7779"/>
                  <a:pt x="13728" y="7779"/>
                </a:cubicBezTo>
                <a:cubicBezTo>
                  <a:pt x="13705" y="7779"/>
                  <a:pt x="13681" y="7775"/>
                  <a:pt x="13657" y="7767"/>
                </a:cubicBezTo>
                <a:cubicBezTo>
                  <a:pt x="13609" y="7743"/>
                  <a:pt x="13562" y="7696"/>
                  <a:pt x="13550" y="7636"/>
                </a:cubicBezTo>
                <a:cubicBezTo>
                  <a:pt x="13300" y="6767"/>
                  <a:pt x="12657" y="6077"/>
                  <a:pt x="11812" y="5767"/>
                </a:cubicBezTo>
                <a:cubicBezTo>
                  <a:pt x="11494" y="5651"/>
                  <a:pt x="11162" y="5593"/>
                  <a:pt x="10830" y="5593"/>
                </a:cubicBezTo>
                <a:cubicBezTo>
                  <a:pt x="10278" y="5593"/>
                  <a:pt x="9728" y="5752"/>
                  <a:pt x="9252" y="6065"/>
                </a:cubicBezTo>
                <a:lnTo>
                  <a:pt x="9145" y="6136"/>
                </a:lnTo>
                <a:lnTo>
                  <a:pt x="9121" y="6160"/>
                </a:lnTo>
                <a:cubicBezTo>
                  <a:pt x="9026" y="5886"/>
                  <a:pt x="8883" y="5648"/>
                  <a:pt x="8692" y="5446"/>
                </a:cubicBezTo>
                <a:cubicBezTo>
                  <a:pt x="8764" y="5398"/>
                  <a:pt x="8835" y="5362"/>
                  <a:pt x="8907" y="5315"/>
                </a:cubicBezTo>
                <a:lnTo>
                  <a:pt x="8918" y="5303"/>
                </a:lnTo>
                <a:cubicBezTo>
                  <a:pt x="10442" y="4207"/>
                  <a:pt x="10502" y="1957"/>
                  <a:pt x="9037" y="790"/>
                </a:cubicBezTo>
                <a:cubicBezTo>
                  <a:pt x="8990" y="754"/>
                  <a:pt x="8954" y="695"/>
                  <a:pt x="8966" y="635"/>
                </a:cubicBezTo>
                <a:cubicBezTo>
                  <a:pt x="8966" y="526"/>
                  <a:pt x="9050" y="452"/>
                  <a:pt x="9145" y="452"/>
                </a:cubicBezTo>
                <a:close/>
                <a:moveTo>
                  <a:pt x="7263" y="5243"/>
                </a:moveTo>
                <a:cubicBezTo>
                  <a:pt x="8633" y="5243"/>
                  <a:pt x="9311" y="6886"/>
                  <a:pt x="8347" y="7851"/>
                </a:cubicBezTo>
                <a:cubicBezTo>
                  <a:pt x="8035" y="8163"/>
                  <a:pt x="7651" y="8303"/>
                  <a:pt x="7275" y="8303"/>
                </a:cubicBezTo>
                <a:cubicBezTo>
                  <a:pt x="6491" y="8303"/>
                  <a:pt x="5739" y="7693"/>
                  <a:pt x="5739" y="6767"/>
                </a:cubicBezTo>
                <a:cubicBezTo>
                  <a:pt x="5739" y="5922"/>
                  <a:pt x="6430" y="5243"/>
                  <a:pt x="7263" y="5243"/>
                </a:cubicBezTo>
                <a:close/>
                <a:moveTo>
                  <a:pt x="4620" y="6231"/>
                </a:moveTo>
                <a:cubicBezTo>
                  <a:pt x="4882" y="6362"/>
                  <a:pt x="5120" y="6529"/>
                  <a:pt x="5323" y="6731"/>
                </a:cubicBezTo>
                <a:lnTo>
                  <a:pt x="5323" y="6767"/>
                </a:lnTo>
                <a:cubicBezTo>
                  <a:pt x="5323" y="7339"/>
                  <a:pt x="5573" y="7874"/>
                  <a:pt x="6001" y="8243"/>
                </a:cubicBezTo>
                <a:cubicBezTo>
                  <a:pt x="6025" y="8529"/>
                  <a:pt x="5989" y="8827"/>
                  <a:pt x="5918" y="9101"/>
                </a:cubicBezTo>
                <a:cubicBezTo>
                  <a:pt x="5085" y="8624"/>
                  <a:pt x="4573" y="7732"/>
                  <a:pt x="4573" y="6779"/>
                </a:cubicBezTo>
                <a:lnTo>
                  <a:pt x="4573" y="6767"/>
                </a:lnTo>
                <a:cubicBezTo>
                  <a:pt x="4573" y="6589"/>
                  <a:pt x="4585" y="6410"/>
                  <a:pt x="4620" y="6231"/>
                </a:cubicBezTo>
                <a:close/>
                <a:moveTo>
                  <a:pt x="10841" y="6013"/>
                </a:moveTo>
                <a:cubicBezTo>
                  <a:pt x="10895" y="6013"/>
                  <a:pt x="10948" y="6014"/>
                  <a:pt x="11002" y="6017"/>
                </a:cubicBezTo>
                <a:cubicBezTo>
                  <a:pt x="11050" y="6267"/>
                  <a:pt x="11073" y="6529"/>
                  <a:pt x="11073" y="6791"/>
                </a:cubicBezTo>
                <a:lnTo>
                  <a:pt x="11085" y="6779"/>
                </a:lnTo>
                <a:lnTo>
                  <a:pt x="11085" y="6779"/>
                </a:lnTo>
                <a:cubicBezTo>
                  <a:pt x="11073" y="7493"/>
                  <a:pt x="10871" y="8208"/>
                  <a:pt x="10490" y="8815"/>
                </a:cubicBezTo>
                <a:cubicBezTo>
                  <a:pt x="10133" y="9363"/>
                  <a:pt x="9657" y="9815"/>
                  <a:pt x="9085" y="10125"/>
                </a:cubicBezTo>
                <a:cubicBezTo>
                  <a:pt x="8907" y="9958"/>
                  <a:pt x="8776" y="9767"/>
                  <a:pt x="8668" y="9553"/>
                </a:cubicBezTo>
                <a:cubicBezTo>
                  <a:pt x="9335" y="9208"/>
                  <a:pt x="9859" y="8648"/>
                  <a:pt x="10145" y="7946"/>
                </a:cubicBezTo>
                <a:cubicBezTo>
                  <a:pt x="10183" y="7794"/>
                  <a:pt x="10062" y="7691"/>
                  <a:pt x="9941" y="7691"/>
                </a:cubicBezTo>
                <a:cubicBezTo>
                  <a:pt x="9872" y="7691"/>
                  <a:pt x="9803" y="7725"/>
                  <a:pt x="9764" y="7803"/>
                </a:cubicBezTo>
                <a:cubicBezTo>
                  <a:pt x="9514" y="8386"/>
                  <a:pt x="9073" y="8875"/>
                  <a:pt x="8502" y="9172"/>
                </a:cubicBezTo>
                <a:cubicBezTo>
                  <a:pt x="8418" y="8910"/>
                  <a:pt x="8383" y="8636"/>
                  <a:pt x="8395" y="8363"/>
                </a:cubicBezTo>
                <a:cubicBezTo>
                  <a:pt x="8907" y="8005"/>
                  <a:pt x="9204" y="7410"/>
                  <a:pt x="9204" y="6779"/>
                </a:cubicBezTo>
                <a:cubicBezTo>
                  <a:pt x="9204" y="6731"/>
                  <a:pt x="9204" y="6684"/>
                  <a:pt x="9204" y="6636"/>
                </a:cubicBezTo>
                <a:cubicBezTo>
                  <a:pt x="9252" y="6589"/>
                  <a:pt x="9311" y="6541"/>
                  <a:pt x="9371" y="6493"/>
                </a:cubicBezTo>
                <a:lnTo>
                  <a:pt x="9478" y="6422"/>
                </a:lnTo>
                <a:cubicBezTo>
                  <a:pt x="9609" y="6338"/>
                  <a:pt x="9752" y="6255"/>
                  <a:pt x="9895" y="6196"/>
                </a:cubicBezTo>
                <a:cubicBezTo>
                  <a:pt x="9942" y="6398"/>
                  <a:pt x="9954" y="6589"/>
                  <a:pt x="9954" y="6791"/>
                </a:cubicBezTo>
                <a:cubicBezTo>
                  <a:pt x="9954" y="6850"/>
                  <a:pt x="9954" y="6922"/>
                  <a:pt x="9954" y="6981"/>
                </a:cubicBezTo>
                <a:cubicBezTo>
                  <a:pt x="9942" y="7100"/>
                  <a:pt x="10026" y="7196"/>
                  <a:pt x="10145" y="7208"/>
                </a:cubicBezTo>
                <a:lnTo>
                  <a:pt x="10157" y="7208"/>
                </a:lnTo>
                <a:cubicBezTo>
                  <a:pt x="10264" y="7208"/>
                  <a:pt x="10359" y="7124"/>
                  <a:pt x="10359" y="7017"/>
                </a:cubicBezTo>
                <a:cubicBezTo>
                  <a:pt x="10359" y="6934"/>
                  <a:pt x="10371" y="6862"/>
                  <a:pt x="10371" y="6791"/>
                </a:cubicBezTo>
                <a:cubicBezTo>
                  <a:pt x="10371" y="6541"/>
                  <a:pt x="10347" y="6303"/>
                  <a:pt x="10288" y="6077"/>
                </a:cubicBezTo>
                <a:cubicBezTo>
                  <a:pt x="10472" y="6030"/>
                  <a:pt x="10657" y="6013"/>
                  <a:pt x="10841" y="6013"/>
                </a:cubicBezTo>
                <a:close/>
                <a:moveTo>
                  <a:pt x="7204" y="10172"/>
                </a:moveTo>
                <a:cubicBezTo>
                  <a:pt x="7275" y="10315"/>
                  <a:pt x="7359" y="10446"/>
                  <a:pt x="7454" y="10577"/>
                </a:cubicBezTo>
                <a:cubicBezTo>
                  <a:pt x="7371" y="10583"/>
                  <a:pt x="7287" y="10586"/>
                  <a:pt x="7204" y="10586"/>
                </a:cubicBezTo>
                <a:cubicBezTo>
                  <a:pt x="7121" y="10586"/>
                  <a:pt x="7037" y="10583"/>
                  <a:pt x="6954" y="10577"/>
                </a:cubicBezTo>
                <a:lnTo>
                  <a:pt x="6954" y="10565"/>
                </a:lnTo>
                <a:cubicBezTo>
                  <a:pt x="7037" y="10446"/>
                  <a:pt x="7121" y="10303"/>
                  <a:pt x="7204" y="10172"/>
                </a:cubicBezTo>
                <a:close/>
                <a:moveTo>
                  <a:pt x="6418" y="8517"/>
                </a:moveTo>
                <a:cubicBezTo>
                  <a:pt x="6680" y="8648"/>
                  <a:pt x="6966" y="8708"/>
                  <a:pt x="7263" y="8708"/>
                </a:cubicBezTo>
                <a:cubicBezTo>
                  <a:pt x="7513" y="8708"/>
                  <a:pt x="7752" y="8660"/>
                  <a:pt x="7978" y="8577"/>
                </a:cubicBezTo>
                <a:cubicBezTo>
                  <a:pt x="8068" y="10158"/>
                  <a:pt x="9391" y="11258"/>
                  <a:pt x="10823" y="11258"/>
                </a:cubicBezTo>
                <a:cubicBezTo>
                  <a:pt x="11289" y="11258"/>
                  <a:pt x="11766" y="11141"/>
                  <a:pt x="12216" y="10887"/>
                </a:cubicBezTo>
                <a:lnTo>
                  <a:pt x="12216" y="10899"/>
                </a:lnTo>
                <a:cubicBezTo>
                  <a:pt x="12243" y="10879"/>
                  <a:pt x="12272" y="10870"/>
                  <a:pt x="12304" y="10870"/>
                </a:cubicBezTo>
                <a:cubicBezTo>
                  <a:pt x="12330" y="10870"/>
                  <a:pt x="12356" y="10876"/>
                  <a:pt x="12383" y="10887"/>
                </a:cubicBezTo>
                <a:cubicBezTo>
                  <a:pt x="12443" y="10910"/>
                  <a:pt x="12490" y="10970"/>
                  <a:pt x="12502" y="11041"/>
                </a:cubicBezTo>
                <a:cubicBezTo>
                  <a:pt x="12502" y="11113"/>
                  <a:pt x="12466" y="11172"/>
                  <a:pt x="12419" y="11208"/>
                </a:cubicBezTo>
                <a:cubicBezTo>
                  <a:pt x="11856" y="11572"/>
                  <a:pt x="11212" y="11756"/>
                  <a:pt x="10563" y="11756"/>
                </a:cubicBezTo>
                <a:cubicBezTo>
                  <a:pt x="10128" y="11756"/>
                  <a:pt x="9691" y="11673"/>
                  <a:pt x="9276" y="11506"/>
                </a:cubicBezTo>
                <a:cubicBezTo>
                  <a:pt x="8418" y="11161"/>
                  <a:pt x="7740" y="10482"/>
                  <a:pt x="7394" y="9625"/>
                </a:cubicBezTo>
                <a:cubicBezTo>
                  <a:pt x="7359" y="9535"/>
                  <a:pt x="7281" y="9491"/>
                  <a:pt x="7204" y="9491"/>
                </a:cubicBezTo>
                <a:cubicBezTo>
                  <a:pt x="7127" y="9491"/>
                  <a:pt x="7049" y="9535"/>
                  <a:pt x="7013" y="9625"/>
                </a:cubicBezTo>
                <a:cubicBezTo>
                  <a:pt x="6668" y="10482"/>
                  <a:pt x="5989" y="11161"/>
                  <a:pt x="5132" y="11518"/>
                </a:cubicBezTo>
                <a:cubicBezTo>
                  <a:pt x="4719" y="11679"/>
                  <a:pt x="4285" y="11759"/>
                  <a:pt x="3852" y="11759"/>
                </a:cubicBezTo>
                <a:cubicBezTo>
                  <a:pt x="3201" y="11759"/>
                  <a:pt x="2554" y="11578"/>
                  <a:pt x="1989" y="11220"/>
                </a:cubicBezTo>
                <a:cubicBezTo>
                  <a:pt x="1929" y="11172"/>
                  <a:pt x="1894" y="11113"/>
                  <a:pt x="1906" y="11041"/>
                </a:cubicBezTo>
                <a:cubicBezTo>
                  <a:pt x="1906" y="10970"/>
                  <a:pt x="1953" y="10910"/>
                  <a:pt x="2025" y="10887"/>
                </a:cubicBezTo>
                <a:cubicBezTo>
                  <a:pt x="2043" y="10878"/>
                  <a:pt x="2063" y="10874"/>
                  <a:pt x="2083" y="10874"/>
                </a:cubicBezTo>
                <a:cubicBezTo>
                  <a:pt x="2116" y="10874"/>
                  <a:pt x="2150" y="10884"/>
                  <a:pt x="2179" y="10899"/>
                </a:cubicBezTo>
                <a:cubicBezTo>
                  <a:pt x="2629" y="11152"/>
                  <a:pt x="3106" y="11269"/>
                  <a:pt x="3571" y="11269"/>
                </a:cubicBezTo>
                <a:cubicBezTo>
                  <a:pt x="5025" y="11269"/>
                  <a:pt x="6364" y="10132"/>
                  <a:pt x="6418" y="8517"/>
                </a:cubicBezTo>
                <a:close/>
                <a:moveTo>
                  <a:pt x="5398" y="0"/>
                </a:moveTo>
                <a:cubicBezTo>
                  <a:pt x="5282" y="0"/>
                  <a:pt x="5159" y="37"/>
                  <a:pt x="5037" y="123"/>
                </a:cubicBezTo>
                <a:cubicBezTo>
                  <a:pt x="3656" y="1100"/>
                  <a:pt x="3061" y="2874"/>
                  <a:pt x="3596" y="4481"/>
                </a:cubicBezTo>
                <a:cubicBezTo>
                  <a:pt x="3180" y="4505"/>
                  <a:pt x="2787" y="4600"/>
                  <a:pt x="2406" y="4755"/>
                </a:cubicBezTo>
                <a:cubicBezTo>
                  <a:pt x="1239" y="5219"/>
                  <a:pt x="382" y="6219"/>
                  <a:pt x="96" y="7446"/>
                </a:cubicBezTo>
                <a:cubicBezTo>
                  <a:pt x="1" y="7827"/>
                  <a:pt x="286" y="8184"/>
                  <a:pt x="679" y="8184"/>
                </a:cubicBezTo>
                <a:cubicBezTo>
                  <a:pt x="751" y="8184"/>
                  <a:pt x="822" y="8172"/>
                  <a:pt x="906" y="8136"/>
                </a:cubicBezTo>
                <a:cubicBezTo>
                  <a:pt x="1072" y="8077"/>
                  <a:pt x="1203" y="7922"/>
                  <a:pt x="1251" y="7743"/>
                </a:cubicBezTo>
                <a:cubicBezTo>
                  <a:pt x="1465" y="7005"/>
                  <a:pt x="2025" y="6422"/>
                  <a:pt x="2751" y="6160"/>
                </a:cubicBezTo>
                <a:cubicBezTo>
                  <a:pt x="2870" y="6112"/>
                  <a:pt x="2989" y="6077"/>
                  <a:pt x="3108" y="6053"/>
                </a:cubicBezTo>
                <a:lnTo>
                  <a:pt x="3108" y="6053"/>
                </a:lnTo>
                <a:cubicBezTo>
                  <a:pt x="2918" y="7136"/>
                  <a:pt x="3168" y="8255"/>
                  <a:pt x="3787" y="9172"/>
                </a:cubicBezTo>
                <a:cubicBezTo>
                  <a:pt x="3823" y="9232"/>
                  <a:pt x="3894" y="9267"/>
                  <a:pt x="3954" y="9267"/>
                </a:cubicBezTo>
                <a:cubicBezTo>
                  <a:pt x="4001" y="9267"/>
                  <a:pt x="4037" y="9244"/>
                  <a:pt x="4073" y="9220"/>
                </a:cubicBezTo>
                <a:cubicBezTo>
                  <a:pt x="4168" y="9160"/>
                  <a:pt x="4192" y="9029"/>
                  <a:pt x="4132" y="8934"/>
                </a:cubicBezTo>
                <a:cubicBezTo>
                  <a:pt x="3692" y="8303"/>
                  <a:pt x="3453" y="7553"/>
                  <a:pt x="3453" y="6779"/>
                </a:cubicBezTo>
                <a:cubicBezTo>
                  <a:pt x="3453" y="6517"/>
                  <a:pt x="3477" y="6255"/>
                  <a:pt x="3537" y="6005"/>
                </a:cubicBezTo>
                <a:cubicBezTo>
                  <a:pt x="3751" y="6005"/>
                  <a:pt x="3965" y="6029"/>
                  <a:pt x="4168" y="6077"/>
                </a:cubicBezTo>
                <a:lnTo>
                  <a:pt x="4227" y="6100"/>
                </a:lnTo>
                <a:cubicBezTo>
                  <a:pt x="4180" y="6315"/>
                  <a:pt x="4156" y="6553"/>
                  <a:pt x="4156" y="6779"/>
                </a:cubicBezTo>
                <a:cubicBezTo>
                  <a:pt x="4156" y="7910"/>
                  <a:pt x="4775" y="8946"/>
                  <a:pt x="5763" y="9506"/>
                </a:cubicBezTo>
                <a:cubicBezTo>
                  <a:pt x="5656" y="9708"/>
                  <a:pt x="5525" y="9910"/>
                  <a:pt x="5370" y="10077"/>
                </a:cubicBezTo>
                <a:cubicBezTo>
                  <a:pt x="5120" y="9934"/>
                  <a:pt x="4882" y="9767"/>
                  <a:pt x="4680" y="9577"/>
                </a:cubicBezTo>
                <a:cubicBezTo>
                  <a:pt x="4648" y="9537"/>
                  <a:pt x="4608" y="9521"/>
                  <a:pt x="4568" y="9521"/>
                </a:cubicBezTo>
                <a:cubicBezTo>
                  <a:pt x="4414" y="9521"/>
                  <a:pt x="4243" y="9761"/>
                  <a:pt x="4394" y="9875"/>
                </a:cubicBezTo>
                <a:cubicBezTo>
                  <a:pt x="4596" y="10053"/>
                  <a:pt x="4811" y="10220"/>
                  <a:pt x="5049" y="10363"/>
                </a:cubicBezTo>
                <a:cubicBezTo>
                  <a:pt x="4870" y="10494"/>
                  <a:pt x="4692" y="10601"/>
                  <a:pt x="4489" y="10684"/>
                </a:cubicBezTo>
                <a:cubicBezTo>
                  <a:pt x="4204" y="10799"/>
                  <a:pt x="3902" y="10856"/>
                  <a:pt x="3600" y="10856"/>
                </a:cubicBezTo>
                <a:cubicBezTo>
                  <a:pt x="3183" y="10856"/>
                  <a:pt x="2767" y="10748"/>
                  <a:pt x="2394" y="10541"/>
                </a:cubicBezTo>
                <a:cubicBezTo>
                  <a:pt x="2305" y="10487"/>
                  <a:pt x="2201" y="10460"/>
                  <a:pt x="2097" y="10460"/>
                </a:cubicBezTo>
                <a:cubicBezTo>
                  <a:pt x="2019" y="10460"/>
                  <a:pt x="1941" y="10475"/>
                  <a:pt x="1870" y="10506"/>
                </a:cubicBezTo>
                <a:cubicBezTo>
                  <a:pt x="1417" y="10672"/>
                  <a:pt x="1358" y="11303"/>
                  <a:pt x="1775" y="11565"/>
                </a:cubicBezTo>
                <a:cubicBezTo>
                  <a:pt x="2404" y="11966"/>
                  <a:pt x="3124" y="12169"/>
                  <a:pt x="3849" y="12169"/>
                </a:cubicBezTo>
                <a:cubicBezTo>
                  <a:pt x="4330" y="12169"/>
                  <a:pt x="4814" y="12079"/>
                  <a:pt x="5275" y="11899"/>
                </a:cubicBezTo>
                <a:cubicBezTo>
                  <a:pt x="5799" y="11684"/>
                  <a:pt x="6263" y="11363"/>
                  <a:pt x="6644" y="10958"/>
                </a:cubicBezTo>
                <a:cubicBezTo>
                  <a:pt x="6847" y="10982"/>
                  <a:pt x="7049" y="11006"/>
                  <a:pt x="7263" y="11006"/>
                </a:cubicBezTo>
                <a:cubicBezTo>
                  <a:pt x="7430" y="11006"/>
                  <a:pt x="7597" y="10994"/>
                  <a:pt x="7764" y="10970"/>
                </a:cubicBezTo>
                <a:cubicBezTo>
                  <a:pt x="8145" y="11375"/>
                  <a:pt x="8609" y="11684"/>
                  <a:pt x="9121" y="11899"/>
                </a:cubicBezTo>
                <a:cubicBezTo>
                  <a:pt x="9580" y="12083"/>
                  <a:pt x="10064" y="12174"/>
                  <a:pt x="10547" y="12174"/>
                </a:cubicBezTo>
                <a:cubicBezTo>
                  <a:pt x="11277" y="12174"/>
                  <a:pt x="12002" y="11967"/>
                  <a:pt x="12633" y="11565"/>
                </a:cubicBezTo>
                <a:cubicBezTo>
                  <a:pt x="13211" y="11217"/>
                  <a:pt x="12864" y="10444"/>
                  <a:pt x="12338" y="10444"/>
                </a:cubicBezTo>
                <a:cubicBezTo>
                  <a:pt x="12235" y="10444"/>
                  <a:pt x="12125" y="10473"/>
                  <a:pt x="12014" y="10541"/>
                </a:cubicBezTo>
                <a:cubicBezTo>
                  <a:pt x="11641" y="10748"/>
                  <a:pt x="11224" y="10856"/>
                  <a:pt x="10808" y="10856"/>
                </a:cubicBezTo>
                <a:cubicBezTo>
                  <a:pt x="10506" y="10856"/>
                  <a:pt x="10204" y="10799"/>
                  <a:pt x="9919" y="10684"/>
                </a:cubicBezTo>
                <a:cubicBezTo>
                  <a:pt x="9740" y="10613"/>
                  <a:pt x="9573" y="10518"/>
                  <a:pt x="9418" y="10410"/>
                </a:cubicBezTo>
                <a:cubicBezTo>
                  <a:pt x="10704" y="9648"/>
                  <a:pt x="11490" y="8267"/>
                  <a:pt x="11490" y="6779"/>
                </a:cubicBezTo>
                <a:cubicBezTo>
                  <a:pt x="11490" y="6541"/>
                  <a:pt x="11466" y="6315"/>
                  <a:pt x="11431" y="6077"/>
                </a:cubicBezTo>
                <a:lnTo>
                  <a:pt x="11431" y="6077"/>
                </a:lnTo>
                <a:cubicBezTo>
                  <a:pt x="11514" y="6100"/>
                  <a:pt x="11585" y="6124"/>
                  <a:pt x="11669" y="6160"/>
                </a:cubicBezTo>
                <a:cubicBezTo>
                  <a:pt x="12383" y="6422"/>
                  <a:pt x="12943" y="7017"/>
                  <a:pt x="13157" y="7755"/>
                </a:cubicBezTo>
                <a:cubicBezTo>
                  <a:pt x="13205" y="7934"/>
                  <a:pt x="13336" y="8077"/>
                  <a:pt x="13502" y="8148"/>
                </a:cubicBezTo>
                <a:cubicBezTo>
                  <a:pt x="13574" y="8172"/>
                  <a:pt x="13657" y="8184"/>
                  <a:pt x="13729" y="8184"/>
                </a:cubicBezTo>
                <a:cubicBezTo>
                  <a:pt x="13871" y="8184"/>
                  <a:pt x="14014" y="8136"/>
                  <a:pt x="14121" y="8041"/>
                </a:cubicBezTo>
                <a:cubicBezTo>
                  <a:pt x="14288" y="7898"/>
                  <a:pt x="14371" y="7660"/>
                  <a:pt x="14312" y="7446"/>
                </a:cubicBezTo>
                <a:lnTo>
                  <a:pt x="14312" y="7446"/>
                </a:lnTo>
                <a:lnTo>
                  <a:pt x="14312" y="7458"/>
                </a:lnTo>
                <a:cubicBezTo>
                  <a:pt x="13931" y="5838"/>
                  <a:pt x="12562" y="4636"/>
                  <a:pt x="10907" y="4493"/>
                </a:cubicBezTo>
                <a:cubicBezTo>
                  <a:pt x="11026" y="4112"/>
                  <a:pt x="11097" y="3707"/>
                  <a:pt x="11097" y="3302"/>
                </a:cubicBezTo>
                <a:cubicBezTo>
                  <a:pt x="11097" y="2052"/>
                  <a:pt x="10502" y="885"/>
                  <a:pt x="9490" y="159"/>
                </a:cubicBezTo>
                <a:cubicBezTo>
                  <a:pt x="9382" y="85"/>
                  <a:pt x="9259" y="49"/>
                  <a:pt x="9138" y="49"/>
                </a:cubicBezTo>
                <a:cubicBezTo>
                  <a:pt x="9045" y="49"/>
                  <a:pt x="8953" y="70"/>
                  <a:pt x="8871" y="112"/>
                </a:cubicBezTo>
                <a:cubicBezTo>
                  <a:pt x="8478" y="314"/>
                  <a:pt x="8430" y="850"/>
                  <a:pt x="8764" y="1124"/>
                </a:cubicBezTo>
                <a:cubicBezTo>
                  <a:pt x="9347" y="1588"/>
                  <a:pt x="9680" y="2278"/>
                  <a:pt x="9680" y="3017"/>
                </a:cubicBezTo>
                <a:cubicBezTo>
                  <a:pt x="9680" y="3112"/>
                  <a:pt x="9669" y="3207"/>
                  <a:pt x="9657" y="3302"/>
                </a:cubicBezTo>
                <a:cubicBezTo>
                  <a:pt x="8935" y="2805"/>
                  <a:pt x="8098" y="2558"/>
                  <a:pt x="7262" y="2558"/>
                </a:cubicBezTo>
                <a:cubicBezTo>
                  <a:pt x="6416" y="2558"/>
                  <a:pt x="5571" y="2811"/>
                  <a:pt x="4846" y="3314"/>
                </a:cubicBezTo>
                <a:cubicBezTo>
                  <a:pt x="4835" y="3231"/>
                  <a:pt x="4835" y="3148"/>
                  <a:pt x="4835" y="3076"/>
                </a:cubicBezTo>
                <a:cubicBezTo>
                  <a:pt x="4823" y="2850"/>
                  <a:pt x="4846" y="2636"/>
                  <a:pt x="4906" y="2421"/>
                </a:cubicBezTo>
                <a:cubicBezTo>
                  <a:pt x="4955" y="2253"/>
                  <a:pt x="4822" y="2146"/>
                  <a:pt x="4694" y="2146"/>
                </a:cubicBezTo>
                <a:cubicBezTo>
                  <a:pt x="4606" y="2146"/>
                  <a:pt x="4521" y="2197"/>
                  <a:pt x="4501" y="2314"/>
                </a:cubicBezTo>
                <a:cubicBezTo>
                  <a:pt x="4192" y="3552"/>
                  <a:pt x="4739" y="4838"/>
                  <a:pt x="5835" y="5469"/>
                </a:cubicBezTo>
                <a:cubicBezTo>
                  <a:pt x="5632" y="5684"/>
                  <a:pt x="5478" y="5957"/>
                  <a:pt x="5394" y="6243"/>
                </a:cubicBezTo>
                <a:cubicBezTo>
                  <a:pt x="5073" y="5969"/>
                  <a:pt x="4692" y="5779"/>
                  <a:pt x="4275" y="5672"/>
                </a:cubicBezTo>
                <a:cubicBezTo>
                  <a:pt x="4046" y="5614"/>
                  <a:pt x="3816" y="5587"/>
                  <a:pt x="3589" y="5587"/>
                </a:cubicBezTo>
                <a:cubicBezTo>
                  <a:pt x="2355" y="5587"/>
                  <a:pt x="1220" y="6399"/>
                  <a:pt x="858" y="7636"/>
                </a:cubicBezTo>
                <a:cubicBezTo>
                  <a:pt x="846" y="7696"/>
                  <a:pt x="810" y="7743"/>
                  <a:pt x="751" y="7767"/>
                </a:cubicBezTo>
                <a:cubicBezTo>
                  <a:pt x="731" y="7775"/>
                  <a:pt x="708" y="7779"/>
                  <a:pt x="685" y="7779"/>
                </a:cubicBezTo>
                <a:cubicBezTo>
                  <a:pt x="640" y="7779"/>
                  <a:pt x="592" y="7763"/>
                  <a:pt x="560" y="7732"/>
                </a:cubicBezTo>
                <a:cubicBezTo>
                  <a:pt x="501" y="7684"/>
                  <a:pt x="477" y="7612"/>
                  <a:pt x="501" y="7541"/>
                </a:cubicBezTo>
                <a:cubicBezTo>
                  <a:pt x="868" y="5990"/>
                  <a:pt x="2260" y="4886"/>
                  <a:pt x="3856" y="4886"/>
                </a:cubicBezTo>
                <a:cubicBezTo>
                  <a:pt x="3865" y="4886"/>
                  <a:pt x="3874" y="4886"/>
                  <a:pt x="3882" y="4886"/>
                </a:cubicBezTo>
                <a:cubicBezTo>
                  <a:pt x="3954" y="4886"/>
                  <a:pt x="4025" y="4862"/>
                  <a:pt x="4061" y="4803"/>
                </a:cubicBezTo>
                <a:cubicBezTo>
                  <a:pt x="4096" y="4743"/>
                  <a:pt x="4108" y="4672"/>
                  <a:pt x="4084" y="4600"/>
                </a:cubicBezTo>
                <a:cubicBezTo>
                  <a:pt x="3465" y="3124"/>
                  <a:pt x="3954" y="1397"/>
                  <a:pt x="5275" y="469"/>
                </a:cubicBezTo>
                <a:cubicBezTo>
                  <a:pt x="5307" y="446"/>
                  <a:pt x="5344" y="436"/>
                  <a:pt x="5380" y="436"/>
                </a:cubicBezTo>
                <a:cubicBezTo>
                  <a:pt x="5478" y="436"/>
                  <a:pt x="5573" y="511"/>
                  <a:pt x="5573" y="623"/>
                </a:cubicBezTo>
                <a:cubicBezTo>
                  <a:pt x="5573" y="683"/>
                  <a:pt x="5549" y="731"/>
                  <a:pt x="5501" y="766"/>
                </a:cubicBezTo>
                <a:cubicBezTo>
                  <a:pt x="5251" y="957"/>
                  <a:pt x="5049" y="1183"/>
                  <a:pt x="4882" y="1445"/>
                </a:cubicBezTo>
                <a:cubicBezTo>
                  <a:pt x="4749" y="1611"/>
                  <a:pt x="4894" y="1783"/>
                  <a:pt x="5047" y="1783"/>
                </a:cubicBezTo>
                <a:cubicBezTo>
                  <a:pt x="5113" y="1783"/>
                  <a:pt x="5181" y="1751"/>
                  <a:pt x="5227" y="1671"/>
                </a:cubicBezTo>
                <a:cubicBezTo>
                  <a:pt x="5370" y="1457"/>
                  <a:pt x="5549" y="1255"/>
                  <a:pt x="5751" y="1100"/>
                </a:cubicBezTo>
                <a:cubicBezTo>
                  <a:pt x="6275" y="712"/>
                  <a:pt x="5906" y="0"/>
                  <a:pt x="53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6917" name="Google Shape;6917;p112"/>
          <p:cNvGrpSpPr/>
          <p:nvPr/>
        </p:nvGrpSpPr>
        <p:grpSpPr>
          <a:xfrm>
            <a:off x="1797394" y="3882871"/>
            <a:ext cx="418619" cy="305710"/>
            <a:chOff x="1446044" y="3882871"/>
            <a:chExt cx="418619" cy="305710"/>
          </a:xfrm>
        </p:grpSpPr>
        <p:sp>
          <p:nvSpPr>
            <p:cNvPr id="6918" name="Google Shape;6918;p112"/>
            <p:cNvSpPr/>
            <p:nvPr/>
          </p:nvSpPr>
          <p:spPr>
            <a:xfrm>
              <a:off x="1446044" y="3882871"/>
              <a:ext cx="418619" cy="305710"/>
            </a:xfrm>
            <a:custGeom>
              <a:rect b="b" l="l" r="r" t="t"/>
              <a:pathLst>
                <a:path extrusionOk="0" h="11139" w="15253">
                  <a:moveTo>
                    <a:pt x="4801" y="1"/>
                  </a:moveTo>
                  <a:cubicBezTo>
                    <a:pt x="4336" y="1"/>
                    <a:pt x="3861" y="82"/>
                    <a:pt x="3394" y="256"/>
                  </a:cubicBezTo>
                  <a:cubicBezTo>
                    <a:pt x="965" y="1149"/>
                    <a:pt x="1" y="4078"/>
                    <a:pt x="1418" y="6245"/>
                  </a:cubicBezTo>
                  <a:cubicBezTo>
                    <a:pt x="1464" y="6317"/>
                    <a:pt x="1528" y="6346"/>
                    <a:pt x="1590" y="6346"/>
                  </a:cubicBezTo>
                  <a:cubicBezTo>
                    <a:pt x="1735" y="6346"/>
                    <a:pt x="1871" y="6185"/>
                    <a:pt x="1763" y="6019"/>
                  </a:cubicBezTo>
                  <a:cubicBezTo>
                    <a:pt x="489" y="4078"/>
                    <a:pt x="1358" y="1447"/>
                    <a:pt x="3537" y="637"/>
                  </a:cubicBezTo>
                  <a:cubicBezTo>
                    <a:pt x="3951" y="486"/>
                    <a:pt x="4373" y="414"/>
                    <a:pt x="4785" y="414"/>
                  </a:cubicBezTo>
                  <a:cubicBezTo>
                    <a:pt x="6542" y="414"/>
                    <a:pt x="8142" y="1705"/>
                    <a:pt x="8383" y="3566"/>
                  </a:cubicBezTo>
                  <a:cubicBezTo>
                    <a:pt x="8427" y="3842"/>
                    <a:pt x="8665" y="4025"/>
                    <a:pt x="8916" y="4025"/>
                  </a:cubicBezTo>
                  <a:cubicBezTo>
                    <a:pt x="9001" y="4025"/>
                    <a:pt x="9088" y="4004"/>
                    <a:pt x="9169" y="3959"/>
                  </a:cubicBezTo>
                  <a:cubicBezTo>
                    <a:pt x="9730" y="3635"/>
                    <a:pt x="10352" y="3477"/>
                    <a:pt x="10971" y="3477"/>
                  </a:cubicBezTo>
                  <a:cubicBezTo>
                    <a:pt x="11809" y="3477"/>
                    <a:pt x="12641" y="3767"/>
                    <a:pt x="13312" y="4328"/>
                  </a:cubicBezTo>
                  <a:cubicBezTo>
                    <a:pt x="15253" y="5983"/>
                    <a:pt x="14943" y="9055"/>
                    <a:pt x="12705" y="10269"/>
                  </a:cubicBezTo>
                  <a:cubicBezTo>
                    <a:pt x="12146" y="10577"/>
                    <a:pt x="11553" y="10719"/>
                    <a:pt x="10973" y="10719"/>
                  </a:cubicBezTo>
                  <a:cubicBezTo>
                    <a:pt x="9244" y="10719"/>
                    <a:pt x="7632" y="9457"/>
                    <a:pt x="7383" y="7567"/>
                  </a:cubicBezTo>
                  <a:cubicBezTo>
                    <a:pt x="7347" y="7291"/>
                    <a:pt x="7112" y="7108"/>
                    <a:pt x="6861" y="7108"/>
                  </a:cubicBezTo>
                  <a:cubicBezTo>
                    <a:pt x="6776" y="7108"/>
                    <a:pt x="6690" y="7129"/>
                    <a:pt x="6609" y="7174"/>
                  </a:cubicBezTo>
                  <a:cubicBezTo>
                    <a:pt x="6042" y="7501"/>
                    <a:pt x="5414" y="7663"/>
                    <a:pt x="4790" y="7663"/>
                  </a:cubicBezTo>
                  <a:cubicBezTo>
                    <a:pt x="3985" y="7663"/>
                    <a:pt x="3188" y="7394"/>
                    <a:pt x="2537" y="6864"/>
                  </a:cubicBezTo>
                  <a:cubicBezTo>
                    <a:pt x="2454" y="6805"/>
                    <a:pt x="2382" y="6745"/>
                    <a:pt x="2311" y="6674"/>
                  </a:cubicBezTo>
                  <a:cubicBezTo>
                    <a:pt x="2269" y="6644"/>
                    <a:pt x="2226" y="6631"/>
                    <a:pt x="2185" y="6631"/>
                  </a:cubicBezTo>
                  <a:cubicBezTo>
                    <a:pt x="2027" y="6631"/>
                    <a:pt x="1902" y="6820"/>
                    <a:pt x="2025" y="6971"/>
                  </a:cubicBezTo>
                  <a:cubicBezTo>
                    <a:pt x="2096" y="7043"/>
                    <a:pt x="2192" y="7114"/>
                    <a:pt x="2275" y="7186"/>
                  </a:cubicBezTo>
                  <a:cubicBezTo>
                    <a:pt x="3004" y="7773"/>
                    <a:pt x="3902" y="8073"/>
                    <a:pt x="4805" y="8073"/>
                  </a:cubicBezTo>
                  <a:cubicBezTo>
                    <a:pt x="5495" y="8073"/>
                    <a:pt x="6188" y="7898"/>
                    <a:pt x="6811" y="7543"/>
                  </a:cubicBezTo>
                  <a:cubicBezTo>
                    <a:pt x="6823" y="7531"/>
                    <a:pt x="6841" y="7525"/>
                    <a:pt x="6859" y="7525"/>
                  </a:cubicBezTo>
                  <a:cubicBezTo>
                    <a:pt x="6877" y="7525"/>
                    <a:pt x="6895" y="7531"/>
                    <a:pt x="6907" y="7543"/>
                  </a:cubicBezTo>
                  <a:cubicBezTo>
                    <a:pt x="6942" y="7555"/>
                    <a:pt x="6966" y="7579"/>
                    <a:pt x="6966" y="7614"/>
                  </a:cubicBezTo>
                  <a:cubicBezTo>
                    <a:pt x="7228" y="9626"/>
                    <a:pt x="8943" y="11127"/>
                    <a:pt x="10967" y="11139"/>
                  </a:cubicBezTo>
                  <a:cubicBezTo>
                    <a:pt x="11086" y="11139"/>
                    <a:pt x="11205" y="11139"/>
                    <a:pt x="11336" y="11115"/>
                  </a:cubicBezTo>
                  <a:cubicBezTo>
                    <a:pt x="13538" y="10924"/>
                    <a:pt x="15181" y="8983"/>
                    <a:pt x="14991" y="6769"/>
                  </a:cubicBezTo>
                  <a:cubicBezTo>
                    <a:pt x="14908" y="5697"/>
                    <a:pt x="14408" y="4709"/>
                    <a:pt x="13586" y="4019"/>
                  </a:cubicBezTo>
                  <a:cubicBezTo>
                    <a:pt x="12840" y="3389"/>
                    <a:pt x="11913" y="3066"/>
                    <a:pt x="10979" y="3066"/>
                  </a:cubicBezTo>
                  <a:cubicBezTo>
                    <a:pt x="10288" y="3066"/>
                    <a:pt x="9594" y="3243"/>
                    <a:pt x="8966" y="3602"/>
                  </a:cubicBezTo>
                  <a:cubicBezTo>
                    <a:pt x="8949" y="3608"/>
                    <a:pt x="8931" y="3611"/>
                    <a:pt x="8913" y="3611"/>
                  </a:cubicBezTo>
                  <a:cubicBezTo>
                    <a:pt x="8895" y="3611"/>
                    <a:pt x="8877" y="3608"/>
                    <a:pt x="8859" y="3602"/>
                  </a:cubicBezTo>
                  <a:cubicBezTo>
                    <a:pt x="8824" y="3578"/>
                    <a:pt x="8800" y="3554"/>
                    <a:pt x="8800" y="3519"/>
                  </a:cubicBezTo>
                  <a:cubicBezTo>
                    <a:pt x="8530" y="1441"/>
                    <a:pt x="6754" y="1"/>
                    <a:pt x="48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19" name="Google Shape;6919;p112"/>
            <p:cNvSpPr/>
            <p:nvPr/>
          </p:nvSpPr>
          <p:spPr>
            <a:xfrm>
              <a:off x="1484933" y="3908751"/>
              <a:ext cx="350335" cy="253208"/>
            </a:xfrm>
            <a:custGeom>
              <a:rect b="b" l="l" r="r" t="t"/>
              <a:pathLst>
                <a:path extrusionOk="0" h="9226" w="12765">
                  <a:moveTo>
                    <a:pt x="3388" y="0"/>
                  </a:moveTo>
                  <a:cubicBezTo>
                    <a:pt x="2222" y="0"/>
                    <a:pt x="1141" y="653"/>
                    <a:pt x="608" y="1718"/>
                  </a:cubicBezTo>
                  <a:cubicBezTo>
                    <a:pt x="1" y="2945"/>
                    <a:pt x="275" y="4409"/>
                    <a:pt x="1263" y="5350"/>
                  </a:cubicBezTo>
                  <a:cubicBezTo>
                    <a:pt x="1850" y="5901"/>
                    <a:pt x="2613" y="6188"/>
                    <a:pt x="3383" y="6188"/>
                  </a:cubicBezTo>
                  <a:cubicBezTo>
                    <a:pt x="3910" y="6188"/>
                    <a:pt x="4439" y="6054"/>
                    <a:pt x="4918" y="5778"/>
                  </a:cubicBezTo>
                  <a:cubicBezTo>
                    <a:pt x="5086" y="5679"/>
                    <a:pt x="5268" y="5633"/>
                    <a:pt x="5445" y="5633"/>
                  </a:cubicBezTo>
                  <a:cubicBezTo>
                    <a:pt x="5947" y="5633"/>
                    <a:pt x="6419" y="5998"/>
                    <a:pt x="6490" y="6552"/>
                  </a:cubicBezTo>
                  <a:cubicBezTo>
                    <a:pt x="6690" y="8096"/>
                    <a:pt x="8019" y="9225"/>
                    <a:pt x="9539" y="9225"/>
                  </a:cubicBezTo>
                  <a:cubicBezTo>
                    <a:pt x="9649" y="9225"/>
                    <a:pt x="9760" y="9219"/>
                    <a:pt x="9871" y="9207"/>
                  </a:cubicBezTo>
                  <a:cubicBezTo>
                    <a:pt x="11538" y="9029"/>
                    <a:pt x="12764" y="7564"/>
                    <a:pt x="12633" y="5897"/>
                  </a:cubicBezTo>
                  <a:cubicBezTo>
                    <a:pt x="12610" y="5635"/>
                    <a:pt x="12550" y="5373"/>
                    <a:pt x="12467" y="5123"/>
                  </a:cubicBezTo>
                  <a:cubicBezTo>
                    <a:pt x="12436" y="5026"/>
                    <a:pt x="12360" y="4984"/>
                    <a:pt x="12282" y="4984"/>
                  </a:cubicBezTo>
                  <a:cubicBezTo>
                    <a:pt x="12151" y="4984"/>
                    <a:pt x="12014" y="5102"/>
                    <a:pt x="12074" y="5266"/>
                  </a:cubicBezTo>
                  <a:cubicBezTo>
                    <a:pt x="12621" y="6767"/>
                    <a:pt x="11740" y="8421"/>
                    <a:pt x="10181" y="8791"/>
                  </a:cubicBezTo>
                  <a:cubicBezTo>
                    <a:pt x="9972" y="8840"/>
                    <a:pt x="9764" y="8864"/>
                    <a:pt x="9559" y="8864"/>
                  </a:cubicBezTo>
                  <a:cubicBezTo>
                    <a:pt x="8234" y="8864"/>
                    <a:pt x="7060" y="7875"/>
                    <a:pt x="6895" y="6493"/>
                  </a:cubicBezTo>
                  <a:cubicBezTo>
                    <a:pt x="6797" y="5723"/>
                    <a:pt x="6142" y="5217"/>
                    <a:pt x="5440" y="5217"/>
                  </a:cubicBezTo>
                  <a:cubicBezTo>
                    <a:pt x="5197" y="5217"/>
                    <a:pt x="4948" y="5277"/>
                    <a:pt x="4716" y="5409"/>
                  </a:cubicBezTo>
                  <a:cubicBezTo>
                    <a:pt x="4267" y="5669"/>
                    <a:pt x="3807" y="5785"/>
                    <a:pt x="3365" y="5785"/>
                  </a:cubicBezTo>
                  <a:cubicBezTo>
                    <a:pt x="1540" y="5785"/>
                    <a:pt x="28" y="3816"/>
                    <a:pt x="977" y="1909"/>
                  </a:cubicBezTo>
                  <a:cubicBezTo>
                    <a:pt x="1478" y="886"/>
                    <a:pt x="2419" y="412"/>
                    <a:pt x="3355" y="412"/>
                  </a:cubicBezTo>
                  <a:cubicBezTo>
                    <a:pt x="4599" y="412"/>
                    <a:pt x="5835" y="1248"/>
                    <a:pt x="6025" y="2742"/>
                  </a:cubicBezTo>
                  <a:cubicBezTo>
                    <a:pt x="6133" y="3480"/>
                    <a:pt x="6752" y="4016"/>
                    <a:pt x="7490" y="4028"/>
                  </a:cubicBezTo>
                  <a:cubicBezTo>
                    <a:pt x="7740" y="4016"/>
                    <a:pt x="7990" y="3957"/>
                    <a:pt x="8216" y="3826"/>
                  </a:cubicBezTo>
                  <a:cubicBezTo>
                    <a:pt x="8631" y="3588"/>
                    <a:pt x="9090" y="3471"/>
                    <a:pt x="9548" y="3471"/>
                  </a:cubicBezTo>
                  <a:cubicBezTo>
                    <a:pt x="10169" y="3471"/>
                    <a:pt x="10788" y="3687"/>
                    <a:pt x="11288" y="4111"/>
                  </a:cubicBezTo>
                  <a:cubicBezTo>
                    <a:pt x="11431" y="4230"/>
                    <a:pt x="11574" y="4373"/>
                    <a:pt x="11693" y="4528"/>
                  </a:cubicBezTo>
                  <a:cubicBezTo>
                    <a:pt x="11729" y="4586"/>
                    <a:pt x="11795" y="4617"/>
                    <a:pt x="11864" y="4617"/>
                  </a:cubicBezTo>
                  <a:cubicBezTo>
                    <a:pt x="11908" y="4617"/>
                    <a:pt x="11953" y="4604"/>
                    <a:pt x="11990" y="4576"/>
                  </a:cubicBezTo>
                  <a:lnTo>
                    <a:pt x="11979" y="4576"/>
                  </a:lnTo>
                  <a:cubicBezTo>
                    <a:pt x="12074" y="4504"/>
                    <a:pt x="12098" y="4373"/>
                    <a:pt x="12014" y="4278"/>
                  </a:cubicBezTo>
                  <a:cubicBezTo>
                    <a:pt x="11411" y="3484"/>
                    <a:pt x="10490" y="3057"/>
                    <a:pt x="9551" y="3057"/>
                  </a:cubicBezTo>
                  <a:cubicBezTo>
                    <a:pt x="9027" y="3057"/>
                    <a:pt x="8496" y="3191"/>
                    <a:pt x="8014" y="3468"/>
                  </a:cubicBezTo>
                  <a:cubicBezTo>
                    <a:pt x="7847" y="3552"/>
                    <a:pt x="7668" y="3611"/>
                    <a:pt x="7490" y="3611"/>
                  </a:cubicBezTo>
                  <a:cubicBezTo>
                    <a:pt x="6954" y="3599"/>
                    <a:pt x="6514" y="3218"/>
                    <a:pt x="6442" y="2695"/>
                  </a:cubicBezTo>
                  <a:cubicBezTo>
                    <a:pt x="6264" y="1337"/>
                    <a:pt x="5228" y="266"/>
                    <a:pt x="3882" y="39"/>
                  </a:cubicBezTo>
                  <a:cubicBezTo>
                    <a:pt x="3717" y="13"/>
                    <a:pt x="3552" y="0"/>
                    <a:pt x="33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20" name="Google Shape;6920;p112"/>
            <p:cNvSpPr/>
            <p:nvPr/>
          </p:nvSpPr>
          <p:spPr>
            <a:xfrm>
              <a:off x="1534362" y="3952087"/>
              <a:ext cx="89169" cy="87577"/>
            </a:xfrm>
            <a:custGeom>
              <a:rect b="b" l="l" r="r" t="t"/>
              <a:pathLst>
                <a:path extrusionOk="0" h="3191" w="3249">
                  <a:moveTo>
                    <a:pt x="1392" y="0"/>
                  </a:moveTo>
                  <a:cubicBezTo>
                    <a:pt x="379" y="0"/>
                    <a:pt x="1" y="1508"/>
                    <a:pt x="1057" y="1937"/>
                  </a:cubicBezTo>
                  <a:cubicBezTo>
                    <a:pt x="1153" y="1973"/>
                    <a:pt x="1224" y="2068"/>
                    <a:pt x="1224" y="2175"/>
                  </a:cubicBezTo>
                  <a:cubicBezTo>
                    <a:pt x="1212" y="2663"/>
                    <a:pt x="1545" y="3092"/>
                    <a:pt x="2034" y="3175"/>
                  </a:cubicBezTo>
                  <a:cubicBezTo>
                    <a:pt x="2093" y="3186"/>
                    <a:pt x="2153" y="3191"/>
                    <a:pt x="2211" y="3191"/>
                  </a:cubicBezTo>
                  <a:cubicBezTo>
                    <a:pt x="2690" y="3191"/>
                    <a:pt x="3117" y="2855"/>
                    <a:pt x="3212" y="2378"/>
                  </a:cubicBezTo>
                  <a:cubicBezTo>
                    <a:pt x="3248" y="2128"/>
                    <a:pt x="3248" y="1878"/>
                    <a:pt x="3212" y="1628"/>
                  </a:cubicBezTo>
                  <a:cubicBezTo>
                    <a:pt x="3190" y="1528"/>
                    <a:pt x="3097" y="1460"/>
                    <a:pt x="2988" y="1460"/>
                  </a:cubicBezTo>
                  <a:cubicBezTo>
                    <a:pt x="2980" y="1460"/>
                    <a:pt x="2971" y="1460"/>
                    <a:pt x="2962" y="1461"/>
                  </a:cubicBezTo>
                  <a:cubicBezTo>
                    <a:pt x="2843" y="1485"/>
                    <a:pt x="2772" y="1592"/>
                    <a:pt x="2796" y="1711"/>
                  </a:cubicBezTo>
                  <a:cubicBezTo>
                    <a:pt x="2831" y="1901"/>
                    <a:pt x="2831" y="2104"/>
                    <a:pt x="2796" y="2306"/>
                  </a:cubicBezTo>
                  <a:cubicBezTo>
                    <a:pt x="2748" y="2580"/>
                    <a:pt x="2510" y="2782"/>
                    <a:pt x="2224" y="2782"/>
                  </a:cubicBezTo>
                  <a:cubicBezTo>
                    <a:pt x="2188" y="2782"/>
                    <a:pt x="2153" y="2771"/>
                    <a:pt x="2117" y="2771"/>
                  </a:cubicBezTo>
                  <a:cubicBezTo>
                    <a:pt x="1831" y="2711"/>
                    <a:pt x="1629" y="2461"/>
                    <a:pt x="1641" y="2175"/>
                  </a:cubicBezTo>
                  <a:cubicBezTo>
                    <a:pt x="1641" y="1901"/>
                    <a:pt x="1486" y="1651"/>
                    <a:pt x="1224" y="1544"/>
                  </a:cubicBezTo>
                  <a:cubicBezTo>
                    <a:pt x="596" y="1302"/>
                    <a:pt x="824" y="419"/>
                    <a:pt x="1417" y="419"/>
                  </a:cubicBezTo>
                  <a:cubicBezTo>
                    <a:pt x="1466" y="419"/>
                    <a:pt x="1516" y="424"/>
                    <a:pt x="1569" y="437"/>
                  </a:cubicBezTo>
                  <a:cubicBezTo>
                    <a:pt x="1915" y="508"/>
                    <a:pt x="2236" y="711"/>
                    <a:pt x="2462" y="985"/>
                  </a:cubicBezTo>
                  <a:cubicBezTo>
                    <a:pt x="2509" y="1041"/>
                    <a:pt x="2566" y="1064"/>
                    <a:pt x="2621" y="1064"/>
                  </a:cubicBezTo>
                  <a:cubicBezTo>
                    <a:pt x="2775" y="1064"/>
                    <a:pt x="2915" y="881"/>
                    <a:pt x="2784" y="723"/>
                  </a:cubicBezTo>
                  <a:cubicBezTo>
                    <a:pt x="2498" y="365"/>
                    <a:pt x="2105" y="127"/>
                    <a:pt x="1653" y="32"/>
                  </a:cubicBezTo>
                  <a:cubicBezTo>
                    <a:pt x="1562" y="10"/>
                    <a:pt x="1474" y="0"/>
                    <a:pt x="13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21" name="Google Shape;6921;p112"/>
            <p:cNvSpPr/>
            <p:nvPr/>
          </p:nvSpPr>
          <p:spPr>
            <a:xfrm>
              <a:off x="1694394" y="4030031"/>
              <a:ext cx="90212" cy="52749"/>
            </a:xfrm>
            <a:custGeom>
              <a:rect b="b" l="l" r="r" t="t"/>
              <a:pathLst>
                <a:path extrusionOk="0" h="1922" w="3287">
                  <a:moveTo>
                    <a:pt x="1801" y="415"/>
                  </a:moveTo>
                  <a:cubicBezTo>
                    <a:pt x="2110" y="415"/>
                    <a:pt x="2417" y="532"/>
                    <a:pt x="2656" y="764"/>
                  </a:cubicBezTo>
                  <a:cubicBezTo>
                    <a:pt x="3002" y="1055"/>
                    <a:pt x="2708" y="1506"/>
                    <a:pt x="2374" y="1506"/>
                  </a:cubicBezTo>
                  <a:cubicBezTo>
                    <a:pt x="2272" y="1506"/>
                    <a:pt x="2165" y="1463"/>
                    <a:pt x="2072" y="1359"/>
                  </a:cubicBezTo>
                  <a:cubicBezTo>
                    <a:pt x="1998" y="1285"/>
                    <a:pt x="1898" y="1246"/>
                    <a:pt x="1797" y="1246"/>
                  </a:cubicBezTo>
                  <a:cubicBezTo>
                    <a:pt x="1704" y="1246"/>
                    <a:pt x="1611" y="1279"/>
                    <a:pt x="1537" y="1347"/>
                  </a:cubicBezTo>
                  <a:lnTo>
                    <a:pt x="1513" y="1371"/>
                  </a:lnTo>
                  <a:cubicBezTo>
                    <a:pt x="1430" y="1437"/>
                    <a:pt x="1330" y="1470"/>
                    <a:pt x="1231" y="1470"/>
                  </a:cubicBezTo>
                  <a:cubicBezTo>
                    <a:pt x="1115" y="1470"/>
                    <a:pt x="1001" y="1425"/>
                    <a:pt x="918" y="1335"/>
                  </a:cubicBezTo>
                  <a:cubicBezTo>
                    <a:pt x="846" y="1252"/>
                    <a:pt x="810" y="1145"/>
                    <a:pt x="822" y="1038"/>
                  </a:cubicBezTo>
                  <a:cubicBezTo>
                    <a:pt x="822" y="919"/>
                    <a:pt x="870" y="824"/>
                    <a:pt x="953" y="752"/>
                  </a:cubicBezTo>
                  <a:lnTo>
                    <a:pt x="977" y="728"/>
                  </a:lnTo>
                  <a:cubicBezTo>
                    <a:pt x="1215" y="520"/>
                    <a:pt x="1508" y="415"/>
                    <a:pt x="1801" y="415"/>
                  </a:cubicBezTo>
                  <a:close/>
                  <a:moveTo>
                    <a:pt x="1801" y="0"/>
                  </a:moveTo>
                  <a:cubicBezTo>
                    <a:pt x="1409" y="0"/>
                    <a:pt x="1017" y="140"/>
                    <a:pt x="703" y="419"/>
                  </a:cubicBezTo>
                  <a:lnTo>
                    <a:pt x="679" y="443"/>
                  </a:lnTo>
                  <a:cubicBezTo>
                    <a:pt x="1" y="1019"/>
                    <a:pt x="549" y="1922"/>
                    <a:pt x="1218" y="1922"/>
                  </a:cubicBezTo>
                  <a:cubicBezTo>
                    <a:pt x="1406" y="1922"/>
                    <a:pt x="1604" y="1850"/>
                    <a:pt x="1787" y="1681"/>
                  </a:cubicBezTo>
                  <a:lnTo>
                    <a:pt x="1799" y="1669"/>
                  </a:lnTo>
                  <a:cubicBezTo>
                    <a:pt x="1961" y="1819"/>
                    <a:pt x="2165" y="1894"/>
                    <a:pt x="2369" y="1894"/>
                  </a:cubicBezTo>
                  <a:cubicBezTo>
                    <a:pt x="2584" y="1894"/>
                    <a:pt x="2800" y="1810"/>
                    <a:pt x="2965" y="1645"/>
                  </a:cubicBezTo>
                  <a:cubicBezTo>
                    <a:pt x="3287" y="1312"/>
                    <a:pt x="3275" y="788"/>
                    <a:pt x="2942" y="466"/>
                  </a:cubicBezTo>
                  <a:cubicBezTo>
                    <a:pt x="2624" y="155"/>
                    <a:pt x="2213" y="0"/>
                    <a:pt x="18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22" name="Google Shape;6922;p112"/>
            <p:cNvSpPr/>
            <p:nvPr/>
          </p:nvSpPr>
          <p:spPr>
            <a:xfrm>
              <a:off x="1786883" y="4080310"/>
              <a:ext cx="16549" cy="16110"/>
            </a:xfrm>
            <a:custGeom>
              <a:rect b="b" l="l" r="r" t="t"/>
              <a:pathLst>
                <a:path extrusionOk="0" h="587" w="603">
                  <a:moveTo>
                    <a:pt x="324" y="0"/>
                  </a:moveTo>
                  <a:cubicBezTo>
                    <a:pt x="262" y="0"/>
                    <a:pt x="199" y="29"/>
                    <a:pt x="155" y="99"/>
                  </a:cubicBezTo>
                  <a:lnTo>
                    <a:pt x="60" y="277"/>
                  </a:lnTo>
                  <a:cubicBezTo>
                    <a:pt x="0" y="373"/>
                    <a:pt x="36" y="504"/>
                    <a:pt x="131" y="551"/>
                  </a:cubicBezTo>
                  <a:cubicBezTo>
                    <a:pt x="167" y="575"/>
                    <a:pt x="203" y="587"/>
                    <a:pt x="238" y="587"/>
                  </a:cubicBezTo>
                  <a:cubicBezTo>
                    <a:pt x="310" y="587"/>
                    <a:pt x="381" y="539"/>
                    <a:pt x="417" y="480"/>
                  </a:cubicBezTo>
                  <a:lnTo>
                    <a:pt x="512" y="313"/>
                  </a:lnTo>
                  <a:cubicBezTo>
                    <a:pt x="603" y="148"/>
                    <a:pt x="465" y="0"/>
                    <a:pt x="3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23" name="Google Shape;6923;p112"/>
            <p:cNvSpPr/>
            <p:nvPr/>
          </p:nvSpPr>
          <p:spPr>
            <a:xfrm>
              <a:off x="1732103" y="4101799"/>
              <a:ext cx="28653" cy="17510"/>
            </a:xfrm>
            <a:custGeom>
              <a:rect b="b" l="l" r="r" t="t"/>
              <a:pathLst>
                <a:path extrusionOk="0" h="638" w="1044">
                  <a:moveTo>
                    <a:pt x="303" y="0"/>
                  </a:moveTo>
                  <a:cubicBezTo>
                    <a:pt x="105" y="0"/>
                    <a:pt x="0" y="310"/>
                    <a:pt x="234" y="411"/>
                  </a:cubicBezTo>
                  <a:lnTo>
                    <a:pt x="663" y="614"/>
                  </a:lnTo>
                  <a:cubicBezTo>
                    <a:pt x="687" y="625"/>
                    <a:pt x="722" y="637"/>
                    <a:pt x="746" y="637"/>
                  </a:cubicBezTo>
                  <a:cubicBezTo>
                    <a:pt x="972" y="637"/>
                    <a:pt x="1044" y="328"/>
                    <a:pt x="841" y="233"/>
                  </a:cubicBezTo>
                  <a:lnTo>
                    <a:pt x="413" y="30"/>
                  </a:lnTo>
                  <a:cubicBezTo>
                    <a:pt x="374" y="9"/>
                    <a:pt x="337" y="0"/>
                    <a:pt x="3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24" name="Google Shape;6924;p112"/>
            <p:cNvSpPr/>
            <p:nvPr/>
          </p:nvSpPr>
          <p:spPr>
            <a:xfrm>
              <a:off x="1528406" y="3997948"/>
              <a:ext cx="14711" cy="20721"/>
            </a:xfrm>
            <a:custGeom>
              <a:rect b="b" l="l" r="r" t="t"/>
              <a:pathLst>
                <a:path extrusionOk="0" h="755" w="536">
                  <a:moveTo>
                    <a:pt x="292" y="0"/>
                  </a:moveTo>
                  <a:cubicBezTo>
                    <a:pt x="206" y="0"/>
                    <a:pt x="121" y="49"/>
                    <a:pt x="96" y="159"/>
                  </a:cubicBezTo>
                  <a:lnTo>
                    <a:pt x="96" y="171"/>
                  </a:lnTo>
                  <a:lnTo>
                    <a:pt x="24" y="504"/>
                  </a:lnTo>
                  <a:cubicBezTo>
                    <a:pt x="0" y="611"/>
                    <a:pt x="72" y="730"/>
                    <a:pt x="191" y="754"/>
                  </a:cubicBezTo>
                  <a:lnTo>
                    <a:pt x="227" y="754"/>
                  </a:lnTo>
                  <a:cubicBezTo>
                    <a:pt x="334" y="754"/>
                    <a:pt x="417" y="683"/>
                    <a:pt x="429" y="588"/>
                  </a:cubicBezTo>
                  <a:lnTo>
                    <a:pt x="500" y="254"/>
                  </a:lnTo>
                  <a:cubicBezTo>
                    <a:pt x="535" y="95"/>
                    <a:pt x="413" y="0"/>
                    <a:pt x="2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25" name="Google Shape;6925;p112"/>
            <p:cNvSpPr/>
            <p:nvPr/>
          </p:nvSpPr>
          <p:spPr>
            <a:xfrm>
              <a:off x="1646694" y="4028329"/>
              <a:ext cx="23465" cy="13201"/>
            </a:xfrm>
            <a:custGeom>
              <a:rect b="b" l="l" r="r" t="t"/>
              <a:pathLst>
                <a:path extrusionOk="0" h="481" w="855">
                  <a:moveTo>
                    <a:pt x="568" y="0"/>
                  </a:moveTo>
                  <a:cubicBezTo>
                    <a:pt x="554" y="0"/>
                    <a:pt x="540" y="2"/>
                    <a:pt x="524" y="4"/>
                  </a:cubicBezTo>
                  <a:lnTo>
                    <a:pt x="239" y="64"/>
                  </a:lnTo>
                  <a:cubicBezTo>
                    <a:pt x="0" y="124"/>
                    <a:pt x="48" y="481"/>
                    <a:pt x="286" y="481"/>
                  </a:cubicBezTo>
                  <a:lnTo>
                    <a:pt x="334" y="481"/>
                  </a:lnTo>
                  <a:lnTo>
                    <a:pt x="620" y="409"/>
                  </a:lnTo>
                  <a:cubicBezTo>
                    <a:pt x="855" y="342"/>
                    <a:pt x="795" y="0"/>
                    <a:pt x="5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sp>
          <p:nvSpPr>
            <p:cNvPr id="6926" name="Google Shape;6926;p112"/>
            <p:cNvSpPr/>
            <p:nvPr/>
          </p:nvSpPr>
          <p:spPr>
            <a:xfrm>
              <a:off x="1642111" y="4046223"/>
              <a:ext cx="51322" cy="43994"/>
            </a:xfrm>
            <a:custGeom>
              <a:rect b="b" l="l" r="r" t="t"/>
              <a:pathLst>
                <a:path extrusionOk="0" h="1603" w="1870">
                  <a:moveTo>
                    <a:pt x="798" y="412"/>
                  </a:moveTo>
                  <a:cubicBezTo>
                    <a:pt x="1144" y="412"/>
                    <a:pt x="1322" y="829"/>
                    <a:pt x="1072" y="1067"/>
                  </a:cubicBezTo>
                  <a:cubicBezTo>
                    <a:pt x="995" y="1144"/>
                    <a:pt x="900" y="1179"/>
                    <a:pt x="805" y="1179"/>
                  </a:cubicBezTo>
                  <a:cubicBezTo>
                    <a:pt x="608" y="1179"/>
                    <a:pt x="417" y="1027"/>
                    <a:pt x="417" y="793"/>
                  </a:cubicBezTo>
                  <a:cubicBezTo>
                    <a:pt x="417" y="579"/>
                    <a:pt x="596" y="412"/>
                    <a:pt x="798" y="412"/>
                  </a:cubicBezTo>
                  <a:close/>
                  <a:moveTo>
                    <a:pt x="814" y="0"/>
                  </a:moveTo>
                  <a:cubicBezTo>
                    <a:pt x="400" y="0"/>
                    <a:pt x="1" y="321"/>
                    <a:pt x="1" y="805"/>
                  </a:cubicBezTo>
                  <a:cubicBezTo>
                    <a:pt x="1" y="1246"/>
                    <a:pt x="358" y="1603"/>
                    <a:pt x="798" y="1603"/>
                  </a:cubicBezTo>
                  <a:cubicBezTo>
                    <a:pt x="1513" y="1603"/>
                    <a:pt x="1870" y="745"/>
                    <a:pt x="1370" y="234"/>
                  </a:cubicBezTo>
                  <a:cubicBezTo>
                    <a:pt x="1209" y="73"/>
                    <a:pt x="1010" y="0"/>
                    <a:pt x="8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sp>
        <p:nvSpPr>
          <p:cNvPr id="6927" name="Google Shape;6927;p112"/>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PREMIUM ICON PACK</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6927"/>
                                        </p:tgtEl>
                                        <p:attrNameLst>
                                          <p:attrName>style.visibility</p:attrName>
                                        </p:attrNameLst>
                                      </p:cBhvr>
                                      <p:to>
                                        <p:strVal val="visible"/>
                                      </p:to>
                                    </p:set>
                                    <p:animEffect filter="fade" transition="in">
                                      <p:cBhvr>
                                        <p:cTn dur="1000"/>
                                        <p:tgtEl>
                                          <p:spTgt spid="692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31" name="Shape 6931"/>
        <p:cNvGrpSpPr/>
        <p:nvPr/>
      </p:nvGrpSpPr>
      <p:grpSpPr>
        <a:xfrm>
          <a:off x="0" y="0"/>
          <a:ext cx="0" cy="0"/>
          <a:chOff x="0" y="0"/>
          <a:chExt cx="0" cy="0"/>
        </a:xfrm>
      </p:grpSpPr>
      <p:grpSp>
        <p:nvGrpSpPr>
          <p:cNvPr id="6932" name="Google Shape;6932;p113"/>
          <p:cNvGrpSpPr/>
          <p:nvPr/>
        </p:nvGrpSpPr>
        <p:grpSpPr>
          <a:xfrm>
            <a:off x="7245762" y="2904309"/>
            <a:ext cx="371366" cy="380008"/>
            <a:chOff x="7245762" y="2904309"/>
            <a:chExt cx="371366" cy="380008"/>
          </a:xfrm>
        </p:grpSpPr>
        <p:sp>
          <p:nvSpPr>
            <p:cNvPr id="6933" name="Google Shape;6933;p113"/>
            <p:cNvSpPr/>
            <p:nvPr/>
          </p:nvSpPr>
          <p:spPr>
            <a:xfrm>
              <a:off x="7260601" y="2941462"/>
              <a:ext cx="244229" cy="342855"/>
            </a:xfrm>
            <a:custGeom>
              <a:rect b="b" l="l" r="r" t="t"/>
              <a:pathLst>
                <a:path extrusionOk="0" h="13307" w="9480">
                  <a:moveTo>
                    <a:pt x="6596" y="1"/>
                  </a:moveTo>
                  <a:lnTo>
                    <a:pt x="1" y="5649"/>
                  </a:lnTo>
                  <a:lnTo>
                    <a:pt x="281" y="5978"/>
                  </a:lnTo>
                  <a:lnTo>
                    <a:pt x="1224" y="5173"/>
                  </a:lnTo>
                  <a:lnTo>
                    <a:pt x="1224" y="13306"/>
                  </a:lnTo>
                  <a:lnTo>
                    <a:pt x="4774" y="13306"/>
                  </a:lnTo>
                  <a:lnTo>
                    <a:pt x="4774" y="12873"/>
                  </a:lnTo>
                  <a:lnTo>
                    <a:pt x="1657" y="12873"/>
                  </a:lnTo>
                  <a:lnTo>
                    <a:pt x="1657" y="4802"/>
                  </a:lnTo>
                  <a:lnTo>
                    <a:pt x="6596" y="572"/>
                  </a:lnTo>
                  <a:lnTo>
                    <a:pt x="9199" y="2799"/>
                  </a:lnTo>
                  <a:lnTo>
                    <a:pt x="9480" y="2471"/>
                  </a:lnTo>
                  <a:lnTo>
                    <a:pt x="659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13"/>
            <p:cNvSpPr/>
            <p:nvPr/>
          </p:nvSpPr>
          <p:spPr>
            <a:xfrm>
              <a:off x="7372900" y="2904309"/>
              <a:ext cx="244229" cy="167653"/>
            </a:xfrm>
            <a:custGeom>
              <a:rect b="b" l="l" r="r" t="t"/>
              <a:pathLst>
                <a:path extrusionOk="0" h="6507" w="9480">
                  <a:moveTo>
                    <a:pt x="2275" y="1"/>
                  </a:moveTo>
                  <a:lnTo>
                    <a:pt x="1" y="1947"/>
                  </a:lnTo>
                  <a:lnTo>
                    <a:pt x="281" y="2276"/>
                  </a:lnTo>
                  <a:lnTo>
                    <a:pt x="2275" y="567"/>
                  </a:lnTo>
                  <a:lnTo>
                    <a:pt x="9199" y="6506"/>
                  </a:lnTo>
                  <a:lnTo>
                    <a:pt x="9480" y="6178"/>
                  </a:lnTo>
                  <a:lnTo>
                    <a:pt x="227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13"/>
            <p:cNvSpPr/>
            <p:nvPr/>
          </p:nvSpPr>
          <p:spPr>
            <a:xfrm>
              <a:off x="7245762" y="2961687"/>
              <a:ext cx="126056" cy="110274"/>
            </a:xfrm>
            <a:custGeom>
              <a:rect b="b" l="l" r="r" t="t"/>
              <a:pathLst>
                <a:path extrusionOk="0" h="4280" w="4893">
                  <a:moveTo>
                    <a:pt x="4612" y="1"/>
                  </a:moveTo>
                  <a:lnTo>
                    <a:pt x="1" y="3951"/>
                  </a:lnTo>
                  <a:lnTo>
                    <a:pt x="282" y="4279"/>
                  </a:lnTo>
                  <a:lnTo>
                    <a:pt x="4893" y="329"/>
                  </a:lnTo>
                  <a:lnTo>
                    <a:pt x="461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13"/>
            <p:cNvSpPr/>
            <p:nvPr/>
          </p:nvSpPr>
          <p:spPr>
            <a:xfrm>
              <a:off x="7344226" y="3066525"/>
              <a:ext cx="174592" cy="174738"/>
            </a:xfrm>
            <a:custGeom>
              <a:rect b="b" l="l" r="r" t="t"/>
              <a:pathLst>
                <a:path extrusionOk="0" h="6782" w="6777">
                  <a:moveTo>
                    <a:pt x="4468" y="438"/>
                  </a:moveTo>
                  <a:lnTo>
                    <a:pt x="4468" y="2313"/>
                  </a:lnTo>
                  <a:lnTo>
                    <a:pt x="6343" y="2313"/>
                  </a:lnTo>
                  <a:lnTo>
                    <a:pt x="6343" y="4474"/>
                  </a:lnTo>
                  <a:lnTo>
                    <a:pt x="4468" y="4474"/>
                  </a:lnTo>
                  <a:lnTo>
                    <a:pt x="4468" y="6349"/>
                  </a:lnTo>
                  <a:lnTo>
                    <a:pt x="2308" y="6349"/>
                  </a:lnTo>
                  <a:lnTo>
                    <a:pt x="2308" y="4474"/>
                  </a:lnTo>
                  <a:lnTo>
                    <a:pt x="433" y="4474"/>
                  </a:lnTo>
                  <a:lnTo>
                    <a:pt x="433" y="2309"/>
                  </a:lnTo>
                  <a:lnTo>
                    <a:pt x="2308" y="2309"/>
                  </a:lnTo>
                  <a:lnTo>
                    <a:pt x="2308" y="438"/>
                  </a:lnTo>
                  <a:close/>
                  <a:moveTo>
                    <a:pt x="1875" y="1"/>
                  </a:moveTo>
                  <a:lnTo>
                    <a:pt x="1875" y="1876"/>
                  </a:lnTo>
                  <a:lnTo>
                    <a:pt x="0" y="1876"/>
                  </a:lnTo>
                  <a:lnTo>
                    <a:pt x="0" y="4907"/>
                  </a:lnTo>
                  <a:lnTo>
                    <a:pt x="1875" y="4907"/>
                  </a:lnTo>
                  <a:lnTo>
                    <a:pt x="1875" y="6782"/>
                  </a:lnTo>
                  <a:lnTo>
                    <a:pt x="4901" y="6782"/>
                  </a:lnTo>
                  <a:lnTo>
                    <a:pt x="4901" y="4907"/>
                  </a:lnTo>
                  <a:lnTo>
                    <a:pt x="6776" y="4907"/>
                  </a:lnTo>
                  <a:lnTo>
                    <a:pt x="6776" y="1876"/>
                  </a:lnTo>
                  <a:lnTo>
                    <a:pt x="4901" y="1876"/>
                  </a:lnTo>
                  <a:lnTo>
                    <a:pt x="490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13"/>
            <p:cNvSpPr/>
            <p:nvPr/>
          </p:nvSpPr>
          <p:spPr>
            <a:xfrm>
              <a:off x="7394721" y="3012470"/>
              <a:ext cx="207594" cy="271847"/>
            </a:xfrm>
            <a:custGeom>
              <a:rect b="b" l="l" r="r" t="t"/>
              <a:pathLst>
                <a:path extrusionOk="0" h="10551" w="8058">
                  <a:moveTo>
                    <a:pt x="4602" y="0"/>
                  </a:moveTo>
                  <a:lnTo>
                    <a:pt x="4322" y="328"/>
                  </a:lnTo>
                  <a:lnTo>
                    <a:pt x="6406" y="2113"/>
                  </a:lnTo>
                  <a:lnTo>
                    <a:pt x="6406" y="10117"/>
                  </a:lnTo>
                  <a:lnTo>
                    <a:pt x="1" y="10117"/>
                  </a:lnTo>
                  <a:lnTo>
                    <a:pt x="1" y="10550"/>
                  </a:lnTo>
                  <a:lnTo>
                    <a:pt x="6834" y="10550"/>
                  </a:lnTo>
                  <a:lnTo>
                    <a:pt x="6834" y="2479"/>
                  </a:lnTo>
                  <a:lnTo>
                    <a:pt x="7776" y="3288"/>
                  </a:lnTo>
                  <a:lnTo>
                    <a:pt x="8057" y="2960"/>
                  </a:lnTo>
                  <a:lnTo>
                    <a:pt x="460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13"/>
            <p:cNvSpPr/>
            <p:nvPr/>
          </p:nvSpPr>
          <p:spPr>
            <a:xfrm>
              <a:off x="7519772" y="3049598"/>
              <a:ext cx="15715" cy="15742"/>
            </a:xfrm>
            <a:custGeom>
              <a:rect b="b" l="l" r="r" t="t"/>
              <a:pathLst>
                <a:path extrusionOk="0" h="611" w="610">
                  <a:moveTo>
                    <a:pt x="281" y="1"/>
                  </a:moveTo>
                  <a:lnTo>
                    <a:pt x="0" y="329"/>
                  </a:lnTo>
                  <a:lnTo>
                    <a:pt x="324" y="610"/>
                  </a:lnTo>
                  <a:lnTo>
                    <a:pt x="610" y="282"/>
                  </a:lnTo>
                  <a:lnTo>
                    <a:pt x="28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13"/>
            <p:cNvSpPr/>
            <p:nvPr/>
          </p:nvSpPr>
          <p:spPr>
            <a:xfrm>
              <a:off x="7461291" y="2999588"/>
              <a:ext cx="40241" cy="36792"/>
            </a:xfrm>
            <a:custGeom>
              <a:rect b="b" l="l" r="r" t="t"/>
              <a:pathLst>
                <a:path extrusionOk="0" h="1428" w="1562">
                  <a:moveTo>
                    <a:pt x="281" y="0"/>
                  </a:moveTo>
                  <a:lnTo>
                    <a:pt x="1" y="329"/>
                  </a:lnTo>
                  <a:lnTo>
                    <a:pt x="1281" y="1428"/>
                  </a:lnTo>
                  <a:lnTo>
                    <a:pt x="1561" y="1100"/>
                  </a:lnTo>
                  <a:lnTo>
                    <a:pt x="28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13"/>
            <p:cNvSpPr/>
            <p:nvPr/>
          </p:nvSpPr>
          <p:spPr>
            <a:xfrm>
              <a:off x="7502846" y="3035144"/>
              <a:ext cx="15715" cy="15717"/>
            </a:xfrm>
            <a:custGeom>
              <a:rect b="b" l="l" r="r" t="t"/>
              <a:pathLst>
                <a:path extrusionOk="0" h="610" w="610">
                  <a:moveTo>
                    <a:pt x="282" y="0"/>
                  </a:moveTo>
                  <a:lnTo>
                    <a:pt x="1" y="329"/>
                  </a:lnTo>
                  <a:lnTo>
                    <a:pt x="329" y="610"/>
                  </a:lnTo>
                  <a:lnTo>
                    <a:pt x="610" y="281"/>
                  </a:lnTo>
                  <a:lnTo>
                    <a:pt x="28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1" name="Google Shape;6941;p113"/>
          <p:cNvGrpSpPr/>
          <p:nvPr/>
        </p:nvGrpSpPr>
        <p:grpSpPr>
          <a:xfrm>
            <a:off x="5972502" y="2904309"/>
            <a:ext cx="379688" cy="380008"/>
            <a:chOff x="5972502" y="2904309"/>
            <a:chExt cx="379688" cy="380008"/>
          </a:xfrm>
        </p:grpSpPr>
        <p:sp>
          <p:nvSpPr>
            <p:cNvPr id="6942" name="Google Shape;6942;p113"/>
            <p:cNvSpPr/>
            <p:nvPr/>
          </p:nvSpPr>
          <p:spPr>
            <a:xfrm>
              <a:off x="5972605" y="3005102"/>
              <a:ext cx="11078" cy="279215"/>
            </a:xfrm>
            <a:custGeom>
              <a:rect b="b" l="l" r="r" t="t"/>
              <a:pathLst>
                <a:path extrusionOk="0" h="10837" w="430">
                  <a:moveTo>
                    <a:pt x="1" y="1"/>
                  </a:moveTo>
                  <a:lnTo>
                    <a:pt x="1" y="10836"/>
                  </a:lnTo>
                  <a:lnTo>
                    <a:pt x="429" y="10836"/>
                  </a:lnTo>
                  <a:lnTo>
                    <a:pt x="42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13"/>
            <p:cNvSpPr/>
            <p:nvPr/>
          </p:nvSpPr>
          <p:spPr>
            <a:xfrm>
              <a:off x="5972502" y="2904309"/>
              <a:ext cx="188942" cy="380008"/>
            </a:xfrm>
            <a:custGeom>
              <a:rect b="b" l="l" r="r" t="t"/>
              <a:pathLst>
                <a:path extrusionOk="0" h="14749" w="7334">
                  <a:moveTo>
                    <a:pt x="2308" y="3318"/>
                  </a:moveTo>
                  <a:lnTo>
                    <a:pt x="2308" y="9228"/>
                  </a:lnTo>
                  <a:lnTo>
                    <a:pt x="1585" y="9228"/>
                  </a:lnTo>
                  <a:lnTo>
                    <a:pt x="1585" y="3318"/>
                  </a:lnTo>
                  <a:close/>
                  <a:moveTo>
                    <a:pt x="795" y="1"/>
                  </a:moveTo>
                  <a:cubicBezTo>
                    <a:pt x="352" y="1"/>
                    <a:pt x="0" y="353"/>
                    <a:pt x="0" y="791"/>
                  </a:cubicBezTo>
                  <a:lnTo>
                    <a:pt x="0" y="3479"/>
                  </a:lnTo>
                  <a:lnTo>
                    <a:pt x="433" y="3479"/>
                  </a:lnTo>
                  <a:lnTo>
                    <a:pt x="433" y="791"/>
                  </a:lnTo>
                  <a:cubicBezTo>
                    <a:pt x="433" y="591"/>
                    <a:pt x="595" y="434"/>
                    <a:pt x="795" y="434"/>
                  </a:cubicBezTo>
                  <a:cubicBezTo>
                    <a:pt x="990" y="434"/>
                    <a:pt x="1152" y="591"/>
                    <a:pt x="1152" y="791"/>
                  </a:cubicBezTo>
                  <a:lnTo>
                    <a:pt x="1152" y="14748"/>
                  </a:lnTo>
                  <a:lnTo>
                    <a:pt x="1585" y="14748"/>
                  </a:lnTo>
                  <a:lnTo>
                    <a:pt x="1585" y="9661"/>
                  </a:lnTo>
                  <a:lnTo>
                    <a:pt x="2308" y="9661"/>
                  </a:lnTo>
                  <a:lnTo>
                    <a:pt x="2308" y="10741"/>
                  </a:lnTo>
                  <a:cubicBezTo>
                    <a:pt x="2308" y="11098"/>
                    <a:pt x="2598" y="11388"/>
                    <a:pt x="2955" y="11388"/>
                  </a:cubicBezTo>
                  <a:lnTo>
                    <a:pt x="5001" y="11388"/>
                  </a:lnTo>
                  <a:lnTo>
                    <a:pt x="5001" y="10955"/>
                  </a:lnTo>
                  <a:lnTo>
                    <a:pt x="2955" y="10955"/>
                  </a:lnTo>
                  <a:cubicBezTo>
                    <a:pt x="2836" y="10955"/>
                    <a:pt x="2741" y="10860"/>
                    <a:pt x="2741" y="10741"/>
                  </a:cubicBezTo>
                  <a:lnTo>
                    <a:pt x="2741" y="1800"/>
                  </a:lnTo>
                  <a:cubicBezTo>
                    <a:pt x="2741" y="1681"/>
                    <a:pt x="2836" y="1586"/>
                    <a:pt x="2955" y="1586"/>
                  </a:cubicBezTo>
                  <a:lnTo>
                    <a:pt x="7333" y="1586"/>
                  </a:lnTo>
                  <a:lnTo>
                    <a:pt x="7333" y="1153"/>
                  </a:lnTo>
                  <a:lnTo>
                    <a:pt x="2955" y="1153"/>
                  </a:lnTo>
                  <a:cubicBezTo>
                    <a:pt x="2598" y="1153"/>
                    <a:pt x="2308" y="1443"/>
                    <a:pt x="2308" y="1800"/>
                  </a:cubicBezTo>
                  <a:lnTo>
                    <a:pt x="2308" y="2885"/>
                  </a:lnTo>
                  <a:lnTo>
                    <a:pt x="1585" y="2885"/>
                  </a:lnTo>
                  <a:lnTo>
                    <a:pt x="1585" y="791"/>
                  </a:lnTo>
                  <a:cubicBezTo>
                    <a:pt x="1585" y="353"/>
                    <a:pt x="1233" y="1"/>
                    <a:pt x="7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13"/>
            <p:cNvSpPr/>
            <p:nvPr/>
          </p:nvSpPr>
          <p:spPr>
            <a:xfrm>
              <a:off x="6172574" y="2933990"/>
              <a:ext cx="179487" cy="59363"/>
            </a:xfrm>
            <a:custGeom>
              <a:rect b="b" l="l" r="r" t="t"/>
              <a:pathLst>
                <a:path extrusionOk="0" h="2304" w="6967">
                  <a:moveTo>
                    <a:pt x="0" y="1"/>
                  </a:moveTo>
                  <a:lnTo>
                    <a:pt x="0" y="434"/>
                  </a:lnTo>
                  <a:lnTo>
                    <a:pt x="6320" y="434"/>
                  </a:lnTo>
                  <a:cubicBezTo>
                    <a:pt x="6439" y="434"/>
                    <a:pt x="6539" y="529"/>
                    <a:pt x="6539" y="648"/>
                  </a:cubicBezTo>
                  <a:lnTo>
                    <a:pt x="6539" y="2304"/>
                  </a:lnTo>
                  <a:lnTo>
                    <a:pt x="6967" y="2304"/>
                  </a:lnTo>
                  <a:lnTo>
                    <a:pt x="6967" y="648"/>
                  </a:lnTo>
                  <a:cubicBezTo>
                    <a:pt x="6967" y="291"/>
                    <a:pt x="6677" y="1"/>
                    <a:pt x="63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13"/>
            <p:cNvSpPr/>
            <p:nvPr/>
          </p:nvSpPr>
          <p:spPr>
            <a:xfrm>
              <a:off x="6112495" y="3004354"/>
              <a:ext cx="239694" cy="193392"/>
            </a:xfrm>
            <a:custGeom>
              <a:rect b="b" l="l" r="r" t="t"/>
              <a:pathLst>
                <a:path extrusionOk="0" h="7506" w="9304">
                  <a:moveTo>
                    <a:pt x="8871" y="1"/>
                  </a:moveTo>
                  <a:lnTo>
                    <a:pt x="8871" y="6858"/>
                  </a:lnTo>
                  <a:cubicBezTo>
                    <a:pt x="8871" y="6977"/>
                    <a:pt x="8771" y="7072"/>
                    <a:pt x="8652" y="7072"/>
                  </a:cubicBezTo>
                  <a:lnTo>
                    <a:pt x="0" y="7072"/>
                  </a:lnTo>
                  <a:lnTo>
                    <a:pt x="0" y="7505"/>
                  </a:lnTo>
                  <a:lnTo>
                    <a:pt x="8652" y="7505"/>
                  </a:lnTo>
                  <a:cubicBezTo>
                    <a:pt x="9009" y="7505"/>
                    <a:pt x="9299" y="7215"/>
                    <a:pt x="9304" y="6858"/>
                  </a:cubicBezTo>
                  <a:lnTo>
                    <a:pt x="930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13"/>
            <p:cNvSpPr/>
            <p:nvPr/>
          </p:nvSpPr>
          <p:spPr>
            <a:xfrm>
              <a:off x="6104767" y="2978615"/>
              <a:ext cx="174592" cy="174635"/>
            </a:xfrm>
            <a:custGeom>
              <a:rect b="b" l="l" r="r" t="t"/>
              <a:pathLst>
                <a:path extrusionOk="0" h="6778" w="6777">
                  <a:moveTo>
                    <a:pt x="4469" y="434"/>
                  </a:moveTo>
                  <a:lnTo>
                    <a:pt x="4469" y="2304"/>
                  </a:lnTo>
                  <a:lnTo>
                    <a:pt x="6344" y="2304"/>
                  </a:lnTo>
                  <a:lnTo>
                    <a:pt x="6344" y="4469"/>
                  </a:lnTo>
                  <a:lnTo>
                    <a:pt x="4469" y="4469"/>
                  </a:lnTo>
                  <a:lnTo>
                    <a:pt x="4469" y="6344"/>
                  </a:lnTo>
                  <a:lnTo>
                    <a:pt x="2304" y="6344"/>
                  </a:lnTo>
                  <a:lnTo>
                    <a:pt x="2304" y="4469"/>
                  </a:lnTo>
                  <a:lnTo>
                    <a:pt x="429" y="4469"/>
                  </a:lnTo>
                  <a:lnTo>
                    <a:pt x="429" y="2304"/>
                  </a:lnTo>
                  <a:lnTo>
                    <a:pt x="2304" y="2304"/>
                  </a:lnTo>
                  <a:lnTo>
                    <a:pt x="2304" y="434"/>
                  </a:lnTo>
                  <a:close/>
                  <a:moveTo>
                    <a:pt x="1876" y="1"/>
                  </a:moveTo>
                  <a:lnTo>
                    <a:pt x="1876" y="1876"/>
                  </a:lnTo>
                  <a:lnTo>
                    <a:pt x="1" y="1876"/>
                  </a:lnTo>
                  <a:lnTo>
                    <a:pt x="1" y="4902"/>
                  </a:lnTo>
                  <a:lnTo>
                    <a:pt x="1876" y="4902"/>
                  </a:lnTo>
                  <a:lnTo>
                    <a:pt x="1876" y="6777"/>
                  </a:lnTo>
                  <a:lnTo>
                    <a:pt x="4902" y="6777"/>
                  </a:lnTo>
                  <a:lnTo>
                    <a:pt x="4902" y="4902"/>
                  </a:lnTo>
                  <a:lnTo>
                    <a:pt x="6777" y="4902"/>
                  </a:lnTo>
                  <a:lnTo>
                    <a:pt x="6777" y="1876"/>
                  </a:lnTo>
                  <a:lnTo>
                    <a:pt x="4902" y="1876"/>
                  </a:lnTo>
                  <a:lnTo>
                    <a:pt x="490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13"/>
            <p:cNvSpPr/>
            <p:nvPr/>
          </p:nvSpPr>
          <p:spPr>
            <a:xfrm>
              <a:off x="6294559" y="2956303"/>
              <a:ext cx="35320" cy="35221"/>
            </a:xfrm>
            <a:custGeom>
              <a:rect b="b" l="l" r="r" t="t"/>
              <a:pathLst>
                <a:path extrusionOk="0" h="1367" w="1371">
                  <a:moveTo>
                    <a:pt x="0" y="1"/>
                  </a:moveTo>
                  <a:lnTo>
                    <a:pt x="0" y="434"/>
                  </a:lnTo>
                  <a:lnTo>
                    <a:pt x="938" y="434"/>
                  </a:lnTo>
                  <a:lnTo>
                    <a:pt x="938" y="1366"/>
                  </a:lnTo>
                  <a:lnTo>
                    <a:pt x="1371" y="1366"/>
                  </a:lnTo>
                  <a:lnTo>
                    <a:pt x="137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13"/>
            <p:cNvSpPr/>
            <p:nvPr/>
          </p:nvSpPr>
          <p:spPr>
            <a:xfrm>
              <a:off x="6318698" y="3002654"/>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13"/>
            <p:cNvSpPr/>
            <p:nvPr/>
          </p:nvSpPr>
          <p:spPr>
            <a:xfrm>
              <a:off x="6272249" y="2956303"/>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13"/>
            <p:cNvSpPr/>
            <p:nvPr/>
          </p:nvSpPr>
          <p:spPr>
            <a:xfrm>
              <a:off x="6054143" y="3140213"/>
              <a:ext cx="35320" cy="35221"/>
            </a:xfrm>
            <a:custGeom>
              <a:rect b="b" l="l" r="r" t="t"/>
              <a:pathLst>
                <a:path extrusionOk="0" h="1367" w="1371">
                  <a:moveTo>
                    <a:pt x="0" y="1"/>
                  </a:moveTo>
                  <a:lnTo>
                    <a:pt x="5" y="1366"/>
                  </a:lnTo>
                  <a:lnTo>
                    <a:pt x="1371" y="1366"/>
                  </a:lnTo>
                  <a:lnTo>
                    <a:pt x="1371" y="938"/>
                  </a:lnTo>
                  <a:lnTo>
                    <a:pt x="433" y="938"/>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13"/>
            <p:cNvSpPr/>
            <p:nvPr/>
          </p:nvSpPr>
          <p:spPr>
            <a:xfrm>
              <a:off x="6054272" y="3117901"/>
              <a:ext cx="11052" cy="11182"/>
            </a:xfrm>
            <a:custGeom>
              <a:rect b="b" l="l" r="r" t="t"/>
              <a:pathLst>
                <a:path extrusionOk="0" h="434" w="429">
                  <a:moveTo>
                    <a:pt x="0" y="1"/>
                  </a:moveTo>
                  <a:lnTo>
                    <a:pt x="0" y="434"/>
                  </a:lnTo>
                  <a:lnTo>
                    <a:pt x="428" y="434"/>
                  </a:lnTo>
                  <a:lnTo>
                    <a:pt x="42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13"/>
            <p:cNvSpPr/>
            <p:nvPr/>
          </p:nvSpPr>
          <p:spPr>
            <a:xfrm>
              <a:off x="6100593" y="3164381"/>
              <a:ext cx="11181" cy="11053"/>
            </a:xfrm>
            <a:custGeom>
              <a:rect b="b" l="l" r="r" t="t"/>
              <a:pathLst>
                <a:path extrusionOk="0" h="429" w="434">
                  <a:moveTo>
                    <a:pt x="1" y="0"/>
                  </a:moveTo>
                  <a:lnTo>
                    <a:pt x="1" y="428"/>
                  </a:lnTo>
                  <a:lnTo>
                    <a:pt x="434" y="428"/>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3" name="Google Shape;6953;p113"/>
          <p:cNvGrpSpPr/>
          <p:nvPr/>
        </p:nvGrpSpPr>
        <p:grpSpPr>
          <a:xfrm>
            <a:off x="5337688" y="2932496"/>
            <a:ext cx="380074" cy="323608"/>
            <a:chOff x="5337688" y="2932496"/>
            <a:chExt cx="380074" cy="323608"/>
          </a:xfrm>
        </p:grpSpPr>
        <p:sp>
          <p:nvSpPr>
            <p:cNvPr id="6954" name="Google Shape;6954;p113"/>
            <p:cNvSpPr/>
            <p:nvPr/>
          </p:nvSpPr>
          <p:spPr>
            <a:xfrm>
              <a:off x="5515939" y="2932496"/>
              <a:ext cx="168719" cy="168632"/>
            </a:xfrm>
            <a:custGeom>
              <a:rect b="b" l="l" r="r" t="t"/>
              <a:pathLst>
                <a:path extrusionOk="0" h="6545" w="6549">
                  <a:moveTo>
                    <a:pt x="3458" y="0"/>
                  </a:moveTo>
                  <a:cubicBezTo>
                    <a:pt x="2738" y="0"/>
                    <a:pt x="2018" y="275"/>
                    <a:pt x="1471" y="825"/>
                  </a:cubicBezTo>
                  <a:lnTo>
                    <a:pt x="1" y="2290"/>
                  </a:lnTo>
                  <a:lnTo>
                    <a:pt x="310" y="2600"/>
                  </a:lnTo>
                  <a:lnTo>
                    <a:pt x="1776" y="1129"/>
                  </a:lnTo>
                  <a:cubicBezTo>
                    <a:pt x="2240" y="665"/>
                    <a:pt x="2849" y="433"/>
                    <a:pt x="3458" y="433"/>
                  </a:cubicBezTo>
                  <a:cubicBezTo>
                    <a:pt x="4067" y="433"/>
                    <a:pt x="4676" y="665"/>
                    <a:pt x="5140" y="1129"/>
                  </a:cubicBezTo>
                  <a:cubicBezTo>
                    <a:pt x="6073" y="2062"/>
                    <a:pt x="6073" y="3566"/>
                    <a:pt x="5145" y="4498"/>
                  </a:cubicBezTo>
                  <a:lnTo>
                    <a:pt x="3398" y="6240"/>
                  </a:lnTo>
                  <a:lnTo>
                    <a:pt x="3708" y="6545"/>
                  </a:lnTo>
                  <a:lnTo>
                    <a:pt x="5449" y="4808"/>
                  </a:lnTo>
                  <a:cubicBezTo>
                    <a:pt x="6549" y="3708"/>
                    <a:pt x="6549" y="1924"/>
                    <a:pt x="5449" y="825"/>
                  </a:cubicBezTo>
                  <a:cubicBezTo>
                    <a:pt x="4900" y="275"/>
                    <a:pt x="4179" y="0"/>
                    <a:pt x="3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113"/>
            <p:cNvSpPr/>
            <p:nvPr/>
          </p:nvSpPr>
          <p:spPr>
            <a:xfrm>
              <a:off x="5414177" y="2999330"/>
              <a:ext cx="120903" cy="101798"/>
            </a:xfrm>
            <a:custGeom>
              <a:rect b="b" l="l" r="r" t="t"/>
              <a:pathLst>
                <a:path extrusionOk="0" h="3951" w="4693">
                  <a:moveTo>
                    <a:pt x="3646" y="1"/>
                  </a:moveTo>
                  <a:lnTo>
                    <a:pt x="1" y="3646"/>
                  </a:lnTo>
                  <a:lnTo>
                    <a:pt x="310" y="3951"/>
                  </a:lnTo>
                  <a:lnTo>
                    <a:pt x="2347" y="1914"/>
                  </a:lnTo>
                  <a:lnTo>
                    <a:pt x="4388" y="3951"/>
                  </a:lnTo>
                  <a:lnTo>
                    <a:pt x="4693" y="3646"/>
                  </a:lnTo>
                  <a:lnTo>
                    <a:pt x="2656" y="1609"/>
                  </a:lnTo>
                  <a:lnTo>
                    <a:pt x="3951" y="310"/>
                  </a:lnTo>
                  <a:lnTo>
                    <a:pt x="364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113"/>
            <p:cNvSpPr/>
            <p:nvPr/>
          </p:nvSpPr>
          <p:spPr>
            <a:xfrm>
              <a:off x="5423142" y="3110918"/>
              <a:ext cx="294620" cy="145057"/>
            </a:xfrm>
            <a:custGeom>
              <a:rect b="b" l="l" r="r" t="t"/>
              <a:pathLst>
                <a:path extrusionOk="0" h="5630" w="11436">
                  <a:moveTo>
                    <a:pt x="6705" y="0"/>
                  </a:moveTo>
                  <a:lnTo>
                    <a:pt x="6705" y="438"/>
                  </a:lnTo>
                  <a:lnTo>
                    <a:pt x="8618" y="438"/>
                  </a:lnTo>
                  <a:cubicBezTo>
                    <a:pt x="9936" y="438"/>
                    <a:pt x="11002" y="1504"/>
                    <a:pt x="11002" y="2817"/>
                  </a:cubicBezTo>
                  <a:cubicBezTo>
                    <a:pt x="11002" y="4136"/>
                    <a:pt x="9936" y="5202"/>
                    <a:pt x="8618" y="5202"/>
                  </a:cubicBezTo>
                  <a:lnTo>
                    <a:pt x="4278" y="5202"/>
                  </a:lnTo>
                  <a:lnTo>
                    <a:pt x="4278" y="2242"/>
                  </a:lnTo>
                  <a:lnTo>
                    <a:pt x="3845" y="2242"/>
                  </a:lnTo>
                  <a:lnTo>
                    <a:pt x="3845" y="5197"/>
                  </a:lnTo>
                  <a:lnTo>
                    <a:pt x="0" y="5197"/>
                  </a:lnTo>
                  <a:lnTo>
                    <a:pt x="0" y="5630"/>
                  </a:lnTo>
                  <a:lnTo>
                    <a:pt x="8618" y="5630"/>
                  </a:lnTo>
                  <a:cubicBezTo>
                    <a:pt x="10174" y="5630"/>
                    <a:pt x="11435" y="4369"/>
                    <a:pt x="11435" y="2817"/>
                  </a:cubicBezTo>
                  <a:cubicBezTo>
                    <a:pt x="11435" y="1261"/>
                    <a:pt x="10174" y="0"/>
                    <a:pt x="86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13"/>
            <p:cNvSpPr/>
            <p:nvPr/>
          </p:nvSpPr>
          <p:spPr>
            <a:xfrm>
              <a:off x="5337688" y="3111047"/>
              <a:ext cx="246934" cy="145057"/>
            </a:xfrm>
            <a:custGeom>
              <a:rect b="b" l="l" r="r" t="t"/>
              <a:pathLst>
                <a:path extrusionOk="0" h="5630" w="9585">
                  <a:moveTo>
                    <a:pt x="2813" y="0"/>
                  </a:moveTo>
                  <a:cubicBezTo>
                    <a:pt x="1257" y="0"/>
                    <a:pt x="0" y="1261"/>
                    <a:pt x="0" y="2812"/>
                  </a:cubicBezTo>
                  <a:cubicBezTo>
                    <a:pt x="0" y="4368"/>
                    <a:pt x="1257" y="5630"/>
                    <a:pt x="2813" y="5630"/>
                  </a:cubicBezTo>
                  <a:lnTo>
                    <a:pt x="2884" y="5630"/>
                  </a:lnTo>
                  <a:lnTo>
                    <a:pt x="2884" y="5192"/>
                  </a:lnTo>
                  <a:lnTo>
                    <a:pt x="2813" y="5192"/>
                  </a:lnTo>
                  <a:cubicBezTo>
                    <a:pt x="1499" y="5192"/>
                    <a:pt x="434" y="4126"/>
                    <a:pt x="434" y="2812"/>
                  </a:cubicBezTo>
                  <a:cubicBezTo>
                    <a:pt x="438" y="1499"/>
                    <a:pt x="1499" y="438"/>
                    <a:pt x="2813" y="433"/>
                  </a:cubicBezTo>
                  <a:lnTo>
                    <a:pt x="7158" y="433"/>
                  </a:lnTo>
                  <a:lnTo>
                    <a:pt x="7158" y="1804"/>
                  </a:lnTo>
                  <a:lnTo>
                    <a:pt x="7591" y="1804"/>
                  </a:lnTo>
                  <a:lnTo>
                    <a:pt x="7591" y="433"/>
                  </a:lnTo>
                  <a:lnTo>
                    <a:pt x="9584" y="433"/>
                  </a:lnTo>
                  <a:lnTo>
                    <a:pt x="95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13"/>
            <p:cNvSpPr/>
            <p:nvPr/>
          </p:nvSpPr>
          <p:spPr>
            <a:xfrm>
              <a:off x="5368217" y="3152606"/>
              <a:ext cx="47712" cy="40966"/>
            </a:xfrm>
            <a:custGeom>
              <a:rect b="b" l="l" r="r" t="t"/>
              <a:pathLst>
                <a:path extrusionOk="0" h="1590" w="1852">
                  <a:moveTo>
                    <a:pt x="795" y="433"/>
                  </a:moveTo>
                  <a:cubicBezTo>
                    <a:pt x="990" y="433"/>
                    <a:pt x="1152" y="595"/>
                    <a:pt x="1152" y="795"/>
                  </a:cubicBezTo>
                  <a:lnTo>
                    <a:pt x="1157" y="795"/>
                  </a:lnTo>
                  <a:cubicBezTo>
                    <a:pt x="1157" y="1014"/>
                    <a:pt x="978" y="1157"/>
                    <a:pt x="792" y="1157"/>
                  </a:cubicBezTo>
                  <a:cubicBezTo>
                    <a:pt x="703" y="1157"/>
                    <a:pt x="612" y="1124"/>
                    <a:pt x="538" y="1052"/>
                  </a:cubicBezTo>
                  <a:cubicBezTo>
                    <a:pt x="310" y="823"/>
                    <a:pt x="472" y="433"/>
                    <a:pt x="795" y="433"/>
                  </a:cubicBezTo>
                  <a:close/>
                  <a:moveTo>
                    <a:pt x="795" y="0"/>
                  </a:moveTo>
                  <a:cubicBezTo>
                    <a:pt x="357" y="0"/>
                    <a:pt x="0" y="357"/>
                    <a:pt x="0" y="795"/>
                  </a:cubicBezTo>
                  <a:cubicBezTo>
                    <a:pt x="0" y="1272"/>
                    <a:pt x="391" y="1590"/>
                    <a:pt x="799" y="1590"/>
                  </a:cubicBezTo>
                  <a:cubicBezTo>
                    <a:pt x="993" y="1590"/>
                    <a:pt x="1191" y="1518"/>
                    <a:pt x="1352" y="1356"/>
                  </a:cubicBezTo>
                  <a:cubicBezTo>
                    <a:pt x="1852" y="857"/>
                    <a:pt x="1499" y="0"/>
                    <a:pt x="7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13"/>
            <p:cNvSpPr/>
            <p:nvPr/>
          </p:nvSpPr>
          <p:spPr>
            <a:xfrm>
              <a:off x="5436384" y="3136993"/>
              <a:ext cx="47841" cy="40889"/>
            </a:xfrm>
            <a:custGeom>
              <a:rect b="b" l="l" r="r" t="t"/>
              <a:pathLst>
                <a:path extrusionOk="0" h="1587" w="1857">
                  <a:moveTo>
                    <a:pt x="1055" y="433"/>
                  </a:moveTo>
                  <a:cubicBezTo>
                    <a:pt x="1240" y="433"/>
                    <a:pt x="1420" y="578"/>
                    <a:pt x="1423" y="797"/>
                  </a:cubicBezTo>
                  <a:cubicBezTo>
                    <a:pt x="1423" y="992"/>
                    <a:pt x="1261" y="1153"/>
                    <a:pt x="1066" y="1153"/>
                  </a:cubicBezTo>
                  <a:cubicBezTo>
                    <a:pt x="1064" y="1153"/>
                    <a:pt x="1062" y="1154"/>
                    <a:pt x="1060" y="1154"/>
                  </a:cubicBezTo>
                  <a:cubicBezTo>
                    <a:pt x="741" y="1154"/>
                    <a:pt x="577" y="767"/>
                    <a:pt x="804" y="540"/>
                  </a:cubicBezTo>
                  <a:cubicBezTo>
                    <a:pt x="877" y="466"/>
                    <a:pt x="966" y="433"/>
                    <a:pt x="1055" y="433"/>
                  </a:cubicBezTo>
                  <a:close/>
                  <a:moveTo>
                    <a:pt x="1056" y="1"/>
                  </a:moveTo>
                  <a:cubicBezTo>
                    <a:pt x="861" y="1"/>
                    <a:pt x="662" y="73"/>
                    <a:pt x="500" y="235"/>
                  </a:cubicBezTo>
                  <a:cubicBezTo>
                    <a:pt x="0" y="735"/>
                    <a:pt x="357" y="1587"/>
                    <a:pt x="1066" y="1587"/>
                  </a:cubicBezTo>
                  <a:cubicBezTo>
                    <a:pt x="1499" y="1587"/>
                    <a:pt x="1856" y="1230"/>
                    <a:pt x="1856" y="797"/>
                  </a:cubicBezTo>
                  <a:cubicBezTo>
                    <a:pt x="1856" y="317"/>
                    <a:pt x="1464" y="1"/>
                    <a:pt x="10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13"/>
            <p:cNvSpPr/>
            <p:nvPr/>
          </p:nvSpPr>
          <p:spPr>
            <a:xfrm>
              <a:off x="5470829" y="3196458"/>
              <a:ext cx="47841" cy="41018"/>
            </a:xfrm>
            <a:custGeom>
              <a:rect b="b" l="l" r="r" t="t"/>
              <a:pathLst>
                <a:path extrusionOk="0" h="1592" w="1857">
                  <a:moveTo>
                    <a:pt x="795" y="435"/>
                  </a:moveTo>
                  <a:cubicBezTo>
                    <a:pt x="1114" y="435"/>
                    <a:pt x="1276" y="820"/>
                    <a:pt x="1047" y="1049"/>
                  </a:cubicBezTo>
                  <a:cubicBezTo>
                    <a:pt x="975" y="1123"/>
                    <a:pt x="885" y="1156"/>
                    <a:pt x="796" y="1156"/>
                  </a:cubicBezTo>
                  <a:cubicBezTo>
                    <a:pt x="612" y="1156"/>
                    <a:pt x="433" y="1012"/>
                    <a:pt x="433" y="797"/>
                  </a:cubicBezTo>
                  <a:cubicBezTo>
                    <a:pt x="433" y="597"/>
                    <a:pt x="595" y="435"/>
                    <a:pt x="795" y="435"/>
                  </a:cubicBezTo>
                  <a:close/>
                  <a:moveTo>
                    <a:pt x="798" y="1"/>
                  </a:moveTo>
                  <a:cubicBezTo>
                    <a:pt x="390" y="1"/>
                    <a:pt x="0" y="317"/>
                    <a:pt x="0" y="797"/>
                  </a:cubicBezTo>
                  <a:cubicBezTo>
                    <a:pt x="0" y="1234"/>
                    <a:pt x="357" y="1586"/>
                    <a:pt x="795" y="1591"/>
                  </a:cubicBezTo>
                  <a:cubicBezTo>
                    <a:pt x="1499" y="1591"/>
                    <a:pt x="1856" y="735"/>
                    <a:pt x="1357" y="235"/>
                  </a:cubicBezTo>
                  <a:cubicBezTo>
                    <a:pt x="1193" y="73"/>
                    <a:pt x="994" y="1"/>
                    <a:pt x="7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13"/>
            <p:cNvSpPr/>
            <p:nvPr/>
          </p:nvSpPr>
          <p:spPr>
            <a:xfrm>
              <a:off x="5403769" y="3187518"/>
              <a:ext cx="47841" cy="40992"/>
            </a:xfrm>
            <a:custGeom>
              <a:rect b="b" l="l" r="r" t="t"/>
              <a:pathLst>
                <a:path extrusionOk="0" h="1591" w="1857">
                  <a:moveTo>
                    <a:pt x="1064" y="435"/>
                  </a:moveTo>
                  <a:cubicBezTo>
                    <a:pt x="1151" y="435"/>
                    <a:pt x="1241" y="467"/>
                    <a:pt x="1314" y="539"/>
                  </a:cubicBezTo>
                  <a:cubicBezTo>
                    <a:pt x="1542" y="768"/>
                    <a:pt x="1380" y="1158"/>
                    <a:pt x="1062" y="1158"/>
                  </a:cubicBezTo>
                  <a:cubicBezTo>
                    <a:pt x="862" y="1158"/>
                    <a:pt x="700" y="996"/>
                    <a:pt x="700" y="796"/>
                  </a:cubicBezTo>
                  <a:cubicBezTo>
                    <a:pt x="700" y="580"/>
                    <a:pt x="878" y="435"/>
                    <a:pt x="1064" y="435"/>
                  </a:cubicBezTo>
                  <a:close/>
                  <a:moveTo>
                    <a:pt x="1056" y="0"/>
                  </a:moveTo>
                  <a:cubicBezTo>
                    <a:pt x="861" y="0"/>
                    <a:pt x="662" y="73"/>
                    <a:pt x="500" y="235"/>
                  </a:cubicBezTo>
                  <a:cubicBezTo>
                    <a:pt x="0" y="734"/>
                    <a:pt x="353" y="1591"/>
                    <a:pt x="1062" y="1591"/>
                  </a:cubicBezTo>
                  <a:cubicBezTo>
                    <a:pt x="1499" y="1591"/>
                    <a:pt x="1852" y="1234"/>
                    <a:pt x="1856" y="796"/>
                  </a:cubicBezTo>
                  <a:cubicBezTo>
                    <a:pt x="1856" y="317"/>
                    <a:pt x="1465" y="0"/>
                    <a:pt x="10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13"/>
            <p:cNvSpPr/>
            <p:nvPr/>
          </p:nvSpPr>
          <p:spPr>
            <a:xfrm>
              <a:off x="5640733" y="3133231"/>
              <a:ext cx="48459" cy="31408"/>
            </a:xfrm>
            <a:custGeom>
              <a:rect b="b" l="l" r="r" t="t"/>
              <a:pathLst>
                <a:path extrusionOk="0" h="1219" w="1881">
                  <a:moveTo>
                    <a:pt x="1" y="0"/>
                  </a:moveTo>
                  <a:lnTo>
                    <a:pt x="1" y="433"/>
                  </a:lnTo>
                  <a:lnTo>
                    <a:pt x="172" y="433"/>
                  </a:lnTo>
                  <a:cubicBezTo>
                    <a:pt x="724" y="438"/>
                    <a:pt x="1233" y="738"/>
                    <a:pt x="1500" y="1219"/>
                  </a:cubicBezTo>
                  <a:lnTo>
                    <a:pt x="1881" y="1009"/>
                  </a:lnTo>
                  <a:cubicBezTo>
                    <a:pt x="1533" y="391"/>
                    <a:pt x="881" y="5"/>
                    <a:pt x="1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13"/>
            <p:cNvSpPr/>
            <p:nvPr/>
          </p:nvSpPr>
          <p:spPr>
            <a:xfrm>
              <a:off x="5596112" y="3133231"/>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13"/>
            <p:cNvSpPr/>
            <p:nvPr/>
          </p:nvSpPr>
          <p:spPr>
            <a:xfrm>
              <a:off x="5618422" y="3133231"/>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13"/>
            <p:cNvSpPr/>
            <p:nvPr/>
          </p:nvSpPr>
          <p:spPr>
            <a:xfrm>
              <a:off x="5524904" y="3016747"/>
              <a:ext cx="21228" cy="28599"/>
            </a:xfrm>
            <a:custGeom>
              <a:rect b="b" l="l" r="r" t="t"/>
              <a:pathLst>
                <a:path extrusionOk="0" h="1110" w="824">
                  <a:moveTo>
                    <a:pt x="433" y="1"/>
                  </a:moveTo>
                  <a:lnTo>
                    <a:pt x="0" y="924"/>
                  </a:lnTo>
                  <a:lnTo>
                    <a:pt x="390" y="1109"/>
                  </a:lnTo>
                  <a:lnTo>
                    <a:pt x="823" y="186"/>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13"/>
            <p:cNvSpPr/>
            <p:nvPr/>
          </p:nvSpPr>
          <p:spPr>
            <a:xfrm>
              <a:off x="5544741" y="3062841"/>
              <a:ext cx="26896" cy="17443"/>
            </a:xfrm>
            <a:custGeom>
              <a:rect b="b" l="l" r="r" t="t"/>
              <a:pathLst>
                <a:path extrusionOk="0" h="677" w="1044">
                  <a:moveTo>
                    <a:pt x="120" y="1"/>
                  </a:moveTo>
                  <a:lnTo>
                    <a:pt x="1" y="415"/>
                  </a:lnTo>
                  <a:lnTo>
                    <a:pt x="924" y="677"/>
                  </a:lnTo>
                  <a:lnTo>
                    <a:pt x="1043" y="258"/>
                  </a:lnTo>
                  <a:lnTo>
                    <a:pt x="1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13"/>
            <p:cNvSpPr/>
            <p:nvPr/>
          </p:nvSpPr>
          <p:spPr>
            <a:xfrm>
              <a:off x="5564501" y="2999098"/>
              <a:ext cx="11181" cy="25275"/>
            </a:xfrm>
            <a:custGeom>
              <a:rect b="b" l="l" r="r" t="t"/>
              <a:pathLst>
                <a:path extrusionOk="0" h="981" w="434">
                  <a:moveTo>
                    <a:pt x="0" y="0"/>
                  </a:moveTo>
                  <a:lnTo>
                    <a:pt x="0" y="981"/>
                  </a:lnTo>
                  <a:lnTo>
                    <a:pt x="433" y="981"/>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13"/>
            <p:cNvSpPr/>
            <p:nvPr/>
          </p:nvSpPr>
          <p:spPr>
            <a:xfrm>
              <a:off x="5602733" y="3016515"/>
              <a:ext cx="17931" cy="24528"/>
            </a:xfrm>
            <a:custGeom>
              <a:rect b="b" l="l" r="r" t="t"/>
              <a:pathLst>
                <a:path extrusionOk="0" h="952" w="696">
                  <a:moveTo>
                    <a:pt x="410" y="0"/>
                  </a:moveTo>
                  <a:lnTo>
                    <a:pt x="1" y="148"/>
                  </a:lnTo>
                  <a:lnTo>
                    <a:pt x="291" y="952"/>
                  </a:lnTo>
                  <a:lnTo>
                    <a:pt x="696" y="809"/>
                  </a:lnTo>
                  <a:lnTo>
                    <a:pt x="41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13"/>
            <p:cNvSpPr/>
            <p:nvPr/>
          </p:nvSpPr>
          <p:spPr>
            <a:xfrm>
              <a:off x="5622467" y="2984618"/>
              <a:ext cx="12778" cy="25172"/>
            </a:xfrm>
            <a:custGeom>
              <a:rect b="b" l="l" r="r" t="t"/>
              <a:pathLst>
                <a:path extrusionOk="0" h="977" w="496">
                  <a:moveTo>
                    <a:pt x="434" y="1"/>
                  </a:moveTo>
                  <a:lnTo>
                    <a:pt x="1" y="25"/>
                  </a:lnTo>
                  <a:lnTo>
                    <a:pt x="63" y="976"/>
                  </a:lnTo>
                  <a:lnTo>
                    <a:pt x="496" y="953"/>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113"/>
            <p:cNvSpPr/>
            <p:nvPr/>
          </p:nvSpPr>
          <p:spPr>
            <a:xfrm>
              <a:off x="5582509" y="2972122"/>
              <a:ext cx="24294" cy="17443"/>
            </a:xfrm>
            <a:custGeom>
              <a:rect b="b" l="l" r="r" t="t"/>
              <a:pathLst>
                <a:path extrusionOk="0" h="677" w="943">
                  <a:moveTo>
                    <a:pt x="810" y="0"/>
                  </a:moveTo>
                  <a:lnTo>
                    <a:pt x="1" y="262"/>
                  </a:lnTo>
                  <a:lnTo>
                    <a:pt x="134" y="676"/>
                  </a:lnTo>
                  <a:lnTo>
                    <a:pt x="943" y="414"/>
                  </a:lnTo>
                  <a:lnTo>
                    <a:pt x="81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13"/>
            <p:cNvSpPr/>
            <p:nvPr/>
          </p:nvSpPr>
          <p:spPr>
            <a:xfrm>
              <a:off x="5580062" y="3043981"/>
              <a:ext cx="20249" cy="24657"/>
            </a:xfrm>
            <a:custGeom>
              <a:rect b="b" l="l" r="r" t="t"/>
              <a:pathLst>
                <a:path extrusionOk="0" h="957" w="786">
                  <a:moveTo>
                    <a:pt x="381" y="0"/>
                  </a:moveTo>
                  <a:lnTo>
                    <a:pt x="0" y="205"/>
                  </a:lnTo>
                  <a:lnTo>
                    <a:pt x="405" y="957"/>
                  </a:lnTo>
                  <a:lnTo>
                    <a:pt x="786" y="752"/>
                  </a:lnTo>
                  <a:lnTo>
                    <a:pt x="38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2" name="Google Shape;6972;p113"/>
          <p:cNvGrpSpPr/>
          <p:nvPr/>
        </p:nvGrpSpPr>
        <p:grpSpPr>
          <a:xfrm>
            <a:off x="4151943" y="4132243"/>
            <a:ext cx="226942" cy="379982"/>
            <a:chOff x="4151943" y="4132243"/>
            <a:chExt cx="226942" cy="379982"/>
          </a:xfrm>
        </p:grpSpPr>
        <p:sp>
          <p:nvSpPr>
            <p:cNvPr id="6973" name="Google Shape;6973;p113"/>
            <p:cNvSpPr/>
            <p:nvPr/>
          </p:nvSpPr>
          <p:spPr>
            <a:xfrm>
              <a:off x="4151943" y="4342614"/>
              <a:ext cx="226710" cy="169611"/>
            </a:xfrm>
            <a:custGeom>
              <a:rect b="b" l="l" r="r" t="t"/>
              <a:pathLst>
                <a:path extrusionOk="0" h="6583" w="8800">
                  <a:moveTo>
                    <a:pt x="8366" y="1"/>
                  </a:moveTo>
                  <a:lnTo>
                    <a:pt x="8371" y="3898"/>
                  </a:lnTo>
                  <a:lnTo>
                    <a:pt x="6420" y="3898"/>
                  </a:lnTo>
                  <a:lnTo>
                    <a:pt x="6420" y="4331"/>
                  </a:lnTo>
                  <a:lnTo>
                    <a:pt x="8371" y="4331"/>
                  </a:lnTo>
                  <a:lnTo>
                    <a:pt x="8371" y="5212"/>
                  </a:lnTo>
                  <a:cubicBezTo>
                    <a:pt x="8371" y="5730"/>
                    <a:pt x="7947" y="6149"/>
                    <a:pt x="7433" y="6149"/>
                  </a:cubicBezTo>
                  <a:lnTo>
                    <a:pt x="1371" y="6149"/>
                  </a:lnTo>
                  <a:cubicBezTo>
                    <a:pt x="852" y="6149"/>
                    <a:pt x="433" y="5730"/>
                    <a:pt x="433" y="5212"/>
                  </a:cubicBezTo>
                  <a:lnTo>
                    <a:pt x="433" y="4331"/>
                  </a:lnTo>
                  <a:lnTo>
                    <a:pt x="5992" y="4331"/>
                  </a:lnTo>
                  <a:lnTo>
                    <a:pt x="5992" y="3898"/>
                  </a:lnTo>
                  <a:lnTo>
                    <a:pt x="433" y="3898"/>
                  </a:lnTo>
                  <a:lnTo>
                    <a:pt x="433" y="2985"/>
                  </a:lnTo>
                  <a:lnTo>
                    <a:pt x="0" y="2985"/>
                  </a:lnTo>
                  <a:lnTo>
                    <a:pt x="0" y="5212"/>
                  </a:lnTo>
                  <a:cubicBezTo>
                    <a:pt x="0" y="5968"/>
                    <a:pt x="614" y="6577"/>
                    <a:pt x="1366" y="6582"/>
                  </a:cubicBezTo>
                  <a:lnTo>
                    <a:pt x="7429" y="6582"/>
                  </a:lnTo>
                  <a:cubicBezTo>
                    <a:pt x="8185" y="6577"/>
                    <a:pt x="8794" y="5968"/>
                    <a:pt x="8799" y="5212"/>
                  </a:cubicBezTo>
                  <a:lnTo>
                    <a:pt x="879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13"/>
            <p:cNvSpPr/>
            <p:nvPr/>
          </p:nvSpPr>
          <p:spPr>
            <a:xfrm>
              <a:off x="4152072" y="4132243"/>
              <a:ext cx="226813" cy="276124"/>
            </a:xfrm>
            <a:custGeom>
              <a:rect b="b" l="l" r="r" t="t"/>
              <a:pathLst>
                <a:path extrusionOk="0" h="10717" w="8804">
                  <a:moveTo>
                    <a:pt x="7428" y="4473"/>
                  </a:moveTo>
                  <a:cubicBezTo>
                    <a:pt x="7942" y="4473"/>
                    <a:pt x="8366" y="4892"/>
                    <a:pt x="8366" y="5411"/>
                  </a:cubicBezTo>
                  <a:lnTo>
                    <a:pt x="8366" y="6296"/>
                  </a:lnTo>
                  <a:lnTo>
                    <a:pt x="428" y="6296"/>
                  </a:lnTo>
                  <a:lnTo>
                    <a:pt x="428" y="5411"/>
                  </a:lnTo>
                  <a:cubicBezTo>
                    <a:pt x="428" y="4892"/>
                    <a:pt x="847" y="4473"/>
                    <a:pt x="1366" y="4473"/>
                  </a:cubicBezTo>
                  <a:close/>
                  <a:moveTo>
                    <a:pt x="1004" y="0"/>
                  </a:moveTo>
                  <a:lnTo>
                    <a:pt x="1004" y="3317"/>
                  </a:lnTo>
                  <a:lnTo>
                    <a:pt x="1580" y="3317"/>
                  </a:lnTo>
                  <a:lnTo>
                    <a:pt x="1580" y="4045"/>
                  </a:lnTo>
                  <a:lnTo>
                    <a:pt x="1366" y="4045"/>
                  </a:lnTo>
                  <a:cubicBezTo>
                    <a:pt x="609" y="4045"/>
                    <a:pt x="0" y="4654"/>
                    <a:pt x="0" y="5411"/>
                  </a:cubicBezTo>
                  <a:lnTo>
                    <a:pt x="0" y="10717"/>
                  </a:lnTo>
                  <a:lnTo>
                    <a:pt x="433" y="10717"/>
                  </a:lnTo>
                  <a:lnTo>
                    <a:pt x="433" y="6724"/>
                  </a:lnTo>
                  <a:lnTo>
                    <a:pt x="8371" y="6724"/>
                  </a:lnTo>
                  <a:lnTo>
                    <a:pt x="8371" y="7733"/>
                  </a:lnTo>
                  <a:lnTo>
                    <a:pt x="8804" y="7733"/>
                  </a:lnTo>
                  <a:lnTo>
                    <a:pt x="8804" y="5411"/>
                  </a:lnTo>
                  <a:cubicBezTo>
                    <a:pt x="8799" y="4657"/>
                    <a:pt x="8190" y="4045"/>
                    <a:pt x="7437" y="4045"/>
                  </a:cubicBezTo>
                  <a:cubicBezTo>
                    <a:pt x="7434" y="4045"/>
                    <a:pt x="7431" y="4045"/>
                    <a:pt x="7428" y="4045"/>
                  </a:cubicBezTo>
                  <a:lnTo>
                    <a:pt x="7210" y="4045"/>
                  </a:lnTo>
                  <a:lnTo>
                    <a:pt x="7210" y="3322"/>
                  </a:lnTo>
                  <a:lnTo>
                    <a:pt x="7785" y="3322"/>
                  </a:lnTo>
                  <a:lnTo>
                    <a:pt x="7785" y="0"/>
                  </a:lnTo>
                  <a:lnTo>
                    <a:pt x="6562" y="0"/>
                  </a:lnTo>
                  <a:lnTo>
                    <a:pt x="6562" y="433"/>
                  </a:lnTo>
                  <a:lnTo>
                    <a:pt x="7352" y="433"/>
                  </a:lnTo>
                  <a:lnTo>
                    <a:pt x="7352" y="2884"/>
                  </a:lnTo>
                  <a:lnTo>
                    <a:pt x="3098" y="2884"/>
                  </a:lnTo>
                  <a:lnTo>
                    <a:pt x="3098" y="3317"/>
                  </a:lnTo>
                  <a:lnTo>
                    <a:pt x="6781" y="3317"/>
                  </a:lnTo>
                  <a:lnTo>
                    <a:pt x="6781" y="4045"/>
                  </a:lnTo>
                  <a:lnTo>
                    <a:pt x="2018" y="4045"/>
                  </a:lnTo>
                  <a:lnTo>
                    <a:pt x="2018" y="3322"/>
                  </a:lnTo>
                  <a:lnTo>
                    <a:pt x="2665" y="3322"/>
                  </a:lnTo>
                  <a:lnTo>
                    <a:pt x="2665" y="2889"/>
                  </a:lnTo>
                  <a:lnTo>
                    <a:pt x="1437" y="2889"/>
                  </a:lnTo>
                  <a:lnTo>
                    <a:pt x="1437" y="433"/>
                  </a:lnTo>
                  <a:lnTo>
                    <a:pt x="6129" y="433"/>
                  </a:lnTo>
                  <a:lnTo>
                    <a:pt x="612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13"/>
            <p:cNvSpPr/>
            <p:nvPr/>
          </p:nvSpPr>
          <p:spPr>
            <a:xfrm>
              <a:off x="4222558" y="4320431"/>
              <a:ext cx="85480" cy="85488"/>
            </a:xfrm>
            <a:custGeom>
              <a:rect b="b" l="l" r="r" t="t"/>
              <a:pathLst>
                <a:path extrusionOk="0" h="3318" w="3318">
                  <a:moveTo>
                    <a:pt x="2023" y="429"/>
                  </a:moveTo>
                  <a:lnTo>
                    <a:pt x="2023" y="1295"/>
                  </a:lnTo>
                  <a:lnTo>
                    <a:pt x="2889" y="1295"/>
                  </a:lnTo>
                  <a:lnTo>
                    <a:pt x="2889" y="2018"/>
                  </a:lnTo>
                  <a:lnTo>
                    <a:pt x="2023" y="2018"/>
                  </a:lnTo>
                  <a:lnTo>
                    <a:pt x="2023" y="2884"/>
                  </a:lnTo>
                  <a:lnTo>
                    <a:pt x="1300" y="2884"/>
                  </a:lnTo>
                  <a:lnTo>
                    <a:pt x="1300" y="2018"/>
                  </a:lnTo>
                  <a:lnTo>
                    <a:pt x="433" y="2018"/>
                  </a:lnTo>
                  <a:lnTo>
                    <a:pt x="433" y="1295"/>
                  </a:lnTo>
                  <a:lnTo>
                    <a:pt x="1300" y="1295"/>
                  </a:lnTo>
                  <a:lnTo>
                    <a:pt x="1300" y="429"/>
                  </a:lnTo>
                  <a:close/>
                  <a:moveTo>
                    <a:pt x="867" y="1"/>
                  </a:moveTo>
                  <a:lnTo>
                    <a:pt x="867" y="867"/>
                  </a:lnTo>
                  <a:lnTo>
                    <a:pt x="0" y="867"/>
                  </a:lnTo>
                  <a:lnTo>
                    <a:pt x="0" y="2451"/>
                  </a:lnTo>
                  <a:lnTo>
                    <a:pt x="867" y="2451"/>
                  </a:lnTo>
                  <a:lnTo>
                    <a:pt x="867" y="3317"/>
                  </a:lnTo>
                  <a:lnTo>
                    <a:pt x="2451" y="3317"/>
                  </a:lnTo>
                  <a:lnTo>
                    <a:pt x="2451" y="2451"/>
                  </a:lnTo>
                  <a:lnTo>
                    <a:pt x="3317" y="2451"/>
                  </a:lnTo>
                  <a:lnTo>
                    <a:pt x="3317" y="862"/>
                  </a:lnTo>
                  <a:lnTo>
                    <a:pt x="2451" y="862"/>
                  </a:lnTo>
                  <a:lnTo>
                    <a:pt x="245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13"/>
            <p:cNvSpPr/>
            <p:nvPr/>
          </p:nvSpPr>
          <p:spPr>
            <a:xfrm>
              <a:off x="4207719" y="4156385"/>
              <a:ext cx="11181" cy="37179"/>
            </a:xfrm>
            <a:custGeom>
              <a:rect b="b" l="l" r="r" t="t"/>
              <a:pathLst>
                <a:path extrusionOk="0" h="1443" w="434">
                  <a:moveTo>
                    <a:pt x="1" y="0"/>
                  </a:moveTo>
                  <a:lnTo>
                    <a:pt x="1" y="1442"/>
                  </a:lnTo>
                  <a:lnTo>
                    <a:pt x="434" y="1442"/>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13"/>
            <p:cNvSpPr/>
            <p:nvPr/>
          </p:nvSpPr>
          <p:spPr>
            <a:xfrm>
              <a:off x="4242421" y="4156385"/>
              <a:ext cx="11181" cy="37179"/>
            </a:xfrm>
            <a:custGeom>
              <a:rect b="b" l="l" r="r" t="t"/>
              <a:pathLst>
                <a:path extrusionOk="0" h="1443" w="434">
                  <a:moveTo>
                    <a:pt x="0" y="0"/>
                  </a:moveTo>
                  <a:lnTo>
                    <a:pt x="0" y="1442"/>
                  </a:lnTo>
                  <a:lnTo>
                    <a:pt x="433" y="1442"/>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13"/>
            <p:cNvSpPr/>
            <p:nvPr/>
          </p:nvSpPr>
          <p:spPr>
            <a:xfrm>
              <a:off x="4277123" y="4156385"/>
              <a:ext cx="11181" cy="37179"/>
            </a:xfrm>
            <a:custGeom>
              <a:rect b="b" l="l" r="r" t="t"/>
              <a:pathLst>
                <a:path extrusionOk="0" h="1443" w="434">
                  <a:moveTo>
                    <a:pt x="0" y="0"/>
                  </a:moveTo>
                  <a:lnTo>
                    <a:pt x="0" y="1442"/>
                  </a:lnTo>
                  <a:lnTo>
                    <a:pt x="433" y="1442"/>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13"/>
            <p:cNvSpPr/>
            <p:nvPr/>
          </p:nvSpPr>
          <p:spPr>
            <a:xfrm>
              <a:off x="4311800" y="4156385"/>
              <a:ext cx="11181" cy="37179"/>
            </a:xfrm>
            <a:custGeom>
              <a:rect b="b" l="l" r="r" t="t"/>
              <a:pathLst>
                <a:path extrusionOk="0" h="1443" w="434">
                  <a:moveTo>
                    <a:pt x="1" y="0"/>
                  </a:moveTo>
                  <a:lnTo>
                    <a:pt x="1" y="1442"/>
                  </a:lnTo>
                  <a:lnTo>
                    <a:pt x="434" y="1442"/>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13"/>
            <p:cNvSpPr/>
            <p:nvPr/>
          </p:nvSpPr>
          <p:spPr>
            <a:xfrm>
              <a:off x="4237398" y="4417049"/>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13"/>
            <p:cNvSpPr/>
            <p:nvPr/>
          </p:nvSpPr>
          <p:spPr>
            <a:xfrm>
              <a:off x="4282018" y="4417049"/>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13"/>
            <p:cNvSpPr/>
            <p:nvPr/>
          </p:nvSpPr>
          <p:spPr>
            <a:xfrm>
              <a:off x="4259708" y="4417049"/>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3" name="Google Shape;6983;p113"/>
          <p:cNvGrpSpPr/>
          <p:nvPr/>
        </p:nvGrpSpPr>
        <p:grpSpPr>
          <a:xfrm>
            <a:off x="3477661" y="3513419"/>
            <a:ext cx="292662" cy="380111"/>
            <a:chOff x="3477661" y="3513419"/>
            <a:chExt cx="292662" cy="380111"/>
          </a:xfrm>
        </p:grpSpPr>
        <p:sp>
          <p:nvSpPr>
            <p:cNvPr id="6984" name="Google Shape;6984;p113"/>
            <p:cNvSpPr/>
            <p:nvPr/>
          </p:nvSpPr>
          <p:spPr>
            <a:xfrm>
              <a:off x="3518006" y="3780113"/>
              <a:ext cx="150556" cy="113418"/>
            </a:xfrm>
            <a:custGeom>
              <a:rect b="b" l="l" r="r" t="t"/>
              <a:pathLst>
                <a:path extrusionOk="0" h="4402" w="5844">
                  <a:moveTo>
                    <a:pt x="0" y="0"/>
                  </a:moveTo>
                  <a:lnTo>
                    <a:pt x="0" y="4402"/>
                  </a:lnTo>
                  <a:lnTo>
                    <a:pt x="5844" y="4402"/>
                  </a:lnTo>
                  <a:lnTo>
                    <a:pt x="5844" y="3969"/>
                  </a:lnTo>
                  <a:lnTo>
                    <a:pt x="428" y="3969"/>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13"/>
            <p:cNvSpPr/>
            <p:nvPr/>
          </p:nvSpPr>
          <p:spPr>
            <a:xfrm>
              <a:off x="3595602" y="3513419"/>
              <a:ext cx="123222" cy="98500"/>
            </a:xfrm>
            <a:custGeom>
              <a:rect b="b" l="l" r="r" t="t"/>
              <a:pathLst>
                <a:path extrusionOk="0" h="3823" w="4783">
                  <a:moveTo>
                    <a:pt x="0" y="1"/>
                  </a:moveTo>
                  <a:lnTo>
                    <a:pt x="0" y="434"/>
                  </a:lnTo>
                  <a:lnTo>
                    <a:pt x="3698" y="434"/>
                  </a:lnTo>
                  <a:cubicBezTo>
                    <a:pt x="4055" y="439"/>
                    <a:pt x="4345" y="729"/>
                    <a:pt x="4350" y="1086"/>
                  </a:cubicBezTo>
                  <a:lnTo>
                    <a:pt x="4350" y="3822"/>
                  </a:lnTo>
                  <a:lnTo>
                    <a:pt x="4783" y="3822"/>
                  </a:lnTo>
                  <a:lnTo>
                    <a:pt x="4783" y="1086"/>
                  </a:lnTo>
                  <a:cubicBezTo>
                    <a:pt x="4778" y="486"/>
                    <a:pt x="4298" y="6"/>
                    <a:pt x="36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13"/>
            <p:cNvSpPr/>
            <p:nvPr/>
          </p:nvSpPr>
          <p:spPr>
            <a:xfrm>
              <a:off x="3546937" y="3543229"/>
              <a:ext cx="56549" cy="48438"/>
            </a:xfrm>
            <a:custGeom>
              <a:rect b="b" l="l" r="r" t="t"/>
              <a:pathLst>
                <a:path extrusionOk="0" h="1880" w="2195">
                  <a:moveTo>
                    <a:pt x="1252" y="432"/>
                  </a:moveTo>
                  <a:cubicBezTo>
                    <a:pt x="1512" y="432"/>
                    <a:pt x="1761" y="635"/>
                    <a:pt x="1761" y="938"/>
                  </a:cubicBezTo>
                  <a:cubicBezTo>
                    <a:pt x="1761" y="1219"/>
                    <a:pt x="1537" y="1442"/>
                    <a:pt x="1257" y="1447"/>
                  </a:cubicBezTo>
                  <a:lnTo>
                    <a:pt x="1257" y="1442"/>
                  </a:lnTo>
                  <a:cubicBezTo>
                    <a:pt x="804" y="1442"/>
                    <a:pt x="581" y="900"/>
                    <a:pt x="900" y="581"/>
                  </a:cubicBezTo>
                  <a:cubicBezTo>
                    <a:pt x="1002" y="478"/>
                    <a:pt x="1129" y="432"/>
                    <a:pt x="1252" y="432"/>
                  </a:cubicBezTo>
                  <a:close/>
                  <a:moveTo>
                    <a:pt x="1257" y="0"/>
                  </a:moveTo>
                  <a:cubicBezTo>
                    <a:pt x="419" y="0"/>
                    <a:pt x="0" y="1009"/>
                    <a:pt x="595" y="1604"/>
                  </a:cubicBezTo>
                  <a:cubicBezTo>
                    <a:pt x="786" y="1795"/>
                    <a:pt x="1020" y="1880"/>
                    <a:pt x="1250" y="1880"/>
                  </a:cubicBezTo>
                  <a:cubicBezTo>
                    <a:pt x="1732" y="1880"/>
                    <a:pt x="2194" y="1505"/>
                    <a:pt x="2194" y="938"/>
                  </a:cubicBezTo>
                  <a:cubicBezTo>
                    <a:pt x="2194" y="419"/>
                    <a:pt x="1775" y="0"/>
                    <a:pt x="12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13"/>
            <p:cNvSpPr/>
            <p:nvPr/>
          </p:nvSpPr>
          <p:spPr>
            <a:xfrm>
              <a:off x="3636178" y="3543229"/>
              <a:ext cx="56549" cy="48438"/>
            </a:xfrm>
            <a:custGeom>
              <a:rect b="b" l="l" r="r" t="t"/>
              <a:pathLst>
                <a:path extrusionOk="0" h="1880" w="2195">
                  <a:moveTo>
                    <a:pt x="1253" y="432"/>
                  </a:moveTo>
                  <a:cubicBezTo>
                    <a:pt x="1512" y="432"/>
                    <a:pt x="1761" y="635"/>
                    <a:pt x="1761" y="938"/>
                  </a:cubicBezTo>
                  <a:cubicBezTo>
                    <a:pt x="1761" y="1219"/>
                    <a:pt x="1538" y="1442"/>
                    <a:pt x="1257" y="1447"/>
                  </a:cubicBezTo>
                  <a:lnTo>
                    <a:pt x="1257" y="1442"/>
                  </a:lnTo>
                  <a:cubicBezTo>
                    <a:pt x="805" y="1442"/>
                    <a:pt x="581" y="900"/>
                    <a:pt x="900" y="581"/>
                  </a:cubicBezTo>
                  <a:cubicBezTo>
                    <a:pt x="1003" y="478"/>
                    <a:pt x="1129" y="432"/>
                    <a:pt x="1253" y="432"/>
                  </a:cubicBezTo>
                  <a:close/>
                  <a:moveTo>
                    <a:pt x="1257" y="0"/>
                  </a:moveTo>
                  <a:cubicBezTo>
                    <a:pt x="419" y="0"/>
                    <a:pt x="1" y="1009"/>
                    <a:pt x="591" y="1604"/>
                  </a:cubicBezTo>
                  <a:cubicBezTo>
                    <a:pt x="783" y="1795"/>
                    <a:pt x="1018" y="1880"/>
                    <a:pt x="1249" y="1880"/>
                  </a:cubicBezTo>
                  <a:cubicBezTo>
                    <a:pt x="1732" y="1880"/>
                    <a:pt x="2194" y="1505"/>
                    <a:pt x="2194" y="938"/>
                  </a:cubicBezTo>
                  <a:cubicBezTo>
                    <a:pt x="2194" y="419"/>
                    <a:pt x="1776" y="0"/>
                    <a:pt x="12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13"/>
            <p:cNvSpPr/>
            <p:nvPr/>
          </p:nvSpPr>
          <p:spPr>
            <a:xfrm>
              <a:off x="3546937" y="3610167"/>
              <a:ext cx="56549" cy="48464"/>
            </a:xfrm>
            <a:custGeom>
              <a:rect b="b" l="l" r="r" t="t"/>
              <a:pathLst>
                <a:path extrusionOk="0" h="1881" w="2195">
                  <a:moveTo>
                    <a:pt x="1252" y="432"/>
                  </a:moveTo>
                  <a:cubicBezTo>
                    <a:pt x="1512" y="432"/>
                    <a:pt x="1761" y="635"/>
                    <a:pt x="1761" y="938"/>
                  </a:cubicBezTo>
                  <a:cubicBezTo>
                    <a:pt x="1761" y="1219"/>
                    <a:pt x="1537" y="1442"/>
                    <a:pt x="1257" y="1442"/>
                  </a:cubicBezTo>
                  <a:cubicBezTo>
                    <a:pt x="804" y="1442"/>
                    <a:pt x="581" y="900"/>
                    <a:pt x="900" y="581"/>
                  </a:cubicBezTo>
                  <a:cubicBezTo>
                    <a:pt x="1002" y="478"/>
                    <a:pt x="1129" y="432"/>
                    <a:pt x="1252" y="432"/>
                  </a:cubicBezTo>
                  <a:close/>
                  <a:moveTo>
                    <a:pt x="1257" y="1"/>
                  </a:moveTo>
                  <a:cubicBezTo>
                    <a:pt x="419" y="1"/>
                    <a:pt x="0" y="1009"/>
                    <a:pt x="595" y="1604"/>
                  </a:cubicBezTo>
                  <a:cubicBezTo>
                    <a:pt x="786" y="1795"/>
                    <a:pt x="1020" y="1880"/>
                    <a:pt x="1250" y="1880"/>
                  </a:cubicBezTo>
                  <a:cubicBezTo>
                    <a:pt x="1732" y="1880"/>
                    <a:pt x="2194" y="1505"/>
                    <a:pt x="2194" y="938"/>
                  </a:cubicBezTo>
                  <a:cubicBezTo>
                    <a:pt x="2194" y="419"/>
                    <a:pt x="1775" y="1"/>
                    <a:pt x="125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13"/>
            <p:cNvSpPr/>
            <p:nvPr/>
          </p:nvSpPr>
          <p:spPr>
            <a:xfrm>
              <a:off x="3636178" y="3610167"/>
              <a:ext cx="56549" cy="48464"/>
            </a:xfrm>
            <a:custGeom>
              <a:rect b="b" l="l" r="r" t="t"/>
              <a:pathLst>
                <a:path extrusionOk="0" h="1881" w="2195">
                  <a:moveTo>
                    <a:pt x="1253" y="432"/>
                  </a:moveTo>
                  <a:cubicBezTo>
                    <a:pt x="1512" y="432"/>
                    <a:pt x="1761" y="635"/>
                    <a:pt x="1761" y="938"/>
                  </a:cubicBezTo>
                  <a:cubicBezTo>
                    <a:pt x="1761" y="1219"/>
                    <a:pt x="1533" y="1442"/>
                    <a:pt x="1257" y="1442"/>
                  </a:cubicBezTo>
                  <a:cubicBezTo>
                    <a:pt x="805" y="1442"/>
                    <a:pt x="581" y="900"/>
                    <a:pt x="900" y="581"/>
                  </a:cubicBezTo>
                  <a:cubicBezTo>
                    <a:pt x="1003" y="478"/>
                    <a:pt x="1129" y="432"/>
                    <a:pt x="1253" y="432"/>
                  </a:cubicBezTo>
                  <a:close/>
                  <a:moveTo>
                    <a:pt x="1257" y="1"/>
                  </a:moveTo>
                  <a:cubicBezTo>
                    <a:pt x="419" y="1"/>
                    <a:pt x="1" y="1009"/>
                    <a:pt x="591" y="1604"/>
                  </a:cubicBezTo>
                  <a:cubicBezTo>
                    <a:pt x="783" y="1795"/>
                    <a:pt x="1018" y="1880"/>
                    <a:pt x="1249" y="1880"/>
                  </a:cubicBezTo>
                  <a:cubicBezTo>
                    <a:pt x="1732" y="1880"/>
                    <a:pt x="2194" y="1505"/>
                    <a:pt x="2194" y="938"/>
                  </a:cubicBezTo>
                  <a:cubicBezTo>
                    <a:pt x="2194" y="419"/>
                    <a:pt x="1776" y="1"/>
                    <a:pt x="125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13"/>
            <p:cNvSpPr/>
            <p:nvPr/>
          </p:nvSpPr>
          <p:spPr>
            <a:xfrm>
              <a:off x="3581124" y="3711320"/>
              <a:ext cx="85609" cy="85617"/>
            </a:xfrm>
            <a:custGeom>
              <a:rect b="b" l="l" r="r" t="t"/>
              <a:pathLst>
                <a:path extrusionOk="0" h="3323" w="3323">
                  <a:moveTo>
                    <a:pt x="2023" y="434"/>
                  </a:moveTo>
                  <a:lnTo>
                    <a:pt x="2023" y="1300"/>
                  </a:lnTo>
                  <a:lnTo>
                    <a:pt x="2889" y="1300"/>
                  </a:lnTo>
                  <a:lnTo>
                    <a:pt x="2889" y="2023"/>
                  </a:lnTo>
                  <a:lnTo>
                    <a:pt x="2023" y="2023"/>
                  </a:lnTo>
                  <a:lnTo>
                    <a:pt x="2023" y="2889"/>
                  </a:lnTo>
                  <a:lnTo>
                    <a:pt x="1305" y="2889"/>
                  </a:lnTo>
                  <a:lnTo>
                    <a:pt x="1305" y="2023"/>
                  </a:lnTo>
                  <a:lnTo>
                    <a:pt x="439" y="2023"/>
                  </a:lnTo>
                  <a:lnTo>
                    <a:pt x="439" y="1300"/>
                  </a:lnTo>
                  <a:lnTo>
                    <a:pt x="1305" y="1300"/>
                  </a:lnTo>
                  <a:lnTo>
                    <a:pt x="1305" y="434"/>
                  </a:lnTo>
                  <a:close/>
                  <a:moveTo>
                    <a:pt x="867" y="0"/>
                  </a:moveTo>
                  <a:lnTo>
                    <a:pt x="867" y="867"/>
                  </a:lnTo>
                  <a:lnTo>
                    <a:pt x="1" y="867"/>
                  </a:lnTo>
                  <a:lnTo>
                    <a:pt x="1" y="2456"/>
                  </a:lnTo>
                  <a:lnTo>
                    <a:pt x="867" y="2456"/>
                  </a:lnTo>
                  <a:lnTo>
                    <a:pt x="867" y="3322"/>
                  </a:lnTo>
                  <a:lnTo>
                    <a:pt x="2456" y="3322"/>
                  </a:lnTo>
                  <a:lnTo>
                    <a:pt x="2456" y="2456"/>
                  </a:lnTo>
                  <a:lnTo>
                    <a:pt x="3323" y="2456"/>
                  </a:lnTo>
                  <a:lnTo>
                    <a:pt x="3323" y="867"/>
                  </a:lnTo>
                  <a:lnTo>
                    <a:pt x="2456" y="867"/>
                  </a:lnTo>
                  <a:lnTo>
                    <a:pt x="245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13"/>
            <p:cNvSpPr/>
            <p:nvPr/>
          </p:nvSpPr>
          <p:spPr>
            <a:xfrm>
              <a:off x="3477661" y="3513548"/>
              <a:ext cx="292662" cy="379982"/>
            </a:xfrm>
            <a:custGeom>
              <a:rect b="b" l="l" r="r" t="t"/>
              <a:pathLst>
                <a:path extrusionOk="0" h="14748" w="11360">
                  <a:moveTo>
                    <a:pt x="3079" y="1"/>
                  </a:moveTo>
                  <a:cubicBezTo>
                    <a:pt x="2485" y="1"/>
                    <a:pt x="1999" y="481"/>
                    <a:pt x="1999" y="1081"/>
                  </a:cubicBezTo>
                  <a:lnTo>
                    <a:pt x="1999" y="6235"/>
                  </a:lnTo>
                  <a:lnTo>
                    <a:pt x="1680" y="6235"/>
                  </a:lnTo>
                  <a:lnTo>
                    <a:pt x="1" y="8276"/>
                  </a:lnTo>
                  <a:lnTo>
                    <a:pt x="334" y="8552"/>
                  </a:lnTo>
                  <a:lnTo>
                    <a:pt x="1566" y="7053"/>
                  </a:lnTo>
                  <a:lnTo>
                    <a:pt x="1566" y="9913"/>
                  </a:lnTo>
                  <a:lnTo>
                    <a:pt x="1999" y="9913"/>
                  </a:lnTo>
                  <a:lnTo>
                    <a:pt x="1999" y="6668"/>
                  </a:lnTo>
                  <a:lnTo>
                    <a:pt x="9356" y="6668"/>
                  </a:lnTo>
                  <a:lnTo>
                    <a:pt x="9356" y="14315"/>
                  </a:lnTo>
                  <a:lnTo>
                    <a:pt x="7843" y="14315"/>
                  </a:lnTo>
                  <a:lnTo>
                    <a:pt x="7843" y="14748"/>
                  </a:lnTo>
                  <a:lnTo>
                    <a:pt x="9789" y="14748"/>
                  </a:lnTo>
                  <a:lnTo>
                    <a:pt x="9789" y="7053"/>
                  </a:lnTo>
                  <a:lnTo>
                    <a:pt x="11022" y="8552"/>
                  </a:lnTo>
                  <a:lnTo>
                    <a:pt x="11360" y="8276"/>
                  </a:lnTo>
                  <a:lnTo>
                    <a:pt x="9675" y="6235"/>
                  </a:lnTo>
                  <a:lnTo>
                    <a:pt x="9356" y="6235"/>
                  </a:lnTo>
                  <a:lnTo>
                    <a:pt x="9356" y="4245"/>
                  </a:lnTo>
                  <a:lnTo>
                    <a:pt x="8928" y="4245"/>
                  </a:lnTo>
                  <a:lnTo>
                    <a:pt x="8928" y="6235"/>
                  </a:lnTo>
                  <a:lnTo>
                    <a:pt x="2432" y="6235"/>
                  </a:lnTo>
                  <a:lnTo>
                    <a:pt x="2432" y="1081"/>
                  </a:lnTo>
                  <a:cubicBezTo>
                    <a:pt x="2432" y="724"/>
                    <a:pt x="2723" y="434"/>
                    <a:pt x="3079" y="434"/>
                  </a:cubicBezTo>
                  <a:lnTo>
                    <a:pt x="4145" y="434"/>
                  </a:lnTo>
                  <a:lnTo>
                    <a:pt x="414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13"/>
            <p:cNvSpPr/>
            <p:nvPr/>
          </p:nvSpPr>
          <p:spPr>
            <a:xfrm>
              <a:off x="3564455" y="3852564"/>
              <a:ext cx="11181" cy="11182"/>
            </a:xfrm>
            <a:custGeom>
              <a:rect b="b" l="l" r="r" t="t"/>
              <a:pathLst>
                <a:path extrusionOk="0" h="434" w="434">
                  <a:moveTo>
                    <a:pt x="1" y="0"/>
                  </a:moveTo>
                  <a:lnTo>
                    <a:pt x="1" y="434"/>
                  </a:lnTo>
                  <a:lnTo>
                    <a:pt x="434" y="434"/>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13"/>
            <p:cNvSpPr/>
            <p:nvPr/>
          </p:nvSpPr>
          <p:spPr>
            <a:xfrm>
              <a:off x="3586766" y="3852564"/>
              <a:ext cx="118945" cy="11182"/>
            </a:xfrm>
            <a:custGeom>
              <a:rect b="b" l="l" r="r" t="t"/>
              <a:pathLst>
                <a:path extrusionOk="0" h="434" w="4617">
                  <a:moveTo>
                    <a:pt x="1" y="0"/>
                  </a:moveTo>
                  <a:lnTo>
                    <a:pt x="1" y="434"/>
                  </a:lnTo>
                  <a:lnTo>
                    <a:pt x="4617" y="434"/>
                  </a:lnTo>
                  <a:lnTo>
                    <a:pt x="461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13"/>
            <p:cNvSpPr/>
            <p:nvPr/>
          </p:nvSpPr>
          <p:spPr>
            <a:xfrm>
              <a:off x="3542145" y="3852564"/>
              <a:ext cx="11181" cy="11182"/>
            </a:xfrm>
            <a:custGeom>
              <a:rect b="b" l="l" r="r" t="t"/>
              <a:pathLst>
                <a:path extrusionOk="0" h="434" w="434">
                  <a:moveTo>
                    <a:pt x="1" y="0"/>
                  </a:moveTo>
                  <a:lnTo>
                    <a:pt x="1" y="434"/>
                  </a:lnTo>
                  <a:lnTo>
                    <a:pt x="434" y="434"/>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13"/>
            <p:cNvSpPr/>
            <p:nvPr/>
          </p:nvSpPr>
          <p:spPr>
            <a:xfrm>
              <a:off x="3618273" y="3815411"/>
              <a:ext cx="11181" cy="11182"/>
            </a:xfrm>
            <a:custGeom>
              <a:rect b="b" l="l" r="r" t="t"/>
              <a:pathLst>
                <a:path extrusionOk="0" h="434" w="434">
                  <a:moveTo>
                    <a:pt x="6"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13"/>
            <p:cNvSpPr/>
            <p:nvPr/>
          </p:nvSpPr>
          <p:spPr>
            <a:xfrm>
              <a:off x="3640712" y="3815411"/>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13"/>
            <p:cNvSpPr/>
            <p:nvPr/>
          </p:nvSpPr>
          <p:spPr>
            <a:xfrm>
              <a:off x="3596092" y="3815411"/>
              <a:ext cx="11181" cy="11182"/>
            </a:xfrm>
            <a:custGeom>
              <a:rect b="b" l="l" r="r" t="t"/>
              <a:pathLst>
                <a:path extrusionOk="0" h="434" w="434">
                  <a:moveTo>
                    <a:pt x="0" y="1"/>
                  </a:moveTo>
                  <a:lnTo>
                    <a:pt x="0"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13"/>
            <p:cNvSpPr/>
            <p:nvPr/>
          </p:nvSpPr>
          <p:spPr>
            <a:xfrm>
              <a:off x="3618273" y="3562218"/>
              <a:ext cx="11181" cy="11182"/>
            </a:xfrm>
            <a:custGeom>
              <a:rect b="b" l="l" r="r" t="t"/>
              <a:pathLst>
                <a:path extrusionOk="0" h="434" w="434">
                  <a:moveTo>
                    <a:pt x="6"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13"/>
            <p:cNvSpPr/>
            <p:nvPr/>
          </p:nvSpPr>
          <p:spPr>
            <a:xfrm>
              <a:off x="3618273" y="3539906"/>
              <a:ext cx="11181" cy="11182"/>
            </a:xfrm>
            <a:custGeom>
              <a:rect b="b" l="l" r="r" t="t"/>
              <a:pathLst>
                <a:path extrusionOk="0" h="434" w="434">
                  <a:moveTo>
                    <a:pt x="6"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13"/>
            <p:cNvSpPr/>
            <p:nvPr/>
          </p:nvSpPr>
          <p:spPr>
            <a:xfrm>
              <a:off x="3618273" y="3584556"/>
              <a:ext cx="11181" cy="74306"/>
            </a:xfrm>
            <a:custGeom>
              <a:rect b="b" l="l" r="r" t="t"/>
              <a:pathLst>
                <a:path extrusionOk="0" h="2884" w="434">
                  <a:moveTo>
                    <a:pt x="6" y="0"/>
                  </a:moveTo>
                  <a:lnTo>
                    <a:pt x="1" y="2884"/>
                  </a:lnTo>
                  <a:lnTo>
                    <a:pt x="434" y="2884"/>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113"/>
          <p:cNvGrpSpPr/>
          <p:nvPr/>
        </p:nvGrpSpPr>
        <p:grpSpPr>
          <a:xfrm>
            <a:off x="6030365" y="3513548"/>
            <a:ext cx="263963" cy="379982"/>
            <a:chOff x="6030365" y="3513548"/>
            <a:chExt cx="263963" cy="379982"/>
          </a:xfrm>
        </p:grpSpPr>
        <p:sp>
          <p:nvSpPr>
            <p:cNvPr id="7002" name="Google Shape;7002;p113"/>
            <p:cNvSpPr/>
            <p:nvPr/>
          </p:nvSpPr>
          <p:spPr>
            <a:xfrm>
              <a:off x="6030365" y="3649639"/>
              <a:ext cx="121985" cy="243788"/>
            </a:xfrm>
            <a:custGeom>
              <a:rect b="b" l="l" r="r" t="t"/>
              <a:pathLst>
                <a:path extrusionOk="0" h="9462" w="4735">
                  <a:moveTo>
                    <a:pt x="0" y="1"/>
                  </a:moveTo>
                  <a:lnTo>
                    <a:pt x="0" y="8095"/>
                  </a:lnTo>
                  <a:cubicBezTo>
                    <a:pt x="5" y="8847"/>
                    <a:pt x="614" y="9461"/>
                    <a:pt x="1371" y="9461"/>
                  </a:cubicBezTo>
                  <a:lnTo>
                    <a:pt x="4735" y="9461"/>
                  </a:lnTo>
                  <a:lnTo>
                    <a:pt x="4735" y="9033"/>
                  </a:lnTo>
                  <a:lnTo>
                    <a:pt x="1371" y="9033"/>
                  </a:lnTo>
                  <a:cubicBezTo>
                    <a:pt x="852" y="9033"/>
                    <a:pt x="433" y="8609"/>
                    <a:pt x="433" y="8095"/>
                  </a:cubicBez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13"/>
            <p:cNvSpPr/>
            <p:nvPr/>
          </p:nvSpPr>
          <p:spPr>
            <a:xfrm>
              <a:off x="6240355" y="3513548"/>
              <a:ext cx="53972" cy="312066"/>
            </a:xfrm>
            <a:custGeom>
              <a:rect b="b" l="l" r="r" t="t"/>
              <a:pathLst>
                <a:path extrusionOk="0" h="12112" w="2095">
                  <a:moveTo>
                    <a:pt x="1" y="1"/>
                  </a:moveTo>
                  <a:lnTo>
                    <a:pt x="1" y="429"/>
                  </a:lnTo>
                  <a:lnTo>
                    <a:pt x="724" y="429"/>
                  </a:lnTo>
                  <a:cubicBezTo>
                    <a:pt x="1243" y="434"/>
                    <a:pt x="1662" y="853"/>
                    <a:pt x="1662" y="1371"/>
                  </a:cubicBezTo>
                  <a:lnTo>
                    <a:pt x="1662" y="12112"/>
                  </a:lnTo>
                  <a:lnTo>
                    <a:pt x="2095" y="12112"/>
                  </a:lnTo>
                  <a:lnTo>
                    <a:pt x="2095" y="1371"/>
                  </a:lnTo>
                  <a:cubicBezTo>
                    <a:pt x="2095" y="615"/>
                    <a:pt x="1481" y="1"/>
                    <a:pt x="7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13"/>
            <p:cNvSpPr/>
            <p:nvPr/>
          </p:nvSpPr>
          <p:spPr>
            <a:xfrm>
              <a:off x="6163608" y="3836873"/>
              <a:ext cx="130590" cy="56657"/>
            </a:xfrm>
            <a:custGeom>
              <a:rect b="b" l="l" r="r" t="t"/>
              <a:pathLst>
                <a:path extrusionOk="0" h="2199" w="5069">
                  <a:moveTo>
                    <a:pt x="4636" y="0"/>
                  </a:moveTo>
                  <a:lnTo>
                    <a:pt x="4641" y="828"/>
                  </a:lnTo>
                  <a:cubicBezTo>
                    <a:pt x="4641" y="1347"/>
                    <a:pt x="4222" y="1766"/>
                    <a:pt x="3703" y="1766"/>
                  </a:cubicBezTo>
                  <a:lnTo>
                    <a:pt x="1" y="1766"/>
                  </a:lnTo>
                  <a:lnTo>
                    <a:pt x="1" y="2199"/>
                  </a:lnTo>
                  <a:lnTo>
                    <a:pt x="3703" y="2199"/>
                  </a:lnTo>
                  <a:cubicBezTo>
                    <a:pt x="4455" y="2194"/>
                    <a:pt x="5069" y="1585"/>
                    <a:pt x="5069" y="833"/>
                  </a:cubicBezTo>
                  <a:lnTo>
                    <a:pt x="506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13"/>
            <p:cNvSpPr/>
            <p:nvPr/>
          </p:nvSpPr>
          <p:spPr>
            <a:xfrm>
              <a:off x="6030365" y="3513548"/>
              <a:ext cx="198990" cy="124857"/>
            </a:xfrm>
            <a:custGeom>
              <a:rect b="b" l="l" r="r" t="t"/>
              <a:pathLst>
                <a:path extrusionOk="0" h="4846" w="7724">
                  <a:moveTo>
                    <a:pt x="1371" y="1"/>
                  </a:moveTo>
                  <a:cubicBezTo>
                    <a:pt x="614" y="1"/>
                    <a:pt x="5" y="610"/>
                    <a:pt x="0" y="1366"/>
                  </a:cubicBezTo>
                  <a:lnTo>
                    <a:pt x="0" y="4845"/>
                  </a:lnTo>
                  <a:lnTo>
                    <a:pt x="433" y="4845"/>
                  </a:lnTo>
                  <a:lnTo>
                    <a:pt x="433" y="1371"/>
                  </a:lnTo>
                  <a:cubicBezTo>
                    <a:pt x="433" y="853"/>
                    <a:pt x="852" y="434"/>
                    <a:pt x="1371" y="429"/>
                  </a:cubicBezTo>
                  <a:lnTo>
                    <a:pt x="7723" y="429"/>
                  </a:lnTo>
                  <a:lnTo>
                    <a:pt x="772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13"/>
            <p:cNvSpPr/>
            <p:nvPr/>
          </p:nvSpPr>
          <p:spPr>
            <a:xfrm>
              <a:off x="6057930" y="3543229"/>
              <a:ext cx="82285" cy="77888"/>
            </a:xfrm>
            <a:custGeom>
              <a:rect b="b" l="l" r="r" t="t"/>
              <a:pathLst>
                <a:path extrusionOk="0" h="3023" w="3194">
                  <a:moveTo>
                    <a:pt x="2228" y="435"/>
                  </a:moveTo>
                  <a:cubicBezTo>
                    <a:pt x="2342" y="435"/>
                    <a:pt x="2456" y="479"/>
                    <a:pt x="2542" y="567"/>
                  </a:cubicBezTo>
                  <a:cubicBezTo>
                    <a:pt x="2718" y="738"/>
                    <a:pt x="2718" y="1023"/>
                    <a:pt x="2547" y="1200"/>
                  </a:cubicBezTo>
                  <a:lnTo>
                    <a:pt x="2066" y="1675"/>
                  </a:lnTo>
                  <a:lnTo>
                    <a:pt x="1433" y="1043"/>
                  </a:lnTo>
                  <a:lnTo>
                    <a:pt x="1914" y="567"/>
                  </a:lnTo>
                  <a:cubicBezTo>
                    <a:pt x="1999" y="479"/>
                    <a:pt x="2114" y="435"/>
                    <a:pt x="2228" y="435"/>
                  </a:cubicBezTo>
                  <a:close/>
                  <a:moveTo>
                    <a:pt x="1124" y="1352"/>
                  </a:moveTo>
                  <a:lnTo>
                    <a:pt x="1757" y="1985"/>
                  </a:lnTo>
                  <a:lnTo>
                    <a:pt x="1281" y="2461"/>
                  </a:lnTo>
                  <a:cubicBezTo>
                    <a:pt x="1193" y="2549"/>
                    <a:pt x="1077" y="2593"/>
                    <a:pt x="963" y="2593"/>
                  </a:cubicBezTo>
                  <a:cubicBezTo>
                    <a:pt x="848" y="2593"/>
                    <a:pt x="734" y="2549"/>
                    <a:pt x="648" y="2461"/>
                  </a:cubicBezTo>
                  <a:cubicBezTo>
                    <a:pt x="472" y="2289"/>
                    <a:pt x="472" y="2004"/>
                    <a:pt x="648" y="1828"/>
                  </a:cubicBezTo>
                  <a:lnTo>
                    <a:pt x="1124" y="1352"/>
                  </a:lnTo>
                  <a:close/>
                  <a:moveTo>
                    <a:pt x="2230" y="0"/>
                  </a:moveTo>
                  <a:cubicBezTo>
                    <a:pt x="2004" y="0"/>
                    <a:pt x="1778" y="86"/>
                    <a:pt x="1604" y="257"/>
                  </a:cubicBezTo>
                  <a:lnTo>
                    <a:pt x="339" y="1523"/>
                  </a:lnTo>
                  <a:cubicBezTo>
                    <a:pt x="1" y="1866"/>
                    <a:pt x="1" y="2423"/>
                    <a:pt x="343" y="2765"/>
                  </a:cubicBezTo>
                  <a:cubicBezTo>
                    <a:pt x="515" y="2937"/>
                    <a:pt x="741" y="3023"/>
                    <a:pt x="967" y="3023"/>
                  </a:cubicBezTo>
                  <a:cubicBezTo>
                    <a:pt x="1191" y="3023"/>
                    <a:pt x="1415" y="2938"/>
                    <a:pt x="1585" y="2770"/>
                  </a:cubicBezTo>
                  <a:lnTo>
                    <a:pt x="2851" y="1504"/>
                  </a:lnTo>
                  <a:cubicBezTo>
                    <a:pt x="3194" y="1161"/>
                    <a:pt x="3194" y="605"/>
                    <a:pt x="2851" y="257"/>
                  </a:cubicBezTo>
                  <a:cubicBezTo>
                    <a:pt x="2680" y="86"/>
                    <a:pt x="2455" y="0"/>
                    <a:pt x="22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13"/>
            <p:cNvSpPr/>
            <p:nvPr/>
          </p:nvSpPr>
          <p:spPr>
            <a:xfrm>
              <a:off x="6184450" y="3543332"/>
              <a:ext cx="82285" cy="77785"/>
            </a:xfrm>
            <a:custGeom>
              <a:rect b="b" l="l" r="r" t="t"/>
              <a:pathLst>
                <a:path extrusionOk="0" h="3019" w="3194">
                  <a:moveTo>
                    <a:pt x="2228" y="431"/>
                  </a:moveTo>
                  <a:cubicBezTo>
                    <a:pt x="2343" y="431"/>
                    <a:pt x="2459" y="475"/>
                    <a:pt x="2547" y="563"/>
                  </a:cubicBezTo>
                  <a:cubicBezTo>
                    <a:pt x="2718" y="734"/>
                    <a:pt x="2718" y="1019"/>
                    <a:pt x="2547" y="1196"/>
                  </a:cubicBezTo>
                  <a:lnTo>
                    <a:pt x="2066" y="1671"/>
                  </a:lnTo>
                  <a:lnTo>
                    <a:pt x="1433" y="1039"/>
                  </a:lnTo>
                  <a:lnTo>
                    <a:pt x="1914" y="563"/>
                  </a:lnTo>
                  <a:cubicBezTo>
                    <a:pt x="1999" y="475"/>
                    <a:pt x="2114" y="431"/>
                    <a:pt x="2228" y="431"/>
                  </a:cubicBezTo>
                  <a:close/>
                  <a:moveTo>
                    <a:pt x="1129" y="1348"/>
                  </a:moveTo>
                  <a:lnTo>
                    <a:pt x="1762" y="1981"/>
                  </a:lnTo>
                  <a:lnTo>
                    <a:pt x="1281" y="2457"/>
                  </a:lnTo>
                  <a:cubicBezTo>
                    <a:pt x="1193" y="2545"/>
                    <a:pt x="1077" y="2589"/>
                    <a:pt x="963" y="2589"/>
                  </a:cubicBezTo>
                  <a:cubicBezTo>
                    <a:pt x="848" y="2589"/>
                    <a:pt x="734" y="2545"/>
                    <a:pt x="648" y="2457"/>
                  </a:cubicBezTo>
                  <a:cubicBezTo>
                    <a:pt x="472" y="2285"/>
                    <a:pt x="472" y="2000"/>
                    <a:pt x="648" y="1824"/>
                  </a:cubicBezTo>
                  <a:lnTo>
                    <a:pt x="1129" y="1348"/>
                  </a:lnTo>
                  <a:close/>
                  <a:moveTo>
                    <a:pt x="2225" y="1"/>
                  </a:moveTo>
                  <a:cubicBezTo>
                    <a:pt x="2001" y="1"/>
                    <a:pt x="1778" y="85"/>
                    <a:pt x="1604" y="253"/>
                  </a:cubicBezTo>
                  <a:lnTo>
                    <a:pt x="343" y="1519"/>
                  </a:lnTo>
                  <a:cubicBezTo>
                    <a:pt x="1" y="1862"/>
                    <a:pt x="1" y="2419"/>
                    <a:pt x="343" y="2761"/>
                  </a:cubicBezTo>
                  <a:cubicBezTo>
                    <a:pt x="515" y="2933"/>
                    <a:pt x="741" y="3019"/>
                    <a:pt x="967" y="3019"/>
                  </a:cubicBezTo>
                  <a:cubicBezTo>
                    <a:pt x="1191" y="3019"/>
                    <a:pt x="1415" y="2934"/>
                    <a:pt x="1585" y="2766"/>
                  </a:cubicBezTo>
                  <a:lnTo>
                    <a:pt x="2851" y="1500"/>
                  </a:lnTo>
                  <a:cubicBezTo>
                    <a:pt x="3194" y="1157"/>
                    <a:pt x="3189" y="601"/>
                    <a:pt x="2846" y="258"/>
                  </a:cubicBezTo>
                  <a:cubicBezTo>
                    <a:pt x="2675" y="86"/>
                    <a:pt x="2450" y="1"/>
                    <a:pt x="22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13"/>
            <p:cNvSpPr/>
            <p:nvPr/>
          </p:nvSpPr>
          <p:spPr>
            <a:xfrm>
              <a:off x="6052469" y="3785858"/>
              <a:ext cx="87747" cy="77888"/>
            </a:xfrm>
            <a:custGeom>
              <a:rect b="b" l="l" r="r" t="t"/>
              <a:pathLst>
                <a:path extrusionOk="0" h="3023" w="3406">
                  <a:moveTo>
                    <a:pt x="2444" y="430"/>
                  </a:moveTo>
                  <a:cubicBezTo>
                    <a:pt x="2559" y="430"/>
                    <a:pt x="2673" y="474"/>
                    <a:pt x="2759" y="562"/>
                  </a:cubicBezTo>
                  <a:cubicBezTo>
                    <a:pt x="2935" y="738"/>
                    <a:pt x="2935" y="1019"/>
                    <a:pt x="2759" y="1195"/>
                  </a:cubicBezTo>
                  <a:lnTo>
                    <a:pt x="2283" y="1676"/>
                  </a:lnTo>
                  <a:lnTo>
                    <a:pt x="1650" y="1043"/>
                  </a:lnTo>
                  <a:lnTo>
                    <a:pt x="2126" y="562"/>
                  </a:lnTo>
                  <a:cubicBezTo>
                    <a:pt x="2214" y="474"/>
                    <a:pt x="2329" y="430"/>
                    <a:pt x="2444" y="430"/>
                  </a:cubicBezTo>
                  <a:close/>
                  <a:moveTo>
                    <a:pt x="1341" y="1347"/>
                  </a:moveTo>
                  <a:lnTo>
                    <a:pt x="1974" y="1980"/>
                  </a:lnTo>
                  <a:lnTo>
                    <a:pt x="1493" y="2461"/>
                  </a:lnTo>
                  <a:cubicBezTo>
                    <a:pt x="1407" y="2549"/>
                    <a:pt x="1293" y="2593"/>
                    <a:pt x="1178" y="2593"/>
                  </a:cubicBezTo>
                  <a:cubicBezTo>
                    <a:pt x="1063" y="2593"/>
                    <a:pt x="948" y="2549"/>
                    <a:pt x="860" y="2461"/>
                  </a:cubicBezTo>
                  <a:cubicBezTo>
                    <a:pt x="689" y="2285"/>
                    <a:pt x="689" y="2004"/>
                    <a:pt x="860" y="1828"/>
                  </a:cubicBezTo>
                  <a:lnTo>
                    <a:pt x="1341" y="1347"/>
                  </a:lnTo>
                  <a:close/>
                  <a:moveTo>
                    <a:pt x="2439" y="1"/>
                  </a:moveTo>
                  <a:cubicBezTo>
                    <a:pt x="2215" y="1"/>
                    <a:pt x="1990" y="86"/>
                    <a:pt x="1816" y="258"/>
                  </a:cubicBezTo>
                  <a:lnTo>
                    <a:pt x="555" y="1524"/>
                  </a:lnTo>
                  <a:cubicBezTo>
                    <a:pt x="0" y="2074"/>
                    <a:pt x="387" y="3023"/>
                    <a:pt x="1168" y="3023"/>
                  </a:cubicBezTo>
                  <a:cubicBezTo>
                    <a:pt x="1170" y="3023"/>
                    <a:pt x="1172" y="3023"/>
                    <a:pt x="1174" y="3023"/>
                  </a:cubicBezTo>
                  <a:cubicBezTo>
                    <a:pt x="1407" y="3023"/>
                    <a:pt x="1631" y="2932"/>
                    <a:pt x="1797" y="2766"/>
                  </a:cubicBezTo>
                  <a:lnTo>
                    <a:pt x="3063" y="1500"/>
                  </a:lnTo>
                  <a:cubicBezTo>
                    <a:pt x="3406" y="1157"/>
                    <a:pt x="3401" y="600"/>
                    <a:pt x="3059" y="258"/>
                  </a:cubicBezTo>
                  <a:cubicBezTo>
                    <a:pt x="2887" y="86"/>
                    <a:pt x="2664" y="1"/>
                    <a:pt x="2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13"/>
            <p:cNvSpPr/>
            <p:nvPr/>
          </p:nvSpPr>
          <p:spPr>
            <a:xfrm>
              <a:off x="6184347" y="3785858"/>
              <a:ext cx="82388" cy="77888"/>
            </a:xfrm>
            <a:custGeom>
              <a:rect b="b" l="l" r="r" t="t"/>
              <a:pathLst>
                <a:path extrusionOk="0" h="3023" w="3198">
                  <a:moveTo>
                    <a:pt x="2232" y="430"/>
                  </a:moveTo>
                  <a:cubicBezTo>
                    <a:pt x="2347" y="430"/>
                    <a:pt x="2463" y="474"/>
                    <a:pt x="2551" y="562"/>
                  </a:cubicBezTo>
                  <a:cubicBezTo>
                    <a:pt x="2722" y="738"/>
                    <a:pt x="2722" y="1019"/>
                    <a:pt x="2551" y="1195"/>
                  </a:cubicBezTo>
                  <a:lnTo>
                    <a:pt x="2070" y="1676"/>
                  </a:lnTo>
                  <a:lnTo>
                    <a:pt x="1437" y="1043"/>
                  </a:lnTo>
                  <a:lnTo>
                    <a:pt x="1918" y="562"/>
                  </a:lnTo>
                  <a:cubicBezTo>
                    <a:pt x="2003" y="474"/>
                    <a:pt x="2118" y="430"/>
                    <a:pt x="2232" y="430"/>
                  </a:cubicBezTo>
                  <a:close/>
                  <a:moveTo>
                    <a:pt x="1133" y="1347"/>
                  </a:moveTo>
                  <a:lnTo>
                    <a:pt x="1766" y="1980"/>
                  </a:lnTo>
                  <a:lnTo>
                    <a:pt x="1285" y="2461"/>
                  </a:lnTo>
                  <a:cubicBezTo>
                    <a:pt x="1197" y="2547"/>
                    <a:pt x="1083" y="2589"/>
                    <a:pt x="968" y="2589"/>
                  </a:cubicBezTo>
                  <a:cubicBezTo>
                    <a:pt x="854" y="2589"/>
                    <a:pt x="740" y="2547"/>
                    <a:pt x="652" y="2461"/>
                  </a:cubicBezTo>
                  <a:cubicBezTo>
                    <a:pt x="476" y="2285"/>
                    <a:pt x="476" y="1999"/>
                    <a:pt x="652" y="1828"/>
                  </a:cubicBezTo>
                  <a:lnTo>
                    <a:pt x="1133" y="1347"/>
                  </a:lnTo>
                  <a:close/>
                  <a:moveTo>
                    <a:pt x="2231" y="1"/>
                  </a:moveTo>
                  <a:cubicBezTo>
                    <a:pt x="2007" y="1"/>
                    <a:pt x="1782" y="86"/>
                    <a:pt x="1608" y="258"/>
                  </a:cubicBezTo>
                  <a:lnTo>
                    <a:pt x="347" y="1524"/>
                  </a:lnTo>
                  <a:cubicBezTo>
                    <a:pt x="0" y="1866"/>
                    <a:pt x="0" y="2423"/>
                    <a:pt x="347" y="2766"/>
                  </a:cubicBezTo>
                  <a:cubicBezTo>
                    <a:pt x="519" y="2937"/>
                    <a:pt x="744" y="3023"/>
                    <a:pt x="968" y="3023"/>
                  </a:cubicBezTo>
                  <a:cubicBezTo>
                    <a:pt x="1193" y="3023"/>
                    <a:pt x="1418" y="2937"/>
                    <a:pt x="1589" y="2766"/>
                  </a:cubicBezTo>
                  <a:lnTo>
                    <a:pt x="2855" y="1500"/>
                  </a:lnTo>
                  <a:cubicBezTo>
                    <a:pt x="3198" y="1157"/>
                    <a:pt x="3193" y="600"/>
                    <a:pt x="2850" y="258"/>
                  </a:cubicBezTo>
                  <a:cubicBezTo>
                    <a:pt x="2679" y="86"/>
                    <a:pt x="2456" y="1"/>
                    <a:pt x="22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13"/>
            <p:cNvSpPr/>
            <p:nvPr/>
          </p:nvSpPr>
          <p:spPr>
            <a:xfrm>
              <a:off x="6057930" y="3664479"/>
              <a:ext cx="87696" cy="77939"/>
            </a:xfrm>
            <a:custGeom>
              <a:rect b="b" l="l" r="r" t="t"/>
              <a:pathLst>
                <a:path extrusionOk="0" h="3025" w="3404">
                  <a:moveTo>
                    <a:pt x="2226" y="435"/>
                  </a:moveTo>
                  <a:cubicBezTo>
                    <a:pt x="2340" y="435"/>
                    <a:pt x="2454" y="479"/>
                    <a:pt x="2542" y="567"/>
                  </a:cubicBezTo>
                  <a:cubicBezTo>
                    <a:pt x="2718" y="738"/>
                    <a:pt x="2718" y="1024"/>
                    <a:pt x="2542" y="1200"/>
                  </a:cubicBezTo>
                  <a:lnTo>
                    <a:pt x="2061" y="1680"/>
                  </a:lnTo>
                  <a:lnTo>
                    <a:pt x="1428" y="1043"/>
                  </a:lnTo>
                  <a:lnTo>
                    <a:pt x="1909" y="567"/>
                  </a:lnTo>
                  <a:cubicBezTo>
                    <a:pt x="1997" y="479"/>
                    <a:pt x="2111" y="435"/>
                    <a:pt x="2226" y="435"/>
                  </a:cubicBezTo>
                  <a:close/>
                  <a:moveTo>
                    <a:pt x="1124" y="1352"/>
                  </a:moveTo>
                  <a:lnTo>
                    <a:pt x="1757" y="1985"/>
                  </a:lnTo>
                  <a:lnTo>
                    <a:pt x="1276" y="2466"/>
                  </a:lnTo>
                  <a:cubicBezTo>
                    <a:pt x="1188" y="2551"/>
                    <a:pt x="1074" y="2594"/>
                    <a:pt x="960" y="2594"/>
                  </a:cubicBezTo>
                  <a:cubicBezTo>
                    <a:pt x="845" y="2594"/>
                    <a:pt x="731" y="2551"/>
                    <a:pt x="643" y="2466"/>
                  </a:cubicBezTo>
                  <a:cubicBezTo>
                    <a:pt x="467" y="2290"/>
                    <a:pt x="467" y="2004"/>
                    <a:pt x="643" y="1833"/>
                  </a:cubicBezTo>
                  <a:lnTo>
                    <a:pt x="1124" y="1352"/>
                  </a:lnTo>
                  <a:close/>
                  <a:moveTo>
                    <a:pt x="2228" y="1"/>
                  </a:moveTo>
                  <a:cubicBezTo>
                    <a:pt x="1995" y="1"/>
                    <a:pt x="1771" y="96"/>
                    <a:pt x="1604" y="258"/>
                  </a:cubicBezTo>
                  <a:lnTo>
                    <a:pt x="339" y="1523"/>
                  </a:lnTo>
                  <a:cubicBezTo>
                    <a:pt x="1" y="1871"/>
                    <a:pt x="1" y="2423"/>
                    <a:pt x="343" y="2765"/>
                  </a:cubicBezTo>
                  <a:cubicBezTo>
                    <a:pt x="516" y="2938"/>
                    <a:pt x="743" y="3025"/>
                    <a:pt x="969" y="3025"/>
                  </a:cubicBezTo>
                  <a:cubicBezTo>
                    <a:pt x="1192" y="3025"/>
                    <a:pt x="1415" y="2940"/>
                    <a:pt x="1585" y="2770"/>
                  </a:cubicBezTo>
                  <a:lnTo>
                    <a:pt x="2851" y="1504"/>
                  </a:lnTo>
                  <a:cubicBezTo>
                    <a:pt x="3403" y="952"/>
                    <a:pt x="3013" y="1"/>
                    <a:pt x="22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13"/>
            <p:cNvSpPr/>
            <p:nvPr/>
          </p:nvSpPr>
          <p:spPr>
            <a:xfrm>
              <a:off x="6178937" y="3664402"/>
              <a:ext cx="87927" cy="78094"/>
            </a:xfrm>
            <a:custGeom>
              <a:rect b="b" l="l" r="r" t="t"/>
              <a:pathLst>
                <a:path extrusionOk="0" h="3031" w="3413">
                  <a:moveTo>
                    <a:pt x="2446" y="438"/>
                  </a:moveTo>
                  <a:cubicBezTo>
                    <a:pt x="2561" y="438"/>
                    <a:pt x="2675" y="482"/>
                    <a:pt x="2761" y="570"/>
                  </a:cubicBezTo>
                  <a:cubicBezTo>
                    <a:pt x="2937" y="741"/>
                    <a:pt x="2937" y="1027"/>
                    <a:pt x="2761" y="1203"/>
                  </a:cubicBezTo>
                  <a:lnTo>
                    <a:pt x="2280" y="1679"/>
                  </a:lnTo>
                  <a:lnTo>
                    <a:pt x="1647" y="1046"/>
                  </a:lnTo>
                  <a:lnTo>
                    <a:pt x="2128" y="570"/>
                  </a:lnTo>
                  <a:cubicBezTo>
                    <a:pt x="2216" y="482"/>
                    <a:pt x="2331" y="438"/>
                    <a:pt x="2446" y="438"/>
                  </a:cubicBezTo>
                  <a:close/>
                  <a:moveTo>
                    <a:pt x="1343" y="1355"/>
                  </a:moveTo>
                  <a:lnTo>
                    <a:pt x="1976" y="1988"/>
                  </a:lnTo>
                  <a:lnTo>
                    <a:pt x="1495" y="2469"/>
                  </a:lnTo>
                  <a:cubicBezTo>
                    <a:pt x="1409" y="2554"/>
                    <a:pt x="1295" y="2597"/>
                    <a:pt x="1180" y="2597"/>
                  </a:cubicBezTo>
                  <a:cubicBezTo>
                    <a:pt x="1065" y="2597"/>
                    <a:pt x="950" y="2554"/>
                    <a:pt x="862" y="2469"/>
                  </a:cubicBezTo>
                  <a:cubicBezTo>
                    <a:pt x="691" y="2293"/>
                    <a:pt x="691" y="2007"/>
                    <a:pt x="862" y="1836"/>
                  </a:cubicBezTo>
                  <a:lnTo>
                    <a:pt x="1343" y="1355"/>
                  </a:lnTo>
                  <a:close/>
                  <a:moveTo>
                    <a:pt x="2442" y="0"/>
                  </a:moveTo>
                  <a:cubicBezTo>
                    <a:pt x="2216" y="0"/>
                    <a:pt x="1990" y="87"/>
                    <a:pt x="1818" y="261"/>
                  </a:cubicBezTo>
                  <a:lnTo>
                    <a:pt x="557" y="1526"/>
                  </a:lnTo>
                  <a:cubicBezTo>
                    <a:pt x="1" y="2083"/>
                    <a:pt x="396" y="3030"/>
                    <a:pt x="1176" y="3030"/>
                  </a:cubicBezTo>
                  <a:cubicBezTo>
                    <a:pt x="1409" y="3030"/>
                    <a:pt x="1638" y="2940"/>
                    <a:pt x="1799" y="2773"/>
                  </a:cubicBezTo>
                  <a:lnTo>
                    <a:pt x="3065" y="1507"/>
                  </a:lnTo>
                  <a:cubicBezTo>
                    <a:pt x="3413" y="1165"/>
                    <a:pt x="3413" y="603"/>
                    <a:pt x="3070" y="261"/>
                  </a:cubicBezTo>
                  <a:cubicBezTo>
                    <a:pt x="2896" y="87"/>
                    <a:pt x="2669" y="0"/>
                    <a:pt x="244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13"/>
            <p:cNvSpPr/>
            <p:nvPr/>
          </p:nvSpPr>
          <p:spPr>
            <a:xfrm>
              <a:off x="6156755" y="3547403"/>
              <a:ext cx="11181" cy="66834"/>
            </a:xfrm>
            <a:custGeom>
              <a:rect b="b" l="l" r="r" t="t"/>
              <a:pathLst>
                <a:path extrusionOk="0" h="2594" w="434">
                  <a:moveTo>
                    <a:pt x="0" y="0"/>
                  </a:moveTo>
                  <a:lnTo>
                    <a:pt x="0" y="2594"/>
                  </a:lnTo>
                  <a:lnTo>
                    <a:pt x="433" y="2594"/>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13"/>
            <p:cNvSpPr/>
            <p:nvPr/>
          </p:nvSpPr>
          <p:spPr>
            <a:xfrm>
              <a:off x="6156755" y="3625368"/>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13"/>
            <p:cNvSpPr/>
            <p:nvPr/>
          </p:nvSpPr>
          <p:spPr>
            <a:xfrm>
              <a:off x="6156755" y="3792738"/>
              <a:ext cx="11181" cy="66963"/>
            </a:xfrm>
            <a:custGeom>
              <a:rect b="b" l="l" r="r" t="t"/>
              <a:pathLst>
                <a:path extrusionOk="0" h="2599" w="434">
                  <a:moveTo>
                    <a:pt x="0" y="0"/>
                  </a:moveTo>
                  <a:lnTo>
                    <a:pt x="0" y="2598"/>
                  </a:lnTo>
                  <a:lnTo>
                    <a:pt x="433" y="2598"/>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13"/>
            <p:cNvSpPr/>
            <p:nvPr/>
          </p:nvSpPr>
          <p:spPr>
            <a:xfrm>
              <a:off x="6156755" y="3669993"/>
              <a:ext cx="11181" cy="66989"/>
            </a:xfrm>
            <a:custGeom>
              <a:rect b="b" l="l" r="r" t="t"/>
              <a:pathLst>
                <a:path extrusionOk="0" h="2600" w="434">
                  <a:moveTo>
                    <a:pt x="0" y="1"/>
                  </a:moveTo>
                  <a:lnTo>
                    <a:pt x="0" y="2599"/>
                  </a:lnTo>
                  <a:lnTo>
                    <a:pt x="433" y="2599"/>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13"/>
            <p:cNvSpPr/>
            <p:nvPr/>
          </p:nvSpPr>
          <p:spPr>
            <a:xfrm>
              <a:off x="6156755" y="3647681"/>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13"/>
            <p:cNvSpPr/>
            <p:nvPr/>
          </p:nvSpPr>
          <p:spPr>
            <a:xfrm>
              <a:off x="6156755" y="3748113"/>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13"/>
            <p:cNvSpPr/>
            <p:nvPr/>
          </p:nvSpPr>
          <p:spPr>
            <a:xfrm>
              <a:off x="6156755" y="3770528"/>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9" name="Google Shape;7019;p113"/>
          <p:cNvGrpSpPr/>
          <p:nvPr/>
        </p:nvGrpSpPr>
        <p:grpSpPr>
          <a:xfrm>
            <a:off x="4075326" y="2917681"/>
            <a:ext cx="380074" cy="353264"/>
            <a:chOff x="4075326" y="2917681"/>
            <a:chExt cx="380074" cy="353264"/>
          </a:xfrm>
        </p:grpSpPr>
        <p:sp>
          <p:nvSpPr>
            <p:cNvPr id="7020" name="Google Shape;7020;p113"/>
            <p:cNvSpPr/>
            <p:nvPr/>
          </p:nvSpPr>
          <p:spPr>
            <a:xfrm>
              <a:off x="4075326" y="2917681"/>
              <a:ext cx="299154" cy="279318"/>
            </a:xfrm>
            <a:custGeom>
              <a:rect b="b" l="l" r="r" t="t"/>
              <a:pathLst>
                <a:path extrusionOk="0" h="10841" w="11612">
                  <a:moveTo>
                    <a:pt x="8818" y="1590"/>
                  </a:moveTo>
                  <a:cubicBezTo>
                    <a:pt x="9018" y="1590"/>
                    <a:pt x="9180" y="1747"/>
                    <a:pt x="9180" y="1947"/>
                  </a:cubicBezTo>
                  <a:lnTo>
                    <a:pt x="9180" y="2884"/>
                  </a:lnTo>
                  <a:lnTo>
                    <a:pt x="5573" y="2884"/>
                  </a:lnTo>
                  <a:lnTo>
                    <a:pt x="5573" y="1947"/>
                  </a:lnTo>
                  <a:cubicBezTo>
                    <a:pt x="5573" y="1747"/>
                    <a:pt x="5734" y="1590"/>
                    <a:pt x="5930" y="1590"/>
                  </a:cubicBezTo>
                  <a:close/>
                  <a:moveTo>
                    <a:pt x="4416" y="5340"/>
                  </a:moveTo>
                  <a:lnTo>
                    <a:pt x="4416" y="6853"/>
                  </a:lnTo>
                  <a:cubicBezTo>
                    <a:pt x="4416" y="7053"/>
                    <a:pt x="4255" y="7215"/>
                    <a:pt x="4055" y="7215"/>
                  </a:cubicBezTo>
                  <a:lnTo>
                    <a:pt x="3479" y="7215"/>
                  </a:lnTo>
                  <a:cubicBezTo>
                    <a:pt x="3279" y="7215"/>
                    <a:pt x="3117" y="7053"/>
                    <a:pt x="3117" y="6853"/>
                  </a:cubicBezTo>
                  <a:lnTo>
                    <a:pt x="3117" y="5340"/>
                  </a:lnTo>
                  <a:close/>
                  <a:moveTo>
                    <a:pt x="5930" y="1"/>
                  </a:moveTo>
                  <a:cubicBezTo>
                    <a:pt x="4854" y="1"/>
                    <a:pt x="3983" y="871"/>
                    <a:pt x="3983" y="1947"/>
                  </a:cubicBezTo>
                  <a:lnTo>
                    <a:pt x="3983" y="2884"/>
                  </a:lnTo>
                  <a:lnTo>
                    <a:pt x="1080" y="2884"/>
                  </a:lnTo>
                  <a:cubicBezTo>
                    <a:pt x="486" y="2884"/>
                    <a:pt x="0" y="3370"/>
                    <a:pt x="0" y="3969"/>
                  </a:cubicBezTo>
                  <a:lnTo>
                    <a:pt x="0" y="10841"/>
                  </a:lnTo>
                  <a:lnTo>
                    <a:pt x="433" y="10841"/>
                  </a:lnTo>
                  <a:lnTo>
                    <a:pt x="433" y="6491"/>
                  </a:lnTo>
                  <a:lnTo>
                    <a:pt x="2684" y="6491"/>
                  </a:lnTo>
                  <a:lnTo>
                    <a:pt x="2684" y="6853"/>
                  </a:lnTo>
                  <a:cubicBezTo>
                    <a:pt x="2684" y="7291"/>
                    <a:pt x="3041" y="7648"/>
                    <a:pt x="3479" y="7648"/>
                  </a:cubicBezTo>
                  <a:lnTo>
                    <a:pt x="4055" y="7648"/>
                  </a:lnTo>
                  <a:cubicBezTo>
                    <a:pt x="4492" y="7648"/>
                    <a:pt x="4849" y="7291"/>
                    <a:pt x="4849" y="6853"/>
                  </a:cubicBezTo>
                  <a:lnTo>
                    <a:pt x="4849" y="6491"/>
                  </a:lnTo>
                  <a:lnTo>
                    <a:pt x="6215" y="6491"/>
                  </a:lnTo>
                  <a:lnTo>
                    <a:pt x="6215" y="6058"/>
                  </a:lnTo>
                  <a:lnTo>
                    <a:pt x="4849" y="6058"/>
                  </a:lnTo>
                  <a:lnTo>
                    <a:pt x="4849" y="4907"/>
                  </a:lnTo>
                  <a:lnTo>
                    <a:pt x="2684" y="4907"/>
                  </a:lnTo>
                  <a:lnTo>
                    <a:pt x="2684" y="6058"/>
                  </a:lnTo>
                  <a:lnTo>
                    <a:pt x="433" y="6058"/>
                  </a:lnTo>
                  <a:lnTo>
                    <a:pt x="433" y="3969"/>
                  </a:lnTo>
                  <a:cubicBezTo>
                    <a:pt x="433" y="3608"/>
                    <a:pt x="724" y="3317"/>
                    <a:pt x="1080" y="3317"/>
                  </a:cubicBezTo>
                  <a:lnTo>
                    <a:pt x="11611" y="3317"/>
                  </a:lnTo>
                  <a:lnTo>
                    <a:pt x="11611" y="2884"/>
                  </a:lnTo>
                  <a:lnTo>
                    <a:pt x="10769" y="2884"/>
                  </a:lnTo>
                  <a:lnTo>
                    <a:pt x="10769" y="1947"/>
                  </a:lnTo>
                  <a:cubicBezTo>
                    <a:pt x="10769" y="871"/>
                    <a:pt x="9898" y="1"/>
                    <a:pt x="8823" y="1"/>
                  </a:cubicBezTo>
                  <a:lnTo>
                    <a:pt x="8552" y="1"/>
                  </a:lnTo>
                  <a:lnTo>
                    <a:pt x="8552" y="434"/>
                  </a:lnTo>
                  <a:lnTo>
                    <a:pt x="8823" y="434"/>
                  </a:lnTo>
                  <a:cubicBezTo>
                    <a:pt x="9656" y="434"/>
                    <a:pt x="10336" y="1109"/>
                    <a:pt x="10336" y="1947"/>
                  </a:cubicBezTo>
                  <a:lnTo>
                    <a:pt x="10336" y="2884"/>
                  </a:lnTo>
                  <a:lnTo>
                    <a:pt x="9613" y="2884"/>
                  </a:lnTo>
                  <a:lnTo>
                    <a:pt x="9613" y="1947"/>
                  </a:lnTo>
                  <a:cubicBezTo>
                    <a:pt x="9613" y="1509"/>
                    <a:pt x="9261" y="1152"/>
                    <a:pt x="8823" y="1152"/>
                  </a:cubicBezTo>
                  <a:lnTo>
                    <a:pt x="5934" y="1152"/>
                  </a:lnTo>
                  <a:cubicBezTo>
                    <a:pt x="5497" y="1152"/>
                    <a:pt x="5144" y="1509"/>
                    <a:pt x="5140" y="1947"/>
                  </a:cubicBezTo>
                  <a:lnTo>
                    <a:pt x="5140" y="2884"/>
                  </a:lnTo>
                  <a:lnTo>
                    <a:pt x="4416" y="2884"/>
                  </a:lnTo>
                  <a:lnTo>
                    <a:pt x="4416" y="1947"/>
                  </a:lnTo>
                  <a:cubicBezTo>
                    <a:pt x="4416" y="1109"/>
                    <a:pt x="5097" y="434"/>
                    <a:pt x="5930" y="434"/>
                  </a:cubicBezTo>
                  <a:lnTo>
                    <a:pt x="8119" y="434"/>
                  </a:lnTo>
                  <a:lnTo>
                    <a:pt x="811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13"/>
            <p:cNvSpPr/>
            <p:nvPr/>
          </p:nvSpPr>
          <p:spPr>
            <a:xfrm>
              <a:off x="4075429" y="2991987"/>
              <a:ext cx="379971" cy="256645"/>
            </a:xfrm>
            <a:custGeom>
              <a:rect b="b" l="l" r="r" t="t"/>
              <a:pathLst>
                <a:path extrusionOk="0" h="9961" w="14749">
                  <a:moveTo>
                    <a:pt x="11631" y="2456"/>
                  </a:moveTo>
                  <a:lnTo>
                    <a:pt x="11626" y="3969"/>
                  </a:lnTo>
                  <a:cubicBezTo>
                    <a:pt x="11626" y="4169"/>
                    <a:pt x="11465" y="4331"/>
                    <a:pt x="11270" y="4331"/>
                  </a:cubicBezTo>
                  <a:lnTo>
                    <a:pt x="10689" y="4331"/>
                  </a:lnTo>
                  <a:cubicBezTo>
                    <a:pt x="10494" y="4331"/>
                    <a:pt x="10332" y="4169"/>
                    <a:pt x="10327" y="3969"/>
                  </a:cubicBezTo>
                  <a:lnTo>
                    <a:pt x="10327" y="2456"/>
                  </a:lnTo>
                  <a:close/>
                  <a:moveTo>
                    <a:pt x="12040" y="0"/>
                  </a:moveTo>
                  <a:lnTo>
                    <a:pt x="12040" y="433"/>
                  </a:lnTo>
                  <a:lnTo>
                    <a:pt x="13663" y="433"/>
                  </a:lnTo>
                  <a:cubicBezTo>
                    <a:pt x="14020" y="433"/>
                    <a:pt x="14310" y="724"/>
                    <a:pt x="14315" y="1085"/>
                  </a:cubicBezTo>
                  <a:lnTo>
                    <a:pt x="14315" y="3174"/>
                  </a:lnTo>
                  <a:lnTo>
                    <a:pt x="12060" y="3174"/>
                  </a:lnTo>
                  <a:lnTo>
                    <a:pt x="12060" y="2023"/>
                  </a:lnTo>
                  <a:lnTo>
                    <a:pt x="9899" y="2023"/>
                  </a:lnTo>
                  <a:lnTo>
                    <a:pt x="9899" y="3174"/>
                  </a:lnTo>
                  <a:lnTo>
                    <a:pt x="6649" y="3174"/>
                  </a:lnTo>
                  <a:lnTo>
                    <a:pt x="6649" y="3607"/>
                  </a:lnTo>
                  <a:lnTo>
                    <a:pt x="9899" y="3607"/>
                  </a:lnTo>
                  <a:lnTo>
                    <a:pt x="9899" y="3969"/>
                  </a:lnTo>
                  <a:cubicBezTo>
                    <a:pt x="9899" y="4407"/>
                    <a:pt x="10251" y="4759"/>
                    <a:pt x="10689" y="4764"/>
                  </a:cubicBezTo>
                  <a:lnTo>
                    <a:pt x="11270" y="4764"/>
                  </a:lnTo>
                  <a:cubicBezTo>
                    <a:pt x="11707" y="4759"/>
                    <a:pt x="12060" y="4407"/>
                    <a:pt x="12060" y="3969"/>
                  </a:cubicBezTo>
                  <a:lnTo>
                    <a:pt x="12060" y="3607"/>
                  </a:lnTo>
                  <a:lnTo>
                    <a:pt x="14310" y="3607"/>
                  </a:lnTo>
                  <a:lnTo>
                    <a:pt x="14310" y="8875"/>
                  </a:lnTo>
                  <a:cubicBezTo>
                    <a:pt x="14310" y="9232"/>
                    <a:pt x="14020" y="9522"/>
                    <a:pt x="13663" y="9522"/>
                  </a:cubicBezTo>
                  <a:lnTo>
                    <a:pt x="1081" y="9522"/>
                  </a:lnTo>
                  <a:cubicBezTo>
                    <a:pt x="720" y="9522"/>
                    <a:pt x="429" y="9232"/>
                    <a:pt x="429" y="8875"/>
                  </a:cubicBezTo>
                  <a:lnTo>
                    <a:pt x="429" y="8390"/>
                  </a:lnTo>
                  <a:lnTo>
                    <a:pt x="1" y="8390"/>
                  </a:lnTo>
                  <a:lnTo>
                    <a:pt x="1" y="8875"/>
                  </a:lnTo>
                  <a:cubicBezTo>
                    <a:pt x="1" y="9475"/>
                    <a:pt x="482" y="9956"/>
                    <a:pt x="1081" y="9960"/>
                  </a:cubicBezTo>
                  <a:lnTo>
                    <a:pt x="13663" y="9960"/>
                  </a:lnTo>
                  <a:cubicBezTo>
                    <a:pt x="14263" y="9956"/>
                    <a:pt x="14748" y="9475"/>
                    <a:pt x="14748" y="8875"/>
                  </a:cubicBezTo>
                  <a:lnTo>
                    <a:pt x="14748" y="1081"/>
                  </a:lnTo>
                  <a:cubicBezTo>
                    <a:pt x="14748" y="486"/>
                    <a:pt x="14263" y="0"/>
                    <a:pt x="136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113"/>
            <p:cNvSpPr/>
            <p:nvPr/>
          </p:nvSpPr>
          <p:spPr>
            <a:xfrm>
              <a:off x="4125460" y="3259763"/>
              <a:ext cx="59614" cy="11182"/>
            </a:xfrm>
            <a:custGeom>
              <a:rect b="b" l="l" r="r" t="t"/>
              <a:pathLst>
                <a:path extrusionOk="0" h="434" w="2314">
                  <a:moveTo>
                    <a:pt x="1" y="0"/>
                  </a:moveTo>
                  <a:lnTo>
                    <a:pt x="1" y="433"/>
                  </a:lnTo>
                  <a:lnTo>
                    <a:pt x="2313" y="433"/>
                  </a:lnTo>
                  <a:lnTo>
                    <a:pt x="231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13"/>
            <p:cNvSpPr/>
            <p:nvPr/>
          </p:nvSpPr>
          <p:spPr>
            <a:xfrm>
              <a:off x="4345652" y="3259763"/>
              <a:ext cx="59486" cy="11182"/>
            </a:xfrm>
            <a:custGeom>
              <a:rect b="b" l="l" r="r" t="t"/>
              <a:pathLst>
                <a:path extrusionOk="0" h="434" w="2309">
                  <a:moveTo>
                    <a:pt x="0" y="0"/>
                  </a:moveTo>
                  <a:lnTo>
                    <a:pt x="0" y="433"/>
                  </a:lnTo>
                  <a:lnTo>
                    <a:pt x="2308" y="433"/>
                  </a:lnTo>
                  <a:lnTo>
                    <a:pt x="230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13"/>
            <p:cNvSpPr/>
            <p:nvPr/>
          </p:nvSpPr>
          <p:spPr>
            <a:xfrm>
              <a:off x="4211403" y="3107234"/>
              <a:ext cx="107919" cy="107930"/>
            </a:xfrm>
            <a:custGeom>
              <a:rect b="b" l="l" r="r" t="t"/>
              <a:pathLst>
                <a:path extrusionOk="0" h="4189" w="4189">
                  <a:moveTo>
                    <a:pt x="2741" y="434"/>
                  </a:moveTo>
                  <a:lnTo>
                    <a:pt x="2741" y="1447"/>
                  </a:lnTo>
                  <a:lnTo>
                    <a:pt x="3750" y="1447"/>
                  </a:lnTo>
                  <a:lnTo>
                    <a:pt x="3750" y="2746"/>
                  </a:lnTo>
                  <a:lnTo>
                    <a:pt x="2741" y="2746"/>
                  </a:lnTo>
                  <a:lnTo>
                    <a:pt x="2741" y="3755"/>
                  </a:lnTo>
                  <a:lnTo>
                    <a:pt x="1442" y="3755"/>
                  </a:lnTo>
                  <a:lnTo>
                    <a:pt x="1442" y="2746"/>
                  </a:lnTo>
                  <a:lnTo>
                    <a:pt x="433" y="2746"/>
                  </a:lnTo>
                  <a:lnTo>
                    <a:pt x="433" y="1447"/>
                  </a:lnTo>
                  <a:lnTo>
                    <a:pt x="1442" y="1447"/>
                  </a:lnTo>
                  <a:lnTo>
                    <a:pt x="1442" y="434"/>
                  </a:lnTo>
                  <a:close/>
                  <a:moveTo>
                    <a:pt x="1009" y="1"/>
                  </a:moveTo>
                  <a:lnTo>
                    <a:pt x="1009" y="1014"/>
                  </a:lnTo>
                  <a:lnTo>
                    <a:pt x="0" y="1014"/>
                  </a:lnTo>
                  <a:lnTo>
                    <a:pt x="0" y="3179"/>
                  </a:lnTo>
                  <a:lnTo>
                    <a:pt x="1009" y="3179"/>
                  </a:lnTo>
                  <a:lnTo>
                    <a:pt x="1009" y="4188"/>
                  </a:lnTo>
                  <a:lnTo>
                    <a:pt x="3174" y="4188"/>
                  </a:lnTo>
                  <a:lnTo>
                    <a:pt x="3174" y="3179"/>
                  </a:lnTo>
                  <a:lnTo>
                    <a:pt x="4188" y="3179"/>
                  </a:lnTo>
                  <a:lnTo>
                    <a:pt x="4188" y="1014"/>
                  </a:lnTo>
                  <a:lnTo>
                    <a:pt x="3174" y="1014"/>
                  </a:lnTo>
                  <a:lnTo>
                    <a:pt x="317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13"/>
            <p:cNvSpPr/>
            <p:nvPr/>
          </p:nvSpPr>
          <p:spPr>
            <a:xfrm>
              <a:off x="4382801" y="3014300"/>
              <a:ext cx="37150" cy="11182"/>
            </a:xfrm>
            <a:custGeom>
              <a:rect b="b" l="l" r="r" t="t"/>
              <a:pathLst>
                <a:path extrusionOk="0" h="434" w="1442">
                  <a:moveTo>
                    <a:pt x="0" y="0"/>
                  </a:moveTo>
                  <a:lnTo>
                    <a:pt x="0" y="433"/>
                  </a:lnTo>
                  <a:lnTo>
                    <a:pt x="1442" y="433"/>
                  </a:lnTo>
                  <a:lnTo>
                    <a:pt x="144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13"/>
            <p:cNvSpPr/>
            <p:nvPr/>
          </p:nvSpPr>
          <p:spPr>
            <a:xfrm>
              <a:off x="4360465" y="3014300"/>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13"/>
            <p:cNvSpPr/>
            <p:nvPr/>
          </p:nvSpPr>
          <p:spPr>
            <a:xfrm>
              <a:off x="4177938" y="3215138"/>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13"/>
            <p:cNvSpPr/>
            <p:nvPr/>
          </p:nvSpPr>
          <p:spPr>
            <a:xfrm>
              <a:off x="4155627" y="3215138"/>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13"/>
            <p:cNvSpPr/>
            <p:nvPr/>
          </p:nvSpPr>
          <p:spPr>
            <a:xfrm>
              <a:off x="4363788" y="3215138"/>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13"/>
            <p:cNvSpPr/>
            <p:nvPr/>
          </p:nvSpPr>
          <p:spPr>
            <a:xfrm>
              <a:off x="4341478" y="3215138"/>
              <a:ext cx="11310" cy="11182"/>
            </a:xfrm>
            <a:custGeom>
              <a:rect b="b" l="l" r="r" t="t"/>
              <a:pathLst>
                <a:path extrusionOk="0" h="434" w="439">
                  <a:moveTo>
                    <a:pt x="0" y="0"/>
                  </a:moveTo>
                  <a:lnTo>
                    <a:pt x="5" y="433"/>
                  </a:lnTo>
                  <a:lnTo>
                    <a:pt x="438" y="433"/>
                  </a:lnTo>
                  <a:lnTo>
                    <a:pt x="43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1" name="Google Shape;7031;p113"/>
          <p:cNvGrpSpPr/>
          <p:nvPr/>
        </p:nvGrpSpPr>
        <p:grpSpPr>
          <a:xfrm>
            <a:off x="3433891" y="2904309"/>
            <a:ext cx="384608" cy="380008"/>
            <a:chOff x="3433891" y="2904309"/>
            <a:chExt cx="384608" cy="380008"/>
          </a:xfrm>
        </p:grpSpPr>
        <p:sp>
          <p:nvSpPr>
            <p:cNvPr id="7032" name="Google Shape;7032;p113"/>
            <p:cNvSpPr/>
            <p:nvPr/>
          </p:nvSpPr>
          <p:spPr>
            <a:xfrm>
              <a:off x="3433891" y="2904309"/>
              <a:ext cx="165292" cy="188857"/>
            </a:xfrm>
            <a:custGeom>
              <a:rect b="b" l="l" r="r" t="t"/>
              <a:pathLst>
                <a:path extrusionOk="0" h="7330" w="6416">
                  <a:moveTo>
                    <a:pt x="2842" y="434"/>
                  </a:moveTo>
                  <a:cubicBezTo>
                    <a:pt x="3132" y="434"/>
                    <a:pt x="3132" y="867"/>
                    <a:pt x="2842" y="867"/>
                  </a:cubicBezTo>
                  <a:lnTo>
                    <a:pt x="2337" y="867"/>
                  </a:lnTo>
                  <a:lnTo>
                    <a:pt x="2337" y="434"/>
                  </a:lnTo>
                  <a:close/>
                  <a:moveTo>
                    <a:pt x="1909" y="1"/>
                  </a:moveTo>
                  <a:lnTo>
                    <a:pt x="1909" y="434"/>
                  </a:lnTo>
                  <a:lnTo>
                    <a:pt x="1257" y="434"/>
                  </a:lnTo>
                  <a:cubicBezTo>
                    <a:pt x="819" y="434"/>
                    <a:pt x="462" y="786"/>
                    <a:pt x="462" y="1229"/>
                  </a:cubicBezTo>
                  <a:lnTo>
                    <a:pt x="462" y="3261"/>
                  </a:lnTo>
                  <a:lnTo>
                    <a:pt x="1" y="3261"/>
                  </a:lnTo>
                  <a:lnTo>
                    <a:pt x="1" y="4084"/>
                  </a:lnTo>
                  <a:cubicBezTo>
                    <a:pt x="1" y="4802"/>
                    <a:pt x="191" y="5507"/>
                    <a:pt x="548" y="6130"/>
                  </a:cubicBezTo>
                  <a:lnTo>
                    <a:pt x="924" y="5916"/>
                  </a:lnTo>
                  <a:cubicBezTo>
                    <a:pt x="600" y="5354"/>
                    <a:pt x="434" y="4726"/>
                    <a:pt x="434" y="4084"/>
                  </a:cubicBezTo>
                  <a:lnTo>
                    <a:pt x="434" y="3694"/>
                  </a:lnTo>
                  <a:lnTo>
                    <a:pt x="872" y="3694"/>
                  </a:lnTo>
                  <a:lnTo>
                    <a:pt x="872" y="4084"/>
                  </a:lnTo>
                  <a:cubicBezTo>
                    <a:pt x="872" y="5397"/>
                    <a:pt x="1662" y="6582"/>
                    <a:pt x="2875" y="7082"/>
                  </a:cubicBezTo>
                  <a:cubicBezTo>
                    <a:pt x="3276" y="7249"/>
                    <a:pt x="3698" y="7330"/>
                    <a:pt x="4117" y="7330"/>
                  </a:cubicBezTo>
                  <a:cubicBezTo>
                    <a:pt x="4963" y="7330"/>
                    <a:pt x="5795" y="6998"/>
                    <a:pt x="6415" y="6378"/>
                  </a:cubicBezTo>
                  <a:lnTo>
                    <a:pt x="6111" y="6068"/>
                  </a:lnTo>
                  <a:cubicBezTo>
                    <a:pt x="5573" y="6610"/>
                    <a:pt x="4851" y="6897"/>
                    <a:pt x="4118" y="6897"/>
                  </a:cubicBezTo>
                  <a:cubicBezTo>
                    <a:pt x="3755" y="6897"/>
                    <a:pt x="3390" y="6827"/>
                    <a:pt x="3042" y="6682"/>
                  </a:cubicBezTo>
                  <a:cubicBezTo>
                    <a:pt x="1985" y="6249"/>
                    <a:pt x="1300" y="5221"/>
                    <a:pt x="1300" y="4084"/>
                  </a:cubicBezTo>
                  <a:lnTo>
                    <a:pt x="1300" y="3261"/>
                  </a:lnTo>
                  <a:lnTo>
                    <a:pt x="895" y="3261"/>
                  </a:lnTo>
                  <a:lnTo>
                    <a:pt x="895" y="1229"/>
                  </a:lnTo>
                  <a:cubicBezTo>
                    <a:pt x="895" y="1029"/>
                    <a:pt x="1057" y="867"/>
                    <a:pt x="1257" y="867"/>
                  </a:cubicBezTo>
                  <a:lnTo>
                    <a:pt x="1909" y="867"/>
                  </a:lnTo>
                  <a:lnTo>
                    <a:pt x="1909" y="1300"/>
                  </a:lnTo>
                  <a:lnTo>
                    <a:pt x="2846" y="1300"/>
                  </a:lnTo>
                  <a:cubicBezTo>
                    <a:pt x="3203" y="1300"/>
                    <a:pt x="3494" y="1010"/>
                    <a:pt x="3494" y="648"/>
                  </a:cubicBezTo>
                  <a:cubicBezTo>
                    <a:pt x="3494" y="291"/>
                    <a:pt x="3203" y="1"/>
                    <a:pt x="28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13"/>
            <p:cNvSpPr/>
            <p:nvPr/>
          </p:nvSpPr>
          <p:spPr>
            <a:xfrm>
              <a:off x="3454372" y="2904309"/>
              <a:ext cx="191647" cy="211247"/>
            </a:xfrm>
            <a:custGeom>
              <a:rect b="b" l="l" r="r" t="t"/>
              <a:pathLst>
                <a:path extrusionOk="0" h="8199" w="7439">
                  <a:moveTo>
                    <a:pt x="5097" y="434"/>
                  </a:moveTo>
                  <a:lnTo>
                    <a:pt x="5097" y="867"/>
                  </a:lnTo>
                  <a:lnTo>
                    <a:pt x="4593" y="867"/>
                  </a:lnTo>
                  <a:cubicBezTo>
                    <a:pt x="4302" y="867"/>
                    <a:pt x="4302" y="434"/>
                    <a:pt x="4593" y="434"/>
                  </a:cubicBezTo>
                  <a:close/>
                  <a:moveTo>
                    <a:pt x="4593" y="1"/>
                  </a:moveTo>
                  <a:cubicBezTo>
                    <a:pt x="4231" y="1"/>
                    <a:pt x="3941" y="291"/>
                    <a:pt x="3941" y="648"/>
                  </a:cubicBezTo>
                  <a:cubicBezTo>
                    <a:pt x="3941" y="1010"/>
                    <a:pt x="4231" y="1300"/>
                    <a:pt x="4593" y="1300"/>
                  </a:cubicBezTo>
                  <a:lnTo>
                    <a:pt x="5530" y="1300"/>
                  </a:lnTo>
                  <a:lnTo>
                    <a:pt x="5530" y="867"/>
                  </a:lnTo>
                  <a:lnTo>
                    <a:pt x="6177" y="867"/>
                  </a:lnTo>
                  <a:cubicBezTo>
                    <a:pt x="6377" y="867"/>
                    <a:pt x="6539" y="1029"/>
                    <a:pt x="6539" y="1229"/>
                  </a:cubicBezTo>
                  <a:lnTo>
                    <a:pt x="6539" y="3261"/>
                  </a:lnTo>
                  <a:lnTo>
                    <a:pt x="6134" y="3261"/>
                  </a:lnTo>
                  <a:lnTo>
                    <a:pt x="6134" y="4084"/>
                  </a:lnTo>
                  <a:cubicBezTo>
                    <a:pt x="6134" y="4688"/>
                    <a:pt x="5939" y="5283"/>
                    <a:pt x="5578" y="5768"/>
                  </a:cubicBezTo>
                  <a:lnTo>
                    <a:pt x="5925" y="6025"/>
                  </a:lnTo>
                  <a:cubicBezTo>
                    <a:pt x="6344" y="5464"/>
                    <a:pt x="6567" y="4783"/>
                    <a:pt x="6567" y="4084"/>
                  </a:cubicBezTo>
                  <a:lnTo>
                    <a:pt x="6567" y="3694"/>
                  </a:lnTo>
                  <a:lnTo>
                    <a:pt x="7000" y="3694"/>
                  </a:lnTo>
                  <a:lnTo>
                    <a:pt x="7000" y="4084"/>
                  </a:lnTo>
                  <a:cubicBezTo>
                    <a:pt x="7000" y="5678"/>
                    <a:pt x="5977" y="7087"/>
                    <a:pt x="4464" y="7581"/>
                  </a:cubicBezTo>
                  <a:cubicBezTo>
                    <a:pt x="4087" y="7705"/>
                    <a:pt x="3701" y="7764"/>
                    <a:pt x="3319" y="7764"/>
                  </a:cubicBezTo>
                  <a:cubicBezTo>
                    <a:pt x="2168" y="7764"/>
                    <a:pt x="1055" y="7223"/>
                    <a:pt x="348" y="6259"/>
                  </a:cubicBezTo>
                  <a:lnTo>
                    <a:pt x="0" y="6511"/>
                  </a:lnTo>
                  <a:cubicBezTo>
                    <a:pt x="791" y="7591"/>
                    <a:pt x="2037" y="8198"/>
                    <a:pt x="3324" y="8198"/>
                  </a:cubicBezTo>
                  <a:cubicBezTo>
                    <a:pt x="3749" y="8198"/>
                    <a:pt x="4178" y="8132"/>
                    <a:pt x="4597" y="7995"/>
                  </a:cubicBezTo>
                  <a:cubicBezTo>
                    <a:pt x="6291" y="7443"/>
                    <a:pt x="7438" y="5864"/>
                    <a:pt x="7434" y="4084"/>
                  </a:cubicBezTo>
                  <a:lnTo>
                    <a:pt x="7434" y="3261"/>
                  </a:lnTo>
                  <a:lnTo>
                    <a:pt x="6972" y="3261"/>
                  </a:lnTo>
                  <a:lnTo>
                    <a:pt x="6972" y="1229"/>
                  </a:lnTo>
                  <a:cubicBezTo>
                    <a:pt x="6972" y="786"/>
                    <a:pt x="6615" y="434"/>
                    <a:pt x="6177" y="434"/>
                  </a:cubicBezTo>
                  <a:lnTo>
                    <a:pt x="5530" y="434"/>
                  </a:lnTo>
                  <a:lnTo>
                    <a:pt x="553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13"/>
            <p:cNvSpPr/>
            <p:nvPr/>
          </p:nvSpPr>
          <p:spPr>
            <a:xfrm>
              <a:off x="3709369" y="3029243"/>
              <a:ext cx="109130" cy="100355"/>
            </a:xfrm>
            <a:custGeom>
              <a:rect b="b" l="l" r="r" t="t"/>
              <a:pathLst>
                <a:path extrusionOk="0" h="3895" w="4236">
                  <a:moveTo>
                    <a:pt x="2136" y="1"/>
                  </a:moveTo>
                  <a:cubicBezTo>
                    <a:pt x="2127" y="1"/>
                    <a:pt x="2118" y="1"/>
                    <a:pt x="2109" y="1"/>
                  </a:cubicBezTo>
                  <a:cubicBezTo>
                    <a:pt x="1257" y="1"/>
                    <a:pt x="505" y="558"/>
                    <a:pt x="253" y="1371"/>
                  </a:cubicBezTo>
                  <a:cubicBezTo>
                    <a:pt x="1" y="2185"/>
                    <a:pt x="305" y="3070"/>
                    <a:pt x="1009" y="3551"/>
                  </a:cubicBezTo>
                  <a:cubicBezTo>
                    <a:pt x="1343" y="3781"/>
                    <a:pt x="1728" y="3894"/>
                    <a:pt x="2112" y="3894"/>
                  </a:cubicBezTo>
                  <a:cubicBezTo>
                    <a:pt x="2540" y="3894"/>
                    <a:pt x="2966" y="3753"/>
                    <a:pt x="3317" y="3475"/>
                  </a:cubicBezTo>
                  <a:cubicBezTo>
                    <a:pt x="3988" y="2942"/>
                    <a:pt x="4236" y="2042"/>
                    <a:pt x="3926" y="1243"/>
                  </a:cubicBezTo>
                  <a:lnTo>
                    <a:pt x="3926" y="1243"/>
                  </a:lnTo>
                  <a:lnTo>
                    <a:pt x="3522" y="1400"/>
                  </a:lnTo>
                  <a:cubicBezTo>
                    <a:pt x="3784" y="2081"/>
                    <a:pt x="3527" y="2847"/>
                    <a:pt x="2913" y="3232"/>
                  </a:cubicBezTo>
                  <a:cubicBezTo>
                    <a:pt x="2665" y="3386"/>
                    <a:pt x="2388" y="3461"/>
                    <a:pt x="2113" y="3461"/>
                  </a:cubicBezTo>
                  <a:cubicBezTo>
                    <a:pt x="1700" y="3461"/>
                    <a:pt x="1292" y="3293"/>
                    <a:pt x="995" y="2970"/>
                  </a:cubicBezTo>
                  <a:cubicBezTo>
                    <a:pt x="505" y="2437"/>
                    <a:pt x="462" y="1628"/>
                    <a:pt x="895" y="1043"/>
                  </a:cubicBezTo>
                  <a:cubicBezTo>
                    <a:pt x="1187" y="648"/>
                    <a:pt x="1642" y="433"/>
                    <a:pt x="2108" y="433"/>
                  </a:cubicBezTo>
                  <a:cubicBezTo>
                    <a:pt x="2332" y="433"/>
                    <a:pt x="2558" y="483"/>
                    <a:pt x="2770" y="586"/>
                  </a:cubicBezTo>
                  <a:lnTo>
                    <a:pt x="2960" y="196"/>
                  </a:lnTo>
                  <a:cubicBezTo>
                    <a:pt x="2707" y="72"/>
                    <a:pt x="2422" y="1"/>
                    <a:pt x="21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13"/>
            <p:cNvSpPr/>
            <p:nvPr/>
          </p:nvSpPr>
          <p:spPr>
            <a:xfrm>
              <a:off x="3788924" y="3041147"/>
              <a:ext cx="15741" cy="15588"/>
            </a:xfrm>
            <a:custGeom>
              <a:rect b="b" l="l" r="r" t="t"/>
              <a:pathLst>
                <a:path extrusionOk="0" h="605" w="611">
                  <a:moveTo>
                    <a:pt x="282" y="1"/>
                  </a:moveTo>
                  <a:lnTo>
                    <a:pt x="1" y="329"/>
                  </a:lnTo>
                  <a:cubicBezTo>
                    <a:pt x="96" y="410"/>
                    <a:pt x="182" y="505"/>
                    <a:pt x="258" y="605"/>
                  </a:cubicBezTo>
                  <a:lnTo>
                    <a:pt x="610" y="357"/>
                  </a:lnTo>
                  <a:cubicBezTo>
                    <a:pt x="515" y="224"/>
                    <a:pt x="405" y="105"/>
                    <a:pt x="2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13"/>
            <p:cNvSpPr/>
            <p:nvPr/>
          </p:nvSpPr>
          <p:spPr>
            <a:xfrm>
              <a:off x="3726398" y="3051582"/>
              <a:ext cx="65256" cy="55807"/>
            </a:xfrm>
            <a:custGeom>
              <a:rect b="b" l="l" r="r" t="t"/>
              <a:pathLst>
                <a:path extrusionOk="0" h="2166" w="2533">
                  <a:moveTo>
                    <a:pt x="1445" y="427"/>
                  </a:moveTo>
                  <a:cubicBezTo>
                    <a:pt x="1779" y="427"/>
                    <a:pt x="2100" y="687"/>
                    <a:pt x="2100" y="1080"/>
                  </a:cubicBezTo>
                  <a:cubicBezTo>
                    <a:pt x="2100" y="1437"/>
                    <a:pt x="1809" y="1727"/>
                    <a:pt x="1448" y="1732"/>
                  </a:cubicBezTo>
                  <a:cubicBezTo>
                    <a:pt x="872" y="1732"/>
                    <a:pt x="582" y="1028"/>
                    <a:pt x="991" y="619"/>
                  </a:cubicBezTo>
                  <a:cubicBezTo>
                    <a:pt x="1123" y="486"/>
                    <a:pt x="1285" y="427"/>
                    <a:pt x="1445" y="427"/>
                  </a:cubicBezTo>
                  <a:close/>
                  <a:moveTo>
                    <a:pt x="1448" y="0"/>
                  </a:moveTo>
                  <a:cubicBezTo>
                    <a:pt x="486" y="0"/>
                    <a:pt x="1" y="1166"/>
                    <a:pt x="681" y="1846"/>
                  </a:cubicBezTo>
                  <a:cubicBezTo>
                    <a:pt x="903" y="2067"/>
                    <a:pt x="1175" y="2165"/>
                    <a:pt x="1442" y="2165"/>
                  </a:cubicBezTo>
                  <a:cubicBezTo>
                    <a:pt x="1999" y="2165"/>
                    <a:pt x="2533" y="1734"/>
                    <a:pt x="2533" y="1080"/>
                  </a:cubicBezTo>
                  <a:cubicBezTo>
                    <a:pt x="2533" y="485"/>
                    <a:pt x="2047" y="0"/>
                    <a:pt x="14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13"/>
            <p:cNvSpPr/>
            <p:nvPr/>
          </p:nvSpPr>
          <p:spPr>
            <a:xfrm>
              <a:off x="3534313" y="3149051"/>
              <a:ext cx="235031" cy="135266"/>
            </a:xfrm>
            <a:custGeom>
              <a:rect b="b" l="l" r="r" t="t"/>
              <a:pathLst>
                <a:path extrusionOk="0" h="5250" w="9123">
                  <a:moveTo>
                    <a:pt x="5097" y="0"/>
                  </a:moveTo>
                  <a:cubicBezTo>
                    <a:pt x="4150" y="0"/>
                    <a:pt x="3379" y="766"/>
                    <a:pt x="3379" y="1718"/>
                  </a:cubicBezTo>
                  <a:lnTo>
                    <a:pt x="3379" y="3346"/>
                  </a:lnTo>
                  <a:cubicBezTo>
                    <a:pt x="3365" y="4150"/>
                    <a:pt x="2708" y="4792"/>
                    <a:pt x="1908" y="4792"/>
                  </a:cubicBezTo>
                  <a:cubicBezTo>
                    <a:pt x="1104" y="4792"/>
                    <a:pt x="452" y="4150"/>
                    <a:pt x="433" y="3346"/>
                  </a:cubicBezTo>
                  <a:lnTo>
                    <a:pt x="433" y="38"/>
                  </a:lnTo>
                  <a:lnTo>
                    <a:pt x="0" y="38"/>
                  </a:lnTo>
                  <a:lnTo>
                    <a:pt x="0" y="3346"/>
                  </a:lnTo>
                  <a:cubicBezTo>
                    <a:pt x="0" y="4397"/>
                    <a:pt x="857" y="5249"/>
                    <a:pt x="1908" y="5249"/>
                  </a:cubicBezTo>
                  <a:cubicBezTo>
                    <a:pt x="2960" y="5249"/>
                    <a:pt x="3812" y="4397"/>
                    <a:pt x="3812" y="3346"/>
                  </a:cubicBezTo>
                  <a:lnTo>
                    <a:pt x="3812" y="1713"/>
                  </a:lnTo>
                  <a:cubicBezTo>
                    <a:pt x="3812" y="1004"/>
                    <a:pt x="4388" y="428"/>
                    <a:pt x="5097" y="428"/>
                  </a:cubicBezTo>
                  <a:cubicBezTo>
                    <a:pt x="5806" y="428"/>
                    <a:pt x="6382" y="1004"/>
                    <a:pt x="6382" y="1713"/>
                  </a:cubicBezTo>
                  <a:lnTo>
                    <a:pt x="6382" y="2608"/>
                  </a:lnTo>
                  <a:cubicBezTo>
                    <a:pt x="6382" y="3365"/>
                    <a:pt x="6995" y="3978"/>
                    <a:pt x="7752" y="3978"/>
                  </a:cubicBezTo>
                  <a:cubicBezTo>
                    <a:pt x="8509" y="3978"/>
                    <a:pt x="9123" y="3365"/>
                    <a:pt x="9123" y="2608"/>
                  </a:cubicBezTo>
                  <a:lnTo>
                    <a:pt x="9123" y="1456"/>
                  </a:lnTo>
                  <a:lnTo>
                    <a:pt x="8689" y="1456"/>
                  </a:lnTo>
                  <a:lnTo>
                    <a:pt x="8689" y="2608"/>
                  </a:lnTo>
                  <a:cubicBezTo>
                    <a:pt x="8689" y="3127"/>
                    <a:pt x="8271" y="3545"/>
                    <a:pt x="7752" y="3545"/>
                  </a:cubicBezTo>
                  <a:cubicBezTo>
                    <a:pt x="7233" y="3545"/>
                    <a:pt x="6815" y="3127"/>
                    <a:pt x="6815" y="2608"/>
                  </a:cubicBezTo>
                  <a:lnTo>
                    <a:pt x="6815" y="1718"/>
                  </a:lnTo>
                  <a:cubicBezTo>
                    <a:pt x="6815" y="766"/>
                    <a:pt x="6044" y="0"/>
                    <a:pt x="50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13"/>
            <p:cNvSpPr/>
            <p:nvPr/>
          </p:nvSpPr>
          <p:spPr>
            <a:xfrm>
              <a:off x="3758164" y="3141939"/>
              <a:ext cx="11181" cy="11182"/>
            </a:xfrm>
            <a:custGeom>
              <a:rect b="b" l="l" r="r" t="t"/>
              <a:pathLst>
                <a:path extrusionOk="0" h="434" w="434">
                  <a:moveTo>
                    <a:pt x="0" y="0"/>
                  </a:moveTo>
                  <a:lnTo>
                    <a:pt x="0"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13"/>
            <p:cNvSpPr/>
            <p:nvPr/>
          </p:nvSpPr>
          <p:spPr>
            <a:xfrm>
              <a:off x="3758164" y="3164252"/>
              <a:ext cx="11181" cy="11182"/>
            </a:xfrm>
            <a:custGeom>
              <a:rect b="b" l="l" r="r" t="t"/>
              <a:pathLst>
                <a:path extrusionOk="0" h="434" w="434">
                  <a:moveTo>
                    <a:pt x="0" y="0"/>
                  </a:moveTo>
                  <a:lnTo>
                    <a:pt x="0"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13"/>
            <p:cNvSpPr/>
            <p:nvPr/>
          </p:nvSpPr>
          <p:spPr>
            <a:xfrm>
              <a:off x="3534313" y="3127717"/>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13"/>
            <p:cNvSpPr/>
            <p:nvPr/>
          </p:nvSpPr>
          <p:spPr>
            <a:xfrm>
              <a:off x="3758164" y="3073894"/>
              <a:ext cx="11181" cy="11182"/>
            </a:xfrm>
            <a:custGeom>
              <a:rect b="b" l="l" r="r" t="t"/>
              <a:pathLst>
                <a:path extrusionOk="0" h="434" w="434">
                  <a:moveTo>
                    <a:pt x="0" y="0"/>
                  </a:moveTo>
                  <a:lnTo>
                    <a:pt x="0"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2" name="Google Shape;7042;p113"/>
          <p:cNvGrpSpPr/>
          <p:nvPr/>
        </p:nvGrpSpPr>
        <p:grpSpPr>
          <a:xfrm>
            <a:off x="1530094" y="2904309"/>
            <a:ext cx="380074" cy="380008"/>
            <a:chOff x="1530094" y="2904309"/>
            <a:chExt cx="380074" cy="380008"/>
          </a:xfrm>
        </p:grpSpPr>
        <p:sp>
          <p:nvSpPr>
            <p:cNvPr id="7043" name="Google Shape;7043;p113"/>
            <p:cNvSpPr/>
            <p:nvPr/>
          </p:nvSpPr>
          <p:spPr>
            <a:xfrm>
              <a:off x="1530094" y="3079047"/>
              <a:ext cx="380074" cy="205270"/>
            </a:xfrm>
            <a:custGeom>
              <a:rect b="b" l="l" r="r" t="t"/>
              <a:pathLst>
                <a:path extrusionOk="0" h="7967" w="14753">
                  <a:moveTo>
                    <a:pt x="434" y="1142"/>
                  </a:moveTo>
                  <a:lnTo>
                    <a:pt x="5531" y="3193"/>
                  </a:lnTo>
                  <a:lnTo>
                    <a:pt x="434" y="7300"/>
                  </a:lnTo>
                  <a:lnTo>
                    <a:pt x="434" y="1142"/>
                  </a:lnTo>
                  <a:close/>
                  <a:moveTo>
                    <a:pt x="1019" y="0"/>
                  </a:moveTo>
                  <a:lnTo>
                    <a:pt x="1" y="709"/>
                  </a:lnTo>
                  <a:lnTo>
                    <a:pt x="1" y="7966"/>
                  </a:lnTo>
                  <a:lnTo>
                    <a:pt x="3684" y="7966"/>
                  </a:lnTo>
                  <a:lnTo>
                    <a:pt x="3684" y="7533"/>
                  </a:lnTo>
                  <a:lnTo>
                    <a:pt x="834" y="7533"/>
                  </a:lnTo>
                  <a:lnTo>
                    <a:pt x="7377" y="2256"/>
                  </a:lnTo>
                  <a:lnTo>
                    <a:pt x="10646" y="4887"/>
                  </a:lnTo>
                  <a:lnTo>
                    <a:pt x="10917" y="4549"/>
                  </a:lnTo>
                  <a:lnTo>
                    <a:pt x="9228" y="3188"/>
                  </a:lnTo>
                  <a:lnTo>
                    <a:pt x="14320" y="1142"/>
                  </a:lnTo>
                  <a:lnTo>
                    <a:pt x="14320" y="7300"/>
                  </a:lnTo>
                  <a:lnTo>
                    <a:pt x="11251" y="4825"/>
                  </a:lnTo>
                  <a:lnTo>
                    <a:pt x="10979" y="5163"/>
                  </a:lnTo>
                  <a:lnTo>
                    <a:pt x="13925" y="7533"/>
                  </a:lnTo>
                  <a:lnTo>
                    <a:pt x="4117" y="7533"/>
                  </a:lnTo>
                  <a:lnTo>
                    <a:pt x="4117" y="7966"/>
                  </a:lnTo>
                  <a:lnTo>
                    <a:pt x="14753" y="7966"/>
                  </a:lnTo>
                  <a:lnTo>
                    <a:pt x="14753" y="709"/>
                  </a:lnTo>
                  <a:lnTo>
                    <a:pt x="13739" y="0"/>
                  </a:lnTo>
                  <a:lnTo>
                    <a:pt x="13492" y="357"/>
                  </a:lnTo>
                  <a:lnTo>
                    <a:pt x="14087" y="776"/>
                  </a:lnTo>
                  <a:lnTo>
                    <a:pt x="8843" y="2884"/>
                  </a:lnTo>
                  <a:lnTo>
                    <a:pt x="7377" y="1704"/>
                  </a:lnTo>
                  <a:lnTo>
                    <a:pt x="5916" y="2884"/>
                  </a:lnTo>
                  <a:lnTo>
                    <a:pt x="672" y="776"/>
                  </a:lnTo>
                  <a:lnTo>
                    <a:pt x="1267" y="357"/>
                  </a:lnTo>
                  <a:lnTo>
                    <a:pt x="101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13"/>
            <p:cNvSpPr/>
            <p:nvPr/>
          </p:nvSpPr>
          <p:spPr>
            <a:xfrm>
              <a:off x="1573272" y="3019195"/>
              <a:ext cx="11181" cy="78867"/>
            </a:xfrm>
            <a:custGeom>
              <a:rect b="b" l="l" r="r" t="t"/>
              <a:pathLst>
                <a:path extrusionOk="0" h="3061" w="434">
                  <a:moveTo>
                    <a:pt x="0" y="1"/>
                  </a:moveTo>
                  <a:lnTo>
                    <a:pt x="0" y="3061"/>
                  </a:lnTo>
                  <a:lnTo>
                    <a:pt x="433" y="3061"/>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13"/>
            <p:cNvSpPr/>
            <p:nvPr/>
          </p:nvSpPr>
          <p:spPr>
            <a:xfrm>
              <a:off x="1855835" y="2956663"/>
              <a:ext cx="11181" cy="141398"/>
            </a:xfrm>
            <a:custGeom>
              <a:rect b="b" l="l" r="r" t="t"/>
              <a:pathLst>
                <a:path extrusionOk="0" h="5488" w="434">
                  <a:moveTo>
                    <a:pt x="1" y="1"/>
                  </a:moveTo>
                  <a:lnTo>
                    <a:pt x="1" y="5488"/>
                  </a:lnTo>
                  <a:lnTo>
                    <a:pt x="434" y="5488"/>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13"/>
            <p:cNvSpPr/>
            <p:nvPr/>
          </p:nvSpPr>
          <p:spPr>
            <a:xfrm>
              <a:off x="1573272" y="2904309"/>
              <a:ext cx="293744" cy="103756"/>
            </a:xfrm>
            <a:custGeom>
              <a:rect b="b" l="l" r="r" t="t"/>
              <a:pathLst>
                <a:path extrusionOk="0" h="4027" w="11402">
                  <a:moveTo>
                    <a:pt x="0" y="1"/>
                  </a:moveTo>
                  <a:lnTo>
                    <a:pt x="0" y="4027"/>
                  </a:lnTo>
                  <a:lnTo>
                    <a:pt x="433" y="4027"/>
                  </a:lnTo>
                  <a:lnTo>
                    <a:pt x="433" y="434"/>
                  </a:lnTo>
                  <a:lnTo>
                    <a:pt x="10969" y="434"/>
                  </a:lnTo>
                  <a:lnTo>
                    <a:pt x="10969" y="1600"/>
                  </a:lnTo>
                  <a:lnTo>
                    <a:pt x="11402" y="1600"/>
                  </a:lnTo>
                  <a:lnTo>
                    <a:pt x="1140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13"/>
            <p:cNvSpPr/>
            <p:nvPr/>
          </p:nvSpPr>
          <p:spPr>
            <a:xfrm>
              <a:off x="1632732" y="2932393"/>
              <a:ext cx="192729" cy="174970"/>
            </a:xfrm>
            <a:custGeom>
              <a:rect b="b" l="l" r="r" t="t"/>
              <a:pathLst>
                <a:path extrusionOk="0" h="6791" w="7481">
                  <a:moveTo>
                    <a:pt x="3389" y="1"/>
                  </a:moveTo>
                  <a:cubicBezTo>
                    <a:pt x="2823" y="1"/>
                    <a:pt x="2258" y="142"/>
                    <a:pt x="1746" y="424"/>
                  </a:cubicBezTo>
                  <a:cubicBezTo>
                    <a:pt x="666" y="1024"/>
                    <a:pt x="0" y="2161"/>
                    <a:pt x="0" y="3394"/>
                  </a:cubicBezTo>
                  <a:lnTo>
                    <a:pt x="0" y="3398"/>
                  </a:lnTo>
                  <a:cubicBezTo>
                    <a:pt x="4" y="5327"/>
                    <a:pt x="1582" y="6790"/>
                    <a:pt x="3387" y="6790"/>
                  </a:cubicBezTo>
                  <a:cubicBezTo>
                    <a:pt x="3720" y="6790"/>
                    <a:pt x="4061" y="6740"/>
                    <a:pt x="4402" y="6634"/>
                  </a:cubicBezTo>
                  <a:cubicBezTo>
                    <a:pt x="6581" y="5954"/>
                    <a:pt x="7481" y="3356"/>
                    <a:pt x="6186" y="1471"/>
                  </a:cubicBezTo>
                  <a:lnTo>
                    <a:pt x="6186" y="1471"/>
                  </a:lnTo>
                  <a:lnTo>
                    <a:pt x="5829" y="1719"/>
                  </a:lnTo>
                  <a:cubicBezTo>
                    <a:pt x="6686" y="2965"/>
                    <a:pt x="6458" y="4659"/>
                    <a:pt x="5306" y="5644"/>
                  </a:cubicBezTo>
                  <a:cubicBezTo>
                    <a:pt x="4753" y="6113"/>
                    <a:pt x="4073" y="6346"/>
                    <a:pt x="3395" y="6346"/>
                  </a:cubicBezTo>
                  <a:cubicBezTo>
                    <a:pt x="2656" y="6346"/>
                    <a:pt x="1918" y="6069"/>
                    <a:pt x="1347" y="5521"/>
                  </a:cubicBezTo>
                  <a:cubicBezTo>
                    <a:pt x="252" y="4474"/>
                    <a:pt x="129" y="2770"/>
                    <a:pt x="1056" y="1571"/>
                  </a:cubicBezTo>
                  <a:cubicBezTo>
                    <a:pt x="1636" y="829"/>
                    <a:pt x="2505" y="434"/>
                    <a:pt x="3389" y="434"/>
                  </a:cubicBezTo>
                  <a:cubicBezTo>
                    <a:pt x="3928" y="434"/>
                    <a:pt x="4472" y="581"/>
                    <a:pt x="4959" y="886"/>
                  </a:cubicBezTo>
                  <a:lnTo>
                    <a:pt x="5187" y="515"/>
                  </a:lnTo>
                  <a:cubicBezTo>
                    <a:pt x="4638" y="172"/>
                    <a:pt x="4013" y="1"/>
                    <a:pt x="338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113"/>
            <p:cNvSpPr/>
            <p:nvPr/>
          </p:nvSpPr>
          <p:spPr>
            <a:xfrm>
              <a:off x="1768912" y="2952747"/>
              <a:ext cx="15741" cy="15845"/>
            </a:xfrm>
            <a:custGeom>
              <a:rect b="b" l="l" r="r" t="t"/>
              <a:pathLst>
                <a:path extrusionOk="0" h="615" w="611">
                  <a:moveTo>
                    <a:pt x="277" y="1"/>
                  </a:moveTo>
                  <a:lnTo>
                    <a:pt x="1" y="334"/>
                  </a:lnTo>
                  <a:cubicBezTo>
                    <a:pt x="106" y="419"/>
                    <a:pt x="201" y="515"/>
                    <a:pt x="291" y="614"/>
                  </a:cubicBezTo>
                  <a:lnTo>
                    <a:pt x="610" y="319"/>
                  </a:lnTo>
                  <a:cubicBezTo>
                    <a:pt x="510" y="205"/>
                    <a:pt x="396" y="101"/>
                    <a:pt x="2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13"/>
            <p:cNvSpPr/>
            <p:nvPr/>
          </p:nvSpPr>
          <p:spPr>
            <a:xfrm>
              <a:off x="1669855" y="2969675"/>
              <a:ext cx="100577" cy="100432"/>
            </a:xfrm>
            <a:custGeom>
              <a:rect b="b" l="l" r="r" t="t"/>
              <a:pathLst>
                <a:path extrusionOk="0" h="3898" w="3904">
                  <a:moveTo>
                    <a:pt x="2456" y="433"/>
                  </a:moveTo>
                  <a:lnTo>
                    <a:pt x="2456" y="1447"/>
                  </a:lnTo>
                  <a:lnTo>
                    <a:pt x="3465" y="1447"/>
                  </a:lnTo>
                  <a:lnTo>
                    <a:pt x="3465" y="2456"/>
                  </a:lnTo>
                  <a:lnTo>
                    <a:pt x="2456" y="2456"/>
                  </a:lnTo>
                  <a:lnTo>
                    <a:pt x="2456" y="3469"/>
                  </a:lnTo>
                  <a:lnTo>
                    <a:pt x="1443" y="3469"/>
                  </a:lnTo>
                  <a:lnTo>
                    <a:pt x="1443" y="2456"/>
                  </a:lnTo>
                  <a:lnTo>
                    <a:pt x="434" y="2456"/>
                  </a:lnTo>
                  <a:lnTo>
                    <a:pt x="434" y="1447"/>
                  </a:lnTo>
                  <a:lnTo>
                    <a:pt x="1443" y="1447"/>
                  </a:lnTo>
                  <a:lnTo>
                    <a:pt x="1443" y="433"/>
                  </a:lnTo>
                  <a:close/>
                  <a:moveTo>
                    <a:pt x="1015" y="0"/>
                  </a:moveTo>
                  <a:lnTo>
                    <a:pt x="1015" y="1014"/>
                  </a:lnTo>
                  <a:lnTo>
                    <a:pt x="1" y="1014"/>
                  </a:lnTo>
                  <a:lnTo>
                    <a:pt x="1" y="2889"/>
                  </a:lnTo>
                  <a:lnTo>
                    <a:pt x="1015" y="2889"/>
                  </a:lnTo>
                  <a:lnTo>
                    <a:pt x="1015" y="3898"/>
                  </a:lnTo>
                  <a:lnTo>
                    <a:pt x="2889" y="3898"/>
                  </a:lnTo>
                  <a:lnTo>
                    <a:pt x="2889" y="2889"/>
                  </a:lnTo>
                  <a:lnTo>
                    <a:pt x="3903" y="2889"/>
                  </a:lnTo>
                  <a:lnTo>
                    <a:pt x="3903" y="1014"/>
                  </a:lnTo>
                  <a:lnTo>
                    <a:pt x="2889" y="1014"/>
                  </a:lnTo>
                  <a:lnTo>
                    <a:pt x="288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13"/>
            <p:cNvSpPr/>
            <p:nvPr/>
          </p:nvSpPr>
          <p:spPr>
            <a:xfrm>
              <a:off x="1679181" y="3250797"/>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13"/>
            <p:cNvSpPr/>
            <p:nvPr/>
          </p:nvSpPr>
          <p:spPr>
            <a:xfrm>
              <a:off x="1701621" y="3250797"/>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13"/>
            <p:cNvSpPr/>
            <p:nvPr/>
          </p:nvSpPr>
          <p:spPr>
            <a:xfrm>
              <a:off x="1723802" y="3250797"/>
              <a:ext cx="37304" cy="11182"/>
            </a:xfrm>
            <a:custGeom>
              <a:rect b="b" l="l" r="r" t="t"/>
              <a:pathLst>
                <a:path extrusionOk="0" h="434" w="1448">
                  <a:moveTo>
                    <a:pt x="1" y="1"/>
                  </a:moveTo>
                  <a:lnTo>
                    <a:pt x="1" y="434"/>
                  </a:lnTo>
                  <a:lnTo>
                    <a:pt x="1447" y="434"/>
                  </a:lnTo>
                  <a:lnTo>
                    <a:pt x="144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13"/>
            <p:cNvSpPr/>
            <p:nvPr/>
          </p:nvSpPr>
          <p:spPr>
            <a:xfrm>
              <a:off x="1833525" y="2975317"/>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13"/>
            <p:cNvSpPr/>
            <p:nvPr/>
          </p:nvSpPr>
          <p:spPr>
            <a:xfrm>
              <a:off x="1833525" y="2927008"/>
              <a:ext cx="11181" cy="37179"/>
            </a:xfrm>
            <a:custGeom>
              <a:rect b="b" l="l" r="r" t="t"/>
              <a:pathLst>
                <a:path extrusionOk="0" h="1443" w="434">
                  <a:moveTo>
                    <a:pt x="1" y="0"/>
                  </a:moveTo>
                  <a:lnTo>
                    <a:pt x="1" y="1442"/>
                  </a:lnTo>
                  <a:lnTo>
                    <a:pt x="434" y="1442"/>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113"/>
          <p:cNvGrpSpPr/>
          <p:nvPr/>
        </p:nvGrpSpPr>
        <p:grpSpPr>
          <a:xfrm>
            <a:off x="2792508" y="2928708"/>
            <a:ext cx="386772" cy="330951"/>
            <a:chOff x="2792508" y="2928708"/>
            <a:chExt cx="386772" cy="330951"/>
          </a:xfrm>
        </p:grpSpPr>
        <p:sp>
          <p:nvSpPr>
            <p:cNvPr id="7056" name="Google Shape;7056;p113"/>
            <p:cNvSpPr/>
            <p:nvPr/>
          </p:nvSpPr>
          <p:spPr>
            <a:xfrm>
              <a:off x="2792508" y="3040297"/>
              <a:ext cx="195847" cy="219363"/>
            </a:xfrm>
            <a:custGeom>
              <a:rect b="b" l="l" r="r" t="t"/>
              <a:pathLst>
                <a:path extrusionOk="0" h="8514" w="7602">
                  <a:moveTo>
                    <a:pt x="2574" y="0"/>
                  </a:moveTo>
                  <a:lnTo>
                    <a:pt x="2574" y="3046"/>
                  </a:lnTo>
                  <a:lnTo>
                    <a:pt x="404" y="6910"/>
                  </a:lnTo>
                  <a:cubicBezTo>
                    <a:pt x="0" y="7627"/>
                    <a:pt x="525" y="8514"/>
                    <a:pt x="1349" y="8514"/>
                  </a:cubicBezTo>
                  <a:cubicBezTo>
                    <a:pt x="1351" y="8514"/>
                    <a:pt x="1353" y="8514"/>
                    <a:pt x="1355" y="8514"/>
                  </a:cubicBezTo>
                  <a:lnTo>
                    <a:pt x="1703" y="8514"/>
                  </a:lnTo>
                  <a:lnTo>
                    <a:pt x="1703" y="8081"/>
                  </a:lnTo>
                  <a:lnTo>
                    <a:pt x="1355" y="8081"/>
                  </a:lnTo>
                  <a:cubicBezTo>
                    <a:pt x="994" y="8081"/>
                    <a:pt x="699" y="7790"/>
                    <a:pt x="699" y="7429"/>
                  </a:cubicBezTo>
                  <a:cubicBezTo>
                    <a:pt x="699" y="7319"/>
                    <a:pt x="727" y="7214"/>
                    <a:pt x="780" y="7119"/>
                  </a:cubicBezTo>
                  <a:lnTo>
                    <a:pt x="2136" y="4702"/>
                  </a:lnTo>
                  <a:lnTo>
                    <a:pt x="5462" y="4702"/>
                  </a:lnTo>
                  <a:lnTo>
                    <a:pt x="6818" y="7114"/>
                  </a:lnTo>
                  <a:cubicBezTo>
                    <a:pt x="6876" y="7210"/>
                    <a:pt x="6904" y="7319"/>
                    <a:pt x="6904" y="7429"/>
                  </a:cubicBezTo>
                  <a:cubicBezTo>
                    <a:pt x="6899" y="7790"/>
                    <a:pt x="6604" y="8081"/>
                    <a:pt x="6247" y="8081"/>
                  </a:cubicBezTo>
                  <a:lnTo>
                    <a:pt x="2136" y="8081"/>
                  </a:lnTo>
                  <a:lnTo>
                    <a:pt x="2136" y="8514"/>
                  </a:lnTo>
                  <a:lnTo>
                    <a:pt x="6247" y="8514"/>
                  </a:lnTo>
                  <a:cubicBezTo>
                    <a:pt x="6252" y="8514"/>
                    <a:pt x="6256" y="8514"/>
                    <a:pt x="6261" y="8514"/>
                  </a:cubicBezTo>
                  <a:cubicBezTo>
                    <a:pt x="7081" y="8514"/>
                    <a:pt x="7602" y="7625"/>
                    <a:pt x="7199" y="6905"/>
                  </a:cubicBezTo>
                  <a:lnTo>
                    <a:pt x="5029" y="3046"/>
                  </a:lnTo>
                  <a:lnTo>
                    <a:pt x="5029" y="1961"/>
                  </a:lnTo>
                  <a:lnTo>
                    <a:pt x="4596" y="1961"/>
                  </a:lnTo>
                  <a:lnTo>
                    <a:pt x="4596" y="3160"/>
                  </a:lnTo>
                  <a:lnTo>
                    <a:pt x="5220" y="4274"/>
                  </a:lnTo>
                  <a:lnTo>
                    <a:pt x="2383" y="4274"/>
                  </a:lnTo>
                  <a:lnTo>
                    <a:pt x="3007" y="3160"/>
                  </a:lnTo>
                  <a:lnTo>
                    <a:pt x="3007" y="433"/>
                  </a:lnTo>
                  <a:lnTo>
                    <a:pt x="4596" y="433"/>
                  </a:lnTo>
                  <a:lnTo>
                    <a:pt x="4596" y="1528"/>
                  </a:lnTo>
                  <a:lnTo>
                    <a:pt x="5029" y="1528"/>
                  </a:lnTo>
                  <a:lnTo>
                    <a:pt x="502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13"/>
            <p:cNvSpPr/>
            <p:nvPr/>
          </p:nvSpPr>
          <p:spPr>
            <a:xfrm>
              <a:off x="2849494" y="3017984"/>
              <a:ext cx="81899" cy="11182"/>
            </a:xfrm>
            <a:custGeom>
              <a:rect b="b" l="l" r="r" t="t"/>
              <a:pathLst>
                <a:path extrusionOk="0" h="434" w="3179">
                  <a:moveTo>
                    <a:pt x="0" y="0"/>
                  </a:moveTo>
                  <a:lnTo>
                    <a:pt x="0" y="433"/>
                  </a:lnTo>
                  <a:lnTo>
                    <a:pt x="3179" y="433"/>
                  </a:lnTo>
                  <a:lnTo>
                    <a:pt x="317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13"/>
            <p:cNvSpPr/>
            <p:nvPr/>
          </p:nvSpPr>
          <p:spPr>
            <a:xfrm>
              <a:off x="3071516" y="3017984"/>
              <a:ext cx="107765" cy="241676"/>
            </a:xfrm>
            <a:custGeom>
              <a:rect b="b" l="l" r="r" t="t"/>
              <a:pathLst>
                <a:path extrusionOk="0" h="9380" w="4183">
                  <a:moveTo>
                    <a:pt x="2165" y="3322"/>
                  </a:moveTo>
                  <a:lnTo>
                    <a:pt x="2165" y="6134"/>
                  </a:lnTo>
                  <a:cubicBezTo>
                    <a:pt x="2165" y="6572"/>
                    <a:pt x="1808" y="6929"/>
                    <a:pt x="1371" y="6929"/>
                  </a:cubicBezTo>
                  <a:cubicBezTo>
                    <a:pt x="933" y="6929"/>
                    <a:pt x="576" y="6572"/>
                    <a:pt x="576" y="6134"/>
                  </a:cubicBezTo>
                  <a:lnTo>
                    <a:pt x="576" y="3322"/>
                  </a:lnTo>
                  <a:close/>
                  <a:moveTo>
                    <a:pt x="3755" y="8518"/>
                  </a:moveTo>
                  <a:lnTo>
                    <a:pt x="3755" y="8951"/>
                  </a:lnTo>
                  <a:lnTo>
                    <a:pt x="433" y="8951"/>
                  </a:lnTo>
                  <a:lnTo>
                    <a:pt x="433" y="8518"/>
                  </a:lnTo>
                  <a:close/>
                  <a:moveTo>
                    <a:pt x="143" y="0"/>
                  </a:moveTo>
                  <a:lnTo>
                    <a:pt x="143" y="1371"/>
                  </a:lnTo>
                  <a:lnTo>
                    <a:pt x="576" y="1371"/>
                  </a:lnTo>
                  <a:lnTo>
                    <a:pt x="576" y="433"/>
                  </a:lnTo>
                  <a:lnTo>
                    <a:pt x="2165" y="433"/>
                  </a:lnTo>
                  <a:lnTo>
                    <a:pt x="2165" y="2889"/>
                  </a:lnTo>
                  <a:lnTo>
                    <a:pt x="576" y="2889"/>
                  </a:lnTo>
                  <a:lnTo>
                    <a:pt x="576" y="1804"/>
                  </a:lnTo>
                  <a:lnTo>
                    <a:pt x="143" y="1804"/>
                  </a:lnTo>
                  <a:lnTo>
                    <a:pt x="143" y="6134"/>
                  </a:lnTo>
                  <a:cubicBezTo>
                    <a:pt x="143" y="6810"/>
                    <a:pt x="695" y="7362"/>
                    <a:pt x="1371" y="7362"/>
                  </a:cubicBezTo>
                  <a:cubicBezTo>
                    <a:pt x="2046" y="7362"/>
                    <a:pt x="2598" y="6810"/>
                    <a:pt x="2598" y="6134"/>
                  </a:cubicBezTo>
                  <a:lnTo>
                    <a:pt x="2598" y="2456"/>
                  </a:lnTo>
                  <a:lnTo>
                    <a:pt x="2960" y="2456"/>
                  </a:lnTo>
                  <a:cubicBezTo>
                    <a:pt x="3155" y="2456"/>
                    <a:pt x="3317" y="2617"/>
                    <a:pt x="3317" y="2817"/>
                  </a:cubicBezTo>
                  <a:lnTo>
                    <a:pt x="3317" y="8080"/>
                  </a:lnTo>
                  <a:lnTo>
                    <a:pt x="0" y="8080"/>
                  </a:lnTo>
                  <a:lnTo>
                    <a:pt x="0" y="9380"/>
                  </a:lnTo>
                  <a:lnTo>
                    <a:pt x="4183" y="9380"/>
                  </a:lnTo>
                  <a:lnTo>
                    <a:pt x="4183" y="8085"/>
                  </a:lnTo>
                  <a:lnTo>
                    <a:pt x="3755" y="8085"/>
                  </a:lnTo>
                  <a:lnTo>
                    <a:pt x="3755" y="2817"/>
                  </a:lnTo>
                  <a:cubicBezTo>
                    <a:pt x="3750" y="2380"/>
                    <a:pt x="3398" y="2023"/>
                    <a:pt x="2960" y="2023"/>
                  </a:cubicBezTo>
                  <a:lnTo>
                    <a:pt x="2598" y="2023"/>
                  </a:lnTo>
                  <a:lnTo>
                    <a:pt x="25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13"/>
            <p:cNvSpPr/>
            <p:nvPr/>
          </p:nvSpPr>
          <p:spPr>
            <a:xfrm>
              <a:off x="2884918" y="2928708"/>
              <a:ext cx="227431" cy="63305"/>
            </a:xfrm>
            <a:custGeom>
              <a:rect b="b" l="l" r="r" t="t"/>
              <a:pathLst>
                <a:path extrusionOk="0" h="2457" w="8828">
                  <a:moveTo>
                    <a:pt x="3360" y="1"/>
                  </a:moveTo>
                  <a:cubicBezTo>
                    <a:pt x="2955" y="1"/>
                    <a:pt x="2622" y="334"/>
                    <a:pt x="2622" y="738"/>
                  </a:cubicBezTo>
                  <a:lnTo>
                    <a:pt x="2622" y="1719"/>
                  </a:lnTo>
                  <a:cubicBezTo>
                    <a:pt x="2622" y="1890"/>
                    <a:pt x="2489" y="2023"/>
                    <a:pt x="2323" y="2023"/>
                  </a:cubicBezTo>
                  <a:cubicBezTo>
                    <a:pt x="2156" y="2023"/>
                    <a:pt x="2018" y="1890"/>
                    <a:pt x="2018" y="1719"/>
                  </a:cubicBezTo>
                  <a:lnTo>
                    <a:pt x="2018" y="738"/>
                  </a:lnTo>
                  <a:cubicBezTo>
                    <a:pt x="2018" y="334"/>
                    <a:pt x="1690" y="6"/>
                    <a:pt x="1280" y="6"/>
                  </a:cubicBezTo>
                  <a:lnTo>
                    <a:pt x="733" y="6"/>
                  </a:lnTo>
                  <a:cubicBezTo>
                    <a:pt x="329" y="6"/>
                    <a:pt x="0" y="334"/>
                    <a:pt x="0" y="738"/>
                  </a:cubicBezTo>
                  <a:lnTo>
                    <a:pt x="0" y="2123"/>
                  </a:lnTo>
                  <a:lnTo>
                    <a:pt x="433" y="2123"/>
                  </a:lnTo>
                  <a:lnTo>
                    <a:pt x="433" y="738"/>
                  </a:lnTo>
                  <a:cubicBezTo>
                    <a:pt x="433" y="572"/>
                    <a:pt x="567" y="439"/>
                    <a:pt x="733" y="439"/>
                  </a:cubicBezTo>
                  <a:lnTo>
                    <a:pt x="1280" y="439"/>
                  </a:lnTo>
                  <a:cubicBezTo>
                    <a:pt x="1447" y="439"/>
                    <a:pt x="1585" y="572"/>
                    <a:pt x="1585" y="738"/>
                  </a:cubicBezTo>
                  <a:lnTo>
                    <a:pt x="1585" y="1719"/>
                  </a:lnTo>
                  <a:cubicBezTo>
                    <a:pt x="1585" y="2128"/>
                    <a:pt x="1913" y="2456"/>
                    <a:pt x="2323" y="2456"/>
                  </a:cubicBezTo>
                  <a:cubicBezTo>
                    <a:pt x="2727" y="2456"/>
                    <a:pt x="3055" y="2128"/>
                    <a:pt x="3055" y="1719"/>
                  </a:cubicBezTo>
                  <a:lnTo>
                    <a:pt x="3055" y="738"/>
                  </a:lnTo>
                  <a:cubicBezTo>
                    <a:pt x="3055" y="536"/>
                    <a:pt x="3208" y="435"/>
                    <a:pt x="3360" y="435"/>
                  </a:cubicBezTo>
                  <a:cubicBezTo>
                    <a:pt x="3512" y="435"/>
                    <a:pt x="3665" y="536"/>
                    <a:pt x="3665" y="738"/>
                  </a:cubicBezTo>
                  <a:lnTo>
                    <a:pt x="3665" y="1719"/>
                  </a:lnTo>
                  <a:cubicBezTo>
                    <a:pt x="3665" y="2128"/>
                    <a:pt x="3993" y="2456"/>
                    <a:pt x="4397" y="2456"/>
                  </a:cubicBezTo>
                  <a:cubicBezTo>
                    <a:pt x="4807" y="2456"/>
                    <a:pt x="5135" y="2128"/>
                    <a:pt x="5135" y="1719"/>
                  </a:cubicBezTo>
                  <a:lnTo>
                    <a:pt x="5135" y="738"/>
                  </a:lnTo>
                  <a:cubicBezTo>
                    <a:pt x="5135" y="536"/>
                    <a:pt x="5287" y="435"/>
                    <a:pt x="5440" y="435"/>
                  </a:cubicBezTo>
                  <a:cubicBezTo>
                    <a:pt x="5592" y="435"/>
                    <a:pt x="5744" y="536"/>
                    <a:pt x="5744" y="738"/>
                  </a:cubicBezTo>
                  <a:lnTo>
                    <a:pt x="5744" y="1719"/>
                  </a:lnTo>
                  <a:cubicBezTo>
                    <a:pt x="5744" y="2128"/>
                    <a:pt x="6072" y="2456"/>
                    <a:pt x="6477" y="2456"/>
                  </a:cubicBezTo>
                  <a:cubicBezTo>
                    <a:pt x="6886" y="2456"/>
                    <a:pt x="7214" y="2128"/>
                    <a:pt x="7214" y="1719"/>
                  </a:cubicBezTo>
                  <a:lnTo>
                    <a:pt x="7214" y="738"/>
                  </a:lnTo>
                  <a:cubicBezTo>
                    <a:pt x="7214" y="572"/>
                    <a:pt x="7348" y="434"/>
                    <a:pt x="7519" y="434"/>
                  </a:cubicBezTo>
                  <a:lnTo>
                    <a:pt x="8095" y="434"/>
                  </a:lnTo>
                  <a:cubicBezTo>
                    <a:pt x="8261" y="434"/>
                    <a:pt x="8395" y="572"/>
                    <a:pt x="8395" y="738"/>
                  </a:cubicBezTo>
                  <a:lnTo>
                    <a:pt x="8395" y="2123"/>
                  </a:lnTo>
                  <a:lnTo>
                    <a:pt x="8828" y="2123"/>
                  </a:lnTo>
                  <a:lnTo>
                    <a:pt x="8828" y="738"/>
                  </a:lnTo>
                  <a:cubicBezTo>
                    <a:pt x="8828" y="334"/>
                    <a:pt x="8499" y="6"/>
                    <a:pt x="8095" y="6"/>
                  </a:cubicBezTo>
                  <a:lnTo>
                    <a:pt x="7519" y="6"/>
                  </a:lnTo>
                  <a:cubicBezTo>
                    <a:pt x="7110" y="6"/>
                    <a:pt x="6781" y="334"/>
                    <a:pt x="6781" y="738"/>
                  </a:cubicBezTo>
                  <a:lnTo>
                    <a:pt x="6781" y="1719"/>
                  </a:lnTo>
                  <a:cubicBezTo>
                    <a:pt x="6781" y="1890"/>
                    <a:pt x="6643" y="2023"/>
                    <a:pt x="6477" y="2023"/>
                  </a:cubicBezTo>
                  <a:cubicBezTo>
                    <a:pt x="6310" y="2023"/>
                    <a:pt x="6177" y="1890"/>
                    <a:pt x="6177" y="1719"/>
                  </a:cubicBezTo>
                  <a:lnTo>
                    <a:pt x="6177" y="738"/>
                  </a:lnTo>
                  <a:cubicBezTo>
                    <a:pt x="6177" y="334"/>
                    <a:pt x="5844" y="1"/>
                    <a:pt x="5440" y="1"/>
                  </a:cubicBezTo>
                  <a:cubicBezTo>
                    <a:pt x="5030" y="1"/>
                    <a:pt x="4702" y="334"/>
                    <a:pt x="4702" y="738"/>
                  </a:cubicBezTo>
                  <a:lnTo>
                    <a:pt x="4702" y="1719"/>
                  </a:lnTo>
                  <a:cubicBezTo>
                    <a:pt x="4702" y="1890"/>
                    <a:pt x="4569" y="2023"/>
                    <a:pt x="4397" y="2023"/>
                  </a:cubicBezTo>
                  <a:cubicBezTo>
                    <a:pt x="4231" y="2023"/>
                    <a:pt x="4098" y="1890"/>
                    <a:pt x="4098" y="1719"/>
                  </a:cubicBezTo>
                  <a:lnTo>
                    <a:pt x="4098" y="738"/>
                  </a:lnTo>
                  <a:cubicBezTo>
                    <a:pt x="4098" y="334"/>
                    <a:pt x="3764" y="1"/>
                    <a:pt x="336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13"/>
            <p:cNvSpPr/>
            <p:nvPr/>
          </p:nvSpPr>
          <p:spPr>
            <a:xfrm>
              <a:off x="2884789" y="2994564"/>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13"/>
            <p:cNvSpPr/>
            <p:nvPr/>
          </p:nvSpPr>
          <p:spPr>
            <a:xfrm>
              <a:off x="3101297" y="2994564"/>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13"/>
            <p:cNvSpPr/>
            <p:nvPr/>
          </p:nvSpPr>
          <p:spPr>
            <a:xfrm>
              <a:off x="3104981" y="3134442"/>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13"/>
            <p:cNvSpPr/>
            <p:nvPr/>
          </p:nvSpPr>
          <p:spPr>
            <a:xfrm>
              <a:off x="3097484" y="3159717"/>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13"/>
            <p:cNvSpPr/>
            <p:nvPr/>
          </p:nvSpPr>
          <p:spPr>
            <a:xfrm>
              <a:off x="2859903" y="3180175"/>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13"/>
            <p:cNvSpPr/>
            <p:nvPr/>
          </p:nvSpPr>
          <p:spPr>
            <a:xfrm>
              <a:off x="2842873" y="3220291"/>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13"/>
            <p:cNvSpPr/>
            <p:nvPr/>
          </p:nvSpPr>
          <p:spPr>
            <a:xfrm>
              <a:off x="2905270" y="3187543"/>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13"/>
            <p:cNvSpPr/>
            <p:nvPr/>
          </p:nvSpPr>
          <p:spPr>
            <a:xfrm>
              <a:off x="2920213" y="3218075"/>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13"/>
            <p:cNvSpPr/>
            <p:nvPr/>
          </p:nvSpPr>
          <p:spPr>
            <a:xfrm>
              <a:off x="2880744" y="3212793"/>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9" name="Google Shape;7069;p113"/>
          <p:cNvGrpSpPr/>
          <p:nvPr/>
        </p:nvGrpSpPr>
        <p:grpSpPr>
          <a:xfrm>
            <a:off x="2164779" y="2932522"/>
            <a:ext cx="379945" cy="322964"/>
            <a:chOff x="2164779" y="2932522"/>
            <a:chExt cx="379945" cy="322964"/>
          </a:xfrm>
        </p:grpSpPr>
        <p:sp>
          <p:nvSpPr>
            <p:cNvPr id="7070" name="Google Shape;7070;p113"/>
            <p:cNvSpPr/>
            <p:nvPr/>
          </p:nvSpPr>
          <p:spPr>
            <a:xfrm>
              <a:off x="2164779" y="2954705"/>
              <a:ext cx="379945" cy="300781"/>
            </a:xfrm>
            <a:custGeom>
              <a:rect b="b" l="l" r="r" t="t"/>
              <a:pathLst>
                <a:path extrusionOk="0" h="11674" w="14748">
                  <a:moveTo>
                    <a:pt x="4422" y="434"/>
                  </a:moveTo>
                  <a:lnTo>
                    <a:pt x="4422" y="3170"/>
                  </a:lnTo>
                  <a:lnTo>
                    <a:pt x="2837" y="3170"/>
                  </a:lnTo>
                  <a:lnTo>
                    <a:pt x="2837" y="434"/>
                  </a:lnTo>
                  <a:close/>
                  <a:moveTo>
                    <a:pt x="8167" y="434"/>
                  </a:moveTo>
                  <a:lnTo>
                    <a:pt x="8167" y="3170"/>
                  </a:lnTo>
                  <a:lnTo>
                    <a:pt x="6582" y="3170"/>
                  </a:lnTo>
                  <a:lnTo>
                    <a:pt x="6582" y="434"/>
                  </a:lnTo>
                  <a:close/>
                  <a:moveTo>
                    <a:pt x="11917" y="434"/>
                  </a:moveTo>
                  <a:lnTo>
                    <a:pt x="11917" y="3170"/>
                  </a:lnTo>
                  <a:lnTo>
                    <a:pt x="10332" y="3170"/>
                  </a:lnTo>
                  <a:lnTo>
                    <a:pt x="10332" y="434"/>
                  </a:lnTo>
                  <a:close/>
                  <a:moveTo>
                    <a:pt x="2404" y="1"/>
                  </a:moveTo>
                  <a:lnTo>
                    <a:pt x="2404" y="2018"/>
                  </a:lnTo>
                  <a:lnTo>
                    <a:pt x="1" y="2018"/>
                  </a:lnTo>
                  <a:lnTo>
                    <a:pt x="1" y="2451"/>
                  </a:lnTo>
                  <a:lnTo>
                    <a:pt x="534" y="2451"/>
                  </a:lnTo>
                  <a:lnTo>
                    <a:pt x="534" y="9799"/>
                  </a:lnTo>
                  <a:lnTo>
                    <a:pt x="15" y="9799"/>
                  </a:lnTo>
                  <a:lnTo>
                    <a:pt x="15" y="11669"/>
                  </a:lnTo>
                  <a:lnTo>
                    <a:pt x="1700" y="11669"/>
                  </a:lnTo>
                  <a:lnTo>
                    <a:pt x="1700" y="11236"/>
                  </a:lnTo>
                  <a:lnTo>
                    <a:pt x="448" y="11236"/>
                  </a:lnTo>
                  <a:lnTo>
                    <a:pt x="448" y="10227"/>
                  </a:lnTo>
                  <a:lnTo>
                    <a:pt x="9708" y="10227"/>
                  </a:lnTo>
                  <a:lnTo>
                    <a:pt x="9708" y="9799"/>
                  </a:lnTo>
                  <a:lnTo>
                    <a:pt x="962" y="9799"/>
                  </a:lnTo>
                  <a:lnTo>
                    <a:pt x="962" y="2451"/>
                  </a:lnTo>
                  <a:lnTo>
                    <a:pt x="2404" y="2451"/>
                  </a:lnTo>
                  <a:lnTo>
                    <a:pt x="2404" y="7567"/>
                  </a:lnTo>
                  <a:cubicBezTo>
                    <a:pt x="2404" y="8243"/>
                    <a:pt x="2951" y="8790"/>
                    <a:pt x="3627" y="8790"/>
                  </a:cubicBezTo>
                  <a:cubicBezTo>
                    <a:pt x="4303" y="8790"/>
                    <a:pt x="4850" y="8243"/>
                    <a:pt x="4850" y="7567"/>
                  </a:cubicBezTo>
                  <a:lnTo>
                    <a:pt x="4850" y="4974"/>
                  </a:lnTo>
                  <a:lnTo>
                    <a:pt x="4422" y="4974"/>
                  </a:lnTo>
                  <a:lnTo>
                    <a:pt x="4422" y="7562"/>
                  </a:lnTo>
                  <a:cubicBezTo>
                    <a:pt x="4422" y="8000"/>
                    <a:pt x="4065" y="8357"/>
                    <a:pt x="3627" y="8357"/>
                  </a:cubicBezTo>
                  <a:cubicBezTo>
                    <a:pt x="3189" y="8357"/>
                    <a:pt x="2837" y="8000"/>
                    <a:pt x="2837" y="7562"/>
                  </a:cubicBezTo>
                  <a:lnTo>
                    <a:pt x="2837" y="3603"/>
                  </a:lnTo>
                  <a:lnTo>
                    <a:pt x="4422" y="3603"/>
                  </a:lnTo>
                  <a:lnTo>
                    <a:pt x="4422" y="4540"/>
                  </a:lnTo>
                  <a:lnTo>
                    <a:pt x="4850" y="4540"/>
                  </a:lnTo>
                  <a:lnTo>
                    <a:pt x="4850" y="2451"/>
                  </a:lnTo>
                  <a:lnTo>
                    <a:pt x="6149" y="2451"/>
                  </a:lnTo>
                  <a:lnTo>
                    <a:pt x="6149" y="7567"/>
                  </a:lnTo>
                  <a:cubicBezTo>
                    <a:pt x="6149" y="8243"/>
                    <a:pt x="6696" y="8790"/>
                    <a:pt x="7372" y="8790"/>
                  </a:cubicBezTo>
                  <a:cubicBezTo>
                    <a:pt x="8048" y="8790"/>
                    <a:pt x="8595" y="8243"/>
                    <a:pt x="8595" y="7567"/>
                  </a:cubicBezTo>
                  <a:lnTo>
                    <a:pt x="8595" y="4974"/>
                  </a:lnTo>
                  <a:lnTo>
                    <a:pt x="8167" y="4974"/>
                  </a:lnTo>
                  <a:lnTo>
                    <a:pt x="8167" y="7562"/>
                  </a:lnTo>
                  <a:cubicBezTo>
                    <a:pt x="8167" y="8000"/>
                    <a:pt x="7810" y="8357"/>
                    <a:pt x="7372" y="8357"/>
                  </a:cubicBezTo>
                  <a:cubicBezTo>
                    <a:pt x="6934" y="8357"/>
                    <a:pt x="6577" y="8000"/>
                    <a:pt x="6582" y="7562"/>
                  </a:cubicBezTo>
                  <a:lnTo>
                    <a:pt x="6582" y="3603"/>
                  </a:lnTo>
                  <a:lnTo>
                    <a:pt x="8167" y="3603"/>
                  </a:lnTo>
                  <a:lnTo>
                    <a:pt x="8167" y="4540"/>
                  </a:lnTo>
                  <a:lnTo>
                    <a:pt x="8595" y="4540"/>
                  </a:lnTo>
                  <a:lnTo>
                    <a:pt x="8595" y="2451"/>
                  </a:lnTo>
                  <a:lnTo>
                    <a:pt x="9894" y="2451"/>
                  </a:lnTo>
                  <a:lnTo>
                    <a:pt x="9894" y="7567"/>
                  </a:lnTo>
                  <a:cubicBezTo>
                    <a:pt x="9894" y="8243"/>
                    <a:pt x="10441" y="8790"/>
                    <a:pt x="11117" y="8790"/>
                  </a:cubicBezTo>
                  <a:cubicBezTo>
                    <a:pt x="11793" y="8790"/>
                    <a:pt x="12340" y="8243"/>
                    <a:pt x="12340" y="7567"/>
                  </a:cubicBezTo>
                  <a:lnTo>
                    <a:pt x="12340" y="4974"/>
                  </a:lnTo>
                  <a:lnTo>
                    <a:pt x="11907" y="4974"/>
                  </a:lnTo>
                  <a:lnTo>
                    <a:pt x="11907" y="7562"/>
                  </a:lnTo>
                  <a:cubicBezTo>
                    <a:pt x="11907" y="8000"/>
                    <a:pt x="11555" y="8357"/>
                    <a:pt x="11117" y="8357"/>
                  </a:cubicBezTo>
                  <a:cubicBezTo>
                    <a:pt x="10679" y="8357"/>
                    <a:pt x="10322" y="8000"/>
                    <a:pt x="10322" y="7562"/>
                  </a:cubicBezTo>
                  <a:lnTo>
                    <a:pt x="10322" y="3603"/>
                  </a:lnTo>
                  <a:lnTo>
                    <a:pt x="11907" y="3603"/>
                  </a:lnTo>
                  <a:lnTo>
                    <a:pt x="11907" y="4540"/>
                  </a:lnTo>
                  <a:lnTo>
                    <a:pt x="12340" y="4540"/>
                  </a:lnTo>
                  <a:lnTo>
                    <a:pt x="12340" y="2451"/>
                  </a:lnTo>
                  <a:lnTo>
                    <a:pt x="13782" y="2451"/>
                  </a:lnTo>
                  <a:lnTo>
                    <a:pt x="13782" y="9799"/>
                  </a:lnTo>
                  <a:lnTo>
                    <a:pt x="10142" y="9799"/>
                  </a:lnTo>
                  <a:lnTo>
                    <a:pt x="10142" y="10227"/>
                  </a:lnTo>
                  <a:lnTo>
                    <a:pt x="14301" y="10227"/>
                  </a:lnTo>
                  <a:lnTo>
                    <a:pt x="14301" y="11241"/>
                  </a:lnTo>
                  <a:lnTo>
                    <a:pt x="2128" y="11241"/>
                  </a:lnTo>
                  <a:lnTo>
                    <a:pt x="2128" y="11674"/>
                  </a:lnTo>
                  <a:lnTo>
                    <a:pt x="14734" y="11674"/>
                  </a:lnTo>
                  <a:lnTo>
                    <a:pt x="14734" y="9799"/>
                  </a:lnTo>
                  <a:lnTo>
                    <a:pt x="14215" y="9799"/>
                  </a:lnTo>
                  <a:lnTo>
                    <a:pt x="14215" y="2451"/>
                  </a:lnTo>
                  <a:lnTo>
                    <a:pt x="14748" y="2451"/>
                  </a:lnTo>
                  <a:lnTo>
                    <a:pt x="14748" y="2018"/>
                  </a:lnTo>
                  <a:lnTo>
                    <a:pt x="12345" y="2018"/>
                  </a:lnTo>
                  <a:lnTo>
                    <a:pt x="12345" y="1"/>
                  </a:lnTo>
                  <a:lnTo>
                    <a:pt x="9894" y="1"/>
                  </a:lnTo>
                  <a:lnTo>
                    <a:pt x="9894" y="2018"/>
                  </a:lnTo>
                  <a:lnTo>
                    <a:pt x="8600" y="2018"/>
                  </a:lnTo>
                  <a:lnTo>
                    <a:pt x="8600" y="1"/>
                  </a:lnTo>
                  <a:lnTo>
                    <a:pt x="6149" y="1"/>
                  </a:lnTo>
                  <a:lnTo>
                    <a:pt x="6149" y="2018"/>
                  </a:lnTo>
                  <a:lnTo>
                    <a:pt x="4855" y="2018"/>
                  </a:lnTo>
                  <a:lnTo>
                    <a:pt x="485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13"/>
            <p:cNvSpPr/>
            <p:nvPr/>
          </p:nvSpPr>
          <p:spPr>
            <a:xfrm>
              <a:off x="2325021" y="2932522"/>
              <a:ext cx="59486" cy="11182"/>
            </a:xfrm>
            <a:custGeom>
              <a:rect b="b" l="l" r="r" t="t"/>
              <a:pathLst>
                <a:path extrusionOk="0" h="434" w="2309">
                  <a:moveTo>
                    <a:pt x="0" y="0"/>
                  </a:moveTo>
                  <a:lnTo>
                    <a:pt x="0" y="433"/>
                  </a:lnTo>
                  <a:lnTo>
                    <a:pt x="2308" y="433"/>
                  </a:lnTo>
                  <a:lnTo>
                    <a:pt x="230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13"/>
            <p:cNvSpPr/>
            <p:nvPr/>
          </p:nvSpPr>
          <p:spPr>
            <a:xfrm>
              <a:off x="2421502" y="2932522"/>
              <a:ext cx="59357" cy="11182"/>
            </a:xfrm>
            <a:custGeom>
              <a:rect b="b" l="l" r="r" t="t"/>
              <a:pathLst>
                <a:path extrusionOk="0" h="434" w="2304">
                  <a:moveTo>
                    <a:pt x="0" y="0"/>
                  </a:moveTo>
                  <a:lnTo>
                    <a:pt x="0" y="433"/>
                  </a:lnTo>
                  <a:lnTo>
                    <a:pt x="2304" y="433"/>
                  </a:lnTo>
                  <a:lnTo>
                    <a:pt x="230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13"/>
            <p:cNvSpPr/>
            <p:nvPr/>
          </p:nvSpPr>
          <p:spPr>
            <a:xfrm>
              <a:off x="2228541" y="2932522"/>
              <a:ext cx="59486" cy="11182"/>
            </a:xfrm>
            <a:custGeom>
              <a:rect b="b" l="l" r="r" t="t"/>
              <a:pathLst>
                <a:path extrusionOk="0" h="434" w="2309">
                  <a:moveTo>
                    <a:pt x="0" y="0"/>
                  </a:moveTo>
                  <a:lnTo>
                    <a:pt x="0" y="433"/>
                  </a:lnTo>
                  <a:lnTo>
                    <a:pt x="2308" y="433"/>
                  </a:lnTo>
                  <a:lnTo>
                    <a:pt x="230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13"/>
            <p:cNvSpPr/>
            <p:nvPr/>
          </p:nvSpPr>
          <p:spPr>
            <a:xfrm>
              <a:off x="2256364" y="3108703"/>
              <a:ext cx="11181" cy="11182"/>
            </a:xfrm>
            <a:custGeom>
              <a:rect b="b" l="l" r="r" t="t"/>
              <a:pathLst>
                <a:path extrusionOk="0" h="434" w="434">
                  <a:moveTo>
                    <a:pt x="0" y="1"/>
                  </a:moveTo>
                  <a:lnTo>
                    <a:pt x="0"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13"/>
            <p:cNvSpPr/>
            <p:nvPr/>
          </p:nvSpPr>
          <p:spPr>
            <a:xfrm>
              <a:off x="2248996" y="3138487"/>
              <a:ext cx="11207" cy="11079"/>
            </a:xfrm>
            <a:custGeom>
              <a:rect b="b" l="l" r="r" t="t"/>
              <a:pathLst>
                <a:path extrusionOk="0" h="430" w="435">
                  <a:moveTo>
                    <a:pt x="1" y="1"/>
                  </a:moveTo>
                  <a:lnTo>
                    <a:pt x="1" y="429"/>
                  </a:lnTo>
                  <a:lnTo>
                    <a:pt x="434" y="429"/>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13"/>
            <p:cNvSpPr/>
            <p:nvPr/>
          </p:nvSpPr>
          <p:spPr>
            <a:xfrm>
              <a:off x="2248996" y="3079047"/>
              <a:ext cx="11207" cy="11182"/>
            </a:xfrm>
            <a:custGeom>
              <a:rect b="b" l="l" r="r" t="t"/>
              <a:pathLst>
                <a:path extrusionOk="0" h="434" w="435">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13"/>
            <p:cNvSpPr/>
            <p:nvPr/>
          </p:nvSpPr>
          <p:spPr>
            <a:xfrm>
              <a:off x="2345503" y="3108703"/>
              <a:ext cx="11052" cy="11182"/>
            </a:xfrm>
            <a:custGeom>
              <a:rect b="b" l="l" r="r" t="t"/>
              <a:pathLst>
                <a:path extrusionOk="0" h="434" w="429">
                  <a:moveTo>
                    <a:pt x="0" y="1"/>
                  </a:moveTo>
                  <a:lnTo>
                    <a:pt x="0" y="434"/>
                  </a:lnTo>
                  <a:lnTo>
                    <a:pt x="428" y="434"/>
                  </a:lnTo>
                  <a:lnTo>
                    <a:pt x="42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13"/>
            <p:cNvSpPr/>
            <p:nvPr/>
          </p:nvSpPr>
          <p:spPr>
            <a:xfrm>
              <a:off x="2352974" y="3138487"/>
              <a:ext cx="11052" cy="11079"/>
            </a:xfrm>
            <a:custGeom>
              <a:rect b="b" l="l" r="r" t="t"/>
              <a:pathLst>
                <a:path extrusionOk="0" h="430" w="429">
                  <a:moveTo>
                    <a:pt x="0" y="1"/>
                  </a:moveTo>
                  <a:lnTo>
                    <a:pt x="0" y="429"/>
                  </a:lnTo>
                  <a:lnTo>
                    <a:pt x="429" y="429"/>
                  </a:lnTo>
                  <a:lnTo>
                    <a:pt x="42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13"/>
            <p:cNvSpPr/>
            <p:nvPr/>
          </p:nvSpPr>
          <p:spPr>
            <a:xfrm>
              <a:off x="2352974" y="3079047"/>
              <a:ext cx="11052" cy="11182"/>
            </a:xfrm>
            <a:custGeom>
              <a:rect b="b" l="l" r="r" t="t"/>
              <a:pathLst>
                <a:path extrusionOk="0" h="434" w="429">
                  <a:moveTo>
                    <a:pt x="0" y="0"/>
                  </a:moveTo>
                  <a:lnTo>
                    <a:pt x="0" y="433"/>
                  </a:lnTo>
                  <a:lnTo>
                    <a:pt x="429" y="433"/>
                  </a:lnTo>
                  <a:lnTo>
                    <a:pt x="42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13"/>
            <p:cNvSpPr/>
            <p:nvPr/>
          </p:nvSpPr>
          <p:spPr>
            <a:xfrm>
              <a:off x="2449326" y="3108703"/>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13"/>
            <p:cNvSpPr/>
            <p:nvPr/>
          </p:nvSpPr>
          <p:spPr>
            <a:xfrm>
              <a:off x="2441983" y="3138487"/>
              <a:ext cx="11052" cy="11079"/>
            </a:xfrm>
            <a:custGeom>
              <a:rect b="b" l="l" r="r" t="t"/>
              <a:pathLst>
                <a:path extrusionOk="0" h="430" w="429">
                  <a:moveTo>
                    <a:pt x="0" y="1"/>
                  </a:moveTo>
                  <a:lnTo>
                    <a:pt x="0" y="429"/>
                  </a:lnTo>
                  <a:lnTo>
                    <a:pt x="428" y="429"/>
                  </a:lnTo>
                  <a:lnTo>
                    <a:pt x="42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13"/>
            <p:cNvSpPr/>
            <p:nvPr/>
          </p:nvSpPr>
          <p:spPr>
            <a:xfrm>
              <a:off x="2441983" y="3079047"/>
              <a:ext cx="11052" cy="11182"/>
            </a:xfrm>
            <a:custGeom>
              <a:rect b="b" l="l" r="r" t="t"/>
              <a:pathLst>
                <a:path extrusionOk="0" h="434" w="429">
                  <a:moveTo>
                    <a:pt x="0" y="0"/>
                  </a:moveTo>
                  <a:lnTo>
                    <a:pt x="0" y="433"/>
                  </a:lnTo>
                  <a:lnTo>
                    <a:pt x="428" y="433"/>
                  </a:lnTo>
                  <a:lnTo>
                    <a:pt x="42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3" name="Google Shape;7083;p113"/>
          <p:cNvGrpSpPr/>
          <p:nvPr/>
        </p:nvGrpSpPr>
        <p:grpSpPr>
          <a:xfrm>
            <a:off x="4719440" y="2904309"/>
            <a:ext cx="380074" cy="380008"/>
            <a:chOff x="4719440" y="2904309"/>
            <a:chExt cx="380074" cy="380008"/>
          </a:xfrm>
        </p:grpSpPr>
        <p:sp>
          <p:nvSpPr>
            <p:cNvPr id="7084" name="Google Shape;7084;p113"/>
            <p:cNvSpPr/>
            <p:nvPr/>
          </p:nvSpPr>
          <p:spPr>
            <a:xfrm>
              <a:off x="4752158" y="3045553"/>
              <a:ext cx="40988" cy="40992"/>
            </a:xfrm>
            <a:custGeom>
              <a:rect b="b" l="l" r="r" t="t"/>
              <a:pathLst>
                <a:path extrusionOk="0" h="1591" w="1591">
                  <a:moveTo>
                    <a:pt x="1153" y="434"/>
                  </a:moveTo>
                  <a:lnTo>
                    <a:pt x="1153" y="1157"/>
                  </a:lnTo>
                  <a:lnTo>
                    <a:pt x="429" y="1157"/>
                  </a:lnTo>
                  <a:lnTo>
                    <a:pt x="434" y="434"/>
                  </a:lnTo>
                  <a:close/>
                  <a:moveTo>
                    <a:pt x="1" y="1"/>
                  </a:moveTo>
                  <a:lnTo>
                    <a:pt x="1" y="1590"/>
                  </a:lnTo>
                  <a:lnTo>
                    <a:pt x="1590" y="1590"/>
                  </a:lnTo>
                  <a:lnTo>
                    <a:pt x="15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13"/>
            <p:cNvSpPr/>
            <p:nvPr/>
          </p:nvSpPr>
          <p:spPr>
            <a:xfrm>
              <a:off x="4752158" y="3105018"/>
              <a:ext cx="40988" cy="40992"/>
            </a:xfrm>
            <a:custGeom>
              <a:rect b="b" l="l" r="r" t="t"/>
              <a:pathLst>
                <a:path extrusionOk="0" h="1591" w="1591">
                  <a:moveTo>
                    <a:pt x="1153" y="434"/>
                  </a:moveTo>
                  <a:lnTo>
                    <a:pt x="1153" y="1157"/>
                  </a:lnTo>
                  <a:lnTo>
                    <a:pt x="429" y="1157"/>
                  </a:lnTo>
                  <a:lnTo>
                    <a:pt x="434" y="434"/>
                  </a:lnTo>
                  <a:close/>
                  <a:moveTo>
                    <a:pt x="1" y="1"/>
                  </a:moveTo>
                  <a:lnTo>
                    <a:pt x="1" y="1590"/>
                  </a:lnTo>
                  <a:lnTo>
                    <a:pt x="1590" y="1590"/>
                  </a:lnTo>
                  <a:lnTo>
                    <a:pt x="15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13"/>
            <p:cNvSpPr/>
            <p:nvPr/>
          </p:nvSpPr>
          <p:spPr>
            <a:xfrm>
              <a:off x="4752158" y="3164613"/>
              <a:ext cx="40988" cy="40863"/>
            </a:xfrm>
            <a:custGeom>
              <a:rect b="b" l="l" r="r" t="t"/>
              <a:pathLst>
                <a:path extrusionOk="0" h="1586" w="1591">
                  <a:moveTo>
                    <a:pt x="1153" y="434"/>
                  </a:moveTo>
                  <a:lnTo>
                    <a:pt x="1153" y="1152"/>
                  </a:lnTo>
                  <a:lnTo>
                    <a:pt x="429" y="1152"/>
                  </a:lnTo>
                  <a:lnTo>
                    <a:pt x="434" y="434"/>
                  </a:lnTo>
                  <a:close/>
                  <a:moveTo>
                    <a:pt x="1" y="1"/>
                  </a:moveTo>
                  <a:lnTo>
                    <a:pt x="1" y="1585"/>
                  </a:lnTo>
                  <a:lnTo>
                    <a:pt x="1590" y="1585"/>
                  </a:lnTo>
                  <a:lnTo>
                    <a:pt x="15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13"/>
            <p:cNvSpPr/>
            <p:nvPr/>
          </p:nvSpPr>
          <p:spPr>
            <a:xfrm>
              <a:off x="5025807" y="3045553"/>
              <a:ext cx="40962" cy="40992"/>
            </a:xfrm>
            <a:custGeom>
              <a:rect b="b" l="l" r="r" t="t"/>
              <a:pathLst>
                <a:path extrusionOk="0" h="1591" w="1590">
                  <a:moveTo>
                    <a:pt x="1157" y="434"/>
                  </a:moveTo>
                  <a:lnTo>
                    <a:pt x="1157" y="1157"/>
                  </a:lnTo>
                  <a:lnTo>
                    <a:pt x="433" y="1157"/>
                  </a:lnTo>
                  <a:lnTo>
                    <a:pt x="433" y="434"/>
                  </a:lnTo>
                  <a:close/>
                  <a:moveTo>
                    <a:pt x="0" y="1"/>
                  </a:moveTo>
                  <a:lnTo>
                    <a:pt x="0" y="1590"/>
                  </a:lnTo>
                  <a:lnTo>
                    <a:pt x="1590" y="1590"/>
                  </a:lnTo>
                  <a:lnTo>
                    <a:pt x="15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13"/>
            <p:cNvSpPr/>
            <p:nvPr/>
          </p:nvSpPr>
          <p:spPr>
            <a:xfrm>
              <a:off x="5025807" y="3105018"/>
              <a:ext cx="40962" cy="40992"/>
            </a:xfrm>
            <a:custGeom>
              <a:rect b="b" l="l" r="r" t="t"/>
              <a:pathLst>
                <a:path extrusionOk="0" h="1591" w="1590">
                  <a:moveTo>
                    <a:pt x="1157" y="434"/>
                  </a:moveTo>
                  <a:lnTo>
                    <a:pt x="1157" y="1157"/>
                  </a:lnTo>
                  <a:lnTo>
                    <a:pt x="433" y="1157"/>
                  </a:lnTo>
                  <a:lnTo>
                    <a:pt x="433" y="434"/>
                  </a:lnTo>
                  <a:close/>
                  <a:moveTo>
                    <a:pt x="0" y="1"/>
                  </a:moveTo>
                  <a:lnTo>
                    <a:pt x="0" y="1590"/>
                  </a:lnTo>
                  <a:lnTo>
                    <a:pt x="1590" y="1590"/>
                  </a:lnTo>
                  <a:lnTo>
                    <a:pt x="15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13"/>
            <p:cNvSpPr/>
            <p:nvPr/>
          </p:nvSpPr>
          <p:spPr>
            <a:xfrm>
              <a:off x="5025807" y="3164613"/>
              <a:ext cx="40962" cy="40863"/>
            </a:xfrm>
            <a:custGeom>
              <a:rect b="b" l="l" r="r" t="t"/>
              <a:pathLst>
                <a:path extrusionOk="0" h="1586" w="1590">
                  <a:moveTo>
                    <a:pt x="1157" y="434"/>
                  </a:moveTo>
                  <a:lnTo>
                    <a:pt x="1157" y="1152"/>
                  </a:lnTo>
                  <a:lnTo>
                    <a:pt x="433" y="1152"/>
                  </a:lnTo>
                  <a:lnTo>
                    <a:pt x="433" y="434"/>
                  </a:lnTo>
                  <a:close/>
                  <a:moveTo>
                    <a:pt x="0" y="1"/>
                  </a:moveTo>
                  <a:lnTo>
                    <a:pt x="0" y="1585"/>
                  </a:lnTo>
                  <a:lnTo>
                    <a:pt x="1590" y="1585"/>
                  </a:lnTo>
                  <a:lnTo>
                    <a:pt x="15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13"/>
            <p:cNvSpPr/>
            <p:nvPr/>
          </p:nvSpPr>
          <p:spPr>
            <a:xfrm>
              <a:off x="4855517" y="3105018"/>
              <a:ext cx="40962" cy="40992"/>
            </a:xfrm>
            <a:custGeom>
              <a:rect b="b" l="l" r="r" t="t"/>
              <a:pathLst>
                <a:path extrusionOk="0" h="1591" w="1590">
                  <a:moveTo>
                    <a:pt x="1157" y="434"/>
                  </a:moveTo>
                  <a:lnTo>
                    <a:pt x="1157" y="1157"/>
                  </a:lnTo>
                  <a:lnTo>
                    <a:pt x="434" y="1157"/>
                  </a:lnTo>
                  <a:lnTo>
                    <a:pt x="434" y="434"/>
                  </a:lnTo>
                  <a:close/>
                  <a:moveTo>
                    <a:pt x="1" y="1"/>
                  </a:moveTo>
                  <a:lnTo>
                    <a:pt x="1" y="1590"/>
                  </a:lnTo>
                  <a:lnTo>
                    <a:pt x="1590" y="1590"/>
                  </a:lnTo>
                  <a:lnTo>
                    <a:pt x="15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13"/>
            <p:cNvSpPr/>
            <p:nvPr/>
          </p:nvSpPr>
          <p:spPr>
            <a:xfrm>
              <a:off x="4922448" y="3105018"/>
              <a:ext cx="40988" cy="40992"/>
            </a:xfrm>
            <a:custGeom>
              <a:rect b="b" l="l" r="r" t="t"/>
              <a:pathLst>
                <a:path extrusionOk="0" h="1591" w="1591">
                  <a:moveTo>
                    <a:pt x="1157" y="434"/>
                  </a:moveTo>
                  <a:lnTo>
                    <a:pt x="1157" y="1157"/>
                  </a:lnTo>
                  <a:lnTo>
                    <a:pt x="434" y="1157"/>
                  </a:lnTo>
                  <a:lnTo>
                    <a:pt x="434" y="434"/>
                  </a:lnTo>
                  <a:close/>
                  <a:moveTo>
                    <a:pt x="1" y="1"/>
                  </a:moveTo>
                  <a:lnTo>
                    <a:pt x="1" y="1590"/>
                  </a:lnTo>
                  <a:lnTo>
                    <a:pt x="1590" y="1590"/>
                  </a:lnTo>
                  <a:lnTo>
                    <a:pt x="15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13"/>
            <p:cNvSpPr/>
            <p:nvPr/>
          </p:nvSpPr>
          <p:spPr>
            <a:xfrm>
              <a:off x="4855517" y="3045553"/>
              <a:ext cx="40962" cy="40992"/>
            </a:xfrm>
            <a:custGeom>
              <a:rect b="b" l="l" r="r" t="t"/>
              <a:pathLst>
                <a:path extrusionOk="0" h="1591" w="1590">
                  <a:moveTo>
                    <a:pt x="1157" y="434"/>
                  </a:moveTo>
                  <a:lnTo>
                    <a:pt x="1157" y="1157"/>
                  </a:lnTo>
                  <a:lnTo>
                    <a:pt x="434" y="1157"/>
                  </a:lnTo>
                  <a:lnTo>
                    <a:pt x="434" y="434"/>
                  </a:lnTo>
                  <a:close/>
                  <a:moveTo>
                    <a:pt x="1" y="1"/>
                  </a:moveTo>
                  <a:lnTo>
                    <a:pt x="1" y="1590"/>
                  </a:lnTo>
                  <a:lnTo>
                    <a:pt x="1590" y="1590"/>
                  </a:lnTo>
                  <a:lnTo>
                    <a:pt x="15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13"/>
            <p:cNvSpPr/>
            <p:nvPr/>
          </p:nvSpPr>
          <p:spPr>
            <a:xfrm>
              <a:off x="4922448" y="3045553"/>
              <a:ext cx="40988" cy="40992"/>
            </a:xfrm>
            <a:custGeom>
              <a:rect b="b" l="l" r="r" t="t"/>
              <a:pathLst>
                <a:path extrusionOk="0" h="1591" w="1591">
                  <a:moveTo>
                    <a:pt x="1152" y="434"/>
                  </a:moveTo>
                  <a:lnTo>
                    <a:pt x="1157" y="1157"/>
                  </a:lnTo>
                  <a:lnTo>
                    <a:pt x="434" y="1157"/>
                  </a:lnTo>
                  <a:lnTo>
                    <a:pt x="434" y="434"/>
                  </a:lnTo>
                  <a:close/>
                  <a:moveTo>
                    <a:pt x="1" y="1"/>
                  </a:moveTo>
                  <a:lnTo>
                    <a:pt x="1" y="1590"/>
                  </a:lnTo>
                  <a:lnTo>
                    <a:pt x="1590" y="1590"/>
                  </a:lnTo>
                  <a:lnTo>
                    <a:pt x="15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13"/>
            <p:cNvSpPr/>
            <p:nvPr/>
          </p:nvSpPr>
          <p:spPr>
            <a:xfrm>
              <a:off x="4719440" y="2904309"/>
              <a:ext cx="380074" cy="380008"/>
            </a:xfrm>
            <a:custGeom>
              <a:rect b="b" l="l" r="r" t="t"/>
              <a:pathLst>
                <a:path extrusionOk="0" h="14749" w="14753">
                  <a:moveTo>
                    <a:pt x="7157" y="11864"/>
                  </a:moveTo>
                  <a:lnTo>
                    <a:pt x="7157" y="14315"/>
                  </a:lnTo>
                  <a:lnTo>
                    <a:pt x="6006" y="14315"/>
                  </a:lnTo>
                  <a:lnTo>
                    <a:pt x="6006" y="11864"/>
                  </a:lnTo>
                  <a:close/>
                  <a:moveTo>
                    <a:pt x="8747" y="11864"/>
                  </a:moveTo>
                  <a:lnTo>
                    <a:pt x="8747" y="14315"/>
                  </a:lnTo>
                  <a:lnTo>
                    <a:pt x="7591" y="14315"/>
                  </a:lnTo>
                  <a:lnTo>
                    <a:pt x="7591" y="11864"/>
                  </a:lnTo>
                  <a:close/>
                  <a:moveTo>
                    <a:pt x="3698" y="1"/>
                  </a:moveTo>
                  <a:lnTo>
                    <a:pt x="3698" y="3751"/>
                  </a:lnTo>
                  <a:lnTo>
                    <a:pt x="0" y="3751"/>
                  </a:lnTo>
                  <a:lnTo>
                    <a:pt x="0" y="11531"/>
                  </a:lnTo>
                  <a:lnTo>
                    <a:pt x="433" y="11531"/>
                  </a:lnTo>
                  <a:lnTo>
                    <a:pt x="433" y="4184"/>
                  </a:lnTo>
                  <a:lnTo>
                    <a:pt x="3698" y="4184"/>
                  </a:lnTo>
                  <a:lnTo>
                    <a:pt x="3698" y="14315"/>
                  </a:lnTo>
                  <a:lnTo>
                    <a:pt x="433" y="14315"/>
                  </a:lnTo>
                  <a:lnTo>
                    <a:pt x="433" y="11964"/>
                  </a:lnTo>
                  <a:lnTo>
                    <a:pt x="0" y="11964"/>
                  </a:lnTo>
                  <a:lnTo>
                    <a:pt x="0" y="14748"/>
                  </a:lnTo>
                  <a:lnTo>
                    <a:pt x="14752" y="14748"/>
                  </a:lnTo>
                  <a:lnTo>
                    <a:pt x="14752" y="6972"/>
                  </a:lnTo>
                  <a:lnTo>
                    <a:pt x="14319" y="6972"/>
                  </a:lnTo>
                  <a:lnTo>
                    <a:pt x="14319" y="14315"/>
                  </a:lnTo>
                  <a:lnTo>
                    <a:pt x="11060" y="14315"/>
                  </a:lnTo>
                  <a:lnTo>
                    <a:pt x="11060" y="4184"/>
                  </a:lnTo>
                  <a:lnTo>
                    <a:pt x="14319" y="4184"/>
                  </a:lnTo>
                  <a:lnTo>
                    <a:pt x="14319" y="6535"/>
                  </a:lnTo>
                  <a:lnTo>
                    <a:pt x="14748" y="6539"/>
                  </a:lnTo>
                  <a:lnTo>
                    <a:pt x="14748" y="3751"/>
                  </a:lnTo>
                  <a:lnTo>
                    <a:pt x="11055" y="3751"/>
                  </a:lnTo>
                  <a:lnTo>
                    <a:pt x="11055" y="1"/>
                  </a:lnTo>
                  <a:lnTo>
                    <a:pt x="8990" y="1"/>
                  </a:lnTo>
                  <a:lnTo>
                    <a:pt x="8990" y="434"/>
                  </a:lnTo>
                  <a:lnTo>
                    <a:pt x="10622" y="434"/>
                  </a:lnTo>
                  <a:lnTo>
                    <a:pt x="10622" y="14315"/>
                  </a:lnTo>
                  <a:lnTo>
                    <a:pt x="9180" y="14315"/>
                  </a:lnTo>
                  <a:lnTo>
                    <a:pt x="9180" y="11864"/>
                  </a:lnTo>
                  <a:lnTo>
                    <a:pt x="9756" y="11864"/>
                  </a:lnTo>
                  <a:lnTo>
                    <a:pt x="9756" y="10565"/>
                  </a:lnTo>
                  <a:lnTo>
                    <a:pt x="6796" y="10565"/>
                  </a:lnTo>
                  <a:lnTo>
                    <a:pt x="6796" y="10998"/>
                  </a:lnTo>
                  <a:lnTo>
                    <a:pt x="9323" y="10998"/>
                  </a:lnTo>
                  <a:lnTo>
                    <a:pt x="9323" y="11431"/>
                  </a:lnTo>
                  <a:lnTo>
                    <a:pt x="5425" y="11431"/>
                  </a:lnTo>
                  <a:lnTo>
                    <a:pt x="5425" y="10998"/>
                  </a:lnTo>
                  <a:lnTo>
                    <a:pt x="6363" y="10998"/>
                  </a:lnTo>
                  <a:lnTo>
                    <a:pt x="6363" y="10565"/>
                  </a:lnTo>
                  <a:lnTo>
                    <a:pt x="4997" y="10565"/>
                  </a:lnTo>
                  <a:lnTo>
                    <a:pt x="4997" y="11864"/>
                  </a:lnTo>
                  <a:lnTo>
                    <a:pt x="5573" y="11864"/>
                  </a:lnTo>
                  <a:lnTo>
                    <a:pt x="5573" y="14320"/>
                  </a:lnTo>
                  <a:lnTo>
                    <a:pt x="4131" y="14320"/>
                  </a:lnTo>
                  <a:lnTo>
                    <a:pt x="4131" y="434"/>
                  </a:lnTo>
                  <a:lnTo>
                    <a:pt x="8561" y="434"/>
                  </a:lnTo>
                  <a:lnTo>
                    <a:pt x="856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13"/>
            <p:cNvSpPr/>
            <p:nvPr/>
          </p:nvSpPr>
          <p:spPr>
            <a:xfrm>
              <a:off x="4866672" y="2933990"/>
              <a:ext cx="85609" cy="85617"/>
            </a:xfrm>
            <a:custGeom>
              <a:rect b="b" l="l" r="r" t="t"/>
              <a:pathLst>
                <a:path extrusionOk="0" h="3323" w="3323">
                  <a:moveTo>
                    <a:pt x="2023" y="434"/>
                  </a:moveTo>
                  <a:lnTo>
                    <a:pt x="2023" y="1300"/>
                  </a:lnTo>
                  <a:lnTo>
                    <a:pt x="2889" y="1300"/>
                  </a:lnTo>
                  <a:lnTo>
                    <a:pt x="2889" y="2023"/>
                  </a:lnTo>
                  <a:lnTo>
                    <a:pt x="2023" y="2023"/>
                  </a:lnTo>
                  <a:lnTo>
                    <a:pt x="2023" y="2889"/>
                  </a:lnTo>
                  <a:lnTo>
                    <a:pt x="1300" y="2889"/>
                  </a:lnTo>
                  <a:lnTo>
                    <a:pt x="1300" y="2023"/>
                  </a:lnTo>
                  <a:lnTo>
                    <a:pt x="434" y="2023"/>
                  </a:lnTo>
                  <a:lnTo>
                    <a:pt x="434" y="1300"/>
                  </a:lnTo>
                  <a:lnTo>
                    <a:pt x="1300" y="1300"/>
                  </a:lnTo>
                  <a:lnTo>
                    <a:pt x="1300" y="434"/>
                  </a:lnTo>
                  <a:close/>
                  <a:moveTo>
                    <a:pt x="867" y="1"/>
                  </a:moveTo>
                  <a:lnTo>
                    <a:pt x="867" y="867"/>
                  </a:lnTo>
                  <a:lnTo>
                    <a:pt x="1" y="867"/>
                  </a:lnTo>
                  <a:lnTo>
                    <a:pt x="1" y="2456"/>
                  </a:lnTo>
                  <a:lnTo>
                    <a:pt x="867" y="2456"/>
                  </a:lnTo>
                  <a:lnTo>
                    <a:pt x="867" y="3322"/>
                  </a:lnTo>
                  <a:lnTo>
                    <a:pt x="2456" y="3322"/>
                  </a:lnTo>
                  <a:lnTo>
                    <a:pt x="2456" y="2456"/>
                  </a:lnTo>
                  <a:lnTo>
                    <a:pt x="3322" y="2456"/>
                  </a:lnTo>
                  <a:lnTo>
                    <a:pt x="3322" y="867"/>
                  </a:lnTo>
                  <a:lnTo>
                    <a:pt x="2456" y="867"/>
                  </a:lnTo>
                  <a:lnTo>
                    <a:pt x="24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13"/>
            <p:cNvSpPr/>
            <p:nvPr/>
          </p:nvSpPr>
          <p:spPr>
            <a:xfrm>
              <a:off x="4766997" y="3243454"/>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13"/>
            <p:cNvSpPr/>
            <p:nvPr/>
          </p:nvSpPr>
          <p:spPr>
            <a:xfrm>
              <a:off x="4789308" y="3243454"/>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13"/>
            <p:cNvSpPr/>
            <p:nvPr/>
          </p:nvSpPr>
          <p:spPr>
            <a:xfrm>
              <a:off x="4744687" y="3243454"/>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13"/>
            <p:cNvSpPr/>
            <p:nvPr/>
          </p:nvSpPr>
          <p:spPr>
            <a:xfrm>
              <a:off x="5062957" y="3243454"/>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13"/>
            <p:cNvSpPr/>
            <p:nvPr/>
          </p:nvSpPr>
          <p:spPr>
            <a:xfrm>
              <a:off x="5040647" y="3243454"/>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13"/>
            <p:cNvSpPr/>
            <p:nvPr/>
          </p:nvSpPr>
          <p:spPr>
            <a:xfrm>
              <a:off x="5018336" y="3243454"/>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2" name="Google Shape;7102;p113"/>
          <p:cNvGrpSpPr/>
          <p:nvPr/>
        </p:nvGrpSpPr>
        <p:grpSpPr>
          <a:xfrm>
            <a:off x="4769934" y="3513548"/>
            <a:ext cx="279059" cy="379982"/>
            <a:chOff x="4769934" y="3513548"/>
            <a:chExt cx="279059" cy="379982"/>
          </a:xfrm>
        </p:grpSpPr>
        <p:sp>
          <p:nvSpPr>
            <p:cNvPr id="7103" name="Google Shape;7103;p113"/>
            <p:cNvSpPr/>
            <p:nvPr/>
          </p:nvSpPr>
          <p:spPr>
            <a:xfrm>
              <a:off x="4770063" y="3513548"/>
              <a:ext cx="128271" cy="299312"/>
            </a:xfrm>
            <a:custGeom>
              <a:rect b="b" l="l" r="r" t="t"/>
              <a:pathLst>
                <a:path extrusionOk="0" h="11617" w="4979">
                  <a:moveTo>
                    <a:pt x="1" y="1"/>
                  </a:moveTo>
                  <a:lnTo>
                    <a:pt x="1" y="11617"/>
                  </a:lnTo>
                  <a:lnTo>
                    <a:pt x="434" y="11617"/>
                  </a:lnTo>
                  <a:lnTo>
                    <a:pt x="429" y="429"/>
                  </a:lnTo>
                  <a:lnTo>
                    <a:pt x="4978" y="429"/>
                  </a:lnTo>
                  <a:lnTo>
                    <a:pt x="497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13"/>
            <p:cNvSpPr/>
            <p:nvPr/>
          </p:nvSpPr>
          <p:spPr>
            <a:xfrm>
              <a:off x="4909464" y="3513548"/>
              <a:ext cx="139530" cy="98603"/>
            </a:xfrm>
            <a:custGeom>
              <a:rect b="b" l="l" r="r" t="t"/>
              <a:pathLst>
                <a:path extrusionOk="0" h="3827" w="5416">
                  <a:moveTo>
                    <a:pt x="0" y="1"/>
                  </a:moveTo>
                  <a:lnTo>
                    <a:pt x="0" y="429"/>
                  </a:lnTo>
                  <a:lnTo>
                    <a:pt x="4983" y="429"/>
                  </a:lnTo>
                  <a:lnTo>
                    <a:pt x="4983" y="3827"/>
                  </a:lnTo>
                  <a:lnTo>
                    <a:pt x="5416" y="3827"/>
                  </a:lnTo>
                  <a:lnTo>
                    <a:pt x="541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13"/>
            <p:cNvSpPr/>
            <p:nvPr/>
          </p:nvSpPr>
          <p:spPr>
            <a:xfrm>
              <a:off x="4856625" y="3623410"/>
              <a:ext cx="192369" cy="270120"/>
            </a:xfrm>
            <a:custGeom>
              <a:rect b="b" l="l" r="r" t="t"/>
              <a:pathLst>
                <a:path extrusionOk="0" h="10484" w="7467">
                  <a:moveTo>
                    <a:pt x="6724" y="8176"/>
                  </a:moveTo>
                  <a:lnTo>
                    <a:pt x="5154" y="9746"/>
                  </a:lnTo>
                  <a:lnTo>
                    <a:pt x="5154" y="8176"/>
                  </a:lnTo>
                  <a:close/>
                  <a:moveTo>
                    <a:pt x="7034" y="1"/>
                  </a:moveTo>
                  <a:lnTo>
                    <a:pt x="7034" y="7743"/>
                  </a:lnTo>
                  <a:lnTo>
                    <a:pt x="4721" y="7743"/>
                  </a:lnTo>
                  <a:lnTo>
                    <a:pt x="4721" y="10051"/>
                  </a:lnTo>
                  <a:lnTo>
                    <a:pt x="0" y="10051"/>
                  </a:lnTo>
                  <a:lnTo>
                    <a:pt x="0" y="10484"/>
                  </a:lnTo>
                  <a:lnTo>
                    <a:pt x="5026" y="10484"/>
                  </a:lnTo>
                  <a:lnTo>
                    <a:pt x="7467" y="8047"/>
                  </a:lnTo>
                  <a:lnTo>
                    <a:pt x="746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13"/>
            <p:cNvSpPr/>
            <p:nvPr/>
          </p:nvSpPr>
          <p:spPr>
            <a:xfrm>
              <a:off x="4769934" y="3823991"/>
              <a:ext cx="75561" cy="69540"/>
            </a:xfrm>
            <a:custGeom>
              <a:rect b="b" l="l" r="r" t="t"/>
              <a:pathLst>
                <a:path extrusionOk="0" h="2699" w="2933">
                  <a:moveTo>
                    <a:pt x="1" y="1"/>
                  </a:moveTo>
                  <a:lnTo>
                    <a:pt x="1" y="2699"/>
                  </a:lnTo>
                  <a:lnTo>
                    <a:pt x="2932" y="2699"/>
                  </a:lnTo>
                  <a:lnTo>
                    <a:pt x="2932" y="2266"/>
                  </a:lnTo>
                  <a:lnTo>
                    <a:pt x="434" y="2266"/>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13"/>
            <p:cNvSpPr/>
            <p:nvPr/>
          </p:nvSpPr>
          <p:spPr>
            <a:xfrm>
              <a:off x="4799741" y="3543229"/>
              <a:ext cx="130229" cy="145057"/>
            </a:xfrm>
            <a:custGeom>
              <a:rect b="b" l="l" r="r" t="t"/>
              <a:pathLst>
                <a:path extrusionOk="0" h="5630" w="5055">
                  <a:moveTo>
                    <a:pt x="2527" y="1590"/>
                  </a:moveTo>
                  <a:cubicBezTo>
                    <a:pt x="2808" y="1590"/>
                    <a:pt x="3032" y="1813"/>
                    <a:pt x="3032" y="2094"/>
                  </a:cubicBezTo>
                  <a:lnTo>
                    <a:pt x="3032" y="2384"/>
                  </a:lnTo>
                  <a:cubicBezTo>
                    <a:pt x="3032" y="2660"/>
                    <a:pt x="2808" y="2889"/>
                    <a:pt x="2527" y="2889"/>
                  </a:cubicBezTo>
                  <a:cubicBezTo>
                    <a:pt x="2246" y="2889"/>
                    <a:pt x="2023" y="2660"/>
                    <a:pt x="2023" y="2384"/>
                  </a:cubicBezTo>
                  <a:lnTo>
                    <a:pt x="2023" y="2094"/>
                  </a:lnTo>
                  <a:cubicBezTo>
                    <a:pt x="2023" y="1813"/>
                    <a:pt x="2246" y="1590"/>
                    <a:pt x="2527" y="1590"/>
                  </a:cubicBezTo>
                  <a:close/>
                  <a:moveTo>
                    <a:pt x="3108" y="3117"/>
                  </a:moveTo>
                  <a:cubicBezTo>
                    <a:pt x="3503" y="3331"/>
                    <a:pt x="3755" y="3750"/>
                    <a:pt x="3755" y="4202"/>
                  </a:cubicBezTo>
                  <a:lnTo>
                    <a:pt x="3750" y="5197"/>
                  </a:lnTo>
                  <a:lnTo>
                    <a:pt x="1299" y="5197"/>
                  </a:lnTo>
                  <a:lnTo>
                    <a:pt x="1299" y="4202"/>
                  </a:lnTo>
                  <a:cubicBezTo>
                    <a:pt x="1299" y="3750"/>
                    <a:pt x="1547" y="3331"/>
                    <a:pt x="1947" y="3117"/>
                  </a:cubicBezTo>
                  <a:cubicBezTo>
                    <a:pt x="2116" y="3253"/>
                    <a:pt x="2320" y="3321"/>
                    <a:pt x="2525" y="3321"/>
                  </a:cubicBezTo>
                  <a:cubicBezTo>
                    <a:pt x="2731" y="3321"/>
                    <a:pt x="2936" y="3253"/>
                    <a:pt x="3108" y="3117"/>
                  </a:cubicBezTo>
                  <a:close/>
                  <a:moveTo>
                    <a:pt x="4621" y="433"/>
                  </a:moveTo>
                  <a:lnTo>
                    <a:pt x="4621" y="5197"/>
                  </a:lnTo>
                  <a:lnTo>
                    <a:pt x="4183" y="5197"/>
                  </a:lnTo>
                  <a:lnTo>
                    <a:pt x="4183" y="4202"/>
                  </a:lnTo>
                  <a:cubicBezTo>
                    <a:pt x="4188" y="3612"/>
                    <a:pt x="3879" y="3070"/>
                    <a:pt x="3374" y="2775"/>
                  </a:cubicBezTo>
                  <a:cubicBezTo>
                    <a:pt x="3431" y="2651"/>
                    <a:pt x="3460" y="2513"/>
                    <a:pt x="3460" y="2380"/>
                  </a:cubicBezTo>
                  <a:lnTo>
                    <a:pt x="3460" y="2089"/>
                  </a:lnTo>
                  <a:cubicBezTo>
                    <a:pt x="3460" y="1571"/>
                    <a:pt x="3041" y="1152"/>
                    <a:pt x="2522" y="1152"/>
                  </a:cubicBezTo>
                  <a:cubicBezTo>
                    <a:pt x="2004" y="1152"/>
                    <a:pt x="1585" y="1571"/>
                    <a:pt x="1585" y="2089"/>
                  </a:cubicBezTo>
                  <a:lnTo>
                    <a:pt x="1585" y="2380"/>
                  </a:lnTo>
                  <a:cubicBezTo>
                    <a:pt x="1585" y="2513"/>
                    <a:pt x="1614" y="2651"/>
                    <a:pt x="1671" y="2775"/>
                  </a:cubicBezTo>
                  <a:cubicBezTo>
                    <a:pt x="1171" y="3070"/>
                    <a:pt x="862" y="3612"/>
                    <a:pt x="862" y="4202"/>
                  </a:cubicBezTo>
                  <a:lnTo>
                    <a:pt x="862" y="5197"/>
                  </a:lnTo>
                  <a:lnTo>
                    <a:pt x="438" y="5197"/>
                  </a:lnTo>
                  <a:lnTo>
                    <a:pt x="438" y="433"/>
                  </a:lnTo>
                  <a:close/>
                  <a:moveTo>
                    <a:pt x="0" y="0"/>
                  </a:moveTo>
                  <a:lnTo>
                    <a:pt x="0" y="5630"/>
                  </a:lnTo>
                  <a:lnTo>
                    <a:pt x="5054" y="5630"/>
                  </a:lnTo>
                  <a:lnTo>
                    <a:pt x="505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13"/>
            <p:cNvSpPr/>
            <p:nvPr/>
          </p:nvSpPr>
          <p:spPr>
            <a:xfrm>
              <a:off x="4948443" y="3550701"/>
              <a:ext cx="70641" cy="70648"/>
            </a:xfrm>
            <a:custGeom>
              <a:rect b="b" l="l" r="r" t="t"/>
              <a:pathLst>
                <a:path extrusionOk="0" h="2742" w="2742">
                  <a:moveTo>
                    <a:pt x="1590" y="434"/>
                  </a:moveTo>
                  <a:lnTo>
                    <a:pt x="1590" y="1157"/>
                  </a:lnTo>
                  <a:lnTo>
                    <a:pt x="2309" y="1152"/>
                  </a:lnTo>
                  <a:lnTo>
                    <a:pt x="2309" y="1585"/>
                  </a:lnTo>
                  <a:lnTo>
                    <a:pt x="1590" y="1585"/>
                  </a:lnTo>
                  <a:lnTo>
                    <a:pt x="1590" y="2309"/>
                  </a:lnTo>
                  <a:lnTo>
                    <a:pt x="1157" y="2309"/>
                  </a:lnTo>
                  <a:lnTo>
                    <a:pt x="1157" y="1585"/>
                  </a:lnTo>
                  <a:lnTo>
                    <a:pt x="434" y="1585"/>
                  </a:lnTo>
                  <a:lnTo>
                    <a:pt x="434" y="1157"/>
                  </a:lnTo>
                  <a:lnTo>
                    <a:pt x="1157" y="1157"/>
                  </a:lnTo>
                  <a:lnTo>
                    <a:pt x="1157" y="434"/>
                  </a:lnTo>
                  <a:close/>
                  <a:moveTo>
                    <a:pt x="724" y="1"/>
                  </a:moveTo>
                  <a:lnTo>
                    <a:pt x="724" y="719"/>
                  </a:lnTo>
                  <a:lnTo>
                    <a:pt x="1" y="719"/>
                  </a:lnTo>
                  <a:lnTo>
                    <a:pt x="1" y="2018"/>
                  </a:lnTo>
                  <a:lnTo>
                    <a:pt x="724" y="2018"/>
                  </a:lnTo>
                  <a:lnTo>
                    <a:pt x="724" y="2742"/>
                  </a:lnTo>
                  <a:lnTo>
                    <a:pt x="2023" y="2742"/>
                  </a:lnTo>
                  <a:lnTo>
                    <a:pt x="2023" y="2018"/>
                  </a:lnTo>
                  <a:lnTo>
                    <a:pt x="2742" y="2018"/>
                  </a:lnTo>
                  <a:lnTo>
                    <a:pt x="2742" y="719"/>
                  </a:lnTo>
                  <a:lnTo>
                    <a:pt x="2023" y="719"/>
                  </a:lnTo>
                  <a:lnTo>
                    <a:pt x="202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113"/>
            <p:cNvSpPr/>
            <p:nvPr/>
          </p:nvSpPr>
          <p:spPr>
            <a:xfrm>
              <a:off x="4913148" y="3763907"/>
              <a:ext cx="22336" cy="11182"/>
            </a:xfrm>
            <a:custGeom>
              <a:rect b="b" l="l" r="r" t="t"/>
              <a:pathLst>
                <a:path extrusionOk="0" h="434" w="867">
                  <a:moveTo>
                    <a:pt x="0" y="1"/>
                  </a:moveTo>
                  <a:lnTo>
                    <a:pt x="0" y="434"/>
                  </a:lnTo>
                  <a:lnTo>
                    <a:pt x="866" y="434"/>
                  </a:lnTo>
                  <a:lnTo>
                    <a:pt x="8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13"/>
            <p:cNvSpPr/>
            <p:nvPr/>
          </p:nvSpPr>
          <p:spPr>
            <a:xfrm>
              <a:off x="4946613" y="3763907"/>
              <a:ext cx="52118" cy="11182"/>
            </a:xfrm>
            <a:custGeom>
              <a:rect b="b" l="l" r="r" t="t"/>
              <a:pathLst>
                <a:path extrusionOk="0" h="434" w="2023">
                  <a:moveTo>
                    <a:pt x="0" y="1"/>
                  </a:moveTo>
                  <a:lnTo>
                    <a:pt x="0" y="434"/>
                  </a:lnTo>
                  <a:lnTo>
                    <a:pt x="2023" y="434"/>
                  </a:lnTo>
                  <a:lnTo>
                    <a:pt x="202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13"/>
            <p:cNvSpPr/>
            <p:nvPr/>
          </p:nvSpPr>
          <p:spPr>
            <a:xfrm>
              <a:off x="4857346" y="3763907"/>
              <a:ext cx="44672" cy="11182"/>
            </a:xfrm>
            <a:custGeom>
              <a:rect b="b" l="l" r="r" t="t"/>
              <a:pathLst>
                <a:path extrusionOk="0" h="434" w="1734">
                  <a:moveTo>
                    <a:pt x="1" y="1"/>
                  </a:moveTo>
                  <a:lnTo>
                    <a:pt x="1" y="434"/>
                  </a:lnTo>
                  <a:lnTo>
                    <a:pt x="1733" y="434"/>
                  </a:lnTo>
                  <a:lnTo>
                    <a:pt x="17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13"/>
            <p:cNvSpPr/>
            <p:nvPr/>
          </p:nvSpPr>
          <p:spPr>
            <a:xfrm>
              <a:off x="4820223" y="3763907"/>
              <a:ext cx="25994" cy="11182"/>
            </a:xfrm>
            <a:custGeom>
              <a:rect b="b" l="l" r="r" t="t"/>
              <a:pathLst>
                <a:path extrusionOk="0" h="434" w="1009">
                  <a:moveTo>
                    <a:pt x="0" y="1"/>
                  </a:moveTo>
                  <a:lnTo>
                    <a:pt x="0" y="434"/>
                  </a:lnTo>
                  <a:lnTo>
                    <a:pt x="1009" y="434"/>
                  </a:lnTo>
                  <a:lnTo>
                    <a:pt x="10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13"/>
            <p:cNvSpPr/>
            <p:nvPr/>
          </p:nvSpPr>
          <p:spPr>
            <a:xfrm>
              <a:off x="4942929" y="3739018"/>
              <a:ext cx="55802" cy="11182"/>
            </a:xfrm>
            <a:custGeom>
              <a:rect b="b" l="l" r="r" t="t"/>
              <a:pathLst>
                <a:path extrusionOk="0" h="434" w="2166">
                  <a:moveTo>
                    <a:pt x="1" y="1"/>
                  </a:moveTo>
                  <a:lnTo>
                    <a:pt x="1" y="434"/>
                  </a:lnTo>
                  <a:lnTo>
                    <a:pt x="2166" y="434"/>
                  </a:lnTo>
                  <a:lnTo>
                    <a:pt x="21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13"/>
            <p:cNvSpPr/>
            <p:nvPr/>
          </p:nvSpPr>
          <p:spPr>
            <a:xfrm>
              <a:off x="4820223" y="3739018"/>
              <a:ext cx="66828" cy="11182"/>
            </a:xfrm>
            <a:custGeom>
              <a:rect b="b" l="l" r="r" t="t"/>
              <a:pathLst>
                <a:path extrusionOk="0" h="434" w="2594">
                  <a:moveTo>
                    <a:pt x="0" y="1"/>
                  </a:moveTo>
                  <a:lnTo>
                    <a:pt x="0" y="434"/>
                  </a:lnTo>
                  <a:lnTo>
                    <a:pt x="2594" y="434"/>
                  </a:lnTo>
                  <a:lnTo>
                    <a:pt x="25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13"/>
            <p:cNvSpPr/>
            <p:nvPr/>
          </p:nvSpPr>
          <p:spPr>
            <a:xfrm>
              <a:off x="4898309" y="3739018"/>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13"/>
            <p:cNvSpPr/>
            <p:nvPr/>
          </p:nvSpPr>
          <p:spPr>
            <a:xfrm>
              <a:off x="4920619" y="3739018"/>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13"/>
            <p:cNvSpPr/>
            <p:nvPr/>
          </p:nvSpPr>
          <p:spPr>
            <a:xfrm>
              <a:off x="4820223" y="3714257"/>
              <a:ext cx="37150" cy="11182"/>
            </a:xfrm>
            <a:custGeom>
              <a:rect b="b" l="l" r="r" t="t"/>
              <a:pathLst>
                <a:path extrusionOk="0" h="434" w="1442">
                  <a:moveTo>
                    <a:pt x="0" y="1"/>
                  </a:moveTo>
                  <a:lnTo>
                    <a:pt x="0" y="434"/>
                  </a:lnTo>
                  <a:lnTo>
                    <a:pt x="1442" y="434"/>
                  </a:lnTo>
                  <a:lnTo>
                    <a:pt x="1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13"/>
            <p:cNvSpPr/>
            <p:nvPr/>
          </p:nvSpPr>
          <p:spPr>
            <a:xfrm>
              <a:off x="4868502" y="3714257"/>
              <a:ext cx="89293" cy="11182"/>
            </a:xfrm>
            <a:custGeom>
              <a:rect b="b" l="l" r="r" t="t"/>
              <a:pathLst>
                <a:path extrusionOk="0" h="434" w="3466">
                  <a:moveTo>
                    <a:pt x="1" y="1"/>
                  </a:moveTo>
                  <a:lnTo>
                    <a:pt x="1" y="434"/>
                  </a:lnTo>
                  <a:lnTo>
                    <a:pt x="3465" y="434"/>
                  </a:lnTo>
                  <a:lnTo>
                    <a:pt x="346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13"/>
            <p:cNvSpPr/>
            <p:nvPr/>
          </p:nvSpPr>
          <p:spPr>
            <a:xfrm>
              <a:off x="4968924" y="3714257"/>
              <a:ext cx="29807" cy="11182"/>
            </a:xfrm>
            <a:custGeom>
              <a:rect b="b" l="l" r="r" t="t"/>
              <a:pathLst>
                <a:path extrusionOk="0" h="434" w="1157">
                  <a:moveTo>
                    <a:pt x="0" y="1"/>
                  </a:moveTo>
                  <a:lnTo>
                    <a:pt x="0" y="434"/>
                  </a:lnTo>
                  <a:lnTo>
                    <a:pt x="1157" y="434"/>
                  </a:lnTo>
                  <a:lnTo>
                    <a:pt x="115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13"/>
            <p:cNvSpPr/>
            <p:nvPr/>
          </p:nvSpPr>
          <p:spPr>
            <a:xfrm>
              <a:off x="4898309" y="3788692"/>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13"/>
            <p:cNvSpPr/>
            <p:nvPr/>
          </p:nvSpPr>
          <p:spPr>
            <a:xfrm>
              <a:off x="4820223" y="3788692"/>
              <a:ext cx="66828" cy="11182"/>
            </a:xfrm>
            <a:custGeom>
              <a:rect b="b" l="l" r="r" t="t"/>
              <a:pathLst>
                <a:path extrusionOk="0" h="434" w="2594">
                  <a:moveTo>
                    <a:pt x="0" y="0"/>
                  </a:moveTo>
                  <a:lnTo>
                    <a:pt x="0" y="433"/>
                  </a:lnTo>
                  <a:lnTo>
                    <a:pt x="2594" y="433"/>
                  </a:lnTo>
                  <a:lnTo>
                    <a:pt x="259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13"/>
            <p:cNvSpPr/>
            <p:nvPr/>
          </p:nvSpPr>
          <p:spPr>
            <a:xfrm>
              <a:off x="4920619" y="3788692"/>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3" name="Google Shape;7123;p113"/>
          <p:cNvGrpSpPr/>
          <p:nvPr/>
        </p:nvGrpSpPr>
        <p:grpSpPr>
          <a:xfrm>
            <a:off x="7876042" y="2355540"/>
            <a:ext cx="380074" cy="316085"/>
            <a:chOff x="7876042" y="2355540"/>
            <a:chExt cx="380074" cy="316085"/>
          </a:xfrm>
        </p:grpSpPr>
        <p:sp>
          <p:nvSpPr>
            <p:cNvPr id="7124" name="Google Shape;7124;p113"/>
            <p:cNvSpPr/>
            <p:nvPr/>
          </p:nvSpPr>
          <p:spPr>
            <a:xfrm>
              <a:off x="7876042" y="2355540"/>
              <a:ext cx="262005" cy="197540"/>
            </a:xfrm>
            <a:custGeom>
              <a:rect b="b" l="l" r="r" t="t"/>
              <a:pathLst>
                <a:path extrusionOk="0" h="7667" w="10170">
                  <a:moveTo>
                    <a:pt x="1085" y="0"/>
                  </a:moveTo>
                  <a:cubicBezTo>
                    <a:pt x="486" y="0"/>
                    <a:pt x="5" y="481"/>
                    <a:pt x="0" y="1080"/>
                  </a:cubicBezTo>
                  <a:lnTo>
                    <a:pt x="0" y="7666"/>
                  </a:lnTo>
                  <a:lnTo>
                    <a:pt x="433" y="7666"/>
                  </a:lnTo>
                  <a:lnTo>
                    <a:pt x="433" y="1085"/>
                  </a:lnTo>
                  <a:cubicBezTo>
                    <a:pt x="433" y="723"/>
                    <a:pt x="724" y="433"/>
                    <a:pt x="1085" y="433"/>
                  </a:cubicBezTo>
                  <a:lnTo>
                    <a:pt x="10170" y="433"/>
                  </a:lnTo>
                  <a:lnTo>
                    <a:pt x="1017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13"/>
            <p:cNvSpPr/>
            <p:nvPr/>
          </p:nvSpPr>
          <p:spPr>
            <a:xfrm>
              <a:off x="7876042" y="2355540"/>
              <a:ext cx="380074" cy="316085"/>
            </a:xfrm>
            <a:custGeom>
              <a:rect b="b" l="l" r="r" t="t"/>
              <a:pathLst>
                <a:path extrusionOk="0" h="12268" w="14753">
                  <a:moveTo>
                    <a:pt x="10603" y="0"/>
                  </a:moveTo>
                  <a:lnTo>
                    <a:pt x="10603" y="433"/>
                  </a:lnTo>
                  <a:lnTo>
                    <a:pt x="13667" y="433"/>
                  </a:lnTo>
                  <a:cubicBezTo>
                    <a:pt x="14029" y="433"/>
                    <a:pt x="14319" y="723"/>
                    <a:pt x="14319" y="1085"/>
                  </a:cubicBezTo>
                  <a:lnTo>
                    <a:pt x="14319" y="11183"/>
                  </a:lnTo>
                  <a:cubicBezTo>
                    <a:pt x="14319" y="11545"/>
                    <a:pt x="14029" y="11835"/>
                    <a:pt x="13667" y="11835"/>
                  </a:cubicBezTo>
                  <a:lnTo>
                    <a:pt x="1085" y="11835"/>
                  </a:lnTo>
                  <a:cubicBezTo>
                    <a:pt x="728" y="11835"/>
                    <a:pt x="433" y="11545"/>
                    <a:pt x="433" y="11183"/>
                  </a:cubicBezTo>
                  <a:lnTo>
                    <a:pt x="433" y="8099"/>
                  </a:lnTo>
                  <a:lnTo>
                    <a:pt x="0" y="8099"/>
                  </a:lnTo>
                  <a:lnTo>
                    <a:pt x="0" y="11183"/>
                  </a:lnTo>
                  <a:cubicBezTo>
                    <a:pt x="5" y="11783"/>
                    <a:pt x="486" y="12268"/>
                    <a:pt x="1085" y="12268"/>
                  </a:cubicBezTo>
                  <a:lnTo>
                    <a:pt x="13667" y="12268"/>
                  </a:lnTo>
                  <a:cubicBezTo>
                    <a:pt x="14267" y="12268"/>
                    <a:pt x="14752" y="11783"/>
                    <a:pt x="14752" y="11183"/>
                  </a:cubicBezTo>
                  <a:lnTo>
                    <a:pt x="14752" y="1085"/>
                  </a:lnTo>
                  <a:cubicBezTo>
                    <a:pt x="14752" y="485"/>
                    <a:pt x="14267" y="0"/>
                    <a:pt x="136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13"/>
            <p:cNvSpPr/>
            <p:nvPr/>
          </p:nvSpPr>
          <p:spPr>
            <a:xfrm>
              <a:off x="7905823" y="2385324"/>
              <a:ext cx="320485" cy="211891"/>
            </a:xfrm>
            <a:custGeom>
              <a:rect b="b" l="l" r="r" t="t"/>
              <a:pathLst>
                <a:path extrusionOk="0" h="8224" w="12440">
                  <a:moveTo>
                    <a:pt x="1" y="0"/>
                  </a:moveTo>
                  <a:lnTo>
                    <a:pt x="1" y="8223"/>
                  </a:lnTo>
                  <a:lnTo>
                    <a:pt x="12440" y="8223"/>
                  </a:lnTo>
                  <a:lnTo>
                    <a:pt x="12440" y="3075"/>
                  </a:lnTo>
                  <a:lnTo>
                    <a:pt x="12007" y="3075"/>
                  </a:lnTo>
                  <a:lnTo>
                    <a:pt x="12007" y="7790"/>
                  </a:lnTo>
                  <a:lnTo>
                    <a:pt x="434" y="7790"/>
                  </a:lnTo>
                  <a:lnTo>
                    <a:pt x="434" y="433"/>
                  </a:lnTo>
                  <a:lnTo>
                    <a:pt x="12007" y="433"/>
                  </a:lnTo>
                  <a:lnTo>
                    <a:pt x="12007" y="2642"/>
                  </a:lnTo>
                  <a:lnTo>
                    <a:pt x="12440" y="2642"/>
                  </a:lnTo>
                  <a:lnTo>
                    <a:pt x="1244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13"/>
            <p:cNvSpPr/>
            <p:nvPr/>
          </p:nvSpPr>
          <p:spPr>
            <a:xfrm>
              <a:off x="7913294" y="2612134"/>
              <a:ext cx="55827" cy="33520"/>
            </a:xfrm>
            <a:custGeom>
              <a:rect b="b" l="l" r="r" t="t"/>
              <a:pathLst>
                <a:path extrusionOk="0" h="1301" w="2167">
                  <a:moveTo>
                    <a:pt x="1733" y="434"/>
                  </a:moveTo>
                  <a:lnTo>
                    <a:pt x="1733" y="867"/>
                  </a:lnTo>
                  <a:lnTo>
                    <a:pt x="648" y="867"/>
                  </a:lnTo>
                  <a:cubicBezTo>
                    <a:pt x="363" y="867"/>
                    <a:pt x="363" y="434"/>
                    <a:pt x="648" y="434"/>
                  </a:cubicBezTo>
                  <a:close/>
                  <a:moveTo>
                    <a:pt x="648" y="1"/>
                  </a:moveTo>
                  <a:cubicBezTo>
                    <a:pt x="291" y="1"/>
                    <a:pt x="1" y="291"/>
                    <a:pt x="1" y="648"/>
                  </a:cubicBezTo>
                  <a:cubicBezTo>
                    <a:pt x="1" y="1005"/>
                    <a:pt x="291" y="1295"/>
                    <a:pt x="648" y="1300"/>
                  </a:cubicBezTo>
                  <a:lnTo>
                    <a:pt x="2166" y="1300"/>
                  </a:lnTo>
                  <a:lnTo>
                    <a:pt x="21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13"/>
            <p:cNvSpPr/>
            <p:nvPr/>
          </p:nvSpPr>
          <p:spPr>
            <a:xfrm>
              <a:off x="7980251" y="2612134"/>
              <a:ext cx="55673" cy="33520"/>
            </a:xfrm>
            <a:custGeom>
              <a:rect b="b" l="l" r="r" t="t"/>
              <a:pathLst>
                <a:path extrusionOk="0" h="1301" w="2161">
                  <a:moveTo>
                    <a:pt x="1732" y="434"/>
                  </a:moveTo>
                  <a:lnTo>
                    <a:pt x="1732" y="867"/>
                  </a:lnTo>
                  <a:lnTo>
                    <a:pt x="433" y="867"/>
                  </a:lnTo>
                  <a:lnTo>
                    <a:pt x="433" y="434"/>
                  </a:lnTo>
                  <a:close/>
                  <a:moveTo>
                    <a:pt x="0" y="1"/>
                  </a:moveTo>
                  <a:lnTo>
                    <a:pt x="0" y="1300"/>
                  </a:lnTo>
                  <a:lnTo>
                    <a:pt x="2161" y="1300"/>
                  </a:lnTo>
                  <a:lnTo>
                    <a:pt x="216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13"/>
            <p:cNvSpPr/>
            <p:nvPr/>
          </p:nvSpPr>
          <p:spPr>
            <a:xfrm>
              <a:off x="8047053" y="2612134"/>
              <a:ext cx="55802" cy="33520"/>
            </a:xfrm>
            <a:custGeom>
              <a:rect b="b" l="l" r="r" t="t"/>
              <a:pathLst>
                <a:path extrusionOk="0" h="1301" w="2166">
                  <a:moveTo>
                    <a:pt x="1733" y="434"/>
                  </a:moveTo>
                  <a:lnTo>
                    <a:pt x="1733" y="867"/>
                  </a:lnTo>
                  <a:lnTo>
                    <a:pt x="434" y="867"/>
                  </a:lnTo>
                  <a:lnTo>
                    <a:pt x="434" y="434"/>
                  </a:lnTo>
                  <a:close/>
                  <a:moveTo>
                    <a:pt x="1" y="1"/>
                  </a:moveTo>
                  <a:lnTo>
                    <a:pt x="1" y="1300"/>
                  </a:lnTo>
                  <a:lnTo>
                    <a:pt x="2166" y="1300"/>
                  </a:lnTo>
                  <a:lnTo>
                    <a:pt x="21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13"/>
            <p:cNvSpPr/>
            <p:nvPr/>
          </p:nvSpPr>
          <p:spPr>
            <a:xfrm>
              <a:off x="8113984" y="2612134"/>
              <a:ext cx="55338" cy="33520"/>
            </a:xfrm>
            <a:custGeom>
              <a:rect b="b" l="l" r="r" t="t"/>
              <a:pathLst>
                <a:path extrusionOk="0" h="1301" w="2148">
                  <a:moveTo>
                    <a:pt x="1519" y="434"/>
                  </a:moveTo>
                  <a:cubicBezTo>
                    <a:pt x="1638" y="434"/>
                    <a:pt x="1733" y="529"/>
                    <a:pt x="1733" y="648"/>
                  </a:cubicBezTo>
                  <a:cubicBezTo>
                    <a:pt x="1733" y="767"/>
                    <a:pt x="1638" y="867"/>
                    <a:pt x="1519" y="867"/>
                  </a:cubicBezTo>
                  <a:lnTo>
                    <a:pt x="434" y="867"/>
                  </a:lnTo>
                  <a:lnTo>
                    <a:pt x="434" y="434"/>
                  </a:lnTo>
                  <a:close/>
                  <a:moveTo>
                    <a:pt x="1" y="1"/>
                  </a:moveTo>
                  <a:lnTo>
                    <a:pt x="1" y="1300"/>
                  </a:lnTo>
                  <a:lnTo>
                    <a:pt x="1519" y="1300"/>
                  </a:lnTo>
                  <a:cubicBezTo>
                    <a:pt x="1871" y="1286"/>
                    <a:pt x="2147" y="1000"/>
                    <a:pt x="2147" y="648"/>
                  </a:cubicBezTo>
                  <a:cubicBezTo>
                    <a:pt x="2147" y="296"/>
                    <a:pt x="1871" y="11"/>
                    <a:pt x="15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13"/>
            <p:cNvSpPr/>
            <p:nvPr/>
          </p:nvSpPr>
          <p:spPr>
            <a:xfrm>
              <a:off x="8185475" y="2608346"/>
              <a:ext cx="47712" cy="40992"/>
            </a:xfrm>
            <a:custGeom>
              <a:rect b="b" l="l" r="r" t="t"/>
              <a:pathLst>
                <a:path extrusionOk="0" h="1591" w="1852">
                  <a:moveTo>
                    <a:pt x="790" y="434"/>
                  </a:moveTo>
                  <a:cubicBezTo>
                    <a:pt x="990" y="434"/>
                    <a:pt x="1152" y="595"/>
                    <a:pt x="1152" y="795"/>
                  </a:cubicBezTo>
                  <a:cubicBezTo>
                    <a:pt x="1152" y="1014"/>
                    <a:pt x="975" y="1157"/>
                    <a:pt x="790" y="1157"/>
                  </a:cubicBezTo>
                  <a:cubicBezTo>
                    <a:pt x="702" y="1157"/>
                    <a:pt x="612" y="1124"/>
                    <a:pt x="538" y="1052"/>
                  </a:cubicBezTo>
                  <a:cubicBezTo>
                    <a:pt x="309" y="824"/>
                    <a:pt x="471" y="434"/>
                    <a:pt x="790" y="434"/>
                  </a:cubicBezTo>
                  <a:close/>
                  <a:moveTo>
                    <a:pt x="790" y="0"/>
                  </a:moveTo>
                  <a:cubicBezTo>
                    <a:pt x="352" y="5"/>
                    <a:pt x="0" y="357"/>
                    <a:pt x="0" y="795"/>
                  </a:cubicBezTo>
                  <a:cubicBezTo>
                    <a:pt x="0" y="1275"/>
                    <a:pt x="390" y="1591"/>
                    <a:pt x="796" y="1591"/>
                  </a:cubicBezTo>
                  <a:cubicBezTo>
                    <a:pt x="991" y="1591"/>
                    <a:pt x="1190" y="1518"/>
                    <a:pt x="1352" y="1357"/>
                  </a:cubicBezTo>
                  <a:cubicBezTo>
                    <a:pt x="1851" y="857"/>
                    <a:pt x="1499" y="0"/>
                    <a:pt x="7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13"/>
            <p:cNvSpPr/>
            <p:nvPr/>
          </p:nvSpPr>
          <p:spPr>
            <a:xfrm>
              <a:off x="7969817" y="2407585"/>
              <a:ext cx="187345" cy="164484"/>
            </a:xfrm>
            <a:custGeom>
              <a:rect b="b" l="l" r="r" t="t"/>
              <a:pathLst>
                <a:path extrusionOk="0" h="6384" w="7272">
                  <a:moveTo>
                    <a:pt x="2199" y="1"/>
                  </a:moveTo>
                  <a:cubicBezTo>
                    <a:pt x="1689" y="1"/>
                    <a:pt x="1179" y="195"/>
                    <a:pt x="791" y="583"/>
                  </a:cubicBezTo>
                  <a:cubicBezTo>
                    <a:pt x="5" y="1368"/>
                    <a:pt x="1" y="2634"/>
                    <a:pt x="781" y="3419"/>
                  </a:cubicBezTo>
                  <a:lnTo>
                    <a:pt x="3736" y="6384"/>
                  </a:lnTo>
                  <a:lnTo>
                    <a:pt x="6687" y="3419"/>
                  </a:lnTo>
                  <a:cubicBezTo>
                    <a:pt x="7063" y="3043"/>
                    <a:pt x="7272" y="2534"/>
                    <a:pt x="7272" y="2006"/>
                  </a:cubicBezTo>
                  <a:cubicBezTo>
                    <a:pt x="7272" y="1711"/>
                    <a:pt x="7210" y="1421"/>
                    <a:pt x="7086" y="1154"/>
                  </a:cubicBezTo>
                  <a:lnTo>
                    <a:pt x="6691" y="1340"/>
                  </a:lnTo>
                  <a:cubicBezTo>
                    <a:pt x="6791" y="1549"/>
                    <a:pt x="6839" y="1773"/>
                    <a:pt x="6839" y="2006"/>
                  </a:cubicBezTo>
                  <a:cubicBezTo>
                    <a:pt x="6839" y="2420"/>
                    <a:pt x="6677" y="2820"/>
                    <a:pt x="6382" y="3115"/>
                  </a:cubicBezTo>
                  <a:lnTo>
                    <a:pt x="3736" y="5765"/>
                  </a:lnTo>
                  <a:lnTo>
                    <a:pt x="1090" y="3115"/>
                  </a:lnTo>
                  <a:lnTo>
                    <a:pt x="1071" y="3086"/>
                  </a:lnTo>
                  <a:lnTo>
                    <a:pt x="1771" y="3086"/>
                  </a:lnTo>
                  <a:lnTo>
                    <a:pt x="2147" y="2553"/>
                  </a:lnTo>
                  <a:lnTo>
                    <a:pt x="3408" y="4338"/>
                  </a:lnTo>
                  <a:lnTo>
                    <a:pt x="4650" y="2244"/>
                  </a:lnTo>
                  <a:lnTo>
                    <a:pt x="5107" y="3086"/>
                  </a:lnTo>
                  <a:lnTo>
                    <a:pt x="5844" y="3086"/>
                  </a:lnTo>
                  <a:lnTo>
                    <a:pt x="5844" y="2653"/>
                  </a:lnTo>
                  <a:lnTo>
                    <a:pt x="5368" y="2653"/>
                  </a:lnTo>
                  <a:lnTo>
                    <a:pt x="4669" y="1364"/>
                  </a:lnTo>
                  <a:lnTo>
                    <a:pt x="3375" y="3543"/>
                  </a:lnTo>
                  <a:lnTo>
                    <a:pt x="2147" y="1806"/>
                  </a:lnTo>
                  <a:lnTo>
                    <a:pt x="1542" y="2658"/>
                  </a:lnTo>
                  <a:lnTo>
                    <a:pt x="772" y="2658"/>
                  </a:lnTo>
                  <a:cubicBezTo>
                    <a:pt x="296" y="1616"/>
                    <a:pt x="1057" y="436"/>
                    <a:pt x="2199" y="436"/>
                  </a:cubicBezTo>
                  <a:lnTo>
                    <a:pt x="2204" y="436"/>
                  </a:lnTo>
                  <a:cubicBezTo>
                    <a:pt x="2210" y="435"/>
                    <a:pt x="2216" y="435"/>
                    <a:pt x="2221" y="435"/>
                  </a:cubicBezTo>
                  <a:cubicBezTo>
                    <a:pt x="2634" y="435"/>
                    <a:pt x="3027" y="602"/>
                    <a:pt x="3317" y="897"/>
                  </a:cubicBezTo>
                  <a:lnTo>
                    <a:pt x="3736" y="1316"/>
                  </a:lnTo>
                  <a:lnTo>
                    <a:pt x="4150" y="897"/>
                  </a:lnTo>
                  <a:cubicBezTo>
                    <a:pt x="4453" y="594"/>
                    <a:pt x="4859" y="433"/>
                    <a:pt x="5271" y="433"/>
                  </a:cubicBezTo>
                  <a:cubicBezTo>
                    <a:pt x="5479" y="433"/>
                    <a:pt x="5689" y="474"/>
                    <a:pt x="5887" y="559"/>
                  </a:cubicBezTo>
                  <a:lnTo>
                    <a:pt x="6058" y="164"/>
                  </a:lnTo>
                  <a:cubicBezTo>
                    <a:pt x="5802" y="55"/>
                    <a:pt x="5533" y="1"/>
                    <a:pt x="5265" y="1"/>
                  </a:cubicBezTo>
                  <a:cubicBezTo>
                    <a:pt x="4743" y="1"/>
                    <a:pt x="4230" y="205"/>
                    <a:pt x="3846" y="593"/>
                  </a:cubicBezTo>
                  <a:lnTo>
                    <a:pt x="3736" y="702"/>
                  </a:lnTo>
                  <a:lnTo>
                    <a:pt x="3622" y="593"/>
                  </a:lnTo>
                  <a:cubicBezTo>
                    <a:pt x="3230" y="198"/>
                    <a:pt x="2714" y="1"/>
                    <a:pt x="21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13"/>
            <p:cNvSpPr/>
            <p:nvPr/>
          </p:nvSpPr>
          <p:spPr>
            <a:xfrm>
              <a:off x="8130060" y="2418072"/>
              <a:ext cx="15715" cy="15717"/>
            </a:xfrm>
            <a:custGeom>
              <a:rect b="b" l="l" r="r" t="t"/>
              <a:pathLst>
                <a:path extrusionOk="0" h="610" w="610">
                  <a:moveTo>
                    <a:pt x="262" y="0"/>
                  </a:moveTo>
                  <a:lnTo>
                    <a:pt x="0" y="343"/>
                  </a:lnTo>
                  <a:cubicBezTo>
                    <a:pt x="100" y="424"/>
                    <a:pt x="191" y="509"/>
                    <a:pt x="271" y="609"/>
                  </a:cubicBezTo>
                  <a:lnTo>
                    <a:pt x="609" y="338"/>
                  </a:lnTo>
                  <a:cubicBezTo>
                    <a:pt x="562" y="281"/>
                    <a:pt x="514" y="228"/>
                    <a:pt x="462" y="181"/>
                  </a:cubicBezTo>
                  <a:cubicBezTo>
                    <a:pt x="400" y="114"/>
                    <a:pt x="333" y="57"/>
                    <a:pt x="2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13"/>
            <p:cNvSpPr/>
            <p:nvPr/>
          </p:nvSpPr>
          <p:spPr>
            <a:xfrm>
              <a:off x="7956086" y="2556353"/>
              <a:ext cx="11052" cy="11182"/>
            </a:xfrm>
            <a:custGeom>
              <a:rect b="b" l="l" r="r" t="t"/>
              <a:pathLst>
                <a:path extrusionOk="0" h="434" w="429">
                  <a:moveTo>
                    <a:pt x="1" y="1"/>
                  </a:moveTo>
                  <a:lnTo>
                    <a:pt x="1" y="434"/>
                  </a:lnTo>
                  <a:lnTo>
                    <a:pt x="429" y="434"/>
                  </a:lnTo>
                  <a:lnTo>
                    <a:pt x="42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13"/>
            <p:cNvSpPr/>
            <p:nvPr/>
          </p:nvSpPr>
          <p:spPr>
            <a:xfrm>
              <a:off x="7933647" y="2556353"/>
              <a:ext cx="11181" cy="11182"/>
            </a:xfrm>
            <a:custGeom>
              <a:rect b="b" l="l" r="r" t="t"/>
              <a:pathLst>
                <a:path extrusionOk="0" h="434" w="434">
                  <a:moveTo>
                    <a:pt x="6"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13"/>
            <p:cNvSpPr/>
            <p:nvPr/>
          </p:nvSpPr>
          <p:spPr>
            <a:xfrm>
              <a:off x="8187304" y="2556353"/>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13"/>
            <p:cNvSpPr/>
            <p:nvPr/>
          </p:nvSpPr>
          <p:spPr>
            <a:xfrm>
              <a:off x="8164994" y="2556353"/>
              <a:ext cx="11181" cy="11182"/>
            </a:xfrm>
            <a:custGeom>
              <a:rect b="b" l="l" r="r" t="t"/>
              <a:pathLst>
                <a:path extrusionOk="0" h="434" w="434">
                  <a:moveTo>
                    <a:pt x="0" y="1"/>
                  </a:moveTo>
                  <a:lnTo>
                    <a:pt x="0"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8" name="Google Shape;7138;p113"/>
          <p:cNvGrpSpPr/>
          <p:nvPr/>
        </p:nvGrpSpPr>
        <p:grpSpPr>
          <a:xfrm>
            <a:off x="7241485" y="2314342"/>
            <a:ext cx="380074" cy="379853"/>
            <a:chOff x="7241485" y="2314342"/>
            <a:chExt cx="380074" cy="379853"/>
          </a:xfrm>
        </p:grpSpPr>
        <p:sp>
          <p:nvSpPr>
            <p:cNvPr id="7139" name="Google Shape;7139;p113"/>
            <p:cNvSpPr/>
            <p:nvPr/>
          </p:nvSpPr>
          <p:spPr>
            <a:xfrm>
              <a:off x="7241485" y="2430078"/>
              <a:ext cx="380074" cy="264117"/>
            </a:xfrm>
            <a:custGeom>
              <a:rect b="b" l="l" r="r" t="t"/>
              <a:pathLst>
                <a:path extrusionOk="0" h="10251" w="14753">
                  <a:moveTo>
                    <a:pt x="14319" y="433"/>
                  </a:moveTo>
                  <a:lnTo>
                    <a:pt x="14319" y="1837"/>
                  </a:lnTo>
                  <a:lnTo>
                    <a:pt x="11221" y="3950"/>
                  </a:lnTo>
                  <a:lnTo>
                    <a:pt x="10498" y="433"/>
                  </a:lnTo>
                  <a:close/>
                  <a:moveTo>
                    <a:pt x="10931" y="4678"/>
                  </a:moveTo>
                  <a:lnTo>
                    <a:pt x="11987" y="9818"/>
                  </a:lnTo>
                  <a:lnTo>
                    <a:pt x="9218" y="9818"/>
                  </a:lnTo>
                  <a:lnTo>
                    <a:pt x="6715" y="7557"/>
                  </a:lnTo>
                  <a:lnTo>
                    <a:pt x="10931" y="4678"/>
                  </a:lnTo>
                  <a:close/>
                  <a:moveTo>
                    <a:pt x="0" y="0"/>
                  </a:moveTo>
                  <a:lnTo>
                    <a:pt x="0" y="10251"/>
                  </a:lnTo>
                  <a:lnTo>
                    <a:pt x="5644" y="10251"/>
                  </a:lnTo>
                  <a:lnTo>
                    <a:pt x="5644" y="9818"/>
                  </a:lnTo>
                  <a:lnTo>
                    <a:pt x="3403" y="9818"/>
                  </a:lnTo>
                  <a:lnTo>
                    <a:pt x="6348" y="7805"/>
                  </a:lnTo>
                  <a:lnTo>
                    <a:pt x="8575" y="9818"/>
                  </a:lnTo>
                  <a:lnTo>
                    <a:pt x="6077" y="9818"/>
                  </a:lnTo>
                  <a:lnTo>
                    <a:pt x="6077" y="10251"/>
                  </a:lnTo>
                  <a:lnTo>
                    <a:pt x="14752" y="10251"/>
                  </a:lnTo>
                  <a:lnTo>
                    <a:pt x="14752" y="5211"/>
                  </a:lnTo>
                  <a:lnTo>
                    <a:pt x="14319" y="5211"/>
                  </a:lnTo>
                  <a:lnTo>
                    <a:pt x="14319" y="9813"/>
                  </a:lnTo>
                  <a:lnTo>
                    <a:pt x="12430" y="9813"/>
                  </a:lnTo>
                  <a:lnTo>
                    <a:pt x="11316" y="4407"/>
                  </a:lnTo>
                  <a:lnTo>
                    <a:pt x="14319" y="2361"/>
                  </a:lnTo>
                  <a:lnTo>
                    <a:pt x="14319" y="4778"/>
                  </a:lnTo>
                  <a:lnTo>
                    <a:pt x="14752" y="4778"/>
                  </a:lnTo>
                  <a:lnTo>
                    <a:pt x="14752" y="0"/>
                  </a:lnTo>
                  <a:lnTo>
                    <a:pt x="9280" y="0"/>
                  </a:lnTo>
                  <a:lnTo>
                    <a:pt x="9280" y="433"/>
                  </a:lnTo>
                  <a:lnTo>
                    <a:pt x="10051" y="433"/>
                  </a:lnTo>
                  <a:lnTo>
                    <a:pt x="10831" y="4217"/>
                  </a:lnTo>
                  <a:lnTo>
                    <a:pt x="6377" y="7253"/>
                  </a:lnTo>
                  <a:lnTo>
                    <a:pt x="3279" y="4454"/>
                  </a:lnTo>
                  <a:lnTo>
                    <a:pt x="2989" y="4773"/>
                  </a:lnTo>
                  <a:lnTo>
                    <a:pt x="6010" y="7505"/>
                  </a:lnTo>
                  <a:lnTo>
                    <a:pt x="2627" y="9818"/>
                  </a:lnTo>
                  <a:lnTo>
                    <a:pt x="429" y="9818"/>
                  </a:lnTo>
                  <a:lnTo>
                    <a:pt x="429" y="2465"/>
                  </a:lnTo>
                  <a:lnTo>
                    <a:pt x="2665" y="4488"/>
                  </a:lnTo>
                  <a:lnTo>
                    <a:pt x="2955" y="4164"/>
                  </a:lnTo>
                  <a:lnTo>
                    <a:pt x="433" y="1880"/>
                  </a:lnTo>
                  <a:lnTo>
                    <a:pt x="433" y="433"/>
                  </a:lnTo>
                  <a:lnTo>
                    <a:pt x="1428" y="433"/>
                  </a:lnTo>
                  <a:lnTo>
                    <a:pt x="142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13"/>
            <p:cNvSpPr/>
            <p:nvPr/>
          </p:nvSpPr>
          <p:spPr>
            <a:xfrm>
              <a:off x="7279614" y="2314342"/>
              <a:ext cx="199737" cy="219724"/>
            </a:xfrm>
            <a:custGeom>
              <a:rect b="b" l="l" r="r" t="t"/>
              <a:pathLst>
                <a:path extrusionOk="0" h="8528" w="7753">
                  <a:moveTo>
                    <a:pt x="3887" y="1"/>
                  </a:moveTo>
                  <a:cubicBezTo>
                    <a:pt x="2854" y="1"/>
                    <a:pt x="1835" y="453"/>
                    <a:pt x="1142" y="1309"/>
                  </a:cubicBezTo>
                  <a:cubicBezTo>
                    <a:pt x="0" y="2708"/>
                    <a:pt x="100" y="4745"/>
                    <a:pt x="1375" y="6029"/>
                  </a:cubicBezTo>
                  <a:lnTo>
                    <a:pt x="3874" y="8528"/>
                  </a:lnTo>
                  <a:lnTo>
                    <a:pt x="6372" y="6029"/>
                  </a:lnTo>
                  <a:cubicBezTo>
                    <a:pt x="7576" y="4825"/>
                    <a:pt x="7752" y="2936"/>
                    <a:pt x="6791" y="1532"/>
                  </a:cubicBezTo>
                  <a:lnTo>
                    <a:pt x="6791" y="1532"/>
                  </a:lnTo>
                  <a:lnTo>
                    <a:pt x="6434" y="1780"/>
                  </a:lnTo>
                  <a:cubicBezTo>
                    <a:pt x="7276" y="3012"/>
                    <a:pt x="7119" y="4668"/>
                    <a:pt x="6063" y="5725"/>
                  </a:cubicBezTo>
                  <a:lnTo>
                    <a:pt x="3869" y="7919"/>
                  </a:lnTo>
                  <a:lnTo>
                    <a:pt x="1675" y="5725"/>
                  </a:lnTo>
                  <a:cubicBezTo>
                    <a:pt x="552" y="4597"/>
                    <a:pt x="462" y="2808"/>
                    <a:pt x="1461" y="1571"/>
                  </a:cubicBezTo>
                  <a:cubicBezTo>
                    <a:pt x="2071" y="822"/>
                    <a:pt x="2966" y="426"/>
                    <a:pt x="3873" y="426"/>
                  </a:cubicBezTo>
                  <a:cubicBezTo>
                    <a:pt x="4459" y="426"/>
                    <a:pt x="5050" y="591"/>
                    <a:pt x="5573" y="933"/>
                  </a:cubicBezTo>
                  <a:lnTo>
                    <a:pt x="5811" y="571"/>
                  </a:lnTo>
                  <a:cubicBezTo>
                    <a:pt x="5218" y="187"/>
                    <a:pt x="4549" y="1"/>
                    <a:pt x="38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13"/>
            <p:cNvSpPr/>
            <p:nvPr/>
          </p:nvSpPr>
          <p:spPr>
            <a:xfrm>
              <a:off x="7431510" y="2336165"/>
              <a:ext cx="15844" cy="15717"/>
            </a:xfrm>
            <a:custGeom>
              <a:rect b="b" l="l" r="r" t="t"/>
              <a:pathLst>
                <a:path extrusionOk="0" h="610" w="615">
                  <a:moveTo>
                    <a:pt x="286" y="0"/>
                  </a:moveTo>
                  <a:lnTo>
                    <a:pt x="0" y="329"/>
                  </a:lnTo>
                  <a:cubicBezTo>
                    <a:pt x="62" y="381"/>
                    <a:pt x="119" y="433"/>
                    <a:pt x="172" y="490"/>
                  </a:cubicBezTo>
                  <a:cubicBezTo>
                    <a:pt x="214" y="528"/>
                    <a:pt x="252" y="567"/>
                    <a:pt x="290" y="609"/>
                  </a:cubicBezTo>
                  <a:lnTo>
                    <a:pt x="614" y="324"/>
                  </a:lnTo>
                  <a:cubicBezTo>
                    <a:pt x="571" y="276"/>
                    <a:pt x="524" y="224"/>
                    <a:pt x="481" y="181"/>
                  </a:cubicBezTo>
                  <a:cubicBezTo>
                    <a:pt x="419" y="119"/>
                    <a:pt x="352" y="57"/>
                    <a:pt x="2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13"/>
            <p:cNvSpPr/>
            <p:nvPr/>
          </p:nvSpPr>
          <p:spPr>
            <a:xfrm>
              <a:off x="7329258" y="2355772"/>
              <a:ext cx="100422" cy="100432"/>
            </a:xfrm>
            <a:custGeom>
              <a:rect b="b" l="l" r="r" t="t"/>
              <a:pathLst>
                <a:path extrusionOk="0" h="3898" w="3898">
                  <a:moveTo>
                    <a:pt x="2456" y="429"/>
                  </a:moveTo>
                  <a:lnTo>
                    <a:pt x="2456" y="1442"/>
                  </a:lnTo>
                  <a:lnTo>
                    <a:pt x="3465" y="1442"/>
                  </a:lnTo>
                  <a:lnTo>
                    <a:pt x="3465" y="2451"/>
                  </a:lnTo>
                  <a:lnTo>
                    <a:pt x="2456" y="2451"/>
                  </a:lnTo>
                  <a:lnTo>
                    <a:pt x="2456" y="3465"/>
                  </a:lnTo>
                  <a:lnTo>
                    <a:pt x="1442" y="3465"/>
                  </a:lnTo>
                  <a:lnTo>
                    <a:pt x="1442" y="2451"/>
                  </a:lnTo>
                  <a:lnTo>
                    <a:pt x="434" y="2451"/>
                  </a:lnTo>
                  <a:lnTo>
                    <a:pt x="434" y="1442"/>
                  </a:lnTo>
                  <a:lnTo>
                    <a:pt x="1442" y="1442"/>
                  </a:lnTo>
                  <a:lnTo>
                    <a:pt x="1442" y="429"/>
                  </a:lnTo>
                  <a:close/>
                  <a:moveTo>
                    <a:pt x="1009" y="1"/>
                  </a:moveTo>
                  <a:lnTo>
                    <a:pt x="1009" y="1009"/>
                  </a:lnTo>
                  <a:lnTo>
                    <a:pt x="0" y="1009"/>
                  </a:lnTo>
                  <a:lnTo>
                    <a:pt x="0" y="2884"/>
                  </a:lnTo>
                  <a:lnTo>
                    <a:pt x="1009" y="2884"/>
                  </a:lnTo>
                  <a:lnTo>
                    <a:pt x="1009" y="3898"/>
                  </a:lnTo>
                  <a:lnTo>
                    <a:pt x="2884" y="3898"/>
                  </a:lnTo>
                  <a:lnTo>
                    <a:pt x="2884" y="2884"/>
                  </a:lnTo>
                  <a:lnTo>
                    <a:pt x="3898" y="2884"/>
                  </a:lnTo>
                  <a:lnTo>
                    <a:pt x="3898" y="1009"/>
                  </a:lnTo>
                  <a:lnTo>
                    <a:pt x="2884" y="1009"/>
                  </a:lnTo>
                  <a:lnTo>
                    <a:pt x="288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13"/>
            <p:cNvSpPr/>
            <p:nvPr/>
          </p:nvSpPr>
          <p:spPr>
            <a:xfrm>
              <a:off x="7263796" y="2643902"/>
              <a:ext cx="27978" cy="27981"/>
            </a:xfrm>
            <a:custGeom>
              <a:rect b="b" l="l" r="r" t="t"/>
              <a:pathLst>
                <a:path extrusionOk="0" h="1086" w="1086">
                  <a:moveTo>
                    <a:pt x="0" y="0"/>
                  </a:moveTo>
                  <a:lnTo>
                    <a:pt x="0" y="1085"/>
                  </a:lnTo>
                  <a:lnTo>
                    <a:pt x="1085" y="1085"/>
                  </a:lnTo>
                  <a:lnTo>
                    <a:pt x="1085" y="652"/>
                  </a:lnTo>
                  <a:lnTo>
                    <a:pt x="433" y="652"/>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13"/>
            <p:cNvSpPr/>
            <p:nvPr/>
          </p:nvSpPr>
          <p:spPr>
            <a:xfrm>
              <a:off x="7568309" y="2452520"/>
              <a:ext cx="29833" cy="11182"/>
            </a:xfrm>
            <a:custGeom>
              <a:rect b="b" l="l" r="r" t="t"/>
              <a:pathLst>
                <a:path extrusionOk="0" h="434" w="1158">
                  <a:moveTo>
                    <a:pt x="1" y="0"/>
                  </a:moveTo>
                  <a:lnTo>
                    <a:pt x="1" y="433"/>
                  </a:lnTo>
                  <a:lnTo>
                    <a:pt x="1157" y="433"/>
                  </a:lnTo>
                  <a:lnTo>
                    <a:pt x="115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13"/>
            <p:cNvSpPr/>
            <p:nvPr/>
          </p:nvSpPr>
          <p:spPr>
            <a:xfrm>
              <a:off x="7545998" y="2452520"/>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6" name="Google Shape;7146;p113"/>
          <p:cNvGrpSpPr/>
          <p:nvPr/>
        </p:nvGrpSpPr>
        <p:grpSpPr>
          <a:xfrm>
            <a:off x="6606929" y="2387540"/>
            <a:ext cx="379945" cy="316111"/>
            <a:chOff x="6606929" y="2387540"/>
            <a:chExt cx="379945" cy="316111"/>
          </a:xfrm>
        </p:grpSpPr>
        <p:sp>
          <p:nvSpPr>
            <p:cNvPr id="7147" name="Google Shape;7147;p113"/>
            <p:cNvSpPr/>
            <p:nvPr/>
          </p:nvSpPr>
          <p:spPr>
            <a:xfrm>
              <a:off x="6641863" y="2610665"/>
              <a:ext cx="96635" cy="92986"/>
            </a:xfrm>
            <a:custGeom>
              <a:rect b="b" l="l" r="r" t="t"/>
              <a:pathLst>
                <a:path extrusionOk="0" h="3609" w="3751">
                  <a:moveTo>
                    <a:pt x="1936" y="436"/>
                  </a:moveTo>
                  <a:cubicBezTo>
                    <a:pt x="2640" y="436"/>
                    <a:pt x="3317" y="984"/>
                    <a:pt x="3317" y="1809"/>
                  </a:cubicBezTo>
                  <a:cubicBezTo>
                    <a:pt x="3313" y="2561"/>
                    <a:pt x="2703" y="3175"/>
                    <a:pt x="1947" y="3175"/>
                  </a:cubicBezTo>
                  <a:cubicBezTo>
                    <a:pt x="729" y="3175"/>
                    <a:pt x="119" y="1704"/>
                    <a:pt x="981" y="838"/>
                  </a:cubicBezTo>
                  <a:cubicBezTo>
                    <a:pt x="1259" y="560"/>
                    <a:pt x="1601" y="436"/>
                    <a:pt x="1936" y="436"/>
                  </a:cubicBezTo>
                  <a:close/>
                  <a:moveTo>
                    <a:pt x="1947" y="1"/>
                  </a:moveTo>
                  <a:cubicBezTo>
                    <a:pt x="1219" y="1"/>
                    <a:pt x="562" y="439"/>
                    <a:pt x="281" y="1114"/>
                  </a:cubicBezTo>
                  <a:cubicBezTo>
                    <a:pt x="0" y="1790"/>
                    <a:pt x="158" y="2566"/>
                    <a:pt x="671" y="3080"/>
                  </a:cubicBezTo>
                  <a:cubicBezTo>
                    <a:pt x="1018" y="3426"/>
                    <a:pt x="1478" y="3609"/>
                    <a:pt x="1946" y="3609"/>
                  </a:cubicBezTo>
                  <a:cubicBezTo>
                    <a:pt x="2179" y="3609"/>
                    <a:pt x="2414" y="3563"/>
                    <a:pt x="2637" y="3470"/>
                  </a:cubicBezTo>
                  <a:cubicBezTo>
                    <a:pt x="3313" y="3194"/>
                    <a:pt x="3750" y="2533"/>
                    <a:pt x="3750" y="1804"/>
                  </a:cubicBezTo>
                  <a:cubicBezTo>
                    <a:pt x="3750" y="810"/>
                    <a:pt x="2946" y="1"/>
                    <a:pt x="19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13"/>
            <p:cNvSpPr/>
            <p:nvPr/>
          </p:nvSpPr>
          <p:spPr>
            <a:xfrm>
              <a:off x="6664663" y="2636662"/>
              <a:ext cx="47841" cy="41018"/>
            </a:xfrm>
            <a:custGeom>
              <a:rect b="b" l="l" r="r" t="t"/>
              <a:pathLst>
                <a:path extrusionOk="0" h="1592" w="1857">
                  <a:moveTo>
                    <a:pt x="1060" y="435"/>
                  </a:moveTo>
                  <a:cubicBezTo>
                    <a:pt x="1246" y="435"/>
                    <a:pt x="1423" y="579"/>
                    <a:pt x="1423" y="795"/>
                  </a:cubicBezTo>
                  <a:cubicBezTo>
                    <a:pt x="1423" y="995"/>
                    <a:pt x="1262" y="1157"/>
                    <a:pt x="1062" y="1157"/>
                  </a:cubicBezTo>
                  <a:cubicBezTo>
                    <a:pt x="743" y="1157"/>
                    <a:pt x="581" y="767"/>
                    <a:pt x="810" y="538"/>
                  </a:cubicBezTo>
                  <a:cubicBezTo>
                    <a:pt x="883" y="467"/>
                    <a:pt x="972" y="435"/>
                    <a:pt x="1060" y="435"/>
                  </a:cubicBezTo>
                  <a:close/>
                  <a:moveTo>
                    <a:pt x="1062" y="1"/>
                  </a:moveTo>
                  <a:cubicBezTo>
                    <a:pt x="357" y="1"/>
                    <a:pt x="1" y="857"/>
                    <a:pt x="500" y="1357"/>
                  </a:cubicBezTo>
                  <a:cubicBezTo>
                    <a:pt x="662" y="1519"/>
                    <a:pt x="861" y="1591"/>
                    <a:pt x="1057" y="1591"/>
                  </a:cubicBezTo>
                  <a:cubicBezTo>
                    <a:pt x="1465" y="1591"/>
                    <a:pt x="1856" y="1275"/>
                    <a:pt x="1856" y="795"/>
                  </a:cubicBezTo>
                  <a:cubicBezTo>
                    <a:pt x="1856" y="358"/>
                    <a:pt x="1500" y="5"/>
                    <a:pt x="10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13"/>
            <p:cNvSpPr/>
            <p:nvPr/>
          </p:nvSpPr>
          <p:spPr>
            <a:xfrm>
              <a:off x="6606929" y="2602704"/>
              <a:ext cx="25144" cy="54828"/>
            </a:xfrm>
            <a:custGeom>
              <a:rect b="b" l="l" r="r" t="t"/>
              <a:pathLst>
                <a:path extrusionOk="0" h="2128" w="976">
                  <a:moveTo>
                    <a:pt x="0" y="1"/>
                  </a:moveTo>
                  <a:lnTo>
                    <a:pt x="0" y="1333"/>
                  </a:lnTo>
                  <a:cubicBezTo>
                    <a:pt x="0" y="1771"/>
                    <a:pt x="352" y="2128"/>
                    <a:pt x="795" y="2128"/>
                  </a:cubicBezTo>
                  <a:lnTo>
                    <a:pt x="976" y="2128"/>
                  </a:lnTo>
                  <a:lnTo>
                    <a:pt x="976" y="1695"/>
                  </a:lnTo>
                  <a:lnTo>
                    <a:pt x="795" y="1695"/>
                  </a:lnTo>
                  <a:cubicBezTo>
                    <a:pt x="595" y="1695"/>
                    <a:pt x="433" y="1533"/>
                    <a:pt x="433" y="1333"/>
                  </a:cubicBez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13"/>
            <p:cNvSpPr/>
            <p:nvPr/>
          </p:nvSpPr>
          <p:spPr>
            <a:xfrm>
              <a:off x="6606929" y="2447109"/>
              <a:ext cx="173613" cy="144464"/>
            </a:xfrm>
            <a:custGeom>
              <a:rect b="b" l="l" r="r" t="t"/>
              <a:pathLst>
                <a:path extrusionOk="0" h="5607" w="6739">
                  <a:moveTo>
                    <a:pt x="1080" y="1"/>
                  </a:moveTo>
                  <a:cubicBezTo>
                    <a:pt x="486" y="1"/>
                    <a:pt x="0" y="486"/>
                    <a:pt x="0" y="1081"/>
                  </a:cubicBezTo>
                  <a:lnTo>
                    <a:pt x="0" y="5607"/>
                  </a:lnTo>
                  <a:lnTo>
                    <a:pt x="433" y="5607"/>
                  </a:lnTo>
                  <a:lnTo>
                    <a:pt x="433" y="1081"/>
                  </a:lnTo>
                  <a:cubicBezTo>
                    <a:pt x="433" y="724"/>
                    <a:pt x="724" y="434"/>
                    <a:pt x="1080" y="434"/>
                  </a:cubicBezTo>
                  <a:lnTo>
                    <a:pt x="6739" y="434"/>
                  </a:lnTo>
                  <a:lnTo>
                    <a:pt x="673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13"/>
            <p:cNvSpPr/>
            <p:nvPr/>
          </p:nvSpPr>
          <p:spPr>
            <a:xfrm>
              <a:off x="6964667" y="2579412"/>
              <a:ext cx="22207" cy="78119"/>
            </a:xfrm>
            <a:custGeom>
              <a:rect b="b" l="l" r="r" t="t"/>
              <a:pathLst>
                <a:path extrusionOk="0" h="3032" w="862">
                  <a:moveTo>
                    <a:pt x="428" y="0"/>
                  </a:moveTo>
                  <a:lnTo>
                    <a:pt x="428" y="2599"/>
                  </a:lnTo>
                  <a:lnTo>
                    <a:pt x="0" y="2599"/>
                  </a:lnTo>
                  <a:lnTo>
                    <a:pt x="0" y="3032"/>
                  </a:lnTo>
                  <a:lnTo>
                    <a:pt x="861" y="3032"/>
                  </a:lnTo>
                  <a:lnTo>
                    <a:pt x="86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13"/>
            <p:cNvSpPr/>
            <p:nvPr/>
          </p:nvSpPr>
          <p:spPr>
            <a:xfrm>
              <a:off x="6791672" y="2409853"/>
              <a:ext cx="195202" cy="158300"/>
            </a:xfrm>
            <a:custGeom>
              <a:rect b="b" l="l" r="r" t="t"/>
              <a:pathLst>
                <a:path extrusionOk="0" h="6144" w="7577">
                  <a:moveTo>
                    <a:pt x="2861" y="433"/>
                  </a:moveTo>
                  <a:cubicBezTo>
                    <a:pt x="3137" y="433"/>
                    <a:pt x="3365" y="662"/>
                    <a:pt x="3365" y="942"/>
                  </a:cubicBezTo>
                  <a:lnTo>
                    <a:pt x="3365" y="1447"/>
                  </a:lnTo>
                  <a:lnTo>
                    <a:pt x="2351" y="1447"/>
                  </a:lnTo>
                  <a:lnTo>
                    <a:pt x="2351" y="942"/>
                  </a:lnTo>
                  <a:cubicBezTo>
                    <a:pt x="2351" y="662"/>
                    <a:pt x="2580" y="433"/>
                    <a:pt x="2861" y="433"/>
                  </a:cubicBezTo>
                  <a:close/>
                  <a:moveTo>
                    <a:pt x="4907" y="1880"/>
                  </a:moveTo>
                  <a:lnTo>
                    <a:pt x="5887" y="4392"/>
                  </a:lnTo>
                  <a:lnTo>
                    <a:pt x="1561" y="4392"/>
                  </a:lnTo>
                  <a:cubicBezTo>
                    <a:pt x="1438" y="4392"/>
                    <a:pt x="1343" y="4293"/>
                    <a:pt x="1343" y="4174"/>
                  </a:cubicBezTo>
                  <a:lnTo>
                    <a:pt x="1343" y="1880"/>
                  </a:lnTo>
                  <a:close/>
                  <a:moveTo>
                    <a:pt x="2861" y="0"/>
                  </a:moveTo>
                  <a:cubicBezTo>
                    <a:pt x="2342" y="0"/>
                    <a:pt x="1918" y="424"/>
                    <a:pt x="1918" y="942"/>
                  </a:cubicBezTo>
                  <a:lnTo>
                    <a:pt x="1918" y="1447"/>
                  </a:lnTo>
                  <a:lnTo>
                    <a:pt x="1" y="1447"/>
                  </a:lnTo>
                  <a:lnTo>
                    <a:pt x="1" y="1880"/>
                  </a:lnTo>
                  <a:lnTo>
                    <a:pt x="910" y="1880"/>
                  </a:lnTo>
                  <a:lnTo>
                    <a:pt x="910" y="4174"/>
                  </a:lnTo>
                  <a:cubicBezTo>
                    <a:pt x="910" y="4530"/>
                    <a:pt x="1200" y="4821"/>
                    <a:pt x="1561" y="4821"/>
                  </a:cubicBezTo>
                  <a:lnTo>
                    <a:pt x="6144" y="4821"/>
                  </a:lnTo>
                  <a:lnTo>
                    <a:pt x="7143" y="5449"/>
                  </a:lnTo>
                  <a:lnTo>
                    <a:pt x="7143" y="6144"/>
                  </a:lnTo>
                  <a:lnTo>
                    <a:pt x="7576" y="6144"/>
                  </a:lnTo>
                  <a:lnTo>
                    <a:pt x="7576" y="5206"/>
                  </a:lnTo>
                  <a:lnTo>
                    <a:pt x="6382" y="4459"/>
                  </a:lnTo>
                  <a:lnTo>
                    <a:pt x="5202" y="1447"/>
                  </a:lnTo>
                  <a:lnTo>
                    <a:pt x="3798" y="1447"/>
                  </a:lnTo>
                  <a:lnTo>
                    <a:pt x="3798" y="942"/>
                  </a:lnTo>
                  <a:cubicBezTo>
                    <a:pt x="3798" y="424"/>
                    <a:pt x="3375" y="0"/>
                    <a:pt x="28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13"/>
            <p:cNvSpPr/>
            <p:nvPr/>
          </p:nvSpPr>
          <p:spPr>
            <a:xfrm>
              <a:off x="6752075" y="2646350"/>
              <a:ext cx="92719" cy="11182"/>
            </a:xfrm>
            <a:custGeom>
              <a:rect b="b" l="l" r="r" t="t"/>
              <a:pathLst>
                <a:path extrusionOk="0" h="434" w="3599">
                  <a:moveTo>
                    <a:pt x="1" y="1"/>
                  </a:moveTo>
                  <a:lnTo>
                    <a:pt x="1" y="434"/>
                  </a:lnTo>
                  <a:lnTo>
                    <a:pt x="3598" y="434"/>
                  </a:lnTo>
                  <a:lnTo>
                    <a:pt x="359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13"/>
            <p:cNvSpPr/>
            <p:nvPr/>
          </p:nvSpPr>
          <p:spPr>
            <a:xfrm>
              <a:off x="6854558" y="2610665"/>
              <a:ext cx="96635" cy="92986"/>
            </a:xfrm>
            <a:custGeom>
              <a:rect b="b" l="l" r="r" t="t"/>
              <a:pathLst>
                <a:path extrusionOk="0" h="3609" w="3751">
                  <a:moveTo>
                    <a:pt x="1936" y="436"/>
                  </a:moveTo>
                  <a:cubicBezTo>
                    <a:pt x="2641" y="436"/>
                    <a:pt x="3318" y="984"/>
                    <a:pt x="3318" y="1809"/>
                  </a:cubicBezTo>
                  <a:cubicBezTo>
                    <a:pt x="3313" y="2561"/>
                    <a:pt x="2704" y="3175"/>
                    <a:pt x="1947" y="3175"/>
                  </a:cubicBezTo>
                  <a:cubicBezTo>
                    <a:pt x="729" y="3175"/>
                    <a:pt x="120" y="1704"/>
                    <a:pt x="981" y="838"/>
                  </a:cubicBezTo>
                  <a:cubicBezTo>
                    <a:pt x="1259" y="560"/>
                    <a:pt x="1601" y="436"/>
                    <a:pt x="1936" y="436"/>
                  </a:cubicBezTo>
                  <a:close/>
                  <a:moveTo>
                    <a:pt x="1947" y="1"/>
                  </a:moveTo>
                  <a:cubicBezTo>
                    <a:pt x="1219" y="1"/>
                    <a:pt x="558" y="439"/>
                    <a:pt x="282" y="1114"/>
                  </a:cubicBezTo>
                  <a:cubicBezTo>
                    <a:pt x="1" y="1790"/>
                    <a:pt x="158" y="2566"/>
                    <a:pt x="672" y="3080"/>
                  </a:cubicBezTo>
                  <a:cubicBezTo>
                    <a:pt x="1015" y="3426"/>
                    <a:pt x="1474" y="3609"/>
                    <a:pt x="1943" y="3609"/>
                  </a:cubicBezTo>
                  <a:cubicBezTo>
                    <a:pt x="2176" y="3609"/>
                    <a:pt x="2412" y="3563"/>
                    <a:pt x="2637" y="3470"/>
                  </a:cubicBezTo>
                  <a:cubicBezTo>
                    <a:pt x="3313" y="3194"/>
                    <a:pt x="3751" y="2533"/>
                    <a:pt x="3751" y="1804"/>
                  </a:cubicBezTo>
                  <a:cubicBezTo>
                    <a:pt x="3751" y="810"/>
                    <a:pt x="2942" y="1"/>
                    <a:pt x="19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13"/>
            <p:cNvSpPr/>
            <p:nvPr/>
          </p:nvSpPr>
          <p:spPr>
            <a:xfrm>
              <a:off x="6877358" y="2636662"/>
              <a:ext cx="47841" cy="41018"/>
            </a:xfrm>
            <a:custGeom>
              <a:rect b="b" l="l" r="r" t="t"/>
              <a:pathLst>
                <a:path extrusionOk="0" h="1592" w="1857">
                  <a:moveTo>
                    <a:pt x="1057" y="435"/>
                  </a:moveTo>
                  <a:cubicBezTo>
                    <a:pt x="1244" y="435"/>
                    <a:pt x="1424" y="579"/>
                    <a:pt x="1424" y="795"/>
                  </a:cubicBezTo>
                  <a:cubicBezTo>
                    <a:pt x="1424" y="995"/>
                    <a:pt x="1262" y="1157"/>
                    <a:pt x="1062" y="1157"/>
                  </a:cubicBezTo>
                  <a:cubicBezTo>
                    <a:pt x="739" y="1157"/>
                    <a:pt x="577" y="767"/>
                    <a:pt x="805" y="538"/>
                  </a:cubicBezTo>
                  <a:cubicBezTo>
                    <a:pt x="878" y="467"/>
                    <a:pt x="968" y="435"/>
                    <a:pt x="1057" y="435"/>
                  </a:cubicBezTo>
                  <a:close/>
                  <a:moveTo>
                    <a:pt x="1062" y="1"/>
                  </a:moveTo>
                  <a:cubicBezTo>
                    <a:pt x="353" y="1"/>
                    <a:pt x="1" y="857"/>
                    <a:pt x="501" y="1357"/>
                  </a:cubicBezTo>
                  <a:cubicBezTo>
                    <a:pt x="662" y="1519"/>
                    <a:pt x="862" y="1591"/>
                    <a:pt x="1057" y="1591"/>
                  </a:cubicBezTo>
                  <a:cubicBezTo>
                    <a:pt x="1465" y="1591"/>
                    <a:pt x="1857" y="1275"/>
                    <a:pt x="1857" y="795"/>
                  </a:cubicBezTo>
                  <a:cubicBezTo>
                    <a:pt x="1857" y="358"/>
                    <a:pt x="1500" y="5"/>
                    <a:pt x="10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13"/>
            <p:cNvSpPr/>
            <p:nvPr/>
          </p:nvSpPr>
          <p:spPr>
            <a:xfrm>
              <a:off x="6655595" y="2589821"/>
              <a:ext cx="304925" cy="11182"/>
            </a:xfrm>
            <a:custGeom>
              <a:rect b="b" l="l" r="r" t="t"/>
              <a:pathLst>
                <a:path extrusionOk="0" h="434" w="11836">
                  <a:moveTo>
                    <a:pt x="0" y="1"/>
                  </a:moveTo>
                  <a:lnTo>
                    <a:pt x="0" y="434"/>
                  </a:lnTo>
                  <a:lnTo>
                    <a:pt x="11835" y="434"/>
                  </a:lnTo>
                  <a:lnTo>
                    <a:pt x="118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13"/>
            <p:cNvSpPr/>
            <p:nvPr/>
          </p:nvSpPr>
          <p:spPr>
            <a:xfrm>
              <a:off x="6633284" y="2589821"/>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13"/>
            <p:cNvSpPr/>
            <p:nvPr/>
          </p:nvSpPr>
          <p:spPr>
            <a:xfrm>
              <a:off x="6655595" y="2567509"/>
              <a:ext cx="304925" cy="11182"/>
            </a:xfrm>
            <a:custGeom>
              <a:rect b="b" l="l" r="r" t="t"/>
              <a:pathLst>
                <a:path extrusionOk="0" h="434" w="11836">
                  <a:moveTo>
                    <a:pt x="0" y="1"/>
                  </a:moveTo>
                  <a:lnTo>
                    <a:pt x="0" y="434"/>
                  </a:lnTo>
                  <a:lnTo>
                    <a:pt x="11835" y="434"/>
                  </a:lnTo>
                  <a:lnTo>
                    <a:pt x="1183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13"/>
            <p:cNvSpPr/>
            <p:nvPr/>
          </p:nvSpPr>
          <p:spPr>
            <a:xfrm>
              <a:off x="6633284" y="2567509"/>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13"/>
            <p:cNvSpPr/>
            <p:nvPr/>
          </p:nvSpPr>
          <p:spPr>
            <a:xfrm>
              <a:off x="6859711" y="2387540"/>
              <a:ext cx="11181" cy="11285"/>
            </a:xfrm>
            <a:custGeom>
              <a:rect b="b" l="l" r="r" t="t"/>
              <a:pathLst>
                <a:path extrusionOk="0" h="438" w="434">
                  <a:moveTo>
                    <a:pt x="1" y="0"/>
                  </a:moveTo>
                  <a:lnTo>
                    <a:pt x="1" y="438"/>
                  </a:lnTo>
                  <a:lnTo>
                    <a:pt x="434" y="438"/>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13"/>
            <p:cNvSpPr/>
            <p:nvPr/>
          </p:nvSpPr>
          <p:spPr>
            <a:xfrm>
              <a:off x="6828461" y="2397228"/>
              <a:ext cx="15844" cy="15820"/>
            </a:xfrm>
            <a:custGeom>
              <a:rect b="b" l="l" r="r" t="t"/>
              <a:pathLst>
                <a:path extrusionOk="0" h="614" w="615">
                  <a:moveTo>
                    <a:pt x="310" y="0"/>
                  </a:moveTo>
                  <a:lnTo>
                    <a:pt x="0" y="309"/>
                  </a:lnTo>
                  <a:lnTo>
                    <a:pt x="310" y="614"/>
                  </a:lnTo>
                  <a:lnTo>
                    <a:pt x="614" y="309"/>
                  </a:lnTo>
                  <a:lnTo>
                    <a:pt x="31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13"/>
            <p:cNvSpPr/>
            <p:nvPr/>
          </p:nvSpPr>
          <p:spPr>
            <a:xfrm>
              <a:off x="6886684" y="2397228"/>
              <a:ext cx="15715" cy="15820"/>
            </a:xfrm>
            <a:custGeom>
              <a:rect b="b" l="l" r="r" t="t"/>
              <a:pathLst>
                <a:path extrusionOk="0" h="614" w="610">
                  <a:moveTo>
                    <a:pt x="305" y="0"/>
                  </a:moveTo>
                  <a:lnTo>
                    <a:pt x="1" y="309"/>
                  </a:lnTo>
                  <a:lnTo>
                    <a:pt x="305" y="614"/>
                  </a:lnTo>
                  <a:lnTo>
                    <a:pt x="610" y="309"/>
                  </a:lnTo>
                  <a:lnTo>
                    <a:pt x="3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13"/>
            <p:cNvSpPr/>
            <p:nvPr/>
          </p:nvSpPr>
          <p:spPr>
            <a:xfrm>
              <a:off x="6673860" y="2473106"/>
              <a:ext cx="78112" cy="78119"/>
            </a:xfrm>
            <a:custGeom>
              <a:rect b="b" l="l" r="r" t="t"/>
              <a:pathLst>
                <a:path extrusionOk="0" h="3032" w="3032">
                  <a:moveTo>
                    <a:pt x="1875" y="434"/>
                  </a:moveTo>
                  <a:lnTo>
                    <a:pt x="1875" y="1157"/>
                  </a:lnTo>
                  <a:lnTo>
                    <a:pt x="2594" y="1157"/>
                  </a:lnTo>
                  <a:lnTo>
                    <a:pt x="2594" y="1876"/>
                  </a:lnTo>
                  <a:lnTo>
                    <a:pt x="1875" y="1876"/>
                  </a:lnTo>
                  <a:lnTo>
                    <a:pt x="1875" y="2599"/>
                  </a:lnTo>
                  <a:lnTo>
                    <a:pt x="1152" y="2599"/>
                  </a:lnTo>
                  <a:lnTo>
                    <a:pt x="1152" y="1876"/>
                  </a:lnTo>
                  <a:lnTo>
                    <a:pt x="434" y="1876"/>
                  </a:lnTo>
                  <a:lnTo>
                    <a:pt x="434" y="1157"/>
                  </a:lnTo>
                  <a:lnTo>
                    <a:pt x="1152" y="1157"/>
                  </a:lnTo>
                  <a:lnTo>
                    <a:pt x="1152" y="434"/>
                  </a:lnTo>
                  <a:close/>
                  <a:moveTo>
                    <a:pt x="719" y="1"/>
                  </a:moveTo>
                  <a:lnTo>
                    <a:pt x="719" y="724"/>
                  </a:lnTo>
                  <a:lnTo>
                    <a:pt x="0" y="724"/>
                  </a:lnTo>
                  <a:lnTo>
                    <a:pt x="0" y="2309"/>
                  </a:lnTo>
                  <a:lnTo>
                    <a:pt x="719" y="2309"/>
                  </a:lnTo>
                  <a:lnTo>
                    <a:pt x="719" y="3032"/>
                  </a:lnTo>
                  <a:lnTo>
                    <a:pt x="2308" y="3032"/>
                  </a:lnTo>
                  <a:lnTo>
                    <a:pt x="2308" y="2309"/>
                  </a:lnTo>
                  <a:lnTo>
                    <a:pt x="3032" y="2309"/>
                  </a:lnTo>
                  <a:lnTo>
                    <a:pt x="3032" y="724"/>
                  </a:lnTo>
                  <a:lnTo>
                    <a:pt x="2308" y="724"/>
                  </a:lnTo>
                  <a:lnTo>
                    <a:pt x="230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13"/>
            <p:cNvSpPr/>
            <p:nvPr/>
          </p:nvSpPr>
          <p:spPr>
            <a:xfrm>
              <a:off x="6857882" y="2496887"/>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13"/>
            <p:cNvSpPr/>
            <p:nvPr/>
          </p:nvSpPr>
          <p:spPr>
            <a:xfrm>
              <a:off x="6880192" y="2496887"/>
              <a:ext cx="37175" cy="11182"/>
            </a:xfrm>
            <a:custGeom>
              <a:rect b="b" l="l" r="r" t="t"/>
              <a:pathLst>
                <a:path extrusionOk="0" h="434" w="1443">
                  <a:moveTo>
                    <a:pt x="0" y="1"/>
                  </a:moveTo>
                  <a:lnTo>
                    <a:pt x="0" y="434"/>
                  </a:lnTo>
                  <a:lnTo>
                    <a:pt x="1442" y="434"/>
                  </a:lnTo>
                  <a:lnTo>
                    <a:pt x="1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13"/>
            <p:cNvSpPr/>
            <p:nvPr/>
          </p:nvSpPr>
          <p:spPr>
            <a:xfrm>
              <a:off x="6843043" y="2474574"/>
              <a:ext cx="11181" cy="11182"/>
            </a:xfrm>
            <a:custGeom>
              <a:rect b="b" l="l" r="r" t="t"/>
              <a:pathLst>
                <a:path extrusionOk="0" h="434" w="434">
                  <a:moveTo>
                    <a:pt x="0" y="1"/>
                  </a:moveTo>
                  <a:lnTo>
                    <a:pt x="0"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13"/>
            <p:cNvSpPr/>
            <p:nvPr/>
          </p:nvSpPr>
          <p:spPr>
            <a:xfrm>
              <a:off x="6865353" y="2474574"/>
              <a:ext cx="37175" cy="11182"/>
            </a:xfrm>
            <a:custGeom>
              <a:rect b="b" l="l" r="r" t="t"/>
              <a:pathLst>
                <a:path extrusionOk="0" h="434" w="1443">
                  <a:moveTo>
                    <a:pt x="1" y="1"/>
                  </a:moveTo>
                  <a:lnTo>
                    <a:pt x="1" y="434"/>
                  </a:lnTo>
                  <a:lnTo>
                    <a:pt x="1442" y="434"/>
                  </a:lnTo>
                  <a:lnTo>
                    <a:pt x="1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113"/>
          <p:cNvGrpSpPr/>
          <p:nvPr/>
        </p:nvGrpSpPr>
        <p:grpSpPr>
          <a:xfrm>
            <a:off x="5972244" y="2337015"/>
            <a:ext cx="380074" cy="353264"/>
            <a:chOff x="5972244" y="2337015"/>
            <a:chExt cx="380074" cy="353264"/>
          </a:xfrm>
        </p:grpSpPr>
        <p:sp>
          <p:nvSpPr>
            <p:cNvPr id="7169" name="Google Shape;7169;p113"/>
            <p:cNvSpPr/>
            <p:nvPr/>
          </p:nvSpPr>
          <p:spPr>
            <a:xfrm>
              <a:off x="6253468" y="2337015"/>
              <a:ext cx="98851" cy="85488"/>
            </a:xfrm>
            <a:custGeom>
              <a:rect b="b" l="l" r="r" t="t"/>
              <a:pathLst>
                <a:path extrusionOk="0" h="3318" w="3837">
                  <a:moveTo>
                    <a:pt x="1" y="1"/>
                  </a:moveTo>
                  <a:lnTo>
                    <a:pt x="1" y="434"/>
                  </a:lnTo>
                  <a:lnTo>
                    <a:pt x="2756" y="434"/>
                  </a:lnTo>
                  <a:cubicBezTo>
                    <a:pt x="3113" y="434"/>
                    <a:pt x="3403" y="724"/>
                    <a:pt x="3403" y="1081"/>
                  </a:cubicBezTo>
                  <a:lnTo>
                    <a:pt x="3403" y="3317"/>
                  </a:lnTo>
                  <a:lnTo>
                    <a:pt x="3836" y="3317"/>
                  </a:lnTo>
                  <a:lnTo>
                    <a:pt x="3836" y="1081"/>
                  </a:lnTo>
                  <a:cubicBezTo>
                    <a:pt x="3836" y="486"/>
                    <a:pt x="3351" y="1"/>
                    <a:pt x="27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13"/>
            <p:cNvSpPr/>
            <p:nvPr/>
          </p:nvSpPr>
          <p:spPr>
            <a:xfrm>
              <a:off x="5972244" y="2337015"/>
              <a:ext cx="270094" cy="271486"/>
            </a:xfrm>
            <a:custGeom>
              <a:rect b="b" l="l" r="r" t="t"/>
              <a:pathLst>
                <a:path extrusionOk="0" h="10537" w="10484">
                  <a:moveTo>
                    <a:pt x="1085" y="1"/>
                  </a:moveTo>
                  <a:cubicBezTo>
                    <a:pt x="486" y="1"/>
                    <a:pt x="0" y="486"/>
                    <a:pt x="0" y="1081"/>
                  </a:cubicBezTo>
                  <a:lnTo>
                    <a:pt x="0" y="9451"/>
                  </a:lnTo>
                  <a:cubicBezTo>
                    <a:pt x="0" y="10051"/>
                    <a:pt x="486" y="10531"/>
                    <a:pt x="1085" y="10536"/>
                  </a:cubicBezTo>
                  <a:lnTo>
                    <a:pt x="2689" y="10536"/>
                  </a:lnTo>
                  <a:lnTo>
                    <a:pt x="2689" y="10103"/>
                  </a:lnTo>
                  <a:lnTo>
                    <a:pt x="1085" y="10103"/>
                  </a:lnTo>
                  <a:cubicBezTo>
                    <a:pt x="724" y="10098"/>
                    <a:pt x="438" y="9808"/>
                    <a:pt x="438" y="9451"/>
                  </a:cubicBezTo>
                  <a:lnTo>
                    <a:pt x="438" y="8228"/>
                  </a:lnTo>
                  <a:lnTo>
                    <a:pt x="4578" y="8228"/>
                  </a:lnTo>
                  <a:lnTo>
                    <a:pt x="4578" y="7795"/>
                  </a:lnTo>
                  <a:lnTo>
                    <a:pt x="438" y="7795"/>
                  </a:lnTo>
                  <a:lnTo>
                    <a:pt x="438" y="1081"/>
                  </a:lnTo>
                  <a:cubicBezTo>
                    <a:pt x="438" y="724"/>
                    <a:pt x="724" y="434"/>
                    <a:pt x="1085" y="434"/>
                  </a:cubicBezTo>
                  <a:lnTo>
                    <a:pt x="10484" y="434"/>
                  </a:lnTo>
                  <a:lnTo>
                    <a:pt x="1048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13"/>
            <p:cNvSpPr/>
            <p:nvPr/>
          </p:nvSpPr>
          <p:spPr>
            <a:xfrm>
              <a:off x="6052778" y="2433634"/>
              <a:ext cx="299541" cy="256645"/>
            </a:xfrm>
            <a:custGeom>
              <a:rect b="b" l="l" r="r" t="t"/>
              <a:pathLst>
                <a:path extrusionOk="0" h="9961" w="11627">
                  <a:moveTo>
                    <a:pt x="5792" y="6786"/>
                  </a:moveTo>
                  <a:lnTo>
                    <a:pt x="6021" y="8371"/>
                  </a:lnTo>
                  <a:lnTo>
                    <a:pt x="3717" y="8371"/>
                  </a:lnTo>
                  <a:lnTo>
                    <a:pt x="3717" y="8804"/>
                  </a:lnTo>
                  <a:lnTo>
                    <a:pt x="7139" y="8804"/>
                  </a:lnTo>
                  <a:cubicBezTo>
                    <a:pt x="7339" y="8804"/>
                    <a:pt x="7496" y="8966"/>
                    <a:pt x="7501" y="9166"/>
                  </a:cubicBezTo>
                  <a:lnTo>
                    <a:pt x="7501" y="9527"/>
                  </a:lnTo>
                  <a:lnTo>
                    <a:pt x="1005" y="9527"/>
                  </a:lnTo>
                  <a:lnTo>
                    <a:pt x="1005" y="9166"/>
                  </a:lnTo>
                  <a:cubicBezTo>
                    <a:pt x="1005" y="8966"/>
                    <a:pt x="1167" y="8804"/>
                    <a:pt x="1367" y="8804"/>
                  </a:cubicBezTo>
                  <a:lnTo>
                    <a:pt x="3284" y="8804"/>
                  </a:lnTo>
                  <a:lnTo>
                    <a:pt x="3284" y="8371"/>
                  </a:lnTo>
                  <a:lnTo>
                    <a:pt x="2480" y="8371"/>
                  </a:lnTo>
                  <a:lnTo>
                    <a:pt x="2704" y="6786"/>
                  </a:lnTo>
                  <a:close/>
                  <a:moveTo>
                    <a:pt x="11193" y="0"/>
                  </a:moveTo>
                  <a:lnTo>
                    <a:pt x="11193" y="4040"/>
                  </a:lnTo>
                  <a:lnTo>
                    <a:pt x="1885" y="4040"/>
                  </a:lnTo>
                  <a:lnTo>
                    <a:pt x="1885" y="4478"/>
                  </a:lnTo>
                  <a:lnTo>
                    <a:pt x="11193" y="4478"/>
                  </a:lnTo>
                  <a:lnTo>
                    <a:pt x="11193" y="5706"/>
                  </a:lnTo>
                  <a:cubicBezTo>
                    <a:pt x="11193" y="6063"/>
                    <a:pt x="10898" y="6353"/>
                    <a:pt x="10541" y="6353"/>
                  </a:cubicBezTo>
                  <a:lnTo>
                    <a:pt x="1" y="6353"/>
                  </a:lnTo>
                  <a:lnTo>
                    <a:pt x="1" y="6786"/>
                  </a:lnTo>
                  <a:lnTo>
                    <a:pt x="2271" y="6786"/>
                  </a:lnTo>
                  <a:lnTo>
                    <a:pt x="2042" y="8376"/>
                  </a:lnTo>
                  <a:lnTo>
                    <a:pt x="1367" y="8376"/>
                  </a:lnTo>
                  <a:cubicBezTo>
                    <a:pt x="929" y="8376"/>
                    <a:pt x="572" y="8733"/>
                    <a:pt x="572" y="9170"/>
                  </a:cubicBezTo>
                  <a:lnTo>
                    <a:pt x="572" y="9960"/>
                  </a:lnTo>
                  <a:lnTo>
                    <a:pt x="7934" y="9960"/>
                  </a:lnTo>
                  <a:lnTo>
                    <a:pt x="7934" y="9166"/>
                  </a:lnTo>
                  <a:cubicBezTo>
                    <a:pt x="7934" y="8728"/>
                    <a:pt x="7577" y="8371"/>
                    <a:pt x="7139" y="8371"/>
                  </a:cubicBezTo>
                  <a:lnTo>
                    <a:pt x="6458" y="8371"/>
                  </a:lnTo>
                  <a:lnTo>
                    <a:pt x="6235" y="6786"/>
                  </a:lnTo>
                  <a:lnTo>
                    <a:pt x="10546" y="6786"/>
                  </a:lnTo>
                  <a:cubicBezTo>
                    <a:pt x="11141" y="6781"/>
                    <a:pt x="11626" y="6301"/>
                    <a:pt x="11626" y="5701"/>
                  </a:cubicBezTo>
                  <a:lnTo>
                    <a:pt x="1162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13"/>
            <p:cNvSpPr/>
            <p:nvPr/>
          </p:nvSpPr>
          <p:spPr>
            <a:xfrm>
              <a:off x="6156755" y="2567509"/>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13"/>
            <p:cNvSpPr/>
            <p:nvPr/>
          </p:nvSpPr>
          <p:spPr>
            <a:xfrm>
              <a:off x="6003262" y="2376126"/>
              <a:ext cx="200716" cy="122384"/>
            </a:xfrm>
            <a:custGeom>
              <a:rect b="b" l="l" r="r" t="t"/>
              <a:pathLst>
                <a:path extrusionOk="0" h="4750" w="7791">
                  <a:moveTo>
                    <a:pt x="4150" y="1"/>
                  </a:moveTo>
                  <a:lnTo>
                    <a:pt x="3189" y="2718"/>
                  </a:lnTo>
                  <a:lnTo>
                    <a:pt x="2427" y="1409"/>
                  </a:lnTo>
                  <a:lnTo>
                    <a:pt x="1537" y="2494"/>
                  </a:lnTo>
                  <a:lnTo>
                    <a:pt x="0" y="2494"/>
                  </a:lnTo>
                  <a:lnTo>
                    <a:pt x="0" y="2927"/>
                  </a:lnTo>
                  <a:lnTo>
                    <a:pt x="1747" y="2927"/>
                  </a:lnTo>
                  <a:lnTo>
                    <a:pt x="2370" y="2166"/>
                  </a:lnTo>
                  <a:lnTo>
                    <a:pt x="3289" y="3741"/>
                  </a:lnTo>
                  <a:lnTo>
                    <a:pt x="4102" y="1438"/>
                  </a:lnTo>
                  <a:lnTo>
                    <a:pt x="5026" y="4750"/>
                  </a:lnTo>
                  <a:lnTo>
                    <a:pt x="6039" y="2927"/>
                  </a:lnTo>
                  <a:lnTo>
                    <a:pt x="7790" y="2927"/>
                  </a:lnTo>
                  <a:lnTo>
                    <a:pt x="7790" y="2494"/>
                  </a:lnTo>
                  <a:lnTo>
                    <a:pt x="5787" y="2494"/>
                  </a:lnTo>
                  <a:lnTo>
                    <a:pt x="5159" y="3617"/>
                  </a:lnTo>
                  <a:lnTo>
                    <a:pt x="415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13"/>
            <p:cNvSpPr/>
            <p:nvPr/>
          </p:nvSpPr>
          <p:spPr>
            <a:xfrm>
              <a:off x="6227731" y="2370484"/>
              <a:ext cx="89267" cy="11182"/>
            </a:xfrm>
            <a:custGeom>
              <a:rect b="b" l="l" r="r" t="t"/>
              <a:pathLst>
                <a:path extrusionOk="0" h="434" w="3465">
                  <a:moveTo>
                    <a:pt x="1" y="1"/>
                  </a:moveTo>
                  <a:lnTo>
                    <a:pt x="1" y="434"/>
                  </a:lnTo>
                  <a:lnTo>
                    <a:pt x="3465" y="434"/>
                  </a:lnTo>
                  <a:lnTo>
                    <a:pt x="346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13"/>
            <p:cNvSpPr/>
            <p:nvPr/>
          </p:nvSpPr>
          <p:spPr>
            <a:xfrm>
              <a:off x="6227731" y="2504385"/>
              <a:ext cx="89267" cy="11053"/>
            </a:xfrm>
            <a:custGeom>
              <a:rect b="b" l="l" r="r" t="t"/>
              <a:pathLst>
                <a:path extrusionOk="0" h="429" w="3465">
                  <a:moveTo>
                    <a:pt x="1" y="0"/>
                  </a:moveTo>
                  <a:lnTo>
                    <a:pt x="1" y="428"/>
                  </a:lnTo>
                  <a:lnTo>
                    <a:pt x="3465" y="428"/>
                  </a:lnTo>
                  <a:lnTo>
                    <a:pt x="346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13"/>
            <p:cNvSpPr/>
            <p:nvPr/>
          </p:nvSpPr>
          <p:spPr>
            <a:xfrm>
              <a:off x="6227731" y="2415109"/>
              <a:ext cx="89267" cy="11182"/>
            </a:xfrm>
            <a:custGeom>
              <a:rect b="b" l="l" r="r" t="t"/>
              <a:pathLst>
                <a:path extrusionOk="0" h="434" w="3465">
                  <a:moveTo>
                    <a:pt x="1" y="1"/>
                  </a:moveTo>
                  <a:lnTo>
                    <a:pt x="1" y="434"/>
                  </a:lnTo>
                  <a:lnTo>
                    <a:pt x="3465" y="434"/>
                  </a:lnTo>
                  <a:lnTo>
                    <a:pt x="346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13"/>
            <p:cNvSpPr/>
            <p:nvPr/>
          </p:nvSpPr>
          <p:spPr>
            <a:xfrm>
              <a:off x="6227731" y="2459734"/>
              <a:ext cx="89267" cy="11182"/>
            </a:xfrm>
            <a:custGeom>
              <a:rect b="b" l="l" r="r" t="t"/>
              <a:pathLst>
                <a:path extrusionOk="0" h="434" w="3465">
                  <a:moveTo>
                    <a:pt x="1" y="1"/>
                  </a:moveTo>
                  <a:lnTo>
                    <a:pt x="1" y="434"/>
                  </a:lnTo>
                  <a:lnTo>
                    <a:pt x="3465" y="434"/>
                  </a:lnTo>
                  <a:lnTo>
                    <a:pt x="346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13"/>
            <p:cNvSpPr/>
            <p:nvPr/>
          </p:nvSpPr>
          <p:spPr>
            <a:xfrm>
              <a:off x="6244399" y="2392796"/>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13"/>
            <p:cNvSpPr/>
            <p:nvPr/>
          </p:nvSpPr>
          <p:spPr>
            <a:xfrm>
              <a:off x="6266839" y="2392796"/>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13"/>
            <p:cNvSpPr/>
            <p:nvPr/>
          </p:nvSpPr>
          <p:spPr>
            <a:xfrm>
              <a:off x="6289020" y="2392796"/>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13"/>
            <p:cNvSpPr/>
            <p:nvPr/>
          </p:nvSpPr>
          <p:spPr>
            <a:xfrm>
              <a:off x="6266839" y="2437421"/>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13"/>
            <p:cNvSpPr/>
            <p:nvPr/>
          </p:nvSpPr>
          <p:spPr>
            <a:xfrm>
              <a:off x="6289020" y="2437421"/>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13"/>
            <p:cNvSpPr/>
            <p:nvPr/>
          </p:nvSpPr>
          <p:spPr>
            <a:xfrm>
              <a:off x="6244399" y="2437421"/>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13"/>
            <p:cNvSpPr/>
            <p:nvPr/>
          </p:nvSpPr>
          <p:spPr>
            <a:xfrm>
              <a:off x="6266839" y="2482072"/>
              <a:ext cx="11181" cy="11053"/>
            </a:xfrm>
            <a:custGeom>
              <a:rect b="b" l="l" r="r" t="t"/>
              <a:pathLst>
                <a:path extrusionOk="0" h="429" w="434">
                  <a:moveTo>
                    <a:pt x="1" y="0"/>
                  </a:moveTo>
                  <a:lnTo>
                    <a:pt x="1" y="428"/>
                  </a:lnTo>
                  <a:lnTo>
                    <a:pt x="434" y="428"/>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13"/>
            <p:cNvSpPr/>
            <p:nvPr/>
          </p:nvSpPr>
          <p:spPr>
            <a:xfrm>
              <a:off x="6289020" y="2482072"/>
              <a:ext cx="11181" cy="11053"/>
            </a:xfrm>
            <a:custGeom>
              <a:rect b="b" l="l" r="r" t="t"/>
              <a:pathLst>
                <a:path extrusionOk="0" h="429" w="434">
                  <a:moveTo>
                    <a:pt x="1" y="0"/>
                  </a:moveTo>
                  <a:lnTo>
                    <a:pt x="1" y="428"/>
                  </a:lnTo>
                  <a:lnTo>
                    <a:pt x="434" y="428"/>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113"/>
            <p:cNvSpPr/>
            <p:nvPr/>
          </p:nvSpPr>
          <p:spPr>
            <a:xfrm>
              <a:off x="6244399" y="2482072"/>
              <a:ext cx="11181" cy="11053"/>
            </a:xfrm>
            <a:custGeom>
              <a:rect b="b" l="l" r="r" t="t"/>
              <a:pathLst>
                <a:path extrusionOk="0" h="429" w="434">
                  <a:moveTo>
                    <a:pt x="1" y="0"/>
                  </a:moveTo>
                  <a:lnTo>
                    <a:pt x="1" y="428"/>
                  </a:lnTo>
                  <a:lnTo>
                    <a:pt x="434" y="428"/>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113"/>
          <p:cNvGrpSpPr/>
          <p:nvPr/>
        </p:nvGrpSpPr>
        <p:grpSpPr>
          <a:xfrm>
            <a:off x="5337688" y="2323643"/>
            <a:ext cx="380074" cy="379982"/>
            <a:chOff x="5337688" y="2323643"/>
            <a:chExt cx="380074" cy="379982"/>
          </a:xfrm>
        </p:grpSpPr>
        <p:sp>
          <p:nvSpPr>
            <p:cNvPr id="7188" name="Google Shape;7188;p113"/>
            <p:cNvSpPr/>
            <p:nvPr/>
          </p:nvSpPr>
          <p:spPr>
            <a:xfrm>
              <a:off x="5508957" y="2407019"/>
              <a:ext cx="208805" cy="296607"/>
            </a:xfrm>
            <a:custGeom>
              <a:rect b="b" l="l" r="r" t="t"/>
              <a:pathLst>
                <a:path extrusionOk="0" h="11512" w="8105">
                  <a:moveTo>
                    <a:pt x="7671" y="1"/>
                  </a:moveTo>
                  <a:lnTo>
                    <a:pt x="7671" y="9856"/>
                  </a:lnTo>
                  <a:cubicBezTo>
                    <a:pt x="7667" y="10532"/>
                    <a:pt x="7119" y="11079"/>
                    <a:pt x="6444" y="11079"/>
                  </a:cubicBezTo>
                  <a:lnTo>
                    <a:pt x="0" y="11079"/>
                  </a:lnTo>
                  <a:lnTo>
                    <a:pt x="0" y="11512"/>
                  </a:lnTo>
                  <a:lnTo>
                    <a:pt x="6444" y="11512"/>
                  </a:lnTo>
                  <a:cubicBezTo>
                    <a:pt x="7357" y="11512"/>
                    <a:pt x="8100" y="10770"/>
                    <a:pt x="8104" y="9856"/>
                  </a:cubicBezTo>
                  <a:lnTo>
                    <a:pt x="810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13"/>
            <p:cNvSpPr/>
            <p:nvPr/>
          </p:nvSpPr>
          <p:spPr>
            <a:xfrm>
              <a:off x="5337688" y="2516881"/>
              <a:ext cx="160011" cy="186745"/>
            </a:xfrm>
            <a:custGeom>
              <a:rect b="b" l="l" r="r" t="t"/>
              <a:pathLst>
                <a:path extrusionOk="0" h="7248" w="6211">
                  <a:moveTo>
                    <a:pt x="0" y="1"/>
                  </a:moveTo>
                  <a:lnTo>
                    <a:pt x="0" y="5592"/>
                  </a:lnTo>
                  <a:cubicBezTo>
                    <a:pt x="0" y="6506"/>
                    <a:pt x="743" y="7248"/>
                    <a:pt x="1661" y="7248"/>
                  </a:cubicBezTo>
                  <a:lnTo>
                    <a:pt x="6211" y="7248"/>
                  </a:lnTo>
                  <a:lnTo>
                    <a:pt x="6211" y="6815"/>
                  </a:lnTo>
                  <a:lnTo>
                    <a:pt x="1661" y="6815"/>
                  </a:lnTo>
                  <a:cubicBezTo>
                    <a:pt x="981" y="6815"/>
                    <a:pt x="434" y="6268"/>
                    <a:pt x="434" y="5592"/>
                  </a:cubicBez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13"/>
            <p:cNvSpPr/>
            <p:nvPr/>
          </p:nvSpPr>
          <p:spPr>
            <a:xfrm>
              <a:off x="5337688" y="2323643"/>
              <a:ext cx="379945" cy="182107"/>
            </a:xfrm>
            <a:custGeom>
              <a:rect b="b" l="l" r="r" t="t"/>
              <a:pathLst>
                <a:path extrusionOk="0" h="7068" w="14748">
                  <a:moveTo>
                    <a:pt x="1661" y="1"/>
                  </a:moveTo>
                  <a:cubicBezTo>
                    <a:pt x="743" y="1"/>
                    <a:pt x="0" y="743"/>
                    <a:pt x="0" y="1662"/>
                  </a:cubicBezTo>
                  <a:lnTo>
                    <a:pt x="0" y="7067"/>
                  </a:lnTo>
                  <a:lnTo>
                    <a:pt x="434" y="7067"/>
                  </a:lnTo>
                  <a:lnTo>
                    <a:pt x="434" y="1662"/>
                  </a:lnTo>
                  <a:cubicBezTo>
                    <a:pt x="434" y="981"/>
                    <a:pt x="981" y="434"/>
                    <a:pt x="1661" y="434"/>
                  </a:cubicBezTo>
                  <a:lnTo>
                    <a:pt x="13092" y="434"/>
                  </a:lnTo>
                  <a:cubicBezTo>
                    <a:pt x="13767" y="434"/>
                    <a:pt x="14315" y="981"/>
                    <a:pt x="14315" y="1662"/>
                  </a:cubicBezTo>
                  <a:lnTo>
                    <a:pt x="14315" y="2799"/>
                  </a:lnTo>
                  <a:lnTo>
                    <a:pt x="14748" y="2799"/>
                  </a:lnTo>
                  <a:lnTo>
                    <a:pt x="14748" y="1657"/>
                  </a:lnTo>
                  <a:cubicBezTo>
                    <a:pt x="14748" y="743"/>
                    <a:pt x="14005" y="1"/>
                    <a:pt x="130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13"/>
            <p:cNvSpPr/>
            <p:nvPr/>
          </p:nvSpPr>
          <p:spPr>
            <a:xfrm>
              <a:off x="5410622" y="2353324"/>
              <a:ext cx="234207" cy="93089"/>
            </a:xfrm>
            <a:custGeom>
              <a:rect b="b" l="l" r="r" t="t"/>
              <a:pathLst>
                <a:path extrusionOk="0" h="3613" w="9091">
                  <a:moveTo>
                    <a:pt x="1" y="0"/>
                  </a:moveTo>
                  <a:lnTo>
                    <a:pt x="1" y="3612"/>
                  </a:lnTo>
                  <a:lnTo>
                    <a:pt x="9090" y="3612"/>
                  </a:lnTo>
                  <a:lnTo>
                    <a:pt x="9090" y="0"/>
                  </a:lnTo>
                  <a:lnTo>
                    <a:pt x="6420" y="0"/>
                  </a:lnTo>
                  <a:lnTo>
                    <a:pt x="6420" y="433"/>
                  </a:lnTo>
                  <a:lnTo>
                    <a:pt x="8657" y="433"/>
                  </a:lnTo>
                  <a:lnTo>
                    <a:pt x="8657" y="3179"/>
                  </a:lnTo>
                  <a:lnTo>
                    <a:pt x="434" y="3179"/>
                  </a:lnTo>
                  <a:lnTo>
                    <a:pt x="434" y="433"/>
                  </a:lnTo>
                  <a:lnTo>
                    <a:pt x="5992" y="433"/>
                  </a:lnTo>
                  <a:lnTo>
                    <a:pt x="599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13"/>
            <p:cNvSpPr/>
            <p:nvPr/>
          </p:nvSpPr>
          <p:spPr>
            <a:xfrm>
              <a:off x="5589001" y="2375637"/>
              <a:ext cx="33491" cy="48464"/>
            </a:xfrm>
            <a:custGeom>
              <a:rect b="b" l="l" r="r" t="t"/>
              <a:pathLst>
                <a:path extrusionOk="0" h="1881" w="1300">
                  <a:moveTo>
                    <a:pt x="867" y="434"/>
                  </a:moveTo>
                  <a:lnTo>
                    <a:pt x="867" y="1447"/>
                  </a:lnTo>
                  <a:lnTo>
                    <a:pt x="434" y="1447"/>
                  </a:lnTo>
                  <a:lnTo>
                    <a:pt x="434" y="434"/>
                  </a:lnTo>
                  <a:close/>
                  <a:moveTo>
                    <a:pt x="1" y="1"/>
                  </a:moveTo>
                  <a:lnTo>
                    <a:pt x="1" y="1880"/>
                  </a:lnTo>
                  <a:lnTo>
                    <a:pt x="1300" y="1880"/>
                  </a:lnTo>
                  <a:lnTo>
                    <a:pt x="130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13"/>
            <p:cNvSpPr/>
            <p:nvPr/>
          </p:nvSpPr>
          <p:spPr>
            <a:xfrm>
              <a:off x="5544381" y="2375637"/>
              <a:ext cx="33491" cy="48464"/>
            </a:xfrm>
            <a:custGeom>
              <a:rect b="b" l="l" r="r" t="t"/>
              <a:pathLst>
                <a:path extrusionOk="0" h="1881" w="1300">
                  <a:moveTo>
                    <a:pt x="867" y="434"/>
                  </a:moveTo>
                  <a:lnTo>
                    <a:pt x="867" y="1447"/>
                  </a:lnTo>
                  <a:lnTo>
                    <a:pt x="434" y="1447"/>
                  </a:lnTo>
                  <a:lnTo>
                    <a:pt x="434" y="434"/>
                  </a:lnTo>
                  <a:close/>
                  <a:moveTo>
                    <a:pt x="1" y="1"/>
                  </a:moveTo>
                  <a:lnTo>
                    <a:pt x="1" y="1880"/>
                  </a:lnTo>
                  <a:lnTo>
                    <a:pt x="1300" y="1880"/>
                  </a:lnTo>
                  <a:lnTo>
                    <a:pt x="130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13"/>
            <p:cNvSpPr/>
            <p:nvPr/>
          </p:nvSpPr>
          <p:spPr>
            <a:xfrm>
              <a:off x="5477579" y="2375637"/>
              <a:ext cx="33362" cy="48464"/>
            </a:xfrm>
            <a:custGeom>
              <a:rect b="b" l="l" r="r" t="t"/>
              <a:pathLst>
                <a:path extrusionOk="0" h="1881" w="1295">
                  <a:moveTo>
                    <a:pt x="861" y="434"/>
                  </a:moveTo>
                  <a:lnTo>
                    <a:pt x="861" y="1447"/>
                  </a:lnTo>
                  <a:lnTo>
                    <a:pt x="428" y="1447"/>
                  </a:lnTo>
                  <a:lnTo>
                    <a:pt x="428" y="434"/>
                  </a:lnTo>
                  <a:close/>
                  <a:moveTo>
                    <a:pt x="0" y="1"/>
                  </a:moveTo>
                  <a:lnTo>
                    <a:pt x="0" y="1880"/>
                  </a:lnTo>
                  <a:lnTo>
                    <a:pt x="1295" y="1880"/>
                  </a:lnTo>
                  <a:lnTo>
                    <a:pt x="12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13"/>
            <p:cNvSpPr/>
            <p:nvPr/>
          </p:nvSpPr>
          <p:spPr>
            <a:xfrm>
              <a:off x="5378522" y="2469396"/>
              <a:ext cx="110109" cy="204445"/>
            </a:xfrm>
            <a:custGeom>
              <a:rect b="b" l="l" r="r" t="t"/>
              <a:pathLst>
                <a:path extrusionOk="0" h="7935" w="4274">
                  <a:moveTo>
                    <a:pt x="2127" y="430"/>
                  </a:moveTo>
                  <a:cubicBezTo>
                    <a:pt x="3089" y="430"/>
                    <a:pt x="3850" y="1253"/>
                    <a:pt x="3774" y="2215"/>
                  </a:cubicBezTo>
                  <a:lnTo>
                    <a:pt x="3464" y="6264"/>
                  </a:lnTo>
                  <a:cubicBezTo>
                    <a:pt x="3412" y="6964"/>
                    <a:pt x="2827" y="7506"/>
                    <a:pt x="2127" y="7506"/>
                  </a:cubicBezTo>
                  <a:cubicBezTo>
                    <a:pt x="1423" y="7506"/>
                    <a:pt x="838" y="6964"/>
                    <a:pt x="785" y="6264"/>
                  </a:cubicBezTo>
                  <a:lnTo>
                    <a:pt x="476" y="2215"/>
                  </a:lnTo>
                  <a:cubicBezTo>
                    <a:pt x="400" y="1253"/>
                    <a:pt x="1161" y="430"/>
                    <a:pt x="2123" y="430"/>
                  </a:cubicBezTo>
                  <a:close/>
                  <a:moveTo>
                    <a:pt x="2126" y="0"/>
                  </a:moveTo>
                  <a:cubicBezTo>
                    <a:pt x="1557" y="0"/>
                    <a:pt x="999" y="232"/>
                    <a:pt x="595" y="668"/>
                  </a:cubicBezTo>
                  <a:cubicBezTo>
                    <a:pt x="200" y="1096"/>
                    <a:pt x="0" y="1667"/>
                    <a:pt x="43" y="2248"/>
                  </a:cubicBezTo>
                  <a:lnTo>
                    <a:pt x="357" y="6298"/>
                  </a:lnTo>
                  <a:cubicBezTo>
                    <a:pt x="428" y="7221"/>
                    <a:pt x="1199" y="7935"/>
                    <a:pt x="2127" y="7935"/>
                  </a:cubicBezTo>
                  <a:cubicBezTo>
                    <a:pt x="3050" y="7935"/>
                    <a:pt x="3821" y="7221"/>
                    <a:pt x="3898" y="6298"/>
                  </a:cubicBezTo>
                  <a:lnTo>
                    <a:pt x="4207" y="2248"/>
                  </a:lnTo>
                  <a:cubicBezTo>
                    <a:pt x="4273" y="1363"/>
                    <a:pt x="3774" y="530"/>
                    <a:pt x="2960" y="173"/>
                  </a:cubicBezTo>
                  <a:cubicBezTo>
                    <a:pt x="2691" y="57"/>
                    <a:pt x="2407" y="0"/>
                    <a:pt x="21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13"/>
            <p:cNvSpPr/>
            <p:nvPr/>
          </p:nvSpPr>
          <p:spPr>
            <a:xfrm>
              <a:off x="5567438" y="2469396"/>
              <a:ext cx="110109" cy="204445"/>
            </a:xfrm>
            <a:custGeom>
              <a:rect b="b" l="l" r="r" t="t"/>
              <a:pathLst>
                <a:path extrusionOk="0" h="7935" w="4274">
                  <a:moveTo>
                    <a:pt x="2124" y="433"/>
                  </a:moveTo>
                  <a:cubicBezTo>
                    <a:pt x="2576" y="433"/>
                    <a:pt x="3018" y="619"/>
                    <a:pt x="3336" y="963"/>
                  </a:cubicBezTo>
                  <a:cubicBezTo>
                    <a:pt x="3650" y="1301"/>
                    <a:pt x="3812" y="1753"/>
                    <a:pt x="3774" y="2215"/>
                  </a:cubicBezTo>
                  <a:lnTo>
                    <a:pt x="3460" y="6264"/>
                  </a:lnTo>
                  <a:cubicBezTo>
                    <a:pt x="3412" y="6964"/>
                    <a:pt x="2827" y="7506"/>
                    <a:pt x="2123" y="7506"/>
                  </a:cubicBezTo>
                  <a:cubicBezTo>
                    <a:pt x="1418" y="7506"/>
                    <a:pt x="838" y="6964"/>
                    <a:pt x="785" y="6264"/>
                  </a:cubicBezTo>
                  <a:lnTo>
                    <a:pt x="471" y="2215"/>
                  </a:lnTo>
                  <a:cubicBezTo>
                    <a:pt x="419" y="1510"/>
                    <a:pt x="814" y="854"/>
                    <a:pt x="1461" y="573"/>
                  </a:cubicBezTo>
                  <a:cubicBezTo>
                    <a:pt x="1675" y="478"/>
                    <a:pt x="1901" y="433"/>
                    <a:pt x="2124" y="433"/>
                  </a:cubicBezTo>
                  <a:close/>
                  <a:moveTo>
                    <a:pt x="2125" y="0"/>
                  </a:moveTo>
                  <a:cubicBezTo>
                    <a:pt x="1555" y="0"/>
                    <a:pt x="995" y="232"/>
                    <a:pt x="590" y="668"/>
                  </a:cubicBezTo>
                  <a:cubicBezTo>
                    <a:pt x="195" y="1096"/>
                    <a:pt x="0" y="1667"/>
                    <a:pt x="43" y="2248"/>
                  </a:cubicBezTo>
                  <a:lnTo>
                    <a:pt x="352" y="6298"/>
                  </a:lnTo>
                  <a:cubicBezTo>
                    <a:pt x="424" y="7221"/>
                    <a:pt x="1195" y="7935"/>
                    <a:pt x="2123" y="7935"/>
                  </a:cubicBezTo>
                  <a:cubicBezTo>
                    <a:pt x="3051" y="7935"/>
                    <a:pt x="3822" y="7221"/>
                    <a:pt x="3893" y="6298"/>
                  </a:cubicBezTo>
                  <a:lnTo>
                    <a:pt x="4207" y="2248"/>
                  </a:lnTo>
                  <a:cubicBezTo>
                    <a:pt x="4274" y="1363"/>
                    <a:pt x="3774" y="530"/>
                    <a:pt x="2960" y="173"/>
                  </a:cubicBezTo>
                  <a:cubicBezTo>
                    <a:pt x="2691" y="57"/>
                    <a:pt x="2407" y="0"/>
                    <a:pt x="212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13"/>
            <p:cNvSpPr/>
            <p:nvPr/>
          </p:nvSpPr>
          <p:spPr>
            <a:xfrm>
              <a:off x="5522070" y="2412919"/>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13"/>
            <p:cNvSpPr/>
            <p:nvPr/>
          </p:nvSpPr>
          <p:spPr>
            <a:xfrm>
              <a:off x="5522070" y="2636430"/>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13"/>
            <p:cNvSpPr/>
            <p:nvPr/>
          </p:nvSpPr>
          <p:spPr>
            <a:xfrm>
              <a:off x="5522070" y="2491373"/>
              <a:ext cx="11181" cy="111485"/>
            </a:xfrm>
            <a:custGeom>
              <a:rect b="b" l="l" r="r" t="t"/>
              <a:pathLst>
                <a:path extrusionOk="0" h="4327" w="434">
                  <a:moveTo>
                    <a:pt x="1" y="1"/>
                  </a:moveTo>
                  <a:lnTo>
                    <a:pt x="1" y="4326"/>
                  </a:lnTo>
                  <a:lnTo>
                    <a:pt x="434" y="4326"/>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13"/>
            <p:cNvSpPr/>
            <p:nvPr/>
          </p:nvSpPr>
          <p:spPr>
            <a:xfrm>
              <a:off x="5522070" y="2613989"/>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13"/>
            <p:cNvSpPr/>
            <p:nvPr/>
          </p:nvSpPr>
          <p:spPr>
            <a:xfrm>
              <a:off x="5622106" y="2491734"/>
              <a:ext cx="32873" cy="33881"/>
            </a:xfrm>
            <a:custGeom>
              <a:rect b="b" l="l" r="r" t="t"/>
              <a:pathLst>
                <a:path extrusionOk="0" h="1315" w="1276">
                  <a:moveTo>
                    <a:pt x="1" y="1"/>
                  </a:moveTo>
                  <a:lnTo>
                    <a:pt x="1" y="434"/>
                  </a:lnTo>
                  <a:cubicBezTo>
                    <a:pt x="462" y="434"/>
                    <a:pt x="824" y="824"/>
                    <a:pt x="791" y="1281"/>
                  </a:cubicBezTo>
                  <a:lnTo>
                    <a:pt x="1219" y="1314"/>
                  </a:lnTo>
                  <a:cubicBezTo>
                    <a:pt x="1276" y="605"/>
                    <a:pt x="714" y="1"/>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113"/>
          <p:cNvGrpSpPr/>
          <p:nvPr/>
        </p:nvGrpSpPr>
        <p:grpSpPr>
          <a:xfrm>
            <a:off x="895563" y="2904257"/>
            <a:ext cx="380048" cy="380060"/>
            <a:chOff x="895563" y="2904257"/>
            <a:chExt cx="380048" cy="380060"/>
          </a:xfrm>
        </p:grpSpPr>
        <p:sp>
          <p:nvSpPr>
            <p:cNvPr id="7203" name="Google Shape;7203;p113"/>
            <p:cNvSpPr/>
            <p:nvPr/>
          </p:nvSpPr>
          <p:spPr>
            <a:xfrm>
              <a:off x="895563" y="3064928"/>
              <a:ext cx="33491" cy="162861"/>
            </a:xfrm>
            <a:custGeom>
              <a:rect b="b" l="l" r="r" t="t"/>
              <a:pathLst>
                <a:path extrusionOk="0" h="6321" w="1300">
                  <a:moveTo>
                    <a:pt x="652" y="1"/>
                  </a:moveTo>
                  <a:cubicBezTo>
                    <a:pt x="290" y="1"/>
                    <a:pt x="0" y="291"/>
                    <a:pt x="0" y="648"/>
                  </a:cubicBezTo>
                  <a:lnTo>
                    <a:pt x="0" y="6320"/>
                  </a:lnTo>
                  <a:lnTo>
                    <a:pt x="433" y="6320"/>
                  </a:lnTo>
                  <a:lnTo>
                    <a:pt x="433" y="648"/>
                  </a:lnTo>
                  <a:cubicBezTo>
                    <a:pt x="433" y="505"/>
                    <a:pt x="541" y="434"/>
                    <a:pt x="650" y="434"/>
                  </a:cubicBezTo>
                  <a:cubicBezTo>
                    <a:pt x="758" y="434"/>
                    <a:pt x="866" y="505"/>
                    <a:pt x="866" y="648"/>
                  </a:cubicBezTo>
                  <a:lnTo>
                    <a:pt x="866" y="1333"/>
                  </a:lnTo>
                  <a:lnTo>
                    <a:pt x="1299" y="1333"/>
                  </a:lnTo>
                  <a:lnTo>
                    <a:pt x="1299" y="648"/>
                  </a:lnTo>
                  <a:cubicBezTo>
                    <a:pt x="1299" y="291"/>
                    <a:pt x="1009" y="1"/>
                    <a:pt x="65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13"/>
            <p:cNvSpPr/>
            <p:nvPr/>
          </p:nvSpPr>
          <p:spPr>
            <a:xfrm>
              <a:off x="895563" y="3109553"/>
              <a:ext cx="380048" cy="174764"/>
            </a:xfrm>
            <a:custGeom>
              <a:rect b="b" l="l" r="r" t="t"/>
              <a:pathLst>
                <a:path extrusionOk="0" h="6783" w="14752">
                  <a:moveTo>
                    <a:pt x="4112" y="719"/>
                  </a:moveTo>
                  <a:cubicBezTo>
                    <a:pt x="4392" y="719"/>
                    <a:pt x="4621" y="948"/>
                    <a:pt x="4621" y="1229"/>
                  </a:cubicBezTo>
                  <a:cubicBezTo>
                    <a:pt x="4621" y="1505"/>
                    <a:pt x="4392" y="1733"/>
                    <a:pt x="4112" y="1733"/>
                  </a:cubicBezTo>
                  <a:lnTo>
                    <a:pt x="2670" y="1733"/>
                  </a:lnTo>
                  <a:cubicBezTo>
                    <a:pt x="2389" y="1733"/>
                    <a:pt x="2165" y="1505"/>
                    <a:pt x="2165" y="1229"/>
                  </a:cubicBezTo>
                  <a:cubicBezTo>
                    <a:pt x="2165" y="948"/>
                    <a:pt x="2389" y="719"/>
                    <a:pt x="2670" y="719"/>
                  </a:cubicBezTo>
                  <a:close/>
                  <a:moveTo>
                    <a:pt x="7966" y="434"/>
                  </a:moveTo>
                  <a:lnTo>
                    <a:pt x="7966" y="3465"/>
                  </a:lnTo>
                  <a:lnTo>
                    <a:pt x="6667" y="3465"/>
                  </a:lnTo>
                  <a:lnTo>
                    <a:pt x="6667" y="796"/>
                  </a:lnTo>
                  <a:cubicBezTo>
                    <a:pt x="6667" y="596"/>
                    <a:pt x="6805" y="434"/>
                    <a:pt x="6971" y="434"/>
                  </a:cubicBezTo>
                  <a:close/>
                  <a:moveTo>
                    <a:pt x="9988" y="434"/>
                  </a:moveTo>
                  <a:lnTo>
                    <a:pt x="9988" y="3465"/>
                  </a:lnTo>
                  <a:lnTo>
                    <a:pt x="8399" y="3465"/>
                  </a:lnTo>
                  <a:lnTo>
                    <a:pt x="8399" y="434"/>
                  </a:lnTo>
                  <a:close/>
                  <a:moveTo>
                    <a:pt x="11411" y="434"/>
                  </a:moveTo>
                  <a:cubicBezTo>
                    <a:pt x="11583" y="434"/>
                    <a:pt x="11716" y="596"/>
                    <a:pt x="11716" y="791"/>
                  </a:cubicBezTo>
                  <a:lnTo>
                    <a:pt x="11721" y="3465"/>
                  </a:lnTo>
                  <a:lnTo>
                    <a:pt x="10422" y="3465"/>
                  </a:lnTo>
                  <a:lnTo>
                    <a:pt x="10422" y="434"/>
                  </a:lnTo>
                  <a:close/>
                  <a:moveTo>
                    <a:pt x="6971" y="1"/>
                  </a:moveTo>
                  <a:cubicBezTo>
                    <a:pt x="6567" y="1"/>
                    <a:pt x="6234" y="358"/>
                    <a:pt x="6234" y="796"/>
                  </a:cubicBezTo>
                  <a:lnTo>
                    <a:pt x="6234" y="3465"/>
                  </a:lnTo>
                  <a:lnTo>
                    <a:pt x="1299" y="3465"/>
                  </a:lnTo>
                  <a:lnTo>
                    <a:pt x="1299" y="2166"/>
                  </a:lnTo>
                  <a:lnTo>
                    <a:pt x="5758" y="2166"/>
                  </a:lnTo>
                  <a:lnTo>
                    <a:pt x="5758" y="1733"/>
                  </a:lnTo>
                  <a:lnTo>
                    <a:pt x="4901" y="1733"/>
                  </a:lnTo>
                  <a:cubicBezTo>
                    <a:pt x="5301" y="1105"/>
                    <a:pt x="4854" y="286"/>
                    <a:pt x="4112" y="286"/>
                  </a:cubicBezTo>
                  <a:lnTo>
                    <a:pt x="2670" y="286"/>
                  </a:lnTo>
                  <a:cubicBezTo>
                    <a:pt x="1927" y="286"/>
                    <a:pt x="1480" y="1105"/>
                    <a:pt x="1880" y="1733"/>
                  </a:cubicBezTo>
                  <a:lnTo>
                    <a:pt x="1299" y="1733"/>
                  </a:lnTo>
                  <a:lnTo>
                    <a:pt x="1299" y="29"/>
                  </a:lnTo>
                  <a:lnTo>
                    <a:pt x="866" y="29"/>
                  </a:lnTo>
                  <a:lnTo>
                    <a:pt x="866" y="6349"/>
                  </a:lnTo>
                  <a:lnTo>
                    <a:pt x="433" y="6349"/>
                  </a:lnTo>
                  <a:lnTo>
                    <a:pt x="433" y="5021"/>
                  </a:lnTo>
                  <a:lnTo>
                    <a:pt x="0" y="5021"/>
                  </a:lnTo>
                  <a:lnTo>
                    <a:pt x="0" y="6782"/>
                  </a:lnTo>
                  <a:lnTo>
                    <a:pt x="1299" y="6782"/>
                  </a:lnTo>
                  <a:lnTo>
                    <a:pt x="1299" y="5050"/>
                  </a:lnTo>
                  <a:lnTo>
                    <a:pt x="5439" y="5050"/>
                  </a:lnTo>
                  <a:lnTo>
                    <a:pt x="5439" y="4617"/>
                  </a:lnTo>
                  <a:lnTo>
                    <a:pt x="1299" y="4617"/>
                  </a:lnTo>
                  <a:lnTo>
                    <a:pt x="1299" y="3898"/>
                  </a:lnTo>
                  <a:lnTo>
                    <a:pt x="13453" y="3898"/>
                  </a:lnTo>
                  <a:lnTo>
                    <a:pt x="13453" y="4617"/>
                  </a:lnTo>
                  <a:lnTo>
                    <a:pt x="5872" y="4617"/>
                  </a:lnTo>
                  <a:lnTo>
                    <a:pt x="5872" y="5050"/>
                  </a:lnTo>
                  <a:lnTo>
                    <a:pt x="13453" y="5050"/>
                  </a:lnTo>
                  <a:lnTo>
                    <a:pt x="13453" y="6782"/>
                  </a:lnTo>
                  <a:lnTo>
                    <a:pt x="14752" y="6782"/>
                  </a:lnTo>
                  <a:lnTo>
                    <a:pt x="14752" y="3061"/>
                  </a:lnTo>
                  <a:lnTo>
                    <a:pt x="14319" y="3061"/>
                  </a:lnTo>
                  <a:lnTo>
                    <a:pt x="14319" y="6349"/>
                  </a:lnTo>
                  <a:lnTo>
                    <a:pt x="13886" y="6349"/>
                  </a:lnTo>
                  <a:lnTo>
                    <a:pt x="13886" y="1514"/>
                  </a:lnTo>
                  <a:cubicBezTo>
                    <a:pt x="13886" y="1369"/>
                    <a:pt x="13994" y="1296"/>
                    <a:pt x="14102" y="1296"/>
                  </a:cubicBezTo>
                  <a:cubicBezTo>
                    <a:pt x="14211" y="1296"/>
                    <a:pt x="14319" y="1369"/>
                    <a:pt x="14319" y="1514"/>
                  </a:cubicBezTo>
                  <a:lnTo>
                    <a:pt x="14319" y="2628"/>
                  </a:lnTo>
                  <a:lnTo>
                    <a:pt x="14752" y="2628"/>
                  </a:lnTo>
                  <a:lnTo>
                    <a:pt x="14752" y="1514"/>
                  </a:lnTo>
                  <a:cubicBezTo>
                    <a:pt x="14752" y="1157"/>
                    <a:pt x="14462" y="867"/>
                    <a:pt x="14105" y="867"/>
                  </a:cubicBezTo>
                  <a:cubicBezTo>
                    <a:pt x="13743" y="867"/>
                    <a:pt x="13453" y="1157"/>
                    <a:pt x="13453" y="1514"/>
                  </a:cubicBezTo>
                  <a:lnTo>
                    <a:pt x="13453" y="1733"/>
                  </a:lnTo>
                  <a:lnTo>
                    <a:pt x="12630" y="1733"/>
                  </a:lnTo>
                  <a:lnTo>
                    <a:pt x="12630" y="2166"/>
                  </a:lnTo>
                  <a:lnTo>
                    <a:pt x="13453" y="2166"/>
                  </a:lnTo>
                  <a:lnTo>
                    <a:pt x="13453" y="3465"/>
                  </a:lnTo>
                  <a:lnTo>
                    <a:pt x="12154" y="3465"/>
                  </a:lnTo>
                  <a:lnTo>
                    <a:pt x="12154" y="796"/>
                  </a:lnTo>
                  <a:cubicBezTo>
                    <a:pt x="12154" y="358"/>
                    <a:pt x="11821" y="1"/>
                    <a:pt x="1141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13"/>
            <p:cNvSpPr/>
            <p:nvPr/>
          </p:nvSpPr>
          <p:spPr>
            <a:xfrm>
              <a:off x="1065235" y="2904257"/>
              <a:ext cx="192600" cy="174816"/>
            </a:xfrm>
            <a:custGeom>
              <a:rect b="b" l="l" r="r" t="t"/>
              <a:pathLst>
                <a:path extrusionOk="0" h="6785" w="7476">
                  <a:moveTo>
                    <a:pt x="3916" y="1"/>
                  </a:moveTo>
                  <a:cubicBezTo>
                    <a:pt x="2494" y="1"/>
                    <a:pt x="1128" y="901"/>
                    <a:pt x="666" y="2401"/>
                  </a:cubicBezTo>
                  <a:cubicBezTo>
                    <a:pt x="0" y="4581"/>
                    <a:pt x="1628" y="6784"/>
                    <a:pt x="3907" y="6784"/>
                  </a:cubicBezTo>
                  <a:cubicBezTo>
                    <a:pt x="5144" y="6784"/>
                    <a:pt x="6286" y="6108"/>
                    <a:pt x="6881" y="5023"/>
                  </a:cubicBezTo>
                  <a:cubicBezTo>
                    <a:pt x="7476" y="3938"/>
                    <a:pt x="7433" y="2615"/>
                    <a:pt x="6767" y="1569"/>
                  </a:cubicBezTo>
                  <a:lnTo>
                    <a:pt x="6400" y="1802"/>
                  </a:lnTo>
                  <a:cubicBezTo>
                    <a:pt x="7214" y="3082"/>
                    <a:pt x="6933" y="4771"/>
                    <a:pt x="5744" y="5713"/>
                  </a:cubicBezTo>
                  <a:cubicBezTo>
                    <a:pt x="5203" y="6139"/>
                    <a:pt x="4556" y="6349"/>
                    <a:pt x="3911" y="6349"/>
                  </a:cubicBezTo>
                  <a:cubicBezTo>
                    <a:pt x="3136" y="6349"/>
                    <a:pt x="2366" y="6046"/>
                    <a:pt x="1789" y="5452"/>
                  </a:cubicBezTo>
                  <a:cubicBezTo>
                    <a:pt x="728" y="4367"/>
                    <a:pt x="666" y="2658"/>
                    <a:pt x="1637" y="1492"/>
                  </a:cubicBezTo>
                  <a:cubicBezTo>
                    <a:pt x="2220" y="799"/>
                    <a:pt x="3060" y="434"/>
                    <a:pt x="3909" y="434"/>
                  </a:cubicBezTo>
                  <a:cubicBezTo>
                    <a:pt x="4481" y="434"/>
                    <a:pt x="5057" y="599"/>
                    <a:pt x="5563" y="940"/>
                  </a:cubicBezTo>
                  <a:lnTo>
                    <a:pt x="5806" y="583"/>
                  </a:lnTo>
                  <a:cubicBezTo>
                    <a:pt x="5217" y="186"/>
                    <a:pt x="4560" y="1"/>
                    <a:pt x="39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13"/>
            <p:cNvSpPr/>
            <p:nvPr/>
          </p:nvSpPr>
          <p:spPr>
            <a:xfrm>
              <a:off x="1216744" y="2926621"/>
              <a:ext cx="15715" cy="15742"/>
            </a:xfrm>
            <a:custGeom>
              <a:rect b="b" l="l" r="r" t="t"/>
              <a:pathLst>
                <a:path extrusionOk="0" h="611" w="610">
                  <a:moveTo>
                    <a:pt x="291" y="1"/>
                  </a:moveTo>
                  <a:lnTo>
                    <a:pt x="1" y="325"/>
                  </a:lnTo>
                  <a:cubicBezTo>
                    <a:pt x="101" y="410"/>
                    <a:pt x="196" y="510"/>
                    <a:pt x="282" y="610"/>
                  </a:cubicBezTo>
                  <a:lnTo>
                    <a:pt x="610" y="329"/>
                  </a:lnTo>
                  <a:cubicBezTo>
                    <a:pt x="510" y="215"/>
                    <a:pt x="405" y="101"/>
                    <a:pt x="2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13"/>
            <p:cNvSpPr/>
            <p:nvPr/>
          </p:nvSpPr>
          <p:spPr>
            <a:xfrm>
              <a:off x="1115601" y="2941462"/>
              <a:ext cx="100448" cy="100458"/>
            </a:xfrm>
            <a:custGeom>
              <a:rect b="b" l="l" r="r" t="t"/>
              <a:pathLst>
                <a:path extrusionOk="0" h="3899" w="3899">
                  <a:moveTo>
                    <a:pt x="2456" y="434"/>
                  </a:moveTo>
                  <a:lnTo>
                    <a:pt x="2456" y="1443"/>
                  </a:lnTo>
                  <a:lnTo>
                    <a:pt x="3470" y="1443"/>
                  </a:lnTo>
                  <a:lnTo>
                    <a:pt x="3470" y="2456"/>
                  </a:lnTo>
                  <a:lnTo>
                    <a:pt x="2456" y="2456"/>
                  </a:lnTo>
                  <a:lnTo>
                    <a:pt x="2456" y="3465"/>
                  </a:lnTo>
                  <a:lnTo>
                    <a:pt x="1447" y="3465"/>
                  </a:lnTo>
                  <a:lnTo>
                    <a:pt x="1447" y="2456"/>
                  </a:lnTo>
                  <a:lnTo>
                    <a:pt x="434" y="2456"/>
                  </a:lnTo>
                  <a:lnTo>
                    <a:pt x="434" y="1443"/>
                  </a:lnTo>
                  <a:lnTo>
                    <a:pt x="1447" y="1443"/>
                  </a:lnTo>
                  <a:lnTo>
                    <a:pt x="1447" y="434"/>
                  </a:lnTo>
                  <a:close/>
                  <a:moveTo>
                    <a:pt x="1014" y="1"/>
                  </a:moveTo>
                  <a:lnTo>
                    <a:pt x="1014" y="1010"/>
                  </a:lnTo>
                  <a:lnTo>
                    <a:pt x="1" y="1010"/>
                  </a:lnTo>
                  <a:lnTo>
                    <a:pt x="1" y="2889"/>
                  </a:lnTo>
                  <a:lnTo>
                    <a:pt x="1014" y="2889"/>
                  </a:lnTo>
                  <a:lnTo>
                    <a:pt x="1014" y="3898"/>
                  </a:lnTo>
                  <a:lnTo>
                    <a:pt x="2889" y="3898"/>
                  </a:lnTo>
                  <a:lnTo>
                    <a:pt x="2889" y="2885"/>
                  </a:lnTo>
                  <a:lnTo>
                    <a:pt x="3898" y="2885"/>
                  </a:lnTo>
                  <a:lnTo>
                    <a:pt x="3898" y="1010"/>
                  </a:lnTo>
                  <a:lnTo>
                    <a:pt x="2889" y="1010"/>
                  </a:lnTo>
                  <a:lnTo>
                    <a:pt x="288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13"/>
            <p:cNvSpPr/>
            <p:nvPr/>
          </p:nvSpPr>
          <p:spPr>
            <a:xfrm>
              <a:off x="948016" y="3176516"/>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13"/>
            <p:cNvSpPr/>
            <p:nvPr/>
          </p:nvSpPr>
          <p:spPr>
            <a:xfrm>
              <a:off x="992637" y="3176516"/>
              <a:ext cx="29704" cy="11182"/>
            </a:xfrm>
            <a:custGeom>
              <a:rect b="b" l="l" r="r" t="t"/>
              <a:pathLst>
                <a:path extrusionOk="0" h="434" w="1153">
                  <a:moveTo>
                    <a:pt x="1" y="0"/>
                  </a:moveTo>
                  <a:lnTo>
                    <a:pt x="1" y="433"/>
                  </a:lnTo>
                  <a:lnTo>
                    <a:pt x="1152" y="433"/>
                  </a:lnTo>
                  <a:lnTo>
                    <a:pt x="115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13"/>
            <p:cNvSpPr/>
            <p:nvPr/>
          </p:nvSpPr>
          <p:spPr>
            <a:xfrm>
              <a:off x="970326" y="3176516"/>
              <a:ext cx="11078" cy="11182"/>
            </a:xfrm>
            <a:custGeom>
              <a:rect b="b" l="l" r="r" t="t"/>
              <a:pathLst>
                <a:path extrusionOk="0" h="434" w="430">
                  <a:moveTo>
                    <a:pt x="1" y="0"/>
                  </a:moveTo>
                  <a:lnTo>
                    <a:pt x="1" y="433"/>
                  </a:lnTo>
                  <a:lnTo>
                    <a:pt x="429" y="433"/>
                  </a:lnTo>
                  <a:lnTo>
                    <a:pt x="42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113"/>
          <p:cNvGrpSpPr/>
          <p:nvPr/>
        </p:nvGrpSpPr>
        <p:grpSpPr>
          <a:xfrm>
            <a:off x="2842487" y="3513548"/>
            <a:ext cx="293641" cy="379982"/>
            <a:chOff x="2842487" y="3513548"/>
            <a:chExt cx="293641" cy="379982"/>
          </a:xfrm>
        </p:grpSpPr>
        <p:sp>
          <p:nvSpPr>
            <p:cNvPr id="7212" name="Google Shape;7212;p113"/>
            <p:cNvSpPr/>
            <p:nvPr/>
          </p:nvSpPr>
          <p:spPr>
            <a:xfrm>
              <a:off x="2842487" y="3513548"/>
              <a:ext cx="293641" cy="379982"/>
            </a:xfrm>
            <a:custGeom>
              <a:rect b="b" l="l" r="r" t="t"/>
              <a:pathLst>
                <a:path extrusionOk="0" h="14748" w="11398">
                  <a:moveTo>
                    <a:pt x="1081" y="434"/>
                  </a:moveTo>
                  <a:cubicBezTo>
                    <a:pt x="1276" y="434"/>
                    <a:pt x="1371" y="667"/>
                    <a:pt x="1233" y="800"/>
                  </a:cubicBezTo>
                  <a:cubicBezTo>
                    <a:pt x="1190" y="845"/>
                    <a:pt x="1136" y="865"/>
                    <a:pt x="1083" y="865"/>
                  </a:cubicBezTo>
                  <a:cubicBezTo>
                    <a:pt x="973" y="865"/>
                    <a:pt x="867" y="779"/>
                    <a:pt x="867" y="648"/>
                  </a:cubicBezTo>
                  <a:cubicBezTo>
                    <a:pt x="867" y="529"/>
                    <a:pt x="962" y="434"/>
                    <a:pt x="1081" y="434"/>
                  </a:cubicBezTo>
                  <a:close/>
                  <a:moveTo>
                    <a:pt x="5388" y="3318"/>
                  </a:moveTo>
                  <a:cubicBezTo>
                    <a:pt x="5583" y="3318"/>
                    <a:pt x="5745" y="3479"/>
                    <a:pt x="5745" y="3679"/>
                  </a:cubicBezTo>
                  <a:cubicBezTo>
                    <a:pt x="5745" y="3879"/>
                    <a:pt x="5583" y="4041"/>
                    <a:pt x="5388" y="4041"/>
                  </a:cubicBezTo>
                  <a:lnTo>
                    <a:pt x="4983" y="4041"/>
                  </a:lnTo>
                  <a:cubicBezTo>
                    <a:pt x="4783" y="4041"/>
                    <a:pt x="4621" y="3879"/>
                    <a:pt x="4621" y="3679"/>
                  </a:cubicBezTo>
                  <a:cubicBezTo>
                    <a:pt x="4621" y="3479"/>
                    <a:pt x="4783" y="3318"/>
                    <a:pt x="4983" y="3318"/>
                  </a:cubicBezTo>
                  <a:close/>
                  <a:moveTo>
                    <a:pt x="7867" y="3318"/>
                  </a:moveTo>
                  <a:cubicBezTo>
                    <a:pt x="8062" y="3318"/>
                    <a:pt x="8224" y="3479"/>
                    <a:pt x="8224" y="3679"/>
                  </a:cubicBezTo>
                  <a:cubicBezTo>
                    <a:pt x="8224" y="3879"/>
                    <a:pt x="8062" y="4041"/>
                    <a:pt x="7867" y="4041"/>
                  </a:cubicBezTo>
                  <a:lnTo>
                    <a:pt x="7462" y="4041"/>
                  </a:lnTo>
                  <a:cubicBezTo>
                    <a:pt x="7263" y="4041"/>
                    <a:pt x="7101" y="3879"/>
                    <a:pt x="7101" y="3679"/>
                  </a:cubicBezTo>
                  <a:cubicBezTo>
                    <a:pt x="7101" y="3479"/>
                    <a:pt x="7263" y="3318"/>
                    <a:pt x="7462" y="3318"/>
                  </a:cubicBezTo>
                  <a:close/>
                  <a:moveTo>
                    <a:pt x="1876" y="3027"/>
                  </a:moveTo>
                  <a:lnTo>
                    <a:pt x="1876" y="4326"/>
                  </a:lnTo>
                  <a:lnTo>
                    <a:pt x="867" y="4326"/>
                  </a:lnTo>
                  <a:lnTo>
                    <a:pt x="867" y="3027"/>
                  </a:lnTo>
                  <a:close/>
                  <a:moveTo>
                    <a:pt x="1081" y="1"/>
                  </a:moveTo>
                  <a:cubicBezTo>
                    <a:pt x="767" y="1"/>
                    <a:pt x="496" y="224"/>
                    <a:pt x="443" y="538"/>
                  </a:cubicBezTo>
                  <a:cubicBezTo>
                    <a:pt x="391" y="848"/>
                    <a:pt x="567" y="1157"/>
                    <a:pt x="867" y="1262"/>
                  </a:cubicBezTo>
                  <a:lnTo>
                    <a:pt x="867" y="2599"/>
                  </a:lnTo>
                  <a:lnTo>
                    <a:pt x="434" y="2599"/>
                  </a:lnTo>
                  <a:lnTo>
                    <a:pt x="434" y="4759"/>
                  </a:lnTo>
                  <a:lnTo>
                    <a:pt x="867" y="4759"/>
                  </a:lnTo>
                  <a:lnTo>
                    <a:pt x="867" y="13449"/>
                  </a:lnTo>
                  <a:lnTo>
                    <a:pt x="1" y="13449"/>
                  </a:lnTo>
                  <a:lnTo>
                    <a:pt x="1" y="14748"/>
                  </a:lnTo>
                  <a:lnTo>
                    <a:pt x="10751" y="14748"/>
                  </a:lnTo>
                  <a:cubicBezTo>
                    <a:pt x="11108" y="14748"/>
                    <a:pt x="11398" y="14458"/>
                    <a:pt x="11398" y="14101"/>
                  </a:cubicBezTo>
                  <a:cubicBezTo>
                    <a:pt x="11398" y="13739"/>
                    <a:pt x="11108" y="13449"/>
                    <a:pt x="10751" y="13449"/>
                  </a:cubicBezTo>
                  <a:lnTo>
                    <a:pt x="3970" y="13449"/>
                  </a:lnTo>
                  <a:lnTo>
                    <a:pt x="3970" y="13882"/>
                  </a:lnTo>
                  <a:lnTo>
                    <a:pt x="10751" y="13882"/>
                  </a:lnTo>
                  <a:cubicBezTo>
                    <a:pt x="11041" y="13882"/>
                    <a:pt x="11041" y="14315"/>
                    <a:pt x="10751" y="14315"/>
                  </a:cubicBezTo>
                  <a:lnTo>
                    <a:pt x="434" y="14315"/>
                  </a:lnTo>
                  <a:lnTo>
                    <a:pt x="434" y="13882"/>
                  </a:lnTo>
                  <a:lnTo>
                    <a:pt x="3537" y="13882"/>
                  </a:lnTo>
                  <a:lnTo>
                    <a:pt x="3537" y="13449"/>
                  </a:lnTo>
                  <a:lnTo>
                    <a:pt x="1300" y="13449"/>
                  </a:lnTo>
                  <a:lnTo>
                    <a:pt x="1300" y="4759"/>
                  </a:lnTo>
                  <a:lnTo>
                    <a:pt x="2309" y="4759"/>
                  </a:lnTo>
                  <a:lnTo>
                    <a:pt x="2309" y="3893"/>
                  </a:lnTo>
                  <a:lnTo>
                    <a:pt x="4212" y="3893"/>
                  </a:lnTo>
                  <a:cubicBezTo>
                    <a:pt x="4312" y="4236"/>
                    <a:pt x="4621" y="4469"/>
                    <a:pt x="4978" y="4474"/>
                  </a:cubicBezTo>
                  <a:lnTo>
                    <a:pt x="5050" y="4474"/>
                  </a:lnTo>
                  <a:lnTo>
                    <a:pt x="5050" y="4978"/>
                  </a:lnTo>
                  <a:cubicBezTo>
                    <a:pt x="3537" y="5535"/>
                    <a:pt x="2513" y="6948"/>
                    <a:pt x="2452" y="8562"/>
                  </a:cubicBezTo>
                  <a:cubicBezTo>
                    <a:pt x="2394" y="10170"/>
                    <a:pt x="3318" y="11655"/>
                    <a:pt x="4788" y="12321"/>
                  </a:cubicBezTo>
                  <a:lnTo>
                    <a:pt x="4964" y="11926"/>
                  </a:lnTo>
                  <a:cubicBezTo>
                    <a:pt x="3441" y="11236"/>
                    <a:pt x="2609" y="9580"/>
                    <a:pt x="2965" y="7948"/>
                  </a:cubicBezTo>
                  <a:lnTo>
                    <a:pt x="2965" y="7948"/>
                  </a:lnTo>
                  <a:cubicBezTo>
                    <a:pt x="3056" y="7981"/>
                    <a:pt x="3137" y="8033"/>
                    <a:pt x="3213" y="8095"/>
                  </a:cubicBezTo>
                  <a:cubicBezTo>
                    <a:pt x="3375" y="8219"/>
                    <a:pt x="3575" y="8371"/>
                    <a:pt x="3955" y="8371"/>
                  </a:cubicBezTo>
                  <a:cubicBezTo>
                    <a:pt x="4336" y="8371"/>
                    <a:pt x="4541" y="8219"/>
                    <a:pt x="4702" y="8095"/>
                  </a:cubicBezTo>
                  <a:cubicBezTo>
                    <a:pt x="4845" y="7986"/>
                    <a:pt x="4955" y="7905"/>
                    <a:pt x="5188" y="7905"/>
                  </a:cubicBezTo>
                  <a:cubicBezTo>
                    <a:pt x="5426" y="7905"/>
                    <a:pt x="5530" y="7986"/>
                    <a:pt x="5673" y="8095"/>
                  </a:cubicBezTo>
                  <a:cubicBezTo>
                    <a:pt x="5835" y="8219"/>
                    <a:pt x="6040" y="8371"/>
                    <a:pt x="6420" y="8371"/>
                  </a:cubicBezTo>
                  <a:cubicBezTo>
                    <a:pt x="6801" y="8371"/>
                    <a:pt x="7001" y="8219"/>
                    <a:pt x="7163" y="8095"/>
                  </a:cubicBezTo>
                  <a:cubicBezTo>
                    <a:pt x="7310" y="7986"/>
                    <a:pt x="7415" y="7905"/>
                    <a:pt x="7653" y="7905"/>
                  </a:cubicBezTo>
                  <a:cubicBezTo>
                    <a:pt x="7886" y="7905"/>
                    <a:pt x="7991" y="7986"/>
                    <a:pt x="8138" y="8095"/>
                  </a:cubicBezTo>
                  <a:cubicBezTo>
                    <a:pt x="8300" y="8219"/>
                    <a:pt x="8505" y="8371"/>
                    <a:pt x="8881" y="8371"/>
                  </a:cubicBezTo>
                  <a:cubicBezTo>
                    <a:pt x="9261" y="8371"/>
                    <a:pt x="9466" y="8219"/>
                    <a:pt x="9628" y="8095"/>
                  </a:cubicBezTo>
                  <a:cubicBezTo>
                    <a:pt x="9704" y="8033"/>
                    <a:pt x="9785" y="7981"/>
                    <a:pt x="9875" y="7943"/>
                  </a:cubicBezTo>
                  <a:lnTo>
                    <a:pt x="9875" y="7943"/>
                  </a:lnTo>
                  <a:cubicBezTo>
                    <a:pt x="10369" y="10227"/>
                    <a:pt x="8587" y="12241"/>
                    <a:pt x="6432" y="12241"/>
                  </a:cubicBezTo>
                  <a:cubicBezTo>
                    <a:pt x="6077" y="12241"/>
                    <a:pt x="5712" y="12186"/>
                    <a:pt x="5345" y="12069"/>
                  </a:cubicBezTo>
                  <a:lnTo>
                    <a:pt x="5212" y="12483"/>
                  </a:lnTo>
                  <a:cubicBezTo>
                    <a:pt x="5610" y="12610"/>
                    <a:pt x="6017" y="12671"/>
                    <a:pt x="6419" y="12671"/>
                  </a:cubicBezTo>
                  <a:cubicBezTo>
                    <a:pt x="7758" y="12671"/>
                    <a:pt x="9041" y="11991"/>
                    <a:pt x="9780" y="10812"/>
                  </a:cubicBezTo>
                  <a:cubicBezTo>
                    <a:pt x="10741" y="9280"/>
                    <a:pt x="10546" y="7291"/>
                    <a:pt x="9304" y="5973"/>
                  </a:cubicBezTo>
                  <a:lnTo>
                    <a:pt x="8985" y="6273"/>
                  </a:lnTo>
                  <a:cubicBezTo>
                    <a:pt x="9328" y="6630"/>
                    <a:pt x="9590" y="7058"/>
                    <a:pt x="9756" y="7529"/>
                  </a:cubicBezTo>
                  <a:cubicBezTo>
                    <a:pt x="9613" y="7577"/>
                    <a:pt x="9485" y="7653"/>
                    <a:pt x="9366" y="7748"/>
                  </a:cubicBezTo>
                  <a:cubicBezTo>
                    <a:pt x="9223" y="7857"/>
                    <a:pt x="9118" y="7938"/>
                    <a:pt x="8881" y="7938"/>
                  </a:cubicBezTo>
                  <a:cubicBezTo>
                    <a:pt x="8647" y="7938"/>
                    <a:pt x="8543" y="7857"/>
                    <a:pt x="8395" y="7748"/>
                  </a:cubicBezTo>
                  <a:cubicBezTo>
                    <a:pt x="8233" y="7629"/>
                    <a:pt x="8029" y="7477"/>
                    <a:pt x="7648" y="7477"/>
                  </a:cubicBezTo>
                  <a:cubicBezTo>
                    <a:pt x="7272" y="7477"/>
                    <a:pt x="7067" y="7629"/>
                    <a:pt x="6906" y="7748"/>
                  </a:cubicBezTo>
                  <a:cubicBezTo>
                    <a:pt x="6758" y="7857"/>
                    <a:pt x="6653" y="7938"/>
                    <a:pt x="6420" y="7938"/>
                  </a:cubicBezTo>
                  <a:cubicBezTo>
                    <a:pt x="6182" y="7938"/>
                    <a:pt x="6078" y="7857"/>
                    <a:pt x="5935" y="7748"/>
                  </a:cubicBezTo>
                  <a:cubicBezTo>
                    <a:pt x="5768" y="7629"/>
                    <a:pt x="5568" y="7477"/>
                    <a:pt x="5188" y="7477"/>
                  </a:cubicBezTo>
                  <a:cubicBezTo>
                    <a:pt x="4807" y="7477"/>
                    <a:pt x="4602" y="7629"/>
                    <a:pt x="4441" y="7748"/>
                  </a:cubicBezTo>
                  <a:cubicBezTo>
                    <a:pt x="4298" y="7857"/>
                    <a:pt x="4193" y="7938"/>
                    <a:pt x="3955" y="7938"/>
                  </a:cubicBezTo>
                  <a:cubicBezTo>
                    <a:pt x="3722" y="7938"/>
                    <a:pt x="3617" y="7857"/>
                    <a:pt x="3470" y="7748"/>
                  </a:cubicBezTo>
                  <a:cubicBezTo>
                    <a:pt x="3356" y="7653"/>
                    <a:pt x="3222" y="7577"/>
                    <a:pt x="3084" y="7529"/>
                  </a:cubicBezTo>
                  <a:cubicBezTo>
                    <a:pt x="3446" y="6487"/>
                    <a:pt x="4279" y="5673"/>
                    <a:pt x="5331" y="5335"/>
                  </a:cubicBezTo>
                  <a:lnTo>
                    <a:pt x="5483" y="5288"/>
                  </a:lnTo>
                  <a:lnTo>
                    <a:pt x="5483" y="4464"/>
                  </a:lnTo>
                  <a:cubicBezTo>
                    <a:pt x="5878" y="4417"/>
                    <a:pt x="6173" y="4079"/>
                    <a:pt x="6173" y="3679"/>
                  </a:cubicBezTo>
                  <a:cubicBezTo>
                    <a:pt x="6173" y="3279"/>
                    <a:pt x="5878" y="2942"/>
                    <a:pt x="5483" y="2894"/>
                  </a:cubicBezTo>
                  <a:lnTo>
                    <a:pt x="5483" y="2280"/>
                  </a:lnTo>
                  <a:lnTo>
                    <a:pt x="7358" y="2280"/>
                  </a:lnTo>
                  <a:lnTo>
                    <a:pt x="7358" y="2894"/>
                  </a:lnTo>
                  <a:cubicBezTo>
                    <a:pt x="6963" y="2946"/>
                    <a:pt x="6663" y="3284"/>
                    <a:pt x="6663" y="3679"/>
                  </a:cubicBezTo>
                  <a:cubicBezTo>
                    <a:pt x="6663" y="4079"/>
                    <a:pt x="6963" y="4417"/>
                    <a:pt x="7358" y="4469"/>
                  </a:cubicBezTo>
                  <a:lnTo>
                    <a:pt x="7358" y="5292"/>
                  </a:lnTo>
                  <a:lnTo>
                    <a:pt x="7505" y="5340"/>
                  </a:lnTo>
                  <a:cubicBezTo>
                    <a:pt x="7938" y="5478"/>
                    <a:pt x="8343" y="5702"/>
                    <a:pt x="8690" y="5992"/>
                  </a:cubicBezTo>
                  <a:lnTo>
                    <a:pt x="8971" y="5664"/>
                  </a:lnTo>
                  <a:cubicBezTo>
                    <a:pt x="8619" y="5369"/>
                    <a:pt x="8219" y="5135"/>
                    <a:pt x="7791" y="4978"/>
                  </a:cubicBezTo>
                  <a:lnTo>
                    <a:pt x="7791" y="4474"/>
                  </a:lnTo>
                  <a:lnTo>
                    <a:pt x="7862" y="4474"/>
                  </a:lnTo>
                  <a:cubicBezTo>
                    <a:pt x="8300" y="4474"/>
                    <a:pt x="8657" y="4117"/>
                    <a:pt x="8657" y="3679"/>
                  </a:cubicBezTo>
                  <a:cubicBezTo>
                    <a:pt x="8657" y="3241"/>
                    <a:pt x="8300" y="2885"/>
                    <a:pt x="7862" y="2885"/>
                  </a:cubicBezTo>
                  <a:lnTo>
                    <a:pt x="7791" y="2885"/>
                  </a:lnTo>
                  <a:lnTo>
                    <a:pt x="7791" y="2242"/>
                  </a:lnTo>
                  <a:cubicBezTo>
                    <a:pt x="8086" y="2133"/>
                    <a:pt x="8267" y="1828"/>
                    <a:pt x="8214" y="1519"/>
                  </a:cubicBezTo>
                  <a:cubicBezTo>
                    <a:pt x="8157" y="1205"/>
                    <a:pt x="7891" y="976"/>
                    <a:pt x="7572" y="976"/>
                  </a:cubicBezTo>
                  <a:lnTo>
                    <a:pt x="6915" y="976"/>
                  </a:lnTo>
                  <a:lnTo>
                    <a:pt x="6915" y="1409"/>
                  </a:lnTo>
                  <a:lnTo>
                    <a:pt x="7572" y="1409"/>
                  </a:lnTo>
                  <a:cubicBezTo>
                    <a:pt x="7862" y="1409"/>
                    <a:pt x="7862" y="1842"/>
                    <a:pt x="7572" y="1842"/>
                  </a:cubicBezTo>
                  <a:lnTo>
                    <a:pt x="5269" y="1842"/>
                  </a:lnTo>
                  <a:cubicBezTo>
                    <a:pt x="4978" y="1842"/>
                    <a:pt x="4978" y="1409"/>
                    <a:pt x="5269" y="1409"/>
                  </a:cubicBezTo>
                  <a:lnTo>
                    <a:pt x="6482" y="1409"/>
                  </a:lnTo>
                  <a:lnTo>
                    <a:pt x="6482" y="976"/>
                  </a:lnTo>
                  <a:lnTo>
                    <a:pt x="5269" y="976"/>
                  </a:lnTo>
                  <a:cubicBezTo>
                    <a:pt x="4950" y="976"/>
                    <a:pt x="4679" y="1205"/>
                    <a:pt x="4626" y="1519"/>
                  </a:cubicBezTo>
                  <a:cubicBezTo>
                    <a:pt x="4574" y="1828"/>
                    <a:pt x="4750" y="2133"/>
                    <a:pt x="5050" y="2242"/>
                  </a:cubicBezTo>
                  <a:lnTo>
                    <a:pt x="5050" y="2885"/>
                  </a:lnTo>
                  <a:lnTo>
                    <a:pt x="4978" y="2885"/>
                  </a:lnTo>
                  <a:cubicBezTo>
                    <a:pt x="4621" y="2885"/>
                    <a:pt x="4312" y="3118"/>
                    <a:pt x="4212" y="3460"/>
                  </a:cubicBezTo>
                  <a:lnTo>
                    <a:pt x="2309" y="3460"/>
                  </a:lnTo>
                  <a:lnTo>
                    <a:pt x="2309" y="2599"/>
                  </a:lnTo>
                  <a:lnTo>
                    <a:pt x="1300" y="2599"/>
                  </a:lnTo>
                  <a:lnTo>
                    <a:pt x="1300" y="1262"/>
                  </a:lnTo>
                  <a:cubicBezTo>
                    <a:pt x="1600" y="1157"/>
                    <a:pt x="1776" y="848"/>
                    <a:pt x="1723" y="538"/>
                  </a:cubicBezTo>
                  <a:cubicBezTo>
                    <a:pt x="1671" y="224"/>
                    <a:pt x="1400" y="1"/>
                    <a:pt x="10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13"/>
            <p:cNvSpPr/>
            <p:nvPr/>
          </p:nvSpPr>
          <p:spPr>
            <a:xfrm>
              <a:off x="2940462" y="3744067"/>
              <a:ext cx="47815" cy="40863"/>
            </a:xfrm>
            <a:custGeom>
              <a:rect b="b" l="l" r="r" t="t"/>
              <a:pathLst>
                <a:path extrusionOk="0" h="1586" w="1856">
                  <a:moveTo>
                    <a:pt x="1058" y="431"/>
                  </a:moveTo>
                  <a:cubicBezTo>
                    <a:pt x="1244" y="431"/>
                    <a:pt x="1423" y="576"/>
                    <a:pt x="1423" y="795"/>
                  </a:cubicBezTo>
                  <a:cubicBezTo>
                    <a:pt x="1423" y="990"/>
                    <a:pt x="1261" y="1152"/>
                    <a:pt x="1061" y="1152"/>
                  </a:cubicBezTo>
                  <a:cubicBezTo>
                    <a:pt x="738" y="1152"/>
                    <a:pt x="581" y="766"/>
                    <a:pt x="804" y="538"/>
                  </a:cubicBezTo>
                  <a:cubicBezTo>
                    <a:pt x="878" y="464"/>
                    <a:pt x="969" y="431"/>
                    <a:pt x="1058" y="431"/>
                  </a:cubicBezTo>
                  <a:close/>
                  <a:moveTo>
                    <a:pt x="1061" y="0"/>
                  </a:moveTo>
                  <a:cubicBezTo>
                    <a:pt x="352" y="0"/>
                    <a:pt x="0" y="852"/>
                    <a:pt x="500" y="1352"/>
                  </a:cubicBezTo>
                  <a:cubicBezTo>
                    <a:pt x="662" y="1513"/>
                    <a:pt x="861" y="1586"/>
                    <a:pt x="1057" y="1586"/>
                  </a:cubicBezTo>
                  <a:cubicBezTo>
                    <a:pt x="1465" y="1586"/>
                    <a:pt x="1856" y="1271"/>
                    <a:pt x="1856" y="795"/>
                  </a:cubicBezTo>
                  <a:cubicBezTo>
                    <a:pt x="1851" y="352"/>
                    <a:pt x="1499" y="0"/>
                    <a:pt x="10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13"/>
            <p:cNvSpPr/>
            <p:nvPr/>
          </p:nvSpPr>
          <p:spPr>
            <a:xfrm>
              <a:off x="3014993" y="3770039"/>
              <a:ext cx="42560" cy="36509"/>
            </a:xfrm>
            <a:custGeom>
              <a:rect b="b" l="l" r="r" t="t"/>
              <a:pathLst>
                <a:path extrusionOk="0" h="1417" w="1652">
                  <a:moveTo>
                    <a:pt x="707" y="434"/>
                  </a:moveTo>
                  <a:cubicBezTo>
                    <a:pt x="948" y="436"/>
                    <a:pt x="1070" y="730"/>
                    <a:pt x="900" y="900"/>
                  </a:cubicBezTo>
                  <a:cubicBezTo>
                    <a:pt x="844" y="958"/>
                    <a:pt x="775" y="983"/>
                    <a:pt x="707" y="983"/>
                  </a:cubicBezTo>
                  <a:cubicBezTo>
                    <a:pt x="568" y="983"/>
                    <a:pt x="433" y="874"/>
                    <a:pt x="433" y="710"/>
                  </a:cubicBezTo>
                  <a:cubicBezTo>
                    <a:pt x="433" y="558"/>
                    <a:pt x="556" y="435"/>
                    <a:pt x="707" y="434"/>
                  </a:cubicBezTo>
                  <a:close/>
                  <a:moveTo>
                    <a:pt x="705" y="1"/>
                  </a:moveTo>
                  <a:cubicBezTo>
                    <a:pt x="314" y="1"/>
                    <a:pt x="0" y="320"/>
                    <a:pt x="0" y="710"/>
                  </a:cubicBezTo>
                  <a:cubicBezTo>
                    <a:pt x="0" y="1135"/>
                    <a:pt x="349" y="1417"/>
                    <a:pt x="712" y="1417"/>
                  </a:cubicBezTo>
                  <a:cubicBezTo>
                    <a:pt x="885" y="1417"/>
                    <a:pt x="1061" y="1353"/>
                    <a:pt x="1204" y="1210"/>
                  </a:cubicBezTo>
                  <a:cubicBezTo>
                    <a:pt x="1652" y="762"/>
                    <a:pt x="1337" y="1"/>
                    <a:pt x="7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13"/>
            <p:cNvSpPr/>
            <p:nvPr/>
          </p:nvSpPr>
          <p:spPr>
            <a:xfrm>
              <a:off x="3029085" y="3661542"/>
              <a:ext cx="27489" cy="21488"/>
            </a:xfrm>
            <a:custGeom>
              <a:rect b="b" l="l" r="r" t="t"/>
              <a:pathLst>
                <a:path extrusionOk="0" h="834" w="1067">
                  <a:moveTo>
                    <a:pt x="134" y="0"/>
                  </a:moveTo>
                  <a:lnTo>
                    <a:pt x="1" y="414"/>
                  </a:lnTo>
                  <a:cubicBezTo>
                    <a:pt x="291" y="510"/>
                    <a:pt x="562" y="648"/>
                    <a:pt x="805" y="833"/>
                  </a:cubicBezTo>
                  <a:lnTo>
                    <a:pt x="1066" y="486"/>
                  </a:lnTo>
                  <a:cubicBezTo>
                    <a:pt x="786" y="272"/>
                    <a:pt x="472" y="110"/>
                    <a:pt x="1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13"/>
            <p:cNvSpPr/>
            <p:nvPr/>
          </p:nvSpPr>
          <p:spPr>
            <a:xfrm>
              <a:off x="3057398" y="3682128"/>
              <a:ext cx="15715" cy="15742"/>
            </a:xfrm>
            <a:custGeom>
              <a:rect b="b" l="l" r="r" t="t"/>
              <a:pathLst>
                <a:path extrusionOk="0" h="611" w="610">
                  <a:moveTo>
                    <a:pt x="315" y="1"/>
                  </a:moveTo>
                  <a:lnTo>
                    <a:pt x="1" y="301"/>
                  </a:lnTo>
                  <a:cubicBezTo>
                    <a:pt x="96" y="396"/>
                    <a:pt x="182" y="501"/>
                    <a:pt x="258" y="610"/>
                  </a:cubicBezTo>
                  <a:lnTo>
                    <a:pt x="610" y="358"/>
                  </a:lnTo>
                  <a:cubicBezTo>
                    <a:pt x="519" y="234"/>
                    <a:pt x="420" y="115"/>
                    <a:pt x="3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13"/>
            <p:cNvSpPr/>
            <p:nvPr/>
          </p:nvSpPr>
          <p:spPr>
            <a:xfrm>
              <a:off x="2987169" y="3796783"/>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13"/>
            <p:cNvSpPr/>
            <p:nvPr/>
          </p:nvSpPr>
          <p:spPr>
            <a:xfrm>
              <a:off x="3009351" y="3747726"/>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13"/>
            <p:cNvSpPr/>
            <p:nvPr/>
          </p:nvSpPr>
          <p:spPr>
            <a:xfrm>
              <a:off x="3061443" y="3755224"/>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113"/>
          <p:cNvGrpSpPr/>
          <p:nvPr/>
        </p:nvGrpSpPr>
        <p:grpSpPr>
          <a:xfrm>
            <a:off x="7952891" y="3513548"/>
            <a:ext cx="226478" cy="379982"/>
            <a:chOff x="7952891" y="3513548"/>
            <a:chExt cx="226478" cy="379982"/>
          </a:xfrm>
        </p:grpSpPr>
        <p:sp>
          <p:nvSpPr>
            <p:cNvPr id="7221" name="Google Shape;7221;p113"/>
            <p:cNvSpPr/>
            <p:nvPr/>
          </p:nvSpPr>
          <p:spPr>
            <a:xfrm>
              <a:off x="7952891" y="3513548"/>
              <a:ext cx="226478" cy="379982"/>
            </a:xfrm>
            <a:custGeom>
              <a:rect b="b" l="l" r="r" t="t"/>
              <a:pathLst>
                <a:path extrusionOk="0" h="14748" w="8791">
                  <a:moveTo>
                    <a:pt x="2447" y="12830"/>
                  </a:moveTo>
                  <a:lnTo>
                    <a:pt x="2447" y="13549"/>
                  </a:lnTo>
                  <a:lnTo>
                    <a:pt x="2014" y="13549"/>
                  </a:lnTo>
                  <a:lnTo>
                    <a:pt x="2014" y="12830"/>
                  </a:lnTo>
                  <a:close/>
                  <a:moveTo>
                    <a:pt x="5040" y="12830"/>
                  </a:moveTo>
                  <a:lnTo>
                    <a:pt x="5045" y="13549"/>
                  </a:lnTo>
                  <a:lnTo>
                    <a:pt x="3746" y="13549"/>
                  </a:lnTo>
                  <a:lnTo>
                    <a:pt x="3746" y="12830"/>
                  </a:lnTo>
                  <a:close/>
                  <a:moveTo>
                    <a:pt x="6773" y="12830"/>
                  </a:moveTo>
                  <a:lnTo>
                    <a:pt x="6773" y="13549"/>
                  </a:lnTo>
                  <a:lnTo>
                    <a:pt x="6340" y="13549"/>
                  </a:lnTo>
                  <a:lnTo>
                    <a:pt x="6340" y="12830"/>
                  </a:lnTo>
                  <a:close/>
                  <a:moveTo>
                    <a:pt x="3532" y="1"/>
                  </a:moveTo>
                  <a:cubicBezTo>
                    <a:pt x="2932" y="1"/>
                    <a:pt x="2452" y="486"/>
                    <a:pt x="2447" y="1081"/>
                  </a:cubicBezTo>
                  <a:lnTo>
                    <a:pt x="2447" y="1728"/>
                  </a:lnTo>
                  <a:lnTo>
                    <a:pt x="1367" y="1728"/>
                  </a:lnTo>
                  <a:cubicBezTo>
                    <a:pt x="610" y="1733"/>
                    <a:pt x="1" y="2342"/>
                    <a:pt x="1" y="3099"/>
                  </a:cubicBezTo>
                  <a:lnTo>
                    <a:pt x="1" y="10532"/>
                  </a:lnTo>
                  <a:lnTo>
                    <a:pt x="429" y="10532"/>
                  </a:lnTo>
                  <a:lnTo>
                    <a:pt x="429" y="9380"/>
                  </a:lnTo>
                  <a:cubicBezTo>
                    <a:pt x="691" y="9399"/>
                    <a:pt x="943" y="9466"/>
                    <a:pt x="1172" y="9580"/>
                  </a:cubicBezTo>
                  <a:cubicBezTo>
                    <a:pt x="1531" y="9747"/>
                    <a:pt x="1918" y="9830"/>
                    <a:pt x="2304" y="9830"/>
                  </a:cubicBezTo>
                  <a:cubicBezTo>
                    <a:pt x="2691" y="9830"/>
                    <a:pt x="3077" y="9747"/>
                    <a:pt x="3437" y="9580"/>
                  </a:cubicBezTo>
                  <a:cubicBezTo>
                    <a:pt x="3741" y="9440"/>
                    <a:pt x="4068" y="9369"/>
                    <a:pt x="4396" y="9369"/>
                  </a:cubicBezTo>
                  <a:cubicBezTo>
                    <a:pt x="4723" y="9369"/>
                    <a:pt x="5050" y="9440"/>
                    <a:pt x="5354" y="9580"/>
                  </a:cubicBezTo>
                  <a:cubicBezTo>
                    <a:pt x="5714" y="9747"/>
                    <a:pt x="6100" y="9830"/>
                    <a:pt x="6487" y="9830"/>
                  </a:cubicBezTo>
                  <a:cubicBezTo>
                    <a:pt x="6874" y="9830"/>
                    <a:pt x="7260" y="9747"/>
                    <a:pt x="7620" y="9580"/>
                  </a:cubicBezTo>
                  <a:cubicBezTo>
                    <a:pt x="7853" y="9466"/>
                    <a:pt x="8105" y="9399"/>
                    <a:pt x="8362" y="9380"/>
                  </a:cubicBezTo>
                  <a:lnTo>
                    <a:pt x="8362" y="11460"/>
                  </a:lnTo>
                  <a:cubicBezTo>
                    <a:pt x="8362" y="11978"/>
                    <a:pt x="7943" y="12397"/>
                    <a:pt x="7425" y="12397"/>
                  </a:cubicBezTo>
                  <a:lnTo>
                    <a:pt x="1367" y="12397"/>
                  </a:lnTo>
                  <a:cubicBezTo>
                    <a:pt x="853" y="12397"/>
                    <a:pt x="434" y="11978"/>
                    <a:pt x="429" y="11460"/>
                  </a:cubicBezTo>
                  <a:lnTo>
                    <a:pt x="429" y="10965"/>
                  </a:lnTo>
                  <a:lnTo>
                    <a:pt x="1" y="10965"/>
                  </a:lnTo>
                  <a:lnTo>
                    <a:pt x="1" y="11460"/>
                  </a:lnTo>
                  <a:cubicBezTo>
                    <a:pt x="1" y="12216"/>
                    <a:pt x="610" y="12825"/>
                    <a:pt x="1367" y="12830"/>
                  </a:cubicBezTo>
                  <a:lnTo>
                    <a:pt x="1586" y="12830"/>
                  </a:lnTo>
                  <a:lnTo>
                    <a:pt x="1586" y="13982"/>
                  </a:lnTo>
                  <a:lnTo>
                    <a:pt x="2880" y="13982"/>
                  </a:lnTo>
                  <a:lnTo>
                    <a:pt x="2880" y="12830"/>
                  </a:lnTo>
                  <a:lnTo>
                    <a:pt x="3318" y="12830"/>
                  </a:lnTo>
                  <a:lnTo>
                    <a:pt x="3318" y="13982"/>
                  </a:lnTo>
                  <a:lnTo>
                    <a:pt x="4179" y="13982"/>
                  </a:lnTo>
                  <a:lnTo>
                    <a:pt x="4179" y="14748"/>
                  </a:lnTo>
                  <a:lnTo>
                    <a:pt x="4612" y="14748"/>
                  </a:lnTo>
                  <a:lnTo>
                    <a:pt x="4612" y="13982"/>
                  </a:lnTo>
                  <a:lnTo>
                    <a:pt x="5478" y="13982"/>
                  </a:lnTo>
                  <a:lnTo>
                    <a:pt x="5478" y="12830"/>
                  </a:lnTo>
                  <a:lnTo>
                    <a:pt x="5911" y="12830"/>
                  </a:lnTo>
                  <a:lnTo>
                    <a:pt x="5911" y="13982"/>
                  </a:lnTo>
                  <a:lnTo>
                    <a:pt x="7210" y="13982"/>
                  </a:lnTo>
                  <a:lnTo>
                    <a:pt x="7210" y="12830"/>
                  </a:lnTo>
                  <a:lnTo>
                    <a:pt x="7420" y="12830"/>
                  </a:lnTo>
                  <a:cubicBezTo>
                    <a:pt x="8176" y="12825"/>
                    <a:pt x="8785" y="12216"/>
                    <a:pt x="8790" y="11460"/>
                  </a:cubicBezTo>
                  <a:lnTo>
                    <a:pt x="8790" y="5878"/>
                  </a:lnTo>
                  <a:lnTo>
                    <a:pt x="8357" y="5878"/>
                  </a:lnTo>
                  <a:lnTo>
                    <a:pt x="8357" y="8942"/>
                  </a:lnTo>
                  <a:cubicBezTo>
                    <a:pt x="8038" y="8966"/>
                    <a:pt x="7724" y="9047"/>
                    <a:pt x="7439" y="9185"/>
                  </a:cubicBezTo>
                  <a:cubicBezTo>
                    <a:pt x="7134" y="9328"/>
                    <a:pt x="6807" y="9399"/>
                    <a:pt x="6480" y="9399"/>
                  </a:cubicBezTo>
                  <a:cubicBezTo>
                    <a:pt x="6153" y="9399"/>
                    <a:pt x="5826" y="9328"/>
                    <a:pt x="5521" y="9185"/>
                  </a:cubicBezTo>
                  <a:cubicBezTo>
                    <a:pt x="5162" y="9018"/>
                    <a:pt x="4775" y="8935"/>
                    <a:pt x="4388" y="8935"/>
                  </a:cubicBezTo>
                  <a:cubicBezTo>
                    <a:pt x="4002" y="8935"/>
                    <a:pt x="3615" y="9018"/>
                    <a:pt x="3256" y="9185"/>
                  </a:cubicBezTo>
                  <a:cubicBezTo>
                    <a:pt x="2954" y="9328"/>
                    <a:pt x="2627" y="9399"/>
                    <a:pt x="2299" y="9399"/>
                  </a:cubicBezTo>
                  <a:cubicBezTo>
                    <a:pt x="1972" y="9399"/>
                    <a:pt x="1645" y="9328"/>
                    <a:pt x="1343" y="9185"/>
                  </a:cubicBezTo>
                  <a:cubicBezTo>
                    <a:pt x="1057" y="9047"/>
                    <a:pt x="743" y="8966"/>
                    <a:pt x="424" y="8942"/>
                  </a:cubicBezTo>
                  <a:lnTo>
                    <a:pt x="424" y="3099"/>
                  </a:lnTo>
                  <a:cubicBezTo>
                    <a:pt x="424" y="2580"/>
                    <a:pt x="843" y="2161"/>
                    <a:pt x="1362" y="2161"/>
                  </a:cubicBezTo>
                  <a:lnTo>
                    <a:pt x="4802" y="2161"/>
                  </a:lnTo>
                  <a:lnTo>
                    <a:pt x="4802" y="1728"/>
                  </a:lnTo>
                  <a:lnTo>
                    <a:pt x="2875" y="1728"/>
                  </a:lnTo>
                  <a:lnTo>
                    <a:pt x="2875" y="1081"/>
                  </a:lnTo>
                  <a:cubicBezTo>
                    <a:pt x="2875" y="719"/>
                    <a:pt x="3165" y="429"/>
                    <a:pt x="3527" y="429"/>
                  </a:cubicBezTo>
                  <a:lnTo>
                    <a:pt x="5255" y="429"/>
                  </a:lnTo>
                  <a:cubicBezTo>
                    <a:pt x="5616" y="429"/>
                    <a:pt x="5906" y="719"/>
                    <a:pt x="5906" y="1081"/>
                  </a:cubicBezTo>
                  <a:lnTo>
                    <a:pt x="5906" y="1728"/>
                  </a:lnTo>
                  <a:lnTo>
                    <a:pt x="5236" y="1728"/>
                  </a:lnTo>
                  <a:lnTo>
                    <a:pt x="5236" y="2161"/>
                  </a:lnTo>
                  <a:lnTo>
                    <a:pt x="7420" y="2161"/>
                  </a:lnTo>
                  <a:cubicBezTo>
                    <a:pt x="7938" y="2161"/>
                    <a:pt x="8357" y="2580"/>
                    <a:pt x="8357" y="3099"/>
                  </a:cubicBezTo>
                  <a:lnTo>
                    <a:pt x="8357" y="5445"/>
                  </a:lnTo>
                  <a:lnTo>
                    <a:pt x="8790" y="5445"/>
                  </a:lnTo>
                  <a:lnTo>
                    <a:pt x="8790" y="3099"/>
                  </a:lnTo>
                  <a:cubicBezTo>
                    <a:pt x="8790" y="2342"/>
                    <a:pt x="8176" y="1733"/>
                    <a:pt x="7425" y="1728"/>
                  </a:cubicBezTo>
                  <a:lnTo>
                    <a:pt x="6344" y="1728"/>
                  </a:lnTo>
                  <a:lnTo>
                    <a:pt x="6344" y="1081"/>
                  </a:lnTo>
                  <a:cubicBezTo>
                    <a:pt x="6340" y="486"/>
                    <a:pt x="5859" y="1"/>
                    <a:pt x="52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13"/>
            <p:cNvSpPr/>
            <p:nvPr/>
          </p:nvSpPr>
          <p:spPr>
            <a:xfrm>
              <a:off x="7982570" y="3587725"/>
              <a:ext cx="167121" cy="137482"/>
            </a:xfrm>
            <a:custGeom>
              <a:rect b="b" l="l" r="r" t="t"/>
              <a:pathLst>
                <a:path extrusionOk="0" h="5336" w="6487">
                  <a:moveTo>
                    <a:pt x="1" y="1"/>
                  </a:moveTo>
                  <a:lnTo>
                    <a:pt x="1" y="2813"/>
                  </a:lnTo>
                  <a:lnTo>
                    <a:pt x="429" y="2813"/>
                  </a:lnTo>
                  <a:lnTo>
                    <a:pt x="429" y="434"/>
                  </a:lnTo>
                  <a:lnTo>
                    <a:pt x="6054" y="434"/>
                  </a:lnTo>
                  <a:lnTo>
                    <a:pt x="6054" y="4902"/>
                  </a:lnTo>
                  <a:lnTo>
                    <a:pt x="429" y="4902"/>
                  </a:lnTo>
                  <a:lnTo>
                    <a:pt x="429" y="3246"/>
                  </a:lnTo>
                  <a:lnTo>
                    <a:pt x="1" y="3246"/>
                  </a:lnTo>
                  <a:lnTo>
                    <a:pt x="1" y="5335"/>
                  </a:lnTo>
                  <a:lnTo>
                    <a:pt x="6487" y="5335"/>
                  </a:lnTo>
                  <a:lnTo>
                    <a:pt x="648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13"/>
            <p:cNvSpPr/>
            <p:nvPr/>
          </p:nvSpPr>
          <p:spPr>
            <a:xfrm>
              <a:off x="8027061" y="3617536"/>
              <a:ext cx="78009" cy="77991"/>
            </a:xfrm>
            <a:custGeom>
              <a:rect b="b" l="l" r="r" t="t"/>
              <a:pathLst>
                <a:path extrusionOk="0" h="3027" w="3028">
                  <a:moveTo>
                    <a:pt x="1881" y="433"/>
                  </a:moveTo>
                  <a:lnTo>
                    <a:pt x="1881" y="1152"/>
                  </a:lnTo>
                  <a:lnTo>
                    <a:pt x="2594" y="1152"/>
                  </a:lnTo>
                  <a:lnTo>
                    <a:pt x="2594" y="1875"/>
                  </a:lnTo>
                  <a:lnTo>
                    <a:pt x="1876" y="1875"/>
                  </a:lnTo>
                  <a:lnTo>
                    <a:pt x="1876" y="2594"/>
                  </a:lnTo>
                  <a:lnTo>
                    <a:pt x="1153" y="2594"/>
                  </a:lnTo>
                  <a:lnTo>
                    <a:pt x="1153" y="1875"/>
                  </a:lnTo>
                  <a:lnTo>
                    <a:pt x="439" y="1875"/>
                  </a:lnTo>
                  <a:lnTo>
                    <a:pt x="439" y="1152"/>
                  </a:lnTo>
                  <a:lnTo>
                    <a:pt x="1157" y="1152"/>
                  </a:lnTo>
                  <a:lnTo>
                    <a:pt x="1157" y="433"/>
                  </a:lnTo>
                  <a:close/>
                  <a:moveTo>
                    <a:pt x="724" y="0"/>
                  </a:moveTo>
                  <a:lnTo>
                    <a:pt x="724" y="719"/>
                  </a:lnTo>
                  <a:lnTo>
                    <a:pt x="1" y="719"/>
                  </a:lnTo>
                  <a:lnTo>
                    <a:pt x="1" y="2308"/>
                  </a:lnTo>
                  <a:lnTo>
                    <a:pt x="724" y="2308"/>
                  </a:lnTo>
                  <a:lnTo>
                    <a:pt x="724" y="3027"/>
                  </a:lnTo>
                  <a:lnTo>
                    <a:pt x="2309" y="3027"/>
                  </a:lnTo>
                  <a:lnTo>
                    <a:pt x="2309" y="2308"/>
                  </a:lnTo>
                  <a:lnTo>
                    <a:pt x="3027" y="2308"/>
                  </a:lnTo>
                  <a:lnTo>
                    <a:pt x="3027" y="719"/>
                  </a:lnTo>
                  <a:lnTo>
                    <a:pt x="2309" y="719"/>
                  </a:lnTo>
                  <a:lnTo>
                    <a:pt x="23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13"/>
            <p:cNvSpPr/>
            <p:nvPr/>
          </p:nvSpPr>
          <p:spPr>
            <a:xfrm>
              <a:off x="8051227" y="3810644"/>
              <a:ext cx="74325" cy="11182"/>
            </a:xfrm>
            <a:custGeom>
              <a:rect b="b" l="l" r="r" t="t"/>
              <a:pathLst>
                <a:path extrusionOk="0" h="434" w="2885">
                  <a:moveTo>
                    <a:pt x="0" y="0"/>
                  </a:moveTo>
                  <a:lnTo>
                    <a:pt x="0" y="433"/>
                  </a:lnTo>
                  <a:lnTo>
                    <a:pt x="2884" y="433"/>
                  </a:lnTo>
                  <a:lnTo>
                    <a:pt x="28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13"/>
            <p:cNvSpPr/>
            <p:nvPr/>
          </p:nvSpPr>
          <p:spPr>
            <a:xfrm>
              <a:off x="8028916" y="3810644"/>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13"/>
            <p:cNvSpPr/>
            <p:nvPr/>
          </p:nvSpPr>
          <p:spPr>
            <a:xfrm>
              <a:off x="8006606" y="3810644"/>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13"/>
            <p:cNvSpPr/>
            <p:nvPr/>
          </p:nvSpPr>
          <p:spPr>
            <a:xfrm>
              <a:off x="8060553" y="3535757"/>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8" name="Google Shape;7228;p113"/>
          <p:cNvGrpSpPr/>
          <p:nvPr/>
        </p:nvGrpSpPr>
        <p:grpSpPr>
          <a:xfrm>
            <a:off x="4719440" y="2323643"/>
            <a:ext cx="380074" cy="379622"/>
            <a:chOff x="4719440" y="2323643"/>
            <a:chExt cx="380074" cy="379622"/>
          </a:xfrm>
        </p:grpSpPr>
        <p:sp>
          <p:nvSpPr>
            <p:cNvPr id="7229" name="Google Shape;7229;p113"/>
            <p:cNvSpPr/>
            <p:nvPr/>
          </p:nvSpPr>
          <p:spPr>
            <a:xfrm>
              <a:off x="4719440" y="2397331"/>
              <a:ext cx="148598" cy="207717"/>
            </a:xfrm>
            <a:custGeom>
              <a:rect b="b" l="l" r="r" t="t"/>
              <a:pathLst>
                <a:path extrusionOk="0" h="8062" w="5768">
                  <a:moveTo>
                    <a:pt x="2639" y="431"/>
                  </a:moveTo>
                  <a:cubicBezTo>
                    <a:pt x="2806" y="431"/>
                    <a:pt x="2972" y="496"/>
                    <a:pt x="3098" y="624"/>
                  </a:cubicBezTo>
                  <a:lnTo>
                    <a:pt x="4731" y="2252"/>
                  </a:lnTo>
                  <a:cubicBezTo>
                    <a:pt x="4983" y="2509"/>
                    <a:pt x="4983" y="2918"/>
                    <a:pt x="4731" y="3170"/>
                  </a:cubicBezTo>
                  <a:lnTo>
                    <a:pt x="4269" y="3632"/>
                  </a:lnTo>
                  <a:lnTo>
                    <a:pt x="1723" y="1081"/>
                  </a:lnTo>
                  <a:lnTo>
                    <a:pt x="2180" y="624"/>
                  </a:lnTo>
                  <a:cubicBezTo>
                    <a:pt x="2306" y="496"/>
                    <a:pt x="2473" y="431"/>
                    <a:pt x="2639" y="431"/>
                  </a:cubicBezTo>
                  <a:close/>
                  <a:moveTo>
                    <a:pt x="2637" y="1"/>
                  </a:moveTo>
                  <a:cubicBezTo>
                    <a:pt x="2361" y="1"/>
                    <a:pt x="2085" y="105"/>
                    <a:pt x="1875" y="315"/>
                  </a:cubicBezTo>
                  <a:lnTo>
                    <a:pt x="1261" y="929"/>
                  </a:lnTo>
                  <a:cubicBezTo>
                    <a:pt x="414" y="1776"/>
                    <a:pt x="0" y="2623"/>
                    <a:pt x="0" y="3513"/>
                  </a:cubicBezTo>
                  <a:cubicBezTo>
                    <a:pt x="0" y="4426"/>
                    <a:pt x="443" y="5392"/>
                    <a:pt x="1399" y="6544"/>
                  </a:cubicBezTo>
                  <a:lnTo>
                    <a:pt x="1733" y="6273"/>
                  </a:lnTo>
                  <a:cubicBezTo>
                    <a:pt x="847" y="5197"/>
                    <a:pt x="433" y="4322"/>
                    <a:pt x="433" y="3513"/>
                  </a:cubicBezTo>
                  <a:cubicBezTo>
                    <a:pt x="433" y="2794"/>
                    <a:pt x="757" y="2099"/>
                    <a:pt x="1418" y="1390"/>
                  </a:cubicBezTo>
                  <a:lnTo>
                    <a:pt x="3964" y="3936"/>
                  </a:lnTo>
                  <a:cubicBezTo>
                    <a:pt x="3465" y="4474"/>
                    <a:pt x="3227" y="4917"/>
                    <a:pt x="3227" y="5321"/>
                  </a:cubicBezTo>
                  <a:cubicBezTo>
                    <a:pt x="3232" y="5545"/>
                    <a:pt x="3298" y="5759"/>
                    <a:pt x="3427" y="5940"/>
                  </a:cubicBezTo>
                  <a:cubicBezTo>
                    <a:pt x="3655" y="6282"/>
                    <a:pt x="4845" y="7486"/>
                    <a:pt x="5478" y="8062"/>
                  </a:cubicBezTo>
                  <a:lnTo>
                    <a:pt x="5768" y="7743"/>
                  </a:lnTo>
                  <a:cubicBezTo>
                    <a:pt x="5054" y="7091"/>
                    <a:pt x="3960" y="5963"/>
                    <a:pt x="3788" y="5702"/>
                  </a:cubicBezTo>
                  <a:cubicBezTo>
                    <a:pt x="3707" y="5592"/>
                    <a:pt x="3665" y="5459"/>
                    <a:pt x="3660" y="5321"/>
                  </a:cubicBezTo>
                  <a:cubicBezTo>
                    <a:pt x="3660" y="5002"/>
                    <a:pt x="3912" y="4602"/>
                    <a:pt x="4421" y="4088"/>
                  </a:cubicBezTo>
                  <a:lnTo>
                    <a:pt x="5035" y="3475"/>
                  </a:lnTo>
                  <a:cubicBezTo>
                    <a:pt x="5454" y="3056"/>
                    <a:pt x="5454" y="2371"/>
                    <a:pt x="5035" y="1947"/>
                  </a:cubicBezTo>
                  <a:lnTo>
                    <a:pt x="3403" y="315"/>
                  </a:lnTo>
                  <a:cubicBezTo>
                    <a:pt x="3191" y="105"/>
                    <a:pt x="2914" y="1"/>
                    <a:pt x="26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13"/>
            <p:cNvSpPr/>
            <p:nvPr/>
          </p:nvSpPr>
          <p:spPr>
            <a:xfrm>
              <a:off x="4875509" y="2323643"/>
              <a:ext cx="223644" cy="215447"/>
            </a:xfrm>
            <a:custGeom>
              <a:rect b="b" l="l" r="r" t="t"/>
              <a:pathLst>
                <a:path extrusionOk="0" h="8362" w="8681">
                  <a:moveTo>
                    <a:pt x="6524" y="1"/>
                  </a:moveTo>
                  <a:lnTo>
                    <a:pt x="6524" y="434"/>
                  </a:lnTo>
                  <a:lnTo>
                    <a:pt x="8247" y="434"/>
                  </a:lnTo>
                  <a:lnTo>
                    <a:pt x="8247" y="6054"/>
                  </a:lnTo>
                  <a:lnTo>
                    <a:pt x="4602" y="6054"/>
                  </a:lnTo>
                  <a:lnTo>
                    <a:pt x="1671" y="7639"/>
                  </a:lnTo>
                  <a:lnTo>
                    <a:pt x="1671" y="6054"/>
                  </a:lnTo>
                  <a:lnTo>
                    <a:pt x="433" y="6054"/>
                  </a:lnTo>
                  <a:lnTo>
                    <a:pt x="433" y="5154"/>
                  </a:lnTo>
                  <a:lnTo>
                    <a:pt x="0" y="5154"/>
                  </a:lnTo>
                  <a:lnTo>
                    <a:pt x="0" y="6487"/>
                  </a:lnTo>
                  <a:lnTo>
                    <a:pt x="1237" y="6487"/>
                  </a:lnTo>
                  <a:lnTo>
                    <a:pt x="1237" y="8362"/>
                  </a:lnTo>
                  <a:lnTo>
                    <a:pt x="4711" y="6487"/>
                  </a:lnTo>
                  <a:lnTo>
                    <a:pt x="8680" y="6487"/>
                  </a:lnTo>
                  <a:lnTo>
                    <a:pt x="868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113"/>
            <p:cNvSpPr/>
            <p:nvPr/>
          </p:nvSpPr>
          <p:spPr>
            <a:xfrm>
              <a:off x="4875509" y="2323643"/>
              <a:ext cx="156945" cy="121662"/>
            </a:xfrm>
            <a:custGeom>
              <a:rect b="b" l="l" r="r" t="t"/>
              <a:pathLst>
                <a:path extrusionOk="0" h="4722" w="6092">
                  <a:moveTo>
                    <a:pt x="0" y="1"/>
                  </a:moveTo>
                  <a:lnTo>
                    <a:pt x="0" y="4721"/>
                  </a:lnTo>
                  <a:lnTo>
                    <a:pt x="429" y="4721"/>
                  </a:lnTo>
                  <a:lnTo>
                    <a:pt x="429" y="434"/>
                  </a:lnTo>
                  <a:lnTo>
                    <a:pt x="6091" y="434"/>
                  </a:lnTo>
                  <a:lnTo>
                    <a:pt x="609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113"/>
            <p:cNvSpPr/>
            <p:nvPr/>
          </p:nvSpPr>
          <p:spPr>
            <a:xfrm>
              <a:off x="4983866" y="2536488"/>
              <a:ext cx="11181" cy="28238"/>
            </a:xfrm>
            <a:custGeom>
              <a:rect b="b" l="l" r="r" t="t"/>
              <a:pathLst>
                <a:path extrusionOk="0" h="1096" w="434">
                  <a:moveTo>
                    <a:pt x="1" y="1"/>
                  </a:moveTo>
                  <a:lnTo>
                    <a:pt x="1" y="1095"/>
                  </a:lnTo>
                  <a:lnTo>
                    <a:pt x="434" y="1095"/>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13"/>
            <p:cNvSpPr/>
            <p:nvPr/>
          </p:nvSpPr>
          <p:spPr>
            <a:xfrm>
              <a:off x="5007774" y="2553286"/>
              <a:ext cx="30194" cy="30197"/>
            </a:xfrm>
            <a:custGeom>
              <a:rect b="b" l="l" r="r" t="t"/>
              <a:pathLst>
                <a:path extrusionOk="0" h="1172" w="1172">
                  <a:moveTo>
                    <a:pt x="867" y="1"/>
                  </a:moveTo>
                  <a:lnTo>
                    <a:pt x="1" y="867"/>
                  </a:lnTo>
                  <a:lnTo>
                    <a:pt x="310" y="1171"/>
                  </a:lnTo>
                  <a:lnTo>
                    <a:pt x="1171" y="310"/>
                  </a:lnTo>
                  <a:lnTo>
                    <a:pt x="86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113"/>
            <p:cNvSpPr/>
            <p:nvPr/>
          </p:nvSpPr>
          <p:spPr>
            <a:xfrm>
              <a:off x="5026658" y="2596340"/>
              <a:ext cx="28236" cy="11182"/>
            </a:xfrm>
            <a:custGeom>
              <a:rect b="b" l="l" r="r" t="t"/>
              <a:pathLst>
                <a:path extrusionOk="0" h="434" w="1096">
                  <a:moveTo>
                    <a:pt x="1" y="0"/>
                  </a:moveTo>
                  <a:lnTo>
                    <a:pt x="1" y="433"/>
                  </a:lnTo>
                  <a:lnTo>
                    <a:pt x="1095" y="433"/>
                  </a:lnTo>
                  <a:lnTo>
                    <a:pt x="109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113"/>
            <p:cNvSpPr/>
            <p:nvPr/>
          </p:nvSpPr>
          <p:spPr>
            <a:xfrm>
              <a:off x="4762721" y="2565344"/>
              <a:ext cx="314483" cy="137920"/>
            </a:xfrm>
            <a:custGeom>
              <a:rect b="b" l="l" r="r" t="t"/>
              <a:pathLst>
                <a:path extrusionOk="0" h="5353" w="12207">
                  <a:moveTo>
                    <a:pt x="7483" y="435"/>
                  </a:moveTo>
                  <a:cubicBezTo>
                    <a:pt x="7650" y="435"/>
                    <a:pt x="7816" y="499"/>
                    <a:pt x="7942" y="627"/>
                  </a:cubicBezTo>
                  <a:lnTo>
                    <a:pt x="9575" y="2255"/>
                  </a:lnTo>
                  <a:cubicBezTo>
                    <a:pt x="9827" y="2512"/>
                    <a:pt x="9827" y="2921"/>
                    <a:pt x="9575" y="3173"/>
                  </a:cubicBezTo>
                  <a:lnTo>
                    <a:pt x="9113" y="3635"/>
                  </a:lnTo>
                  <a:lnTo>
                    <a:pt x="6567" y="1084"/>
                  </a:lnTo>
                  <a:lnTo>
                    <a:pt x="7024" y="627"/>
                  </a:lnTo>
                  <a:cubicBezTo>
                    <a:pt x="7150" y="499"/>
                    <a:pt x="7317" y="435"/>
                    <a:pt x="7483" y="435"/>
                  </a:cubicBezTo>
                  <a:close/>
                  <a:moveTo>
                    <a:pt x="7481" y="0"/>
                  </a:moveTo>
                  <a:cubicBezTo>
                    <a:pt x="7205" y="0"/>
                    <a:pt x="6929" y="106"/>
                    <a:pt x="6719" y="318"/>
                  </a:cubicBezTo>
                  <a:lnTo>
                    <a:pt x="6106" y="932"/>
                  </a:lnTo>
                  <a:cubicBezTo>
                    <a:pt x="5596" y="1441"/>
                    <a:pt x="5192" y="1689"/>
                    <a:pt x="4873" y="1689"/>
                  </a:cubicBezTo>
                  <a:cubicBezTo>
                    <a:pt x="4735" y="1689"/>
                    <a:pt x="4607" y="1646"/>
                    <a:pt x="4492" y="1565"/>
                  </a:cubicBezTo>
                  <a:cubicBezTo>
                    <a:pt x="4478" y="1555"/>
                    <a:pt x="4450" y="1536"/>
                    <a:pt x="4402" y="1498"/>
                  </a:cubicBezTo>
                  <a:lnTo>
                    <a:pt x="4131" y="1831"/>
                  </a:lnTo>
                  <a:cubicBezTo>
                    <a:pt x="4183" y="1874"/>
                    <a:pt x="4221" y="1903"/>
                    <a:pt x="4254" y="1922"/>
                  </a:cubicBezTo>
                  <a:cubicBezTo>
                    <a:pt x="4435" y="2050"/>
                    <a:pt x="4654" y="2122"/>
                    <a:pt x="4873" y="2122"/>
                  </a:cubicBezTo>
                  <a:cubicBezTo>
                    <a:pt x="5278" y="2122"/>
                    <a:pt x="5720" y="1884"/>
                    <a:pt x="6258" y="1384"/>
                  </a:cubicBezTo>
                  <a:lnTo>
                    <a:pt x="8804" y="3935"/>
                  </a:lnTo>
                  <a:cubicBezTo>
                    <a:pt x="8095" y="4596"/>
                    <a:pt x="7400" y="4920"/>
                    <a:pt x="6681" y="4920"/>
                  </a:cubicBezTo>
                  <a:cubicBezTo>
                    <a:pt x="5102" y="4920"/>
                    <a:pt x="3488" y="3306"/>
                    <a:pt x="1923" y="1746"/>
                  </a:cubicBezTo>
                  <a:cubicBezTo>
                    <a:pt x="1352" y="1175"/>
                    <a:pt x="800" y="613"/>
                    <a:pt x="324" y="71"/>
                  </a:cubicBezTo>
                  <a:lnTo>
                    <a:pt x="0" y="356"/>
                  </a:lnTo>
                  <a:cubicBezTo>
                    <a:pt x="486" y="913"/>
                    <a:pt x="1042" y="1474"/>
                    <a:pt x="1618" y="2050"/>
                  </a:cubicBezTo>
                  <a:cubicBezTo>
                    <a:pt x="3241" y="3673"/>
                    <a:pt x="4921" y="5353"/>
                    <a:pt x="6681" y="5353"/>
                  </a:cubicBezTo>
                  <a:cubicBezTo>
                    <a:pt x="7219" y="5353"/>
                    <a:pt x="7743" y="5200"/>
                    <a:pt x="8261" y="4891"/>
                  </a:cubicBezTo>
                  <a:lnTo>
                    <a:pt x="9689" y="4891"/>
                  </a:lnTo>
                  <a:cubicBezTo>
                    <a:pt x="10136" y="4891"/>
                    <a:pt x="10569" y="4710"/>
                    <a:pt x="10888" y="4391"/>
                  </a:cubicBezTo>
                  <a:cubicBezTo>
                    <a:pt x="11121" y="4154"/>
                    <a:pt x="11445" y="4025"/>
                    <a:pt x="11778" y="4025"/>
                  </a:cubicBezTo>
                  <a:lnTo>
                    <a:pt x="12206" y="4025"/>
                  </a:lnTo>
                  <a:lnTo>
                    <a:pt x="12206" y="3592"/>
                  </a:lnTo>
                  <a:lnTo>
                    <a:pt x="11778" y="3592"/>
                  </a:lnTo>
                  <a:cubicBezTo>
                    <a:pt x="11331" y="3592"/>
                    <a:pt x="10898" y="3773"/>
                    <a:pt x="10584" y="4092"/>
                  </a:cubicBezTo>
                  <a:cubicBezTo>
                    <a:pt x="10350" y="4325"/>
                    <a:pt x="10033" y="4458"/>
                    <a:pt x="9706" y="4458"/>
                  </a:cubicBezTo>
                  <a:cubicBezTo>
                    <a:pt x="9700" y="4458"/>
                    <a:pt x="9695" y="4458"/>
                    <a:pt x="9689" y="4458"/>
                  </a:cubicBezTo>
                  <a:lnTo>
                    <a:pt x="8866" y="4458"/>
                  </a:lnTo>
                  <a:cubicBezTo>
                    <a:pt x="8999" y="4349"/>
                    <a:pt x="9132" y="4225"/>
                    <a:pt x="9265" y="4092"/>
                  </a:cubicBezTo>
                  <a:lnTo>
                    <a:pt x="9879" y="3483"/>
                  </a:lnTo>
                  <a:cubicBezTo>
                    <a:pt x="10298" y="3059"/>
                    <a:pt x="10298" y="2374"/>
                    <a:pt x="9879" y="1950"/>
                  </a:cubicBezTo>
                  <a:lnTo>
                    <a:pt x="8247" y="318"/>
                  </a:lnTo>
                  <a:cubicBezTo>
                    <a:pt x="8035" y="106"/>
                    <a:pt x="7758" y="0"/>
                    <a:pt x="74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13"/>
            <p:cNvSpPr/>
            <p:nvPr/>
          </p:nvSpPr>
          <p:spPr>
            <a:xfrm>
              <a:off x="5088333" y="2657995"/>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13"/>
            <p:cNvSpPr/>
            <p:nvPr/>
          </p:nvSpPr>
          <p:spPr>
            <a:xfrm>
              <a:off x="4929688" y="2349640"/>
              <a:ext cx="115133" cy="115170"/>
            </a:xfrm>
            <a:custGeom>
              <a:rect b="b" l="l" r="r" t="t"/>
              <a:pathLst>
                <a:path extrusionOk="0" h="4470" w="4469">
                  <a:moveTo>
                    <a:pt x="2884" y="434"/>
                  </a:moveTo>
                  <a:lnTo>
                    <a:pt x="2884" y="1585"/>
                  </a:lnTo>
                  <a:lnTo>
                    <a:pt x="4036" y="1585"/>
                  </a:lnTo>
                  <a:lnTo>
                    <a:pt x="4036" y="2884"/>
                  </a:lnTo>
                  <a:lnTo>
                    <a:pt x="2884" y="2884"/>
                  </a:lnTo>
                  <a:lnTo>
                    <a:pt x="2884" y="4036"/>
                  </a:lnTo>
                  <a:lnTo>
                    <a:pt x="1585" y="4036"/>
                  </a:lnTo>
                  <a:lnTo>
                    <a:pt x="1585" y="2884"/>
                  </a:lnTo>
                  <a:lnTo>
                    <a:pt x="434" y="2880"/>
                  </a:lnTo>
                  <a:lnTo>
                    <a:pt x="434" y="1585"/>
                  </a:lnTo>
                  <a:lnTo>
                    <a:pt x="1585" y="1585"/>
                  </a:lnTo>
                  <a:lnTo>
                    <a:pt x="1585" y="434"/>
                  </a:lnTo>
                  <a:close/>
                  <a:moveTo>
                    <a:pt x="1152" y="1"/>
                  </a:moveTo>
                  <a:lnTo>
                    <a:pt x="1152" y="1152"/>
                  </a:lnTo>
                  <a:lnTo>
                    <a:pt x="1" y="1152"/>
                  </a:lnTo>
                  <a:lnTo>
                    <a:pt x="1" y="3317"/>
                  </a:lnTo>
                  <a:lnTo>
                    <a:pt x="1152" y="3317"/>
                  </a:lnTo>
                  <a:lnTo>
                    <a:pt x="1152" y="4469"/>
                  </a:lnTo>
                  <a:lnTo>
                    <a:pt x="3317" y="4469"/>
                  </a:lnTo>
                  <a:lnTo>
                    <a:pt x="3317" y="3317"/>
                  </a:lnTo>
                  <a:lnTo>
                    <a:pt x="4469" y="3317"/>
                  </a:lnTo>
                  <a:lnTo>
                    <a:pt x="4469" y="1152"/>
                  </a:lnTo>
                  <a:lnTo>
                    <a:pt x="3317" y="1152"/>
                  </a:lnTo>
                  <a:lnTo>
                    <a:pt x="331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13"/>
            <p:cNvSpPr/>
            <p:nvPr/>
          </p:nvSpPr>
          <p:spPr>
            <a:xfrm>
              <a:off x="4741750" y="2465016"/>
              <a:ext cx="15483" cy="24554"/>
            </a:xfrm>
            <a:custGeom>
              <a:rect b="b" l="l" r="r" t="t"/>
              <a:pathLst>
                <a:path extrusionOk="0" h="953" w="601">
                  <a:moveTo>
                    <a:pt x="205" y="1"/>
                  </a:moveTo>
                  <a:cubicBezTo>
                    <a:pt x="72" y="281"/>
                    <a:pt x="0" y="586"/>
                    <a:pt x="0" y="900"/>
                  </a:cubicBezTo>
                  <a:lnTo>
                    <a:pt x="0" y="952"/>
                  </a:lnTo>
                  <a:lnTo>
                    <a:pt x="434" y="943"/>
                  </a:lnTo>
                  <a:lnTo>
                    <a:pt x="434" y="900"/>
                  </a:lnTo>
                  <a:cubicBezTo>
                    <a:pt x="434" y="653"/>
                    <a:pt x="491" y="410"/>
                    <a:pt x="600" y="186"/>
                  </a:cubicBezTo>
                  <a:lnTo>
                    <a:pt x="2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13"/>
            <p:cNvSpPr/>
            <p:nvPr/>
          </p:nvSpPr>
          <p:spPr>
            <a:xfrm>
              <a:off x="4743579" y="2498974"/>
              <a:ext cx="14144" cy="14119"/>
            </a:xfrm>
            <a:custGeom>
              <a:rect b="b" l="l" r="r" t="t"/>
              <a:pathLst>
                <a:path extrusionOk="0" h="548" w="549">
                  <a:moveTo>
                    <a:pt x="415" y="1"/>
                  </a:moveTo>
                  <a:lnTo>
                    <a:pt x="1" y="110"/>
                  </a:lnTo>
                  <a:cubicBezTo>
                    <a:pt x="39" y="262"/>
                    <a:pt x="91" y="405"/>
                    <a:pt x="153" y="548"/>
                  </a:cubicBezTo>
                  <a:lnTo>
                    <a:pt x="548" y="381"/>
                  </a:lnTo>
                  <a:cubicBezTo>
                    <a:pt x="496" y="258"/>
                    <a:pt x="453" y="129"/>
                    <a:pt x="4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113"/>
            <p:cNvSpPr/>
            <p:nvPr/>
          </p:nvSpPr>
          <p:spPr>
            <a:xfrm>
              <a:off x="4869249" y="2640218"/>
              <a:ext cx="20739" cy="19659"/>
            </a:xfrm>
            <a:custGeom>
              <a:rect b="b" l="l" r="r" t="t"/>
              <a:pathLst>
                <a:path extrusionOk="0" h="763" w="805">
                  <a:moveTo>
                    <a:pt x="277" y="1"/>
                  </a:moveTo>
                  <a:lnTo>
                    <a:pt x="1" y="334"/>
                  </a:lnTo>
                  <a:cubicBezTo>
                    <a:pt x="191" y="491"/>
                    <a:pt x="376" y="638"/>
                    <a:pt x="548" y="762"/>
                  </a:cubicBezTo>
                  <a:lnTo>
                    <a:pt x="805" y="415"/>
                  </a:lnTo>
                  <a:cubicBezTo>
                    <a:pt x="638" y="296"/>
                    <a:pt x="462" y="158"/>
                    <a:pt x="2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113"/>
            <p:cNvSpPr/>
            <p:nvPr/>
          </p:nvSpPr>
          <p:spPr>
            <a:xfrm>
              <a:off x="4892899" y="2656888"/>
              <a:ext cx="15251" cy="15227"/>
            </a:xfrm>
            <a:custGeom>
              <a:rect b="b" l="l" r="r" t="t"/>
              <a:pathLst>
                <a:path extrusionOk="0" h="591" w="592">
                  <a:moveTo>
                    <a:pt x="229" y="1"/>
                  </a:moveTo>
                  <a:lnTo>
                    <a:pt x="1" y="367"/>
                  </a:lnTo>
                  <a:cubicBezTo>
                    <a:pt x="134" y="453"/>
                    <a:pt x="267" y="529"/>
                    <a:pt x="391" y="591"/>
                  </a:cubicBezTo>
                  <a:lnTo>
                    <a:pt x="591" y="206"/>
                  </a:lnTo>
                  <a:cubicBezTo>
                    <a:pt x="477" y="148"/>
                    <a:pt x="353" y="82"/>
                    <a:pt x="2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2" name="Google Shape;7242;p113"/>
          <p:cNvGrpSpPr/>
          <p:nvPr/>
        </p:nvGrpSpPr>
        <p:grpSpPr>
          <a:xfrm>
            <a:off x="6607419" y="2904309"/>
            <a:ext cx="378966" cy="380008"/>
            <a:chOff x="6607419" y="2904309"/>
            <a:chExt cx="378966" cy="380008"/>
          </a:xfrm>
        </p:grpSpPr>
        <p:sp>
          <p:nvSpPr>
            <p:cNvPr id="7243" name="Google Shape;7243;p113"/>
            <p:cNvSpPr/>
            <p:nvPr/>
          </p:nvSpPr>
          <p:spPr>
            <a:xfrm>
              <a:off x="6607419" y="2904309"/>
              <a:ext cx="378966" cy="338552"/>
            </a:xfrm>
            <a:custGeom>
              <a:rect b="b" l="l" r="r" t="t"/>
              <a:pathLst>
                <a:path extrusionOk="0" h="13140" w="14710">
                  <a:moveTo>
                    <a:pt x="7357" y="429"/>
                  </a:moveTo>
                  <a:cubicBezTo>
                    <a:pt x="7952" y="434"/>
                    <a:pt x="8433" y="915"/>
                    <a:pt x="8433" y="1509"/>
                  </a:cubicBezTo>
                  <a:lnTo>
                    <a:pt x="8433" y="1747"/>
                  </a:lnTo>
                  <a:lnTo>
                    <a:pt x="7981" y="1148"/>
                  </a:lnTo>
                  <a:lnTo>
                    <a:pt x="6339" y="1148"/>
                  </a:lnTo>
                  <a:cubicBezTo>
                    <a:pt x="6491" y="719"/>
                    <a:pt x="6900" y="429"/>
                    <a:pt x="7357" y="429"/>
                  </a:cubicBezTo>
                  <a:close/>
                  <a:moveTo>
                    <a:pt x="7762" y="1581"/>
                  </a:moveTo>
                  <a:lnTo>
                    <a:pt x="8395" y="2418"/>
                  </a:lnTo>
                  <a:cubicBezTo>
                    <a:pt x="8269" y="2895"/>
                    <a:pt x="7839" y="3222"/>
                    <a:pt x="7356" y="3222"/>
                  </a:cubicBezTo>
                  <a:cubicBezTo>
                    <a:pt x="7309" y="3222"/>
                    <a:pt x="7262" y="3219"/>
                    <a:pt x="7214" y="3213"/>
                  </a:cubicBezTo>
                  <a:cubicBezTo>
                    <a:pt x="6677" y="3146"/>
                    <a:pt x="6272" y="2685"/>
                    <a:pt x="6272" y="2142"/>
                  </a:cubicBezTo>
                  <a:lnTo>
                    <a:pt x="6277" y="2142"/>
                  </a:lnTo>
                  <a:lnTo>
                    <a:pt x="6277" y="1581"/>
                  </a:lnTo>
                  <a:close/>
                  <a:moveTo>
                    <a:pt x="7771" y="3594"/>
                  </a:moveTo>
                  <a:lnTo>
                    <a:pt x="7771" y="4060"/>
                  </a:lnTo>
                  <a:cubicBezTo>
                    <a:pt x="7664" y="4193"/>
                    <a:pt x="7509" y="4260"/>
                    <a:pt x="7355" y="4260"/>
                  </a:cubicBezTo>
                  <a:cubicBezTo>
                    <a:pt x="7200" y="4260"/>
                    <a:pt x="7046" y="4193"/>
                    <a:pt x="6938" y="4060"/>
                  </a:cubicBezTo>
                  <a:lnTo>
                    <a:pt x="6938" y="3594"/>
                  </a:lnTo>
                  <a:cubicBezTo>
                    <a:pt x="7074" y="3634"/>
                    <a:pt x="7214" y="3654"/>
                    <a:pt x="7355" y="3654"/>
                  </a:cubicBezTo>
                  <a:cubicBezTo>
                    <a:pt x="7495" y="3654"/>
                    <a:pt x="7636" y="3634"/>
                    <a:pt x="7771" y="3594"/>
                  </a:cubicBezTo>
                  <a:close/>
                  <a:moveTo>
                    <a:pt x="9085" y="6416"/>
                  </a:moveTo>
                  <a:cubicBezTo>
                    <a:pt x="9442" y="6420"/>
                    <a:pt x="9727" y="6706"/>
                    <a:pt x="9732" y="7063"/>
                  </a:cubicBezTo>
                  <a:cubicBezTo>
                    <a:pt x="9732" y="7456"/>
                    <a:pt x="9411" y="7714"/>
                    <a:pt x="9078" y="7714"/>
                  </a:cubicBezTo>
                  <a:cubicBezTo>
                    <a:pt x="8920" y="7714"/>
                    <a:pt x="8758" y="7655"/>
                    <a:pt x="8628" y="7524"/>
                  </a:cubicBezTo>
                  <a:cubicBezTo>
                    <a:pt x="8219" y="7115"/>
                    <a:pt x="8509" y="6416"/>
                    <a:pt x="9085" y="6416"/>
                  </a:cubicBezTo>
                  <a:close/>
                  <a:moveTo>
                    <a:pt x="10246" y="4346"/>
                  </a:moveTo>
                  <a:lnTo>
                    <a:pt x="10251" y="5121"/>
                  </a:lnTo>
                  <a:lnTo>
                    <a:pt x="8870" y="5121"/>
                  </a:lnTo>
                  <a:lnTo>
                    <a:pt x="8870" y="6006"/>
                  </a:lnTo>
                  <a:cubicBezTo>
                    <a:pt x="8366" y="6111"/>
                    <a:pt x="8004" y="6549"/>
                    <a:pt x="8004" y="7063"/>
                  </a:cubicBezTo>
                  <a:cubicBezTo>
                    <a:pt x="8004" y="7577"/>
                    <a:pt x="8366" y="8019"/>
                    <a:pt x="8870" y="8124"/>
                  </a:cubicBezTo>
                  <a:lnTo>
                    <a:pt x="8870" y="8895"/>
                  </a:lnTo>
                  <a:lnTo>
                    <a:pt x="6691" y="8895"/>
                  </a:lnTo>
                  <a:cubicBezTo>
                    <a:pt x="6601" y="8471"/>
                    <a:pt x="6272" y="8138"/>
                    <a:pt x="5849" y="8053"/>
                  </a:cubicBezTo>
                  <a:lnTo>
                    <a:pt x="5849" y="5121"/>
                  </a:lnTo>
                  <a:lnTo>
                    <a:pt x="4464" y="5121"/>
                  </a:lnTo>
                  <a:lnTo>
                    <a:pt x="4464" y="4346"/>
                  </a:lnTo>
                  <a:lnTo>
                    <a:pt x="6615" y="4346"/>
                  </a:lnTo>
                  <a:cubicBezTo>
                    <a:pt x="6808" y="4576"/>
                    <a:pt x="7081" y="4692"/>
                    <a:pt x="7355" y="4692"/>
                  </a:cubicBezTo>
                  <a:cubicBezTo>
                    <a:pt x="7628" y="4692"/>
                    <a:pt x="7902" y="4576"/>
                    <a:pt x="8095" y="4346"/>
                  </a:cubicBezTo>
                  <a:close/>
                  <a:moveTo>
                    <a:pt x="5626" y="8458"/>
                  </a:moveTo>
                  <a:cubicBezTo>
                    <a:pt x="5959" y="8458"/>
                    <a:pt x="6277" y="8716"/>
                    <a:pt x="6277" y="9109"/>
                  </a:cubicBezTo>
                  <a:cubicBezTo>
                    <a:pt x="6277" y="9466"/>
                    <a:pt x="5987" y="9756"/>
                    <a:pt x="5630" y="9756"/>
                  </a:cubicBezTo>
                  <a:cubicBezTo>
                    <a:pt x="5054" y="9756"/>
                    <a:pt x="4764" y="9057"/>
                    <a:pt x="5173" y="8647"/>
                  </a:cubicBezTo>
                  <a:cubicBezTo>
                    <a:pt x="5305" y="8517"/>
                    <a:pt x="5467" y="8458"/>
                    <a:pt x="5626" y="8458"/>
                  </a:cubicBezTo>
                  <a:close/>
                  <a:moveTo>
                    <a:pt x="7357" y="1"/>
                  </a:moveTo>
                  <a:cubicBezTo>
                    <a:pt x="6520" y="1"/>
                    <a:pt x="5844" y="677"/>
                    <a:pt x="5844" y="1509"/>
                  </a:cubicBezTo>
                  <a:lnTo>
                    <a:pt x="5844" y="2142"/>
                  </a:lnTo>
                  <a:cubicBezTo>
                    <a:pt x="5844" y="2642"/>
                    <a:pt x="6091" y="3113"/>
                    <a:pt x="6505" y="3394"/>
                  </a:cubicBezTo>
                  <a:lnTo>
                    <a:pt x="6505" y="3913"/>
                  </a:lnTo>
                  <a:lnTo>
                    <a:pt x="824" y="3913"/>
                  </a:lnTo>
                  <a:cubicBezTo>
                    <a:pt x="371" y="3913"/>
                    <a:pt x="0" y="4279"/>
                    <a:pt x="0" y="4736"/>
                  </a:cubicBezTo>
                  <a:cubicBezTo>
                    <a:pt x="0" y="5188"/>
                    <a:pt x="371" y="5554"/>
                    <a:pt x="824" y="5554"/>
                  </a:cubicBezTo>
                  <a:lnTo>
                    <a:pt x="2146" y="5554"/>
                  </a:lnTo>
                  <a:lnTo>
                    <a:pt x="2146" y="5121"/>
                  </a:lnTo>
                  <a:lnTo>
                    <a:pt x="824" y="5121"/>
                  </a:lnTo>
                  <a:cubicBezTo>
                    <a:pt x="609" y="5121"/>
                    <a:pt x="433" y="4950"/>
                    <a:pt x="433" y="4736"/>
                  </a:cubicBezTo>
                  <a:cubicBezTo>
                    <a:pt x="433" y="4517"/>
                    <a:pt x="609" y="4346"/>
                    <a:pt x="824" y="4346"/>
                  </a:cubicBezTo>
                  <a:lnTo>
                    <a:pt x="4031" y="4346"/>
                  </a:lnTo>
                  <a:lnTo>
                    <a:pt x="4031" y="5121"/>
                  </a:lnTo>
                  <a:lnTo>
                    <a:pt x="2575" y="5121"/>
                  </a:lnTo>
                  <a:lnTo>
                    <a:pt x="2575" y="5554"/>
                  </a:lnTo>
                  <a:lnTo>
                    <a:pt x="5411" y="5554"/>
                  </a:lnTo>
                  <a:lnTo>
                    <a:pt x="5411" y="8053"/>
                  </a:lnTo>
                  <a:cubicBezTo>
                    <a:pt x="5249" y="8086"/>
                    <a:pt x="5097" y="8157"/>
                    <a:pt x="4964" y="8257"/>
                  </a:cubicBezTo>
                  <a:lnTo>
                    <a:pt x="4102" y="7396"/>
                  </a:lnTo>
                  <a:lnTo>
                    <a:pt x="1656" y="7396"/>
                  </a:lnTo>
                  <a:lnTo>
                    <a:pt x="1656" y="7829"/>
                  </a:lnTo>
                  <a:lnTo>
                    <a:pt x="3926" y="7829"/>
                  </a:lnTo>
                  <a:lnTo>
                    <a:pt x="4683" y="8586"/>
                  </a:lnTo>
                  <a:cubicBezTo>
                    <a:pt x="4331" y="9223"/>
                    <a:pt x="4697" y="10018"/>
                    <a:pt x="5411" y="10165"/>
                  </a:cubicBezTo>
                  <a:lnTo>
                    <a:pt x="5411" y="13140"/>
                  </a:lnTo>
                  <a:lnTo>
                    <a:pt x="5844" y="13140"/>
                  </a:lnTo>
                  <a:lnTo>
                    <a:pt x="5844" y="10165"/>
                  </a:lnTo>
                  <a:cubicBezTo>
                    <a:pt x="6267" y="10080"/>
                    <a:pt x="6596" y="9747"/>
                    <a:pt x="6686" y="9323"/>
                  </a:cubicBezTo>
                  <a:lnTo>
                    <a:pt x="8866" y="9323"/>
                  </a:lnTo>
                  <a:lnTo>
                    <a:pt x="8866" y="10518"/>
                  </a:lnTo>
                  <a:lnTo>
                    <a:pt x="9294" y="10518"/>
                  </a:lnTo>
                  <a:lnTo>
                    <a:pt x="9294" y="8124"/>
                  </a:lnTo>
                  <a:cubicBezTo>
                    <a:pt x="9461" y="8091"/>
                    <a:pt x="9613" y="8019"/>
                    <a:pt x="9741" y="7915"/>
                  </a:cubicBezTo>
                  <a:lnTo>
                    <a:pt x="10588" y="8762"/>
                  </a:lnTo>
                  <a:lnTo>
                    <a:pt x="13225" y="8762"/>
                  </a:lnTo>
                  <a:lnTo>
                    <a:pt x="13225" y="8333"/>
                  </a:lnTo>
                  <a:lnTo>
                    <a:pt x="10769" y="8333"/>
                  </a:lnTo>
                  <a:lnTo>
                    <a:pt x="10027" y="7586"/>
                  </a:lnTo>
                  <a:cubicBezTo>
                    <a:pt x="10379" y="6949"/>
                    <a:pt x="10013" y="6154"/>
                    <a:pt x="9299" y="6006"/>
                  </a:cubicBezTo>
                  <a:lnTo>
                    <a:pt x="9299" y="5554"/>
                  </a:lnTo>
                  <a:lnTo>
                    <a:pt x="13886" y="5554"/>
                  </a:lnTo>
                  <a:cubicBezTo>
                    <a:pt x="14338" y="5554"/>
                    <a:pt x="14709" y="5188"/>
                    <a:pt x="14709" y="4736"/>
                  </a:cubicBezTo>
                  <a:cubicBezTo>
                    <a:pt x="14709" y="4279"/>
                    <a:pt x="14338" y="3913"/>
                    <a:pt x="13886" y="3913"/>
                  </a:cubicBezTo>
                  <a:lnTo>
                    <a:pt x="11959" y="3913"/>
                  </a:lnTo>
                  <a:lnTo>
                    <a:pt x="11959" y="4346"/>
                  </a:lnTo>
                  <a:lnTo>
                    <a:pt x="13886" y="4346"/>
                  </a:lnTo>
                  <a:cubicBezTo>
                    <a:pt x="14100" y="4346"/>
                    <a:pt x="14276" y="4517"/>
                    <a:pt x="14276" y="4736"/>
                  </a:cubicBezTo>
                  <a:cubicBezTo>
                    <a:pt x="14276" y="4950"/>
                    <a:pt x="14100" y="5121"/>
                    <a:pt x="13886" y="5121"/>
                  </a:cubicBezTo>
                  <a:lnTo>
                    <a:pt x="10679" y="5121"/>
                  </a:lnTo>
                  <a:lnTo>
                    <a:pt x="10679" y="4346"/>
                  </a:lnTo>
                  <a:lnTo>
                    <a:pt x="11526" y="4346"/>
                  </a:lnTo>
                  <a:lnTo>
                    <a:pt x="11526" y="3913"/>
                  </a:lnTo>
                  <a:lnTo>
                    <a:pt x="8204" y="3913"/>
                  </a:lnTo>
                  <a:lnTo>
                    <a:pt x="8204" y="3394"/>
                  </a:lnTo>
                  <a:cubicBezTo>
                    <a:pt x="8618" y="3113"/>
                    <a:pt x="8866" y="2642"/>
                    <a:pt x="8866" y="2142"/>
                  </a:cubicBezTo>
                  <a:lnTo>
                    <a:pt x="8866" y="1509"/>
                  </a:lnTo>
                  <a:cubicBezTo>
                    <a:pt x="8866" y="677"/>
                    <a:pt x="8190" y="1"/>
                    <a:pt x="735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113"/>
            <p:cNvSpPr/>
            <p:nvPr/>
          </p:nvSpPr>
          <p:spPr>
            <a:xfrm>
              <a:off x="6746794" y="3253863"/>
              <a:ext cx="11181" cy="29707"/>
            </a:xfrm>
            <a:custGeom>
              <a:rect b="b" l="l" r="r" t="t"/>
              <a:pathLst>
                <a:path extrusionOk="0" h="1153" w="434">
                  <a:moveTo>
                    <a:pt x="1" y="1"/>
                  </a:moveTo>
                  <a:lnTo>
                    <a:pt x="1" y="1152"/>
                  </a:lnTo>
                  <a:lnTo>
                    <a:pt x="434" y="1152"/>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13"/>
            <p:cNvSpPr/>
            <p:nvPr/>
          </p:nvSpPr>
          <p:spPr>
            <a:xfrm>
              <a:off x="6791312" y="3178964"/>
              <a:ext cx="11181" cy="105353"/>
            </a:xfrm>
            <a:custGeom>
              <a:rect b="b" l="l" r="r" t="t"/>
              <a:pathLst>
                <a:path extrusionOk="0" h="4089" w="434">
                  <a:moveTo>
                    <a:pt x="0" y="0"/>
                  </a:moveTo>
                  <a:lnTo>
                    <a:pt x="0" y="4088"/>
                  </a:lnTo>
                  <a:lnTo>
                    <a:pt x="433" y="4088"/>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13"/>
            <p:cNvSpPr/>
            <p:nvPr/>
          </p:nvSpPr>
          <p:spPr>
            <a:xfrm>
              <a:off x="6628261" y="2925050"/>
              <a:ext cx="64870" cy="64876"/>
            </a:xfrm>
            <a:custGeom>
              <a:rect b="b" l="l" r="r" t="t"/>
              <a:pathLst>
                <a:path extrusionOk="0" h="2518" w="2518">
                  <a:moveTo>
                    <a:pt x="0" y="0"/>
                  </a:moveTo>
                  <a:lnTo>
                    <a:pt x="0" y="2517"/>
                  </a:lnTo>
                  <a:lnTo>
                    <a:pt x="433" y="2517"/>
                  </a:lnTo>
                  <a:lnTo>
                    <a:pt x="429" y="433"/>
                  </a:lnTo>
                  <a:lnTo>
                    <a:pt x="2518" y="433"/>
                  </a:lnTo>
                  <a:lnTo>
                    <a:pt x="251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13"/>
            <p:cNvSpPr/>
            <p:nvPr/>
          </p:nvSpPr>
          <p:spPr>
            <a:xfrm>
              <a:off x="6628261" y="3197592"/>
              <a:ext cx="64870" cy="64876"/>
            </a:xfrm>
            <a:custGeom>
              <a:rect b="b" l="l" r="r" t="t"/>
              <a:pathLst>
                <a:path extrusionOk="0" h="2518" w="2518">
                  <a:moveTo>
                    <a:pt x="0" y="1"/>
                  </a:moveTo>
                  <a:lnTo>
                    <a:pt x="0" y="2518"/>
                  </a:lnTo>
                  <a:lnTo>
                    <a:pt x="2518" y="2518"/>
                  </a:lnTo>
                  <a:lnTo>
                    <a:pt x="2518" y="2085"/>
                  </a:lnTo>
                  <a:lnTo>
                    <a:pt x="429" y="2085"/>
                  </a:lnTo>
                  <a:lnTo>
                    <a:pt x="42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13"/>
            <p:cNvSpPr/>
            <p:nvPr/>
          </p:nvSpPr>
          <p:spPr>
            <a:xfrm>
              <a:off x="6900673" y="2925050"/>
              <a:ext cx="64999" cy="64876"/>
            </a:xfrm>
            <a:custGeom>
              <a:rect b="b" l="l" r="r" t="t"/>
              <a:pathLst>
                <a:path extrusionOk="0" h="2518" w="2523">
                  <a:moveTo>
                    <a:pt x="0" y="0"/>
                  </a:moveTo>
                  <a:lnTo>
                    <a:pt x="0" y="433"/>
                  </a:lnTo>
                  <a:lnTo>
                    <a:pt x="2089" y="433"/>
                  </a:lnTo>
                  <a:lnTo>
                    <a:pt x="2089" y="2517"/>
                  </a:lnTo>
                  <a:lnTo>
                    <a:pt x="2522" y="2517"/>
                  </a:lnTo>
                  <a:lnTo>
                    <a:pt x="252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13"/>
            <p:cNvSpPr/>
            <p:nvPr/>
          </p:nvSpPr>
          <p:spPr>
            <a:xfrm>
              <a:off x="6900673" y="3197592"/>
              <a:ext cx="64999" cy="64876"/>
            </a:xfrm>
            <a:custGeom>
              <a:rect b="b" l="l" r="r" t="t"/>
              <a:pathLst>
                <a:path extrusionOk="0" h="2518" w="2523">
                  <a:moveTo>
                    <a:pt x="2089" y="1"/>
                  </a:moveTo>
                  <a:lnTo>
                    <a:pt x="2089" y="2085"/>
                  </a:lnTo>
                  <a:lnTo>
                    <a:pt x="0" y="2085"/>
                  </a:lnTo>
                  <a:lnTo>
                    <a:pt x="0" y="2518"/>
                  </a:lnTo>
                  <a:lnTo>
                    <a:pt x="2522" y="2518"/>
                  </a:lnTo>
                  <a:lnTo>
                    <a:pt x="252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13"/>
            <p:cNvSpPr/>
            <p:nvPr/>
          </p:nvSpPr>
          <p:spPr>
            <a:xfrm>
              <a:off x="6813493" y="3186307"/>
              <a:ext cx="106554" cy="97134"/>
            </a:xfrm>
            <a:custGeom>
              <a:rect b="b" l="l" r="r" t="t"/>
              <a:pathLst>
                <a:path extrusionOk="0" h="3770" w="4136">
                  <a:moveTo>
                    <a:pt x="1078" y="1170"/>
                  </a:moveTo>
                  <a:cubicBezTo>
                    <a:pt x="1410" y="1170"/>
                    <a:pt x="1728" y="1429"/>
                    <a:pt x="1728" y="1819"/>
                  </a:cubicBezTo>
                  <a:cubicBezTo>
                    <a:pt x="1728" y="2176"/>
                    <a:pt x="1443" y="2461"/>
                    <a:pt x="1086" y="2466"/>
                  </a:cubicBezTo>
                  <a:lnTo>
                    <a:pt x="1081" y="2466"/>
                  </a:lnTo>
                  <a:cubicBezTo>
                    <a:pt x="505" y="2466"/>
                    <a:pt x="215" y="1771"/>
                    <a:pt x="624" y="1362"/>
                  </a:cubicBezTo>
                  <a:cubicBezTo>
                    <a:pt x="756" y="1229"/>
                    <a:pt x="919" y="1170"/>
                    <a:pt x="1078" y="1170"/>
                  </a:cubicBezTo>
                  <a:close/>
                  <a:moveTo>
                    <a:pt x="867" y="1"/>
                  </a:moveTo>
                  <a:lnTo>
                    <a:pt x="867" y="757"/>
                  </a:lnTo>
                  <a:cubicBezTo>
                    <a:pt x="362" y="857"/>
                    <a:pt x="1" y="1300"/>
                    <a:pt x="1" y="1814"/>
                  </a:cubicBezTo>
                  <a:cubicBezTo>
                    <a:pt x="1" y="2328"/>
                    <a:pt x="362" y="2770"/>
                    <a:pt x="867" y="2870"/>
                  </a:cubicBezTo>
                  <a:lnTo>
                    <a:pt x="867" y="3770"/>
                  </a:lnTo>
                  <a:lnTo>
                    <a:pt x="1300" y="3770"/>
                  </a:lnTo>
                  <a:lnTo>
                    <a:pt x="1300" y="2875"/>
                  </a:lnTo>
                  <a:cubicBezTo>
                    <a:pt x="2037" y="2723"/>
                    <a:pt x="2399" y="1881"/>
                    <a:pt x="1995" y="1243"/>
                  </a:cubicBezTo>
                  <a:lnTo>
                    <a:pt x="2613" y="624"/>
                  </a:lnTo>
                  <a:lnTo>
                    <a:pt x="4136" y="624"/>
                  </a:lnTo>
                  <a:lnTo>
                    <a:pt x="4136" y="191"/>
                  </a:lnTo>
                  <a:lnTo>
                    <a:pt x="2432" y="191"/>
                  </a:lnTo>
                  <a:lnTo>
                    <a:pt x="1695" y="929"/>
                  </a:lnTo>
                  <a:cubicBezTo>
                    <a:pt x="1576" y="843"/>
                    <a:pt x="1443" y="786"/>
                    <a:pt x="1300" y="757"/>
                  </a:cubicBezTo>
                  <a:lnTo>
                    <a:pt x="130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13"/>
            <p:cNvSpPr/>
            <p:nvPr/>
          </p:nvSpPr>
          <p:spPr>
            <a:xfrm>
              <a:off x="6769001" y="3045939"/>
              <a:ext cx="11181" cy="29681"/>
            </a:xfrm>
            <a:custGeom>
              <a:rect b="b" l="l" r="r" t="t"/>
              <a:pathLst>
                <a:path extrusionOk="0" h="1152" w="434">
                  <a:moveTo>
                    <a:pt x="5" y="0"/>
                  </a:moveTo>
                  <a:lnTo>
                    <a:pt x="0" y="1152"/>
                  </a:lnTo>
                  <a:lnTo>
                    <a:pt x="433" y="1152"/>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13"/>
            <p:cNvSpPr/>
            <p:nvPr/>
          </p:nvSpPr>
          <p:spPr>
            <a:xfrm>
              <a:off x="6769001" y="3086648"/>
              <a:ext cx="11181" cy="11182"/>
            </a:xfrm>
            <a:custGeom>
              <a:rect b="b" l="l" r="r" t="t"/>
              <a:pathLst>
                <a:path extrusionOk="0" h="434" w="434">
                  <a:moveTo>
                    <a:pt x="5"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113"/>
          <p:cNvGrpSpPr/>
          <p:nvPr/>
        </p:nvGrpSpPr>
        <p:grpSpPr>
          <a:xfrm>
            <a:off x="1566032" y="3513548"/>
            <a:ext cx="308351" cy="379982"/>
            <a:chOff x="1566032" y="3513548"/>
            <a:chExt cx="308351" cy="379982"/>
          </a:xfrm>
        </p:grpSpPr>
        <p:sp>
          <p:nvSpPr>
            <p:cNvPr id="7254" name="Google Shape;7254;p113"/>
            <p:cNvSpPr/>
            <p:nvPr/>
          </p:nvSpPr>
          <p:spPr>
            <a:xfrm>
              <a:off x="1566032" y="3513548"/>
              <a:ext cx="274139" cy="371402"/>
            </a:xfrm>
            <a:custGeom>
              <a:rect b="b" l="l" r="r" t="t"/>
              <a:pathLst>
                <a:path extrusionOk="0" h="14415" w="10641">
                  <a:moveTo>
                    <a:pt x="7210" y="8105"/>
                  </a:moveTo>
                  <a:lnTo>
                    <a:pt x="7210" y="9233"/>
                  </a:lnTo>
                  <a:lnTo>
                    <a:pt x="5987" y="11198"/>
                  </a:lnTo>
                  <a:lnTo>
                    <a:pt x="4759" y="9233"/>
                  </a:lnTo>
                  <a:lnTo>
                    <a:pt x="4759" y="8105"/>
                  </a:lnTo>
                  <a:cubicBezTo>
                    <a:pt x="5152" y="8274"/>
                    <a:pt x="5569" y="8358"/>
                    <a:pt x="5986" y="8358"/>
                  </a:cubicBezTo>
                  <a:cubicBezTo>
                    <a:pt x="6403" y="8358"/>
                    <a:pt x="6820" y="8274"/>
                    <a:pt x="7210" y="8105"/>
                  </a:cubicBezTo>
                  <a:close/>
                  <a:moveTo>
                    <a:pt x="8809" y="11964"/>
                  </a:moveTo>
                  <a:cubicBezTo>
                    <a:pt x="9246" y="11964"/>
                    <a:pt x="9599" y="12321"/>
                    <a:pt x="9599" y="12759"/>
                  </a:cubicBezTo>
                  <a:lnTo>
                    <a:pt x="9603" y="12759"/>
                  </a:lnTo>
                  <a:cubicBezTo>
                    <a:pt x="9603" y="13235"/>
                    <a:pt x="9214" y="13550"/>
                    <a:pt x="8808" y="13550"/>
                  </a:cubicBezTo>
                  <a:cubicBezTo>
                    <a:pt x="8613" y="13550"/>
                    <a:pt x="8414" y="13477"/>
                    <a:pt x="8252" y="13316"/>
                  </a:cubicBezTo>
                  <a:cubicBezTo>
                    <a:pt x="7752" y="12816"/>
                    <a:pt x="8104" y="11964"/>
                    <a:pt x="8809" y="11964"/>
                  </a:cubicBezTo>
                  <a:close/>
                  <a:moveTo>
                    <a:pt x="7224" y="1"/>
                  </a:moveTo>
                  <a:lnTo>
                    <a:pt x="7224" y="434"/>
                  </a:lnTo>
                  <a:lnTo>
                    <a:pt x="7719" y="434"/>
                  </a:lnTo>
                  <a:cubicBezTo>
                    <a:pt x="8233" y="434"/>
                    <a:pt x="8652" y="853"/>
                    <a:pt x="8652" y="1371"/>
                  </a:cubicBezTo>
                  <a:lnTo>
                    <a:pt x="8652" y="3170"/>
                  </a:lnTo>
                  <a:lnTo>
                    <a:pt x="5116" y="3170"/>
                  </a:lnTo>
                  <a:lnTo>
                    <a:pt x="5116" y="3603"/>
                  </a:lnTo>
                  <a:lnTo>
                    <a:pt x="8647" y="3603"/>
                  </a:lnTo>
                  <a:lnTo>
                    <a:pt x="8647" y="5264"/>
                  </a:lnTo>
                  <a:cubicBezTo>
                    <a:pt x="8647" y="6434"/>
                    <a:pt x="7881" y="7467"/>
                    <a:pt x="6758" y="7810"/>
                  </a:cubicBezTo>
                  <a:cubicBezTo>
                    <a:pt x="6503" y="7887"/>
                    <a:pt x="6243" y="7924"/>
                    <a:pt x="5985" y="7924"/>
                  </a:cubicBezTo>
                  <a:cubicBezTo>
                    <a:pt x="5115" y="7924"/>
                    <a:pt x="4276" y="7498"/>
                    <a:pt x="3769" y="6749"/>
                  </a:cubicBezTo>
                  <a:lnTo>
                    <a:pt x="3412" y="6991"/>
                  </a:lnTo>
                  <a:cubicBezTo>
                    <a:pt x="3655" y="7348"/>
                    <a:pt x="3964" y="7648"/>
                    <a:pt x="4331" y="7881"/>
                  </a:cubicBezTo>
                  <a:lnTo>
                    <a:pt x="4331" y="9080"/>
                  </a:lnTo>
                  <a:lnTo>
                    <a:pt x="2527" y="9080"/>
                  </a:lnTo>
                  <a:cubicBezTo>
                    <a:pt x="1133" y="9080"/>
                    <a:pt x="5" y="10208"/>
                    <a:pt x="0" y="11602"/>
                  </a:cubicBezTo>
                  <a:lnTo>
                    <a:pt x="0" y="12749"/>
                  </a:lnTo>
                  <a:lnTo>
                    <a:pt x="433" y="12749"/>
                  </a:lnTo>
                  <a:lnTo>
                    <a:pt x="433" y="11602"/>
                  </a:lnTo>
                  <a:cubicBezTo>
                    <a:pt x="438" y="10451"/>
                    <a:pt x="1371" y="9513"/>
                    <a:pt x="2527" y="9513"/>
                  </a:cubicBezTo>
                  <a:lnTo>
                    <a:pt x="2970" y="9513"/>
                  </a:lnTo>
                  <a:lnTo>
                    <a:pt x="2970" y="11112"/>
                  </a:lnTo>
                  <a:cubicBezTo>
                    <a:pt x="2146" y="11222"/>
                    <a:pt x="1533" y="11926"/>
                    <a:pt x="1528" y="12759"/>
                  </a:cubicBezTo>
                  <a:lnTo>
                    <a:pt x="1528" y="14415"/>
                  </a:lnTo>
                  <a:lnTo>
                    <a:pt x="2494" y="14415"/>
                  </a:lnTo>
                  <a:lnTo>
                    <a:pt x="2494" y="13982"/>
                  </a:lnTo>
                  <a:lnTo>
                    <a:pt x="1961" y="13982"/>
                  </a:lnTo>
                  <a:lnTo>
                    <a:pt x="1961" y="12759"/>
                  </a:lnTo>
                  <a:cubicBezTo>
                    <a:pt x="1961" y="12078"/>
                    <a:pt x="2508" y="11531"/>
                    <a:pt x="3184" y="11531"/>
                  </a:cubicBezTo>
                  <a:cubicBezTo>
                    <a:pt x="3864" y="11531"/>
                    <a:pt x="4412" y="12078"/>
                    <a:pt x="4412" y="12759"/>
                  </a:cubicBezTo>
                  <a:lnTo>
                    <a:pt x="4412" y="13982"/>
                  </a:lnTo>
                  <a:lnTo>
                    <a:pt x="3874" y="13982"/>
                  </a:lnTo>
                  <a:lnTo>
                    <a:pt x="3874" y="14415"/>
                  </a:lnTo>
                  <a:lnTo>
                    <a:pt x="4840" y="14415"/>
                  </a:lnTo>
                  <a:lnTo>
                    <a:pt x="4840" y="12759"/>
                  </a:lnTo>
                  <a:cubicBezTo>
                    <a:pt x="4840" y="11926"/>
                    <a:pt x="4226" y="11222"/>
                    <a:pt x="3398" y="11112"/>
                  </a:cubicBezTo>
                  <a:lnTo>
                    <a:pt x="3398" y="9513"/>
                  </a:lnTo>
                  <a:lnTo>
                    <a:pt x="4421" y="9513"/>
                  </a:lnTo>
                  <a:lnTo>
                    <a:pt x="5982" y="12012"/>
                  </a:lnTo>
                  <a:lnTo>
                    <a:pt x="7543" y="9513"/>
                  </a:lnTo>
                  <a:lnTo>
                    <a:pt x="8594" y="9513"/>
                  </a:lnTo>
                  <a:lnTo>
                    <a:pt x="8594" y="11550"/>
                  </a:lnTo>
                  <a:cubicBezTo>
                    <a:pt x="7971" y="11664"/>
                    <a:pt x="7533" y="12235"/>
                    <a:pt x="7590" y="12863"/>
                  </a:cubicBezTo>
                  <a:cubicBezTo>
                    <a:pt x="7648" y="13496"/>
                    <a:pt x="8176" y="13982"/>
                    <a:pt x="8809" y="13982"/>
                  </a:cubicBezTo>
                  <a:cubicBezTo>
                    <a:pt x="9446" y="13982"/>
                    <a:pt x="9975" y="13496"/>
                    <a:pt x="10032" y="12863"/>
                  </a:cubicBezTo>
                  <a:cubicBezTo>
                    <a:pt x="10089" y="12235"/>
                    <a:pt x="9651" y="11664"/>
                    <a:pt x="9028" y="11550"/>
                  </a:cubicBezTo>
                  <a:lnTo>
                    <a:pt x="9028" y="9513"/>
                  </a:lnTo>
                  <a:lnTo>
                    <a:pt x="9442" y="9513"/>
                  </a:lnTo>
                  <a:cubicBezTo>
                    <a:pt x="9789" y="9513"/>
                    <a:pt x="10132" y="9599"/>
                    <a:pt x="10436" y="9761"/>
                  </a:cubicBezTo>
                  <a:lnTo>
                    <a:pt x="10641" y="9380"/>
                  </a:lnTo>
                  <a:cubicBezTo>
                    <a:pt x="10274" y="9185"/>
                    <a:pt x="9860" y="9080"/>
                    <a:pt x="9446" y="9080"/>
                  </a:cubicBezTo>
                  <a:lnTo>
                    <a:pt x="7643" y="9080"/>
                  </a:lnTo>
                  <a:lnTo>
                    <a:pt x="7643" y="7881"/>
                  </a:lnTo>
                  <a:cubicBezTo>
                    <a:pt x="8542" y="7310"/>
                    <a:pt x="9085" y="6325"/>
                    <a:pt x="9085" y="5264"/>
                  </a:cubicBezTo>
                  <a:lnTo>
                    <a:pt x="9085" y="1366"/>
                  </a:lnTo>
                  <a:cubicBezTo>
                    <a:pt x="9085" y="615"/>
                    <a:pt x="8471" y="1"/>
                    <a:pt x="77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13"/>
            <p:cNvSpPr/>
            <p:nvPr/>
          </p:nvSpPr>
          <p:spPr>
            <a:xfrm>
              <a:off x="1843211" y="3762077"/>
              <a:ext cx="31173" cy="131453"/>
            </a:xfrm>
            <a:custGeom>
              <a:rect b="b" l="l" r="r" t="t"/>
              <a:pathLst>
                <a:path extrusionOk="0" h="5102" w="1210">
                  <a:moveTo>
                    <a:pt x="277" y="1"/>
                  </a:moveTo>
                  <a:lnTo>
                    <a:pt x="1" y="334"/>
                  </a:lnTo>
                  <a:cubicBezTo>
                    <a:pt x="491" y="733"/>
                    <a:pt x="776" y="1328"/>
                    <a:pt x="776" y="1956"/>
                  </a:cubicBezTo>
                  <a:lnTo>
                    <a:pt x="776" y="5102"/>
                  </a:lnTo>
                  <a:lnTo>
                    <a:pt x="1205" y="5102"/>
                  </a:lnTo>
                  <a:lnTo>
                    <a:pt x="1205" y="1956"/>
                  </a:lnTo>
                  <a:cubicBezTo>
                    <a:pt x="1209" y="1200"/>
                    <a:pt x="867" y="476"/>
                    <a:pt x="2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13"/>
            <p:cNvSpPr/>
            <p:nvPr/>
          </p:nvSpPr>
          <p:spPr>
            <a:xfrm>
              <a:off x="1566032" y="3853311"/>
              <a:ext cx="11181" cy="40219"/>
            </a:xfrm>
            <a:custGeom>
              <a:rect b="b" l="l" r="r" t="t"/>
              <a:pathLst>
                <a:path extrusionOk="0" h="1561" w="434">
                  <a:moveTo>
                    <a:pt x="0" y="0"/>
                  </a:moveTo>
                  <a:lnTo>
                    <a:pt x="0" y="1561"/>
                  </a:lnTo>
                  <a:lnTo>
                    <a:pt x="433" y="1561"/>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13"/>
            <p:cNvSpPr/>
            <p:nvPr/>
          </p:nvSpPr>
          <p:spPr>
            <a:xfrm>
              <a:off x="1640332" y="3513548"/>
              <a:ext cx="100551" cy="169714"/>
            </a:xfrm>
            <a:custGeom>
              <a:rect b="b" l="l" r="r" t="t"/>
              <a:pathLst>
                <a:path extrusionOk="0" h="6587" w="3903">
                  <a:moveTo>
                    <a:pt x="1371" y="1"/>
                  </a:moveTo>
                  <a:cubicBezTo>
                    <a:pt x="614" y="1"/>
                    <a:pt x="0" y="610"/>
                    <a:pt x="0" y="1366"/>
                  </a:cubicBezTo>
                  <a:lnTo>
                    <a:pt x="0" y="5259"/>
                  </a:lnTo>
                  <a:cubicBezTo>
                    <a:pt x="0" y="5721"/>
                    <a:pt x="100" y="6173"/>
                    <a:pt x="300" y="6587"/>
                  </a:cubicBezTo>
                  <a:lnTo>
                    <a:pt x="685" y="6406"/>
                  </a:lnTo>
                  <a:cubicBezTo>
                    <a:pt x="519" y="6044"/>
                    <a:pt x="428" y="5654"/>
                    <a:pt x="433" y="5259"/>
                  </a:cubicBezTo>
                  <a:lnTo>
                    <a:pt x="433" y="3603"/>
                  </a:lnTo>
                  <a:lnTo>
                    <a:pt x="1799" y="3603"/>
                  </a:lnTo>
                  <a:lnTo>
                    <a:pt x="1799" y="3170"/>
                  </a:lnTo>
                  <a:lnTo>
                    <a:pt x="433" y="3170"/>
                  </a:lnTo>
                  <a:lnTo>
                    <a:pt x="433" y="1366"/>
                  </a:lnTo>
                  <a:cubicBezTo>
                    <a:pt x="433" y="853"/>
                    <a:pt x="852" y="429"/>
                    <a:pt x="1371" y="429"/>
                  </a:cubicBezTo>
                  <a:lnTo>
                    <a:pt x="3902" y="429"/>
                  </a:lnTo>
                  <a:lnTo>
                    <a:pt x="390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13"/>
            <p:cNvSpPr/>
            <p:nvPr/>
          </p:nvSpPr>
          <p:spPr>
            <a:xfrm>
              <a:off x="1676966" y="3679810"/>
              <a:ext cx="23341" cy="21359"/>
            </a:xfrm>
            <a:custGeom>
              <a:rect b="b" l="l" r="r" t="t"/>
              <a:pathLst>
                <a:path extrusionOk="0" h="829" w="906">
                  <a:moveTo>
                    <a:pt x="329" y="1"/>
                  </a:moveTo>
                  <a:lnTo>
                    <a:pt x="1" y="286"/>
                  </a:lnTo>
                  <a:cubicBezTo>
                    <a:pt x="201" y="510"/>
                    <a:pt x="448" y="695"/>
                    <a:pt x="719" y="829"/>
                  </a:cubicBezTo>
                  <a:lnTo>
                    <a:pt x="905" y="438"/>
                  </a:lnTo>
                  <a:cubicBezTo>
                    <a:pt x="686" y="329"/>
                    <a:pt x="486" y="181"/>
                    <a:pt x="3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13"/>
            <p:cNvSpPr/>
            <p:nvPr/>
          </p:nvSpPr>
          <p:spPr>
            <a:xfrm>
              <a:off x="1665089" y="3662521"/>
              <a:ext cx="14479" cy="14609"/>
            </a:xfrm>
            <a:custGeom>
              <a:rect b="b" l="l" r="r" t="t"/>
              <a:pathLst>
                <a:path extrusionOk="0" h="567" w="562">
                  <a:moveTo>
                    <a:pt x="410" y="1"/>
                  </a:moveTo>
                  <a:lnTo>
                    <a:pt x="0" y="129"/>
                  </a:lnTo>
                  <a:cubicBezTo>
                    <a:pt x="43" y="281"/>
                    <a:pt x="105" y="429"/>
                    <a:pt x="186" y="567"/>
                  </a:cubicBezTo>
                  <a:lnTo>
                    <a:pt x="562" y="357"/>
                  </a:lnTo>
                  <a:cubicBezTo>
                    <a:pt x="500" y="243"/>
                    <a:pt x="448" y="124"/>
                    <a:pt x="4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13"/>
            <p:cNvSpPr/>
            <p:nvPr/>
          </p:nvSpPr>
          <p:spPr>
            <a:xfrm>
              <a:off x="1787435" y="3836615"/>
              <a:ext cx="11181" cy="11182"/>
            </a:xfrm>
            <a:custGeom>
              <a:rect b="b" l="l" r="r" t="t"/>
              <a:pathLst>
                <a:path extrusionOk="0" h="434" w="434">
                  <a:moveTo>
                    <a:pt x="0" y="1"/>
                  </a:moveTo>
                  <a:lnTo>
                    <a:pt x="0"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13"/>
            <p:cNvSpPr/>
            <p:nvPr/>
          </p:nvSpPr>
          <p:spPr>
            <a:xfrm>
              <a:off x="1697808" y="3537716"/>
              <a:ext cx="44672" cy="44522"/>
            </a:xfrm>
            <a:custGeom>
              <a:rect b="b" l="l" r="r" t="t"/>
              <a:pathLst>
                <a:path extrusionOk="0" h="1728" w="1734">
                  <a:moveTo>
                    <a:pt x="653" y="0"/>
                  </a:moveTo>
                  <a:lnTo>
                    <a:pt x="653" y="647"/>
                  </a:lnTo>
                  <a:lnTo>
                    <a:pt x="1" y="647"/>
                  </a:lnTo>
                  <a:lnTo>
                    <a:pt x="1" y="1080"/>
                  </a:lnTo>
                  <a:lnTo>
                    <a:pt x="653" y="1080"/>
                  </a:lnTo>
                  <a:lnTo>
                    <a:pt x="653" y="1728"/>
                  </a:lnTo>
                  <a:lnTo>
                    <a:pt x="1086" y="1728"/>
                  </a:lnTo>
                  <a:lnTo>
                    <a:pt x="1086" y="1080"/>
                  </a:lnTo>
                  <a:lnTo>
                    <a:pt x="1733" y="1080"/>
                  </a:lnTo>
                  <a:lnTo>
                    <a:pt x="1733" y="647"/>
                  </a:lnTo>
                  <a:lnTo>
                    <a:pt x="1086" y="647"/>
                  </a:lnTo>
                  <a:lnTo>
                    <a:pt x="108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113"/>
          <p:cNvGrpSpPr/>
          <p:nvPr/>
        </p:nvGrpSpPr>
        <p:grpSpPr>
          <a:xfrm>
            <a:off x="931348" y="3513419"/>
            <a:ext cx="308351" cy="380111"/>
            <a:chOff x="931348" y="3513419"/>
            <a:chExt cx="308351" cy="380111"/>
          </a:xfrm>
        </p:grpSpPr>
        <p:sp>
          <p:nvSpPr>
            <p:cNvPr id="7263" name="Google Shape;7263;p113"/>
            <p:cNvSpPr/>
            <p:nvPr/>
          </p:nvSpPr>
          <p:spPr>
            <a:xfrm>
              <a:off x="1211231" y="3768467"/>
              <a:ext cx="28468" cy="125063"/>
            </a:xfrm>
            <a:custGeom>
              <a:rect b="b" l="l" r="r" t="t"/>
              <a:pathLst>
                <a:path extrusionOk="0" h="4854" w="1105">
                  <a:moveTo>
                    <a:pt x="291" y="0"/>
                  </a:moveTo>
                  <a:lnTo>
                    <a:pt x="1" y="319"/>
                  </a:lnTo>
                  <a:cubicBezTo>
                    <a:pt x="429" y="714"/>
                    <a:pt x="672" y="1271"/>
                    <a:pt x="676" y="1856"/>
                  </a:cubicBezTo>
                  <a:lnTo>
                    <a:pt x="676" y="4854"/>
                  </a:lnTo>
                  <a:lnTo>
                    <a:pt x="1105" y="4854"/>
                  </a:lnTo>
                  <a:lnTo>
                    <a:pt x="1105" y="1856"/>
                  </a:lnTo>
                  <a:cubicBezTo>
                    <a:pt x="1105" y="1152"/>
                    <a:pt x="810" y="476"/>
                    <a:pt x="2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13"/>
            <p:cNvSpPr/>
            <p:nvPr/>
          </p:nvSpPr>
          <p:spPr>
            <a:xfrm>
              <a:off x="931348" y="3856970"/>
              <a:ext cx="11181" cy="36561"/>
            </a:xfrm>
            <a:custGeom>
              <a:rect b="b" l="l" r="r" t="t"/>
              <a:pathLst>
                <a:path extrusionOk="0" h="1419" w="434">
                  <a:moveTo>
                    <a:pt x="1" y="1"/>
                  </a:moveTo>
                  <a:lnTo>
                    <a:pt x="1" y="1419"/>
                  </a:lnTo>
                  <a:lnTo>
                    <a:pt x="434" y="1419"/>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13"/>
            <p:cNvSpPr/>
            <p:nvPr/>
          </p:nvSpPr>
          <p:spPr>
            <a:xfrm>
              <a:off x="931348" y="3617407"/>
              <a:ext cx="277694" cy="267544"/>
            </a:xfrm>
            <a:custGeom>
              <a:rect b="b" l="l" r="r" t="t"/>
              <a:pathLst>
                <a:path extrusionOk="0" h="10384" w="10779">
                  <a:moveTo>
                    <a:pt x="8076" y="438"/>
                  </a:moveTo>
                  <a:lnTo>
                    <a:pt x="8076" y="2066"/>
                  </a:lnTo>
                  <a:cubicBezTo>
                    <a:pt x="8076" y="3222"/>
                    <a:pt x="7143" y="4155"/>
                    <a:pt x="5987" y="4159"/>
                  </a:cubicBezTo>
                  <a:cubicBezTo>
                    <a:pt x="4835" y="4155"/>
                    <a:pt x="3898" y="3222"/>
                    <a:pt x="3898" y="2066"/>
                  </a:cubicBezTo>
                  <a:lnTo>
                    <a:pt x="3898" y="438"/>
                  </a:lnTo>
                  <a:close/>
                  <a:moveTo>
                    <a:pt x="4764" y="4269"/>
                  </a:moveTo>
                  <a:cubicBezTo>
                    <a:pt x="5145" y="4481"/>
                    <a:pt x="5567" y="4587"/>
                    <a:pt x="5989" y="4587"/>
                  </a:cubicBezTo>
                  <a:cubicBezTo>
                    <a:pt x="6412" y="4587"/>
                    <a:pt x="6834" y="4481"/>
                    <a:pt x="7215" y="4269"/>
                  </a:cubicBezTo>
                  <a:lnTo>
                    <a:pt x="7215" y="4269"/>
                  </a:lnTo>
                  <a:lnTo>
                    <a:pt x="7210" y="5349"/>
                  </a:lnTo>
                  <a:lnTo>
                    <a:pt x="5987" y="7310"/>
                  </a:lnTo>
                  <a:lnTo>
                    <a:pt x="4764" y="5349"/>
                  </a:lnTo>
                  <a:lnTo>
                    <a:pt x="4764" y="4269"/>
                  </a:lnTo>
                  <a:close/>
                  <a:moveTo>
                    <a:pt x="8806" y="7933"/>
                  </a:moveTo>
                  <a:cubicBezTo>
                    <a:pt x="9215" y="7933"/>
                    <a:pt x="9608" y="8251"/>
                    <a:pt x="9608" y="8728"/>
                  </a:cubicBezTo>
                  <a:cubicBezTo>
                    <a:pt x="9604" y="9166"/>
                    <a:pt x="9251" y="9522"/>
                    <a:pt x="8814" y="9522"/>
                  </a:cubicBezTo>
                  <a:cubicBezTo>
                    <a:pt x="8105" y="9522"/>
                    <a:pt x="7752" y="8666"/>
                    <a:pt x="8252" y="8166"/>
                  </a:cubicBezTo>
                  <a:cubicBezTo>
                    <a:pt x="8413" y="8005"/>
                    <a:pt x="8612" y="7933"/>
                    <a:pt x="8806" y="7933"/>
                  </a:cubicBezTo>
                  <a:close/>
                  <a:moveTo>
                    <a:pt x="3465" y="0"/>
                  </a:moveTo>
                  <a:lnTo>
                    <a:pt x="3465" y="2061"/>
                  </a:lnTo>
                  <a:cubicBezTo>
                    <a:pt x="3460" y="2794"/>
                    <a:pt x="3779" y="3484"/>
                    <a:pt x="4326" y="3964"/>
                  </a:cubicBezTo>
                  <a:lnTo>
                    <a:pt x="4326" y="5192"/>
                  </a:lnTo>
                  <a:lnTo>
                    <a:pt x="2513" y="5192"/>
                  </a:lnTo>
                  <a:lnTo>
                    <a:pt x="2513" y="3227"/>
                  </a:lnTo>
                  <a:lnTo>
                    <a:pt x="2080" y="3227"/>
                  </a:lnTo>
                  <a:lnTo>
                    <a:pt x="2080" y="5235"/>
                  </a:lnTo>
                  <a:cubicBezTo>
                    <a:pt x="876" y="5454"/>
                    <a:pt x="5" y="6496"/>
                    <a:pt x="1" y="7719"/>
                  </a:cubicBezTo>
                  <a:lnTo>
                    <a:pt x="1" y="8866"/>
                  </a:lnTo>
                  <a:lnTo>
                    <a:pt x="434" y="8866"/>
                  </a:lnTo>
                  <a:lnTo>
                    <a:pt x="434" y="7719"/>
                  </a:lnTo>
                  <a:cubicBezTo>
                    <a:pt x="438" y="6563"/>
                    <a:pt x="1371" y="5630"/>
                    <a:pt x="2527" y="5625"/>
                  </a:cubicBezTo>
                  <a:lnTo>
                    <a:pt x="2970" y="5625"/>
                  </a:lnTo>
                  <a:lnTo>
                    <a:pt x="2970" y="7081"/>
                  </a:lnTo>
                  <a:cubicBezTo>
                    <a:pt x="2147" y="7191"/>
                    <a:pt x="1533" y="7895"/>
                    <a:pt x="1528" y="8728"/>
                  </a:cubicBezTo>
                  <a:lnTo>
                    <a:pt x="1528" y="10384"/>
                  </a:lnTo>
                  <a:lnTo>
                    <a:pt x="2494" y="10384"/>
                  </a:lnTo>
                  <a:lnTo>
                    <a:pt x="2494" y="9951"/>
                  </a:lnTo>
                  <a:lnTo>
                    <a:pt x="1961" y="9951"/>
                  </a:lnTo>
                  <a:lnTo>
                    <a:pt x="1961" y="8728"/>
                  </a:lnTo>
                  <a:cubicBezTo>
                    <a:pt x="1961" y="8052"/>
                    <a:pt x="2508" y="7500"/>
                    <a:pt x="3184" y="7500"/>
                  </a:cubicBezTo>
                  <a:cubicBezTo>
                    <a:pt x="3865" y="7500"/>
                    <a:pt x="4412" y="8052"/>
                    <a:pt x="4412" y="8728"/>
                  </a:cubicBezTo>
                  <a:lnTo>
                    <a:pt x="4412" y="9951"/>
                  </a:lnTo>
                  <a:lnTo>
                    <a:pt x="3879" y="9951"/>
                  </a:lnTo>
                  <a:lnTo>
                    <a:pt x="3879" y="10384"/>
                  </a:lnTo>
                  <a:lnTo>
                    <a:pt x="4845" y="10384"/>
                  </a:lnTo>
                  <a:lnTo>
                    <a:pt x="4845" y="8728"/>
                  </a:lnTo>
                  <a:cubicBezTo>
                    <a:pt x="4840" y="7895"/>
                    <a:pt x="4226" y="7191"/>
                    <a:pt x="3403" y="7081"/>
                  </a:cubicBezTo>
                  <a:lnTo>
                    <a:pt x="3403" y="5625"/>
                  </a:lnTo>
                  <a:lnTo>
                    <a:pt x="4426" y="5625"/>
                  </a:lnTo>
                  <a:lnTo>
                    <a:pt x="5987" y="8123"/>
                  </a:lnTo>
                  <a:lnTo>
                    <a:pt x="7548" y="5625"/>
                  </a:lnTo>
                  <a:lnTo>
                    <a:pt x="8595" y="5625"/>
                  </a:lnTo>
                  <a:lnTo>
                    <a:pt x="8595" y="7519"/>
                  </a:lnTo>
                  <a:cubicBezTo>
                    <a:pt x="7971" y="7633"/>
                    <a:pt x="7534" y="8204"/>
                    <a:pt x="7591" y="8837"/>
                  </a:cubicBezTo>
                  <a:cubicBezTo>
                    <a:pt x="7648" y="9465"/>
                    <a:pt x="8176" y="9951"/>
                    <a:pt x="8809" y="9951"/>
                  </a:cubicBezTo>
                  <a:cubicBezTo>
                    <a:pt x="9447" y="9951"/>
                    <a:pt x="9975" y="9465"/>
                    <a:pt x="10032" y="8837"/>
                  </a:cubicBezTo>
                  <a:cubicBezTo>
                    <a:pt x="10089" y="8204"/>
                    <a:pt x="9651" y="7633"/>
                    <a:pt x="9028" y="7519"/>
                  </a:cubicBezTo>
                  <a:lnTo>
                    <a:pt x="9028" y="5625"/>
                  </a:lnTo>
                  <a:lnTo>
                    <a:pt x="9447" y="5625"/>
                  </a:lnTo>
                  <a:cubicBezTo>
                    <a:pt x="9837" y="5625"/>
                    <a:pt x="10217" y="5735"/>
                    <a:pt x="10551" y="5944"/>
                  </a:cubicBezTo>
                  <a:lnTo>
                    <a:pt x="10779" y="5578"/>
                  </a:lnTo>
                  <a:cubicBezTo>
                    <a:pt x="10508" y="5406"/>
                    <a:pt x="10208" y="5292"/>
                    <a:pt x="9889" y="5235"/>
                  </a:cubicBezTo>
                  <a:lnTo>
                    <a:pt x="9889" y="533"/>
                  </a:lnTo>
                  <a:lnTo>
                    <a:pt x="9461" y="533"/>
                  </a:lnTo>
                  <a:lnTo>
                    <a:pt x="9461" y="5192"/>
                  </a:lnTo>
                  <a:lnTo>
                    <a:pt x="7643" y="5192"/>
                  </a:lnTo>
                  <a:lnTo>
                    <a:pt x="7643" y="3964"/>
                  </a:lnTo>
                  <a:cubicBezTo>
                    <a:pt x="8195" y="3484"/>
                    <a:pt x="8509" y="2794"/>
                    <a:pt x="8509" y="2061"/>
                  </a:cubicBezTo>
                  <a:lnTo>
                    <a:pt x="85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13"/>
            <p:cNvSpPr/>
            <p:nvPr/>
          </p:nvSpPr>
          <p:spPr>
            <a:xfrm>
              <a:off x="984805" y="3513419"/>
              <a:ext cx="200716" cy="175975"/>
            </a:xfrm>
            <a:custGeom>
              <a:rect b="b" l="l" r="r" t="t"/>
              <a:pathLst>
                <a:path extrusionOk="0" h="6830" w="7791">
                  <a:moveTo>
                    <a:pt x="2180" y="1"/>
                  </a:moveTo>
                  <a:cubicBezTo>
                    <a:pt x="1585" y="1"/>
                    <a:pt x="1100" y="486"/>
                    <a:pt x="1100" y="1086"/>
                  </a:cubicBezTo>
                  <a:lnTo>
                    <a:pt x="1100" y="1847"/>
                  </a:lnTo>
                  <a:cubicBezTo>
                    <a:pt x="395" y="2580"/>
                    <a:pt x="0" y="3565"/>
                    <a:pt x="5" y="4584"/>
                  </a:cubicBezTo>
                  <a:lnTo>
                    <a:pt x="5" y="6830"/>
                  </a:lnTo>
                  <a:lnTo>
                    <a:pt x="438" y="6830"/>
                  </a:lnTo>
                  <a:lnTo>
                    <a:pt x="438" y="4584"/>
                  </a:lnTo>
                  <a:cubicBezTo>
                    <a:pt x="433" y="3846"/>
                    <a:pt x="667" y="3123"/>
                    <a:pt x="1100" y="2523"/>
                  </a:cubicBezTo>
                  <a:lnTo>
                    <a:pt x="1100" y="3608"/>
                  </a:lnTo>
                  <a:lnTo>
                    <a:pt x="2632" y="3608"/>
                  </a:lnTo>
                  <a:lnTo>
                    <a:pt x="2632" y="3175"/>
                  </a:lnTo>
                  <a:lnTo>
                    <a:pt x="1533" y="3175"/>
                  </a:lnTo>
                  <a:lnTo>
                    <a:pt x="1533" y="1086"/>
                  </a:lnTo>
                  <a:cubicBezTo>
                    <a:pt x="1533" y="724"/>
                    <a:pt x="1823" y="434"/>
                    <a:pt x="2180" y="434"/>
                  </a:cubicBezTo>
                  <a:lnTo>
                    <a:pt x="5639" y="434"/>
                  </a:lnTo>
                  <a:cubicBezTo>
                    <a:pt x="6001" y="434"/>
                    <a:pt x="6291" y="724"/>
                    <a:pt x="6291" y="1086"/>
                  </a:cubicBezTo>
                  <a:lnTo>
                    <a:pt x="6291" y="3175"/>
                  </a:lnTo>
                  <a:lnTo>
                    <a:pt x="3065" y="3175"/>
                  </a:lnTo>
                  <a:lnTo>
                    <a:pt x="3065" y="3608"/>
                  </a:lnTo>
                  <a:lnTo>
                    <a:pt x="6724" y="3608"/>
                  </a:lnTo>
                  <a:lnTo>
                    <a:pt x="6724" y="2504"/>
                  </a:lnTo>
                  <a:cubicBezTo>
                    <a:pt x="7077" y="2994"/>
                    <a:pt x="7295" y="3565"/>
                    <a:pt x="7362" y="4165"/>
                  </a:cubicBezTo>
                  <a:lnTo>
                    <a:pt x="7790" y="4117"/>
                  </a:lnTo>
                  <a:cubicBezTo>
                    <a:pt x="7700" y="3256"/>
                    <a:pt x="7319" y="2452"/>
                    <a:pt x="6720" y="1833"/>
                  </a:cubicBezTo>
                  <a:lnTo>
                    <a:pt x="6720" y="1086"/>
                  </a:lnTo>
                  <a:cubicBezTo>
                    <a:pt x="6720" y="486"/>
                    <a:pt x="6239" y="1"/>
                    <a:pt x="56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13"/>
            <p:cNvSpPr/>
            <p:nvPr/>
          </p:nvSpPr>
          <p:spPr>
            <a:xfrm>
              <a:off x="1204868" y="3803636"/>
              <a:ext cx="12521" cy="12651"/>
            </a:xfrm>
            <a:custGeom>
              <a:rect b="b" l="l" r="r" t="t"/>
              <a:pathLst>
                <a:path extrusionOk="0" h="491" w="486">
                  <a:moveTo>
                    <a:pt x="414" y="1"/>
                  </a:moveTo>
                  <a:lnTo>
                    <a:pt x="0" y="129"/>
                  </a:lnTo>
                  <a:cubicBezTo>
                    <a:pt x="38" y="243"/>
                    <a:pt x="53" y="367"/>
                    <a:pt x="53" y="491"/>
                  </a:cubicBezTo>
                  <a:lnTo>
                    <a:pt x="486" y="491"/>
                  </a:lnTo>
                  <a:cubicBezTo>
                    <a:pt x="486" y="324"/>
                    <a:pt x="462" y="158"/>
                    <a:pt x="4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13"/>
            <p:cNvSpPr/>
            <p:nvPr/>
          </p:nvSpPr>
          <p:spPr>
            <a:xfrm>
              <a:off x="1182918" y="3774960"/>
              <a:ext cx="26999" cy="23446"/>
            </a:xfrm>
            <a:custGeom>
              <a:rect b="b" l="l" r="r" t="t"/>
              <a:pathLst>
                <a:path extrusionOk="0" h="910" w="1048">
                  <a:moveTo>
                    <a:pt x="115" y="0"/>
                  </a:moveTo>
                  <a:lnTo>
                    <a:pt x="0" y="419"/>
                  </a:lnTo>
                  <a:cubicBezTo>
                    <a:pt x="281" y="495"/>
                    <a:pt x="529" y="666"/>
                    <a:pt x="690" y="909"/>
                  </a:cubicBezTo>
                  <a:lnTo>
                    <a:pt x="1047" y="666"/>
                  </a:lnTo>
                  <a:cubicBezTo>
                    <a:pt x="824" y="338"/>
                    <a:pt x="495" y="105"/>
                    <a:pt x="1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13"/>
            <p:cNvSpPr/>
            <p:nvPr/>
          </p:nvSpPr>
          <p:spPr>
            <a:xfrm>
              <a:off x="1152750" y="3836615"/>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113"/>
            <p:cNvSpPr/>
            <p:nvPr/>
          </p:nvSpPr>
          <p:spPr>
            <a:xfrm>
              <a:off x="1048052" y="3685813"/>
              <a:ext cx="21486" cy="21617"/>
            </a:xfrm>
            <a:custGeom>
              <a:rect b="b" l="l" r="r" t="t"/>
              <a:pathLst>
                <a:path extrusionOk="0" h="839" w="834">
                  <a:moveTo>
                    <a:pt x="382" y="1"/>
                  </a:moveTo>
                  <a:lnTo>
                    <a:pt x="1" y="205"/>
                  </a:lnTo>
                  <a:cubicBezTo>
                    <a:pt x="144" y="467"/>
                    <a:pt x="353" y="686"/>
                    <a:pt x="610" y="838"/>
                  </a:cubicBezTo>
                  <a:lnTo>
                    <a:pt x="834" y="467"/>
                  </a:lnTo>
                  <a:cubicBezTo>
                    <a:pt x="643" y="353"/>
                    <a:pt x="486" y="191"/>
                    <a:pt x="3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113"/>
            <p:cNvSpPr/>
            <p:nvPr/>
          </p:nvSpPr>
          <p:spPr>
            <a:xfrm>
              <a:off x="1063252" y="3537587"/>
              <a:ext cx="44672" cy="44651"/>
            </a:xfrm>
            <a:custGeom>
              <a:rect b="b" l="l" r="r" t="t"/>
              <a:pathLst>
                <a:path extrusionOk="0" h="1733" w="1734">
                  <a:moveTo>
                    <a:pt x="648" y="0"/>
                  </a:moveTo>
                  <a:lnTo>
                    <a:pt x="648" y="652"/>
                  </a:lnTo>
                  <a:lnTo>
                    <a:pt x="1" y="652"/>
                  </a:lnTo>
                  <a:lnTo>
                    <a:pt x="1" y="1085"/>
                  </a:lnTo>
                  <a:lnTo>
                    <a:pt x="648" y="1085"/>
                  </a:lnTo>
                  <a:lnTo>
                    <a:pt x="648" y="1733"/>
                  </a:lnTo>
                  <a:lnTo>
                    <a:pt x="1081" y="1733"/>
                  </a:lnTo>
                  <a:lnTo>
                    <a:pt x="1081" y="1085"/>
                  </a:lnTo>
                  <a:lnTo>
                    <a:pt x="1733" y="1085"/>
                  </a:lnTo>
                  <a:lnTo>
                    <a:pt x="1733" y="652"/>
                  </a:lnTo>
                  <a:lnTo>
                    <a:pt x="1081" y="652"/>
                  </a:lnTo>
                  <a:lnTo>
                    <a:pt x="1081" y="5"/>
                  </a:lnTo>
                  <a:lnTo>
                    <a:pt x="6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2" name="Google Shape;7272;p113"/>
          <p:cNvGrpSpPr/>
          <p:nvPr/>
        </p:nvGrpSpPr>
        <p:grpSpPr>
          <a:xfrm>
            <a:off x="3433891" y="2323617"/>
            <a:ext cx="380074" cy="378797"/>
            <a:chOff x="3433891" y="2323617"/>
            <a:chExt cx="380074" cy="378797"/>
          </a:xfrm>
        </p:grpSpPr>
        <p:sp>
          <p:nvSpPr>
            <p:cNvPr id="7273" name="Google Shape;7273;p113"/>
            <p:cNvSpPr/>
            <p:nvPr/>
          </p:nvSpPr>
          <p:spPr>
            <a:xfrm>
              <a:off x="3617784" y="2369273"/>
              <a:ext cx="15354" cy="15330"/>
            </a:xfrm>
            <a:custGeom>
              <a:rect b="b" l="l" r="r" t="t"/>
              <a:pathLst>
                <a:path extrusionOk="0" h="595" w="596">
                  <a:moveTo>
                    <a:pt x="358" y="0"/>
                  </a:moveTo>
                  <a:lnTo>
                    <a:pt x="1" y="248"/>
                  </a:lnTo>
                  <a:cubicBezTo>
                    <a:pt x="77" y="357"/>
                    <a:pt x="148" y="471"/>
                    <a:pt x="215" y="595"/>
                  </a:cubicBezTo>
                  <a:lnTo>
                    <a:pt x="596" y="386"/>
                  </a:lnTo>
                  <a:cubicBezTo>
                    <a:pt x="524" y="252"/>
                    <a:pt x="443" y="124"/>
                    <a:pt x="3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13"/>
            <p:cNvSpPr/>
            <p:nvPr/>
          </p:nvSpPr>
          <p:spPr>
            <a:xfrm>
              <a:off x="3433891" y="2323617"/>
              <a:ext cx="185876" cy="227015"/>
            </a:xfrm>
            <a:custGeom>
              <a:rect b="b" l="l" r="r" t="t"/>
              <a:pathLst>
                <a:path extrusionOk="0" h="8811" w="7215">
                  <a:moveTo>
                    <a:pt x="4118" y="0"/>
                  </a:moveTo>
                  <a:cubicBezTo>
                    <a:pt x="3633" y="0"/>
                    <a:pt x="3143" y="86"/>
                    <a:pt x="2670" y="264"/>
                  </a:cubicBezTo>
                  <a:cubicBezTo>
                    <a:pt x="1067" y="863"/>
                    <a:pt x="1" y="2400"/>
                    <a:pt x="1" y="4113"/>
                  </a:cubicBezTo>
                  <a:lnTo>
                    <a:pt x="1" y="8810"/>
                  </a:lnTo>
                  <a:lnTo>
                    <a:pt x="434" y="8810"/>
                  </a:lnTo>
                  <a:lnTo>
                    <a:pt x="434" y="4113"/>
                  </a:lnTo>
                  <a:cubicBezTo>
                    <a:pt x="434" y="2581"/>
                    <a:pt x="1386" y="1206"/>
                    <a:pt x="2823" y="668"/>
                  </a:cubicBezTo>
                  <a:cubicBezTo>
                    <a:pt x="3244" y="511"/>
                    <a:pt x="3680" y="434"/>
                    <a:pt x="4112" y="434"/>
                  </a:cubicBezTo>
                  <a:cubicBezTo>
                    <a:pt x="5156" y="434"/>
                    <a:pt x="6173" y="878"/>
                    <a:pt x="6887" y="1696"/>
                  </a:cubicBezTo>
                  <a:lnTo>
                    <a:pt x="7215" y="1410"/>
                  </a:lnTo>
                  <a:cubicBezTo>
                    <a:pt x="6419" y="496"/>
                    <a:pt x="5283" y="0"/>
                    <a:pt x="41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13"/>
            <p:cNvSpPr/>
            <p:nvPr/>
          </p:nvSpPr>
          <p:spPr>
            <a:xfrm>
              <a:off x="3433891" y="2561634"/>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13"/>
            <p:cNvSpPr/>
            <p:nvPr/>
          </p:nvSpPr>
          <p:spPr>
            <a:xfrm>
              <a:off x="3456330" y="2345956"/>
              <a:ext cx="167250" cy="335357"/>
            </a:xfrm>
            <a:custGeom>
              <a:rect b="b" l="l" r="r" t="t"/>
              <a:pathLst>
                <a:path extrusionOk="0" h="13016" w="6492">
                  <a:moveTo>
                    <a:pt x="3246" y="434"/>
                  </a:moveTo>
                  <a:cubicBezTo>
                    <a:pt x="3593" y="434"/>
                    <a:pt x="3941" y="496"/>
                    <a:pt x="4269" y="624"/>
                  </a:cubicBezTo>
                  <a:cubicBezTo>
                    <a:pt x="3946" y="886"/>
                    <a:pt x="3603" y="1119"/>
                    <a:pt x="3246" y="1329"/>
                  </a:cubicBezTo>
                  <a:cubicBezTo>
                    <a:pt x="2884" y="1119"/>
                    <a:pt x="2542" y="886"/>
                    <a:pt x="2223" y="624"/>
                  </a:cubicBezTo>
                  <a:cubicBezTo>
                    <a:pt x="2546" y="496"/>
                    <a:pt x="2894" y="434"/>
                    <a:pt x="3246" y="434"/>
                  </a:cubicBezTo>
                  <a:close/>
                  <a:moveTo>
                    <a:pt x="3246" y="1838"/>
                  </a:moveTo>
                  <a:cubicBezTo>
                    <a:pt x="3670" y="2095"/>
                    <a:pt x="4079" y="2352"/>
                    <a:pt x="4402" y="2656"/>
                  </a:cubicBezTo>
                  <a:lnTo>
                    <a:pt x="2094" y="2656"/>
                  </a:lnTo>
                  <a:cubicBezTo>
                    <a:pt x="2413" y="2352"/>
                    <a:pt x="2822" y="2095"/>
                    <a:pt x="3246" y="1838"/>
                  </a:cubicBezTo>
                  <a:close/>
                  <a:moveTo>
                    <a:pt x="4764" y="3089"/>
                  </a:moveTo>
                  <a:cubicBezTo>
                    <a:pt x="4907" y="3303"/>
                    <a:pt x="5002" y="3551"/>
                    <a:pt x="5031" y="3808"/>
                  </a:cubicBezTo>
                  <a:lnTo>
                    <a:pt x="4402" y="3808"/>
                  </a:lnTo>
                  <a:lnTo>
                    <a:pt x="4402" y="4241"/>
                  </a:lnTo>
                  <a:lnTo>
                    <a:pt x="5035" y="4241"/>
                  </a:lnTo>
                  <a:cubicBezTo>
                    <a:pt x="5011" y="4498"/>
                    <a:pt x="4926" y="4745"/>
                    <a:pt x="4788" y="4964"/>
                  </a:cubicBezTo>
                  <a:lnTo>
                    <a:pt x="1695" y="4964"/>
                  </a:lnTo>
                  <a:cubicBezTo>
                    <a:pt x="1561" y="4745"/>
                    <a:pt x="1476" y="4498"/>
                    <a:pt x="1447" y="4241"/>
                  </a:cubicBezTo>
                  <a:lnTo>
                    <a:pt x="2085" y="4241"/>
                  </a:lnTo>
                  <a:lnTo>
                    <a:pt x="2085" y="3808"/>
                  </a:lnTo>
                  <a:lnTo>
                    <a:pt x="1457" y="3808"/>
                  </a:lnTo>
                  <a:cubicBezTo>
                    <a:pt x="1490" y="3551"/>
                    <a:pt x="1580" y="3303"/>
                    <a:pt x="1723" y="3089"/>
                  </a:cubicBezTo>
                  <a:close/>
                  <a:moveTo>
                    <a:pt x="4440" y="5397"/>
                  </a:moveTo>
                  <a:cubicBezTo>
                    <a:pt x="4112" y="5716"/>
                    <a:pt x="3689" y="5983"/>
                    <a:pt x="3246" y="6254"/>
                  </a:cubicBezTo>
                  <a:cubicBezTo>
                    <a:pt x="2803" y="5983"/>
                    <a:pt x="2380" y="5716"/>
                    <a:pt x="2052" y="5397"/>
                  </a:cubicBezTo>
                  <a:close/>
                  <a:moveTo>
                    <a:pt x="3246" y="6763"/>
                  </a:moveTo>
                  <a:cubicBezTo>
                    <a:pt x="3689" y="7034"/>
                    <a:pt x="4112" y="7301"/>
                    <a:pt x="4440" y="7620"/>
                  </a:cubicBezTo>
                  <a:lnTo>
                    <a:pt x="2056" y="7620"/>
                  </a:lnTo>
                  <a:cubicBezTo>
                    <a:pt x="2380" y="7301"/>
                    <a:pt x="2803" y="7034"/>
                    <a:pt x="3246" y="6763"/>
                  </a:cubicBezTo>
                  <a:close/>
                  <a:moveTo>
                    <a:pt x="4793" y="8053"/>
                  </a:moveTo>
                  <a:cubicBezTo>
                    <a:pt x="4926" y="8271"/>
                    <a:pt x="5011" y="8519"/>
                    <a:pt x="5040" y="8776"/>
                  </a:cubicBezTo>
                  <a:lnTo>
                    <a:pt x="4402" y="8776"/>
                  </a:lnTo>
                  <a:lnTo>
                    <a:pt x="4402" y="9209"/>
                  </a:lnTo>
                  <a:lnTo>
                    <a:pt x="5031" y="9209"/>
                  </a:lnTo>
                  <a:cubicBezTo>
                    <a:pt x="4997" y="9466"/>
                    <a:pt x="4907" y="9713"/>
                    <a:pt x="4764" y="9928"/>
                  </a:cubicBezTo>
                  <a:lnTo>
                    <a:pt x="1723" y="9928"/>
                  </a:lnTo>
                  <a:cubicBezTo>
                    <a:pt x="1580" y="9713"/>
                    <a:pt x="1490" y="9466"/>
                    <a:pt x="1457" y="9209"/>
                  </a:cubicBezTo>
                  <a:lnTo>
                    <a:pt x="2090" y="9209"/>
                  </a:lnTo>
                  <a:lnTo>
                    <a:pt x="2090" y="8776"/>
                  </a:lnTo>
                  <a:lnTo>
                    <a:pt x="1452" y="8776"/>
                  </a:lnTo>
                  <a:cubicBezTo>
                    <a:pt x="1476" y="8519"/>
                    <a:pt x="1561" y="8271"/>
                    <a:pt x="1699" y="8053"/>
                  </a:cubicBezTo>
                  <a:close/>
                  <a:moveTo>
                    <a:pt x="4402" y="10361"/>
                  </a:moveTo>
                  <a:cubicBezTo>
                    <a:pt x="4079" y="10665"/>
                    <a:pt x="3670" y="10922"/>
                    <a:pt x="3246" y="11179"/>
                  </a:cubicBezTo>
                  <a:cubicBezTo>
                    <a:pt x="2822" y="10922"/>
                    <a:pt x="2413" y="10665"/>
                    <a:pt x="2094" y="10361"/>
                  </a:cubicBezTo>
                  <a:close/>
                  <a:moveTo>
                    <a:pt x="1804" y="829"/>
                  </a:moveTo>
                  <a:cubicBezTo>
                    <a:pt x="2123" y="1114"/>
                    <a:pt x="2466" y="1367"/>
                    <a:pt x="2832" y="1581"/>
                  </a:cubicBezTo>
                  <a:cubicBezTo>
                    <a:pt x="1895" y="2166"/>
                    <a:pt x="1009" y="2823"/>
                    <a:pt x="1009" y="4046"/>
                  </a:cubicBezTo>
                  <a:cubicBezTo>
                    <a:pt x="1009" y="5269"/>
                    <a:pt x="1890" y="5925"/>
                    <a:pt x="2832" y="6506"/>
                  </a:cubicBezTo>
                  <a:cubicBezTo>
                    <a:pt x="1895" y="7091"/>
                    <a:pt x="1009" y="7748"/>
                    <a:pt x="1009" y="8971"/>
                  </a:cubicBezTo>
                  <a:cubicBezTo>
                    <a:pt x="1009" y="10194"/>
                    <a:pt x="1890" y="10851"/>
                    <a:pt x="2832" y="11436"/>
                  </a:cubicBezTo>
                  <a:cubicBezTo>
                    <a:pt x="2466" y="11650"/>
                    <a:pt x="2123" y="11902"/>
                    <a:pt x="1804" y="12183"/>
                  </a:cubicBezTo>
                  <a:cubicBezTo>
                    <a:pt x="952" y="11679"/>
                    <a:pt x="429" y="10760"/>
                    <a:pt x="429" y="9770"/>
                  </a:cubicBezTo>
                  <a:lnTo>
                    <a:pt x="434" y="9770"/>
                  </a:lnTo>
                  <a:lnTo>
                    <a:pt x="434" y="3246"/>
                  </a:lnTo>
                  <a:cubicBezTo>
                    <a:pt x="434" y="2257"/>
                    <a:pt x="952" y="1338"/>
                    <a:pt x="1804" y="829"/>
                  </a:cubicBezTo>
                  <a:close/>
                  <a:moveTo>
                    <a:pt x="4688" y="834"/>
                  </a:moveTo>
                  <a:cubicBezTo>
                    <a:pt x="5540" y="1338"/>
                    <a:pt x="6063" y="2257"/>
                    <a:pt x="6063" y="3246"/>
                  </a:cubicBezTo>
                  <a:lnTo>
                    <a:pt x="6063" y="9770"/>
                  </a:lnTo>
                  <a:cubicBezTo>
                    <a:pt x="6063" y="10760"/>
                    <a:pt x="5540" y="11679"/>
                    <a:pt x="4688" y="12188"/>
                  </a:cubicBezTo>
                  <a:cubicBezTo>
                    <a:pt x="4374" y="11902"/>
                    <a:pt x="4026" y="11650"/>
                    <a:pt x="3660" y="11436"/>
                  </a:cubicBezTo>
                  <a:cubicBezTo>
                    <a:pt x="4602" y="10851"/>
                    <a:pt x="5483" y="10194"/>
                    <a:pt x="5483" y="8971"/>
                  </a:cubicBezTo>
                  <a:cubicBezTo>
                    <a:pt x="5483" y="7748"/>
                    <a:pt x="4602" y="7091"/>
                    <a:pt x="3660" y="6511"/>
                  </a:cubicBezTo>
                  <a:cubicBezTo>
                    <a:pt x="4602" y="5925"/>
                    <a:pt x="5483" y="5269"/>
                    <a:pt x="5483" y="4046"/>
                  </a:cubicBezTo>
                  <a:cubicBezTo>
                    <a:pt x="5483" y="2823"/>
                    <a:pt x="4602" y="2166"/>
                    <a:pt x="3660" y="1581"/>
                  </a:cubicBezTo>
                  <a:cubicBezTo>
                    <a:pt x="4026" y="1367"/>
                    <a:pt x="4374" y="1114"/>
                    <a:pt x="4688" y="834"/>
                  </a:cubicBezTo>
                  <a:close/>
                  <a:moveTo>
                    <a:pt x="3246" y="11688"/>
                  </a:moveTo>
                  <a:cubicBezTo>
                    <a:pt x="3608" y="11898"/>
                    <a:pt x="3946" y="12131"/>
                    <a:pt x="4269" y="12392"/>
                  </a:cubicBezTo>
                  <a:cubicBezTo>
                    <a:pt x="3946" y="12521"/>
                    <a:pt x="3593" y="12583"/>
                    <a:pt x="3246" y="12583"/>
                  </a:cubicBezTo>
                  <a:cubicBezTo>
                    <a:pt x="2899" y="12583"/>
                    <a:pt x="2551" y="12521"/>
                    <a:pt x="2223" y="12392"/>
                  </a:cubicBezTo>
                  <a:cubicBezTo>
                    <a:pt x="2546" y="12131"/>
                    <a:pt x="2889" y="11898"/>
                    <a:pt x="3246" y="11688"/>
                  </a:cubicBezTo>
                  <a:close/>
                  <a:moveTo>
                    <a:pt x="3246" y="1"/>
                  </a:moveTo>
                  <a:cubicBezTo>
                    <a:pt x="1452" y="1"/>
                    <a:pt x="1" y="1457"/>
                    <a:pt x="1" y="3246"/>
                  </a:cubicBezTo>
                  <a:lnTo>
                    <a:pt x="1" y="9770"/>
                  </a:lnTo>
                  <a:cubicBezTo>
                    <a:pt x="1" y="11564"/>
                    <a:pt x="1452" y="13016"/>
                    <a:pt x="3246" y="13016"/>
                  </a:cubicBezTo>
                  <a:cubicBezTo>
                    <a:pt x="5040" y="13016"/>
                    <a:pt x="6491" y="11564"/>
                    <a:pt x="6491" y="9770"/>
                  </a:cubicBezTo>
                  <a:lnTo>
                    <a:pt x="6491" y="3246"/>
                  </a:lnTo>
                  <a:cubicBezTo>
                    <a:pt x="6491" y="1452"/>
                    <a:pt x="5035" y="1"/>
                    <a:pt x="32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13"/>
            <p:cNvSpPr/>
            <p:nvPr/>
          </p:nvSpPr>
          <p:spPr>
            <a:xfrm>
              <a:off x="3660343" y="2399186"/>
              <a:ext cx="153622" cy="127897"/>
            </a:xfrm>
            <a:custGeom>
              <a:rect b="b" l="l" r="r" t="t"/>
              <a:pathLst>
                <a:path extrusionOk="0" h="4964" w="5963">
                  <a:moveTo>
                    <a:pt x="2279" y="1404"/>
                  </a:moveTo>
                  <a:lnTo>
                    <a:pt x="3222" y="1942"/>
                  </a:lnTo>
                  <a:lnTo>
                    <a:pt x="3222" y="3017"/>
                  </a:lnTo>
                  <a:lnTo>
                    <a:pt x="2279" y="3555"/>
                  </a:lnTo>
                  <a:lnTo>
                    <a:pt x="1342" y="3022"/>
                  </a:lnTo>
                  <a:lnTo>
                    <a:pt x="1342" y="1942"/>
                  </a:lnTo>
                  <a:lnTo>
                    <a:pt x="2279" y="1404"/>
                  </a:lnTo>
                  <a:close/>
                  <a:moveTo>
                    <a:pt x="4592" y="1404"/>
                  </a:moveTo>
                  <a:lnTo>
                    <a:pt x="5530" y="1942"/>
                  </a:lnTo>
                  <a:lnTo>
                    <a:pt x="5530" y="3017"/>
                  </a:lnTo>
                  <a:lnTo>
                    <a:pt x="4592" y="3555"/>
                  </a:lnTo>
                  <a:lnTo>
                    <a:pt x="3655" y="3022"/>
                  </a:lnTo>
                  <a:lnTo>
                    <a:pt x="3655" y="1942"/>
                  </a:lnTo>
                  <a:lnTo>
                    <a:pt x="4592" y="1404"/>
                  </a:lnTo>
                  <a:close/>
                  <a:moveTo>
                    <a:pt x="2065" y="0"/>
                  </a:moveTo>
                  <a:lnTo>
                    <a:pt x="2065" y="1028"/>
                  </a:lnTo>
                  <a:lnTo>
                    <a:pt x="1133" y="1561"/>
                  </a:lnTo>
                  <a:lnTo>
                    <a:pt x="238" y="971"/>
                  </a:lnTo>
                  <a:lnTo>
                    <a:pt x="0" y="1333"/>
                  </a:lnTo>
                  <a:lnTo>
                    <a:pt x="909" y="1932"/>
                  </a:lnTo>
                  <a:lnTo>
                    <a:pt x="909" y="3027"/>
                  </a:lnTo>
                  <a:lnTo>
                    <a:pt x="0" y="3626"/>
                  </a:lnTo>
                  <a:lnTo>
                    <a:pt x="238" y="3988"/>
                  </a:lnTo>
                  <a:lnTo>
                    <a:pt x="1133" y="3398"/>
                  </a:lnTo>
                  <a:lnTo>
                    <a:pt x="2279" y="4059"/>
                  </a:lnTo>
                  <a:lnTo>
                    <a:pt x="3436" y="3393"/>
                  </a:lnTo>
                  <a:lnTo>
                    <a:pt x="4373" y="3931"/>
                  </a:lnTo>
                  <a:lnTo>
                    <a:pt x="4373" y="4963"/>
                  </a:lnTo>
                  <a:lnTo>
                    <a:pt x="4811" y="4963"/>
                  </a:lnTo>
                  <a:lnTo>
                    <a:pt x="4811" y="3931"/>
                  </a:lnTo>
                  <a:lnTo>
                    <a:pt x="5963" y="3269"/>
                  </a:lnTo>
                  <a:lnTo>
                    <a:pt x="5963" y="1690"/>
                  </a:lnTo>
                  <a:lnTo>
                    <a:pt x="4592" y="904"/>
                  </a:lnTo>
                  <a:lnTo>
                    <a:pt x="3436" y="1566"/>
                  </a:lnTo>
                  <a:lnTo>
                    <a:pt x="2498" y="1028"/>
                  </a:lnTo>
                  <a:lnTo>
                    <a:pt x="249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13"/>
            <p:cNvSpPr/>
            <p:nvPr/>
          </p:nvSpPr>
          <p:spPr>
            <a:xfrm>
              <a:off x="3724698" y="2377234"/>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13"/>
            <p:cNvSpPr/>
            <p:nvPr/>
          </p:nvSpPr>
          <p:spPr>
            <a:xfrm>
              <a:off x="3702388" y="2377234"/>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13"/>
            <p:cNvSpPr/>
            <p:nvPr/>
          </p:nvSpPr>
          <p:spPr>
            <a:xfrm>
              <a:off x="3761848" y="2537853"/>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13"/>
            <p:cNvSpPr/>
            <p:nvPr/>
          </p:nvSpPr>
          <p:spPr>
            <a:xfrm>
              <a:off x="3784287" y="2537853"/>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13"/>
            <p:cNvSpPr/>
            <p:nvPr/>
          </p:nvSpPr>
          <p:spPr>
            <a:xfrm>
              <a:off x="3434020" y="2389859"/>
              <a:ext cx="287767" cy="312555"/>
            </a:xfrm>
            <a:custGeom>
              <a:rect b="b" l="l" r="r" t="t"/>
              <a:pathLst>
                <a:path extrusionOk="0" h="12131" w="11170">
                  <a:moveTo>
                    <a:pt x="7924" y="1"/>
                  </a:moveTo>
                  <a:lnTo>
                    <a:pt x="7524" y="162"/>
                  </a:lnTo>
                  <a:cubicBezTo>
                    <a:pt x="7700" y="600"/>
                    <a:pt x="7790" y="1071"/>
                    <a:pt x="7790" y="1542"/>
                  </a:cubicBezTo>
                  <a:lnTo>
                    <a:pt x="7790" y="8066"/>
                  </a:lnTo>
                  <a:cubicBezTo>
                    <a:pt x="7767" y="10079"/>
                    <a:pt x="6125" y="11697"/>
                    <a:pt x="4112" y="11697"/>
                  </a:cubicBezTo>
                  <a:cubicBezTo>
                    <a:pt x="2099" y="11697"/>
                    <a:pt x="457" y="10079"/>
                    <a:pt x="434" y="8066"/>
                  </a:cubicBezTo>
                  <a:lnTo>
                    <a:pt x="434" y="7533"/>
                  </a:lnTo>
                  <a:lnTo>
                    <a:pt x="1" y="7533"/>
                  </a:lnTo>
                  <a:lnTo>
                    <a:pt x="1" y="8066"/>
                  </a:lnTo>
                  <a:cubicBezTo>
                    <a:pt x="24" y="10317"/>
                    <a:pt x="1856" y="12130"/>
                    <a:pt x="4112" y="12130"/>
                  </a:cubicBezTo>
                  <a:cubicBezTo>
                    <a:pt x="6363" y="12130"/>
                    <a:pt x="8195" y="10317"/>
                    <a:pt x="8224" y="8066"/>
                  </a:cubicBezTo>
                  <a:lnTo>
                    <a:pt x="8224" y="7043"/>
                  </a:lnTo>
                  <a:lnTo>
                    <a:pt x="9922" y="7043"/>
                  </a:lnTo>
                  <a:lnTo>
                    <a:pt x="11169" y="5701"/>
                  </a:lnTo>
                  <a:lnTo>
                    <a:pt x="10850" y="5406"/>
                  </a:lnTo>
                  <a:lnTo>
                    <a:pt x="9732" y="6610"/>
                  </a:lnTo>
                  <a:lnTo>
                    <a:pt x="8224" y="6610"/>
                  </a:lnTo>
                  <a:lnTo>
                    <a:pt x="8224" y="1542"/>
                  </a:lnTo>
                  <a:cubicBezTo>
                    <a:pt x="8224" y="1014"/>
                    <a:pt x="8124" y="491"/>
                    <a:pt x="79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13"/>
            <p:cNvSpPr/>
            <p:nvPr/>
          </p:nvSpPr>
          <p:spPr>
            <a:xfrm>
              <a:off x="3773003" y="2457544"/>
              <a:ext cx="11310" cy="11053"/>
            </a:xfrm>
            <a:custGeom>
              <a:rect b="b" l="l" r="r" t="t"/>
              <a:pathLst>
                <a:path extrusionOk="0" h="429" w="439">
                  <a:moveTo>
                    <a:pt x="0" y="0"/>
                  </a:moveTo>
                  <a:lnTo>
                    <a:pt x="5" y="429"/>
                  </a:lnTo>
                  <a:lnTo>
                    <a:pt x="438" y="429"/>
                  </a:lnTo>
                  <a:lnTo>
                    <a:pt x="43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13"/>
            <p:cNvSpPr/>
            <p:nvPr/>
          </p:nvSpPr>
          <p:spPr>
            <a:xfrm>
              <a:off x="3713543" y="2457544"/>
              <a:ext cx="11181" cy="11053"/>
            </a:xfrm>
            <a:custGeom>
              <a:rect b="b" l="l" r="r" t="t"/>
              <a:pathLst>
                <a:path extrusionOk="0" h="429" w="434">
                  <a:moveTo>
                    <a:pt x="0" y="0"/>
                  </a:moveTo>
                  <a:lnTo>
                    <a:pt x="0" y="429"/>
                  </a:lnTo>
                  <a:lnTo>
                    <a:pt x="433" y="429"/>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13"/>
            <p:cNvSpPr/>
            <p:nvPr/>
          </p:nvSpPr>
          <p:spPr>
            <a:xfrm>
              <a:off x="3545468" y="2444043"/>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13"/>
            <p:cNvSpPr/>
            <p:nvPr/>
          </p:nvSpPr>
          <p:spPr>
            <a:xfrm>
              <a:off x="3523158" y="2444043"/>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13"/>
            <p:cNvSpPr/>
            <p:nvPr/>
          </p:nvSpPr>
          <p:spPr>
            <a:xfrm>
              <a:off x="3523158" y="2572043"/>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13"/>
            <p:cNvSpPr/>
            <p:nvPr/>
          </p:nvSpPr>
          <p:spPr>
            <a:xfrm>
              <a:off x="3545468" y="2572043"/>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9" name="Google Shape;7289;p113"/>
          <p:cNvGrpSpPr/>
          <p:nvPr/>
        </p:nvGrpSpPr>
        <p:grpSpPr>
          <a:xfrm>
            <a:off x="2164779" y="2323643"/>
            <a:ext cx="380074" cy="379982"/>
            <a:chOff x="2164779" y="2323643"/>
            <a:chExt cx="380074" cy="379982"/>
          </a:xfrm>
        </p:grpSpPr>
        <p:sp>
          <p:nvSpPr>
            <p:cNvPr id="7290" name="Google Shape;7290;p113"/>
            <p:cNvSpPr/>
            <p:nvPr/>
          </p:nvSpPr>
          <p:spPr>
            <a:xfrm>
              <a:off x="2164779" y="2473595"/>
              <a:ext cx="380074" cy="230030"/>
            </a:xfrm>
            <a:custGeom>
              <a:rect b="b" l="l" r="r" t="t"/>
              <a:pathLst>
                <a:path extrusionOk="0" h="8928" w="14753">
                  <a:moveTo>
                    <a:pt x="14010" y="6620"/>
                  </a:moveTo>
                  <a:lnTo>
                    <a:pt x="12440" y="8190"/>
                  </a:lnTo>
                  <a:lnTo>
                    <a:pt x="12440" y="6620"/>
                  </a:lnTo>
                  <a:close/>
                  <a:moveTo>
                    <a:pt x="14320" y="1"/>
                  </a:moveTo>
                  <a:lnTo>
                    <a:pt x="14315" y="6187"/>
                  </a:lnTo>
                  <a:lnTo>
                    <a:pt x="12007" y="6187"/>
                  </a:lnTo>
                  <a:lnTo>
                    <a:pt x="12007" y="8495"/>
                  </a:lnTo>
                  <a:lnTo>
                    <a:pt x="434" y="8495"/>
                  </a:lnTo>
                  <a:lnTo>
                    <a:pt x="434" y="6720"/>
                  </a:lnTo>
                  <a:lnTo>
                    <a:pt x="1" y="6720"/>
                  </a:lnTo>
                  <a:lnTo>
                    <a:pt x="1" y="8928"/>
                  </a:lnTo>
                  <a:lnTo>
                    <a:pt x="12311" y="8928"/>
                  </a:lnTo>
                  <a:lnTo>
                    <a:pt x="14753" y="6492"/>
                  </a:lnTo>
                  <a:lnTo>
                    <a:pt x="1475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13"/>
            <p:cNvSpPr/>
            <p:nvPr/>
          </p:nvSpPr>
          <p:spPr>
            <a:xfrm>
              <a:off x="2164779" y="2323643"/>
              <a:ext cx="380074" cy="311937"/>
            </a:xfrm>
            <a:custGeom>
              <a:rect b="b" l="l" r="r" t="t"/>
              <a:pathLst>
                <a:path extrusionOk="0" h="12107" w="14753">
                  <a:moveTo>
                    <a:pt x="2175" y="434"/>
                  </a:moveTo>
                  <a:cubicBezTo>
                    <a:pt x="2375" y="434"/>
                    <a:pt x="2537" y="596"/>
                    <a:pt x="2537" y="796"/>
                  </a:cubicBezTo>
                  <a:lnTo>
                    <a:pt x="2537" y="1947"/>
                  </a:lnTo>
                  <a:cubicBezTo>
                    <a:pt x="2537" y="2147"/>
                    <a:pt x="2375" y="2309"/>
                    <a:pt x="2175" y="2309"/>
                  </a:cubicBezTo>
                  <a:cubicBezTo>
                    <a:pt x="1976" y="2309"/>
                    <a:pt x="1814" y="2147"/>
                    <a:pt x="1814" y="1947"/>
                  </a:cubicBezTo>
                  <a:lnTo>
                    <a:pt x="1814" y="796"/>
                  </a:lnTo>
                  <a:cubicBezTo>
                    <a:pt x="1814" y="596"/>
                    <a:pt x="1976" y="434"/>
                    <a:pt x="2175" y="434"/>
                  </a:cubicBezTo>
                  <a:close/>
                  <a:moveTo>
                    <a:pt x="4774" y="434"/>
                  </a:moveTo>
                  <a:cubicBezTo>
                    <a:pt x="4974" y="434"/>
                    <a:pt x="5135" y="596"/>
                    <a:pt x="5135" y="796"/>
                  </a:cubicBezTo>
                  <a:lnTo>
                    <a:pt x="5135" y="1947"/>
                  </a:lnTo>
                  <a:cubicBezTo>
                    <a:pt x="5135" y="2147"/>
                    <a:pt x="4974" y="2309"/>
                    <a:pt x="4774" y="2309"/>
                  </a:cubicBezTo>
                  <a:cubicBezTo>
                    <a:pt x="4574" y="2309"/>
                    <a:pt x="4412" y="2147"/>
                    <a:pt x="4412" y="1947"/>
                  </a:cubicBezTo>
                  <a:lnTo>
                    <a:pt x="4412" y="796"/>
                  </a:lnTo>
                  <a:cubicBezTo>
                    <a:pt x="4412" y="596"/>
                    <a:pt x="4574" y="434"/>
                    <a:pt x="4774" y="434"/>
                  </a:cubicBezTo>
                  <a:close/>
                  <a:moveTo>
                    <a:pt x="7372" y="434"/>
                  </a:moveTo>
                  <a:cubicBezTo>
                    <a:pt x="7572" y="434"/>
                    <a:pt x="7734" y="596"/>
                    <a:pt x="7734" y="796"/>
                  </a:cubicBezTo>
                  <a:lnTo>
                    <a:pt x="7734" y="1947"/>
                  </a:lnTo>
                  <a:cubicBezTo>
                    <a:pt x="7734" y="2147"/>
                    <a:pt x="7572" y="2309"/>
                    <a:pt x="7372" y="2309"/>
                  </a:cubicBezTo>
                  <a:cubicBezTo>
                    <a:pt x="7172" y="2309"/>
                    <a:pt x="7010" y="2147"/>
                    <a:pt x="7010" y="1947"/>
                  </a:cubicBezTo>
                  <a:lnTo>
                    <a:pt x="7010" y="796"/>
                  </a:lnTo>
                  <a:cubicBezTo>
                    <a:pt x="7010" y="596"/>
                    <a:pt x="7172" y="434"/>
                    <a:pt x="7372" y="434"/>
                  </a:cubicBezTo>
                  <a:close/>
                  <a:moveTo>
                    <a:pt x="9970" y="434"/>
                  </a:moveTo>
                  <a:cubicBezTo>
                    <a:pt x="10170" y="434"/>
                    <a:pt x="10327" y="596"/>
                    <a:pt x="10327" y="796"/>
                  </a:cubicBezTo>
                  <a:lnTo>
                    <a:pt x="10327" y="1947"/>
                  </a:lnTo>
                  <a:cubicBezTo>
                    <a:pt x="10327" y="2147"/>
                    <a:pt x="10170" y="2309"/>
                    <a:pt x="9970" y="2309"/>
                  </a:cubicBezTo>
                  <a:cubicBezTo>
                    <a:pt x="9770" y="2309"/>
                    <a:pt x="9609" y="2147"/>
                    <a:pt x="9609" y="1947"/>
                  </a:cubicBezTo>
                  <a:lnTo>
                    <a:pt x="9609" y="796"/>
                  </a:lnTo>
                  <a:cubicBezTo>
                    <a:pt x="9609" y="596"/>
                    <a:pt x="9770" y="434"/>
                    <a:pt x="9970" y="434"/>
                  </a:cubicBezTo>
                  <a:close/>
                  <a:moveTo>
                    <a:pt x="12568" y="434"/>
                  </a:moveTo>
                  <a:cubicBezTo>
                    <a:pt x="12764" y="434"/>
                    <a:pt x="12925" y="596"/>
                    <a:pt x="12925" y="796"/>
                  </a:cubicBezTo>
                  <a:lnTo>
                    <a:pt x="12925" y="1947"/>
                  </a:lnTo>
                  <a:cubicBezTo>
                    <a:pt x="12925" y="2147"/>
                    <a:pt x="12764" y="2309"/>
                    <a:pt x="12568" y="2309"/>
                  </a:cubicBezTo>
                  <a:cubicBezTo>
                    <a:pt x="12369" y="2309"/>
                    <a:pt x="12207" y="2147"/>
                    <a:pt x="12207" y="1947"/>
                  </a:cubicBezTo>
                  <a:lnTo>
                    <a:pt x="12207" y="796"/>
                  </a:lnTo>
                  <a:cubicBezTo>
                    <a:pt x="12207" y="596"/>
                    <a:pt x="12369" y="434"/>
                    <a:pt x="12568" y="434"/>
                  </a:cubicBezTo>
                  <a:close/>
                  <a:moveTo>
                    <a:pt x="2175" y="1"/>
                  </a:moveTo>
                  <a:cubicBezTo>
                    <a:pt x="1733" y="1"/>
                    <a:pt x="1381" y="353"/>
                    <a:pt x="1381" y="796"/>
                  </a:cubicBezTo>
                  <a:lnTo>
                    <a:pt x="1381" y="1152"/>
                  </a:lnTo>
                  <a:lnTo>
                    <a:pt x="1" y="1152"/>
                  </a:lnTo>
                  <a:lnTo>
                    <a:pt x="1" y="12107"/>
                  </a:lnTo>
                  <a:lnTo>
                    <a:pt x="434" y="12107"/>
                  </a:lnTo>
                  <a:lnTo>
                    <a:pt x="434" y="4764"/>
                  </a:lnTo>
                  <a:lnTo>
                    <a:pt x="10603" y="4764"/>
                  </a:lnTo>
                  <a:lnTo>
                    <a:pt x="10603" y="4331"/>
                  </a:lnTo>
                  <a:lnTo>
                    <a:pt x="434" y="4331"/>
                  </a:lnTo>
                  <a:lnTo>
                    <a:pt x="434" y="1585"/>
                  </a:lnTo>
                  <a:lnTo>
                    <a:pt x="1386" y="1585"/>
                  </a:lnTo>
                  <a:lnTo>
                    <a:pt x="1386" y="1947"/>
                  </a:lnTo>
                  <a:cubicBezTo>
                    <a:pt x="1386" y="2385"/>
                    <a:pt x="1738" y="2742"/>
                    <a:pt x="2175" y="2742"/>
                  </a:cubicBezTo>
                  <a:cubicBezTo>
                    <a:pt x="2618" y="2742"/>
                    <a:pt x="2970" y="2385"/>
                    <a:pt x="2970" y="1947"/>
                  </a:cubicBezTo>
                  <a:lnTo>
                    <a:pt x="2970" y="1585"/>
                  </a:lnTo>
                  <a:lnTo>
                    <a:pt x="3984" y="1585"/>
                  </a:lnTo>
                  <a:lnTo>
                    <a:pt x="3984" y="1947"/>
                  </a:lnTo>
                  <a:cubicBezTo>
                    <a:pt x="3984" y="2385"/>
                    <a:pt x="4336" y="2742"/>
                    <a:pt x="4778" y="2742"/>
                  </a:cubicBezTo>
                  <a:cubicBezTo>
                    <a:pt x="5216" y="2742"/>
                    <a:pt x="5568" y="2385"/>
                    <a:pt x="5568" y="1947"/>
                  </a:cubicBezTo>
                  <a:lnTo>
                    <a:pt x="5568" y="1585"/>
                  </a:lnTo>
                  <a:lnTo>
                    <a:pt x="6582" y="1585"/>
                  </a:lnTo>
                  <a:lnTo>
                    <a:pt x="6582" y="1947"/>
                  </a:lnTo>
                  <a:cubicBezTo>
                    <a:pt x="6582" y="2385"/>
                    <a:pt x="6939" y="2742"/>
                    <a:pt x="7377" y="2742"/>
                  </a:cubicBezTo>
                  <a:cubicBezTo>
                    <a:pt x="7815" y="2742"/>
                    <a:pt x="8171" y="2385"/>
                    <a:pt x="8171" y="1947"/>
                  </a:cubicBezTo>
                  <a:lnTo>
                    <a:pt x="8171" y="1585"/>
                  </a:lnTo>
                  <a:lnTo>
                    <a:pt x="9180" y="1585"/>
                  </a:lnTo>
                  <a:lnTo>
                    <a:pt x="9180" y="1947"/>
                  </a:lnTo>
                  <a:cubicBezTo>
                    <a:pt x="9180" y="2385"/>
                    <a:pt x="9537" y="2742"/>
                    <a:pt x="9975" y="2742"/>
                  </a:cubicBezTo>
                  <a:cubicBezTo>
                    <a:pt x="10413" y="2742"/>
                    <a:pt x="10770" y="2385"/>
                    <a:pt x="10770" y="1947"/>
                  </a:cubicBezTo>
                  <a:lnTo>
                    <a:pt x="10770" y="1585"/>
                  </a:lnTo>
                  <a:lnTo>
                    <a:pt x="11779" y="1585"/>
                  </a:lnTo>
                  <a:lnTo>
                    <a:pt x="11779" y="1947"/>
                  </a:lnTo>
                  <a:cubicBezTo>
                    <a:pt x="11779" y="2385"/>
                    <a:pt x="12135" y="2742"/>
                    <a:pt x="12573" y="2742"/>
                  </a:cubicBezTo>
                  <a:cubicBezTo>
                    <a:pt x="13011" y="2742"/>
                    <a:pt x="13368" y="2385"/>
                    <a:pt x="13368" y="1947"/>
                  </a:cubicBezTo>
                  <a:lnTo>
                    <a:pt x="13368" y="1585"/>
                  </a:lnTo>
                  <a:lnTo>
                    <a:pt x="14320" y="1585"/>
                  </a:lnTo>
                  <a:lnTo>
                    <a:pt x="14320" y="4331"/>
                  </a:lnTo>
                  <a:lnTo>
                    <a:pt x="11041" y="4331"/>
                  </a:lnTo>
                  <a:lnTo>
                    <a:pt x="11041" y="4764"/>
                  </a:lnTo>
                  <a:lnTo>
                    <a:pt x="14320" y="4764"/>
                  </a:lnTo>
                  <a:lnTo>
                    <a:pt x="14320" y="5388"/>
                  </a:lnTo>
                  <a:lnTo>
                    <a:pt x="14753" y="5388"/>
                  </a:lnTo>
                  <a:lnTo>
                    <a:pt x="14753" y="1152"/>
                  </a:lnTo>
                  <a:lnTo>
                    <a:pt x="13363" y="1152"/>
                  </a:lnTo>
                  <a:lnTo>
                    <a:pt x="13363" y="796"/>
                  </a:lnTo>
                  <a:cubicBezTo>
                    <a:pt x="13363" y="353"/>
                    <a:pt x="13006" y="1"/>
                    <a:pt x="12568" y="1"/>
                  </a:cubicBezTo>
                  <a:cubicBezTo>
                    <a:pt x="12131" y="1"/>
                    <a:pt x="11774" y="353"/>
                    <a:pt x="11774" y="796"/>
                  </a:cubicBezTo>
                  <a:lnTo>
                    <a:pt x="11774" y="1152"/>
                  </a:lnTo>
                  <a:lnTo>
                    <a:pt x="10765" y="1152"/>
                  </a:lnTo>
                  <a:lnTo>
                    <a:pt x="10765" y="796"/>
                  </a:lnTo>
                  <a:cubicBezTo>
                    <a:pt x="10765" y="353"/>
                    <a:pt x="10408" y="1"/>
                    <a:pt x="9970" y="1"/>
                  </a:cubicBezTo>
                  <a:cubicBezTo>
                    <a:pt x="9532" y="1"/>
                    <a:pt x="9176" y="353"/>
                    <a:pt x="9176" y="796"/>
                  </a:cubicBezTo>
                  <a:lnTo>
                    <a:pt x="9176" y="1152"/>
                  </a:lnTo>
                  <a:lnTo>
                    <a:pt x="8167" y="1152"/>
                  </a:lnTo>
                  <a:lnTo>
                    <a:pt x="8167" y="796"/>
                  </a:lnTo>
                  <a:cubicBezTo>
                    <a:pt x="8167" y="353"/>
                    <a:pt x="7810" y="1"/>
                    <a:pt x="7372" y="1"/>
                  </a:cubicBezTo>
                  <a:cubicBezTo>
                    <a:pt x="6934" y="1"/>
                    <a:pt x="6577" y="353"/>
                    <a:pt x="6577" y="796"/>
                  </a:cubicBezTo>
                  <a:lnTo>
                    <a:pt x="6577" y="1152"/>
                  </a:lnTo>
                  <a:lnTo>
                    <a:pt x="5564" y="1152"/>
                  </a:lnTo>
                  <a:lnTo>
                    <a:pt x="5564" y="796"/>
                  </a:lnTo>
                  <a:cubicBezTo>
                    <a:pt x="5568" y="353"/>
                    <a:pt x="5212" y="1"/>
                    <a:pt x="4774" y="1"/>
                  </a:cubicBezTo>
                  <a:cubicBezTo>
                    <a:pt x="4336" y="1"/>
                    <a:pt x="3979" y="353"/>
                    <a:pt x="3979" y="796"/>
                  </a:cubicBezTo>
                  <a:lnTo>
                    <a:pt x="3979" y="1152"/>
                  </a:lnTo>
                  <a:lnTo>
                    <a:pt x="2965" y="1152"/>
                  </a:lnTo>
                  <a:lnTo>
                    <a:pt x="2965" y="796"/>
                  </a:lnTo>
                  <a:cubicBezTo>
                    <a:pt x="2965" y="353"/>
                    <a:pt x="2613" y="1"/>
                    <a:pt x="21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113"/>
            <p:cNvSpPr/>
            <p:nvPr/>
          </p:nvSpPr>
          <p:spPr>
            <a:xfrm>
              <a:off x="2271822" y="2489183"/>
              <a:ext cx="15818" cy="15717"/>
            </a:xfrm>
            <a:custGeom>
              <a:rect b="b" l="l" r="r" t="t"/>
              <a:pathLst>
                <a:path extrusionOk="0" h="610" w="614">
                  <a:moveTo>
                    <a:pt x="314" y="0"/>
                  </a:moveTo>
                  <a:cubicBezTo>
                    <a:pt x="205" y="100"/>
                    <a:pt x="100" y="209"/>
                    <a:pt x="0" y="328"/>
                  </a:cubicBezTo>
                  <a:lnTo>
                    <a:pt x="324" y="609"/>
                  </a:lnTo>
                  <a:cubicBezTo>
                    <a:pt x="414" y="504"/>
                    <a:pt x="509" y="409"/>
                    <a:pt x="614" y="314"/>
                  </a:cubicBezTo>
                  <a:lnTo>
                    <a:pt x="31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13"/>
            <p:cNvSpPr/>
            <p:nvPr/>
          </p:nvSpPr>
          <p:spPr>
            <a:xfrm>
              <a:off x="2244462" y="2459682"/>
              <a:ext cx="231012" cy="219415"/>
            </a:xfrm>
            <a:custGeom>
              <a:rect b="b" l="l" r="r" t="t"/>
              <a:pathLst>
                <a:path extrusionOk="0" h="8516" w="8967">
                  <a:moveTo>
                    <a:pt x="4276" y="1"/>
                  </a:moveTo>
                  <a:cubicBezTo>
                    <a:pt x="3381" y="1"/>
                    <a:pt x="2485" y="282"/>
                    <a:pt x="1728" y="850"/>
                  </a:cubicBezTo>
                  <a:lnTo>
                    <a:pt x="1990" y="1197"/>
                  </a:lnTo>
                  <a:cubicBezTo>
                    <a:pt x="2675" y="685"/>
                    <a:pt x="3478" y="435"/>
                    <a:pt x="4277" y="435"/>
                  </a:cubicBezTo>
                  <a:cubicBezTo>
                    <a:pt x="5339" y="435"/>
                    <a:pt x="6392" y="876"/>
                    <a:pt x="7144" y="1726"/>
                  </a:cubicBezTo>
                  <a:cubicBezTo>
                    <a:pt x="8462" y="3220"/>
                    <a:pt x="8410" y="5475"/>
                    <a:pt x="7029" y="6908"/>
                  </a:cubicBezTo>
                  <a:cubicBezTo>
                    <a:pt x="6281" y="7682"/>
                    <a:pt x="5279" y="8077"/>
                    <a:pt x="4273" y="8077"/>
                  </a:cubicBezTo>
                  <a:cubicBezTo>
                    <a:pt x="3418" y="8077"/>
                    <a:pt x="2560" y="7792"/>
                    <a:pt x="1852" y="7212"/>
                  </a:cubicBezTo>
                  <a:cubicBezTo>
                    <a:pt x="315" y="5947"/>
                    <a:pt x="1" y="3715"/>
                    <a:pt x="1138" y="2078"/>
                  </a:cubicBezTo>
                  <a:lnTo>
                    <a:pt x="781" y="1830"/>
                  </a:lnTo>
                  <a:cubicBezTo>
                    <a:pt x="286" y="2544"/>
                    <a:pt x="20" y="3391"/>
                    <a:pt x="25" y="4257"/>
                  </a:cubicBezTo>
                  <a:cubicBezTo>
                    <a:pt x="25" y="6232"/>
                    <a:pt x="1381" y="7945"/>
                    <a:pt x="3303" y="8402"/>
                  </a:cubicBezTo>
                  <a:cubicBezTo>
                    <a:pt x="3628" y="8479"/>
                    <a:pt x="3955" y="8516"/>
                    <a:pt x="4278" y="8516"/>
                  </a:cubicBezTo>
                  <a:cubicBezTo>
                    <a:pt x="5861" y="8516"/>
                    <a:pt x="7351" y="7627"/>
                    <a:pt x="8086" y="6161"/>
                  </a:cubicBezTo>
                  <a:cubicBezTo>
                    <a:pt x="8966" y="4395"/>
                    <a:pt x="8524" y="2259"/>
                    <a:pt x="7010" y="993"/>
                  </a:cubicBezTo>
                  <a:cubicBezTo>
                    <a:pt x="6220" y="333"/>
                    <a:pt x="5248" y="1"/>
                    <a:pt x="42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13"/>
            <p:cNvSpPr/>
            <p:nvPr/>
          </p:nvSpPr>
          <p:spPr>
            <a:xfrm>
              <a:off x="2289701" y="2504385"/>
              <a:ext cx="130101" cy="130113"/>
            </a:xfrm>
            <a:custGeom>
              <a:rect b="b" l="l" r="r" t="t"/>
              <a:pathLst>
                <a:path extrusionOk="0" h="5050" w="5050">
                  <a:moveTo>
                    <a:pt x="3318" y="433"/>
                  </a:moveTo>
                  <a:lnTo>
                    <a:pt x="3318" y="1732"/>
                  </a:lnTo>
                  <a:lnTo>
                    <a:pt x="4617" y="1732"/>
                  </a:lnTo>
                  <a:lnTo>
                    <a:pt x="4617" y="3322"/>
                  </a:lnTo>
                  <a:lnTo>
                    <a:pt x="3318" y="3322"/>
                  </a:lnTo>
                  <a:lnTo>
                    <a:pt x="3318" y="4621"/>
                  </a:lnTo>
                  <a:lnTo>
                    <a:pt x="1733" y="4621"/>
                  </a:lnTo>
                  <a:lnTo>
                    <a:pt x="1733" y="3317"/>
                  </a:lnTo>
                  <a:lnTo>
                    <a:pt x="434" y="3317"/>
                  </a:lnTo>
                  <a:lnTo>
                    <a:pt x="434" y="1732"/>
                  </a:lnTo>
                  <a:lnTo>
                    <a:pt x="1728" y="1732"/>
                  </a:lnTo>
                  <a:lnTo>
                    <a:pt x="1728" y="433"/>
                  </a:lnTo>
                  <a:close/>
                  <a:moveTo>
                    <a:pt x="1300" y="0"/>
                  </a:moveTo>
                  <a:lnTo>
                    <a:pt x="1300" y="1299"/>
                  </a:lnTo>
                  <a:lnTo>
                    <a:pt x="1" y="1299"/>
                  </a:lnTo>
                  <a:lnTo>
                    <a:pt x="1" y="3750"/>
                  </a:lnTo>
                  <a:lnTo>
                    <a:pt x="1300" y="3750"/>
                  </a:lnTo>
                  <a:lnTo>
                    <a:pt x="1300" y="5049"/>
                  </a:lnTo>
                  <a:lnTo>
                    <a:pt x="3751" y="5049"/>
                  </a:lnTo>
                  <a:lnTo>
                    <a:pt x="3751" y="3750"/>
                  </a:lnTo>
                  <a:lnTo>
                    <a:pt x="5050" y="3750"/>
                  </a:lnTo>
                  <a:lnTo>
                    <a:pt x="5050" y="1299"/>
                  </a:lnTo>
                  <a:lnTo>
                    <a:pt x="3751" y="1299"/>
                  </a:lnTo>
                  <a:lnTo>
                    <a:pt x="375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13"/>
            <p:cNvSpPr/>
            <p:nvPr/>
          </p:nvSpPr>
          <p:spPr>
            <a:xfrm>
              <a:off x="2186986" y="2653461"/>
              <a:ext cx="28081" cy="27852"/>
            </a:xfrm>
            <a:custGeom>
              <a:rect b="b" l="l" r="r" t="t"/>
              <a:pathLst>
                <a:path extrusionOk="0" h="1081" w="1090">
                  <a:moveTo>
                    <a:pt x="0" y="1"/>
                  </a:moveTo>
                  <a:lnTo>
                    <a:pt x="5" y="1081"/>
                  </a:lnTo>
                  <a:lnTo>
                    <a:pt x="1090" y="1081"/>
                  </a:lnTo>
                  <a:lnTo>
                    <a:pt x="1090" y="648"/>
                  </a:lnTo>
                  <a:lnTo>
                    <a:pt x="433" y="648"/>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13"/>
            <p:cNvSpPr/>
            <p:nvPr/>
          </p:nvSpPr>
          <p:spPr>
            <a:xfrm>
              <a:off x="2186986" y="2631148"/>
              <a:ext cx="11181" cy="11182"/>
            </a:xfrm>
            <a:custGeom>
              <a:rect b="b" l="l" r="r" t="t"/>
              <a:pathLst>
                <a:path extrusionOk="0" h="434" w="434">
                  <a:moveTo>
                    <a:pt x="5"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13"/>
            <p:cNvSpPr/>
            <p:nvPr/>
          </p:nvSpPr>
          <p:spPr>
            <a:xfrm>
              <a:off x="2226093" y="2670131"/>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13"/>
            <p:cNvSpPr/>
            <p:nvPr/>
          </p:nvSpPr>
          <p:spPr>
            <a:xfrm>
              <a:off x="2326851" y="2409106"/>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13"/>
            <p:cNvSpPr/>
            <p:nvPr/>
          </p:nvSpPr>
          <p:spPr>
            <a:xfrm>
              <a:off x="2349161" y="2409106"/>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13"/>
            <p:cNvSpPr/>
            <p:nvPr/>
          </p:nvSpPr>
          <p:spPr>
            <a:xfrm>
              <a:off x="2371471" y="2409106"/>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113"/>
          <p:cNvGrpSpPr/>
          <p:nvPr/>
        </p:nvGrpSpPr>
        <p:grpSpPr>
          <a:xfrm>
            <a:off x="2799335" y="2323643"/>
            <a:ext cx="379945" cy="380111"/>
            <a:chOff x="2799335" y="2323643"/>
            <a:chExt cx="379945" cy="380111"/>
          </a:xfrm>
        </p:grpSpPr>
        <p:sp>
          <p:nvSpPr>
            <p:cNvPr id="7302" name="Google Shape;7302;p113"/>
            <p:cNvSpPr/>
            <p:nvPr/>
          </p:nvSpPr>
          <p:spPr>
            <a:xfrm>
              <a:off x="2906739" y="2501679"/>
              <a:ext cx="272541" cy="202075"/>
            </a:xfrm>
            <a:custGeom>
              <a:rect b="b" l="l" r="r" t="t"/>
              <a:pathLst>
                <a:path extrusionOk="0" h="7843" w="10579">
                  <a:moveTo>
                    <a:pt x="9342" y="0"/>
                  </a:moveTo>
                  <a:lnTo>
                    <a:pt x="9342" y="5792"/>
                  </a:lnTo>
                  <a:lnTo>
                    <a:pt x="7543" y="5792"/>
                  </a:lnTo>
                  <a:lnTo>
                    <a:pt x="7543" y="6225"/>
                  </a:lnTo>
                  <a:lnTo>
                    <a:pt x="10151" y="6225"/>
                  </a:lnTo>
                  <a:lnTo>
                    <a:pt x="10151" y="6758"/>
                  </a:lnTo>
                  <a:cubicBezTo>
                    <a:pt x="10146" y="7115"/>
                    <a:pt x="9856" y="7410"/>
                    <a:pt x="9499" y="7410"/>
                  </a:cubicBezTo>
                  <a:lnTo>
                    <a:pt x="0" y="7410"/>
                  </a:lnTo>
                  <a:lnTo>
                    <a:pt x="0" y="7843"/>
                  </a:lnTo>
                  <a:lnTo>
                    <a:pt x="9499" y="7843"/>
                  </a:lnTo>
                  <a:cubicBezTo>
                    <a:pt x="10094" y="7838"/>
                    <a:pt x="10579" y="7357"/>
                    <a:pt x="10579" y="6758"/>
                  </a:cubicBezTo>
                  <a:lnTo>
                    <a:pt x="10579" y="5792"/>
                  </a:lnTo>
                  <a:lnTo>
                    <a:pt x="9775" y="5792"/>
                  </a:lnTo>
                  <a:lnTo>
                    <a:pt x="977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113"/>
            <p:cNvSpPr/>
            <p:nvPr/>
          </p:nvSpPr>
          <p:spPr>
            <a:xfrm>
              <a:off x="2799335" y="2412919"/>
              <a:ext cx="290704" cy="290706"/>
            </a:xfrm>
            <a:custGeom>
              <a:rect b="b" l="l" r="r" t="t"/>
              <a:pathLst>
                <a:path extrusionOk="0" h="11283" w="11284">
                  <a:moveTo>
                    <a:pt x="1890" y="0"/>
                  </a:moveTo>
                  <a:cubicBezTo>
                    <a:pt x="1295" y="0"/>
                    <a:pt x="810" y="486"/>
                    <a:pt x="810" y="1080"/>
                  </a:cubicBezTo>
                  <a:lnTo>
                    <a:pt x="810" y="9237"/>
                  </a:lnTo>
                  <a:lnTo>
                    <a:pt x="1" y="9237"/>
                  </a:lnTo>
                  <a:lnTo>
                    <a:pt x="1" y="10203"/>
                  </a:lnTo>
                  <a:cubicBezTo>
                    <a:pt x="1" y="10798"/>
                    <a:pt x="486" y="11283"/>
                    <a:pt x="1086" y="11283"/>
                  </a:cubicBezTo>
                  <a:lnTo>
                    <a:pt x="3736" y="11283"/>
                  </a:lnTo>
                  <a:lnTo>
                    <a:pt x="3736" y="10850"/>
                  </a:lnTo>
                  <a:lnTo>
                    <a:pt x="1086" y="10850"/>
                  </a:lnTo>
                  <a:cubicBezTo>
                    <a:pt x="724" y="10850"/>
                    <a:pt x="434" y="10560"/>
                    <a:pt x="434" y="10203"/>
                  </a:cubicBezTo>
                  <a:lnTo>
                    <a:pt x="434" y="9665"/>
                  </a:lnTo>
                  <a:lnTo>
                    <a:pt x="5150" y="9665"/>
                  </a:lnTo>
                  <a:cubicBezTo>
                    <a:pt x="5240" y="9908"/>
                    <a:pt x="5468" y="10070"/>
                    <a:pt x="5730" y="10070"/>
                  </a:cubicBezTo>
                  <a:lnTo>
                    <a:pt x="9023" y="10070"/>
                  </a:lnTo>
                  <a:cubicBezTo>
                    <a:pt x="9280" y="10070"/>
                    <a:pt x="9513" y="9908"/>
                    <a:pt x="9604" y="9665"/>
                  </a:cubicBezTo>
                  <a:lnTo>
                    <a:pt x="11284" y="9665"/>
                  </a:lnTo>
                  <a:lnTo>
                    <a:pt x="11284" y="9232"/>
                  </a:lnTo>
                  <a:lnTo>
                    <a:pt x="9214" y="9232"/>
                  </a:lnTo>
                  <a:lnTo>
                    <a:pt x="9214" y="9451"/>
                  </a:lnTo>
                  <a:cubicBezTo>
                    <a:pt x="9209" y="9551"/>
                    <a:pt x="9128" y="9636"/>
                    <a:pt x="9023" y="9636"/>
                  </a:cubicBezTo>
                  <a:lnTo>
                    <a:pt x="5735" y="9636"/>
                  </a:lnTo>
                  <a:cubicBezTo>
                    <a:pt x="5630" y="9636"/>
                    <a:pt x="5545" y="9551"/>
                    <a:pt x="5545" y="9451"/>
                  </a:cubicBezTo>
                  <a:lnTo>
                    <a:pt x="5545" y="9232"/>
                  </a:lnTo>
                  <a:lnTo>
                    <a:pt x="1248" y="9232"/>
                  </a:lnTo>
                  <a:lnTo>
                    <a:pt x="1248" y="1080"/>
                  </a:lnTo>
                  <a:cubicBezTo>
                    <a:pt x="1248" y="723"/>
                    <a:pt x="1538" y="433"/>
                    <a:pt x="1895" y="433"/>
                  </a:cubicBezTo>
                  <a:lnTo>
                    <a:pt x="2123" y="433"/>
                  </a:lnTo>
                  <a:lnTo>
                    <a:pt x="21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113"/>
            <p:cNvSpPr/>
            <p:nvPr/>
          </p:nvSpPr>
          <p:spPr>
            <a:xfrm>
              <a:off x="3022103" y="2412919"/>
              <a:ext cx="136464" cy="77630"/>
            </a:xfrm>
            <a:custGeom>
              <a:rect b="b" l="l" r="r" t="t"/>
              <a:pathLst>
                <a:path extrusionOk="0" h="3013" w="5297">
                  <a:moveTo>
                    <a:pt x="0" y="0"/>
                  </a:moveTo>
                  <a:lnTo>
                    <a:pt x="0" y="433"/>
                  </a:lnTo>
                  <a:lnTo>
                    <a:pt x="4212" y="433"/>
                  </a:lnTo>
                  <a:cubicBezTo>
                    <a:pt x="4569" y="433"/>
                    <a:pt x="4859" y="723"/>
                    <a:pt x="4864" y="1080"/>
                  </a:cubicBezTo>
                  <a:lnTo>
                    <a:pt x="4864" y="3012"/>
                  </a:lnTo>
                  <a:lnTo>
                    <a:pt x="5297" y="3012"/>
                  </a:lnTo>
                  <a:lnTo>
                    <a:pt x="5297" y="1080"/>
                  </a:lnTo>
                  <a:cubicBezTo>
                    <a:pt x="5292" y="486"/>
                    <a:pt x="4811" y="0"/>
                    <a:pt x="42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13"/>
            <p:cNvSpPr/>
            <p:nvPr/>
          </p:nvSpPr>
          <p:spPr>
            <a:xfrm>
              <a:off x="2893368" y="2412919"/>
              <a:ext cx="89267" cy="11182"/>
            </a:xfrm>
            <a:custGeom>
              <a:rect b="b" l="l" r="r" t="t"/>
              <a:pathLst>
                <a:path extrusionOk="0" h="434" w="3465">
                  <a:moveTo>
                    <a:pt x="1" y="0"/>
                  </a:moveTo>
                  <a:lnTo>
                    <a:pt x="1" y="433"/>
                  </a:lnTo>
                  <a:lnTo>
                    <a:pt x="3465" y="433"/>
                  </a:lnTo>
                  <a:lnTo>
                    <a:pt x="346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13"/>
            <p:cNvSpPr/>
            <p:nvPr/>
          </p:nvSpPr>
          <p:spPr>
            <a:xfrm>
              <a:off x="2919491" y="2442574"/>
              <a:ext cx="37175" cy="11182"/>
            </a:xfrm>
            <a:custGeom>
              <a:rect b="b" l="l" r="r" t="t"/>
              <a:pathLst>
                <a:path extrusionOk="0" h="434" w="1443">
                  <a:moveTo>
                    <a:pt x="0" y="1"/>
                  </a:moveTo>
                  <a:lnTo>
                    <a:pt x="0" y="434"/>
                  </a:lnTo>
                  <a:lnTo>
                    <a:pt x="1442" y="434"/>
                  </a:lnTo>
                  <a:lnTo>
                    <a:pt x="1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13"/>
            <p:cNvSpPr/>
            <p:nvPr/>
          </p:nvSpPr>
          <p:spPr>
            <a:xfrm>
              <a:off x="2842487" y="2442574"/>
              <a:ext cx="39880" cy="189708"/>
            </a:xfrm>
            <a:custGeom>
              <a:rect b="b" l="l" r="r" t="t"/>
              <a:pathLst>
                <a:path extrusionOk="0" h="7363" w="1548">
                  <a:moveTo>
                    <a:pt x="1" y="1"/>
                  </a:moveTo>
                  <a:lnTo>
                    <a:pt x="1" y="7362"/>
                  </a:lnTo>
                  <a:lnTo>
                    <a:pt x="1547" y="7362"/>
                  </a:lnTo>
                  <a:lnTo>
                    <a:pt x="1547" y="6929"/>
                  </a:lnTo>
                  <a:lnTo>
                    <a:pt x="434" y="6929"/>
                  </a:lnTo>
                  <a:lnTo>
                    <a:pt x="434" y="434"/>
                  </a:lnTo>
                  <a:lnTo>
                    <a:pt x="881" y="434"/>
                  </a:lnTo>
                  <a:lnTo>
                    <a:pt x="88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13"/>
            <p:cNvSpPr/>
            <p:nvPr/>
          </p:nvSpPr>
          <p:spPr>
            <a:xfrm>
              <a:off x="2893368" y="2442574"/>
              <a:ext cx="242889" cy="189708"/>
            </a:xfrm>
            <a:custGeom>
              <a:rect b="b" l="l" r="r" t="t"/>
              <a:pathLst>
                <a:path extrusionOk="0" h="7363" w="9428">
                  <a:moveTo>
                    <a:pt x="4564" y="1"/>
                  </a:moveTo>
                  <a:lnTo>
                    <a:pt x="4564" y="434"/>
                  </a:lnTo>
                  <a:lnTo>
                    <a:pt x="8995" y="434"/>
                  </a:lnTo>
                  <a:lnTo>
                    <a:pt x="8995" y="6929"/>
                  </a:lnTo>
                  <a:lnTo>
                    <a:pt x="1" y="6929"/>
                  </a:lnTo>
                  <a:lnTo>
                    <a:pt x="1" y="7362"/>
                  </a:lnTo>
                  <a:lnTo>
                    <a:pt x="9428" y="7362"/>
                  </a:lnTo>
                  <a:lnTo>
                    <a:pt x="942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13"/>
            <p:cNvSpPr/>
            <p:nvPr/>
          </p:nvSpPr>
          <p:spPr>
            <a:xfrm>
              <a:off x="3035835" y="2464835"/>
              <a:ext cx="91225" cy="78197"/>
            </a:xfrm>
            <a:custGeom>
              <a:rect b="b" l="l" r="r" t="t"/>
              <a:pathLst>
                <a:path extrusionOk="0" h="3035" w="3541">
                  <a:moveTo>
                    <a:pt x="1514" y="436"/>
                  </a:moveTo>
                  <a:cubicBezTo>
                    <a:pt x="2480" y="436"/>
                    <a:pt x="2960" y="1602"/>
                    <a:pt x="2280" y="2287"/>
                  </a:cubicBezTo>
                  <a:cubicBezTo>
                    <a:pt x="2060" y="2507"/>
                    <a:pt x="1790" y="2605"/>
                    <a:pt x="1525" y="2605"/>
                  </a:cubicBezTo>
                  <a:cubicBezTo>
                    <a:pt x="968" y="2605"/>
                    <a:pt x="433" y="2172"/>
                    <a:pt x="433" y="1521"/>
                  </a:cubicBezTo>
                  <a:cubicBezTo>
                    <a:pt x="433" y="921"/>
                    <a:pt x="919" y="436"/>
                    <a:pt x="1514" y="436"/>
                  </a:cubicBezTo>
                  <a:close/>
                  <a:moveTo>
                    <a:pt x="1527" y="0"/>
                  </a:moveTo>
                  <a:cubicBezTo>
                    <a:pt x="749" y="0"/>
                    <a:pt x="0" y="606"/>
                    <a:pt x="0" y="1521"/>
                  </a:cubicBezTo>
                  <a:cubicBezTo>
                    <a:pt x="0" y="2354"/>
                    <a:pt x="676" y="3034"/>
                    <a:pt x="1514" y="3034"/>
                  </a:cubicBezTo>
                  <a:cubicBezTo>
                    <a:pt x="2865" y="3034"/>
                    <a:pt x="3541" y="1402"/>
                    <a:pt x="2584" y="445"/>
                  </a:cubicBezTo>
                  <a:cubicBezTo>
                    <a:pt x="2277" y="138"/>
                    <a:pt x="1899" y="0"/>
                    <a:pt x="15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13"/>
            <p:cNvSpPr/>
            <p:nvPr/>
          </p:nvSpPr>
          <p:spPr>
            <a:xfrm>
              <a:off x="2865544" y="2323643"/>
              <a:ext cx="145043" cy="152426"/>
            </a:xfrm>
            <a:custGeom>
              <a:rect b="b" l="l" r="r" t="t"/>
              <a:pathLst>
                <a:path extrusionOk="0" h="5916" w="5630">
                  <a:moveTo>
                    <a:pt x="1728" y="434"/>
                  </a:moveTo>
                  <a:lnTo>
                    <a:pt x="1728" y="867"/>
                  </a:lnTo>
                  <a:lnTo>
                    <a:pt x="1295" y="867"/>
                  </a:lnTo>
                  <a:lnTo>
                    <a:pt x="1295" y="434"/>
                  </a:lnTo>
                  <a:close/>
                  <a:moveTo>
                    <a:pt x="4331" y="434"/>
                  </a:moveTo>
                  <a:lnTo>
                    <a:pt x="4331" y="867"/>
                  </a:lnTo>
                  <a:lnTo>
                    <a:pt x="3898" y="867"/>
                  </a:lnTo>
                  <a:lnTo>
                    <a:pt x="3898" y="434"/>
                  </a:lnTo>
                  <a:close/>
                  <a:moveTo>
                    <a:pt x="867" y="1"/>
                  </a:moveTo>
                  <a:lnTo>
                    <a:pt x="867" y="434"/>
                  </a:lnTo>
                  <a:lnTo>
                    <a:pt x="0" y="434"/>
                  </a:lnTo>
                  <a:lnTo>
                    <a:pt x="0" y="3103"/>
                  </a:lnTo>
                  <a:cubicBezTo>
                    <a:pt x="0" y="4655"/>
                    <a:pt x="1261" y="5916"/>
                    <a:pt x="2813" y="5916"/>
                  </a:cubicBezTo>
                  <a:cubicBezTo>
                    <a:pt x="4369" y="5916"/>
                    <a:pt x="5625" y="4655"/>
                    <a:pt x="5630" y="3103"/>
                  </a:cubicBezTo>
                  <a:lnTo>
                    <a:pt x="5630" y="434"/>
                  </a:lnTo>
                  <a:lnTo>
                    <a:pt x="4764" y="434"/>
                  </a:lnTo>
                  <a:lnTo>
                    <a:pt x="4764" y="1"/>
                  </a:lnTo>
                  <a:lnTo>
                    <a:pt x="3465" y="1"/>
                  </a:lnTo>
                  <a:lnTo>
                    <a:pt x="3465" y="1300"/>
                  </a:lnTo>
                  <a:lnTo>
                    <a:pt x="4764" y="1300"/>
                  </a:lnTo>
                  <a:lnTo>
                    <a:pt x="4764" y="867"/>
                  </a:lnTo>
                  <a:lnTo>
                    <a:pt x="5197" y="867"/>
                  </a:lnTo>
                  <a:lnTo>
                    <a:pt x="5197" y="3103"/>
                  </a:lnTo>
                  <a:cubicBezTo>
                    <a:pt x="5197" y="4417"/>
                    <a:pt x="4126" y="5483"/>
                    <a:pt x="2813" y="5483"/>
                  </a:cubicBezTo>
                  <a:cubicBezTo>
                    <a:pt x="1499" y="5483"/>
                    <a:pt x="433" y="4417"/>
                    <a:pt x="433" y="3103"/>
                  </a:cubicBezTo>
                  <a:lnTo>
                    <a:pt x="433" y="867"/>
                  </a:lnTo>
                  <a:lnTo>
                    <a:pt x="867" y="867"/>
                  </a:lnTo>
                  <a:lnTo>
                    <a:pt x="867" y="1300"/>
                  </a:lnTo>
                  <a:lnTo>
                    <a:pt x="2166" y="1300"/>
                  </a:lnTo>
                  <a:lnTo>
                    <a:pt x="21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13"/>
            <p:cNvSpPr/>
            <p:nvPr/>
          </p:nvSpPr>
          <p:spPr>
            <a:xfrm>
              <a:off x="2932475" y="2530742"/>
              <a:ext cx="148006" cy="78480"/>
            </a:xfrm>
            <a:custGeom>
              <a:rect b="b" l="l" r="r" t="t"/>
              <a:pathLst>
                <a:path extrusionOk="0" h="3046" w="5745">
                  <a:moveTo>
                    <a:pt x="1" y="0"/>
                  </a:moveTo>
                  <a:lnTo>
                    <a:pt x="1" y="1932"/>
                  </a:lnTo>
                  <a:cubicBezTo>
                    <a:pt x="1" y="2546"/>
                    <a:pt x="496" y="3046"/>
                    <a:pt x="1109" y="3046"/>
                  </a:cubicBezTo>
                  <a:cubicBezTo>
                    <a:pt x="1723" y="3046"/>
                    <a:pt x="2223" y="2546"/>
                    <a:pt x="2223" y="1932"/>
                  </a:cubicBezTo>
                  <a:lnTo>
                    <a:pt x="2223" y="1128"/>
                  </a:lnTo>
                  <a:cubicBezTo>
                    <a:pt x="2223" y="766"/>
                    <a:pt x="2513" y="476"/>
                    <a:pt x="2870" y="476"/>
                  </a:cubicBezTo>
                  <a:cubicBezTo>
                    <a:pt x="3232" y="476"/>
                    <a:pt x="3522" y="766"/>
                    <a:pt x="3522" y="1128"/>
                  </a:cubicBezTo>
                  <a:lnTo>
                    <a:pt x="3522" y="1675"/>
                  </a:lnTo>
                  <a:cubicBezTo>
                    <a:pt x="3522" y="2289"/>
                    <a:pt x="4017" y="2784"/>
                    <a:pt x="4631" y="2784"/>
                  </a:cubicBezTo>
                  <a:cubicBezTo>
                    <a:pt x="5245" y="2784"/>
                    <a:pt x="5744" y="2289"/>
                    <a:pt x="5744" y="1675"/>
                  </a:cubicBezTo>
                  <a:lnTo>
                    <a:pt x="5744" y="895"/>
                  </a:lnTo>
                  <a:lnTo>
                    <a:pt x="5311" y="895"/>
                  </a:lnTo>
                  <a:lnTo>
                    <a:pt x="5311" y="1675"/>
                  </a:lnTo>
                  <a:cubicBezTo>
                    <a:pt x="5311" y="2046"/>
                    <a:pt x="5007" y="2351"/>
                    <a:pt x="4631" y="2351"/>
                  </a:cubicBezTo>
                  <a:cubicBezTo>
                    <a:pt x="4255" y="2351"/>
                    <a:pt x="3955" y="2046"/>
                    <a:pt x="3955" y="1675"/>
                  </a:cubicBezTo>
                  <a:lnTo>
                    <a:pt x="3955" y="1128"/>
                  </a:lnTo>
                  <a:cubicBezTo>
                    <a:pt x="3965" y="519"/>
                    <a:pt x="3479" y="19"/>
                    <a:pt x="2870" y="19"/>
                  </a:cubicBezTo>
                  <a:cubicBezTo>
                    <a:pt x="2261" y="19"/>
                    <a:pt x="1776" y="519"/>
                    <a:pt x="1790" y="1128"/>
                  </a:cubicBezTo>
                  <a:lnTo>
                    <a:pt x="1790" y="1932"/>
                  </a:lnTo>
                  <a:cubicBezTo>
                    <a:pt x="1790" y="2308"/>
                    <a:pt x="1485" y="2613"/>
                    <a:pt x="1109" y="2613"/>
                  </a:cubicBezTo>
                  <a:cubicBezTo>
                    <a:pt x="734" y="2613"/>
                    <a:pt x="429" y="2308"/>
                    <a:pt x="429" y="1932"/>
                  </a:cubicBezTo>
                  <a:lnTo>
                    <a:pt x="42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13"/>
            <p:cNvSpPr/>
            <p:nvPr/>
          </p:nvSpPr>
          <p:spPr>
            <a:xfrm>
              <a:off x="2858434" y="2671599"/>
              <a:ext cx="37175" cy="11182"/>
            </a:xfrm>
            <a:custGeom>
              <a:rect b="b" l="l" r="r" t="t"/>
              <a:pathLst>
                <a:path extrusionOk="0" h="434" w="1443">
                  <a:moveTo>
                    <a:pt x="0" y="1"/>
                  </a:moveTo>
                  <a:lnTo>
                    <a:pt x="0" y="434"/>
                  </a:lnTo>
                  <a:lnTo>
                    <a:pt x="1442" y="434"/>
                  </a:lnTo>
                  <a:lnTo>
                    <a:pt x="1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13"/>
            <p:cNvSpPr/>
            <p:nvPr/>
          </p:nvSpPr>
          <p:spPr>
            <a:xfrm>
              <a:off x="2836124" y="2671599"/>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13"/>
            <p:cNvSpPr/>
            <p:nvPr/>
          </p:nvSpPr>
          <p:spPr>
            <a:xfrm>
              <a:off x="2932475" y="2508430"/>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13"/>
            <p:cNvSpPr/>
            <p:nvPr/>
          </p:nvSpPr>
          <p:spPr>
            <a:xfrm>
              <a:off x="2932475" y="2486220"/>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113"/>
            <p:cNvSpPr/>
            <p:nvPr/>
          </p:nvSpPr>
          <p:spPr>
            <a:xfrm>
              <a:off x="3069300" y="2498484"/>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7" name="Google Shape;7317;p113"/>
          <p:cNvGrpSpPr/>
          <p:nvPr/>
        </p:nvGrpSpPr>
        <p:grpSpPr>
          <a:xfrm>
            <a:off x="7884852" y="2904206"/>
            <a:ext cx="347974" cy="379982"/>
            <a:chOff x="7884852" y="2904206"/>
            <a:chExt cx="347974" cy="379982"/>
          </a:xfrm>
        </p:grpSpPr>
        <p:sp>
          <p:nvSpPr>
            <p:cNvPr id="7318" name="Google Shape;7318;p113"/>
            <p:cNvSpPr/>
            <p:nvPr/>
          </p:nvSpPr>
          <p:spPr>
            <a:xfrm>
              <a:off x="7884852" y="2904206"/>
              <a:ext cx="347974" cy="379982"/>
            </a:xfrm>
            <a:custGeom>
              <a:rect b="b" l="l" r="r" t="t"/>
              <a:pathLst>
                <a:path extrusionOk="0" h="14748" w="13507">
                  <a:moveTo>
                    <a:pt x="3065" y="438"/>
                  </a:moveTo>
                  <a:lnTo>
                    <a:pt x="3065" y="1157"/>
                  </a:lnTo>
                  <a:lnTo>
                    <a:pt x="1405" y="1157"/>
                  </a:lnTo>
                  <a:cubicBezTo>
                    <a:pt x="1210" y="1157"/>
                    <a:pt x="1048" y="995"/>
                    <a:pt x="1048" y="795"/>
                  </a:cubicBezTo>
                  <a:cubicBezTo>
                    <a:pt x="1048" y="600"/>
                    <a:pt x="1210" y="438"/>
                    <a:pt x="1405" y="438"/>
                  </a:cubicBezTo>
                  <a:close/>
                  <a:moveTo>
                    <a:pt x="11222" y="7823"/>
                  </a:moveTo>
                  <a:cubicBezTo>
                    <a:pt x="11579" y="7823"/>
                    <a:pt x="11869" y="8118"/>
                    <a:pt x="11869" y="8475"/>
                  </a:cubicBezTo>
                  <a:lnTo>
                    <a:pt x="11869" y="9703"/>
                  </a:lnTo>
                  <a:lnTo>
                    <a:pt x="9675" y="9703"/>
                  </a:lnTo>
                  <a:cubicBezTo>
                    <a:pt x="9604" y="9037"/>
                    <a:pt x="9385" y="8394"/>
                    <a:pt x="9033" y="7823"/>
                  </a:cubicBezTo>
                  <a:close/>
                  <a:moveTo>
                    <a:pt x="12080" y="12441"/>
                  </a:moveTo>
                  <a:cubicBezTo>
                    <a:pt x="12563" y="12441"/>
                    <a:pt x="13025" y="12816"/>
                    <a:pt x="13025" y="13382"/>
                  </a:cubicBezTo>
                  <a:cubicBezTo>
                    <a:pt x="13021" y="13899"/>
                    <a:pt x="12603" y="14318"/>
                    <a:pt x="12086" y="14319"/>
                  </a:cubicBezTo>
                  <a:lnTo>
                    <a:pt x="12086" y="14319"/>
                  </a:lnTo>
                  <a:cubicBezTo>
                    <a:pt x="11250" y="14317"/>
                    <a:pt x="10832" y="13310"/>
                    <a:pt x="11422" y="12720"/>
                  </a:cubicBezTo>
                  <a:cubicBezTo>
                    <a:pt x="11613" y="12527"/>
                    <a:pt x="11849" y="12441"/>
                    <a:pt x="12080" y="12441"/>
                  </a:cubicBezTo>
                  <a:close/>
                  <a:moveTo>
                    <a:pt x="1405" y="0"/>
                  </a:moveTo>
                  <a:cubicBezTo>
                    <a:pt x="967" y="0"/>
                    <a:pt x="610" y="357"/>
                    <a:pt x="610" y="795"/>
                  </a:cubicBezTo>
                  <a:cubicBezTo>
                    <a:pt x="610" y="1233"/>
                    <a:pt x="967" y="1590"/>
                    <a:pt x="1405" y="1590"/>
                  </a:cubicBezTo>
                  <a:lnTo>
                    <a:pt x="3065" y="1590"/>
                  </a:lnTo>
                  <a:lnTo>
                    <a:pt x="3065" y="6172"/>
                  </a:lnTo>
                  <a:cubicBezTo>
                    <a:pt x="891" y="7295"/>
                    <a:pt x="1" y="9941"/>
                    <a:pt x="1048" y="12154"/>
                  </a:cubicBezTo>
                  <a:lnTo>
                    <a:pt x="1438" y="11968"/>
                  </a:lnTo>
                  <a:cubicBezTo>
                    <a:pt x="1176" y="11416"/>
                    <a:pt x="1043" y="10817"/>
                    <a:pt x="1043" y="10208"/>
                  </a:cubicBezTo>
                  <a:cubicBezTo>
                    <a:pt x="1043" y="8689"/>
                    <a:pt x="1876" y="7295"/>
                    <a:pt x="3213" y="6581"/>
                  </a:cubicBezTo>
                  <a:cubicBezTo>
                    <a:pt x="3821" y="6253"/>
                    <a:pt x="4490" y="6091"/>
                    <a:pt x="5157" y="6091"/>
                  </a:cubicBezTo>
                  <a:cubicBezTo>
                    <a:pt x="5952" y="6091"/>
                    <a:pt x="6746" y="6321"/>
                    <a:pt x="7434" y="6776"/>
                  </a:cubicBezTo>
                  <a:lnTo>
                    <a:pt x="7672" y="6420"/>
                  </a:lnTo>
                  <a:cubicBezTo>
                    <a:pt x="7110" y="6044"/>
                    <a:pt x="6473" y="5801"/>
                    <a:pt x="5806" y="5706"/>
                  </a:cubicBezTo>
                  <a:lnTo>
                    <a:pt x="5806" y="5230"/>
                  </a:lnTo>
                  <a:lnTo>
                    <a:pt x="10251" y="5230"/>
                  </a:lnTo>
                  <a:lnTo>
                    <a:pt x="10251" y="7390"/>
                  </a:lnTo>
                  <a:lnTo>
                    <a:pt x="8728" y="7390"/>
                  </a:lnTo>
                  <a:cubicBezTo>
                    <a:pt x="8524" y="7133"/>
                    <a:pt x="8295" y="6895"/>
                    <a:pt x="8038" y="6686"/>
                  </a:cubicBezTo>
                  <a:lnTo>
                    <a:pt x="7762" y="7024"/>
                  </a:lnTo>
                  <a:cubicBezTo>
                    <a:pt x="9737" y="8637"/>
                    <a:pt x="9780" y="11645"/>
                    <a:pt x="7853" y="13315"/>
                  </a:cubicBezTo>
                  <a:cubicBezTo>
                    <a:pt x="7069" y="13994"/>
                    <a:pt x="6114" y="14319"/>
                    <a:pt x="5167" y="14319"/>
                  </a:cubicBezTo>
                  <a:cubicBezTo>
                    <a:pt x="3784" y="14319"/>
                    <a:pt x="2420" y="13626"/>
                    <a:pt x="1638" y="12330"/>
                  </a:cubicBezTo>
                  <a:lnTo>
                    <a:pt x="1267" y="12554"/>
                  </a:lnTo>
                  <a:cubicBezTo>
                    <a:pt x="2105" y="13940"/>
                    <a:pt x="3595" y="14748"/>
                    <a:pt x="5157" y="14748"/>
                  </a:cubicBezTo>
                  <a:cubicBezTo>
                    <a:pt x="5562" y="14748"/>
                    <a:pt x="5973" y="14693"/>
                    <a:pt x="6378" y="14581"/>
                  </a:cubicBezTo>
                  <a:cubicBezTo>
                    <a:pt x="8343" y="14033"/>
                    <a:pt x="9704" y="12244"/>
                    <a:pt x="9704" y="10208"/>
                  </a:cubicBezTo>
                  <a:lnTo>
                    <a:pt x="9704" y="10136"/>
                  </a:lnTo>
                  <a:lnTo>
                    <a:pt x="11869" y="10136"/>
                  </a:lnTo>
                  <a:lnTo>
                    <a:pt x="11869" y="12030"/>
                  </a:lnTo>
                  <a:cubicBezTo>
                    <a:pt x="11165" y="12144"/>
                    <a:pt x="10665" y="12777"/>
                    <a:pt x="10722" y="13491"/>
                  </a:cubicBezTo>
                  <a:cubicBezTo>
                    <a:pt x="10779" y="14200"/>
                    <a:pt x="11374" y="14747"/>
                    <a:pt x="12088" y="14747"/>
                  </a:cubicBezTo>
                  <a:cubicBezTo>
                    <a:pt x="12802" y="14747"/>
                    <a:pt x="13392" y="14200"/>
                    <a:pt x="13449" y="13491"/>
                  </a:cubicBezTo>
                  <a:cubicBezTo>
                    <a:pt x="13506" y="12777"/>
                    <a:pt x="13006" y="12144"/>
                    <a:pt x="12302" y="12030"/>
                  </a:cubicBezTo>
                  <a:lnTo>
                    <a:pt x="12302" y="8475"/>
                  </a:lnTo>
                  <a:cubicBezTo>
                    <a:pt x="12302" y="7876"/>
                    <a:pt x="11817" y="7395"/>
                    <a:pt x="11222" y="7390"/>
                  </a:cubicBezTo>
                  <a:lnTo>
                    <a:pt x="10684" y="7390"/>
                  </a:lnTo>
                  <a:lnTo>
                    <a:pt x="10684" y="5230"/>
                  </a:lnTo>
                  <a:lnTo>
                    <a:pt x="11536" y="5230"/>
                  </a:lnTo>
                  <a:cubicBezTo>
                    <a:pt x="11893" y="5225"/>
                    <a:pt x="12183" y="4935"/>
                    <a:pt x="12183" y="4578"/>
                  </a:cubicBezTo>
                  <a:cubicBezTo>
                    <a:pt x="12183" y="4221"/>
                    <a:pt x="11893" y="3931"/>
                    <a:pt x="11536" y="3931"/>
                  </a:cubicBezTo>
                  <a:lnTo>
                    <a:pt x="9609" y="3931"/>
                  </a:lnTo>
                  <a:lnTo>
                    <a:pt x="9609" y="4364"/>
                  </a:lnTo>
                  <a:lnTo>
                    <a:pt x="11536" y="4364"/>
                  </a:lnTo>
                  <a:cubicBezTo>
                    <a:pt x="11825" y="4364"/>
                    <a:pt x="11826" y="4792"/>
                    <a:pt x="11541" y="4792"/>
                  </a:cubicBezTo>
                  <a:cubicBezTo>
                    <a:pt x="11539" y="4792"/>
                    <a:pt x="11538" y="4792"/>
                    <a:pt x="11536" y="4792"/>
                  </a:cubicBezTo>
                  <a:lnTo>
                    <a:pt x="5806" y="4792"/>
                  </a:lnTo>
                  <a:lnTo>
                    <a:pt x="5806" y="4364"/>
                  </a:lnTo>
                  <a:lnTo>
                    <a:pt x="9176" y="4364"/>
                  </a:lnTo>
                  <a:lnTo>
                    <a:pt x="9176" y="3931"/>
                  </a:lnTo>
                  <a:lnTo>
                    <a:pt x="5806" y="3931"/>
                  </a:lnTo>
                  <a:lnTo>
                    <a:pt x="5806" y="2403"/>
                  </a:lnTo>
                  <a:lnTo>
                    <a:pt x="5373" y="2403"/>
                  </a:lnTo>
                  <a:lnTo>
                    <a:pt x="5373" y="5668"/>
                  </a:lnTo>
                  <a:cubicBezTo>
                    <a:pt x="5302" y="5663"/>
                    <a:pt x="5231" y="5658"/>
                    <a:pt x="5159" y="5658"/>
                  </a:cubicBezTo>
                  <a:cubicBezTo>
                    <a:pt x="4588" y="5658"/>
                    <a:pt x="4027" y="5763"/>
                    <a:pt x="3499" y="5972"/>
                  </a:cubicBezTo>
                  <a:lnTo>
                    <a:pt x="3499" y="433"/>
                  </a:lnTo>
                  <a:lnTo>
                    <a:pt x="4146" y="433"/>
                  </a:lnTo>
                  <a:cubicBezTo>
                    <a:pt x="4826" y="438"/>
                    <a:pt x="5373" y="985"/>
                    <a:pt x="5373" y="1661"/>
                  </a:cubicBezTo>
                  <a:lnTo>
                    <a:pt x="5373" y="1970"/>
                  </a:lnTo>
                  <a:lnTo>
                    <a:pt x="5806" y="1970"/>
                  </a:lnTo>
                  <a:lnTo>
                    <a:pt x="5806" y="1661"/>
                  </a:lnTo>
                  <a:cubicBezTo>
                    <a:pt x="5806" y="747"/>
                    <a:pt x="5064" y="5"/>
                    <a:pt x="414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13"/>
            <p:cNvSpPr/>
            <p:nvPr/>
          </p:nvSpPr>
          <p:spPr>
            <a:xfrm>
              <a:off x="7922981" y="3072348"/>
              <a:ext cx="197057" cy="189630"/>
            </a:xfrm>
            <a:custGeom>
              <a:rect b="b" l="l" r="r" t="t"/>
              <a:pathLst>
                <a:path extrusionOk="0" h="7360" w="7649">
                  <a:moveTo>
                    <a:pt x="3465" y="441"/>
                  </a:moveTo>
                  <a:lnTo>
                    <a:pt x="3465" y="2325"/>
                  </a:lnTo>
                  <a:cubicBezTo>
                    <a:pt x="3251" y="2363"/>
                    <a:pt x="3051" y="2444"/>
                    <a:pt x="2880" y="2573"/>
                  </a:cubicBezTo>
                  <a:lnTo>
                    <a:pt x="1547" y="1240"/>
                  </a:lnTo>
                  <a:cubicBezTo>
                    <a:pt x="2080" y="769"/>
                    <a:pt x="2756" y="488"/>
                    <a:pt x="3465" y="441"/>
                  </a:cubicBezTo>
                  <a:close/>
                  <a:moveTo>
                    <a:pt x="3893" y="441"/>
                  </a:moveTo>
                  <a:cubicBezTo>
                    <a:pt x="4607" y="488"/>
                    <a:pt x="5278" y="769"/>
                    <a:pt x="5816" y="1240"/>
                  </a:cubicBezTo>
                  <a:lnTo>
                    <a:pt x="4484" y="2573"/>
                  </a:lnTo>
                  <a:cubicBezTo>
                    <a:pt x="4307" y="2444"/>
                    <a:pt x="4108" y="2363"/>
                    <a:pt x="3893" y="2325"/>
                  </a:cubicBezTo>
                  <a:lnTo>
                    <a:pt x="3893" y="441"/>
                  </a:lnTo>
                  <a:close/>
                  <a:moveTo>
                    <a:pt x="1238" y="1545"/>
                  </a:moveTo>
                  <a:lnTo>
                    <a:pt x="2571" y="2877"/>
                  </a:lnTo>
                  <a:cubicBezTo>
                    <a:pt x="2447" y="3049"/>
                    <a:pt x="2361" y="3253"/>
                    <a:pt x="2328" y="3463"/>
                  </a:cubicBezTo>
                  <a:lnTo>
                    <a:pt x="443" y="3463"/>
                  </a:lnTo>
                  <a:cubicBezTo>
                    <a:pt x="486" y="2754"/>
                    <a:pt x="767" y="2078"/>
                    <a:pt x="1238" y="1545"/>
                  </a:cubicBezTo>
                  <a:close/>
                  <a:moveTo>
                    <a:pt x="6120" y="1545"/>
                  </a:moveTo>
                  <a:cubicBezTo>
                    <a:pt x="6592" y="2078"/>
                    <a:pt x="6872" y="2754"/>
                    <a:pt x="6920" y="3463"/>
                  </a:cubicBezTo>
                  <a:lnTo>
                    <a:pt x="5031" y="3463"/>
                  </a:lnTo>
                  <a:cubicBezTo>
                    <a:pt x="4997" y="3253"/>
                    <a:pt x="4917" y="3053"/>
                    <a:pt x="4788" y="2877"/>
                  </a:cubicBezTo>
                  <a:lnTo>
                    <a:pt x="6120" y="1545"/>
                  </a:lnTo>
                  <a:close/>
                  <a:moveTo>
                    <a:pt x="3679" y="2744"/>
                  </a:moveTo>
                  <a:cubicBezTo>
                    <a:pt x="4198" y="2744"/>
                    <a:pt x="4617" y="3163"/>
                    <a:pt x="4617" y="3682"/>
                  </a:cubicBezTo>
                  <a:cubicBezTo>
                    <a:pt x="4617" y="4247"/>
                    <a:pt x="4156" y="4620"/>
                    <a:pt x="3674" y="4620"/>
                  </a:cubicBezTo>
                  <a:cubicBezTo>
                    <a:pt x="3442" y="4620"/>
                    <a:pt x="3206" y="4534"/>
                    <a:pt x="3013" y="4343"/>
                  </a:cubicBezTo>
                  <a:cubicBezTo>
                    <a:pt x="2423" y="3753"/>
                    <a:pt x="2842" y="2744"/>
                    <a:pt x="3679" y="2744"/>
                  </a:cubicBezTo>
                  <a:close/>
                  <a:moveTo>
                    <a:pt x="2323" y="3900"/>
                  </a:moveTo>
                  <a:cubicBezTo>
                    <a:pt x="2361" y="4110"/>
                    <a:pt x="2442" y="4310"/>
                    <a:pt x="2571" y="4486"/>
                  </a:cubicBezTo>
                  <a:lnTo>
                    <a:pt x="1238" y="5818"/>
                  </a:lnTo>
                  <a:cubicBezTo>
                    <a:pt x="767" y="5285"/>
                    <a:pt x="486" y="4609"/>
                    <a:pt x="439" y="3900"/>
                  </a:cubicBezTo>
                  <a:close/>
                  <a:moveTo>
                    <a:pt x="6920" y="3896"/>
                  </a:moveTo>
                  <a:cubicBezTo>
                    <a:pt x="6872" y="4609"/>
                    <a:pt x="6592" y="5280"/>
                    <a:pt x="6120" y="5818"/>
                  </a:cubicBezTo>
                  <a:lnTo>
                    <a:pt x="4788" y="4486"/>
                  </a:lnTo>
                  <a:cubicBezTo>
                    <a:pt x="4917" y="4310"/>
                    <a:pt x="4997" y="4110"/>
                    <a:pt x="5031" y="3896"/>
                  </a:cubicBezTo>
                  <a:close/>
                  <a:moveTo>
                    <a:pt x="2875" y="4790"/>
                  </a:moveTo>
                  <a:cubicBezTo>
                    <a:pt x="3051" y="4919"/>
                    <a:pt x="3251" y="5000"/>
                    <a:pt x="3460" y="5033"/>
                  </a:cubicBezTo>
                  <a:lnTo>
                    <a:pt x="3460" y="6922"/>
                  </a:lnTo>
                  <a:cubicBezTo>
                    <a:pt x="2751" y="6875"/>
                    <a:pt x="2076" y="6594"/>
                    <a:pt x="1543" y="6123"/>
                  </a:cubicBezTo>
                  <a:lnTo>
                    <a:pt x="2875" y="4790"/>
                  </a:lnTo>
                  <a:close/>
                  <a:moveTo>
                    <a:pt x="4484" y="4790"/>
                  </a:moveTo>
                  <a:lnTo>
                    <a:pt x="5816" y="6123"/>
                  </a:lnTo>
                  <a:cubicBezTo>
                    <a:pt x="5278" y="6594"/>
                    <a:pt x="4607" y="6875"/>
                    <a:pt x="3893" y="6922"/>
                  </a:cubicBezTo>
                  <a:lnTo>
                    <a:pt x="3893" y="5033"/>
                  </a:lnTo>
                  <a:cubicBezTo>
                    <a:pt x="4108" y="5000"/>
                    <a:pt x="4307" y="4919"/>
                    <a:pt x="4484" y="4790"/>
                  </a:cubicBezTo>
                  <a:close/>
                  <a:moveTo>
                    <a:pt x="3676" y="1"/>
                  </a:moveTo>
                  <a:cubicBezTo>
                    <a:pt x="3203" y="1"/>
                    <a:pt x="2725" y="92"/>
                    <a:pt x="2271" y="279"/>
                  </a:cubicBezTo>
                  <a:cubicBezTo>
                    <a:pt x="895" y="850"/>
                    <a:pt x="1" y="2192"/>
                    <a:pt x="1" y="3682"/>
                  </a:cubicBezTo>
                  <a:cubicBezTo>
                    <a:pt x="1" y="5713"/>
                    <a:pt x="1647" y="7360"/>
                    <a:pt x="3679" y="7360"/>
                  </a:cubicBezTo>
                  <a:cubicBezTo>
                    <a:pt x="5169" y="7360"/>
                    <a:pt x="6511" y="6465"/>
                    <a:pt x="7077" y="5090"/>
                  </a:cubicBezTo>
                  <a:cubicBezTo>
                    <a:pt x="7648" y="3715"/>
                    <a:pt x="7334" y="2130"/>
                    <a:pt x="6282" y="1079"/>
                  </a:cubicBezTo>
                  <a:cubicBezTo>
                    <a:pt x="5578" y="374"/>
                    <a:pt x="4635" y="1"/>
                    <a:pt x="36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13"/>
            <p:cNvSpPr/>
            <p:nvPr/>
          </p:nvSpPr>
          <p:spPr>
            <a:xfrm>
              <a:off x="8000964" y="3010383"/>
              <a:ext cx="11310" cy="11182"/>
            </a:xfrm>
            <a:custGeom>
              <a:rect b="b" l="l" r="r" t="t"/>
              <a:pathLst>
                <a:path extrusionOk="0" h="434" w="439">
                  <a:moveTo>
                    <a:pt x="0" y="0"/>
                  </a:moveTo>
                  <a:lnTo>
                    <a:pt x="5" y="433"/>
                  </a:lnTo>
                  <a:lnTo>
                    <a:pt x="438" y="433"/>
                  </a:lnTo>
                  <a:lnTo>
                    <a:pt x="43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13"/>
            <p:cNvSpPr/>
            <p:nvPr/>
          </p:nvSpPr>
          <p:spPr>
            <a:xfrm>
              <a:off x="8000964" y="2987942"/>
              <a:ext cx="11310" cy="11182"/>
            </a:xfrm>
            <a:custGeom>
              <a:rect b="b" l="l" r="r" t="t"/>
              <a:pathLst>
                <a:path extrusionOk="0" h="434" w="439">
                  <a:moveTo>
                    <a:pt x="0" y="0"/>
                  </a:moveTo>
                  <a:lnTo>
                    <a:pt x="5" y="433"/>
                  </a:lnTo>
                  <a:lnTo>
                    <a:pt x="438" y="433"/>
                  </a:lnTo>
                  <a:lnTo>
                    <a:pt x="43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13"/>
            <p:cNvSpPr/>
            <p:nvPr/>
          </p:nvSpPr>
          <p:spPr>
            <a:xfrm>
              <a:off x="8000964" y="2946976"/>
              <a:ext cx="11310" cy="29836"/>
            </a:xfrm>
            <a:custGeom>
              <a:rect b="b" l="l" r="r" t="t"/>
              <a:pathLst>
                <a:path extrusionOk="0" h="1158" w="439">
                  <a:moveTo>
                    <a:pt x="0" y="1"/>
                  </a:moveTo>
                  <a:lnTo>
                    <a:pt x="5" y="1157"/>
                  </a:lnTo>
                  <a:lnTo>
                    <a:pt x="438" y="1157"/>
                  </a:lnTo>
                  <a:lnTo>
                    <a:pt x="43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13"/>
            <p:cNvSpPr/>
            <p:nvPr/>
          </p:nvSpPr>
          <p:spPr>
            <a:xfrm>
              <a:off x="8190627" y="3243454"/>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13"/>
            <p:cNvSpPr/>
            <p:nvPr/>
          </p:nvSpPr>
          <p:spPr>
            <a:xfrm>
              <a:off x="8012248" y="3161547"/>
              <a:ext cx="11181" cy="11311"/>
            </a:xfrm>
            <a:custGeom>
              <a:rect b="b" l="l" r="r" t="t"/>
              <a:pathLst>
                <a:path extrusionOk="0" h="439" w="434">
                  <a:moveTo>
                    <a:pt x="0" y="1"/>
                  </a:moveTo>
                  <a:lnTo>
                    <a:pt x="0" y="438"/>
                  </a:lnTo>
                  <a:lnTo>
                    <a:pt x="433" y="438"/>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5" name="Google Shape;7325;p113"/>
          <p:cNvGrpSpPr/>
          <p:nvPr/>
        </p:nvGrpSpPr>
        <p:grpSpPr>
          <a:xfrm>
            <a:off x="2799335" y="1742823"/>
            <a:ext cx="383758" cy="380137"/>
            <a:chOff x="2799335" y="1742823"/>
            <a:chExt cx="383758" cy="380137"/>
          </a:xfrm>
        </p:grpSpPr>
        <p:sp>
          <p:nvSpPr>
            <p:cNvPr id="7326" name="Google Shape;7326;p113"/>
            <p:cNvSpPr/>
            <p:nvPr/>
          </p:nvSpPr>
          <p:spPr>
            <a:xfrm>
              <a:off x="2799335" y="1760652"/>
              <a:ext cx="372474" cy="362307"/>
            </a:xfrm>
            <a:custGeom>
              <a:rect b="b" l="l" r="r" t="t"/>
              <a:pathLst>
                <a:path extrusionOk="0" h="14062" w="14458">
                  <a:moveTo>
                    <a:pt x="2556" y="0"/>
                  </a:moveTo>
                  <a:lnTo>
                    <a:pt x="1" y="1485"/>
                  </a:lnTo>
                  <a:lnTo>
                    <a:pt x="1" y="2727"/>
                  </a:lnTo>
                  <a:lnTo>
                    <a:pt x="434" y="2727"/>
                  </a:lnTo>
                  <a:lnTo>
                    <a:pt x="434" y="1732"/>
                  </a:lnTo>
                  <a:lnTo>
                    <a:pt x="2556" y="500"/>
                  </a:lnTo>
                  <a:lnTo>
                    <a:pt x="4679" y="1732"/>
                  </a:lnTo>
                  <a:lnTo>
                    <a:pt x="4679" y="4197"/>
                  </a:lnTo>
                  <a:lnTo>
                    <a:pt x="2556" y="5425"/>
                  </a:lnTo>
                  <a:lnTo>
                    <a:pt x="434" y="4197"/>
                  </a:lnTo>
                  <a:lnTo>
                    <a:pt x="434" y="3160"/>
                  </a:lnTo>
                  <a:lnTo>
                    <a:pt x="1" y="3160"/>
                  </a:lnTo>
                  <a:lnTo>
                    <a:pt x="1" y="4445"/>
                  </a:lnTo>
                  <a:lnTo>
                    <a:pt x="2342" y="5801"/>
                  </a:lnTo>
                  <a:lnTo>
                    <a:pt x="2342" y="8266"/>
                  </a:lnTo>
                  <a:lnTo>
                    <a:pt x="1" y="9622"/>
                  </a:lnTo>
                  <a:lnTo>
                    <a:pt x="1" y="12582"/>
                  </a:lnTo>
                  <a:lnTo>
                    <a:pt x="976" y="13148"/>
                  </a:lnTo>
                  <a:lnTo>
                    <a:pt x="1195" y="12772"/>
                  </a:lnTo>
                  <a:lnTo>
                    <a:pt x="434" y="12334"/>
                  </a:lnTo>
                  <a:lnTo>
                    <a:pt x="434" y="9869"/>
                  </a:lnTo>
                  <a:lnTo>
                    <a:pt x="2556" y="8637"/>
                  </a:lnTo>
                  <a:lnTo>
                    <a:pt x="4679" y="9869"/>
                  </a:lnTo>
                  <a:lnTo>
                    <a:pt x="4679" y="12334"/>
                  </a:lnTo>
                  <a:lnTo>
                    <a:pt x="2556" y="13562"/>
                  </a:lnTo>
                  <a:lnTo>
                    <a:pt x="1566" y="12991"/>
                  </a:lnTo>
                  <a:lnTo>
                    <a:pt x="1352" y="13367"/>
                  </a:lnTo>
                  <a:lnTo>
                    <a:pt x="2556" y="14062"/>
                  </a:lnTo>
                  <a:lnTo>
                    <a:pt x="4893" y="12706"/>
                  </a:lnTo>
                  <a:lnTo>
                    <a:pt x="5840" y="13258"/>
                  </a:lnTo>
                  <a:lnTo>
                    <a:pt x="6059" y="12882"/>
                  </a:lnTo>
                  <a:lnTo>
                    <a:pt x="5112" y="12330"/>
                  </a:lnTo>
                  <a:lnTo>
                    <a:pt x="5112" y="9869"/>
                  </a:lnTo>
                  <a:lnTo>
                    <a:pt x="7229" y="8637"/>
                  </a:lnTo>
                  <a:lnTo>
                    <a:pt x="9352" y="9869"/>
                  </a:lnTo>
                  <a:lnTo>
                    <a:pt x="9352" y="12330"/>
                  </a:lnTo>
                  <a:lnTo>
                    <a:pt x="7229" y="13562"/>
                  </a:lnTo>
                  <a:lnTo>
                    <a:pt x="6435" y="13101"/>
                  </a:lnTo>
                  <a:lnTo>
                    <a:pt x="6216" y="13472"/>
                  </a:lnTo>
                  <a:lnTo>
                    <a:pt x="7229" y="14062"/>
                  </a:lnTo>
                  <a:lnTo>
                    <a:pt x="9570" y="12706"/>
                  </a:lnTo>
                  <a:lnTo>
                    <a:pt x="11907" y="14062"/>
                  </a:lnTo>
                  <a:lnTo>
                    <a:pt x="14458" y="12582"/>
                  </a:lnTo>
                  <a:lnTo>
                    <a:pt x="14458" y="9622"/>
                  </a:lnTo>
                  <a:lnTo>
                    <a:pt x="13387" y="8999"/>
                  </a:lnTo>
                  <a:lnTo>
                    <a:pt x="13168" y="9370"/>
                  </a:lnTo>
                  <a:lnTo>
                    <a:pt x="14025" y="9869"/>
                  </a:lnTo>
                  <a:lnTo>
                    <a:pt x="14025" y="12334"/>
                  </a:lnTo>
                  <a:lnTo>
                    <a:pt x="11907" y="13562"/>
                  </a:lnTo>
                  <a:lnTo>
                    <a:pt x="9785" y="12334"/>
                  </a:lnTo>
                  <a:lnTo>
                    <a:pt x="9785" y="9869"/>
                  </a:lnTo>
                  <a:lnTo>
                    <a:pt x="11907" y="8637"/>
                  </a:lnTo>
                  <a:lnTo>
                    <a:pt x="12792" y="9156"/>
                  </a:lnTo>
                  <a:lnTo>
                    <a:pt x="13011" y="8780"/>
                  </a:lnTo>
                  <a:lnTo>
                    <a:pt x="11907" y="8137"/>
                  </a:lnTo>
                  <a:lnTo>
                    <a:pt x="9570" y="9494"/>
                  </a:lnTo>
                  <a:lnTo>
                    <a:pt x="7448" y="8266"/>
                  </a:lnTo>
                  <a:lnTo>
                    <a:pt x="7448" y="5553"/>
                  </a:lnTo>
                  <a:lnTo>
                    <a:pt x="6439" y="4968"/>
                  </a:lnTo>
                  <a:lnTo>
                    <a:pt x="6225" y="5344"/>
                  </a:lnTo>
                  <a:lnTo>
                    <a:pt x="7015" y="5801"/>
                  </a:lnTo>
                  <a:lnTo>
                    <a:pt x="7015" y="8266"/>
                  </a:lnTo>
                  <a:lnTo>
                    <a:pt x="4893" y="9494"/>
                  </a:lnTo>
                  <a:lnTo>
                    <a:pt x="2775" y="8266"/>
                  </a:lnTo>
                  <a:lnTo>
                    <a:pt x="2775" y="5801"/>
                  </a:lnTo>
                  <a:lnTo>
                    <a:pt x="4893" y="4573"/>
                  </a:lnTo>
                  <a:lnTo>
                    <a:pt x="5849" y="5125"/>
                  </a:lnTo>
                  <a:lnTo>
                    <a:pt x="6068" y="4749"/>
                  </a:lnTo>
                  <a:lnTo>
                    <a:pt x="5112" y="4197"/>
                  </a:lnTo>
                  <a:lnTo>
                    <a:pt x="5112" y="1485"/>
                  </a:lnTo>
                  <a:lnTo>
                    <a:pt x="255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13"/>
            <p:cNvSpPr/>
            <p:nvPr/>
          </p:nvSpPr>
          <p:spPr>
            <a:xfrm>
              <a:off x="2938968" y="1742823"/>
              <a:ext cx="244125" cy="204780"/>
            </a:xfrm>
            <a:custGeom>
              <a:rect b="b" l="l" r="r" t="t"/>
              <a:pathLst>
                <a:path extrusionOk="0" h="7948" w="9476">
                  <a:moveTo>
                    <a:pt x="8100" y="440"/>
                  </a:moveTo>
                  <a:cubicBezTo>
                    <a:pt x="8809" y="440"/>
                    <a:pt x="9161" y="1292"/>
                    <a:pt x="8662" y="1796"/>
                  </a:cubicBezTo>
                  <a:cubicBezTo>
                    <a:pt x="8501" y="1957"/>
                    <a:pt x="8302" y="2029"/>
                    <a:pt x="8107" y="2029"/>
                  </a:cubicBezTo>
                  <a:cubicBezTo>
                    <a:pt x="7699" y="2029"/>
                    <a:pt x="7305" y="1712"/>
                    <a:pt x="7305" y="1234"/>
                  </a:cubicBezTo>
                  <a:cubicBezTo>
                    <a:pt x="7310" y="797"/>
                    <a:pt x="7662" y="440"/>
                    <a:pt x="8100" y="440"/>
                  </a:cubicBezTo>
                  <a:close/>
                  <a:moveTo>
                    <a:pt x="1643" y="1767"/>
                  </a:moveTo>
                  <a:cubicBezTo>
                    <a:pt x="2347" y="1767"/>
                    <a:pt x="2699" y="2624"/>
                    <a:pt x="2199" y="3124"/>
                  </a:cubicBezTo>
                  <a:cubicBezTo>
                    <a:pt x="2038" y="3283"/>
                    <a:pt x="1840" y="3355"/>
                    <a:pt x="1645" y="3355"/>
                  </a:cubicBezTo>
                  <a:cubicBezTo>
                    <a:pt x="1236" y="3355"/>
                    <a:pt x="843" y="3039"/>
                    <a:pt x="843" y="2562"/>
                  </a:cubicBezTo>
                  <a:cubicBezTo>
                    <a:pt x="843" y="2120"/>
                    <a:pt x="1200" y="1767"/>
                    <a:pt x="1643" y="1767"/>
                  </a:cubicBezTo>
                  <a:close/>
                  <a:moveTo>
                    <a:pt x="5531" y="2229"/>
                  </a:moveTo>
                  <a:cubicBezTo>
                    <a:pt x="6753" y="2229"/>
                    <a:pt x="7363" y="3699"/>
                    <a:pt x="6501" y="4566"/>
                  </a:cubicBezTo>
                  <a:cubicBezTo>
                    <a:pt x="6223" y="4843"/>
                    <a:pt x="5882" y="4968"/>
                    <a:pt x="5546" y="4968"/>
                  </a:cubicBezTo>
                  <a:cubicBezTo>
                    <a:pt x="4842" y="4968"/>
                    <a:pt x="4165" y="4420"/>
                    <a:pt x="4165" y="3595"/>
                  </a:cubicBezTo>
                  <a:cubicBezTo>
                    <a:pt x="4165" y="2843"/>
                    <a:pt x="4779" y="2229"/>
                    <a:pt x="5531" y="2229"/>
                  </a:cubicBezTo>
                  <a:close/>
                  <a:moveTo>
                    <a:pt x="3775" y="5922"/>
                  </a:moveTo>
                  <a:cubicBezTo>
                    <a:pt x="4212" y="5922"/>
                    <a:pt x="4564" y="6279"/>
                    <a:pt x="4564" y="6716"/>
                  </a:cubicBezTo>
                  <a:cubicBezTo>
                    <a:pt x="4564" y="7194"/>
                    <a:pt x="4174" y="7511"/>
                    <a:pt x="3766" y="7511"/>
                  </a:cubicBezTo>
                  <a:cubicBezTo>
                    <a:pt x="3572" y="7511"/>
                    <a:pt x="3374" y="7439"/>
                    <a:pt x="3213" y="7278"/>
                  </a:cubicBezTo>
                  <a:cubicBezTo>
                    <a:pt x="2713" y="6774"/>
                    <a:pt x="3065" y="5922"/>
                    <a:pt x="3775" y="5922"/>
                  </a:cubicBezTo>
                  <a:close/>
                  <a:moveTo>
                    <a:pt x="8107" y="0"/>
                  </a:moveTo>
                  <a:cubicBezTo>
                    <a:pt x="7804" y="0"/>
                    <a:pt x="7500" y="112"/>
                    <a:pt x="7263" y="335"/>
                  </a:cubicBezTo>
                  <a:cubicBezTo>
                    <a:pt x="6801" y="768"/>
                    <a:pt x="6744" y="1487"/>
                    <a:pt x="7139" y="1991"/>
                  </a:cubicBezTo>
                  <a:lnTo>
                    <a:pt x="6792" y="2305"/>
                  </a:lnTo>
                  <a:cubicBezTo>
                    <a:pt x="6436" y="1959"/>
                    <a:pt x="5985" y="1795"/>
                    <a:pt x="5540" y="1795"/>
                  </a:cubicBezTo>
                  <a:cubicBezTo>
                    <a:pt x="4854" y="1795"/>
                    <a:pt x="4179" y="2184"/>
                    <a:pt x="3879" y="2891"/>
                  </a:cubicBezTo>
                  <a:lnTo>
                    <a:pt x="2866" y="2648"/>
                  </a:lnTo>
                  <a:cubicBezTo>
                    <a:pt x="2866" y="2619"/>
                    <a:pt x="2866" y="2591"/>
                    <a:pt x="2866" y="2562"/>
                  </a:cubicBezTo>
                  <a:cubicBezTo>
                    <a:pt x="2866" y="1821"/>
                    <a:pt x="2261" y="1331"/>
                    <a:pt x="1630" y="1331"/>
                  </a:cubicBezTo>
                  <a:cubicBezTo>
                    <a:pt x="1329" y="1331"/>
                    <a:pt x="1022" y="1442"/>
                    <a:pt x="772" y="1691"/>
                  </a:cubicBezTo>
                  <a:cubicBezTo>
                    <a:pt x="1" y="2467"/>
                    <a:pt x="548" y="3785"/>
                    <a:pt x="1643" y="3785"/>
                  </a:cubicBezTo>
                  <a:cubicBezTo>
                    <a:pt x="2119" y="3785"/>
                    <a:pt x="2556" y="3504"/>
                    <a:pt x="2756" y="3067"/>
                  </a:cubicBezTo>
                  <a:lnTo>
                    <a:pt x="3756" y="3305"/>
                  </a:lnTo>
                  <a:cubicBezTo>
                    <a:pt x="3641" y="4004"/>
                    <a:pt x="3946" y="4704"/>
                    <a:pt x="4531" y="5099"/>
                  </a:cubicBezTo>
                  <a:lnTo>
                    <a:pt x="4189" y="5560"/>
                  </a:lnTo>
                  <a:cubicBezTo>
                    <a:pt x="4051" y="5511"/>
                    <a:pt x="3911" y="5488"/>
                    <a:pt x="3772" y="5488"/>
                  </a:cubicBezTo>
                  <a:cubicBezTo>
                    <a:pt x="3305" y="5488"/>
                    <a:pt x="2862" y="5754"/>
                    <a:pt x="2656" y="6198"/>
                  </a:cubicBezTo>
                  <a:cubicBezTo>
                    <a:pt x="2385" y="6774"/>
                    <a:pt x="2604" y="7464"/>
                    <a:pt x="3156" y="7782"/>
                  </a:cubicBezTo>
                  <a:cubicBezTo>
                    <a:pt x="3349" y="7894"/>
                    <a:pt x="3560" y="7947"/>
                    <a:pt x="3769" y="7947"/>
                  </a:cubicBezTo>
                  <a:cubicBezTo>
                    <a:pt x="4157" y="7947"/>
                    <a:pt x="4537" y="7763"/>
                    <a:pt x="4779" y="7426"/>
                  </a:cubicBezTo>
                  <a:cubicBezTo>
                    <a:pt x="5145" y="6907"/>
                    <a:pt x="5050" y="6188"/>
                    <a:pt x="4564" y="5779"/>
                  </a:cubicBezTo>
                  <a:lnTo>
                    <a:pt x="4921" y="5294"/>
                  </a:lnTo>
                  <a:cubicBezTo>
                    <a:pt x="5123" y="5366"/>
                    <a:pt x="5331" y="5402"/>
                    <a:pt x="5536" y="5402"/>
                  </a:cubicBezTo>
                  <a:cubicBezTo>
                    <a:pt x="6070" y="5402"/>
                    <a:pt x="6589" y="5165"/>
                    <a:pt x="6939" y="4732"/>
                  </a:cubicBezTo>
                  <a:cubicBezTo>
                    <a:pt x="7420" y="4133"/>
                    <a:pt x="7472" y="3295"/>
                    <a:pt x="7063" y="2643"/>
                  </a:cubicBezTo>
                  <a:lnTo>
                    <a:pt x="7463" y="2281"/>
                  </a:lnTo>
                  <a:cubicBezTo>
                    <a:pt x="7664" y="2402"/>
                    <a:pt x="7886" y="2460"/>
                    <a:pt x="8106" y="2460"/>
                  </a:cubicBezTo>
                  <a:cubicBezTo>
                    <a:pt x="8484" y="2460"/>
                    <a:pt x="8854" y="2288"/>
                    <a:pt x="9095" y="1963"/>
                  </a:cubicBezTo>
                  <a:cubicBezTo>
                    <a:pt x="9475" y="1453"/>
                    <a:pt x="9399" y="735"/>
                    <a:pt x="8923" y="311"/>
                  </a:cubicBezTo>
                  <a:cubicBezTo>
                    <a:pt x="8690" y="104"/>
                    <a:pt x="8398" y="0"/>
                    <a:pt x="81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113"/>
            <p:cNvSpPr/>
            <p:nvPr/>
          </p:nvSpPr>
          <p:spPr>
            <a:xfrm>
              <a:off x="2964241" y="2063958"/>
              <a:ext cx="62062" cy="33263"/>
            </a:xfrm>
            <a:custGeom>
              <a:rect b="b" l="l" r="r" t="t"/>
              <a:pathLst>
                <a:path extrusionOk="0" h="1291" w="2409">
                  <a:moveTo>
                    <a:pt x="2194" y="1"/>
                  </a:moveTo>
                  <a:lnTo>
                    <a:pt x="828" y="791"/>
                  </a:lnTo>
                  <a:lnTo>
                    <a:pt x="214" y="434"/>
                  </a:lnTo>
                  <a:lnTo>
                    <a:pt x="0" y="810"/>
                  </a:lnTo>
                  <a:lnTo>
                    <a:pt x="833" y="1291"/>
                  </a:lnTo>
                  <a:lnTo>
                    <a:pt x="2408" y="372"/>
                  </a:lnTo>
                  <a:lnTo>
                    <a:pt x="219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13"/>
            <p:cNvSpPr/>
            <p:nvPr/>
          </p:nvSpPr>
          <p:spPr>
            <a:xfrm>
              <a:off x="2944867" y="2063958"/>
              <a:ext cx="15354" cy="15253"/>
            </a:xfrm>
            <a:custGeom>
              <a:rect b="b" l="l" r="r" t="t"/>
              <a:pathLst>
                <a:path extrusionOk="0" h="592" w="596">
                  <a:moveTo>
                    <a:pt x="219" y="1"/>
                  </a:moveTo>
                  <a:lnTo>
                    <a:pt x="0" y="377"/>
                  </a:lnTo>
                  <a:lnTo>
                    <a:pt x="376" y="591"/>
                  </a:lnTo>
                  <a:lnTo>
                    <a:pt x="595" y="220"/>
                  </a:lnTo>
                  <a:lnTo>
                    <a:pt x="21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13"/>
            <p:cNvSpPr/>
            <p:nvPr/>
          </p:nvSpPr>
          <p:spPr>
            <a:xfrm>
              <a:off x="3122500" y="2008924"/>
              <a:ext cx="26999" cy="59852"/>
            </a:xfrm>
            <a:custGeom>
              <a:rect b="b" l="l" r="r" t="t"/>
              <a:pathLst>
                <a:path extrusionOk="0" h="2323" w="1048">
                  <a:moveTo>
                    <a:pt x="215" y="0"/>
                  </a:moveTo>
                  <a:lnTo>
                    <a:pt x="1" y="376"/>
                  </a:lnTo>
                  <a:lnTo>
                    <a:pt x="615" y="733"/>
                  </a:lnTo>
                  <a:lnTo>
                    <a:pt x="615" y="2323"/>
                  </a:lnTo>
                  <a:lnTo>
                    <a:pt x="1048" y="2323"/>
                  </a:lnTo>
                  <a:lnTo>
                    <a:pt x="1048" y="481"/>
                  </a:lnTo>
                  <a:lnTo>
                    <a:pt x="2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13"/>
            <p:cNvSpPr/>
            <p:nvPr/>
          </p:nvSpPr>
          <p:spPr>
            <a:xfrm>
              <a:off x="3103255" y="1997767"/>
              <a:ext cx="15226" cy="15227"/>
            </a:xfrm>
            <a:custGeom>
              <a:rect b="b" l="l" r="r" t="t"/>
              <a:pathLst>
                <a:path extrusionOk="0" h="591" w="591">
                  <a:moveTo>
                    <a:pt x="215" y="0"/>
                  </a:moveTo>
                  <a:lnTo>
                    <a:pt x="1" y="376"/>
                  </a:lnTo>
                  <a:lnTo>
                    <a:pt x="372" y="590"/>
                  </a:lnTo>
                  <a:lnTo>
                    <a:pt x="591" y="219"/>
                  </a:lnTo>
                  <a:lnTo>
                    <a:pt x="2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13"/>
            <p:cNvSpPr/>
            <p:nvPr/>
          </p:nvSpPr>
          <p:spPr>
            <a:xfrm>
              <a:off x="2824479" y="2063958"/>
              <a:ext cx="24165" cy="20509"/>
            </a:xfrm>
            <a:custGeom>
              <a:rect b="b" l="l" r="r" t="t"/>
              <a:pathLst>
                <a:path extrusionOk="0" h="796" w="938">
                  <a:moveTo>
                    <a:pt x="219" y="1"/>
                  </a:moveTo>
                  <a:lnTo>
                    <a:pt x="0" y="372"/>
                  </a:lnTo>
                  <a:lnTo>
                    <a:pt x="724" y="796"/>
                  </a:lnTo>
                  <a:lnTo>
                    <a:pt x="938" y="420"/>
                  </a:lnTo>
                  <a:lnTo>
                    <a:pt x="21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13"/>
            <p:cNvSpPr/>
            <p:nvPr/>
          </p:nvSpPr>
          <p:spPr>
            <a:xfrm>
              <a:off x="2852792" y="2080396"/>
              <a:ext cx="15226" cy="15227"/>
            </a:xfrm>
            <a:custGeom>
              <a:rect b="b" l="l" r="r" t="t"/>
              <a:pathLst>
                <a:path extrusionOk="0" h="591" w="591">
                  <a:moveTo>
                    <a:pt x="215" y="1"/>
                  </a:moveTo>
                  <a:lnTo>
                    <a:pt x="1" y="372"/>
                  </a:lnTo>
                  <a:lnTo>
                    <a:pt x="372" y="591"/>
                  </a:lnTo>
                  <a:lnTo>
                    <a:pt x="591" y="215"/>
                  </a:lnTo>
                  <a:lnTo>
                    <a:pt x="21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13"/>
            <p:cNvSpPr/>
            <p:nvPr/>
          </p:nvSpPr>
          <p:spPr>
            <a:xfrm>
              <a:off x="2821645" y="1847944"/>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13"/>
            <p:cNvSpPr/>
            <p:nvPr/>
          </p:nvSpPr>
          <p:spPr>
            <a:xfrm>
              <a:off x="2821645" y="1814965"/>
              <a:ext cx="11181" cy="21849"/>
            </a:xfrm>
            <a:custGeom>
              <a:rect b="b" l="l" r="r" t="t"/>
              <a:pathLst>
                <a:path extrusionOk="0" h="848" w="434">
                  <a:moveTo>
                    <a:pt x="1" y="0"/>
                  </a:moveTo>
                  <a:lnTo>
                    <a:pt x="1" y="847"/>
                  </a:lnTo>
                  <a:lnTo>
                    <a:pt x="434" y="847"/>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13"/>
            <p:cNvSpPr/>
            <p:nvPr/>
          </p:nvSpPr>
          <p:spPr>
            <a:xfrm>
              <a:off x="2922557" y="1892930"/>
              <a:ext cx="15354" cy="15227"/>
            </a:xfrm>
            <a:custGeom>
              <a:rect b="b" l="l" r="r" t="t"/>
              <a:pathLst>
                <a:path extrusionOk="0" h="591" w="596">
                  <a:moveTo>
                    <a:pt x="219" y="1"/>
                  </a:moveTo>
                  <a:lnTo>
                    <a:pt x="0" y="377"/>
                  </a:lnTo>
                  <a:lnTo>
                    <a:pt x="376" y="591"/>
                  </a:lnTo>
                  <a:lnTo>
                    <a:pt x="595" y="220"/>
                  </a:lnTo>
                  <a:lnTo>
                    <a:pt x="21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13"/>
            <p:cNvSpPr/>
            <p:nvPr/>
          </p:nvSpPr>
          <p:spPr>
            <a:xfrm>
              <a:off x="2941930" y="1904086"/>
              <a:ext cx="27102" cy="59852"/>
            </a:xfrm>
            <a:custGeom>
              <a:rect b="b" l="l" r="r" t="t"/>
              <a:pathLst>
                <a:path extrusionOk="0" h="2323" w="1052">
                  <a:moveTo>
                    <a:pt x="219" y="1"/>
                  </a:moveTo>
                  <a:lnTo>
                    <a:pt x="0" y="377"/>
                  </a:lnTo>
                  <a:lnTo>
                    <a:pt x="614" y="733"/>
                  </a:lnTo>
                  <a:lnTo>
                    <a:pt x="614" y="2323"/>
                  </a:lnTo>
                  <a:lnTo>
                    <a:pt x="1052" y="2323"/>
                  </a:lnTo>
                  <a:lnTo>
                    <a:pt x="1052" y="486"/>
                  </a:lnTo>
                  <a:lnTo>
                    <a:pt x="21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13"/>
            <p:cNvSpPr/>
            <p:nvPr/>
          </p:nvSpPr>
          <p:spPr>
            <a:xfrm>
              <a:off x="3081563" y="1811409"/>
              <a:ext cx="24165" cy="24168"/>
            </a:xfrm>
            <a:custGeom>
              <a:rect b="b" l="l" r="r" t="t"/>
              <a:pathLst>
                <a:path extrusionOk="0" h="938" w="938">
                  <a:moveTo>
                    <a:pt x="0" y="0"/>
                  </a:moveTo>
                  <a:lnTo>
                    <a:pt x="0" y="433"/>
                  </a:lnTo>
                  <a:cubicBezTo>
                    <a:pt x="276" y="433"/>
                    <a:pt x="500" y="657"/>
                    <a:pt x="505" y="938"/>
                  </a:cubicBezTo>
                  <a:lnTo>
                    <a:pt x="938" y="938"/>
                  </a:lnTo>
                  <a:cubicBezTo>
                    <a:pt x="938" y="419"/>
                    <a:pt x="514" y="0"/>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113"/>
          <p:cNvGrpSpPr/>
          <p:nvPr/>
        </p:nvGrpSpPr>
        <p:grpSpPr>
          <a:xfrm>
            <a:off x="4125949" y="3513548"/>
            <a:ext cx="278931" cy="379982"/>
            <a:chOff x="4125949" y="3513548"/>
            <a:chExt cx="278931" cy="379982"/>
          </a:xfrm>
        </p:grpSpPr>
        <p:sp>
          <p:nvSpPr>
            <p:cNvPr id="7340" name="Google Shape;7340;p113"/>
            <p:cNvSpPr/>
            <p:nvPr/>
          </p:nvSpPr>
          <p:spPr>
            <a:xfrm>
              <a:off x="4125949" y="3513548"/>
              <a:ext cx="278931" cy="184194"/>
            </a:xfrm>
            <a:custGeom>
              <a:rect b="b" l="l" r="r" t="t"/>
              <a:pathLst>
                <a:path extrusionOk="0" h="7149" w="10827">
                  <a:moveTo>
                    <a:pt x="1" y="1"/>
                  </a:moveTo>
                  <a:lnTo>
                    <a:pt x="1" y="7148"/>
                  </a:lnTo>
                  <a:lnTo>
                    <a:pt x="434" y="7148"/>
                  </a:lnTo>
                  <a:lnTo>
                    <a:pt x="434" y="429"/>
                  </a:lnTo>
                  <a:lnTo>
                    <a:pt x="10394" y="429"/>
                  </a:lnTo>
                  <a:lnTo>
                    <a:pt x="10394" y="3103"/>
                  </a:lnTo>
                  <a:lnTo>
                    <a:pt x="10827" y="3103"/>
                  </a:lnTo>
                  <a:lnTo>
                    <a:pt x="1082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13"/>
            <p:cNvSpPr/>
            <p:nvPr/>
          </p:nvSpPr>
          <p:spPr>
            <a:xfrm>
              <a:off x="4340370" y="3604653"/>
              <a:ext cx="64380" cy="288877"/>
            </a:xfrm>
            <a:custGeom>
              <a:rect b="b" l="l" r="r" t="t"/>
              <a:pathLst>
                <a:path extrusionOk="0" h="11212" w="2499">
                  <a:moveTo>
                    <a:pt x="2066" y="0"/>
                  </a:moveTo>
                  <a:lnTo>
                    <a:pt x="2066" y="10779"/>
                  </a:lnTo>
                  <a:lnTo>
                    <a:pt x="1" y="10779"/>
                  </a:lnTo>
                  <a:lnTo>
                    <a:pt x="1" y="11212"/>
                  </a:lnTo>
                  <a:lnTo>
                    <a:pt x="2499" y="11212"/>
                  </a:lnTo>
                  <a:lnTo>
                    <a:pt x="249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13"/>
            <p:cNvSpPr/>
            <p:nvPr/>
          </p:nvSpPr>
          <p:spPr>
            <a:xfrm>
              <a:off x="4125949" y="3708744"/>
              <a:ext cx="203524" cy="184787"/>
            </a:xfrm>
            <a:custGeom>
              <a:rect b="b" l="l" r="r" t="t"/>
              <a:pathLst>
                <a:path extrusionOk="0" h="7172" w="7900">
                  <a:moveTo>
                    <a:pt x="2309" y="4864"/>
                  </a:moveTo>
                  <a:lnTo>
                    <a:pt x="2309" y="6434"/>
                  </a:lnTo>
                  <a:lnTo>
                    <a:pt x="738" y="4864"/>
                  </a:lnTo>
                  <a:close/>
                  <a:moveTo>
                    <a:pt x="1" y="1"/>
                  </a:moveTo>
                  <a:lnTo>
                    <a:pt x="1" y="4735"/>
                  </a:lnTo>
                  <a:lnTo>
                    <a:pt x="2442" y="7172"/>
                  </a:lnTo>
                  <a:lnTo>
                    <a:pt x="7900" y="7172"/>
                  </a:lnTo>
                  <a:lnTo>
                    <a:pt x="7900" y="6739"/>
                  </a:lnTo>
                  <a:lnTo>
                    <a:pt x="2746" y="6739"/>
                  </a:lnTo>
                  <a:lnTo>
                    <a:pt x="2742" y="4431"/>
                  </a:lnTo>
                  <a:lnTo>
                    <a:pt x="429" y="4431"/>
                  </a:lnTo>
                  <a:lnTo>
                    <a:pt x="42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13"/>
            <p:cNvSpPr/>
            <p:nvPr/>
          </p:nvSpPr>
          <p:spPr>
            <a:xfrm>
              <a:off x="4296961" y="3543229"/>
              <a:ext cx="78009" cy="78119"/>
            </a:xfrm>
            <a:custGeom>
              <a:rect b="b" l="l" r="r" t="t"/>
              <a:pathLst>
                <a:path extrusionOk="0" h="3032" w="3028">
                  <a:moveTo>
                    <a:pt x="1876" y="433"/>
                  </a:moveTo>
                  <a:lnTo>
                    <a:pt x="1876" y="1157"/>
                  </a:lnTo>
                  <a:lnTo>
                    <a:pt x="2594" y="1157"/>
                  </a:lnTo>
                  <a:lnTo>
                    <a:pt x="2594" y="1875"/>
                  </a:lnTo>
                  <a:lnTo>
                    <a:pt x="1876" y="1875"/>
                  </a:lnTo>
                  <a:lnTo>
                    <a:pt x="1876" y="2599"/>
                  </a:lnTo>
                  <a:lnTo>
                    <a:pt x="1157" y="2599"/>
                  </a:lnTo>
                  <a:lnTo>
                    <a:pt x="1157" y="1875"/>
                  </a:lnTo>
                  <a:lnTo>
                    <a:pt x="434" y="1875"/>
                  </a:lnTo>
                  <a:lnTo>
                    <a:pt x="434" y="1157"/>
                  </a:lnTo>
                  <a:lnTo>
                    <a:pt x="1157" y="1157"/>
                  </a:lnTo>
                  <a:lnTo>
                    <a:pt x="1157" y="433"/>
                  </a:lnTo>
                  <a:close/>
                  <a:moveTo>
                    <a:pt x="720" y="0"/>
                  </a:moveTo>
                  <a:lnTo>
                    <a:pt x="720" y="724"/>
                  </a:lnTo>
                  <a:lnTo>
                    <a:pt x="1" y="724"/>
                  </a:lnTo>
                  <a:lnTo>
                    <a:pt x="1" y="2308"/>
                  </a:lnTo>
                  <a:lnTo>
                    <a:pt x="720" y="2308"/>
                  </a:lnTo>
                  <a:lnTo>
                    <a:pt x="720" y="3032"/>
                  </a:lnTo>
                  <a:lnTo>
                    <a:pt x="2309" y="3032"/>
                  </a:lnTo>
                  <a:lnTo>
                    <a:pt x="2309" y="2308"/>
                  </a:lnTo>
                  <a:lnTo>
                    <a:pt x="3027" y="2308"/>
                  </a:lnTo>
                  <a:lnTo>
                    <a:pt x="3027" y="724"/>
                  </a:lnTo>
                  <a:lnTo>
                    <a:pt x="2309" y="724"/>
                  </a:lnTo>
                  <a:lnTo>
                    <a:pt x="23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13"/>
            <p:cNvSpPr/>
            <p:nvPr/>
          </p:nvSpPr>
          <p:spPr>
            <a:xfrm>
              <a:off x="4155627" y="3581980"/>
              <a:ext cx="48691" cy="65005"/>
            </a:xfrm>
            <a:custGeom>
              <a:rect b="b" l="l" r="r" t="t"/>
              <a:pathLst>
                <a:path extrusionOk="0" h="2523" w="1890">
                  <a:moveTo>
                    <a:pt x="1085" y="428"/>
                  </a:moveTo>
                  <a:cubicBezTo>
                    <a:pt x="1280" y="428"/>
                    <a:pt x="1442" y="590"/>
                    <a:pt x="1442" y="790"/>
                  </a:cubicBezTo>
                  <a:cubicBezTo>
                    <a:pt x="1442" y="990"/>
                    <a:pt x="1280" y="1152"/>
                    <a:pt x="1085" y="1152"/>
                  </a:cubicBezTo>
                  <a:lnTo>
                    <a:pt x="433" y="1152"/>
                  </a:lnTo>
                  <a:lnTo>
                    <a:pt x="433" y="428"/>
                  </a:lnTo>
                  <a:close/>
                  <a:moveTo>
                    <a:pt x="0" y="0"/>
                  </a:moveTo>
                  <a:lnTo>
                    <a:pt x="0" y="2522"/>
                  </a:lnTo>
                  <a:lnTo>
                    <a:pt x="433" y="2522"/>
                  </a:lnTo>
                  <a:lnTo>
                    <a:pt x="433" y="1585"/>
                  </a:lnTo>
                  <a:lnTo>
                    <a:pt x="938" y="1585"/>
                  </a:lnTo>
                  <a:lnTo>
                    <a:pt x="1428" y="2522"/>
                  </a:lnTo>
                  <a:lnTo>
                    <a:pt x="1889" y="2522"/>
                  </a:lnTo>
                  <a:lnTo>
                    <a:pt x="1371" y="1532"/>
                  </a:lnTo>
                  <a:cubicBezTo>
                    <a:pt x="1675" y="1413"/>
                    <a:pt x="1875" y="1118"/>
                    <a:pt x="1875" y="790"/>
                  </a:cubicBezTo>
                  <a:cubicBezTo>
                    <a:pt x="1875" y="352"/>
                    <a:pt x="1523" y="0"/>
                    <a:pt x="10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13"/>
            <p:cNvSpPr/>
            <p:nvPr/>
          </p:nvSpPr>
          <p:spPr>
            <a:xfrm>
              <a:off x="4207359" y="3620215"/>
              <a:ext cx="56549" cy="64026"/>
            </a:xfrm>
            <a:custGeom>
              <a:rect b="b" l="l" r="r" t="t"/>
              <a:pathLst>
                <a:path extrusionOk="0" h="2485" w="2195">
                  <a:moveTo>
                    <a:pt x="0" y="1"/>
                  </a:moveTo>
                  <a:lnTo>
                    <a:pt x="866" y="1243"/>
                  </a:lnTo>
                  <a:lnTo>
                    <a:pt x="0" y="2485"/>
                  </a:lnTo>
                  <a:lnTo>
                    <a:pt x="462" y="2485"/>
                  </a:lnTo>
                  <a:lnTo>
                    <a:pt x="1095" y="1571"/>
                  </a:lnTo>
                  <a:lnTo>
                    <a:pt x="1733" y="2485"/>
                  </a:lnTo>
                  <a:lnTo>
                    <a:pt x="2194" y="2485"/>
                  </a:lnTo>
                  <a:lnTo>
                    <a:pt x="1328" y="1243"/>
                  </a:lnTo>
                  <a:lnTo>
                    <a:pt x="2194" y="1"/>
                  </a:lnTo>
                  <a:lnTo>
                    <a:pt x="1733" y="1"/>
                  </a:lnTo>
                  <a:lnTo>
                    <a:pt x="1100" y="910"/>
                  </a:lnTo>
                  <a:lnTo>
                    <a:pt x="46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113"/>
            <p:cNvSpPr/>
            <p:nvPr/>
          </p:nvSpPr>
          <p:spPr>
            <a:xfrm>
              <a:off x="4304689" y="3837002"/>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13"/>
            <p:cNvSpPr/>
            <p:nvPr/>
          </p:nvSpPr>
          <p:spPr>
            <a:xfrm>
              <a:off x="4349310" y="3837002"/>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13"/>
            <p:cNvSpPr/>
            <p:nvPr/>
          </p:nvSpPr>
          <p:spPr>
            <a:xfrm>
              <a:off x="4327000" y="3837002"/>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13"/>
            <p:cNvSpPr/>
            <p:nvPr/>
          </p:nvSpPr>
          <p:spPr>
            <a:xfrm>
              <a:off x="4231884" y="3713536"/>
              <a:ext cx="37150" cy="11182"/>
            </a:xfrm>
            <a:custGeom>
              <a:rect b="b" l="l" r="r" t="t"/>
              <a:pathLst>
                <a:path extrusionOk="0" h="434" w="1442">
                  <a:moveTo>
                    <a:pt x="0" y="0"/>
                  </a:moveTo>
                  <a:lnTo>
                    <a:pt x="0" y="433"/>
                  </a:lnTo>
                  <a:lnTo>
                    <a:pt x="1442" y="433"/>
                  </a:lnTo>
                  <a:lnTo>
                    <a:pt x="144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13"/>
            <p:cNvSpPr/>
            <p:nvPr/>
          </p:nvSpPr>
          <p:spPr>
            <a:xfrm>
              <a:off x="4176083" y="3713536"/>
              <a:ext cx="44672" cy="11182"/>
            </a:xfrm>
            <a:custGeom>
              <a:rect b="b" l="l" r="r" t="t"/>
              <a:pathLst>
                <a:path extrusionOk="0" h="434" w="1734">
                  <a:moveTo>
                    <a:pt x="1" y="0"/>
                  </a:moveTo>
                  <a:lnTo>
                    <a:pt x="1" y="433"/>
                  </a:lnTo>
                  <a:lnTo>
                    <a:pt x="1733" y="433"/>
                  </a:lnTo>
                  <a:lnTo>
                    <a:pt x="17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13"/>
            <p:cNvSpPr/>
            <p:nvPr/>
          </p:nvSpPr>
          <p:spPr>
            <a:xfrm>
              <a:off x="4280189" y="3713536"/>
              <a:ext cx="52118" cy="11182"/>
            </a:xfrm>
            <a:custGeom>
              <a:rect b="b" l="l" r="r" t="t"/>
              <a:pathLst>
                <a:path extrusionOk="0" h="434" w="2023">
                  <a:moveTo>
                    <a:pt x="0" y="0"/>
                  </a:moveTo>
                  <a:lnTo>
                    <a:pt x="0" y="433"/>
                  </a:lnTo>
                  <a:lnTo>
                    <a:pt x="2022" y="433"/>
                  </a:lnTo>
                  <a:lnTo>
                    <a:pt x="202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13"/>
            <p:cNvSpPr/>
            <p:nvPr/>
          </p:nvSpPr>
          <p:spPr>
            <a:xfrm>
              <a:off x="4343436" y="3713536"/>
              <a:ext cx="11181" cy="11182"/>
            </a:xfrm>
            <a:custGeom>
              <a:rect b="b" l="l" r="r" t="t"/>
              <a:pathLst>
                <a:path extrusionOk="0" h="434" w="434">
                  <a:moveTo>
                    <a:pt x="0" y="0"/>
                  </a:moveTo>
                  <a:lnTo>
                    <a:pt x="0"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13"/>
            <p:cNvSpPr/>
            <p:nvPr/>
          </p:nvSpPr>
          <p:spPr>
            <a:xfrm>
              <a:off x="4176083" y="3735848"/>
              <a:ext cx="37304" cy="11182"/>
            </a:xfrm>
            <a:custGeom>
              <a:rect b="b" l="l" r="r" t="t"/>
              <a:pathLst>
                <a:path extrusionOk="0" h="434" w="1448">
                  <a:moveTo>
                    <a:pt x="1" y="0"/>
                  </a:moveTo>
                  <a:lnTo>
                    <a:pt x="1" y="433"/>
                  </a:lnTo>
                  <a:lnTo>
                    <a:pt x="1448" y="433"/>
                  </a:lnTo>
                  <a:lnTo>
                    <a:pt x="14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13"/>
            <p:cNvSpPr/>
            <p:nvPr/>
          </p:nvSpPr>
          <p:spPr>
            <a:xfrm>
              <a:off x="4224388" y="3735848"/>
              <a:ext cx="52143" cy="11182"/>
            </a:xfrm>
            <a:custGeom>
              <a:rect b="b" l="l" r="r" t="t"/>
              <a:pathLst>
                <a:path extrusionOk="0" h="434" w="2024">
                  <a:moveTo>
                    <a:pt x="1" y="0"/>
                  </a:moveTo>
                  <a:lnTo>
                    <a:pt x="1" y="433"/>
                  </a:lnTo>
                  <a:lnTo>
                    <a:pt x="2023" y="433"/>
                  </a:lnTo>
                  <a:lnTo>
                    <a:pt x="20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113"/>
            <p:cNvSpPr/>
            <p:nvPr/>
          </p:nvSpPr>
          <p:spPr>
            <a:xfrm>
              <a:off x="4287660" y="3735848"/>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13"/>
            <p:cNvSpPr/>
            <p:nvPr/>
          </p:nvSpPr>
          <p:spPr>
            <a:xfrm>
              <a:off x="4309971" y="3735848"/>
              <a:ext cx="44646" cy="11182"/>
            </a:xfrm>
            <a:custGeom>
              <a:rect b="b" l="l" r="r" t="t"/>
              <a:pathLst>
                <a:path extrusionOk="0" h="434" w="1733">
                  <a:moveTo>
                    <a:pt x="0" y="0"/>
                  </a:moveTo>
                  <a:lnTo>
                    <a:pt x="0" y="433"/>
                  </a:lnTo>
                  <a:lnTo>
                    <a:pt x="1733" y="433"/>
                  </a:lnTo>
                  <a:lnTo>
                    <a:pt x="17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13"/>
            <p:cNvSpPr/>
            <p:nvPr/>
          </p:nvSpPr>
          <p:spPr>
            <a:xfrm>
              <a:off x="4176083" y="3758290"/>
              <a:ext cx="66982" cy="11182"/>
            </a:xfrm>
            <a:custGeom>
              <a:rect b="b" l="l" r="r" t="t"/>
              <a:pathLst>
                <a:path extrusionOk="0" h="434" w="2600">
                  <a:moveTo>
                    <a:pt x="1" y="0"/>
                  </a:moveTo>
                  <a:lnTo>
                    <a:pt x="1" y="433"/>
                  </a:lnTo>
                  <a:lnTo>
                    <a:pt x="2599" y="433"/>
                  </a:lnTo>
                  <a:lnTo>
                    <a:pt x="259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13"/>
            <p:cNvSpPr/>
            <p:nvPr/>
          </p:nvSpPr>
          <p:spPr>
            <a:xfrm>
              <a:off x="4298815" y="3758290"/>
              <a:ext cx="55802" cy="11182"/>
            </a:xfrm>
            <a:custGeom>
              <a:rect b="b" l="l" r="r" t="t"/>
              <a:pathLst>
                <a:path extrusionOk="0" h="434" w="2166">
                  <a:moveTo>
                    <a:pt x="0" y="0"/>
                  </a:moveTo>
                  <a:lnTo>
                    <a:pt x="0" y="433"/>
                  </a:lnTo>
                  <a:lnTo>
                    <a:pt x="2166" y="433"/>
                  </a:lnTo>
                  <a:lnTo>
                    <a:pt x="216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113"/>
            <p:cNvSpPr/>
            <p:nvPr/>
          </p:nvSpPr>
          <p:spPr>
            <a:xfrm>
              <a:off x="4254195" y="3758290"/>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13"/>
            <p:cNvSpPr/>
            <p:nvPr/>
          </p:nvSpPr>
          <p:spPr>
            <a:xfrm>
              <a:off x="4276505" y="3758290"/>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13"/>
            <p:cNvSpPr/>
            <p:nvPr/>
          </p:nvSpPr>
          <p:spPr>
            <a:xfrm>
              <a:off x="4250382" y="3780473"/>
              <a:ext cx="52143" cy="11182"/>
            </a:xfrm>
            <a:custGeom>
              <a:rect b="b" l="l" r="r" t="t"/>
              <a:pathLst>
                <a:path extrusionOk="0" h="434" w="2024">
                  <a:moveTo>
                    <a:pt x="1" y="0"/>
                  </a:moveTo>
                  <a:lnTo>
                    <a:pt x="1" y="433"/>
                  </a:lnTo>
                  <a:lnTo>
                    <a:pt x="2023" y="433"/>
                  </a:lnTo>
                  <a:lnTo>
                    <a:pt x="20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13"/>
            <p:cNvSpPr/>
            <p:nvPr/>
          </p:nvSpPr>
          <p:spPr>
            <a:xfrm>
              <a:off x="4176083" y="3780473"/>
              <a:ext cx="40988" cy="11182"/>
            </a:xfrm>
            <a:custGeom>
              <a:rect b="b" l="l" r="r" t="t"/>
              <a:pathLst>
                <a:path extrusionOk="0" h="434" w="1591">
                  <a:moveTo>
                    <a:pt x="1" y="0"/>
                  </a:moveTo>
                  <a:lnTo>
                    <a:pt x="1" y="433"/>
                  </a:lnTo>
                  <a:lnTo>
                    <a:pt x="1590" y="433"/>
                  </a:lnTo>
                  <a:lnTo>
                    <a:pt x="159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13"/>
            <p:cNvSpPr/>
            <p:nvPr/>
          </p:nvSpPr>
          <p:spPr>
            <a:xfrm>
              <a:off x="4228072" y="3780473"/>
              <a:ext cx="11310" cy="11182"/>
            </a:xfrm>
            <a:custGeom>
              <a:rect b="b" l="l" r="r" t="t"/>
              <a:pathLst>
                <a:path extrusionOk="0" h="434" w="439">
                  <a:moveTo>
                    <a:pt x="1" y="0"/>
                  </a:moveTo>
                  <a:lnTo>
                    <a:pt x="5" y="433"/>
                  </a:lnTo>
                  <a:lnTo>
                    <a:pt x="438" y="433"/>
                  </a:lnTo>
                  <a:lnTo>
                    <a:pt x="43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4" name="Google Shape;7364;p113"/>
          <p:cNvGrpSpPr/>
          <p:nvPr/>
        </p:nvGrpSpPr>
        <p:grpSpPr>
          <a:xfrm>
            <a:off x="1530094" y="2368165"/>
            <a:ext cx="380074" cy="291814"/>
            <a:chOff x="1530094" y="2368165"/>
            <a:chExt cx="380074" cy="291814"/>
          </a:xfrm>
        </p:grpSpPr>
        <p:sp>
          <p:nvSpPr>
            <p:cNvPr id="7365" name="Google Shape;7365;p113"/>
            <p:cNvSpPr/>
            <p:nvPr/>
          </p:nvSpPr>
          <p:spPr>
            <a:xfrm>
              <a:off x="1735704" y="2448217"/>
              <a:ext cx="158053" cy="144954"/>
            </a:xfrm>
            <a:custGeom>
              <a:rect b="b" l="l" r="r" t="t"/>
              <a:pathLst>
                <a:path extrusionOk="0" h="5626" w="6135">
                  <a:moveTo>
                    <a:pt x="4017" y="1"/>
                  </a:moveTo>
                  <a:lnTo>
                    <a:pt x="4017" y="434"/>
                  </a:lnTo>
                  <a:lnTo>
                    <a:pt x="5202" y="434"/>
                  </a:lnTo>
                  <a:cubicBezTo>
                    <a:pt x="5478" y="434"/>
                    <a:pt x="5706" y="662"/>
                    <a:pt x="5706" y="938"/>
                  </a:cubicBezTo>
                  <a:cubicBezTo>
                    <a:pt x="5706" y="1219"/>
                    <a:pt x="5478" y="1447"/>
                    <a:pt x="5202" y="1447"/>
                  </a:cubicBezTo>
                  <a:lnTo>
                    <a:pt x="524" y="1447"/>
                  </a:lnTo>
                  <a:lnTo>
                    <a:pt x="524" y="1876"/>
                  </a:lnTo>
                  <a:lnTo>
                    <a:pt x="2513" y="1876"/>
                  </a:lnTo>
                  <a:lnTo>
                    <a:pt x="2513" y="2742"/>
                  </a:lnTo>
                  <a:lnTo>
                    <a:pt x="524" y="2742"/>
                  </a:lnTo>
                  <a:lnTo>
                    <a:pt x="524" y="3175"/>
                  </a:lnTo>
                  <a:lnTo>
                    <a:pt x="2194" y="3175"/>
                  </a:lnTo>
                  <a:lnTo>
                    <a:pt x="2194" y="3979"/>
                  </a:lnTo>
                  <a:lnTo>
                    <a:pt x="524" y="3979"/>
                  </a:lnTo>
                  <a:lnTo>
                    <a:pt x="524" y="4412"/>
                  </a:lnTo>
                  <a:lnTo>
                    <a:pt x="1552" y="4412"/>
                  </a:lnTo>
                  <a:lnTo>
                    <a:pt x="1552" y="5192"/>
                  </a:lnTo>
                  <a:lnTo>
                    <a:pt x="0" y="5192"/>
                  </a:lnTo>
                  <a:lnTo>
                    <a:pt x="0" y="5625"/>
                  </a:lnTo>
                  <a:lnTo>
                    <a:pt x="1989" y="5625"/>
                  </a:lnTo>
                  <a:lnTo>
                    <a:pt x="1989" y="4412"/>
                  </a:lnTo>
                  <a:lnTo>
                    <a:pt x="2627" y="4412"/>
                  </a:lnTo>
                  <a:lnTo>
                    <a:pt x="2627" y="3175"/>
                  </a:lnTo>
                  <a:lnTo>
                    <a:pt x="2946" y="3175"/>
                  </a:lnTo>
                  <a:lnTo>
                    <a:pt x="2946" y="1876"/>
                  </a:lnTo>
                  <a:lnTo>
                    <a:pt x="5202" y="1876"/>
                  </a:lnTo>
                  <a:cubicBezTo>
                    <a:pt x="5716" y="1876"/>
                    <a:pt x="6134" y="1457"/>
                    <a:pt x="6134" y="938"/>
                  </a:cubicBezTo>
                  <a:cubicBezTo>
                    <a:pt x="6134" y="419"/>
                    <a:pt x="5716" y="1"/>
                    <a:pt x="52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13"/>
            <p:cNvSpPr/>
            <p:nvPr/>
          </p:nvSpPr>
          <p:spPr>
            <a:xfrm>
              <a:off x="1530094" y="2368165"/>
              <a:ext cx="297943" cy="225006"/>
            </a:xfrm>
            <a:custGeom>
              <a:rect b="b" l="l" r="r" t="t"/>
              <a:pathLst>
                <a:path extrusionOk="0" h="8733" w="11565">
                  <a:moveTo>
                    <a:pt x="8353" y="0"/>
                  </a:moveTo>
                  <a:lnTo>
                    <a:pt x="6863" y="2004"/>
                  </a:lnTo>
                  <a:lnTo>
                    <a:pt x="4964" y="3022"/>
                  </a:lnTo>
                  <a:lnTo>
                    <a:pt x="4027" y="3022"/>
                  </a:lnTo>
                  <a:lnTo>
                    <a:pt x="4027" y="2589"/>
                  </a:lnTo>
                  <a:lnTo>
                    <a:pt x="1" y="2589"/>
                  </a:lnTo>
                  <a:lnTo>
                    <a:pt x="1" y="3022"/>
                  </a:lnTo>
                  <a:lnTo>
                    <a:pt x="3594" y="3022"/>
                  </a:lnTo>
                  <a:lnTo>
                    <a:pt x="3594" y="7952"/>
                  </a:lnTo>
                  <a:lnTo>
                    <a:pt x="1" y="7952"/>
                  </a:lnTo>
                  <a:lnTo>
                    <a:pt x="1" y="8390"/>
                  </a:lnTo>
                  <a:lnTo>
                    <a:pt x="4027" y="8390"/>
                  </a:lnTo>
                  <a:lnTo>
                    <a:pt x="4027" y="7957"/>
                  </a:lnTo>
                  <a:lnTo>
                    <a:pt x="4603" y="7957"/>
                  </a:lnTo>
                  <a:lnTo>
                    <a:pt x="6420" y="8732"/>
                  </a:lnTo>
                  <a:lnTo>
                    <a:pt x="7548" y="8732"/>
                  </a:lnTo>
                  <a:lnTo>
                    <a:pt x="7548" y="8299"/>
                  </a:lnTo>
                  <a:lnTo>
                    <a:pt x="6511" y="8299"/>
                  </a:lnTo>
                  <a:lnTo>
                    <a:pt x="4688" y="7519"/>
                  </a:lnTo>
                  <a:lnTo>
                    <a:pt x="4027" y="7519"/>
                  </a:lnTo>
                  <a:lnTo>
                    <a:pt x="4027" y="3455"/>
                  </a:lnTo>
                  <a:lnTo>
                    <a:pt x="5074" y="3455"/>
                  </a:lnTo>
                  <a:lnTo>
                    <a:pt x="7158" y="2337"/>
                  </a:lnTo>
                  <a:lnTo>
                    <a:pt x="8486" y="547"/>
                  </a:lnTo>
                  <a:cubicBezTo>
                    <a:pt x="8824" y="762"/>
                    <a:pt x="9028" y="1133"/>
                    <a:pt x="9028" y="1533"/>
                  </a:cubicBezTo>
                  <a:cubicBezTo>
                    <a:pt x="9028" y="1709"/>
                    <a:pt x="8990" y="1880"/>
                    <a:pt x="8919" y="2032"/>
                  </a:cubicBezTo>
                  <a:lnTo>
                    <a:pt x="8200" y="3541"/>
                  </a:lnTo>
                  <a:lnTo>
                    <a:pt x="11565" y="3541"/>
                  </a:lnTo>
                  <a:lnTo>
                    <a:pt x="11565" y="3108"/>
                  </a:lnTo>
                  <a:lnTo>
                    <a:pt x="8881" y="3108"/>
                  </a:lnTo>
                  <a:lnTo>
                    <a:pt x="9304" y="2223"/>
                  </a:lnTo>
                  <a:cubicBezTo>
                    <a:pt x="9409" y="2004"/>
                    <a:pt x="9461" y="1770"/>
                    <a:pt x="9461" y="1533"/>
                  </a:cubicBezTo>
                  <a:cubicBezTo>
                    <a:pt x="9461" y="900"/>
                    <a:pt x="9085" y="329"/>
                    <a:pt x="8510" y="72"/>
                  </a:cubicBezTo>
                  <a:lnTo>
                    <a:pt x="835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13"/>
            <p:cNvSpPr/>
            <p:nvPr/>
          </p:nvSpPr>
          <p:spPr>
            <a:xfrm>
              <a:off x="1861863" y="2513583"/>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13"/>
            <p:cNvSpPr/>
            <p:nvPr/>
          </p:nvSpPr>
          <p:spPr>
            <a:xfrm>
              <a:off x="1824714" y="2540043"/>
              <a:ext cx="85454" cy="119936"/>
            </a:xfrm>
            <a:custGeom>
              <a:rect b="b" l="l" r="r" t="t"/>
              <a:pathLst>
                <a:path extrusionOk="0" h="4655" w="3317">
                  <a:moveTo>
                    <a:pt x="1661" y="1"/>
                  </a:moveTo>
                  <a:lnTo>
                    <a:pt x="262" y="2166"/>
                  </a:lnTo>
                  <a:cubicBezTo>
                    <a:pt x="91" y="2423"/>
                    <a:pt x="0" y="2723"/>
                    <a:pt x="0" y="3027"/>
                  </a:cubicBezTo>
                  <a:cubicBezTo>
                    <a:pt x="0" y="3927"/>
                    <a:pt x="747" y="4655"/>
                    <a:pt x="1661" y="4655"/>
                  </a:cubicBezTo>
                  <a:cubicBezTo>
                    <a:pt x="2575" y="4655"/>
                    <a:pt x="3317" y="3927"/>
                    <a:pt x="3317" y="3027"/>
                  </a:cubicBezTo>
                  <a:cubicBezTo>
                    <a:pt x="3317" y="2723"/>
                    <a:pt x="3227" y="2423"/>
                    <a:pt x="3055" y="2166"/>
                  </a:cubicBezTo>
                  <a:lnTo>
                    <a:pt x="2870" y="1876"/>
                  </a:lnTo>
                  <a:lnTo>
                    <a:pt x="2503" y="2109"/>
                  </a:lnTo>
                  <a:lnTo>
                    <a:pt x="2694" y="2399"/>
                  </a:lnTo>
                  <a:cubicBezTo>
                    <a:pt x="2817" y="2590"/>
                    <a:pt x="2884" y="2809"/>
                    <a:pt x="2884" y="3032"/>
                  </a:cubicBezTo>
                  <a:cubicBezTo>
                    <a:pt x="2865" y="3694"/>
                    <a:pt x="2322" y="4217"/>
                    <a:pt x="1661" y="4217"/>
                  </a:cubicBezTo>
                  <a:cubicBezTo>
                    <a:pt x="995" y="4217"/>
                    <a:pt x="452" y="3694"/>
                    <a:pt x="433" y="3032"/>
                  </a:cubicBezTo>
                  <a:cubicBezTo>
                    <a:pt x="433" y="2809"/>
                    <a:pt x="500" y="2590"/>
                    <a:pt x="624" y="2399"/>
                  </a:cubicBezTo>
                  <a:lnTo>
                    <a:pt x="1661" y="800"/>
                  </a:lnTo>
                  <a:lnTo>
                    <a:pt x="2270" y="1747"/>
                  </a:lnTo>
                  <a:lnTo>
                    <a:pt x="2636" y="1509"/>
                  </a:lnTo>
                  <a:lnTo>
                    <a:pt x="166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13"/>
            <p:cNvSpPr/>
            <p:nvPr/>
          </p:nvSpPr>
          <p:spPr>
            <a:xfrm>
              <a:off x="1563688" y="2457131"/>
              <a:ext cx="47841" cy="40889"/>
            </a:xfrm>
            <a:custGeom>
              <a:rect b="b" l="l" r="r" t="t"/>
              <a:pathLst>
                <a:path extrusionOk="0" h="1587" w="1857">
                  <a:moveTo>
                    <a:pt x="1060" y="433"/>
                  </a:moveTo>
                  <a:cubicBezTo>
                    <a:pt x="1245" y="433"/>
                    <a:pt x="1424" y="578"/>
                    <a:pt x="1424" y="797"/>
                  </a:cubicBezTo>
                  <a:cubicBezTo>
                    <a:pt x="1424" y="992"/>
                    <a:pt x="1262" y="1154"/>
                    <a:pt x="1062" y="1154"/>
                  </a:cubicBezTo>
                  <a:cubicBezTo>
                    <a:pt x="743" y="1154"/>
                    <a:pt x="581" y="768"/>
                    <a:pt x="810" y="540"/>
                  </a:cubicBezTo>
                  <a:cubicBezTo>
                    <a:pt x="882" y="466"/>
                    <a:pt x="972" y="433"/>
                    <a:pt x="1060" y="433"/>
                  </a:cubicBezTo>
                  <a:close/>
                  <a:moveTo>
                    <a:pt x="1057" y="1"/>
                  </a:moveTo>
                  <a:cubicBezTo>
                    <a:pt x="861" y="1"/>
                    <a:pt x="662" y="73"/>
                    <a:pt x="501" y="235"/>
                  </a:cubicBezTo>
                  <a:cubicBezTo>
                    <a:pt x="1" y="735"/>
                    <a:pt x="358" y="1587"/>
                    <a:pt x="1062" y="1587"/>
                  </a:cubicBezTo>
                  <a:cubicBezTo>
                    <a:pt x="1500" y="1587"/>
                    <a:pt x="1857" y="1230"/>
                    <a:pt x="1857" y="797"/>
                  </a:cubicBezTo>
                  <a:cubicBezTo>
                    <a:pt x="1857" y="317"/>
                    <a:pt x="1465" y="1"/>
                    <a:pt x="105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13"/>
            <p:cNvSpPr/>
            <p:nvPr/>
          </p:nvSpPr>
          <p:spPr>
            <a:xfrm>
              <a:off x="1565414" y="2550710"/>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13"/>
            <p:cNvSpPr/>
            <p:nvPr/>
          </p:nvSpPr>
          <p:spPr>
            <a:xfrm>
              <a:off x="1587724" y="2550710"/>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13"/>
            <p:cNvSpPr/>
            <p:nvPr/>
          </p:nvSpPr>
          <p:spPr>
            <a:xfrm>
              <a:off x="1864182" y="2590697"/>
              <a:ext cx="21357" cy="24425"/>
            </a:xfrm>
            <a:custGeom>
              <a:rect b="b" l="l" r="r" t="t"/>
              <a:pathLst>
                <a:path extrusionOk="0" h="948" w="829">
                  <a:moveTo>
                    <a:pt x="367" y="0"/>
                  </a:moveTo>
                  <a:lnTo>
                    <a:pt x="0" y="233"/>
                  </a:lnTo>
                  <a:lnTo>
                    <a:pt x="462" y="947"/>
                  </a:lnTo>
                  <a:lnTo>
                    <a:pt x="828" y="714"/>
                  </a:lnTo>
                  <a:lnTo>
                    <a:pt x="3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3" name="Google Shape;7373;p113"/>
          <p:cNvGrpSpPr/>
          <p:nvPr/>
        </p:nvGrpSpPr>
        <p:grpSpPr>
          <a:xfrm>
            <a:off x="5391996" y="3513548"/>
            <a:ext cx="271459" cy="379879"/>
            <a:chOff x="5391996" y="3513548"/>
            <a:chExt cx="271459" cy="379879"/>
          </a:xfrm>
        </p:grpSpPr>
        <p:sp>
          <p:nvSpPr>
            <p:cNvPr id="7374" name="Google Shape;7374;p113"/>
            <p:cNvSpPr/>
            <p:nvPr/>
          </p:nvSpPr>
          <p:spPr>
            <a:xfrm>
              <a:off x="5579083" y="3630882"/>
              <a:ext cx="84372" cy="220961"/>
            </a:xfrm>
            <a:custGeom>
              <a:rect b="b" l="l" r="r" t="t"/>
              <a:pathLst>
                <a:path extrusionOk="0" h="8576" w="3275">
                  <a:moveTo>
                    <a:pt x="2841" y="1"/>
                  </a:moveTo>
                  <a:lnTo>
                    <a:pt x="2841" y="6630"/>
                  </a:lnTo>
                  <a:cubicBezTo>
                    <a:pt x="2841" y="7467"/>
                    <a:pt x="2161" y="8143"/>
                    <a:pt x="1328" y="8143"/>
                  </a:cubicBezTo>
                  <a:lnTo>
                    <a:pt x="0" y="8143"/>
                  </a:lnTo>
                  <a:lnTo>
                    <a:pt x="0" y="8576"/>
                  </a:lnTo>
                  <a:lnTo>
                    <a:pt x="1328" y="8576"/>
                  </a:lnTo>
                  <a:cubicBezTo>
                    <a:pt x="2403" y="8576"/>
                    <a:pt x="3274" y="7705"/>
                    <a:pt x="3274" y="6630"/>
                  </a:cubicBezTo>
                  <a:lnTo>
                    <a:pt x="327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13"/>
            <p:cNvSpPr/>
            <p:nvPr/>
          </p:nvSpPr>
          <p:spPr>
            <a:xfrm>
              <a:off x="5464208" y="3513548"/>
              <a:ext cx="199247" cy="106075"/>
            </a:xfrm>
            <a:custGeom>
              <a:rect b="b" l="l" r="r" t="t"/>
              <a:pathLst>
                <a:path extrusionOk="0" h="4117" w="7734">
                  <a:moveTo>
                    <a:pt x="0" y="1"/>
                  </a:moveTo>
                  <a:lnTo>
                    <a:pt x="0" y="429"/>
                  </a:lnTo>
                  <a:lnTo>
                    <a:pt x="5782" y="429"/>
                  </a:lnTo>
                  <a:cubicBezTo>
                    <a:pt x="6620" y="434"/>
                    <a:pt x="7300" y="1110"/>
                    <a:pt x="7300" y="1947"/>
                  </a:cubicBezTo>
                  <a:lnTo>
                    <a:pt x="7300" y="4117"/>
                  </a:lnTo>
                  <a:lnTo>
                    <a:pt x="7733" y="4117"/>
                  </a:lnTo>
                  <a:lnTo>
                    <a:pt x="7733" y="1947"/>
                  </a:lnTo>
                  <a:cubicBezTo>
                    <a:pt x="7729" y="872"/>
                    <a:pt x="6858" y="1"/>
                    <a:pt x="57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13"/>
            <p:cNvSpPr/>
            <p:nvPr/>
          </p:nvSpPr>
          <p:spPr>
            <a:xfrm>
              <a:off x="5391996" y="3513548"/>
              <a:ext cx="61083" cy="244381"/>
            </a:xfrm>
            <a:custGeom>
              <a:rect b="b" l="l" r="r" t="t"/>
              <a:pathLst>
                <a:path extrusionOk="0" h="9485" w="2371">
                  <a:moveTo>
                    <a:pt x="1952" y="1"/>
                  </a:moveTo>
                  <a:cubicBezTo>
                    <a:pt x="876" y="1"/>
                    <a:pt x="5" y="872"/>
                    <a:pt x="1" y="1947"/>
                  </a:cubicBezTo>
                  <a:lnTo>
                    <a:pt x="1" y="9485"/>
                  </a:lnTo>
                  <a:lnTo>
                    <a:pt x="434" y="9485"/>
                  </a:lnTo>
                  <a:lnTo>
                    <a:pt x="434" y="1947"/>
                  </a:lnTo>
                  <a:cubicBezTo>
                    <a:pt x="434" y="1110"/>
                    <a:pt x="1114" y="434"/>
                    <a:pt x="1947" y="429"/>
                  </a:cubicBezTo>
                  <a:lnTo>
                    <a:pt x="2370" y="429"/>
                  </a:lnTo>
                  <a:lnTo>
                    <a:pt x="237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13"/>
            <p:cNvSpPr/>
            <p:nvPr/>
          </p:nvSpPr>
          <p:spPr>
            <a:xfrm>
              <a:off x="5391996" y="3769060"/>
              <a:ext cx="84372" cy="82783"/>
            </a:xfrm>
            <a:custGeom>
              <a:rect b="b" l="l" r="r" t="t"/>
              <a:pathLst>
                <a:path extrusionOk="0" h="3213" w="3275">
                  <a:moveTo>
                    <a:pt x="1" y="1"/>
                  </a:moveTo>
                  <a:lnTo>
                    <a:pt x="1" y="1267"/>
                  </a:lnTo>
                  <a:cubicBezTo>
                    <a:pt x="1" y="2342"/>
                    <a:pt x="871" y="3213"/>
                    <a:pt x="1947" y="3213"/>
                  </a:cubicBezTo>
                  <a:lnTo>
                    <a:pt x="3275" y="3213"/>
                  </a:lnTo>
                  <a:lnTo>
                    <a:pt x="3275" y="2780"/>
                  </a:lnTo>
                  <a:lnTo>
                    <a:pt x="1947" y="2780"/>
                  </a:lnTo>
                  <a:cubicBezTo>
                    <a:pt x="1114" y="2780"/>
                    <a:pt x="434" y="2104"/>
                    <a:pt x="434" y="1267"/>
                  </a:cubicBez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13"/>
            <p:cNvSpPr/>
            <p:nvPr/>
          </p:nvSpPr>
          <p:spPr>
            <a:xfrm>
              <a:off x="5421777" y="3550701"/>
              <a:ext cx="211871" cy="174738"/>
            </a:xfrm>
            <a:custGeom>
              <a:rect b="b" l="l" r="r" t="t"/>
              <a:pathLst>
                <a:path extrusionOk="0" h="6782" w="8224">
                  <a:moveTo>
                    <a:pt x="1" y="1"/>
                  </a:moveTo>
                  <a:lnTo>
                    <a:pt x="1" y="6782"/>
                  </a:lnTo>
                  <a:lnTo>
                    <a:pt x="1514" y="6782"/>
                  </a:lnTo>
                  <a:lnTo>
                    <a:pt x="1514" y="6349"/>
                  </a:lnTo>
                  <a:lnTo>
                    <a:pt x="429" y="6349"/>
                  </a:lnTo>
                  <a:lnTo>
                    <a:pt x="429" y="434"/>
                  </a:lnTo>
                  <a:lnTo>
                    <a:pt x="7791" y="434"/>
                  </a:lnTo>
                  <a:lnTo>
                    <a:pt x="7791" y="6349"/>
                  </a:lnTo>
                  <a:lnTo>
                    <a:pt x="1947" y="6349"/>
                  </a:lnTo>
                  <a:lnTo>
                    <a:pt x="1947" y="6782"/>
                  </a:lnTo>
                  <a:lnTo>
                    <a:pt x="8224" y="6782"/>
                  </a:lnTo>
                  <a:lnTo>
                    <a:pt x="82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13"/>
            <p:cNvSpPr/>
            <p:nvPr/>
          </p:nvSpPr>
          <p:spPr>
            <a:xfrm>
              <a:off x="5496076" y="3736570"/>
              <a:ext cx="63298" cy="40992"/>
            </a:xfrm>
            <a:custGeom>
              <a:rect b="b" l="l" r="r" t="t"/>
              <a:pathLst>
                <a:path extrusionOk="0" h="1591" w="2457">
                  <a:moveTo>
                    <a:pt x="2018" y="434"/>
                  </a:moveTo>
                  <a:lnTo>
                    <a:pt x="2018" y="1157"/>
                  </a:lnTo>
                  <a:lnTo>
                    <a:pt x="434" y="1157"/>
                  </a:lnTo>
                  <a:lnTo>
                    <a:pt x="434" y="434"/>
                  </a:lnTo>
                  <a:close/>
                  <a:moveTo>
                    <a:pt x="1" y="1"/>
                  </a:moveTo>
                  <a:lnTo>
                    <a:pt x="1" y="1590"/>
                  </a:lnTo>
                  <a:lnTo>
                    <a:pt x="2456" y="1590"/>
                  </a:lnTo>
                  <a:lnTo>
                    <a:pt x="24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13"/>
            <p:cNvSpPr/>
            <p:nvPr/>
          </p:nvSpPr>
          <p:spPr>
            <a:xfrm>
              <a:off x="5417990" y="3736570"/>
              <a:ext cx="63273" cy="40992"/>
            </a:xfrm>
            <a:custGeom>
              <a:rect b="b" l="l" r="r" t="t"/>
              <a:pathLst>
                <a:path extrusionOk="0" h="1591" w="2456">
                  <a:moveTo>
                    <a:pt x="2023" y="434"/>
                  </a:moveTo>
                  <a:lnTo>
                    <a:pt x="2023" y="1157"/>
                  </a:lnTo>
                  <a:lnTo>
                    <a:pt x="800" y="1157"/>
                  </a:lnTo>
                  <a:cubicBezTo>
                    <a:pt x="600" y="1157"/>
                    <a:pt x="438" y="995"/>
                    <a:pt x="438" y="795"/>
                  </a:cubicBezTo>
                  <a:cubicBezTo>
                    <a:pt x="438" y="596"/>
                    <a:pt x="600" y="434"/>
                    <a:pt x="800" y="434"/>
                  </a:cubicBezTo>
                  <a:close/>
                  <a:moveTo>
                    <a:pt x="795" y="1"/>
                  </a:moveTo>
                  <a:cubicBezTo>
                    <a:pt x="357" y="1"/>
                    <a:pt x="0" y="358"/>
                    <a:pt x="0" y="795"/>
                  </a:cubicBezTo>
                  <a:cubicBezTo>
                    <a:pt x="0" y="1233"/>
                    <a:pt x="357" y="1585"/>
                    <a:pt x="795" y="1590"/>
                  </a:cubicBezTo>
                  <a:lnTo>
                    <a:pt x="2456" y="1590"/>
                  </a:lnTo>
                  <a:lnTo>
                    <a:pt x="24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13"/>
            <p:cNvSpPr/>
            <p:nvPr/>
          </p:nvSpPr>
          <p:spPr>
            <a:xfrm>
              <a:off x="5574188" y="3736570"/>
              <a:ext cx="63144" cy="40992"/>
            </a:xfrm>
            <a:custGeom>
              <a:rect b="b" l="l" r="r" t="t"/>
              <a:pathLst>
                <a:path extrusionOk="0" h="1591" w="2451">
                  <a:moveTo>
                    <a:pt x="1661" y="434"/>
                  </a:moveTo>
                  <a:cubicBezTo>
                    <a:pt x="1861" y="434"/>
                    <a:pt x="2022" y="596"/>
                    <a:pt x="2022" y="795"/>
                  </a:cubicBezTo>
                  <a:cubicBezTo>
                    <a:pt x="2022" y="995"/>
                    <a:pt x="1861" y="1157"/>
                    <a:pt x="1661" y="1157"/>
                  </a:cubicBezTo>
                  <a:lnTo>
                    <a:pt x="433" y="1157"/>
                  </a:lnTo>
                  <a:lnTo>
                    <a:pt x="433" y="434"/>
                  </a:lnTo>
                  <a:close/>
                  <a:moveTo>
                    <a:pt x="0" y="1"/>
                  </a:moveTo>
                  <a:lnTo>
                    <a:pt x="0" y="1590"/>
                  </a:lnTo>
                  <a:lnTo>
                    <a:pt x="1656" y="1590"/>
                  </a:lnTo>
                  <a:cubicBezTo>
                    <a:pt x="2094" y="1590"/>
                    <a:pt x="2451" y="1233"/>
                    <a:pt x="2451" y="795"/>
                  </a:cubicBezTo>
                  <a:cubicBezTo>
                    <a:pt x="2451" y="358"/>
                    <a:pt x="2094" y="1"/>
                    <a:pt x="16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113"/>
            <p:cNvSpPr/>
            <p:nvPr/>
          </p:nvSpPr>
          <p:spPr>
            <a:xfrm>
              <a:off x="5484921" y="3575590"/>
              <a:ext cx="85480" cy="119936"/>
            </a:xfrm>
            <a:custGeom>
              <a:rect b="b" l="l" r="r" t="t"/>
              <a:pathLst>
                <a:path extrusionOk="0" h="4655" w="3318">
                  <a:moveTo>
                    <a:pt x="1661" y="1"/>
                  </a:moveTo>
                  <a:lnTo>
                    <a:pt x="258" y="2166"/>
                  </a:lnTo>
                  <a:cubicBezTo>
                    <a:pt x="91" y="2423"/>
                    <a:pt x="1" y="2723"/>
                    <a:pt x="1" y="3032"/>
                  </a:cubicBezTo>
                  <a:cubicBezTo>
                    <a:pt x="1" y="3927"/>
                    <a:pt x="743" y="4655"/>
                    <a:pt x="1657" y="4655"/>
                  </a:cubicBezTo>
                  <a:cubicBezTo>
                    <a:pt x="2575" y="4655"/>
                    <a:pt x="3317" y="3927"/>
                    <a:pt x="3317" y="3032"/>
                  </a:cubicBezTo>
                  <a:cubicBezTo>
                    <a:pt x="3317" y="2723"/>
                    <a:pt x="3227" y="2423"/>
                    <a:pt x="3061" y="2166"/>
                  </a:cubicBezTo>
                  <a:lnTo>
                    <a:pt x="2870" y="1871"/>
                  </a:lnTo>
                  <a:lnTo>
                    <a:pt x="2509" y="2109"/>
                  </a:lnTo>
                  <a:lnTo>
                    <a:pt x="2694" y="2404"/>
                  </a:lnTo>
                  <a:cubicBezTo>
                    <a:pt x="2818" y="2589"/>
                    <a:pt x="2884" y="2808"/>
                    <a:pt x="2884" y="3032"/>
                  </a:cubicBezTo>
                  <a:cubicBezTo>
                    <a:pt x="2870" y="3698"/>
                    <a:pt x="2328" y="4231"/>
                    <a:pt x="1657" y="4231"/>
                  </a:cubicBezTo>
                  <a:cubicBezTo>
                    <a:pt x="990" y="4231"/>
                    <a:pt x="448" y="3698"/>
                    <a:pt x="434" y="3032"/>
                  </a:cubicBezTo>
                  <a:cubicBezTo>
                    <a:pt x="434" y="2808"/>
                    <a:pt x="500" y="2589"/>
                    <a:pt x="624" y="2404"/>
                  </a:cubicBezTo>
                  <a:lnTo>
                    <a:pt x="1661" y="805"/>
                  </a:lnTo>
                  <a:lnTo>
                    <a:pt x="2256" y="1723"/>
                  </a:lnTo>
                  <a:lnTo>
                    <a:pt x="2618" y="1485"/>
                  </a:lnTo>
                  <a:lnTo>
                    <a:pt x="166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13"/>
            <p:cNvSpPr/>
            <p:nvPr/>
          </p:nvSpPr>
          <p:spPr>
            <a:xfrm>
              <a:off x="5475621" y="3793098"/>
              <a:ext cx="104209" cy="100329"/>
            </a:xfrm>
            <a:custGeom>
              <a:rect b="b" l="l" r="r" t="t"/>
              <a:pathLst>
                <a:path extrusionOk="0" h="3894" w="4045">
                  <a:moveTo>
                    <a:pt x="3103" y="434"/>
                  </a:moveTo>
                  <a:lnTo>
                    <a:pt x="3103" y="1442"/>
                  </a:lnTo>
                  <a:lnTo>
                    <a:pt x="942" y="1442"/>
                  </a:lnTo>
                  <a:lnTo>
                    <a:pt x="942" y="434"/>
                  </a:lnTo>
                  <a:close/>
                  <a:moveTo>
                    <a:pt x="3103" y="1875"/>
                  </a:moveTo>
                  <a:lnTo>
                    <a:pt x="3103" y="3465"/>
                  </a:lnTo>
                  <a:lnTo>
                    <a:pt x="942" y="3465"/>
                  </a:lnTo>
                  <a:lnTo>
                    <a:pt x="942" y="1875"/>
                  </a:lnTo>
                  <a:close/>
                  <a:moveTo>
                    <a:pt x="0" y="1"/>
                  </a:moveTo>
                  <a:lnTo>
                    <a:pt x="0" y="434"/>
                  </a:lnTo>
                  <a:lnTo>
                    <a:pt x="509" y="434"/>
                  </a:lnTo>
                  <a:lnTo>
                    <a:pt x="509" y="3893"/>
                  </a:lnTo>
                  <a:lnTo>
                    <a:pt x="3540" y="3893"/>
                  </a:lnTo>
                  <a:lnTo>
                    <a:pt x="3540" y="434"/>
                  </a:lnTo>
                  <a:lnTo>
                    <a:pt x="4045" y="434"/>
                  </a:lnTo>
                  <a:lnTo>
                    <a:pt x="404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13"/>
            <p:cNvSpPr/>
            <p:nvPr/>
          </p:nvSpPr>
          <p:spPr>
            <a:xfrm>
              <a:off x="5561178" y="3573014"/>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13"/>
            <p:cNvSpPr/>
            <p:nvPr/>
          </p:nvSpPr>
          <p:spPr>
            <a:xfrm>
              <a:off x="5600157" y="3611996"/>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13"/>
            <p:cNvSpPr/>
            <p:nvPr/>
          </p:nvSpPr>
          <p:spPr>
            <a:xfrm>
              <a:off x="5583488" y="3573014"/>
              <a:ext cx="27849" cy="27852"/>
            </a:xfrm>
            <a:custGeom>
              <a:rect b="b" l="l" r="r" t="t"/>
              <a:pathLst>
                <a:path extrusionOk="0" h="1081" w="1081">
                  <a:moveTo>
                    <a:pt x="1" y="1"/>
                  </a:moveTo>
                  <a:lnTo>
                    <a:pt x="1" y="434"/>
                  </a:lnTo>
                  <a:lnTo>
                    <a:pt x="648" y="434"/>
                  </a:lnTo>
                  <a:lnTo>
                    <a:pt x="648" y="1081"/>
                  </a:lnTo>
                  <a:lnTo>
                    <a:pt x="1081" y="1081"/>
                  </a:lnTo>
                  <a:lnTo>
                    <a:pt x="108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13"/>
            <p:cNvSpPr/>
            <p:nvPr/>
          </p:nvSpPr>
          <p:spPr>
            <a:xfrm>
              <a:off x="5510915" y="3856377"/>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13"/>
            <p:cNvSpPr/>
            <p:nvPr/>
          </p:nvSpPr>
          <p:spPr>
            <a:xfrm>
              <a:off x="5533226" y="3856377"/>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9" name="Google Shape;7389;p113"/>
          <p:cNvGrpSpPr/>
          <p:nvPr/>
        </p:nvGrpSpPr>
        <p:grpSpPr>
          <a:xfrm>
            <a:off x="6676437" y="3513419"/>
            <a:ext cx="240931" cy="380111"/>
            <a:chOff x="6676437" y="3513419"/>
            <a:chExt cx="240931" cy="380111"/>
          </a:xfrm>
        </p:grpSpPr>
        <p:sp>
          <p:nvSpPr>
            <p:cNvPr id="7390" name="Google Shape;7390;p113"/>
            <p:cNvSpPr/>
            <p:nvPr/>
          </p:nvSpPr>
          <p:spPr>
            <a:xfrm>
              <a:off x="6832119" y="3819327"/>
              <a:ext cx="11181" cy="74203"/>
            </a:xfrm>
            <a:custGeom>
              <a:rect b="b" l="l" r="r" t="t"/>
              <a:pathLst>
                <a:path extrusionOk="0" h="2880" w="434">
                  <a:moveTo>
                    <a:pt x="1" y="1"/>
                  </a:moveTo>
                  <a:lnTo>
                    <a:pt x="1" y="2880"/>
                  </a:lnTo>
                  <a:lnTo>
                    <a:pt x="434" y="2880"/>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13"/>
            <p:cNvSpPr/>
            <p:nvPr/>
          </p:nvSpPr>
          <p:spPr>
            <a:xfrm>
              <a:off x="6676437" y="3659945"/>
              <a:ext cx="240931" cy="233585"/>
            </a:xfrm>
            <a:custGeom>
              <a:rect b="b" l="l" r="r" t="t"/>
              <a:pathLst>
                <a:path extrusionOk="0" h="9066" w="9352">
                  <a:moveTo>
                    <a:pt x="8923" y="1"/>
                  </a:moveTo>
                  <a:lnTo>
                    <a:pt x="8923" y="4388"/>
                  </a:lnTo>
                  <a:lnTo>
                    <a:pt x="433" y="4388"/>
                  </a:lnTo>
                  <a:lnTo>
                    <a:pt x="433" y="3165"/>
                  </a:lnTo>
                  <a:lnTo>
                    <a:pt x="0" y="3165"/>
                  </a:lnTo>
                  <a:lnTo>
                    <a:pt x="0" y="4821"/>
                  </a:lnTo>
                  <a:lnTo>
                    <a:pt x="2879" y="4821"/>
                  </a:lnTo>
                  <a:lnTo>
                    <a:pt x="2879" y="9066"/>
                  </a:lnTo>
                  <a:lnTo>
                    <a:pt x="3308" y="9066"/>
                  </a:lnTo>
                  <a:lnTo>
                    <a:pt x="3308" y="4821"/>
                  </a:lnTo>
                  <a:lnTo>
                    <a:pt x="4459" y="4821"/>
                  </a:lnTo>
                  <a:lnTo>
                    <a:pt x="4459" y="9066"/>
                  </a:lnTo>
                  <a:lnTo>
                    <a:pt x="4892" y="9066"/>
                  </a:lnTo>
                  <a:lnTo>
                    <a:pt x="4892" y="4821"/>
                  </a:lnTo>
                  <a:lnTo>
                    <a:pt x="6044" y="4821"/>
                  </a:lnTo>
                  <a:lnTo>
                    <a:pt x="6044" y="5754"/>
                  </a:lnTo>
                  <a:lnTo>
                    <a:pt x="6477" y="5754"/>
                  </a:lnTo>
                  <a:lnTo>
                    <a:pt x="6477" y="4821"/>
                  </a:lnTo>
                  <a:lnTo>
                    <a:pt x="9351" y="4821"/>
                  </a:lnTo>
                  <a:lnTo>
                    <a:pt x="935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13"/>
            <p:cNvSpPr/>
            <p:nvPr/>
          </p:nvSpPr>
          <p:spPr>
            <a:xfrm>
              <a:off x="6676437" y="3513419"/>
              <a:ext cx="240931" cy="216941"/>
            </a:xfrm>
            <a:custGeom>
              <a:rect b="b" l="l" r="r" t="t"/>
              <a:pathLst>
                <a:path extrusionOk="0" h="8420" w="9352">
                  <a:moveTo>
                    <a:pt x="4676" y="434"/>
                  </a:moveTo>
                  <a:lnTo>
                    <a:pt x="4676" y="434"/>
                  </a:lnTo>
                  <a:cubicBezTo>
                    <a:pt x="5193" y="435"/>
                    <a:pt x="5611" y="854"/>
                    <a:pt x="5611" y="1371"/>
                  </a:cubicBezTo>
                  <a:lnTo>
                    <a:pt x="5611" y="1600"/>
                  </a:lnTo>
                  <a:lnTo>
                    <a:pt x="5068" y="1153"/>
                  </a:lnTo>
                  <a:lnTo>
                    <a:pt x="3765" y="1153"/>
                  </a:lnTo>
                  <a:cubicBezTo>
                    <a:pt x="3864" y="735"/>
                    <a:pt x="4239" y="435"/>
                    <a:pt x="4676" y="434"/>
                  </a:cubicBezTo>
                  <a:close/>
                  <a:moveTo>
                    <a:pt x="4916" y="1586"/>
                  </a:moveTo>
                  <a:lnTo>
                    <a:pt x="5611" y="2161"/>
                  </a:lnTo>
                  <a:lnTo>
                    <a:pt x="5611" y="2233"/>
                  </a:lnTo>
                  <a:cubicBezTo>
                    <a:pt x="5611" y="2752"/>
                    <a:pt x="5192" y="3170"/>
                    <a:pt x="4673" y="3170"/>
                  </a:cubicBezTo>
                  <a:cubicBezTo>
                    <a:pt x="4160" y="3170"/>
                    <a:pt x="3741" y="2752"/>
                    <a:pt x="3741" y="2233"/>
                  </a:cubicBezTo>
                  <a:lnTo>
                    <a:pt x="3741" y="1586"/>
                  </a:lnTo>
                  <a:close/>
                  <a:moveTo>
                    <a:pt x="5373" y="3408"/>
                  </a:moveTo>
                  <a:lnTo>
                    <a:pt x="6796" y="3927"/>
                  </a:lnTo>
                  <a:cubicBezTo>
                    <a:pt x="6862" y="3951"/>
                    <a:pt x="6924" y="3989"/>
                    <a:pt x="6981" y="4032"/>
                  </a:cubicBezTo>
                  <a:lnTo>
                    <a:pt x="2370" y="4032"/>
                  </a:lnTo>
                  <a:cubicBezTo>
                    <a:pt x="2423" y="3989"/>
                    <a:pt x="2484" y="3951"/>
                    <a:pt x="2556" y="3927"/>
                  </a:cubicBezTo>
                  <a:lnTo>
                    <a:pt x="3979" y="3408"/>
                  </a:lnTo>
                  <a:cubicBezTo>
                    <a:pt x="4193" y="3537"/>
                    <a:pt x="4434" y="3601"/>
                    <a:pt x="4676" y="3601"/>
                  </a:cubicBezTo>
                  <a:cubicBezTo>
                    <a:pt x="4917" y="3601"/>
                    <a:pt x="5159" y="3537"/>
                    <a:pt x="5373" y="3408"/>
                  </a:cubicBezTo>
                  <a:close/>
                  <a:moveTo>
                    <a:pt x="4673" y="1"/>
                  </a:moveTo>
                  <a:cubicBezTo>
                    <a:pt x="3917" y="1"/>
                    <a:pt x="3308" y="615"/>
                    <a:pt x="3308" y="1371"/>
                  </a:cubicBezTo>
                  <a:lnTo>
                    <a:pt x="3308" y="2233"/>
                  </a:lnTo>
                  <a:cubicBezTo>
                    <a:pt x="3308" y="2542"/>
                    <a:pt x="3412" y="2842"/>
                    <a:pt x="3603" y="3085"/>
                  </a:cubicBezTo>
                  <a:lnTo>
                    <a:pt x="2404" y="3522"/>
                  </a:lnTo>
                  <a:cubicBezTo>
                    <a:pt x="2151" y="3613"/>
                    <a:pt x="1942" y="3794"/>
                    <a:pt x="1818" y="4032"/>
                  </a:cubicBezTo>
                  <a:lnTo>
                    <a:pt x="0" y="4032"/>
                  </a:lnTo>
                  <a:lnTo>
                    <a:pt x="0" y="8419"/>
                  </a:lnTo>
                  <a:lnTo>
                    <a:pt x="433" y="8419"/>
                  </a:lnTo>
                  <a:lnTo>
                    <a:pt x="433" y="4465"/>
                  </a:lnTo>
                  <a:lnTo>
                    <a:pt x="8923" y="4465"/>
                  </a:lnTo>
                  <a:lnTo>
                    <a:pt x="8923" y="5255"/>
                  </a:lnTo>
                  <a:lnTo>
                    <a:pt x="9351" y="5255"/>
                  </a:lnTo>
                  <a:lnTo>
                    <a:pt x="9351" y="4032"/>
                  </a:lnTo>
                  <a:lnTo>
                    <a:pt x="7529" y="4032"/>
                  </a:lnTo>
                  <a:cubicBezTo>
                    <a:pt x="7405" y="3794"/>
                    <a:pt x="7196" y="3613"/>
                    <a:pt x="6943" y="3522"/>
                  </a:cubicBezTo>
                  <a:lnTo>
                    <a:pt x="5744" y="3085"/>
                  </a:lnTo>
                  <a:cubicBezTo>
                    <a:pt x="5939" y="2842"/>
                    <a:pt x="6044" y="2542"/>
                    <a:pt x="6044" y="2233"/>
                  </a:cubicBezTo>
                  <a:lnTo>
                    <a:pt x="6044" y="1371"/>
                  </a:lnTo>
                  <a:cubicBezTo>
                    <a:pt x="6044" y="615"/>
                    <a:pt x="5430" y="1"/>
                    <a:pt x="46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113"/>
            <p:cNvSpPr/>
            <p:nvPr/>
          </p:nvSpPr>
          <p:spPr>
            <a:xfrm>
              <a:off x="6791312" y="3681768"/>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113"/>
            <p:cNvSpPr/>
            <p:nvPr/>
          </p:nvSpPr>
          <p:spPr>
            <a:xfrm>
              <a:off x="6742749" y="3681768"/>
              <a:ext cx="37046" cy="11182"/>
            </a:xfrm>
            <a:custGeom>
              <a:rect b="b" l="l" r="r" t="t"/>
              <a:pathLst>
                <a:path extrusionOk="0" h="434" w="1438">
                  <a:moveTo>
                    <a:pt x="1" y="1"/>
                  </a:moveTo>
                  <a:lnTo>
                    <a:pt x="1" y="434"/>
                  </a:lnTo>
                  <a:lnTo>
                    <a:pt x="1438" y="434"/>
                  </a:lnTo>
                  <a:lnTo>
                    <a:pt x="143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13"/>
            <p:cNvSpPr/>
            <p:nvPr/>
          </p:nvSpPr>
          <p:spPr>
            <a:xfrm>
              <a:off x="6813854" y="3681768"/>
              <a:ext cx="37072" cy="11182"/>
            </a:xfrm>
            <a:custGeom>
              <a:rect b="b" l="l" r="r" t="t"/>
              <a:pathLst>
                <a:path extrusionOk="0" h="434" w="1439">
                  <a:moveTo>
                    <a:pt x="1" y="1"/>
                  </a:moveTo>
                  <a:lnTo>
                    <a:pt x="1" y="434"/>
                  </a:lnTo>
                  <a:lnTo>
                    <a:pt x="1438" y="434"/>
                  </a:lnTo>
                  <a:lnTo>
                    <a:pt x="143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13"/>
            <p:cNvSpPr/>
            <p:nvPr/>
          </p:nvSpPr>
          <p:spPr>
            <a:xfrm>
              <a:off x="6791312" y="3659584"/>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13"/>
            <p:cNvSpPr/>
            <p:nvPr/>
          </p:nvSpPr>
          <p:spPr>
            <a:xfrm>
              <a:off x="6742749" y="3659584"/>
              <a:ext cx="37046" cy="11182"/>
            </a:xfrm>
            <a:custGeom>
              <a:rect b="b" l="l" r="r" t="t"/>
              <a:pathLst>
                <a:path extrusionOk="0" h="434" w="1438">
                  <a:moveTo>
                    <a:pt x="1" y="0"/>
                  </a:moveTo>
                  <a:lnTo>
                    <a:pt x="1" y="433"/>
                  </a:lnTo>
                  <a:lnTo>
                    <a:pt x="1438" y="433"/>
                  </a:lnTo>
                  <a:lnTo>
                    <a:pt x="143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13"/>
            <p:cNvSpPr/>
            <p:nvPr/>
          </p:nvSpPr>
          <p:spPr>
            <a:xfrm>
              <a:off x="6813854" y="3659584"/>
              <a:ext cx="37072" cy="11182"/>
            </a:xfrm>
            <a:custGeom>
              <a:rect b="b" l="l" r="r" t="t"/>
              <a:pathLst>
                <a:path extrusionOk="0" h="434" w="1439">
                  <a:moveTo>
                    <a:pt x="1" y="0"/>
                  </a:moveTo>
                  <a:lnTo>
                    <a:pt x="1" y="433"/>
                  </a:lnTo>
                  <a:lnTo>
                    <a:pt x="1438" y="433"/>
                  </a:lnTo>
                  <a:lnTo>
                    <a:pt x="143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13"/>
            <p:cNvSpPr/>
            <p:nvPr/>
          </p:nvSpPr>
          <p:spPr>
            <a:xfrm>
              <a:off x="6791312" y="3704827"/>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13"/>
            <p:cNvSpPr/>
            <p:nvPr/>
          </p:nvSpPr>
          <p:spPr>
            <a:xfrm>
              <a:off x="6750246" y="3704827"/>
              <a:ext cx="29550" cy="11182"/>
            </a:xfrm>
            <a:custGeom>
              <a:rect b="b" l="l" r="r" t="t"/>
              <a:pathLst>
                <a:path extrusionOk="0" h="434" w="1147">
                  <a:moveTo>
                    <a:pt x="0" y="0"/>
                  </a:moveTo>
                  <a:lnTo>
                    <a:pt x="0" y="433"/>
                  </a:lnTo>
                  <a:lnTo>
                    <a:pt x="1147" y="433"/>
                  </a:lnTo>
                  <a:lnTo>
                    <a:pt x="114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13"/>
            <p:cNvSpPr/>
            <p:nvPr/>
          </p:nvSpPr>
          <p:spPr>
            <a:xfrm>
              <a:off x="6813854" y="3704827"/>
              <a:ext cx="29704" cy="11182"/>
            </a:xfrm>
            <a:custGeom>
              <a:rect b="b" l="l" r="r" t="t"/>
              <a:pathLst>
                <a:path extrusionOk="0" h="434" w="1153">
                  <a:moveTo>
                    <a:pt x="1" y="0"/>
                  </a:moveTo>
                  <a:lnTo>
                    <a:pt x="1" y="433"/>
                  </a:lnTo>
                  <a:lnTo>
                    <a:pt x="1153" y="433"/>
                  </a:lnTo>
                  <a:lnTo>
                    <a:pt x="115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13"/>
            <p:cNvSpPr/>
            <p:nvPr/>
          </p:nvSpPr>
          <p:spPr>
            <a:xfrm>
              <a:off x="6791312" y="3727011"/>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13"/>
            <p:cNvSpPr/>
            <p:nvPr/>
          </p:nvSpPr>
          <p:spPr>
            <a:xfrm>
              <a:off x="6765060" y="3727011"/>
              <a:ext cx="14865" cy="11182"/>
            </a:xfrm>
            <a:custGeom>
              <a:rect b="b" l="l" r="r" t="t"/>
              <a:pathLst>
                <a:path extrusionOk="0" h="434" w="577">
                  <a:moveTo>
                    <a:pt x="1" y="1"/>
                  </a:moveTo>
                  <a:lnTo>
                    <a:pt x="1" y="434"/>
                  </a:lnTo>
                  <a:lnTo>
                    <a:pt x="577" y="434"/>
                  </a:lnTo>
                  <a:lnTo>
                    <a:pt x="57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13"/>
            <p:cNvSpPr/>
            <p:nvPr/>
          </p:nvSpPr>
          <p:spPr>
            <a:xfrm>
              <a:off x="6813854" y="3727011"/>
              <a:ext cx="14865" cy="11182"/>
            </a:xfrm>
            <a:custGeom>
              <a:rect b="b" l="l" r="r" t="t"/>
              <a:pathLst>
                <a:path extrusionOk="0" h="434" w="577">
                  <a:moveTo>
                    <a:pt x="1" y="1"/>
                  </a:moveTo>
                  <a:lnTo>
                    <a:pt x="1" y="434"/>
                  </a:lnTo>
                  <a:lnTo>
                    <a:pt x="577" y="434"/>
                  </a:lnTo>
                  <a:lnTo>
                    <a:pt x="57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13"/>
            <p:cNvSpPr/>
            <p:nvPr/>
          </p:nvSpPr>
          <p:spPr>
            <a:xfrm>
              <a:off x="6791312" y="3749324"/>
              <a:ext cx="11181" cy="11053"/>
            </a:xfrm>
            <a:custGeom>
              <a:rect b="b" l="l" r="r" t="t"/>
              <a:pathLst>
                <a:path extrusionOk="0" h="429" w="434">
                  <a:moveTo>
                    <a:pt x="0" y="1"/>
                  </a:moveTo>
                  <a:lnTo>
                    <a:pt x="0" y="429"/>
                  </a:lnTo>
                  <a:lnTo>
                    <a:pt x="433" y="429"/>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13"/>
            <p:cNvSpPr/>
            <p:nvPr/>
          </p:nvSpPr>
          <p:spPr>
            <a:xfrm>
              <a:off x="6791312" y="3637272"/>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7" name="Google Shape;7407;p113"/>
          <p:cNvGrpSpPr/>
          <p:nvPr/>
        </p:nvGrpSpPr>
        <p:grpSpPr>
          <a:xfrm>
            <a:off x="7876042" y="1743106"/>
            <a:ext cx="380074" cy="379853"/>
            <a:chOff x="7876042" y="1743106"/>
            <a:chExt cx="380074" cy="379853"/>
          </a:xfrm>
        </p:grpSpPr>
        <p:sp>
          <p:nvSpPr>
            <p:cNvPr id="7408" name="Google Shape;7408;p113"/>
            <p:cNvSpPr/>
            <p:nvPr/>
          </p:nvSpPr>
          <p:spPr>
            <a:xfrm>
              <a:off x="7876042" y="1743106"/>
              <a:ext cx="380074" cy="257985"/>
            </a:xfrm>
            <a:custGeom>
              <a:rect b="b" l="l" r="r" t="t"/>
              <a:pathLst>
                <a:path extrusionOk="0" h="10013" w="14753">
                  <a:moveTo>
                    <a:pt x="14319" y="1928"/>
                  </a:moveTo>
                  <a:lnTo>
                    <a:pt x="14319" y="2651"/>
                  </a:lnTo>
                  <a:lnTo>
                    <a:pt x="13020" y="2651"/>
                  </a:lnTo>
                  <a:lnTo>
                    <a:pt x="13020" y="1928"/>
                  </a:lnTo>
                  <a:close/>
                  <a:moveTo>
                    <a:pt x="14319" y="8856"/>
                  </a:moveTo>
                  <a:lnTo>
                    <a:pt x="14319" y="9580"/>
                  </a:lnTo>
                  <a:lnTo>
                    <a:pt x="13020" y="9580"/>
                  </a:lnTo>
                  <a:lnTo>
                    <a:pt x="13020" y="8856"/>
                  </a:lnTo>
                  <a:close/>
                  <a:moveTo>
                    <a:pt x="3393" y="1"/>
                  </a:moveTo>
                  <a:cubicBezTo>
                    <a:pt x="2798" y="1"/>
                    <a:pt x="2313" y="486"/>
                    <a:pt x="2313" y="1081"/>
                  </a:cubicBezTo>
                  <a:lnTo>
                    <a:pt x="2313" y="2651"/>
                  </a:lnTo>
                  <a:lnTo>
                    <a:pt x="1085" y="2651"/>
                  </a:lnTo>
                  <a:cubicBezTo>
                    <a:pt x="486" y="2651"/>
                    <a:pt x="5" y="3136"/>
                    <a:pt x="0" y="3731"/>
                  </a:cubicBezTo>
                  <a:lnTo>
                    <a:pt x="0" y="6972"/>
                  </a:lnTo>
                  <a:lnTo>
                    <a:pt x="433" y="6972"/>
                  </a:lnTo>
                  <a:lnTo>
                    <a:pt x="433" y="3731"/>
                  </a:lnTo>
                  <a:cubicBezTo>
                    <a:pt x="438" y="3374"/>
                    <a:pt x="728" y="3084"/>
                    <a:pt x="1085" y="3084"/>
                  </a:cubicBezTo>
                  <a:lnTo>
                    <a:pt x="3969" y="3084"/>
                  </a:lnTo>
                  <a:cubicBezTo>
                    <a:pt x="4331" y="3084"/>
                    <a:pt x="4621" y="3374"/>
                    <a:pt x="4621" y="3736"/>
                  </a:cubicBezTo>
                  <a:lnTo>
                    <a:pt x="4621" y="4412"/>
                  </a:lnTo>
                  <a:lnTo>
                    <a:pt x="5054" y="4412"/>
                  </a:lnTo>
                  <a:lnTo>
                    <a:pt x="5054" y="3731"/>
                  </a:lnTo>
                  <a:cubicBezTo>
                    <a:pt x="5054" y="3136"/>
                    <a:pt x="4569" y="2651"/>
                    <a:pt x="3969" y="2651"/>
                  </a:cubicBezTo>
                  <a:lnTo>
                    <a:pt x="2746" y="2651"/>
                  </a:lnTo>
                  <a:lnTo>
                    <a:pt x="2746" y="1076"/>
                  </a:lnTo>
                  <a:cubicBezTo>
                    <a:pt x="2746" y="719"/>
                    <a:pt x="3036" y="429"/>
                    <a:pt x="3393" y="429"/>
                  </a:cubicBezTo>
                  <a:lnTo>
                    <a:pt x="10493" y="429"/>
                  </a:lnTo>
                  <a:cubicBezTo>
                    <a:pt x="10855" y="429"/>
                    <a:pt x="11145" y="719"/>
                    <a:pt x="11145" y="1076"/>
                  </a:cubicBezTo>
                  <a:lnTo>
                    <a:pt x="11145" y="1495"/>
                  </a:lnTo>
                  <a:lnTo>
                    <a:pt x="7971" y="1495"/>
                  </a:lnTo>
                  <a:lnTo>
                    <a:pt x="7971" y="6763"/>
                  </a:lnTo>
                  <a:lnTo>
                    <a:pt x="8404" y="6763"/>
                  </a:lnTo>
                  <a:lnTo>
                    <a:pt x="8404" y="3084"/>
                  </a:lnTo>
                  <a:lnTo>
                    <a:pt x="10060" y="3084"/>
                  </a:lnTo>
                  <a:lnTo>
                    <a:pt x="10060" y="2651"/>
                  </a:lnTo>
                  <a:lnTo>
                    <a:pt x="8404" y="2651"/>
                  </a:lnTo>
                  <a:lnTo>
                    <a:pt x="8404" y="1928"/>
                  </a:lnTo>
                  <a:lnTo>
                    <a:pt x="12587" y="1928"/>
                  </a:lnTo>
                  <a:lnTo>
                    <a:pt x="12587" y="9580"/>
                  </a:lnTo>
                  <a:lnTo>
                    <a:pt x="8404" y="9580"/>
                  </a:lnTo>
                  <a:lnTo>
                    <a:pt x="8404" y="8856"/>
                  </a:lnTo>
                  <a:lnTo>
                    <a:pt x="11864" y="8856"/>
                  </a:lnTo>
                  <a:lnTo>
                    <a:pt x="11864" y="2651"/>
                  </a:lnTo>
                  <a:lnTo>
                    <a:pt x="10498" y="2651"/>
                  </a:lnTo>
                  <a:lnTo>
                    <a:pt x="10498" y="3084"/>
                  </a:lnTo>
                  <a:lnTo>
                    <a:pt x="11435" y="3084"/>
                  </a:lnTo>
                  <a:lnTo>
                    <a:pt x="11435" y="8423"/>
                  </a:lnTo>
                  <a:lnTo>
                    <a:pt x="8404" y="8423"/>
                  </a:lnTo>
                  <a:lnTo>
                    <a:pt x="8404" y="7196"/>
                  </a:lnTo>
                  <a:lnTo>
                    <a:pt x="7971" y="7196"/>
                  </a:lnTo>
                  <a:lnTo>
                    <a:pt x="7971" y="10013"/>
                  </a:lnTo>
                  <a:lnTo>
                    <a:pt x="14752" y="10013"/>
                  </a:lnTo>
                  <a:lnTo>
                    <a:pt x="14752" y="4312"/>
                  </a:lnTo>
                  <a:lnTo>
                    <a:pt x="14319" y="4312"/>
                  </a:lnTo>
                  <a:lnTo>
                    <a:pt x="14319" y="8423"/>
                  </a:lnTo>
                  <a:lnTo>
                    <a:pt x="13020" y="8423"/>
                  </a:lnTo>
                  <a:lnTo>
                    <a:pt x="13020" y="3084"/>
                  </a:lnTo>
                  <a:lnTo>
                    <a:pt x="14319" y="3084"/>
                  </a:lnTo>
                  <a:lnTo>
                    <a:pt x="14319" y="3879"/>
                  </a:lnTo>
                  <a:lnTo>
                    <a:pt x="14752" y="3879"/>
                  </a:lnTo>
                  <a:lnTo>
                    <a:pt x="14752" y="1500"/>
                  </a:lnTo>
                  <a:lnTo>
                    <a:pt x="11578" y="1500"/>
                  </a:lnTo>
                  <a:lnTo>
                    <a:pt x="11578" y="1081"/>
                  </a:lnTo>
                  <a:cubicBezTo>
                    <a:pt x="11573" y="486"/>
                    <a:pt x="11093" y="1"/>
                    <a:pt x="104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13"/>
            <p:cNvSpPr/>
            <p:nvPr/>
          </p:nvSpPr>
          <p:spPr>
            <a:xfrm>
              <a:off x="7898352" y="1841193"/>
              <a:ext cx="85583" cy="55807"/>
            </a:xfrm>
            <a:custGeom>
              <a:rect b="b" l="l" r="r" t="t"/>
              <a:pathLst>
                <a:path extrusionOk="0" h="2166" w="3322">
                  <a:moveTo>
                    <a:pt x="2889" y="433"/>
                  </a:moveTo>
                  <a:lnTo>
                    <a:pt x="2889" y="1733"/>
                  </a:lnTo>
                  <a:lnTo>
                    <a:pt x="438" y="1733"/>
                  </a:lnTo>
                  <a:lnTo>
                    <a:pt x="438" y="433"/>
                  </a:lnTo>
                  <a:close/>
                  <a:moveTo>
                    <a:pt x="0" y="0"/>
                  </a:moveTo>
                  <a:lnTo>
                    <a:pt x="0" y="2166"/>
                  </a:lnTo>
                  <a:lnTo>
                    <a:pt x="3322" y="2166"/>
                  </a:lnTo>
                  <a:lnTo>
                    <a:pt x="332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13"/>
            <p:cNvSpPr/>
            <p:nvPr/>
          </p:nvSpPr>
          <p:spPr>
            <a:xfrm>
              <a:off x="7876042" y="1867912"/>
              <a:ext cx="293873" cy="255048"/>
            </a:xfrm>
            <a:custGeom>
              <a:rect b="b" l="l" r="r" t="t"/>
              <a:pathLst>
                <a:path extrusionOk="0" h="9899" w="11407">
                  <a:moveTo>
                    <a:pt x="8299" y="6435"/>
                  </a:moveTo>
                  <a:cubicBezTo>
                    <a:pt x="9032" y="6435"/>
                    <a:pt x="9717" y="6601"/>
                    <a:pt x="10231" y="6910"/>
                  </a:cubicBezTo>
                  <a:cubicBezTo>
                    <a:pt x="10707" y="7196"/>
                    <a:pt x="10969" y="7562"/>
                    <a:pt x="10969" y="7948"/>
                  </a:cubicBezTo>
                  <a:cubicBezTo>
                    <a:pt x="10969" y="8333"/>
                    <a:pt x="10707" y="8704"/>
                    <a:pt x="10231" y="8990"/>
                  </a:cubicBezTo>
                  <a:cubicBezTo>
                    <a:pt x="9717" y="9299"/>
                    <a:pt x="9032" y="9466"/>
                    <a:pt x="8299" y="9466"/>
                  </a:cubicBezTo>
                  <a:cubicBezTo>
                    <a:pt x="7219" y="9466"/>
                    <a:pt x="6248" y="9095"/>
                    <a:pt x="5830" y="8514"/>
                  </a:cubicBezTo>
                  <a:lnTo>
                    <a:pt x="5763" y="8428"/>
                  </a:lnTo>
                  <a:lnTo>
                    <a:pt x="4764" y="8428"/>
                  </a:lnTo>
                  <a:lnTo>
                    <a:pt x="4764" y="7415"/>
                  </a:lnTo>
                  <a:lnTo>
                    <a:pt x="5801" y="7415"/>
                  </a:lnTo>
                  <a:lnTo>
                    <a:pt x="5868" y="7334"/>
                  </a:lnTo>
                  <a:cubicBezTo>
                    <a:pt x="6306" y="6787"/>
                    <a:pt x="7262" y="6435"/>
                    <a:pt x="8299" y="6435"/>
                  </a:cubicBezTo>
                  <a:close/>
                  <a:moveTo>
                    <a:pt x="4621" y="1"/>
                  </a:moveTo>
                  <a:lnTo>
                    <a:pt x="4621" y="2932"/>
                  </a:lnTo>
                  <a:cubicBezTo>
                    <a:pt x="4621" y="3289"/>
                    <a:pt x="4331" y="3579"/>
                    <a:pt x="3969" y="3579"/>
                  </a:cubicBezTo>
                  <a:lnTo>
                    <a:pt x="1085" y="3579"/>
                  </a:lnTo>
                  <a:cubicBezTo>
                    <a:pt x="728" y="3579"/>
                    <a:pt x="433" y="3289"/>
                    <a:pt x="433" y="2932"/>
                  </a:cubicBezTo>
                  <a:lnTo>
                    <a:pt x="433" y="2561"/>
                  </a:lnTo>
                  <a:lnTo>
                    <a:pt x="0" y="2561"/>
                  </a:lnTo>
                  <a:lnTo>
                    <a:pt x="0" y="2932"/>
                  </a:lnTo>
                  <a:cubicBezTo>
                    <a:pt x="5" y="3527"/>
                    <a:pt x="486" y="4012"/>
                    <a:pt x="1085" y="4012"/>
                  </a:cubicBezTo>
                  <a:lnTo>
                    <a:pt x="2313" y="4012"/>
                  </a:lnTo>
                  <a:lnTo>
                    <a:pt x="2313" y="7058"/>
                  </a:lnTo>
                  <a:cubicBezTo>
                    <a:pt x="2313" y="7653"/>
                    <a:pt x="2798" y="8138"/>
                    <a:pt x="3398" y="8138"/>
                  </a:cubicBezTo>
                  <a:lnTo>
                    <a:pt x="4335" y="8138"/>
                  </a:lnTo>
                  <a:lnTo>
                    <a:pt x="4335" y="8861"/>
                  </a:lnTo>
                  <a:lnTo>
                    <a:pt x="5549" y="8861"/>
                  </a:lnTo>
                  <a:cubicBezTo>
                    <a:pt x="6077" y="9494"/>
                    <a:pt x="7143" y="9899"/>
                    <a:pt x="8304" y="9899"/>
                  </a:cubicBezTo>
                  <a:cubicBezTo>
                    <a:pt x="9113" y="9899"/>
                    <a:pt x="9875" y="9709"/>
                    <a:pt x="10455" y="9366"/>
                  </a:cubicBezTo>
                  <a:cubicBezTo>
                    <a:pt x="11069" y="8995"/>
                    <a:pt x="11407" y="8495"/>
                    <a:pt x="11407" y="7953"/>
                  </a:cubicBezTo>
                  <a:cubicBezTo>
                    <a:pt x="11407" y="7410"/>
                    <a:pt x="11064" y="6910"/>
                    <a:pt x="10455" y="6544"/>
                  </a:cubicBezTo>
                  <a:cubicBezTo>
                    <a:pt x="9875" y="6197"/>
                    <a:pt x="9108" y="6006"/>
                    <a:pt x="8299" y="6006"/>
                  </a:cubicBezTo>
                  <a:cubicBezTo>
                    <a:pt x="7167" y="6006"/>
                    <a:pt x="6144" y="6382"/>
                    <a:pt x="5601" y="6987"/>
                  </a:cubicBezTo>
                  <a:lnTo>
                    <a:pt x="4331" y="6987"/>
                  </a:lnTo>
                  <a:lnTo>
                    <a:pt x="4331" y="7710"/>
                  </a:lnTo>
                  <a:lnTo>
                    <a:pt x="3393" y="7710"/>
                  </a:lnTo>
                  <a:cubicBezTo>
                    <a:pt x="3036" y="7710"/>
                    <a:pt x="2746" y="7420"/>
                    <a:pt x="2746" y="7063"/>
                  </a:cubicBezTo>
                  <a:lnTo>
                    <a:pt x="2746" y="4012"/>
                  </a:lnTo>
                  <a:lnTo>
                    <a:pt x="3969" y="4012"/>
                  </a:lnTo>
                  <a:cubicBezTo>
                    <a:pt x="4569" y="4008"/>
                    <a:pt x="5054" y="3527"/>
                    <a:pt x="5054" y="2927"/>
                  </a:cubicBezTo>
                  <a:lnTo>
                    <a:pt x="5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13"/>
            <p:cNvSpPr/>
            <p:nvPr/>
          </p:nvSpPr>
          <p:spPr>
            <a:xfrm>
              <a:off x="7946785" y="1863506"/>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13"/>
            <p:cNvSpPr/>
            <p:nvPr/>
          </p:nvSpPr>
          <p:spPr>
            <a:xfrm>
              <a:off x="7924449" y="1863506"/>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13"/>
            <p:cNvSpPr/>
            <p:nvPr/>
          </p:nvSpPr>
          <p:spPr>
            <a:xfrm>
              <a:off x="7963454" y="1908002"/>
              <a:ext cx="22336" cy="11182"/>
            </a:xfrm>
            <a:custGeom>
              <a:rect b="b" l="l" r="r" t="t"/>
              <a:pathLst>
                <a:path extrusionOk="0" h="434" w="867">
                  <a:moveTo>
                    <a:pt x="0" y="1"/>
                  </a:moveTo>
                  <a:lnTo>
                    <a:pt x="0" y="434"/>
                  </a:lnTo>
                  <a:lnTo>
                    <a:pt x="866" y="434"/>
                  </a:lnTo>
                  <a:lnTo>
                    <a:pt x="8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13"/>
            <p:cNvSpPr/>
            <p:nvPr/>
          </p:nvSpPr>
          <p:spPr>
            <a:xfrm>
              <a:off x="7929988" y="1908002"/>
              <a:ext cx="22336" cy="11182"/>
            </a:xfrm>
            <a:custGeom>
              <a:rect b="b" l="l" r="r" t="t"/>
              <a:pathLst>
                <a:path extrusionOk="0" h="434" w="867">
                  <a:moveTo>
                    <a:pt x="0" y="1"/>
                  </a:moveTo>
                  <a:lnTo>
                    <a:pt x="0" y="434"/>
                  </a:lnTo>
                  <a:lnTo>
                    <a:pt x="866" y="434"/>
                  </a:lnTo>
                  <a:lnTo>
                    <a:pt x="8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13"/>
            <p:cNvSpPr/>
            <p:nvPr/>
          </p:nvSpPr>
          <p:spPr>
            <a:xfrm>
              <a:off x="7896497" y="1908002"/>
              <a:ext cx="22336" cy="11182"/>
            </a:xfrm>
            <a:custGeom>
              <a:rect b="b" l="l" r="r" t="t"/>
              <a:pathLst>
                <a:path extrusionOk="0" h="434" w="867">
                  <a:moveTo>
                    <a:pt x="1" y="1"/>
                  </a:moveTo>
                  <a:lnTo>
                    <a:pt x="1" y="434"/>
                  </a:lnTo>
                  <a:lnTo>
                    <a:pt x="867" y="434"/>
                  </a:lnTo>
                  <a:lnTo>
                    <a:pt x="86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13"/>
            <p:cNvSpPr/>
            <p:nvPr/>
          </p:nvSpPr>
          <p:spPr>
            <a:xfrm>
              <a:off x="7896497" y="1930340"/>
              <a:ext cx="22336" cy="11182"/>
            </a:xfrm>
            <a:custGeom>
              <a:rect b="b" l="l" r="r" t="t"/>
              <a:pathLst>
                <a:path extrusionOk="0" h="434" w="867">
                  <a:moveTo>
                    <a:pt x="1" y="0"/>
                  </a:moveTo>
                  <a:lnTo>
                    <a:pt x="1" y="433"/>
                  </a:lnTo>
                  <a:lnTo>
                    <a:pt x="867" y="433"/>
                  </a:lnTo>
                  <a:lnTo>
                    <a:pt x="8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13"/>
            <p:cNvSpPr/>
            <p:nvPr/>
          </p:nvSpPr>
          <p:spPr>
            <a:xfrm>
              <a:off x="7929988" y="1930340"/>
              <a:ext cx="22336" cy="11182"/>
            </a:xfrm>
            <a:custGeom>
              <a:rect b="b" l="l" r="r" t="t"/>
              <a:pathLst>
                <a:path extrusionOk="0" h="434" w="867">
                  <a:moveTo>
                    <a:pt x="0" y="0"/>
                  </a:moveTo>
                  <a:lnTo>
                    <a:pt x="0" y="433"/>
                  </a:lnTo>
                  <a:lnTo>
                    <a:pt x="866" y="433"/>
                  </a:lnTo>
                  <a:lnTo>
                    <a:pt x="86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13"/>
            <p:cNvSpPr/>
            <p:nvPr/>
          </p:nvSpPr>
          <p:spPr>
            <a:xfrm>
              <a:off x="7963454" y="1930340"/>
              <a:ext cx="22336" cy="11182"/>
            </a:xfrm>
            <a:custGeom>
              <a:rect b="b" l="l" r="r" t="t"/>
              <a:pathLst>
                <a:path extrusionOk="0" h="434" w="867">
                  <a:moveTo>
                    <a:pt x="0" y="0"/>
                  </a:moveTo>
                  <a:lnTo>
                    <a:pt x="0" y="433"/>
                  </a:lnTo>
                  <a:lnTo>
                    <a:pt x="866" y="433"/>
                  </a:lnTo>
                  <a:lnTo>
                    <a:pt x="86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13"/>
            <p:cNvSpPr/>
            <p:nvPr/>
          </p:nvSpPr>
          <p:spPr>
            <a:xfrm>
              <a:off x="8096955" y="2045201"/>
              <a:ext cx="12521" cy="12548"/>
            </a:xfrm>
            <a:custGeom>
              <a:rect b="b" l="l" r="r" t="t"/>
              <a:pathLst>
                <a:path extrusionOk="0" h="487" w="486">
                  <a:moveTo>
                    <a:pt x="29" y="1"/>
                  </a:moveTo>
                  <a:lnTo>
                    <a:pt x="0" y="434"/>
                  </a:lnTo>
                  <a:cubicBezTo>
                    <a:pt x="134" y="443"/>
                    <a:pt x="267" y="458"/>
                    <a:pt x="405" y="486"/>
                  </a:cubicBezTo>
                  <a:lnTo>
                    <a:pt x="486" y="58"/>
                  </a:lnTo>
                  <a:cubicBezTo>
                    <a:pt x="334" y="29"/>
                    <a:pt x="181" y="10"/>
                    <a:pt x="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13"/>
            <p:cNvSpPr/>
            <p:nvPr/>
          </p:nvSpPr>
          <p:spPr>
            <a:xfrm>
              <a:off x="8117436" y="2049735"/>
              <a:ext cx="21228" cy="17932"/>
            </a:xfrm>
            <a:custGeom>
              <a:rect b="b" l="l" r="r" t="t"/>
              <a:pathLst>
                <a:path extrusionOk="0" h="696" w="824">
                  <a:moveTo>
                    <a:pt x="138" y="1"/>
                  </a:moveTo>
                  <a:lnTo>
                    <a:pt x="0" y="410"/>
                  </a:lnTo>
                  <a:cubicBezTo>
                    <a:pt x="200" y="472"/>
                    <a:pt x="390" y="567"/>
                    <a:pt x="557" y="696"/>
                  </a:cubicBezTo>
                  <a:lnTo>
                    <a:pt x="823" y="353"/>
                  </a:lnTo>
                  <a:cubicBezTo>
                    <a:pt x="614" y="196"/>
                    <a:pt x="381" y="77"/>
                    <a:pt x="1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113"/>
          <p:cNvGrpSpPr/>
          <p:nvPr/>
        </p:nvGrpSpPr>
        <p:grpSpPr>
          <a:xfrm>
            <a:off x="7241357" y="1743158"/>
            <a:ext cx="380306" cy="379209"/>
            <a:chOff x="7241357" y="1743158"/>
            <a:chExt cx="380306" cy="379209"/>
          </a:xfrm>
        </p:grpSpPr>
        <p:sp>
          <p:nvSpPr>
            <p:cNvPr id="7422" name="Google Shape;7422;p113"/>
            <p:cNvSpPr/>
            <p:nvPr/>
          </p:nvSpPr>
          <p:spPr>
            <a:xfrm>
              <a:off x="7241357" y="1982566"/>
              <a:ext cx="146151" cy="109759"/>
            </a:xfrm>
            <a:custGeom>
              <a:rect b="b" l="l" r="r" t="t"/>
              <a:pathLst>
                <a:path extrusionOk="0" h="4260" w="5673">
                  <a:moveTo>
                    <a:pt x="4991" y="0"/>
                  </a:moveTo>
                  <a:cubicBezTo>
                    <a:pt x="3859" y="0"/>
                    <a:pt x="2745" y="519"/>
                    <a:pt x="2499" y="638"/>
                  </a:cubicBezTo>
                  <a:lnTo>
                    <a:pt x="1814" y="638"/>
                  </a:lnTo>
                  <a:lnTo>
                    <a:pt x="1814" y="81"/>
                  </a:lnTo>
                  <a:lnTo>
                    <a:pt x="10" y="76"/>
                  </a:lnTo>
                  <a:lnTo>
                    <a:pt x="10" y="509"/>
                  </a:lnTo>
                  <a:lnTo>
                    <a:pt x="1380" y="509"/>
                  </a:lnTo>
                  <a:lnTo>
                    <a:pt x="1371" y="3826"/>
                  </a:lnTo>
                  <a:lnTo>
                    <a:pt x="0" y="3821"/>
                  </a:lnTo>
                  <a:lnTo>
                    <a:pt x="0" y="4254"/>
                  </a:lnTo>
                  <a:lnTo>
                    <a:pt x="1804" y="4259"/>
                  </a:lnTo>
                  <a:lnTo>
                    <a:pt x="1804" y="3698"/>
                  </a:lnTo>
                  <a:lnTo>
                    <a:pt x="3065" y="3702"/>
                  </a:lnTo>
                  <a:lnTo>
                    <a:pt x="4754" y="4240"/>
                  </a:lnTo>
                  <a:lnTo>
                    <a:pt x="4888" y="3831"/>
                  </a:lnTo>
                  <a:lnTo>
                    <a:pt x="3136" y="3269"/>
                  </a:lnTo>
                  <a:lnTo>
                    <a:pt x="1804" y="3265"/>
                  </a:lnTo>
                  <a:lnTo>
                    <a:pt x="1814" y="1071"/>
                  </a:lnTo>
                  <a:lnTo>
                    <a:pt x="2603" y="1071"/>
                  </a:lnTo>
                  <a:lnTo>
                    <a:pt x="2646" y="1047"/>
                  </a:lnTo>
                  <a:cubicBezTo>
                    <a:pt x="2661" y="1042"/>
                    <a:pt x="3841" y="433"/>
                    <a:pt x="4993" y="433"/>
                  </a:cubicBezTo>
                  <a:cubicBezTo>
                    <a:pt x="4998" y="433"/>
                    <a:pt x="5002" y="433"/>
                    <a:pt x="5007" y="433"/>
                  </a:cubicBezTo>
                  <a:cubicBezTo>
                    <a:pt x="5202" y="433"/>
                    <a:pt x="5392" y="452"/>
                    <a:pt x="5582" y="495"/>
                  </a:cubicBezTo>
                  <a:lnTo>
                    <a:pt x="5673" y="72"/>
                  </a:lnTo>
                  <a:cubicBezTo>
                    <a:pt x="5454" y="24"/>
                    <a:pt x="5230" y="0"/>
                    <a:pt x="5007" y="0"/>
                  </a:cubicBezTo>
                  <a:cubicBezTo>
                    <a:pt x="5001" y="0"/>
                    <a:pt x="4996" y="0"/>
                    <a:pt x="49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13"/>
            <p:cNvSpPr/>
            <p:nvPr/>
          </p:nvSpPr>
          <p:spPr>
            <a:xfrm>
              <a:off x="7374497" y="1988312"/>
              <a:ext cx="247165" cy="134055"/>
            </a:xfrm>
            <a:custGeom>
              <a:rect b="b" l="l" r="r" t="t"/>
              <a:pathLst>
                <a:path extrusionOk="0" h="5203" w="9594">
                  <a:moveTo>
                    <a:pt x="957" y="1"/>
                  </a:moveTo>
                  <a:lnTo>
                    <a:pt x="786" y="396"/>
                  </a:lnTo>
                  <a:cubicBezTo>
                    <a:pt x="962" y="472"/>
                    <a:pt x="1119" y="577"/>
                    <a:pt x="1261" y="705"/>
                  </a:cubicBezTo>
                  <a:lnTo>
                    <a:pt x="1271" y="715"/>
                  </a:lnTo>
                  <a:lnTo>
                    <a:pt x="1285" y="724"/>
                  </a:lnTo>
                  <a:cubicBezTo>
                    <a:pt x="1433" y="829"/>
                    <a:pt x="1675" y="1262"/>
                    <a:pt x="1804" y="1538"/>
                  </a:cubicBezTo>
                  <a:lnTo>
                    <a:pt x="1861" y="1662"/>
                  </a:lnTo>
                  <a:lnTo>
                    <a:pt x="4098" y="1671"/>
                  </a:lnTo>
                  <a:cubicBezTo>
                    <a:pt x="4359" y="1671"/>
                    <a:pt x="4569" y="1881"/>
                    <a:pt x="4569" y="2147"/>
                  </a:cubicBezTo>
                  <a:cubicBezTo>
                    <a:pt x="4569" y="2409"/>
                    <a:pt x="4359" y="2623"/>
                    <a:pt x="4098" y="2623"/>
                  </a:cubicBezTo>
                  <a:lnTo>
                    <a:pt x="1157" y="2613"/>
                  </a:lnTo>
                  <a:lnTo>
                    <a:pt x="1157" y="3046"/>
                  </a:lnTo>
                  <a:lnTo>
                    <a:pt x="4098" y="3056"/>
                  </a:lnTo>
                  <a:cubicBezTo>
                    <a:pt x="4488" y="3056"/>
                    <a:pt x="4835" y="2804"/>
                    <a:pt x="4959" y="2428"/>
                  </a:cubicBezTo>
                  <a:lnTo>
                    <a:pt x="7595" y="1000"/>
                  </a:lnTo>
                  <a:cubicBezTo>
                    <a:pt x="7770" y="905"/>
                    <a:pt x="7962" y="859"/>
                    <a:pt x="8152" y="859"/>
                  </a:cubicBezTo>
                  <a:cubicBezTo>
                    <a:pt x="8449" y="859"/>
                    <a:pt x="8743" y="971"/>
                    <a:pt x="8966" y="1186"/>
                  </a:cubicBezTo>
                  <a:lnTo>
                    <a:pt x="3241" y="4731"/>
                  </a:lnTo>
                  <a:lnTo>
                    <a:pt x="134" y="3741"/>
                  </a:lnTo>
                  <a:lnTo>
                    <a:pt x="0" y="4150"/>
                  </a:lnTo>
                  <a:lnTo>
                    <a:pt x="3289" y="5202"/>
                  </a:lnTo>
                  <a:lnTo>
                    <a:pt x="9594" y="1295"/>
                  </a:lnTo>
                  <a:lnTo>
                    <a:pt x="9451" y="1100"/>
                  </a:lnTo>
                  <a:cubicBezTo>
                    <a:pt x="9140" y="663"/>
                    <a:pt x="8648" y="426"/>
                    <a:pt x="8145" y="426"/>
                  </a:cubicBezTo>
                  <a:cubicBezTo>
                    <a:pt x="7886" y="426"/>
                    <a:pt x="7624" y="489"/>
                    <a:pt x="7381" y="619"/>
                  </a:cubicBezTo>
                  <a:lnTo>
                    <a:pt x="4973" y="1928"/>
                  </a:lnTo>
                  <a:cubicBezTo>
                    <a:pt x="4873" y="1524"/>
                    <a:pt x="4512" y="1238"/>
                    <a:pt x="4093" y="1238"/>
                  </a:cubicBezTo>
                  <a:lnTo>
                    <a:pt x="2132" y="1233"/>
                  </a:lnTo>
                  <a:cubicBezTo>
                    <a:pt x="2018" y="995"/>
                    <a:pt x="1775" y="553"/>
                    <a:pt x="1542" y="377"/>
                  </a:cubicBezTo>
                  <a:cubicBezTo>
                    <a:pt x="1371" y="220"/>
                    <a:pt x="1171" y="91"/>
                    <a:pt x="95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13"/>
            <p:cNvSpPr/>
            <p:nvPr/>
          </p:nvSpPr>
          <p:spPr>
            <a:xfrm>
              <a:off x="7562692" y="1764439"/>
              <a:ext cx="15715" cy="15845"/>
            </a:xfrm>
            <a:custGeom>
              <a:rect b="b" l="l" r="r" t="t"/>
              <a:pathLst>
                <a:path extrusionOk="0" h="615" w="610">
                  <a:moveTo>
                    <a:pt x="295" y="1"/>
                  </a:moveTo>
                  <a:lnTo>
                    <a:pt x="0" y="315"/>
                  </a:lnTo>
                  <a:lnTo>
                    <a:pt x="48" y="367"/>
                  </a:lnTo>
                  <a:cubicBezTo>
                    <a:pt x="129" y="443"/>
                    <a:pt x="200" y="524"/>
                    <a:pt x="267" y="614"/>
                  </a:cubicBezTo>
                  <a:lnTo>
                    <a:pt x="609" y="348"/>
                  </a:lnTo>
                  <a:cubicBezTo>
                    <a:pt x="528" y="248"/>
                    <a:pt x="447" y="153"/>
                    <a:pt x="357" y="62"/>
                  </a:cubicBezTo>
                  <a:lnTo>
                    <a:pt x="2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13"/>
            <p:cNvSpPr/>
            <p:nvPr/>
          </p:nvSpPr>
          <p:spPr>
            <a:xfrm>
              <a:off x="7351569" y="1880434"/>
              <a:ext cx="15715" cy="15717"/>
            </a:xfrm>
            <a:custGeom>
              <a:rect b="b" l="l" r="r" t="t"/>
              <a:pathLst>
                <a:path extrusionOk="0" h="610" w="610">
                  <a:moveTo>
                    <a:pt x="310" y="0"/>
                  </a:moveTo>
                  <a:lnTo>
                    <a:pt x="1" y="300"/>
                  </a:lnTo>
                  <a:lnTo>
                    <a:pt x="305" y="609"/>
                  </a:lnTo>
                  <a:lnTo>
                    <a:pt x="610" y="305"/>
                  </a:lnTo>
                  <a:lnTo>
                    <a:pt x="31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113"/>
            <p:cNvSpPr/>
            <p:nvPr/>
          </p:nvSpPr>
          <p:spPr>
            <a:xfrm>
              <a:off x="7367258" y="1783454"/>
              <a:ext cx="234310" cy="209057"/>
            </a:xfrm>
            <a:custGeom>
              <a:rect b="b" l="l" r="r" t="t"/>
              <a:pathLst>
                <a:path extrusionOk="0" h="8114" w="9095">
                  <a:moveTo>
                    <a:pt x="8447" y="0"/>
                  </a:moveTo>
                  <a:lnTo>
                    <a:pt x="8071" y="210"/>
                  </a:lnTo>
                  <a:cubicBezTo>
                    <a:pt x="8281" y="590"/>
                    <a:pt x="8390" y="1023"/>
                    <a:pt x="8390" y="1461"/>
                  </a:cubicBezTo>
                  <a:cubicBezTo>
                    <a:pt x="8390" y="2142"/>
                    <a:pt x="8114" y="2793"/>
                    <a:pt x="7634" y="3274"/>
                  </a:cubicBezTo>
                  <a:lnTo>
                    <a:pt x="3451" y="7452"/>
                  </a:lnTo>
                  <a:lnTo>
                    <a:pt x="3398" y="7500"/>
                  </a:lnTo>
                  <a:lnTo>
                    <a:pt x="305" y="4378"/>
                  </a:lnTo>
                  <a:lnTo>
                    <a:pt x="1" y="4683"/>
                  </a:lnTo>
                  <a:lnTo>
                    <a:pt x="3398" y="8114"/>
                  </a:lnTo>
                  <a:lnTo>
                    <a:pt x="7938" y="3583"/>
                  </a:lnTo>
                  <a:cubicBezTo>
                    <a:pt x="8885" y="2636"/>
                    <a:pt x="9095" y="1176"/>
                    <a:pt x="84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13"/>
            <p:cNvSpPr/>
            <p:nvPr/>
          </p:nvSpPr>
          <p:spPr>
            <a:xfrm>
              <a:off x="7308777" y="1743158"/>
              <a:ext cx="252215" cy="137173"/>
            </a:xfrm>
            <a:custGeom>
              <a:rect b="b" l="l" r="r" t="t"/>
              <a:pathLst>
                <a:path extrusionOk="0" h="5324" w="9790">
                  <a:moveTo>
                    <a:pt x="8085" y="1"/>
                  </a:moveTo>
                  <a:cubicBezTo>
                    <a:pt x="7308" y="1"/>
                    <a:pt x="6537" y="301"/>
                    <a:pt x="5954" y="884"/>
                  </a:cubicBezTo>
                  <a:lnTo>
                    <a:pt x="5692" y="1141"/>
                  </a:lnTo>
                  <a:lnTo>
                    <a:pt x="5430" y="884"/>
                  </a:lnTo>
                  <a:cubicBezTo>
                    <a:pt x="4844" y="300"/>
                    <a:pt x="4076" y="7"/>
                    <a:pt x="3308" y="7"/>
                  </a:cubicBezTo>
                  <a:cubicBezTo>
                    <a:pt x="2542" y="7"/>
                    <a:pt x="1777" y="297"/>
                    <a:pt x="1190" y="879"/>
                  </a:cubicBezTo>
                  <a:cubicBezTo>
                    <a:pt x="20" y="2040"/>
                    <a:pt x="1" y="3934"/>
                    <a:pt x="1152" y="5119"/>
                  </a:cubicBezTo>
                  <a:lnTo>
                    <a:pt x="1357" y="5323"/>
                  </a:lnTo>
                  <a:lnTo>
                    <a:pt x="1666" y="5019"/>
                  </a:lnTo>
                  <a:lnTo>
                    <a:pt x="1462" y="4814"/>
                  </a:lnTo>
                  <a:cubicBezTo>
                    <a:pt x="458" y="3801"/>
                    <a:pt x="467" y="2168"/>
                    <a:pt x="1481" y="1169"/>
                  </a:cubicBezTo>
                  <a:cubicBezTo>
                    <a:pt x="1982" y="670"/>
                    <a:pt x="2638" y="421"/>
                    <a:pt x="3293" y="421"/>
                  </a:cubicBezTo>
                  <a:cubicBezTo>
                    <a:pt x="3957" y="421"/>
                    <a:pt x="4621" y="676"/>
                    <a:pt x="5126" y="1183"/>
                  </a:cubicBezTo>
                  <a:lnTo>
                    <a:pt x="5435" y="1498"/>
                  </a:lnTo>
                  <a:lnTo>
                    <a:pt x="5692" y="1754"/>
                  </a:lnTo>
                  <a:lnTo>
                    <a:pt x="6258" y="1188"/>
                  </a:lnTo>
                  <a:cubicBezTo>
                    <a:pt x="6757" y="689"/>
                    <a:pt x="7418" y="433"/>
                    <a:pt x="8083" y="433"/>
                  </a:cubicBezTo>
                  <a:cubicBezTo>
                    <a:pt x="8592" y="433"/>
                    <a:pt x="9103" y="583"/>
                    <a:pt x="9547" y="888"/>
                  </a:cubicBezTo>
                  <a:lnTo>
                    <a:pt x="9789" y="531"/>
                  </a:lnTo>
                  <a:cubicBezTo>
                    <a:pt x="9273" y="175"/>
                    <a:pt x="8677" y="1"/>
                    <a:pt x="808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13"/>
            <p:cNvSpPr/>
            <p:nvPr/>
          </p:nvSpPr>
          <p:spPr>
            <a:xfrm>
              <a:off x="7397555" y="1803808"/>
              <a:ext cx="115261" cy="115376"/>
            </a:xfrm>
            <a:custGeom>
              <a:rect b="b" l="l" r="r" t="t"/>
              <a:pathLst>
                <a:path extrusionOk="0" h="4478" w="4474">
                  <a:moveTo>
                    <a:pt x="2893" y="438"/>
                  </a:moveTo>
                  <a:lnTo>
                    <a:pt x="2889" y="1594"/>
                  </a:lnTo>
                  <a:lnTo>
                    <a:pt x="4040" y="1594"/>
                  </a:lnTo>
                  <a:lnTo>
                    <a:pt x="4035" y="2893"/>
                  </a:lnTo>
                  <a:lnTo>
                    <a:pt x="2884" y="2889"/>
                  </a:lnTo>
                  <a:lnTo>
                    <a:pt x="2879" y="4040"/>
                  </a:lnTo>
                  <a:lnTo>
                    <a:pt x="1585" y="4035"/>
                  </a:lnTo>
                  <a:lnTo>
                    <a:pt x="1585" y="2884"/>
                  </a:lnTo>
                  <a:lnTo>
                    <a:pt x="433" y="2879"/>
                  </a:lnTo>
                  <a:lnTo>
                    <a:pt x="438" y="1585"/>
                  </a:lnTo>
                  <a:lnTo>
                    <a:pt x="1589" y="1589"/>
                  </a:lnTo>
                  <a:lnTo>
                    <a:pt x="1594" y="438"/>
                  </a:lnTo>
                  <a:close/>
                  <a:moveTo>
                    <a:pt x="1161" y="0"/>
                  </a:moveTo>
                  <a:lnTo>
                    <a:pt x="1156" y="1156"/>
                  </a:lnTo>
                  <a:lnTo>
                    <a:pt x="10" y="1152"/>
                  </a:lnTo>
                  <a:lnTo>
                    <a:pt x="0" y="3312"/>
                  </a:lnTo>
                  <a:lnTo>
                    <a:pt x="1152" y="3317"/>
                  </a:lnTo>
                  <a:lnTo>
                    <a:pt x="1152" y="4468"/>
                  </a:lnTo>
                  <a:lnTo>
                    <a:pt x="3312" y="4478"/>
                  </a:lnTo>
                  <a:lnTo>
                    <a:pt x="3317" y="3322"/>
                  </a:lnTo>
                  <a:lnTo>
                    <a:pt x="4468" y="3326"/>
                  </a:lnTo>
                  <a:lnTo>
                    <a:pt x="4473" y="1166"/>
                  </a:lnTo>
                  <a:lnTo>
                    <a:pt x="3322" y="1161"/>
                  </a:lnTo>
                  <a:lnTo>
                    <a:pt x="3326" y="10"/>
                  </a:lnTo>
                  <a:lnTo>
                    <a:pt x="116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13"/>
            <p:cNvSpPr/>
            <p:nvPr/>
          </p:nvSpPr>
          <p:spPr>
            <a:xfrm>
              <a:off x="7253851" y="2029510"/>
              <a:ext cx="11181" cy="11079"/>
            </a:xfrm>
            <a:custGeom>
              <a:rect b="b" l="l" r="r" t="t"/>
              <a:pathLst>
                <a:path extrusionOk="0" h="430" w="434">
                  <a:moveTo>
                    <a:pt x="1" y="1"/>
                  </a:moveTo>
                  <a:lnTo>
                    <a:pt x="1" y="429"/>
                  </a:lnTo>
                  <a:lnTo>
                    <a:pt x="434" y="429"/>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13"/>
            <p:cNvSpPr/>
            <p:nvPr/>
          </p:nvSpPr>
          <p:spPr>
            <a:xfrm>
              <a:off x="7253851" y="2007197"/>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13"/>
            <p:cNvSpPr/>
            <p:nvPr/>
          </p:nvSpPr>
          <p:spPr>
            <a:xfrm>
              <a:off x="7324956" y="2011011"/>
              <a:ext cx="14247" cy="14248"/>
            </a:xfrm>
            <a:custGeom>
              <a:rect b="b" l="l" r="r" t="t"/>
              <a:pathLst>
                <a:path extrusionOk="0" h="553" w="553">
                  <a:moveTo>
                    <a:pt x="420" y="0"/>
                  </a:moveTo>
                  <a:cubicBezTo>
                    <a:pt x="277" y="48"/>
                    <a:pt x="139" y="100"/>
                    <a:pt x="1" y="152"/>
                  </a:cubicBezTo>
                  <a:lnTo>
                    <a:pt x="158" y="552"/>
                  </a:lnTo>
                  <a:cubicBezTo>
                    <a:pt x="286" y="505"/>
                    <a:pt x="420" y="457"/>
                    <a:pt x="553" y="414"/>
                  </a:cubicBezTo>
                  <a:lnTo>
                    <a:pt x="42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13"/>
            <p:cNvSpPr/>
            <p:nvPr/>
          </p:nvSpPr>
          <p:spPr>
            <a:xfrm>
              <a:off x="7346906" y="2004956"/>
              <a:ext cx="34599" cy="13810"/>
            </a:xfrm>
            <a:custGeom>
              <a:rect b="b" l="l" r="r" t="t"/>
              <a:pathLst>
                <a:path extrusionOk="0" h="536" w="1343">
                  <a:moveTo>
                    <a:pt x="898" y="0"/>
                  </a:moveTo>
                  <a:cubicBezTo>
                    <a:pt x="628" y="0"/>
                    <a:pt x="327" y="38"/>
                    <a:pt x="1" y="116"/>
                  </a:cubicBezTo>
                  <a:lnTo>
                    <a:pt x="101" y="535"/>
                  </a:lnTo>
                  <a:cubicBezTo>
                    <a:pt x="394" y="467"/>
                    <a:pt x="665" y="431"/>
                    <a:pt x="903" y="431"/>
                  </a:cubicBezTo>
                  <a:cubicBezTo>
                    <a:pt x="1033" y="431"/>
                    <a:pt x="1153" y="442"/>
                    <a:pt x="1262" y="464"/>
                  </a:cubicBezTo>
                  <a:lnTo>
                    <a:pt x="1343" y="40"/>
                  </a:lnTo>
                  <a:cubicBezTo>
                    <a:pt x="1207" y="14"/>
                    <a:pt x="1058" y="0"/>
                    <a:pt x="89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13"/>
            <p:cNvSpPr/>
            <p:nvPr/>
          </p:nvSpPr>
          <p:spPr>
            <a:xfrm>
              <a:off x="7536208" y="1771061"/>
              <a:ext cx="36068" cy="49804"/>
            </a:xfrm>
            <a:custGeom>
              <a:rect b="b" l="l" r="r" t="t"/>
              <a:pathLst>
                <a:path extrusionOk="0" h="1933" w="1400">
                  <a:moveTo>
                    <a:pt x="190" y="0"/>
                  </a:moveTo>
                  <a:lnTo>
                    <a:pt x="0" y="386"/>
                  </a:lnTo>
                  <a:cubicBezTo>
                    <a:pt x="590" y="676"/>
                    <a:pt x="966" y="1276"/>
                    <a:pt x="966" y="1933"/>
                  </a:cubicBezTo>
                  <a:lnTo>
                    <a:pt x="1399" y="1933"/>
                  </a:lnTo>
                  <a:cubicBezTo>
                    <a:pt x="1399" y="1109"/>
                    <a:pt x="928" y="357"/>
                    <a:pt x="1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13"/>
            <p:cNvSpPr/>
            <p:nvPr/>
          </p:nvSpPr>
          <p:spPr>
            <a:xfrm>
              <a:off x="7517067" y="1765547"/>
              <a:ext cx="12418" cy="12290"/>
            </a:xfrm>
            <a:custGeom>
              <a:rect b="b" l="l" r="r" t="t"/>
              <a:pathLst>
                <a:path extrusionOk="0" h="477" w="482">
                  <a:moveTo>
                    <a:pt x="1" y="0"/>
                  </a:moveTo>
                  <a:lnTo>
                    <a:pt x="1" y="433"/>
                  </a:lnTo>
                  <a:cubicBezTo>
                    <a:pt x="129" y="433"/>
                    <a:pt x="258" y="448"/>
                    <a:pt x="381" y="476"/>
                  </a:cubicBezTo>
                  <a:lnTo>
                    <a:pt x="481" y="53"/>
                  </a:lnTo>
                  <a:cubicBezTo>
                    <a:pt x="324" y="19"/>
                    <a:pt x="163" y="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113"/>
          <p:cNvGrpSpPr/>
          <p:nvPr/>
        </p:nvGrpSpPr>
        <p:grpSpPr>
          <a:xfrm>
            <a:off x="6606929" y="1756349"/>
            <a:ext cx="379945" cy="353264"/>
            <a:chOff x="6606929" y="1756349"/>
            <a:chExt cx="379945" cy="353264"/>
          </a:xfrm>
        </p:grpSpPr>
        <p:sp>
          <p:nvSpPr>
            <p:cNvPr id="7436" name="Google Shape;7436;p113"/>
            <p:cNvSpPr/>
            <p:nvPr/>
          </p:nvSpPr>
          <p:spPr>
            <a:xfrm>
              <a:off x="6888024" y="1756349"/>
              <a:ext cx="98851" cy="85488"/>
            </a:xfrm>
            <a:custGeom>
              <a:rect b="b" l="l" r="r" t="t"/>
              <a:pathLst>
                <a:path extrusionOk="0" h="3318" w="3837">
                  <a:moveTo>
                    <a:pt x="1" y="0"/>
                  </a:moveTo>
                  <a:lnTo>
                    <a:pt x="1" y="433"/>
                  </a:lnTo>
                  <a:lnTo>
                    <a:pt x="2756" y="433"/>
                  </a:lnTo>
                  <a:cubicBezTo>
                    <a:pt x="3113" y="433"/>
                    <a:pt x="3403" y="724"/>
                    <a:pt x="3403" y="1085"/>
                  </a:cubicBezTo>
                  <a:lnTo>
                    <a:pt x="3403" y="3317"/>
                  </a:lnTo>
                  <a:lnTo>
                    <a:pt x="3836" y="3317"/>
                  </a:lnTo>
                  <a:lnTo>
                    <a:pt x="3836" y="1085"/>
                  </a:lnTo>
                  <a:cubicBezTo>
                    <a:pt x="3836" y="486"/>
                    <a:pt x="3351" y="0"/>
                    <a:pt x="27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13"/>
            <p:cNvSpPr/>
            <p:nvPr/>
          </p:nvSpPr>
          <p:spPr>
            <a:xfrm>
              <a:off x="6687334" y="1852968"/>
              <a:ext cx="299541" cy="256645"/>
            </a:xfrm>
            <a:custGeom>
              <a:rect b="b" l="l" r="r" t="t"/>
              <a:pathLst>
                <a:path extrusionOk="0" h="9961" w="11627">
                  <a:moveTo>
                    <a:pt x="5802" y="6786"/>
                  </a:moveTo>
                  <a:lnTo>
                    <a:pt x="6025" y="8371"/>
                  </a:lnTo>
                  <a:lnTo>
                    <a:pt x="3717" y="8371"/>
                  </a:lnTo>
                  <a:lnTo>
                    <a:pt x="3717" y="8804"/>
                  </a:lnTo>
                  <a:lnTo>
                    <a:pt x="7139" y="8804"/>
                  </a:lnTo>
                  <a:cubicBezTo>
                    <a:pt x="7339" y="8804"/>
                    <a:pt x="7501" y="8966"/>
                    <a:pt x="7501" y="9165"/>
                  </a:cubicBezTo>
                  <a:lnTo>
                    <a:pt x="7501" y="9527"/>
                  </a:lnTo>
                  <a:lnTo>
                    <a:pt x="1005" y="9527"/>
                  </a:lnTo>
                  <a:lnTo>
                    <a:pt x="1005" y="9165"/>
                  </a:lnTo>
                  <a:cubicBezTo>
                    <a:pt x="1005" y="8966"/>
                    <a:pt x="1167" y="8809"/>
                    <a:pt x="1367" y="8809"/>
                  </a:cubicBezTo>
                  <a:lnTo>
                    <a:pt x="3284" y="8809"/>
                  </a:lnTo>
                  <a:lnTo>
                    <a:pt x="3284" y="8376"/>
                  </a:lnTo>
                  <a:lnTo>
                    <a:pt x="2480" y="8376"/>
                  </a:lnTo>
                  <a:lnTo>
                    <a:pt x="2713" y="6786"/>
                  </a:lnTo>
                  <a:close/>
                  <a:moveTo>
                    <a:pt x="11193" y="0"/>
                  </a:moveTo>
                  <a:lnTo>
                    <a:pt x="11193" y="4045"/>
                  </a:lnTo>
                  <a:lnTo>
                    <a:pt x="1885" y="4045"/>
                  </a:lnTo>
                  <a:lnTo>
                    <a:pt x="1885" y="4478"/>
                  </a:lnTo>
                  <a:lnTo>
                    <a:pt x="11193" y="4478"/>
                  </a:lnTo>
                  <a:lnTo>
                    <a:pt x="11193" y="5701"/>
                  </a:lnTo>
                  <a:cubicBezTo>
                    <a:pt x="11193" y="6063"/>
                    <a:pt x="10903" y="6353"/>
                    <a:pt x="10546" y="6353"/>
                  </a:cubicBezTo>
                  <a:lnTo>
                    <a:pt x="1" y="6353"/>
                  </a:lnTo>
                  <a:lnTo>
                    <a:pt x="1" y="6786"/>
                  </a:lnTo>
                  <a:lnTo>
                    <a:pt x="2271" y="6786"/>
                  </a:lnTo>
                  <a:lnTo>
                    <a:pt x="2047" y="8371"/>
                  </a:lnTo>
                  <a:lnTo>
                    <a:pt x="1367" y="8371"/>
                  </a:lnTo>
                  <a:cubicBezTo>
                    <a:pt x="929" y="8376"/>
                    <a:pt x="572" y="8728"/>
                    <a:pt x="572" y="9165"/>
                  </a:cubicBezTo>
                  <a:lnTo>
                    <a:pt x="572" y="9960"/>
                  </a:lnTo>
                  <a:lnTo>
                    <a:pt x="7934" y="9960"/>
                  </a:lnTo>
                  <a:lnTo>
                    <a:pt x="7934" y="9165"/>
                  </a:lnTo>
                  <a:cubicBezTo>
                    <a:pt x="7934" y="8728"/>
                    <a:pt x="7577" y="8376"/>
                    <a:pt x="7139" y="8371"/>
                  </a:cubicBezTo>
                  <a:lnTo>
                    <a:pt x="6458" y="8371"/>
                  </a:lnTo>
                  <a:lnTo>
                    <a:pt x="6230" y="6786"/>
                  </a:lnTo>
                  <a:lnTo>
                    <a:pt x="10541" y="6786"/>
                  </a:lnTo>
                  <a:cubicBezTo>
                    <a:pt x="11141" y="6786"/>
                    <a:pt x="11626" y="6301"/>
                    <a:pt x="11626" y="5701"/>
                  </a:cubicBezTo>
                  <a:lnTo>
                    <a:pt x="1162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13"/>
            <p:cNvSpPr/>
            <p:nvPr/>
          </p:nvSpPr>
          <p:spPr>
            <a:xfrm>
              <a:off x="6606929" y="1756349"/>
              <a:ext cx="269965" cy="271486"/>
            </a:xfrm>
            <a:custGeom>
              <a:rect b="b" l="l" r="r" t="t"/>
              <a:pathLst>
                <a:path extrusionOk="0" h="10537" w="10479">
                  <a:moveTo>
                    <a:pt x="1080" y="0"/>
                  </a:moveTo>
                  <a:cubicBezTo>
                    <a:pt x="486" y="0"/>
                    <a:pt x="0" y="486"/>
                    <a:pt x="0" y="1081"/>
                  </a:cubicBezTo>
                  <a:lnTo>
                    <a:pt x="0" y="9451"/>
                  </a:lnTo>
                  <a:cubicBezTo>
                    <a:pt x="0" y="10051"/>
                    <a:pt x="486" y="10536"/>
                    <a:pt x="1080" y="10536"/>
                  </a:cubicBezTo>
                  <a:lnTo>
                    <a:pt x="2689" y="10536"/>
                  </a:lnTo>
                  <a:lnTo>
                    <a:pt x="2689" y="10103"/>
                  </a:lnTo>
                  <a:lnTo>
                    <a:pt x="1080" y="10103"/>
                  </a:lnTo>
                  <a:cubicBezTo>
                    <a:pt x="724" y="10103"/>
                    <a:pt x="433" y="9813"/>
                    <a:pt x="433" y="9451"/>
                  </a:cubicBezTo>
                  <a:lnTo>
                    <a:pt x="433" y="8228"/>
                  </a:lnTo>
                  <a:lnTo>
                    <a:pt x="4573" y="8228"/>
                  </a:lnTo>
                  <a:lnTo>
                    <a:pt x="4573" y="7795"/>
                  </a:lnTo>
                  <a:lnTo>
                    <a:pt x="433" y="7795"/>
                  </a:lnTo>
                  <a:lnTo>
                    <a:pt x="433" y="1085"/>
                  </a:lnTo>
                  <a:cubicBezTo>
                    <a:pt x="433" y="724"/>
                    <a:pt x="724" y="433"/>
                    <a:pt x="1080" y="433"/>
                  </a:cubicBezTo>
                  <a:lnTo>
                    <a:pt x="10479" y="433"/>
                  </a:lnTo>
                  <a:lnTo>
                    <a:pt x="1047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13"/>
            <p:cNvSpPr/>
            <p:nvPr/>
          </p:nvSpPr>
          <p:spPr>
            <a:xfrm>
              <a:off x="6826993" y="1786134"/>
              <a:ext cx="130204" cy="130113"/>
            </a:xfrm>
            <a:custGeom>
              <a:rect b="b" l="l" r="r" t="t"/>
              <a:pathLst>
                <a:path extrusionOk="0" h="5050" w="5054">
                  <a:moveTo>
                    <a:pt x="2527" y="1295"/>
                  </a:moveTo>
                  <a:cubicBezTo>
                    <a:pt x="2808" y="1295"/>
                    <a:pt x="3031" y="1524"/>
                    <a:pt x="3031" y="1804"/>
                  </a:cubicBezTo>
                  <a:lnTo>
                    <a:pt x="3031" y="2090"/>
                  </a:lnTo>
                  <a:cubicBezTo>
                    <a:pt x="3031" y="2371"/>
                    <a:pt x="2808" y="2594"/>
                    <a:pt x="2527" y="2594"/>
                  </a:cubicBezTo>
                  <a:cubicBezTo>
                    <a:pt x="2246" y="2594"/>
                    <a:pt x="2023" y="2371"/>
                    <a:pt x="2023" y="2090"/>
                  </a:cubicBezTo>
                  <a:lnTo>
                    <a:pt x="2023" y="1804"/>
                  </a:lnTo>
                  <a:cubicBezTo>
                    <a:pt x="2023" y="1524"/>
                    <a:pt x="2246" y="1295"/>
                    <a:pt x="2527" y="1295"/>
                  </a:cubicBezTo>
                  <a:close/>
                  <a:moveTo>
                    <a:pt x="3108" y="2827"/>
                  </a:moveTo>
                  <a:cubicBezTo>
                    <a:pt x="3507" y="3042"/>
                    <a:pt x="3755" y="3456"/>
                    <a:pt x="3755" y="3908"/>
                  </a:cubicBezTo>
                  <a:lnTo>
                    <a:pt x="3755" y="4617"/>
                  </a:lnTo>
                  <a:lnTo>
                    <a:pt x="1299" y="4617"/>
                  </a:lnTo>
                  <a:lnTo>
                    <a:pt x="1299" y="3908"/>
                  </a:lnTo>
                  <a:cubicBezTo>
                    <a:pt x="1299" y="3456"/>
                    <a:pt x="1547" y="3042"/>
                    <a:pt x="1946" y="2827"/>
                  </a:cubicBezTo>
                  <a:cubicBezTo>
                    <a:pt x="2118" y="2961"/>
                    <a:pt x="2322" y="3027"/>
                    <a:pt x="2527" y="3027"/>
                  </a:cubicBezTo>
                  <a:cubicBezTo>
                    <a:pt x="2732" y="3027"/>
                    <a:pt x="2936" y="2961"/>
                    <a:pt x="3108" y="2827"/>
                  </a:cubicBezTo>
                  <a:close/>
                  <a:moveTo>
                    <a:pt x="4621" y="434"/>
                  </a:moveTo>
                  <a:lnTo>
                    <a:pt x="4621" y="4617"/>
                  </a:lnTo>
                  <a:lnTo>
                    <a:pt x="4188" y="4617"/>
                  </a:lnTo>
                  <a:lnTo>
                    <a:pt x="4188" y="3908"/>
                  </a:lnTo>
                  <a:cubicBezTo>
                    <a:pt x="4188" y="3322"/>
                    <a:pt x="3883" y="2780"/>
                    <a:pt x="3379" y="2480"/>
                  </a:cubicBezTo>
                  <a:cubicBezTo>
                    <a:pt x="3436" y="2356"/>
                    <a:pt x="3464" y="2223"/>
                    <a:pt x="3464" y="2090"/>
                  </a:cubicBezTo>
                  <a:lnTo>
                    <a:pt x="3464" y="1804"/>
                  </a:lnTo>
                  <a:cubicBezTo>
                    <a:pt x="3464" y="1286"/>
                    <a:pt x="3046" y="867"/>
                    <a:pt x="2527" y="867"/>
                  </a:cubicBezTo>
                  <a:cubicBezTo>
                    <a:pt x="2008" y="867"/>
                    <a:pt x="1589" y="1286"/>
                    <a:pt x="1589" y="1804"/>
                  </a:cubicBezTo>
                  <a:lnTo>
                    <a:pt x="1589" y="2090"/>
                  </a:lnTo>
                  <a:cubicBezTo>
                    <a:pt x="1589" y="2228"/>
                    <a:pt x="1618" y="2361"/>
                    <a:pt x="1675" y="2485"/>
                  </a:cubicBezTo>
                  <a:cubicBezTo>
                    <a:pt x="1171" y="2785"/>
                    <a:pt x="866" y="3327"/>
                    <a:pt x="866" y="3912"/>
                  </a:cubicBezTo>
                  <a:lnTo>
                    <a:pt x="866" y="4621"/>
                  </a:lnTo>
                  <a:lnTo>
                    <a:pt x="433" y="4621"/>
                  </a:lnTo>
                  <a:lnTo>
                    <a:pt x="433" y="434"/>
                  </a:lnTo>
                  <a:close/>
                  <a:moveTo>
                    <a:pt x="0" y="1"/>
                  </a:moveTo>
                  <a:lnTo>
                    <a:pt x="0" y="5050"/>
                  </a:lnTo>
                  <a:lnTo>
                    <a:pt x="5054" y="5050"/>
                  </a:lnTo>
                  <a:lnTo>
                    <a:pt x="505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13"/>
            <p:cNvSpPr/>
            <p:nvPr/>
          </p:nvSpPr>
          <p:spPr>
            <a:xfrm>
              <a:off x="6636582" y="1786134"/>
              <a:ext cx="70770" cy="70648"/>
            </a:xfrm>
            <a:custGeom>
              <a:rect b="b" l="l" r="r" t="t"/>
              <a:pathLst>
                <a:path extrusionOk="0" h="2742" w="2747">
                  <a:moveTo>
                    <a:pt x="1590" y="429"/>
                  </a:moveTo>
                  <a:lnTo>
                    <a:pt x="1590" y="1152"/>
                  </a:lnTo>
                  <a:lnTo>
                    <a:pt x="2309" y="1152"/>
                  </a:lnTo>
                  <a:lnTo>
                    <a:pt x="2314" y="1585"/>
                  </a:lnTo>
                  <a:lnTo>
                    <a:pt x="1590" y="1585"/>
                  </a:lnTo>
                  <a:lnTo>
                    <a:pt x="1590" y="2309"/>
                  </a:lnTo>
                  <a:lnTo>
                    <a:pt x="1157" y="2309"/>
                  </a:lnTo>
                  <a:lnTo>
                    <a:pt x="1157" y="1585"/>
                  </a:lnTo>
                  <a:lnTo>
                    <a:pt x="434" y="1585"/>
                  </a:lnTo>
                  <a:lnTo>
                    <a:pt x="434" y="1152"/>
                  </a:lnTo>
                  <a:lnTo>
                    <a:pt x="1157" y="1152"/>
                  </a:lnTo>
                  <a:lnTo>
                    <a:pt x="1157" y="429"/>
                  </a:lnTo>
                  <a:close/>
                  <a:moveTo>
                    <a:pt x="724" y="1"/>
                  </a:moveTo>
                  <a:lnTo>
                    <a:pt x="724" y="719"/>
                  </a:lnTo>
                  <a:lnTo>
                    <a:pt x="1" y="719"/>
                  </a:lnTo>
                  <a:lnTo>
                    <a:pt x="1" y="2018"/>
                  </a:lnTo>
                  <a:lnTo>
                    <a:pt x="724" y="2018"/>
                  </a:lnTo>
                  <a:lnTo>
                    <a:pt x="724" y="2742"/>
                  </a:lnTo>
                  <a:lnTo>
                    <a:pt x="2023" y="2742"/>
                  </a:lnTo>
                  <a:lnTo>
                    <a:pt x="2023" y="2018"/>
                  </a:lnTo>
                  <a:lnTo>
                    <a:pt x="2747" y="2018"/>
                  </a:lnTo>
                  <a:lnTo>
                    <a:pt x="2747" y="719"/>
                  </a:lnTo>
                  <a:lnTo>
                    <a:pt x="2023" y="719"/>
                  </a:lnTo>
                  <a:lnTo>
                    <a:pt x="202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13"/>
            <p:cNvSpPr/>
            <p:nvPr/>
          </p:nvSpPr>
          <p:spPr>
            <a:xfrm>
              <a:off x="6791312" y="1986843"/>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13"/>
            <p:cNvSpPr/>
            <p:nvPr/>
          </p:nvSpPr>
          <p:spPr>
            <a:xfrm>
              <a:off x="6701684" y="1877599"/>
              <a:ext cx="37175" cy="11182"/>
            </a:xfrm>
            <a:custGeom>
              <a:rect b="b" l="l" r="r" t="t"/>
              <a:pathLst>
                <a:path extrusionOk="0" h="434" w="1443">
                  <a:moveTo>
                    <a:pt x="1" y="1"/>
                  </a:moveTo>
                  <a:lnTo>
                    <a:pt x="1" y="434"/>
                  </a:lnTo>
                  <a:lnTo>
                    <a:pt x="1443" y="434"/>
                  </a:lnTo>
                  <a:lnTo>
                    <a:pt x="14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13"/>
            <p:cNvSpPr/>
            <p:nvPr/>
          </p:nvSpPr>
          <p:spPr>
            <a:xfrm>
              <a:off x="6749988" y="1877599"/>
              <a:ext cx="44646" cy="11182"/>
            </a:xfrm>
            <a:custGeom>
              <a:rect b="b" l="l" r="r" t="t"/>
              <a:pathLst>
                <a:path extrusionOk="0" h="434" w="1733">
                  <a:moveTo>
                    <a:pt x="1" y="1"/>
                  </a:moveTo>
                  <a:lnTo>
                    <a:pt x="1" y="434"/>
                  </a:lnTo>
                  <a:lnTo>
                    <a:pt x="1733" y="434"/>
                  </a:lnTo>
                  <a:lnTo>
                    <a:pt x="17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13"/>
            <p:cNvSpPr/>
            <p:nvPr/>
          </p:nvSpPr>
          <p:spPr>
            <a:xfrm>
              <a:off x="6645908" y="1877599"/>
              <a:ext cx="44646" cy="11182"/>
            </a:xfrm>
            <a:custGeom>
              <a:rect b="b" l="l" r="r" t="t"/>
              <a:pathLst>
                <a:path extrusionOk="0" h="434" w="1733">
                  <a:moveTo>
                    <a:pt x="1" y="1"/>
                  </a:moveTo>
                  <a:lnTo>
                    <a:pt x="1" y="434"/>
                  </a:lnTo>
                  <a:lnTo>
                    <a:pt x="1733" y="434"/>
                  </a:lnTo>
                  <a:lnTo>
                    <a:pt x="17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13"/>
            <p:cNvSpPr/>
            <p:nvPr/>
          </p:nvSpPr>
          <p:spPr>
            <a:xfrm>
              <a:off x="6746304" y="1815815"/>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13"/>
            <p:cNvSpPr/>
            <p:nvPr/>
          </p:nvSpPr>
          <p:spPr>
            <a:xfrm>
              <a:off x="6723994" y="1815815"/>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13"/>
            <p:cNvSpPr/>
            <p:nvPr/>
          </p:nvSpPr>
          <p:spPr>
            <a:xfrm>
              <a:off x="6768615" y="1815815"/>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13"/>
            <p:cNvSpPr/>
            <p:nvPr/>
          </p:nvSpPr>
          <p:spPr>
            <a:xfrm>
              <a:off x="6709155" y="1899912"/>
              <a:ext cx="29704" cy="11182"/>
            </a:xfrm>
            <a:custGeom>
              <a:rect b="b" l="l" r="r" t="t"/>
              <a:pathLst>
                <a:path extrusionOk="0" h="434" w="1153">
                  <a:moveTo>
                    <a:pt x="1" y="1"/>
                  </a:moveTo>
                  <a:lnTo>
                    <a:pt x="1" y="434"/>
                  </a:lnTo>
                  <a:lnTo>
                    <a:pt x="1153" y="434"/>
                  </a:lnTo>
                  <a:lnTo>
                    <a:pt x="115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13"/>
            <p:cNvSpPr/>
            <p:nvPr/>
          </p:nvSpPr>
          <p:spPr>
            <a:xfrm>
              <a:off x="6686845" y="1899912"/>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13"/>
            <p:cNvSpPr/>
            <p:nvPr/>
          </p:nvSpPr>
          <p:spPr>
            <a:xfrm>
              <a:off x="6645908" y="1899912"/>
              <a:ext cx="29807" cy="11182"/>
            </a:xfrm>
            <a:custGeom>
              <a:rect b="b" l="l" r="r" t="t"/>
              <a:pathLst>
                <a:path extrusionOk="0" h="434" w="1157">
                  <a:moveTo>
                    <a:pt x="1" y="1"/>
                  </a:moveTo>
                  <a:lnTo>
                    <a:pt x="1" y="434"/>
                  </a:lnTo>
                  <a:lnTo>
                    <a:pt x="1157" y="434"/>
                  </a:lnTo>
                  <a:lnTo>
                    <a:pt x="115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13"/>
            <p:cNvSpPr/>
            <p:nvPr/>
          </p:nvSpPr>
          <p:spPr>
            <a:xfrm>
              <a:off x="6749988" y="1899912"/>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13"/>
            <p:cNvSpPr/>
            <p:nvPr/>
          </p:nvSpPr>
          <p:spPr>
            <a:xfrm>
              <a:off x="6772299" y="1899912"/>
              <a:ext cx="22336" cy="11182"/>
            </a:xfrm>
            <a:custGeom>
              <a:rect b="b" l="l" r="r" t="t"/>
              <a:pathLst>
                <a:path extrusionOk="0" h="434" w="867">
                  <a:moveTo>
                    <a:pt x="1" y="1"/>
                  </a:moveTo>
                  <a:lnTo>
                    <a:pt x="1" y="434"/>
                  </a:lnTo>
                  <a:lnTo>
                    <a:pt x="867" y="434"/>
                  </a:lnTo>
                  <a:lnTo>
                    <a:pt x="86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13"/>
            <p:cNvSpPr/>
            <p:nvPr/>
          </p:nvSpPr>
          <p:spPr>
            <a:xfrm>
              <a:off x="6731491" y="1922224"/>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13"/>
            <p:cNvSpPr/>
            <p:nvPr/>
          </p:nvSpPr>
          <p:spPr>
            <a:xfrm>
              <a:off x="6709155" y="1922224"/>
              <a:ext cx="11207" cy="11182"/>
            </a:xfrm>
            <a:custGeom>
              <a:rect b="b" l="l" r="r" t="t"/>
              <a:pathLst>
                <a:path extrusionOk="0" h="434" w="435">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13"/>
            <p:cNvSpPr/>
            <p:nvPr/>
          </p:nvSpPr>
          <p:spPr>
            <a:xfrm>
              <a:off x="6645908" y="1922224"/>
              <a:ext cx="52118" cy="11182"/>
            </a:xfrm>
            <a:custGeom>
              <a:rect b="b" l="l" r="r" t="t"/>
              <a:pathLst>
                <a:path extrusionOk="0" h="434" w="2023">
                  <a:moveTo>
                    <a:pt x="1" y="1"/>
                  </a:moveTo>
                  <a:lnTo>
                    <a:pt x="1" y="434"/>
                  </a:lnTo>
                  <a:lnTo>
                    <a:pt x="2023" y="434"/>
                  </a:lnTo>
                  <a:lnTo>
                    <a:pt x="202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113"/>
          <p:cNvGrpSpPr/>
          <p:nvPr/>
        </p:nvGrpSpPr>
        <p:grpSpPr>
          <a:xfrm>
            <a:off x="5969436" y="1742977"/>
            <a:ext cx="382882" cy="380060"/>
            <a:chOff x="5969436" y="1742977"/>
            <a:chExt cx="382882" cy="380060"/>
          </a:xfrm>
        </p:grpSpPr>
        <p:sp>
          <p:nvSpPr>
            <p:cNvPr id="7457" name="Google Shape;7457;p113"/>
            <p:cNvSpPr/>
            <p:nvPr/>
          </p:nvSpPr>
          <p:spPr>
            <a:xfrm>
              <a:off x="6125480" y="1742977"/>
              <a:ext cx="170574" cy="100818"/>
            </a:xfrm>
            <a:custGeom>
              <a:rect b="b" l="l" r="r" t="t"/>
              <a:pathLst>
                <a:path extrusionOk="0" h="3913" w="6621">
                  <a:moveTo>
                    <a:pt x="1" y="1"/>
                  </a:moveTo>
                  <a:lnTo>
                    <a:pt x="1" y="3912"/>
                  </a:lnTo>
                  <a:lnTo>
                    <a:pt x="434" y="3912"/>
                  </a:lnTo>
                  <a:lnTo>
                    <a:pt x="434" y="434"/>
                  </a:lnTo>
                  <a:lnTo>
                    <a:pt x="6620" y="434"/>
                  </a:lnTo>
                  <a:lnTo>
                    <a:pt x="662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13"/>
            <p:cNvSpPr/>
            <p:nvPr/>
          </p:nvSpPr>
          <p:spPr>
            <a:xfrm>
              <a:off x="6125480" y="1742977"/>
              <a:ext cx="226839" cy="200246"/>
            </a:xfrm>
            <a:custGeom>
              <a:rect b="b" l="l" r="r" t="t"/>
              <a:pathLst>
                <a:path extrusionOk="0" h="7772" w="8805">
                  <a:moveTo>
                    <a:pt x="7053" y="1"/>
                  </a:moveTo>
                  <a:lnTo>
                    <a:pt x="7053" y="434"/>
                  </a:lnTo>
                  <a:lnTo>
                    <a:pt x="8371" y="434"/>
                  </a:lnTo>
                  <a:lnTo>
                    <a:pt x="8371" y="5483"/>
                  </a:lnTo>
                  <a:lnTo>
                    <a:pt x="5597" y="5483"/>
                  </a:lnTo>
                  <a:lnTo>
                    <a:pt x="2080" y="7096"/>
                  </a:lnTo>
                  <a:lnTo>
                    <a:pt x="2080" y="5483"/>
                  </a:lnTo>
                  <a:lnTo>
                    <a:pt x="434" y="5483"/>
                  </a:lnTo>
                  <a:lnTo>
                    <a:pt x="434" y="4345"/>
                  </a:lnTo>
                  <a:lnTo>
                    <a:pt x="1" y="4345"/>
                  </a:lnTo>
                  <a:lnTo>
                    <a:pt x="1" y="5916"/>
                  </a:lnTo>
                  <a:lnTo>
                    <a:pt x="1647" y="5916"/>
                  </a:lnTo>
                  <a:lnTo>
                    <a:pt x="1647" y="7772"/>
                  </a:lnTo>
                  <a:lnTo>
                    <a:pt x="5692" y="5916"/>
                  </a:lnTo>
                  <a:lnTo>
                    <a:pt x="8804" y="5916"/>
                  </a:lnTo>
                  <a:lnTo>
                    <a:pt x="880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13"/>
            <p:cNvSpPr/>
            <p:nvPr/>
          </p:nvSpPr>
          <p:spPr>
            <a:xfrm>
              <a:off x="5969436" y="1829445"/>
              <a:ext cx="248016" cy="224362"/>
            </a:xfrm>
            <a:custGeom>
              <a:rect b="b" l="l" r="r" t="t"/>
              <a:pathLst>
                <a:path extrusionOk="0" h="8708" w="9627">
                  <a:moveTo>
                    <a:pt x="2009" y="439"/>
                  </a:moveTo>
                  <a:cubicBezTo>
                    <a:pt x="2175" y="439"/>
                    <a:pt x="2341" y="502"/>
                    <a:pt x="2470" y="628"/>
                  </a:cubicBezTo>
                  <a:lnTo>
                    <a:pt x="2927" y="1089"/>
                  </a:lnTo>
                  <a:lnTo>
                    <a:pt x="1194" y="2826"/>
                  </a:lnTo>
                  <a:lnTo>
                    <a:pt x="733" y="2365"/>
                  </a:lnTo>
                  <a:cubicBezTo>
                    <a:pt x="481" y="2112"/>
                    <a:pt x="481" y="1698"/>
                    <a:pt x="733" y="1446"/>
                  </a:cubicBezTo>
                  <a:lnTo>
                    <a:pt x="1551" y="628"/>
                  </a:lnTo>
                  <a:cubicBezTo>
                    <a:pt x="1677" y="502"/>
                    <a:pt x="1843" y="439"/>
                    <a:pt x="2009" y="439"/>
                  </a:cubicBezTo>
                  <a:close/>
                  <a:moveTo>
                    <a:pt x="2008" y="1"/>
                  </a:moveTo>
                  <a:cubicBezTo>
                    <a:pt x="1731" y="1"/>
                    <a:pt x="1454" y="107"/>
                    <a:pt x="1242" y="318"/>
                  </a:cubicBezTo>
                  <a:lnTo>
                    <a:pt x="424" y="1137"/>
                  </a:lnTo>
                  <a:cubicBezTo>
                    <a:pt x="0" y="1556"/>
                    <a:pt x="0" y="2241"/>
                    <a:pt x="424" y="2664"/>
                  </a:cubicBezTo>
                  <a:lnTo>
                    <a:pt x="3407" y="5648"/>
                  </a:lnTo>
                  <a:lnTo>
                    <a:pt x="3712" y="5344"/>
                  </a:lnTo>
                  <a:lnTo>
                    <a:pt x="1499" y="3131"/>
                  </a:lnTo>
                  <a:lnTo>
                    <a:pt x="3236" y="1394"/>
                  </a:lnTo>
                  <a:lnTo>
                    <a:pt x="7333" y="5491"/>
                  </a:lnTo>
                  <a:lnTo>
                    <a:pt x="7942" y="7328"/>
                  </a:lnTo>
                  <a:lnTo>
                    <a:pt x="9322" y="8708"/>
                  </a:lnTo>
                  <a:lnTo>
                    <a:pt x="9627" y="8403"/>
                  </a:lnTo>
                  <a:lnTo>
                    <a:pt x="8318" y="7095"/>
                  </a:lnTo>
                  <a:lnTo>
                    <a:pt x="7709" y="5258"/>
                  </a:lnTo>
                  <a:lnTo>
                    <a:pt x="2770" y="318"/>
                  </a:lnTo>
                  <a:cubicBezTo>
                    <a:pt x="2560" y="107"/>
                    <a:pt x="2284" y="1"/>
                    <a:pt x="20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13"/>
            <p:cNvSpPr/>
            <p:nvPr/>
          </p:nvSpPr>
          <p:spPr>
            <a:xfrm>
              <a:off x="6065170" y="1975068"/>
              <a:ext cx="202545" cy="147968"/>
            </a:xfrm>
            <a:custGeom>
              <a:rect b="b" l="l" r="r" t="t"/>
              <a:pathLst>
                <a:path extrusionOk="0" h="5743" w="7862">
                  <a:moveTo>
                    <a:pt x="6786" y="4231"/>
                  </a:moveTo>
                  <a:lnTo>
                    <a:pt x="7243" y="4693"/>
                  </a:lnTo>
                  <a:cubicBezTo>
                    <a:pt x="7386" y="4831"/>
                    <a:pt x="7386" y="5064"/>
                    <a:pt x="7243" y="5202"/>
                  </a:cubicBezTo>
                  <a:cubicBezTo>
                    <a:pt x="7174" y="5274"/>
                    <a:pt x="7083" y="5309"/>
                    <a:pt x="6991" y="5309"/>
                  </a:cubicBezTo>
                  <a:cubicBezTo>
                    <a:pt x="6898" y="5309"/>
                    <a:pt x="6806" y="5274"/>
                    <a:pt x="6734" y="5202"/>
                  </a:cubicBezTo>
                  <a:lnTo>
                    <a:pt x="6277" y="4745"/>
                  </a:lnTo>
                  <a:lnTo>
                    <a:pt x="6786" y="4231"/>
                  </a:lnTo>
                  <a:close/>
                  <a:moveTo>
                    <a:pt x="310" y="1"/>
                  </a:moveTo>
                  <a:lnTo>
                    <a:pt x="1" y="310"/>
                  </a:lnTo>
                  <a:lnTo>
                    <a:pt x="1647" y="1957"/>
                  </a:lnTo>
                  <a:lnTo>
                    <a:pt x="3484" y="2566"/>
                  </a:lnTo>
                  <a:lnTo>
                    <a:pt x="6430" y="5511"/>
                  </a:lnTo>
                  <a:cubicBezTo>
                    <a:pt x="6584" y="5666"/>
                    <a:pt x="6785" y="5743"/>
                    <a:pt x="6986" y="5743"/>
                  </a:cubicBezTo>
                  <a:cubicBezTo>
                    <a:pt x="7189" y="5743"/>
                    <a:pt x="7393" y="5664"/>
                    <a:pt x="7548" y="5507"/>
                  </a:cubicBezTo>
                  <a:cubicBezTo>
                    <a:pt x="7862" y="5197"/>
                    <a:pt x="7862" y="4698"/>
                    <a:pt x="7548" y="4388"/>
                  </a:cubicBezTo>
                  <a:lnTo>
                    <a:pt x="6220" y="3056"/>
                  </a:lnTo>
                  <a:lnTo>
                    <a:pt x="5916" y="3361"/>
                  </a:lnTo>
                  <a:lnTo>
                    <a:pt x="6482" y="3927"/>
                  </a:lnTo>
                  <a:lnTo>
                    <a:pt x="5968" y="4436"/>
                  </a:lnTo>
                  <a:lnTo>
                    <a:pt x="3717" y="2190"/>
                  </a:lnTo>
                  <a:lnTo>
                    <a:pt x="1880" y="1576"/>
                  </a:lnTo>
                  <a:lnTo>
                    <a:pt x="31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13"/>
            <p:cNvSpPr/>
            <p:nvPr/>
          </p:nvSpPr>
          <p:spPr>
            <a:xfrm>
              <a:off x="6034409" y="1891719"/>
              <a:ext cx="84115" cy="84123"/>
            </a:xfrm>
            <a:custGeom>
              <a:rect b="b" l="l" r="r" t="t"/>
              <a:pathLst>
                <a:path extrusionOk="0" h="3265" w="3265">
                  <a:moveTo>
                    <a:pt x="1123" y="614"/>
                  </a:moveTo>
                  <a:lnTo>
                    <a:pt x="2651" y="2141"/>
                  </a:lnTo>
                  <a:lnTo>
                    <a:pt x="2142" y="2651"/>
                  </a:lnTo>
                  <a:lnTo>
                    <a:pt x="609" y="1123"/>
                  </a:lnTo>
                  <a:lnTo>
                    <a:pt x="1123" y="614"/>
                  </a:lnTo>
                  <a:close/>
                  <a:moveTo>
                    <a:pt x="1123" y="0"/>
                  </a:moveTo>
                  <a:lnTo>
                    <a:pt x="0" y="1123"/>
                  </a:lnTo>
                  <a:lnTo>
                    <a:pt x="2142" y="3264"/>
                  </a:lnTo>
                  <a:lnTo>
                    <a:pt x="3265" y="2141"/>
                  </a:lnTo>
                  <a:lnTo>
                    <a:pt x="112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13"/>
            <p:cNvSpPr/>
            <p:nvPr/>
          </p:nvSpPr>
          <p:spPr>
            <a:xfrm>
              <a:off x="6229560" y="1786134"/>
              <a:ext cx="44286" cy="72503"/>
            </a:xfrm>
            <a:custGeom>
              <a:rect b="b" l="l" r="r" t="t"/>
              <a:pathLst>
                <a:path extrusionOk="0" h="2814" w="1719">
                  <a:moveTo>
                    <a:pt x="1" y="1"/>
                  </a:moveTo>
                  <a:lnTo>
                    <a:pt x="1" y="2813"/>
                  </a:lnTo>
                  <a:lnTo>
                    <a:pt x="434" y="2813"/>
                  </a:lnTo>
                  <a:lnTo>
                    <a:pt x="434" y="1733"/>
                  </a:lnTo>
                  <a:lnTo>
                    <a:pt x="1314" y="1733"/>
                  </a:lnTo>
                  <a:lnTo>
                    <a:pt x="1314" y="1300"/>
                  </a:lnTo>
                  <a:lnTo>
                    <a:pt x="434" y="1300"/>
                  </a:lnTo>
                  <a:lnTo>
                    <a:pt x="434" y="434"/>
                  </a:lnTo>
                  <a:lnTo>
                    <a:pt x="1719" y="434"/>
                  </a:lnTo>
                  <a:lnTo>
                    <a:pt x="171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13"/>
            <p:cNvSpPr/>
            <p:nvPr/>
          </p:nvSpPr>
          <p:spPr>
            <a:xfrm>
              <a:off x="6183471" y="1771190"/>
              <a:ext cx="39133" cy="33520"/>
            </a:xfrm>
            <a:custGeom>
              <a:rect b="b" l="l" r="r" t="t"/>
              <a:pathLst>
                <a:path extrusionOk="0" h="1301" w="1519">
                  <a:moveTo>
                    <a:pt x="653" y="433"/>
                  </a:moveTo>
                  <a:cubicBezTo>
                    <a:pt x="772" y="433"/>
                    <a:pt x="867" y="533"/>
                    <a:pt x="867" y="652"/>
                  </a:cubicBezTo>
                  <a:cubicBezTo>
                    <a:pt x="867" y="781"/>
                    <a:pt x="760" y="869"/>
                    <a:pt x="648" y="869"/>
                  </a:cubicBezTo>
                  <a:cubicBezTo>
                    <a:pt x="594" y="869"/>
                    <a:pt x="540" y="849"/>
                    <a:pt x="496" y="804"/>
                  </a:cubicBezTo>
                  <a:cubicBezTo>
                    <a:pt x="362" y="666"/>
                    <a:pt x="458" y="433"/>
                    <a:pt x="653" y="433"/>
                  </a:cubicBezTo>
                  <a:close/>
                  <a:moveTo>
                    <a:pt x="653" y="0"/>
                  </a:moveTo>
                  <a:cubicBezTo>
                    <a:pt x="291" y="0"/>
                    <a:pt x="1" y="295"/>
                    <a:pt x="1" y="652"/>
                  </a:cubicBezTo>
                  <a:cubicBezTo>
                    <a:pt x="1" y="1042"/>
                    <a:pt x="321" y="1301"/>
                    <a:pt x="655" y="1301"/>
                  </a:cubicBezTo>
                  <a:cubicBezTo>
                    <a:pt x="814" y="1301"/>
                    <a:pt x="977" y="1241"/>
                    <a:pt x="1109" y="1109"/>
                  </a:cubicBezTo>
                  <a:cubicBezTo>
                    <a:pt x="1519" y="700"/>
                    <a:pt x="1228" y="0"/>
                    <a:pt x="65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13"/>
            <p:cNvSpPr/>
            <p:nvPr/>
          </p:nvSpPr>
          <p:spPr>
            <a:xfrm>
              <a:off x="6147790" y="1845239"/>
              <a:ext cx="27875" cy="27981"/>
            </a:xfrm>
            <a:custGeom>
              <a:rect b="b" l="l" r="r" t="t"/>
              <a:pathLst>
                <a:path extrusionOk="0" h="1086" w="1082">
                  <a:moveTo>
                    <a:pt x="1" y="0"/>
                  </a:moveTo>
                  <a:lnTo>
                    <a:pt x="1" y="1085"/>
                  </a:lnTo>
                  <a:lnTo>
                    <a:pt x="1081" y="1085"/>
                  </a:lnTo>
                  <a:lnTo>
                    <a:pt x="1081" y="648"/>
                  </a:lnTo>
                  <a:lnTo>
                    <a:pt x="434" y="648"/>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13"/>
            <p:cNvSpPr/>
            <p:nvPr/>
          </p:nvSpPr>
          <p:spPr>
            <a:xfrm>
              <a:off x="6147790" y="1822926"/>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13"/>
            <p:cNvSpPr/>
            <p:nvPr/>
          </p:nvSpPr>
          <p:spPr>
            <a:xfrm>
              <a:off x="6318956" y="1804298"/>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13"/>
            <p:cNvSpPr/>
            <p:nvPr/>
          </p:nvSpPr>
          <p:spPr>
            <a:xfrm>
              <a:off x="6302030" y="1765290"/>
              <a:ext cx="28107" cy="27878"/>
            </a:xfrm>
            <a:custGeom>
              <a:rect b="b" l="l" r="r" t="t"/>
              <a:pathLst>
                <a:path extrusionOk="0" h="1082" w="1091">
                  <a:moveTo>
                    <a:pt x="0" y="1"/>
                  </a:moveTo>
                  <a:lnTo>
                    <a:pt x="0" y="434"/>
                  </a:lnTo>
                  <a:lnTo>
                    <a:pt x="657" y="434"/>
                  </a:lnTo>
                  <a:lnTo>
                    <a:pt x="657" y="1081"/>
                  </a:lnTo>
                  <a:lnTo>
                    <a:pt x="1090" y="1081"/>
                  </a:lnTo>
                  <a:lnTo>
                    <a:pt x="10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113"/>
          <p:cNvGrpSpPr/>
          <p:nvPr/>
        </p:nvGrpSpPr>
        <p:grpSpPr>
          <a:xfrm>
            <a:off x="2204273" y="3513419"/>
            <a:ext cx="300983" cy="380111"/>
            <a:chOff x="2204273" y="3513419"/>
            <a:chExt cx="300983" cy="380111"/>
          </a:xfrm>
        </p:grpSpPr>
        <p:sp>
          <p:nvSpPr>
            <p:cNvPr id="7469" name="Google Shape;7469;p113"/>
            <p:cNvSpPr/>
            <p:nvPr/>
          </p:nvSpPr>
          <p:spPr>
            <a:xfrm>
              <a:off x="2211873" y="3568479"/>
              <a:ext cx="293383" cy="325051"/>
            </a:xfrm>
            <a:custGeom>
              <a:rect b="b" l="l" r="r" t="t"/>
              <a:pathLst>
                <a:path extrusionOk="0" h="12616" w="11388">
                  <a:moveTo>
                    <a:pt x="9508" y="1"/>
                  </a:moveTo>
                  <a:lnTo>
                    <a:pt x="9303" y="381"/>
                  </a:lnTo>
                  <a:lnTo>
                    <a:pt x="10955" y="1271"/>
                  </a:lnTo>
                  <a:lnTo>
                    <a:pt x="10955" y="5073"/>
                  </a:lnTo>
                  <a:cubicBezTo>
                    <a:pt x="10950" y="8385"/>
                    <a:pt x="8737" y="11288"/>
                    <a:pt x="5544" y="12169"/>
                  </a:cubicBezTo>
                  <a:cubicBezTo>
                    <a:pt x="3065" y="11479"/>
                    <a:pt x="1123" y="9551"/>
                    <a:pt x="414" y="7077"/>
                  </a:cubicBezTo>
                  <a:lnTo>
                    <a:pt x="0" y="7196"/>
                  </a:lnTo>
                  <a:cubicBezTo>
                    <a:pt x="747" y="9837"/>
                    <a:pt x="2836" y="11893"/>
                    <a:pt x="5492" y="12602"/>
                  </a:cubicBezTo>
                  <a:lnTo>
                    <a:pt x="5544" y="12616"/>
                  </a:lnTo>
                  <a:lnTo>
                    <a:pt x="5601" y="12602"/>
                  </a:lnTo>
                  <a:cubicBezTo>
                    <a:pt x="9013" y="11688"/>
                    <a:pt x="11383" y="8600"/>
                    <a:pt x="11388" y="5069"/>
                  </a:cubicBezTo>
                  <a:lnTo>
                    <a:pt x="11388" y="1014"/>
                  </a:lnTo>
                  <a:lnTo>
                    <a:pt x="950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13"/>
            <p:cNvSpPr/>
            <p:nvPr/>
          </p:nvSpPr>
          <p:spPr>
            <a:xfrm>
              <a:off x="2204273" y="3513419"/>
              <a:ext cx="242013" cy="228587"/>
            </a:xfrm>
            <a:custGeom>
              <a:rect b="b" l="l" r="r" t="t"/>
              <a:pathLst>
                <a:path extrusionOk="0" h="8872" w="9394">
                  <a:moveTo>
                    <a:pt x="5844" y="1"/>
                  </a:moveTo>
                  <a:lnTo>
                    <a:pt x="0" y="3151"/>
                  </a:lnTo>
                  <a:lnTo>
                    <a:pt x="0" y="7206"/>
                  </a:lnTo>
                  <a:cubicBezTo>
                    <a:pt x="0" y="7767"/>
                    <a:pt x="62" y="8324"/>
                    <a:pt x="181" y="8871"/>
                  </a:cubicBezTo>
                  <a:lnTo>
                    <a:pt x="600" y="8776"/>
                  </a:lnTo>
                  <a:cubicBezTo>
                    <a:pt x="490" y="8262"/>
                    <a:pt x="433" y="7734"/>
                    <a:pt x="433" y="7206"/>
                  </a:cubicBezTo>
                  <a:lnTo>
                    <a:pt x="433" y="3408"/>
                  </a:lnTo>
                  <a:lnTo>
                    <a:pt x="5839" y="491"/>
                  </a:lnTo>
                  <a:lnTo>
                    <a:pt x="9189" y="2295"/>
                  </a:lnTo>
                  <a:lnTo>
                    <a:pt x="9394" y="1914"/>
                  </a:lnTo>
                  <a:lnTo>
                    <a:pt x="584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13"/>
            <p:cNvSpPr/>
            <p:nvPr/>
          </p:nvSpPr>
          <p:spPr>
            <a:xfrm>
              <a:off x="2233925" y="3547146"/>
              <a:ext cx="241678" cy="315364"/>
            </a:xfrm>
            <a:custGeom>
              <a:rect b="b" l="l" r="r" t="t"/>
              <a:pathLst>
                <a:path extrusionOk="0" h="12240" w="9381">
                  <a:moveTo>
                    <a:pt x="4688" y="1"/>
                  </a:moveTo>
                  <a:lnTo>
                    <a:pt x="1" y="2527"/>
                  </a:lnTo>
                  <a:lnTo>
                    <a:pt x="1" y="5897"/>
                  </a:lnTo>
                  <a:cubicBezTo>
                    <a:pt x="5" y="8785"/>
                    <a:pt x="1871" y="11341"/>
                    <a:pt x="4626" y="12221"/>
                  </a:cubicBezTo>
                  <a:lnTo>
                    <a:pt x="4688" y="12240"/>
                  </a:lnTo>
                  <a:lnTo>
                    <a:pt x="4755" y="12221"/>
                  </a:lnTo>
                  <a:cubicBezTo>
                    <a:pt x="6420" y="11688"/>
                    <a:pt x="7810" y="10522"/>
                    <a:pt x="8623" y="8971"/>
                  </a:cubicBezTo>
                  <a:lnTo>
                    <a:pt x="8238" y="8771"/>
                  </a:lnTo>
                  <a:cubicBezTo>
                    <a:pt x="7496" y="10198"/>
                    <a:pt x="6220" y="11283"/>
                    <a:pt x="4693" y="11788"/>
                  </a:cubicBezTo>
                  <a:cubicBezTo>
                    <a:pt x="2147" y="10950"/>
                    <a:pt x="429" y="8571"/>
                    <a:pt x="438" y="5892"/>
                  </a:cubicBezTo>
                  <a:lnTo>
                    <a:pt x="438" y="2784"/>
                  </a:lnTo>
                  <a:lnTo>
                    <a:pt x="4693" y="491"/>
                  </a:lnTo>
                  <a:lnTo>
                    <a:pt x="8947" y="2784"/>
                  </a:lnTo>
                  <a:lnTo>
                    <a:pt x="8947" y="5892"/>
                  </a:lnTo>
                  <a:cubicBezTo>
                    <a:pt x="8947" y="6758"/>
                    <a:pt x="8766" y="7610"/>
                    <a:pt x="8419" y="8395"/>
                  </a:cubicBezTo>
                  <a:lnTo>
                    <a:pt x="8814" y="8571"/>
                  </a:lnTo>
                  <a:cubicBezTo>
                    <a:pt x="9190" y="7729"/>
                    <a:pt x="9380" y="6815"/>
                    <a:pt x="9380" y="5897"/>
                  </a:cubicBezTo>
                  <a:lnTo>
                    <a:pt x="9380" y="2527"/>
                  </a:lnTo>
                  <a:lnTo>
                    <a:pt x="468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13"/>
            <p:cNvSpPr/>
            <p:nvPr/>
          </p:nvSpPr>
          <p:spPr>
            <a:xfrm>
              <a:off x="2263346" y="3619777"/>
              <a:ext cx="175108" cy="167266"/>
            </a:xfrm>
            <a:custGeom>
              <a:rect b="b" l="l" r="r" t="t"/>
              <a:pathLst>
                <a:path extrusionOk="0" h="6492" w="6797">
                  <a:moveTo>
                    <a:pt x="3550" y="0"/>
                  </a:moveTo>
                  <a:cubicBezTo>
                    <a:pt x="2710" y="0"/>
                    <a:pt x="1879" y="326"/>
                    <a:pt x="1252" y="951"/>
                  </a:cubicBezTo>
                  <a:cubicBezTo>
                    <a:pt x="215" y="1988"/>
                    <a:pt x="1" y="3596"/>
                    <a:pt x="738" y="4867"/>
                  </a:cubicBezTo>
                  <a:cubicBezTo>
                    <a:pt x="1327" y="5891"/>
                    <a:pt x="2409" y="6491"/>
                    <a:pt x="3547" y="6491"/>
                  </a:cubicBezTo>
                  <a:cubicBezTo>
                    <a:pt x="3826" y="6491"/>
                    <a:pt x="4109" y="6455"/>
                    <a:pt x="4388" y="6380"/>
                  </a:cubicBezTo>
                  <a:cubicBezTo>
                    <a:pt x="5806" y="5999"/>
                    <a:pt x="6796" y="4715"/>
                    <a:pt x="6796" y="3244"/>
                  </a:cubicBezTo>
                  <a:lnTo>
                    <a:pt x="6796" y="3244"/>
                  </a:lnTo>
                  <a:lnTo>
                    <a:pt x="6791" y="3249"/>
                  </a:lnTo>
                  <a:cubicBezTo>
                    <a:pt x="6796" y="2573"/>
                    <a:pt x="6587" y="1912"/>
                    <a:pt x="6192" y="1365"/>
                  </a:cubicBezTo>
                  <a:lnTo>
                    <a:pt x="5840" y="1617"/>
                  </a:lnTo>
                  <a:cubicBezTo>
                    <a:pt x="6672" y="2783"/>
                    <a:pt x="6487" y="4396"/>
                    <a:pt x="5416" y="5348"/>
                  </a:cubicBezTo>
                  <a:cubicBezTo>
                    <a:pt x="4884" y="5819"/>
                    <a:pt x="4218" y="6053"/>
                    <a:pt x="3554" y="6053"/>
                  </a:cubicBezTo>
                  <a:cubicBezTo>
                    <a:pt x="2875" y="6053"/>
                    <a:pt x="2197" y="5809"/>
                    <a:pt x="1662" y="5324"/>
                  </a:cubicBezTo>
                  <a:cubicBezTo>
                    <a:pt x="600" y="4358"/>
                    <a:pt x="434" y="2745"/>
                    <a:pt x="1281" y="1588"/>
                  </a:cubicBezTo>
                  <a:cubicBezTo>
                    <a:pt x="1827" y="839"/>
                    <a:pt x="2680" y="435"/>
                    <a:pt x="3550" y="435"/>
                  </a:cubicBezTo>
                  <a:cubicBezTo>
                    <a:pt x="4029" y="435"/>
                    <a:pt x="4514" y="557"/>
                    <a:pt x="4955" y="812"/>
                  </a:cubicBezTo>
                  <a:lnTo>
                    <a:pt x="5173" y="437"/>
                  </a:lnTo>
                  <a:cubicBezTo>
                    <a:pt x="4666" y="143"/>
                    <a:pt x="4106" y="0"/>
                    <a:pt x="35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13"/>
            <p:cNvSpPr/>
            <p:nvPr/>
          </p:nvSpPr>
          <p:spPr>
            <a:xfrm>
              <a:off x="2399552" y="3637761"/>
              <a:ext cx="15715" cy="15717"/>
            </a:xfrm>
            <a:custGeom>
              <a:rect b="b" l="l" r="r" t="t"/>
              <a:pathLst>
                <a:path extrusionOk="0" h="610" w="610">
                  <a:moveTo>
                    <a:pt x="267" y="0"/>
                  </a:moveTo>
                  <a:lnTo>
                    <a:pt x="1" y="338"/>
                  </a:lnTo>
                  <a:cubicBezTo>
                    <a:pt x="105" y="419"/>
                    <a:pt x="205" y="509"/>
                    <a:pt x="296" y="609"/>
                  </a:cubicBezTo>
                  <a:lnTo>
                    <a:pt x="610" y="310"/>
                  </a:lnTo>
                  <a:cubicBezTo>
                    <a:pt x="500" y="200"/>
                    <a:pt x="386" y="95"/>
                    <a:pt x="2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13"/>
            <p:cNvSpPr/>
            <p:nvPr/>
          </p:nvSpPr>
          <p:spPr>
            <a:xfrm>
              <a:off x="2304540" y="3653194"/>
              <a:ext cx="100448" cy="100458"/>
            </a:xfrm>
            <a:custGeom>
              <a:rect b="b" l="l" r="r" t="t"/>
              <a:pathLst>
                <a:path extrusionOk="0" h="3899" w="3899">
                  <a:moveTo>
                    <a:pt x="2451" y="434"/>
                  </a:moveTo>
                  <a:lnTo>
                    <a:pt x="2451" y="1443"/>
                  </a:lnTo>
                  <a:lnTo>
                    <a:pt x="3465" y="1443"/>
                  </a:lnTo>
                  <a:lnTo>
                    <a:pt x="3465" y="2456"/>
                  </a:lnTo>
                  <a:lnTo>
                    <a:pt x="2451" y="2456"/>
                  </a:lnTo>
                  <a:lnTo>
                    <a:pt x="2451" y="3465"/>
                  </a:lnTo>
                  <a:lnTo>
                    <a:pt x="1443" y="3465"/>
                  </a:lnTo>
                  <a:lnTo>
                    <a:pt x="1443" y="2456"/>
                  </a:lnTo>
                  <a:lnTo>
                    <a:pt x="429" y="2456"/>
                  </a:lnTo>
                  <a:lnTo>
                    <a:pt x="429" y="1443"/>
                  </a:lnTo>
                  <a:lnTo>
                    <a:pt x="1443" y="1443"/>
                  </a:lnTo>
                  <a:lnTo>
                    <a:pt x="1443" y="434"/>
                  </a:lnTo>
                  <a:close/>
                  <a:moveTo>
                    <a:pt x="1010" y="1"/>
                  </a:moveTo>
                  <a:lnTo>
                    <a:pt x="1010" y="1014"/>
                  </a:lnTo>
                  <a:lnTo>
                    <a:pt x="1" y="1014"/>
                  </a:lnTo>
                  <a:lnTo>
                    <a:pt x="1" y="2889"/>
                  </a:lnTo>
                  <a:lnTo>
                    <a:pt x="1010" y="2889"/>
                  </a:lnTo>
                  <a:lnTo>
                    <a:pt x="1010" y="3898"/>
                  </a:lnTo>
                  <a:lnTo>
                    <a:pt x="2884" y="3898"/>
                  </a:lnTo>
                  <a:lnTo>
                    <a:pt x="2884" y="2889"/>
                  </a:lnTo>
                  <a:lnTo>
                    <a:pt x="3898" y="2889"/>
                  </a:lnTo>
                  <a:lnTo>
                    <a:pt x="3898" y="1014"/>
                  </a:lnTo>
                  <a:lnTo>
                    <a:pt x="2884" y="1014"/>
                  </a:lnTo>
                  <a:lnTo>
                    <a:pt x="288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13"/>
            <p:cNvSpPr/>
            <p:nvPr/>
          </p:nvSpPr>
          <p:spPr>
            <a:xfrm>
              <a:off x="2302711" y="3798973"/>
              <a:ext cx="23444" cy="22106"/>
            </a:xfrm>
            <a:custGeom>
              <a:rect b="b" l="l" r="r" t="t"/>
              <a:pathLst>
                <a:path extrusionOk="0" h="858" w="910">
                  <a:moveTo>
                    <a:pt x="300" y="1"/>
                  </a:moveTo>
                  <a:lnTo>
                    <a:pt x="0" y="315"/>
                  </a:lnTo>
                  <a:cubicBezTo>
                    <a:pt x="205" y="510"/>
                    <a:pt x="429" y="691"/>
                    <a:pt x="662" y="858"/>
                  </a:cubicBezTo>
                  <a:lnTo>
                    <a:pt x="909" y="501"/>
                  </a:lnTo>
                  <a:cubicBezTo>
                    <a:pt x="695" y="348"/>
                    <a:pt x="490" y="182"/>
                    <a:pt x="3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13"/>
            <p:cNvSpPr/>
            <p:nvPr/>
          </p:nvSpPr>
          <p:spPr>
            <a:xfrm>
              <a:off x="2329427" y="3817627"/>
              <a:ext cx="15097" cy="15098"/>
            </a:xfrm>
            <a:custGeom>
              <a:rect b="b" l="l" r="r" t="t"/>
              <a:pathLst>
                <a:path extrusionOk="0" h="586" w="586">
                  <a:moveTo>
                    <a:pt x="220" y="0"/>
                  </a:moveTo>
                  <a:lnTo>
                    <a:pt x="1" y="376"/>
                  </a:lnTo>
                  <a:cubicBezTo>
                    <a:pt x="129" y="452"/>
                    <a:pt x="262" y="524"/>
                    <a:pt x="396" y="586"/>
                  </a:cubicBezTo>
                  <a:lnTo>
                    <a:pt x="586" y="200"/>
                  </a:lnTo>
                  <a:cubicBezTo>
                    <a:pt x="462" y="138"/>
                    <a:pt x="339" y="72"/>
                    <a:pt x="22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13"/>
            <p:cNvSpPr/>
            <p:nvPr/>
          </p:nvSpPr>
          <p:spPr>
            <a:xfrm>
              <a:off x="2422249" y="3611764"/>
              <a:ext cx="15097" cy="15098"/>
            </a:xfrm>
            <a:custGeom>
              <a:rect b="b" l="l" r="r" t="t"/>
              <a:pathLst>
                <a:path extrusionOk="0" h="586" w="586">
                  <a:moveTo>
                    <a:pt x="205" y="0"/>
                  </a:moveTo>
                  <a:lnTo>
                    <a:pt x="0" y="381"/>
                  </a:lnTo>
                  <a:lnTo>
                    <a:pt x="381" y="586"/>
                  </a:lnTo>
                  <a:lnTo>
                    <a:pt x="585" y="205"/>
                  </a:lnTo>
                  <a:lnTo>
                    <a:pt x="2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13"/>
            <p:cNvSpPr/>
            <p:nvPr/>
          </p:nvSpPr>
          <p:spPr>
            <a:xfrm>
              <a:off x="2402489" y="3601226"/>
              <a:ext cx="15123" cy="15098"/>
            </a:xfrm>
            <a:custGeom>
              <a:rect b="b" l="l" r="r" t="t"/>
              <a:pathLst>
                <a:path extrusionOk="0" h="586" w="587">
                  <a:moveTo>
                    <a:pt x="205" y="0"/>
                  </a:moveTo>
                  <a:lnTo>
                    <a:pt x="1" y="381"/>
                  </a:lnTo>
                  <a:lnTo>
                    <a:pt x="382" y="586"/>
                  </a:lnTo>
                  <a:lnTo>
                    <a:pt x="586" y="205"/>
                  </a:lnTo>
                  <a:lnTo>
                    <a:pt x="2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13"/>
            <p:cNvSpPr/>
            <p:nvPr/>
          </p:nvSpPr>
          <p:spPr>
            <a:xfrm>
              <a:off x="2365237" y="3581001"/>
              <a:ext cx="32873" cy="24657"/>
            </a:xfrm>
            <a:custGeom>
              <a:rect b="b" l="l" r="r" t="t"/>
              <a:pathLst>
                <a:path extrusionOk="0" h="957" w="1276">
                  <a:moveTo>
                    <a:pt x="205" y="0"/>
                  </a:moveTo>
                  <a:lnTo>
                    <a:pt x="0" y="381"/>
                  </a:lnTo>
                  <a:lnTo>
                    <a:pt x="1071" y="957"/>
                  </a:lnTo>
                  <a:lnTo>
                    <a:pt x="1276" y="576"/>
                  </a:lnTo>
                  <a:lnTo>
                    <a:pt x="2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113"/>
          <p:cNvGrpSpPr/>
          <p:nvPr/>
        </p:nvGrpSpPr>
        <p:grpSpPr>
          <a:xfrm>
            <a:off x="4075326" y="2323643"/>
            <a:ext cx="387906" cy="379982"/>
            <a:chOff x="4075326" y="2323643"/>
            <a:chExt cx="387906" cy="379982"/>
          </a:xfrm>
        </p:grpSpPr>
        <p:sp>
          <p:nvSpPr>
            <p:cNvPr id="7481" name="Google Shape;7481;p113"/>
            <p:cNvSpPr/>
            <p:nvPr/>
          </p:nvSpPr>
          <p:spPr>
            <a:xfrm>
              <a:off x="4157096" y="2647818"/>
              <a:ext cx="33491" cy="33494"/>
            </a:xfrm>
            <a:custGeom>
              <a:rect b="b" l="l" r="r" t="t"/>
              <a:pathLst>
                <a:path extrusionOk="0" h="1300" w="1300">
                  <a:moveTo>
                    <a:pt x="866" y="434"/>
                  </a:moveTo>
                  <a:lnTo>
                    <a:pt x="866" y="867"/>
                  </a:lnTo>
                  <a:lnTo>
                    <a:pt x="433" y="867"/>
                  </a:lnTo>
                  <a:lnTo>
                    <a:pt x="433" y="434"/>
                  </a:lnTo>
                  <a:close/>
                  <a:moveTo>
                    <a:pt x="0" y="1"/>
                  </a:moveTo>
                  <a:lnTo>
                    <a:pt x="0" y="1300"/>
                  </a:lnTo>
                  <a:lnTo>
                    <a:pt x="1299" y="1300"/>
                  </a:lnTo>
                  <a:lnTo>
                    <a:pt x="129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13"/>
            <p:cNvSpPr/>
            <p:nvPr/>
          </p:nvSpPr>
          <p:spPr>
            <a:xfrm>
              <a:off x="4276866" y="2424075"/>
              <a:ext cx="130101" cy="130113"/>
            </a:xfrm>
            <a:custGeom>
              <a:rect b="b" l="l" r="r" t="t"/>
              <a:pathLst>
                <a:path extrusionOk="0" h="5050" w="5050">
                  <a:moveTo>
                    <a:pt x="3317" y="433"/>
                  </a:moveTo>
                  <a:lnTo>
                    <a:pt x="3317" y="1732"/>
                  </a:lnTo>
                  <a:lnTo>
                    <a:pt x="4616" y="1732"/>
                  </a:lnTo>
                  <a:lnTo>
                    <a:pt x="4616" y="3317"/>
                  </a:lnTo>
                  <a:lnTo>
                    <a:pt x="3317" y="3317"/>
                  </a:lnTo>
                  <a:lnTo>
                    <a:pt x="3317" y="4616"/>
                  </a:lnTo>
                  <a:lnTo>
                    <a:pt x="1733" y="4616"/>
                  </a:lnTo>
                  <a:lnTo>
                    <a:pt x="1733" y="3317"/>
                  </a:lnTo>
                  <a:lnTo>
                    <a:pt x="434" y="3317"/>
                  </a:lnTo>
                  <a:lnTo>
                    <a:pt x="434" y="1732"/>
                  </a:lnTo>
                  <a:lnTo>
                    <a:pt x="1733" y="1732"/>
                  </a:lnTo>
                  <a:lnTo>
                    <a:pt x="1733" y="433"/>
                  </a:lnTo>
                  <a:close/>
                  <a:moveTo>
                    <a:pt x="1300" y="0"/>
                  </a:moveTo>
                  <a:lnTo>
                    <a:pt x="1300" y="1299"/>
                  </a:lnTo>
                  <a:lnTo>
                    <a:pt x="1" y="1299"/>
                  </a:lnTo>
                  <a:lnTo>
                    <a:pt x="1" y="3750"/>
                  </a:lnTo>
                  <a:lnTo>
                    <a:pt x="1300" y="3750"/>
                  </a:lnTo>
                  <a:lnTo>
                    <a:pt x="1300" y="5049"/>
                  </a:lnTo>
                  <a:lnTo>
                    <a:pt x="3750" y="5049"/>
                  </a:lnTo>
                  <a:lnTo>
                    <a:pt x="3750" y="3750"/>
                  </a:lnTo>
                  <a:lnTo>
                    <a:pt x="5049" y="3750"/>
                  </a:lnTo>
                  <a:lnTo>
                    <a:pt x="5049" y="1299"/>
                  </a:lnTo>
                  <a:lnTo>
                    <a:pt x="3750" y="1299"/>
                  </a:lnTo>
                  <a:lnTo>
                    <a:pt x="375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13"/>
            <p:cNvSpPr/>
            <p:nvPr/>
          </p:nvSpPr>
          <p:spPr>
            <a:xfrm>
              <a:off x="4075429" y="2425672"/>
              <a:ext cx="196929" cy="277953"/>
            </a:xfrm>
            <a:custGeom>
              <a:rect b="b" l="l" r="r" t="t"/>
              <a:pathLst>
                <a:path extrusionOk="0" h="10788" w="7644">
                  <a:moveTo>
                    <a:pt x="1" y="0"/>
                  </a:moveTo>
                  <a:lnTo>
                    <a:pt x="1" y="9708"/>
                  </a:lnTo>
                  <a:cubicBezTo>
                    <a:pt x="1" y="10303"/>
                    <a:pt x="482" y="10788"/>
                    <a:pt x="1081" y="10788"/>
                  </a:cubicBezTo>
                  <a:lnTo>
                    <a:pt x="2138" y="10788"/>
                  </a:lnTo>
                  <a:lnTo>
                    <a:pt x="2138" y="10355"/>
                  </a:lnTo>
                  <a:lnTo>
                    <a:pt x="1081" y="10355"/>
                  </a:lnTo>
                  <a:cubicBezTo>
                    <a:pt x="724" y="10355"/>
                    <a:pt x="434" y="10065"/>
                    <a:pt x="429" y="9708"/>
                  </a:cubicBezTo>
                  <a:lnTo>
                    <a:pt x="429" y="8190"/>
                  </a:lnTo>
                  <a:lnTo>
                    <a:pt x="7210" y="8190"/>
                  </a:lnTo>
                  <a:lnTo>
                    <a:pt x="7210" y="9708"/>
                  </a:lnTo>
                  <a:cubicBezTo>
                    <a:pt x="7210" y="10065"/>
                    <a:pt x="6920" y="10355"/>
                    <a:pt x="6563" y="10355"/>
                  </a:cubicBezTo>
                  <a:lnTo>
                    <a:pt x="2566" y="10355"/>
                  </a:lnTo>
                  <a:lnTo>
                    <a:pt x="2566" y="10788"/>
                  </a:lnTo>
                  <a:lnTo>
                    <a:pt x="6563" y="10788"/>
                  </a:lnTo>
                  <a:cubicBezTo>
                    <a:pt x="7163" y="10788"/>
                    <a:pt x="7643" y="10303"/>
                    <a:pt x="7643" y="9708"/>
                  </a:cubicBezTo>
                  <a:lnTo>
                    <a:pt x="7643" y="7309"/>
                  </a:lnTo>
                  <a:lnTo>
                    <a:pt x="7210" y="7309"/>
                  </a:lnTo>
                  <a:lnTo>
                    <a:pt x="7210" y="7757"/>
                  </a:lnTo>
                  <a:lnTo>
                    <a:pt x="429" y="7757"/>
                  </a:lnTo>
                  <a:lnTo>
                    <a:pt x="42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13"/>
            <p:cNvSpPr/>
            <p:nvPr/>
          </p:nvSpPr>
          <p:spPr>
            <a:xfrm>
              <a:off x="4075326" y="2323643"/>
              <a:ext cx="197032" cy="90899"/>
            </a:xfrm>
            <a:custGeom>
              <a:rect b="b" l="l" r="r" t="t"/>
              <a:pathLst>
                <a:path extrusionOk="0" h="3528" w="7648">
                  <a:moveTo>
                    <a:pt x="6567" y="434"/>
                  </a:moveTo>
                  <a:cubicBezTo>
                    <a:pt x="6924" y="434"/>
                    <a:pt x="7214" y="724"/>
                    <a:pt x="7214" y="1081"/>
                  </a:cubicBezTo>
                  <a:lnTo>
                    <a:pt x="7214" y="1733"/>
                  </a:lnTo>
                  <a:lnTo>
                    <a:pt x="433" y="1733"/>
                  </a:lnTo>
                  <a:lnTo>
                    <a:pt x="433" y="1081"/>
                  </a:lnTo>
                  <a:cubicBezTo>
                    <a:pt x="433" y="724"/>
                    <a:pt x="724" y="434"/>
                    <a:pt x="1085" y="434"/>
                  </a:cubicBezTo>
                  <a:close/>
                  <a:moveTo>
                    <a:pt x="1080" y="1"/>
                  </a:moveTo>
                  <a:cubicBezTo>
                    <a:pt x="486" y="1"/>
                    <a:pt x="0" y="486"/>
                    <a:pt x="0" y="1081"/>
                  </a:cubicBezTo>
                  <a:lnTo>
                    <a:pt x="0" y="3527"/>
                  </a:lnTo>
                  <a:lnTo>
                    <a:pt x="433" y="3527"/>
                  </a:lnTo>
                  <a:lnTo>
                    <a:pt x="433" y="2166"/>
                  </a:lnTo>
                  <a:lnTo>
                    <a:pt x="7214" y="2166"/>
                  </a:lnTo>
                  <a:lnTo>
                    <a:pt x="7214" y="2556"/>
                  </a:lnTo>
                  <a:lnTo>
                    <a:pt x="7647" y="2556"/>
                  </a:lnTo>
                  <a:lnTo>
                    <a:pt x="7647" y="1081"/>
                  </a:lnTo>
                  <a:cubicBezTo>
                    <a:pt x="7647" y="486"/>
                    <a:pt x="7162" y="1"/>
                    <a:pt x="656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13"/>
            <p:cNvSpPr/>
            <p:nvPr/>
          </p:nvSpPr>
          <p:spPr>
            <a:xfrm>
              <a:off x="4228432" y="2375637"/>
              <a:ext cx="180260" cy="130732"/>
            </a:xfrm>
            <a:custGeom>
              <a:rect b="b" l="l" r="r" t="t"/>
              <a:pathLst>
                <a:path extrusionOk="0" h="5074" w="6997">
                  <a:moveTo>
                    <a:pt x="4408" y="1"/>
                  </a:moveTo>
                  <a:cubicBezTo>
                    <a:pt x="3725" y="1"/>
                    <a:pt x="3040" y="159"/>
                    <a:pt x="2409" y="481"/>
                  </a:cubicBezTo>
                  <a:cubicBezTo>
                    <a:pt x="934" y="1233"/>
                    <a:pt x="6" y="2751"/>
                    <a:pt x="6" y="4402"/>
                  </a:cubicBezTo>
                  <a:cubicBezTo>
                    <a:pt x="1" y="4626"/>
                    <a:pt x="20" y="4854"/>
                    <a:pt x="53" y="5073"/>
                  </a:cubicBezTo>
                  <a:lnTo>
                    <a:pt x="481" y="5007"/>
                  </a:lnTo>
                  <a:cubicBezTo>
                    <a:pt x="115" y="2604"/>
                    <a:pt x="1976" y="434"/>
                    <a:pt x="4407" y="434"/>
                  </a:cubicBezTo>
                  <a:cubicBezTo>
                    <a:pt x="5245" y="434"/>
                    <a:pt x="6063" y="700"/>
                    <a:pt x="6739" y="1190"/>
                  </a:cubicBezTo>
                  <a:lnTo>
                    <a:pt x="6996" y="843"/>
                  </a:lnTo>
                  <a:cubicBezTo>
                    <a:pt x="6228" y="285"/>
                    <a:pt x="5320" y="1"/>
                    <a:pt x="440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13"/>
            <p:cNvSpPr/>
            <p:nvPr/>
          </p:nvSpPr>
          <p:spPr>
            <a:xfrm>
              <a:off x="4410135" y="2404700"/>
              <a:ext cx="15844" cy="15717"/>
            </a:xfrm>
            <a:custGeom>
              <a:rect b="b" l="l" r="r" t="t"/>
              <a:pathLst>
                <a:path extrusionOk="0" h="610" w="615">
                  <a:moveTo>
                    <a:pt x="291" y="0"/>
                  </a:moveTo>
                  <a:lnTo>
                    <a:pt x="0" y="319"/>
                  </a:lnTo>
                  <a:cubicBezTo>
                    <a:pt x="105" y="414"/>
                    <a:pt x="200" y="509"/>
                    <a:pt x="295" y="609"/>
                  </a:cubicBezTo>
                  <a:lnTo>
                    <a:pt x="614" y="319"/>
                  </a:lnTo>
                  <a:cubicBezTo>
                    <a:pt x="514" y="210"/>
                    <a:pt x="405" y="100"/>
                    <a:pt x="2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13"/>
            <p:cNvSpPr/>
            <p:nvPr/>
          </p:nvSpPr>
          <p:spPr>
            <a:xfrm>
              <a:off x="4229411" y="2421988"/>
              <a:ext cx="233820" cy="190171"/>
            </a:xfrm>
            <a:custGeom>
              <a:rect b="b" l="l" r="r" t="t"/>
              <a:pathLst>
                <a:path extrusionOk="0" h="7381" w="9076">
                  <a:moveTo>
                    <a:pt x="7919" y="0"/>
                  </a:moveTo>
                  <a:lnTo>
                    <a:pt x="7567" y="257"/>
                  </a:lnTo>
                  <a:cubicBezTo>
                    <a:pt x="8619" y="1694"/>
                    <a:pt x="8586" y="3655"/>
                    <a:pt x="7491" y="5054"/>
                  </a:cubicBezTo>
                  <a:cubicBezTo>
                    <a:pt x="6720" y="6035"/>
                    <a:pt x="5559" y="6574"/>
                    <a:pt x="4366" y="6574"/>
                  </a:cubicBezTo>
                  <a:cubicBezTo>
                    <a:pt x="3858" y="6574"/>
                    <a:pt x="3344" y="6476"/>
                    <a:pt x="2851" y="6272"/>
                  </a:cubicBezTo>
                  <a:lnTo>
                    <a:pt x="2785" y="6248"/>
                  </a:lnTo>
                  <a:lnTo>
                    <a:pt x="653" y="6777"/>
                  </a:lnTo>
                  <a:lnTo>
                    <a:pt x="653" y="6777"/>
                  </a:lnTo>
                  <a:lnTo>
                    <a:pt x="1224" y="5030"/>
                  </a:lnTo>
                  <a:lnTo>
                    <a:pt x="1157" y="4940"/>
                  </a:lnTo>
                  <a:cubicBezTo>
                    <a:pt x="872" y="4545"/>
                    <a:pt x="658" y="4107"/>
                    <a:pt x="534" y="3636"/>
                  </a:cubicBezTo>
                  <a:lnTo>
                    <a:pt x="115" y="3750"/>
                  </a:lnTo>
                  <a:cubicBezTo>
                    <a:pt x="248" y="4231"/>
                    <a:pt x="458" y="4692"/>
                    <a:pt x="743" y="5102"/>
                  </a:cubicBezTo>
                  <a:lnTo>
                    <a:pt x="1" y="7381"/>
                  </a:lnTo>
                  <a:lnTo>
                    <a:pt x="2751" y="6701"/>
                  </a:lnTo>
                  <a:cubicBezTo>
                    <a:pt x="3278" y="6908"/>
                    <a:pt x="3826" y="7008"/>
                    <a:pt x="4368" y="7008"/>
                  </a:cubicBezTo>
                  <a:cubicBezTo>
                    <a:pt x="5705" y="7008"/>
                    <a:pt x="7003" y="6399"/>
                    <a:pt x="7853" y="5292"/>
                  </a:cubicBezTo>
                  <a:cubicBezTo>
                    <a:pt x="9052" y="3741"/>
                    <a:pt x="9076" y="1585"/>
                    <a:pt x="79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13"/>
            <p:cNvSpPr/>
            <p:nvPr/>
          </p:nvSpPr>
          <p:spPr>
            <a:xfrm>
              <a:off x="4132931" y="2345956"/>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13"/>
            <p:cNvSpPr/>
            <p:nvPr/>
          </p:nvSpPr>
          <p:spPr>
            <a:xfrm>
              <a:off x="4155241" y="2345956"/>
              <a:ext cx="37175" cy="11182"/>
            </a:xfrm>
            <a:custGeom>
              <a:rect b="b" l="l" r="r" t="t"/>
              <a:pathLst>
                <a:path extrusionOk="0" h="434" w="1443">
                  <a:moveTo>
                    <a:pt x="1" y="1"/>
                  </a:moveTo>
                  <a:lnTo>
                    <a:pt x="1" y="434"/>
                  </a:lnTo>
                  <a:lnTo>
                    <a:pt x="1443" y="434"/>
                  </a:lnTo>
                  <a:lnTo>
                    <a:pt x="144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13"/>
            <p:cNvSpPr/>
            <p:nvPr/>
          </p:nvSpPr>
          <p:spPr>
            <a:xfrm>
              <a:off x="4203546" y="2345956"/>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13"/>
            <p:cNvSpPr/>
            <p:nvPr/>
          </p:nvSpPr>
          <p:spPr>
            <a:xfrm>
              <a:off x="4141896" y="2483541"/>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13"/>
            <p:cNvSpPr/>
            <p:nvPr/>
          </p:nvSpPr>
          <p:spPr>
            <a:xfrm>
              <a:off x="4164206" y="2483541"/>
              <a:ext cx="45368" cy="11182"/>
            </a:xfrm>
            <a:custGeom>
              <a:rect b="b" l="l" r="r" t="t"/>
              <a:pathLst>
                <a:path extrusionOk="0" h="434" w="1761">
                  <a:moveTo>
                    <a:pt x="0" y="0"/>
                  </a:moveTo>
                  <a:lnTo>
                    <a:pt x="0" y="433"/>
                  </a:lnTo>
                  <a:lnTo>
                    <a:pt x="1761" y="433"/>
                  </a:lnTo>
                  <a:lnTo>
                    <a:pt x="176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13"/>
            <p:cNvSpPr/>
            <p:nvPr/>
          </p:nvSpPr>
          <p:spPr>
            <a:xfrm>
              <a:off x="4179046" y="2453731"/>
              <a:ext cx="30529" cy="11182"/>
            </a:xfrm>
            <a:custGeom>
              <a:rect b="b" l="l" r="r" t="t"/>
              <a:pathLst>
                <a:path extrusionOk="0" h="434" w="1185">
                  <a:moveTo>
                    <a:pt x="0" y="1"/>
                  </a:moveTo>
                  <a:lnTo>
                    <a:pt x="0" y="434"/>
                  </a:lnTo>
                  <a:lnTo>
                    <a:pt x="1185" y="434"/>
                  </a:lnTo>
                  <a:lnTo>
                    <a:pt x="118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13"/>
            <p:cNvSpPr/>
            <p:nvPr/>
          </p:nvSpPr>
          <p:spPr>
            <a:xfrm>
              <a:off x="4148620" y="2513325"/>
              <a:ext cx="60954" cy="11182"/>
            </a:xfrm>
            <a:custGeom>
              <a:rect b="b" l="l" r="r" t="t"/>
              <a:pathLst>
                <a:path extrusionOk="0" h="434" w="2366">
                  <a:moveTo>
                    <a:pt x="1" y="1"/>
                  </a:moveTo>
                  <a:lnTo>
                    <a:pt x="1" y="434"/>
                  </a:lnTo>
                  <a:lnTo>
                    <a:pt x="2366" y="434"/>
                  </a:lnTo>
                  <a:lnTo>
                    <a:pt x="23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13"/>
            <p:cNvSpPr/>
            <p:nvPr/>
          </p:nvSpPr>
          <p:spPr>
            <a:xfrm>
              <a:off x="4126207" y="2513325"/>
              <a:ext cx="11284" cy="11182"/>
            </a:xfrm>
            <a:custGeom>
              <a:rect b="b" l="l" r="r" t="t"/>
              <a:pathLst>
                <a:path extrusionOk="0" h="434" w="438">
                  <a:moveTo>
                    <a:pt x="0" y="1"/>
                  </a:moveTo>
                  <a:lnTo>
                    <a:pt x="0" y="434"/>
                  </a:lnTo>
                  <a:lnTo>
                    <a:pt x="438" y="434"/>
                  </a:lnTo>
                  <a:lnTo>
                    <a:pt x="43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13"/>
            <p:cNvSpPr/>
            <p:nvPr/>
          </p:nvSpPr>
          <p:spPr>
            <a:xfrm>
              <a:off x="4103999" y="2513325"/>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113"/>
          <p:cNvGrpSpPr/>
          <p:nvPr/>
        </p:nvGrpSpPr>
        <p:grpSpPr>
          <a:xfrm>
            <a:off x="5337559" y="1742977"/>
            <a:ext cx="388292" cy="380111"/>
            <a:chOff x="5337559" y="1742977"/>
            <a:chExt cx="388292" cy="380111"/>
          </a:xfrm>
        </p:grpSpPr>
        <p:sp>
          <p:nvSpPr>
            <p:cNvPr id="7498" name="Google Shape;7498;p113"/>
            <p:cNvSpPr/>
            <p:nvPr/>
          </p:nvSpPr>
          <p:spPr>
            <a:xfrm>
              <a:off x="5373988" y="1998875"/>
              <a:ext cx="230858" cy="124213"/>
            </a:xfrm>
            <a:custGeom>
              <a:rect b="b" l="l" r="r" t="t"/>
              <a:pathLst>
                <a:path extrusionOk="0" h="4821" w="8961">
                  <a:moveTo>
                    <a:pt x="4583" y="0"/>
                  </a:moveTo>
                  <a:cubicBezTo>
                    <a:pt x="4145" y="0"/>
                    <a:pt x="3774" y="324"/>
                    <a:pt x="3712" y="757"/>
                  </a:cubicBezTo>
                  <a:lnTo>
                    <a:pt x="3388" y="3250"/>
                  </a:lnTo>
                  <a:cubicBezTo>
                    <a:pt x="3303" y="3893"/>
                    <a:pt x="2760" y="4378"/>
                    <a:pt x="2113" y="4388"/>
                  </a:cubicBezTo>
                  <a:cubicBezTo>
                    <a:pt x="2106" y="4388"/>
                    <a:pt x="2100" y="4388"/>
                    <a:pt x="2093" y="4388"/>
                  </a:cubicBezTo>
                  <a:cubicBezTo>
                    <a:pt x="1455" y="4388"/>
                    <a:pt x="908" y="3924"/>
                    <a:pt x="804" y="3288"/>
                  </a:cubicBezTo>
                  <a:lnTo>
                    <a:pt x="424" y="952"/>
                  </a:lnTo>
                  <a:lnTo>
                    <a:pt x="0" y="1018"/>
                  </a:lnTo>
                  <a:lnTo>
                    <a:pt x="381" y="3360"/>
                  </a:lnTo>
                  <a:cubicBezTo>
                    <a:pt x="518" y="4205"/>
                    <a:pt x="1245" y="4821"/>
                    <a:pt x="2103" y="4821"/>
                  </a:cubicBezTo>
                  <a:cubicBezTo>
                    <a:pt x="2109" y="4821"/>
                    <a:pt x="2116" y="4821"/>
                    <a:pt x="2122" y="4821"/>
                  </a:cubicBezTo>
                  <a:cubicBezTo>
                    <a:pt x="2984" y="4806"/>
                    <a:pt x="3702" y="4164"/>
                    <a:pt x="3817" y="3307"/>
                  </a:cubicBezTo>
                  <a:lnTo>
                    <a:pt x="4145" y="814"/>
                  </a:lnTo>
                  <a:cubicBezTo>
                    <a:pt x="4178" y="559"/>
                    <a:pt x="4380" y="432"/>
                    <a:pt x="4583" y="432"/>
                  </a:cubicBezTo>
                  <a:cubicBezTo>
                    <a:pt x="4785" y="432"/>
                    <a:pt x="4987" y="559"/>
                    <a:pt x="5020" y="814"/>
                  </a:cubicBezTo>
                  <a:lnTo>
                    <a:pt x="5349" y="3307"/>
                  </a:lnTo>
                  <a:cubicBezTo>
                    <a:pt x="5458" y="4159"/>
                    <a:pt x="6182" y="4806"/>
                    <a:pt x="7043" y="4821"/>
                  </a:cubicBezTo>
                  <a:cubicBezTo>
                    <a:pt x="7049" y="4821"/>
                    <a:pt x="7056" y="4821"/>
                    <a:pt x="7063" y="4821"/>
                  </a:cubicBezTo>
                  <a:cubicBezTo>
                    <a:pt x="7915" y="4821"/>
                    <a:pt x="8648" y="4205"/>
                    <a:pt x="8785" y="3360"/>
                  </a:cubicBezTo>
                  <a:lnTo>
                    <a:pt x="8961" y="2289"/>
                  </a:lnTo>
                  <a:lnTo>
                    <a:pt x="8532" y="2218"/>
                  </a:lnTo>
                  <a:lnTo>
                    <a:pt x="8356" y="3288"/>
                  </a:lnTo>
                  <a:cubicBezTo>
                    <a:pt x="8253" y="3924"/>
                    <a:pt x="7706" y="4388"/>
                    <a:pt x="7067" y="4388"/>
                  </a:cubicBezTo>
                  <a:cubicBezTo>
                    <a:pt x="7061" y="4388"/>
                    <a:pt x="7054" y="4388"/>
                    <a:pt x="7048" y="4388"/>
                  </a:cubicBezTo>
                  <a:cubicBezTo>
                    <a:pt x="6401" y="4378"/>
                    <a:pt x="5858" y="3893"/>
                    <a:pt x="5777" y="3250"/>
                  </a:cubicBezTo>
                  <a:lnTo>
                    <a:pt x="5449" y="757"/>
                  </a:lnTo>
                  <a:cubicBezTo>
                    <a:pt x="5392" y="324"/>
                    <a:pt x="5020" y="0"/>
                    <a:pt x="458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13"/>
            <p:cNvSpPr/>
            <p:nvPr/>
          </p:nvSpPr>
          <p:spPr>
            <a:xfrm>
              <a:off x="5441640" y="1777193"/>
              <a:ext cx="96506" cy="23575"/>
            </a:xfrm>
            <a:custGeom>
              <a:rect b="b" l="l" r="r" t="t"/>
              <a:pathLst>
                <a:path extrusionOk="0" h="915" w="3746">
                  <a:moveTo>
                    <a:pt x="1" y="0"/>
                  </a:moveTo>
                  <a:lnTo>
                    <a:pt x="1" y="433"/>
                  </a:lnTo>
                  <a:cubicBezTo>
                    <a:pt x="305" y="433"/>
                    <a:pt x="605" y="510"/>
                    <a:pt x="876" y="648"/>
                  </a:cubicBezTo>
                  <a:cubicBezTo>
                    <a:pt x="1210" y="824"/>
                    <a:pt x="1581" y="914"/>
                    <a:pt x="1957" y="914"/>
                  </a:cubicBezTo>
                  <a:cubicBezTo>
                    <a:pt x="2333" y="914"/>
                    <a:pt x="2704" y="824"/>
                    <a:pt x="3037" y="648"/>
                  </a:cubicBezTo>
                  <a:cubicBezTo>
                    <a:pt x="3256" y="533"/>
                    <a:pt x="3499" y="462"/>
                    <a:pt x="3746" y="443"/>
                  </a:cubicBezTo>
                  <a:lnTo>
                    <a:pt x="3708" y="10"/>
                  </a:lnTo>
                  <a:cubicBezTo>
                    <a:pt x="3403" y="38"/>
                    <a:pt x="3108" y="124"/>
                    <a:pt x="2837" y="267"/>
                  </a:cubicBezTo>
                  <a:cubicBezTo>
                    <a:pt x="2566" y="405"/>
                    <a:pt x="2261" y="481"/>
                    <a:pt x="1957" y="481"/>
                  </a:cubicBezTo>
                  <a:cubicBezTo>
                    <a:pt x="1647" y="481"/>
                    <a:pt x="1348" y="405"/>
                    <a:pt x="1076" y="262"/>
                  </a:cubicBezTo>
                  <a:cubicBezTo>
                    <a:pt x="743" y="91"/>
                    <a:pt x="372" y="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13"/>
            <p:cNvSpPr/>
            <p:nvPr/>
          </p:nvSpPr>
          <p:spPr>
            <a:xfrm>
              <a:off x="5337559" y="1777812"/>
              <a:ext cx="93569" cy="236291"/>
            </a:xfrm>
            <a:custGeom>
              <a:rect b="b" l="l" r="r" t="t"/>
              <a:pathLst>
                <a:path extrusionOk="0" h="9171" w="3632">
                  <a:moveTo>
                    <a:pt x="3579" y="0"/>
                  </a:moveTo>
                  <a:cubicBezTo>
                    <a:pt x="1543" y="229"/>
                    <a:pt x="1" y="1951"/>
                    <a:pt x="5" y="4002"/>
                  </a:cubicBezTo>
                  <a:lnTo>
                    <a:pt x="5" y="5187"/>
                  </a:lnTo>
                  <a:cubicBezTo>
                    <a:pt x="5" y="6001"/>
                    <a:pt x="253" y="6796"/>
                    <a:pt x="715" y="7462"/>
                  </a:cubicBezTo>
                  <a:cubicBezTo>
                    <a:pt x="1014" y="7900"/>
                    <a:pt x="1214" y="8395"/>
                    <a:pt x="1300" y="8918"/>
                  </a:cubicBezTo>
                  <a:lnTo>
                    <a:pt x="1343" y="9170"/>
                  </a:lnTo>
                  <a:lnTo>
                    <a:pt x="1771" y="9104"/>
                  </a:lnTo>
                  <a:lnTo>
                    <a:pt x="1728" y="8851"/>
                  </a:lnTo>
                  <a:cubicBezTo>
                    <a:pt x="1633" y="8266"/>
                    <a:pt x="1409" y="7709"/>
                    <a:pt x="1076" y="7219"/>
                  </a:cubicBezTo>
                  <a:cubicBezTo>
                    <a:pt x="662" y="6624"/>
                    <a:pt x="439" y="5915"/>
                    <a:pt x="439" y="5187"/>
                  </a:cubicBezTo>
                  <a:lnTo>
                    <a:pt x="439" y="4002"/>
                  </a:lnTo>
                  <a:cubicBezTo>
                    <a:pt x="439" y="2170"/>
                    <a:pt x="1809" y="633"/>
                    <a:pt x="3632" y="433"/>
                  </a:cubicBezTo>
                  <a:lnTo>
                    <a:pt x="357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13"/>
            <p:cNvSpPr/>
            <p:nvPr/>
          </p:nvSpPr>
          <p:spPr>
            <a:xfrm>
              <a:off x="5595622" y="1932891"/>
              <a:ext cx="47841" cy="113933"/>
            </a:xfrm>
            <a:custGeom>
              <a:rect b="b" l="l" r="r" t="t"/>
              <a:pathLst>
                <a:path extrusionOk="0" h="4422" w="1857">
                  <a:moveTo>
                    <a:pt x="1438" y="1"/>
                  </a:moveTo>
                  <a:cubicBezTo>
                    <a:pt x="1333" y="429"/>
                    <a:pt x="1152" y="838"/>
                    <a:pt x="905" y="1200"/>
                  </a:cubicBezTo>
                  <a:cubicBezTo>
                    <a:pt x="567" y="1690"/>
                    <a:pt x="343" y="2247"/>
                    <a:pt x="248" y="2832"/>
                  </a:cubicBezTo>
                  <a:lnTo>
                    <a:pt x="1" y="4350"/>
                  </a:lnTo>
                  <a:lnTo>
                    <a:pt x="424" y="4422"/>
                  </a:lnTo>
                  <a:lnTo>
                    <a:pt x="672" y="2899"/>
                  </a:lnTo>
                  <a:cubicBezTo>
                    <a:pt x="757" y="2380"/>
                    <a:pt x="957" y="1881"/>
                    <a:pt x="1257" y="1443"/>
                  </a:cubicBezTo>
                  <a:cubicBezTo>
                    <a:pt x="1538" y="1038"/>
                    <a:pt x="1742" y="582"/>
                    <a:pt x="1857" y="101"/>
                  </a:cubicBezTo>
                  <a:lnTo>
                    <a:pt x="143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13"/>
            <p:cNvSpPr/>
            <p:nvPr/>
          </p:nvSpPr>
          <p:spPr>
            <a:xfrm>
              <a:off x="5535802" y="1742977"/>
              <a:ext cx="190050" cy="174764"/>
            </a:xfrm>
            <a:custGeom>
              <a:rect b="b" l="l" r="r" t="t"/>
              <a:pathLst>
                <a:path extrusionOk="0" h="6783" w="7377">
                  <a:moveTo>
                    <a:pt x="3691" y="1"/>
                  </a:moveTo>
                  <a:cubicBezTo>
                    <a:pt x="3684" y="1"/>
                    <a:pt x="3677" y="1"/>
                    <a:pt x="3669" y="1"/>
                  </a:cubicBezTo>
                  <a:cubicBezTo>
                    <a:pt x="2137" y="1"/>
                    <a:pt x="795" y="1029"/>
                    <a:pt x="400" y="2509"/>
                  </a:cubicBezTo>
                  <a:cubicBezTo>
                    <a:pt x="1" y="3984"/>
                    <a:pt x="638" y="5545"/>
                    <a:pt x="1961" y="6320"/>
                  </a:cubicBezTo>
                  <a:cubicBezTo>
                    <a:pt x="2494" y="6631"/>
                    <a:pt x="3084" y="6782"/>
                    <a:pt x="3669" y="6782"/>
                  </a:cubicBezTo>
                  <a:cubicBezTo>
                    <a:pt x="4538" y="6782"/>
                    <a:pt x="5398" y="6449"/>
                    <a:pt x="6049" y="5806"/>
                  </a:cubicBezTo>
                  <a:cubicBezTo>
                    <a:pt x="7143" y="4731"/>
                    <a:pt x="7377" y="3061"/>
                    <a:pt x="6625" y="1723"/>
                  </a:cubicBezTo>
                  <a:lnTo>
                    <a:pt x="6625" y="1723"/>
                  </a:lnTo>
                  <a:lnTo>
                    <a:pt x="6625" y="1728"/>
                  </a:lnTo>
                  <a:lnTo>
                    <a:pt x="6249" y="1942"/>
                  </a:lnTo>
                  <a:cubicBezTo>
                    <a:pt x="6991" y="3260"/>
                    <a:pt x="6615" y="4936"/>
                    <a:pt x="5378" y="5811"/>
                  </a:cubicBezTo>
                  <a:cubicBezTo>
                    <a:pt x="4862" y="6176"/>
                    <a:pt x="4266" y="6353"/>
                    <a:pt x="3673" y="6353"/>
                  </a:cubicBezTo>
                  <a:cubicBezTo>
                    <a:pt x="2843" y="6353"/>
                    <a:pt x="2021" y="6006"/>
                    <a:pt x="1438" y="5340"/>
                  </a:cubicBezTo>
                  <a:cubicBezTo>
                    <a:pt x="443" y="4198"/>
                    <a:pt x="467" y="2485"/>
                    <a:pt x="1504" y="1376"/>
                  </a:cubicBezTo>
                  <a:cubicBezTo>
                    <a:pt x="2082" y="753"/>
                    <a:pt x="2872" y="434"/>
                    <a:pt x="3667" y="434"/>
                  </a:cubicBezTo>
                  <a:cubicBezTo>
                    <a:pt x="4293" y="434"/>
                    <a:pt x="4922" y="631"/>
                    <a:pt x="5454" y="1033"/>
                  </a:cubicBezTo>
                  <a:lnTo>
                    <a:pt x="5716" y="691"/>
                  </a:lnTo>
                  <a:cubicBezTo>
                    <a:pt x="5136" y="243"/>
                    <a:pt x="4421" y="1"/>
                    <a:pt x="36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13"/>
            <p:cNvSpPr/>
            <p:nvPr/>
          </p:nvSpPr>
          <p:spPr>
            <a:xfrm>
              <a:off x="5684142" y="1768613"/>
              <a:ext cx="15844" cy="15717"/>
            </a:xfrm>
            <a:custGeom>
              <a:rect b="b" l="l" r="r" t="t"/>
              <a:pathLst>
                <a:path extrusionOk="0" h="610" w="615">
                  <a:moveTo>
                    <a:pt x="310" y="0"/>
                  </a:moveTo>
                  <a:lnTo>
                    <a:pt x="1" y="305"/>
                  </a:lnTo>
                  <a:cubicBezTo>
                    <a:pt x="96" y="400"/>
                    <a:pt x="186" y="500"/>
                    <a:pt x="267" y="609"/>
                  </a:cubicBezTo>
                  <a:lnTo>
                    <a:pt x="614" y="348"/>
                  </a:lnTo>
                  <a:cubicBezTo>
                    <a:pt x="519" y="224"/>
                    <a:pt x="419" y="110"/>
                    <a:pt x="3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13"/>
            <p:cNvSpPr/>
            <p:nvPr/>
          </p:nvSpPr>
          <p:spPr>
            <a:xfrm>
              <a:off x="5580062" y="1780130"/>
              <a:ext cx="100551" cy="100432"/>
            </a:xfrm>
            <a:custGeom>
              <a:rect b="b" l="l" r="r" t="t"/>
              <a:pathLst>
                <a:path extrusionOk="0" h="3898" w="3903">
                  <a:moveTo>
                    <a:pt x="2461" y="434"/>
                  </a:moveTo>
                  <a:lnTo>
                    <a:pt x="2461" y="1443"/>
                  </a:lnTo>
                  <a:lnTo>
                    <a:pt x="3470" y="1443"/>
                  </a:lnTo>
                  <a:lnTo>
                    <a:pt x="3470" y="2456"/>
                  </a:lnTo>
                  <a:lnTo>
                    <a:pt x="2461" y="2456"/>
                  </a:lnTo>
                  <a:lnTo>
                    <a:pt x="2461" y="3465"/>
                  </a:lnTo>
                  <a:lnTo>
                    <a:pt x="1447" y="3465"/>
                  </a:lnTo>
                  <a:lnTo>
                    <a:pt x="1447" y="2456"/>
                  </a:lnTo>
                  <a:lnTo>
                    <a:pt x="438" y="2456"/>
                  </a:lnTo>
                  <a:lnTo>
                    <a:pt x="438" y="1443"/>
                  </a:lnTo>
                  <a:lnTo>
                    <a:pt x="1447" y="1443"/>
                  </a:lnTo>
                  <a:lnTo>
                    <a:pt x="1447" y="434"/>
                  </a:lnTo>
                  <a:close/>
                  <a:moveTo>
                    <a:pt x="1014" y="1"/>
                  </a:moveTo>
                  <a:lnTo>
                    <a:pt x="1014" y="1014"/>
                  </a:lnTo>
                  <a:lnTo>
                    <a:pt x="0" y="1014"/>
                  </a:lnTo>
                  <a:lnTo>
                    <a:pt x="0" y="2889"/>
                  </a:lnTo>
                  <a:lnTo>
                    <a:pt x="1014" y="2889"/>
                  </a:lnTo>
                  <a:lnTo>
                    <a:pt x="1014" y="3898"/>
                  </a:lnTo>
                  <a:lnTo>
                    <a:pt x="2889" y="3898"/>
                  </a:lnTo>
                  <a:lnTo>
                    <a:pt x="2889" y="2889"/>
                  </a:lnTo>
                  <a:lnTo>
                    <a:pt x="3903" y="2889"/>
                  </a:lnTo>
                  <a:lnTo>
                    <a:pt x="3903" y="1014"/>
                  </a:lnTo>
                  <a:lnTo>
                    <a:pt x="2889" y="1014"/>
                  </a:lnTo>
                  <a:lnTo>
                    <a:pt x="288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113"/>
            <p:cNvSpPr/>
            <p:nvPr/>
          </p:nvSpPr>
          <p:spPr>
            <a:xfrm>
              <a:off x="5569139" y="2057465"/>
              <a:ext cx="12778" cy="12908"/>
            </a:xfrm>
            <a:custGeom>
              <a:rect b="b" l="l" r="r" t="t"/>
              <a:pathLst>
                <a:path extrusionOk="0" h="501" w="496">
                  <a:moveTo>
                    <a:pt x="72" y="1"/>
                  </a:moveTo>
                  <a:lnTo>
                    <a:pt x="1" y="429"/>
                  </a:lnTo>
                  <a:lnTo>
                    <a:pt x="429" y="500"/>
                  </a:lnTo>
                  <a:lnTo>
                    <a:pt x="496" y="72"/>
                  </a:lnTo>
                  <a:lnTo>
                    <a:pt x="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13"/>
            <p:cNvSpPr/>
            <p:nvPr/>
          </p:nvSpPr>
          <p:spPr>
            <a:xfrm>
              <a:off x="5572694" y="2013690"/>
              <a:ext cx="16333" cy="34602"/>
            </a:xfrm>
            <a:custGeom>
              <a:rect b="b" l="l" r="r" t="t"/>
              <a:pathLst>
                <a:path extrusionOk="0" h="1343" w="634">
                  <a:moveTo>
                    <a:pt x="210" y="1"/>
                  </a:moveTo>
                  <a:lnTo>
                    <a:pt x="1" y="1276"/>
                  </a:lnTo>
                  <a:lnTo>
                    <a:pt x="429" y="1343"/>
                  </a:lnTo>
                  <a:lnTo>
                    <a:pt x="634" y="72"/>
                  </a:lnTo>
                  <a:lnTo>
                    <a:pt x="21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13"/>
            <p:cNvSpPr/>
            <p:nvPr/>
          </p:nvSpPr>
          <p:spPr>
            <a:xfrm>
              <a:off x="5384524" y="1801953"/>
              <a:ext cx="39752" cy="28831"/>
            </a:xfrm>
            <a:custGeom>
              <a:rect b="b" l="l" r="r" t="t"/>
              <a:pathLst>
                <a:path extrusionOk="0" h="1119" w="1543">
                  <a:moveTo>
                    <a:pt x="1437" y="1"/>
                  </a:moveTo>
                  <a:cubicBezTo>
                    <a:pt x="895" y="139"/>
                    <a:pt x="400" y="415"/>
                    <a:pt x="0" y="810"/>
                  </a:cubicBezTo>
                  <a:lnTo>
                    <a:pt x="300" y="1119"/>
                  </a:lnTo>
                  <a:cubicBezTo>
                    <a:pt x="647" y="781"/>
                    <a:pt x="1076" y="538"/>
                    <a:pt x="1542" y="419"/>
                  </a:cubicBezTo>
                  <a:lnTo>
                    <a:pt x="14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13"/>
            <p:cNvSpPr/>
            <p:nvPr/>
          </p:nvSpPr>
          <p:spPr>
            <a:xfrm>
              <a:off x="5361725" y="1852710"/>
              <a:ext cx="13860" cy="13759"/>
            </a:xfrm>
            <a:custGeom>
              <a:rect b="b" l="l" r="r" t="t"/>
              <a:pathLst>
                <a:path extrusionOk="0" h="534" w="538">
                  <a:moveTo>
                    <a:pt x="129" y="1"/>
                  </a:moveTo>
                  <a:cubicBezTo>
                    <a:pt x="76" y="144"/>
                    <a:pt x="34" y="291"/>
                    <a:pt x="0" y="443"/>
                  </a:cubicBezTo>
                  <a:lnTo>
                    <a:pt x="424" y="534"/>
                  </a:lnTo>
                  <a:cubicBezTo>
                    <a:pt x="452" y="405"/>
                    <a:pt x="490" y="277"/>
                    <a:pt x="538" y="148"/>
                  </a:cubicBezTo>
                  <a:lnTo>
                    <a:pt x="12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13"/>
            <p:cNvSpPr/>
            <p:nvPr/>
          </p:nvSpPr>
          <p:spPr>
            <a:xfrm>
              <a:off x="5370046" y="1831763"/>
              <a:ext cx="15483" cy="15459"/>
            </a:xfrm>
            <a:custGeom>
              <a:rect b="b" l="l" r="r" t="t"/>
              <a:pathLst>
                <a:path extrusionOk="0" h="600" w="601">
                  <a:moveTo>
                    <a:pt x="253" y="0"/>
                  </a:moveTo>
                  <a:cubicBezTo>
                    <a:pt x="158" y="124"/>
                    <a:pt x="77" y="252"/>
                    <a:pt x="1" y="390"/>
                  </a:cubicBezTo>
                  <a:lnTo>
                    <a:pt x="381" y="600"/>
                  </a:lnTo>
                  <a:cubicBezTo>
                    <a:pt x="443" y="481"/>
                    <a:pt x="519" y="366"/>
                    <a:pt x="600" y="262"/>
                  </a:cubicBezTo>
                  <a:lnTo>
                    <a:pt x="25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113"/>
          <p:cNvGrpSpPr/>
          <p:nvPr/>
        </p:nvGrpSpPr>
        <p:grpSpPr>
          <a:xfrm>
            <a:off x="2154113" y="1808369"/>
            <a:ext cx="390611" cy="248890"/>
            <a:chOff x="2154113" y="1808369"/>
            <a:chExt cx="390611" cy="248890"/>
          </a:xfrm>
        </p:grpSpPr>
        <p:sp>
          <p:nvSpPr>
            <p:cNvPr id="7511" name="Google Shape;7511;p113"/>
            <p:cNvSpPr/>
            <p:nvPr/>
          </p:nvSpPr>
          <p:spPr>
            <a:xfrm>
              <a:off x="2364850" y="1837999"/>
              <a:ext cx="179874" cy="135756"/>
            </a:xfrm>
            <a:custGeom>
              <a:rect b="b" l="l" r="r" t="t"/>
              <a:pathLst>
                <a:path extrusionOk="0" h="5269" w="6982">
                  <a:moveTo>
                    <a:pt x="5183" y="1"/>
                  </a:moveTo>
                  <a:lnTo>
                    <a:pt x="4431" y="1443"/>
                  </a:lnTo>
                  <a:lnTo>
                    <a:pt x="2518" y="1443"/>
                  </a:lnTo>
                  <a:lnTo>
                    <a:pt x="2518" y="1876"/>
                  </a:lnTo>
                  <a:lnTo>
                    <a:pt x="4693" y="1876"/>
                  </a:lnTo>
                  <a:lnTo>
                    <a:pt x="5445" y="434"/>
                  </a:lnTo>
                  <a:lnTo>
                    <a:pt x="6354" y="434"/>
                  </a:lnTo>
                  <a:lnTo>
                    <a:pt x="5478" y="2713"/>
                  </a:lnTo>
                  <a:lnTo>
                    <a:pt x="6225" y="4155"/>
                  </a:lnTo>
                  <a:lnTo>
                    <a:pt x="5497" y="4155"/>
                  </a:lnTo>
                  <a:lnTo>
                    <a:pt x="4802" y="2875"/>
                  </a:lnTo>
                  <a:lnTo>
                    <a:pt x="1605" y="3137"/>
                  </a:lnTo>
                  <a:cubicBezTo>
                    <a:pt x="1243" y="3165"/>
                    <a:pt x="919" y="3375"/>
                    <a:pt x="748" y="3698"/>
                  </a:cubicBezTo>
                  <a:lnTo>
                    <a:pt x="1" y="5064"/>
                  </a:lnTo>
                  <a:lnTo>
                    <a:pt x="382" y="5269"/>
                  </a:lnTo>
                  <a:lnTo>
                    <a:pt x="1124" y="3903"/>
                  </a:lnTo>
                  <a:cubicBezTo>
                    <a:pt x="1229" y="3712"/>
                    <a:pt x="1424" y="3584"/>
                    <a:pt x="1643" y="3565"/>
                  </a:cubicBezTo>
                  <a:lnTo>
                    <a:pt x="4555" y="3327"/>
                  </a:lnTo>
                  <a:lnTo>
                    <a:pt x="5240" y="4588"/>
                  </a:lnTo>
                  <a:lnTo>
                    <a:pt x="6939" y="4588"/>
                  </a:lnTo>
                  <a:lnTo>
                    <a:pt x="5954" y="2685"/>
                  </a:lnTo>
                  <a:lnTo>
                    <a:pt x="698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13"/>
            <p:cNvSpPr/>
            <p:nvPr/>
          </p:nvSpPr>
          <p:spPr>
            <a:xfrm>
              <a:off x="2154113" y="1808369"/>
              <a:ext cx="281868" cy="248890"/>
            </a:xfrm>
            <a:custGeom>
              <a:rect b="b" l="l" r="r" t="t"/>
              <a:pathLst>
                <a:path extrusionOk="0" h="9660" w="10941">
                  <a:moveTo>
                    <a:pt x="5026" y="860"/>
                  </a:moveTo>
                  <a:lnTo>
                    <a:pt x="5026" y="1293"/>
                  </a:lnTo>
                  <a:lnTo>
                    <a:pt x="1062" y="1293"/>
                  </a:lnTo>
                  <a:cubicBezTo>
                    <a:pt x="943" y="1293"/>
                    <a:pt x="848" y="1198"/>
                    <a:pt x="848" y="1079"/>
                  </a:cubicBezTo>
                  <a:cubicBezTo>
                    <a:pt x="848" y="960"/>
                    <a:pt x="943" y="860"/>
                    <a:pt x="1062" y="860"/>
                  </a:cubicBezTo>
                  <a:close/>
                  <a:moveTo>
                    <a:pt x="5675" y="418"/>
                  </a:moveTo>
                  <a:cubicBezTo>
                    <a:pt x="5787" y="418"/>
                    <a:pt x="5899" y="494"/>
                    <a:pt x="5892" y="646"/>
                  </a:cubicBezTo>
                  <a:lnTo>
                    <a:pt x="5892" y="1727"/>
                  </a:lnTo>
                  <a:lnTo>
                    <a:pt x="5459" y="1727"/>
                  </a:lnTo>
                  <a:lnTo>
                    <a:pt x="5459" y="646"/>
                  </a:lnTo>
                  <a:cubicBezTo>
                    <a:pt x="5452" y="494"/>
                    <a:pt x="5564" y="418"/>
                    <a:pt x="5675" y="418"/>
                  </a:cubicBezTo>
                  <a:close/>
                  <a:moveTo>
                    <a:pt x="6268" y="8508"/>
                  </a:moveTo>
                  <a:lnTo>
                    <a:pt x="6268" y="9226"/>
                  </a:lnTo>
                  <a:lnTo>
                    <a:pt x="3241" y="9226"/>
                  </a:lnTo>
                  <a:lnTo>
                    <a:pt x="3241" y="8508"/>
                  </a:lnTo>
                  <a:close/>
                  <a:moveTo>
                    <a:pt x="5678" y="0"/>
                  </a:moveTo>
                  <a:cubicBezTo>
                    <a:pt x="5422" y="0"/>
                    <a:pt x="5166" y="144"/>
                    <a:pt x="5064" y="432"/>
                  </a:cubicBezTo>
                  <a:lnTo>
                    <a:pt x="1062" y="432"/>
                  </a:lnTo>
                  <a:cubicBezTo>
                    <a:pt x="705" y="432"/>
                    <a:pt x="415" y="722"/>
                    <a:pt x="415" y="1079"/>
                  </a:cubicBezTo>
                  <a:cubicBezTo>
                    <a:pt x="415" y="1441"/>
                    <a:pt x="705" y="1731"/>
                    <a:pt x="1062" y="1731"/>
                  </a:cubicBezTo>
                  <a:lnTo>
                    <a:pt x="5026" y="1731"/>
                  </a:lnTo>
                  <a:lnTo>
                    <a:pt x="5026" y="2164"/>
                  </a:lnTo>
                  <a:lnTo>
                    <a:pt x="5459" y="2164"/>
                  </a:lnTo>
                  <a:lnTo>
                    <a:pt x="5459" y="2593"/>
                  </a:lnTo>
                  <a:lnTo>
                    <a:pt x="4679" y="2593"/>
                  </a:lnTo>
                  <a:cubicBezTo>
                    <a:pt x="3165" y="2597"/>
                    <a:pt x="1761" y="3368"/>
                    <a:pt x="957" y="4644"/>
                  </a:cubicBezTo>
                  <a:lnTo>
                    <a:pt x="1319" y="4877"/>
                  </a:lnTo>
                  <a:cubicBezTo>
                    <a:pt x="1966" y="3849"/>
                    <a:pt x="3042" y="3178"/>
                    <a:pt x="4250" y="3049"/>
                  </a:cubicBezTo>
                  <a:lnTo>
                    <a:pt x="4250" y="5343"/>
                  </a:lnTo>
                  <a:lnTo>
                    <a:pt x="3513" y="6085"/>
                  </a:lnTo>
                  <a:lnTo>
                    <a:pt x="853" y="6085"/>
                  </a:lnTo>
                  <a:cubicBezTo>
                    <a:pt x="867" y="5914"/>
                    <a:pt x="905" y="5752"/>
                    <a:pt x="962" y="5595"/>
                  </a:cubicBezTo>
                  <a:cubicBezTo>
                    <a:pt x="1010" y="5472"/>
                    <a:pt x="1062" y="5348"/>
                    <a:pt x="1119" y="5234"/>
                  </a:cubicBezTo>
                  <a:lnTo>
                    <a:pt x="734" y="5039"/>
                  </a:lnTo>
                  <a:cubicBezTo>
                    <a:pt x="667" y="5172"/>
                    <a:pt x="610" y="5305"/>
                    <a:pt x="558" y="5443"/>
                  </a:cubicBezTo>
                  <a:cubicBezTo>
                    <a:pt x="1" y="6923"/>
                    <a:pt x="1095" y="8508"/>
                    <a:pt x="2680" y="8508"/>
                  </a:cubicBezTo>
                  <a:lnTo>
                    <a:pt x="2808" y="8508"/>
                  </a:lnTo>
                  <a:lnTo>
                    <a:pt x="2808" y="9226"/>
                  </a:lnTo>
                  <a:lnTo>
                    <a:pt x="1842" y="9226"/>
                  </a:lnTo>
                  <a:cubicBezTo>
                    <a:pt x="1576" y="9226"/>
                    <a:pt x="1366" y="9012"/>
                    <a:pt x="1366" y="8750"/>
                  </a:cubicBezTo>
                  <a:lnTo>
                    <a:pt x="933" y="8750"/>
                  </a:lnTo>
                  <a:cubicBezTo>
                    <a:pt x="933" y="9250"/>
                    <a:pt x="1338" y="9659"/>
                    <a:pt x="1842" y="9659"/>
                  </a:cubicBezTo>
                  <a:lnTo>
                    <a:pt x="7667" y="9659"/>
                  </a:lnTo>
                  <a:cubicBezTo>
                    <a:pt x="8167" y="9659"/>
                    <a:pt x="8576" y="9250"/>
                    <a:pt x="8576" y="8750"/>
                  </a:cubicBezTo>
                  <a:lnTo>
                    <a:pt x="8143" y="8750"/>
                  </a:lnTo>
                  <a:cubicBezTo>
                    <a:pt x="8143" y="9012"/>
                    <a:pt x="7929" y="9226"/>
                    <a:pt x="7667" y="9226"/>
                  </a:cubicBezTo>
                  <a:lnTo>
                    <a:pt x="6701" y="9226"/>
                  </a:lnTo>
                  <a:lnTo>
                    <a:pt x="6701" y="8503"/>
                  </a:lnTo>
                  <a:cubicBezTo>
                    <a:pt x="7167" y="8470"/>
                    <a:pt x="7586" y="8203"/>
                    <a:pt x="7810" y="7794"/>
                  </a:cubicBezTo>
                  <a:lnTo>
                    <a:pt x="8352" y="6799"/>
                  </a:lnTo>
                  <a:lnTo>
                    <a:pt x="7972" y="6590"/>
                  </a:lnTo>
                  <a:lnTo>
                    <a:pt x="7429" y="7584"/>
                  </a:lnTo>
                  <a:cubicBezTo>
                    <a:pt x="7267" y="7884"/>
                    <a:pt x="6948" y="8070"/>
                    <a:pt x="6606" y="8070"/>
                  </a:cubicBezTo>
                  <a:lnTo>
                    <a:pt x="2680" y="8070"/>
                  </a:lnTo>
                  <a:cubicBezTo>
                    <a:pt x="1776" y="8070"/>
                    <a:pt x="1005" y="7408"/>
                    <a:pt x="867" y="6514"/>
                  </a:cubicBezTo>
                  <a:lnTo>
                    <a:pt x="3693" y="6514"/>
                  </a:lnTo>
                  <a:lnTo>
                    <a:pt x="4683" y="5524"/>
                  </a:lnTo>
                  <a:lnTo>
                    <a:pt x="4683" y="3026"/>
                  </a:lnTo>
                  <a:lnTo>
                    <a:pt x="10265" y="3026"/>
                  </a:lnTo>
                  <a:lnTo>
                    <a:pt x="10265" y="2593"/>
                  </a:lnTo>
                  <a:lnTo>
                    <a:pt x="5892" y="2593"/>
                  </a:lnTo>
                  <a:lnTo>
                    <a:pt x="5892" y="2160"/>
                  </a:lnTo>
                  <a:lnTo>
                    <a:pt x="6325" y="2160"/>
                  </a:lnTo>
                  <a:lnTo>
                    <a:pt x="6325" y="1727"/>
                  </a:lnTo>
                  <a:lnTo>
                    <a:pt x="10289" y="1727"/>
                  </a:lnTo>
                  <a:cubicBezTo>
                    <a:pt x="10651" y="1727"/>
                    <a:pt x="10941" y="1436"/>
                    <a:pt x="10941" y="1079"/>
                  </a:cubicBezTo>
                  <a:cubicBezTo>
                    <a:pt x="10936" y="722"/>
                    <a:pt x="10646" y="432"/>
                    <a:pt x="10289" y="432"/>
                  </a:cubicBezTo>
                  <a:lnTo>
                    <a:pt x="8623" y="432"/>
                  </a:lnTo>
                  <a:lnTo>
                    <a:pt x="8623" y="865"/>
                  </a:lnTo>
                  <a:lnTo>
                    <a:pt x="10289" y="865"/>
                  </a:lnTo>
                  <a:cubicBezTo>
                    <a:pt x="10413" y="865"/>
                    <a:pt x="10508" y="960"/>
                    <a:pt x="10508" y="1079"/>
                  </a:cubicBezTo>
                  <a:cubicBezTo>
                    <a:pt x="10508" y="1198"/>
                    <a:pt x="10408" y="1298"/>
                    <a:pt x="10289" y="1298"/>
                  </a:cubicBezTo>
                  <a:lnTo>
                    <a:pt x="6325" y="1298"/>
                  </a:lnTo>
                  <a:lnTo>
                    <a:pt x="6325" y="865"/>
                  </a:lnTo>
                  <a:lnTo>
                    <a:pt x="8190" y="865"/>
                  </a:lnTo>
                  <a:lnTo>
                    <a:pt x="8190" y="432"/>
                  </a:lnTo>
                  <a:lnTo>
                    <a:pt x="6292" y="432"/>
                  </a:lnTo>
                  <a:cubicBezTo>
                    <a:pt x="6189" y="144"/>
                    <a:pt x="5934" y="0"/>
                    <a:pt x="56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13"/>
            <p:cNvSpPr/>
            <p:nvPr/>
          </p:nvSpPr>
          <p:spPr>
            <a:xfrm>
              <a:off x="2285914" y="1904936"/>
              <a:ext cx="70512" cy="70545"/>
            </a:xfrm>
            <a:custGeom>
              <a:rect b="b" l="l" r="r" t="t"/>
              <a:pathLst>
                <a:path extrusionOk="0" h="2738" w="2737">
                  <a:moveTo>
                    <a:pt x="1585" y="434"/>
                  </a:moveTo>
                  <a:lnTo>
                    <a:pt x="1585" y="1153"/>
                  </a:lnTo>
                  <a:lnTo>
                    <a:pt x="2304" y="1153"/>
                  </a:lnTo>
                  <a:lnTo>
                    <a:pt x="2304" y="1586"/>
                  </a:lnTo>
                  <a:lnTo>
                    <a:pt x="1585" y="1586"/>
                  </a:lnTo>
                  <a:lnTo>
                    <a:pt x="1585" y="2304"/>
                  </a:lnTo>
                  <a:lnTo>
                    <a:pt x="1152" y="2304"/>
                  </a:lnTo>
                  <a:lnTo>
                    <a:pt x="1152" y="1586"/>
                  </a:lnTo>
                  <a:lnTo>
                    <a:pt x="429" y="1586"/>
                  </a:lnTo>
                  <a:lnTo>
                    <a:pt x="429" y="1153"/>
                  </a:lnTo>
                  <a:lnTo>
                    <a:pt x="1152" y="1153"/>
                  </a:lnTo>
                  <a:lnTo>
                    <a:pt x="1152" y="434"/>
                  </a:lnTo>
                  <a:close/>
                  <a:moveTo>
                    <a:pt x="719" y="1"/>
                  </a:moveTo>
                  <a:lnTo>
                    <a:pt x="719" y="720"/>
                  </a:lnTo>
                  <a:lnTo>
                    <a:pt x="0" y="720"/>
                  </a:lnTo>
                  <a:lnTo>
                    <a:pt x="0" y="2019"/>
                  </a:lnTo>
                  <a:lnTo>
                    <a:pt x="719" y="2019"/>
                  </a:lnTo>
                  <a:lnTo>
                    <a:pt x="719" y="2737"/>
                  </a:lnTo>
                  <a:lnTo>
                    <a:pt x="2018" y="2737"/>
                  </a:lnTo>
                  <a:lnTo>
                    <a:pt x="2018" y="2019"/>
                  </a:lnTo>
                  <a:lnTo>
                    <a:pt x="2737" y="2019"/>
                  </a:lnTo>
                  <a:lnTo>
                    <a:pt x="2737" y="720"/>
                  </a:lnTo>
                  <a:lnTo>
                    <a:pt x="2018" y="720"/>
                  </a:lnTo>
                  <a:lnTo>
                    <a:pt x="201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13"/>
            <p:cNvSpPr/>
            <p:nvPr/>
          </p:nvSpPr>
          <p:spPr>
            <a:xfrm>
              <a:off x="2209168" y="1906662"/>
              <a:ext cx="30554" cy="26255"/>
            </a:xfrm>
            <a:custGeom>
              <a:rect b="b" l="l" r="r" t="t"/>
              <a:pathLst>
                <a:path extrusionOk="0" h="1019" w="1186">
                  <a:moveTo>
                    <a:pt x="995" y="1"/>
                  </a:moveTo>
                  <a:cubicBezTo>
                    <a:pt x="624" y="181"/>
                    <a:pt x="286" y="424"/>
                    <a:pt x="0" y="719"/>
                  </a:cubicBezTo>
                  <a:lnTo>
                    <a:pt x="310" y="1019"/>
                  </a:lnTo>
                  <a:cubicBezTo>
                    <a:pt x="562" y="762"/>
                    <a:pt x="857" y="548"/>
                    <a:pt x="1185" y="386"/>
                  </a:cubicBezTo>
                  <a:lnTo>
                    <a:pt x="9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13"/>
            <p:cNvSpPr/>
            <p:nvPr/>
          </p:nvSpPr>
          <p:spPr>
            <a:xfrm>
              <a:off x="2253556" y="1993336"/>
              <a:ext cx="11181" cy="11208"/>
            </a:xfrm>
            <a:custGeom>
              <a:rect b="b" l="l" r="r" t="t"/>
              <a:pathLst>
                <a:path extrusionOk="0" h="435"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13"/>
            <p:cNvSpPr/>
            <p:nvPr/>
          </p:nvSpPr>
          <p:spPr>
            <a:xfrm>
              <a:off x="2298177" y="1993336"/>
              <a:ext cx="11052" cy="11208"/>
            </a:xfrm>
            <a:custGeom>
              <a:rect b="b" l="l" r="r" t="t"/>
              <a:pathLst>
                <a:path extrusionOk="0" h="435" w="429">
                  <a:moveTo>
                    <a:pt x="0" y="1"/>
                  </a:moveTo>
                  <a:lnTo>
                    <a:pt x="0" y="434"/>
                  </a:lnTo>
                  <a:lnTo>
                    <a:pt x="428" y="434"/>
                  </a:lnTo>
                  <a:lnTo>
                    <a:pt x="42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13"/>
            <p:cNvSpPr/>
            <p:nvPr/>
          </p:nvSpPr>
          <p:spPr>
            <a:xfrm>
              <a:off x="2275867" y="1993336"/>
              <a:ext cx="11181" cy="11208"/>
            </a:xfrm>
            <a:custGeom>
              <a:rect b="b" l="l" r="r" t="t"/>
              <a:pathLst>
                <a:path extrusionOk="0" h="435"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8" name="Google Shape;7518;p113"/>
          <p:cNvGrpSpPr/>
          <p:nvPr/>
        </p:nvGrpSpPr>
        <p:grpSpPr>
          <a:xfrm>
            <a:off x="4703750" y="1743724"/>
            <a:ext cx="401277" cy="379982"/>
            <a:chOff x="4703750" y="1743724"/>
            <a:chExt cx="401277" cy="379982"/>
          </a:xfrm>
        </p:grpSpPr>
        <p:sp>
          <p:nvSpPr>
            <p:cNvPr id="7519" name="Google Shape;7519;p113"/>
            <p:cNvSpPr/>
            <p:nvPr/>
          </p:nvSpPr>
          <p:spPr>
            <a:xfrm>
              <a:off x="4778152" y="1900891"/>
              <a:ext cx="237736" cy="222816"/>
            </a:xfrm>
            <a:custGeom>
              <a:rect b="b" l="l" r="r" t="t"/>
              <a:pathLst>
                <a:path extrusionOk="0" h="8648" w="9228">
                  <a:moveTo>
                    <a:pt x="8923" y="1"/>
                  </a:moveTo>
                  <a:lnTo>
                    <a:pt x="1233" y="7686"/>
                  </a:lnTo>
                  <a:cubicBezTo>
                    <a:pt x="905" y="8015"/>
                    <a:pt x="462" y="8205"/>
                    <a:pt x="1" y="8214"/>
                  </a:cubicBezTo>
                  <a:lnTo>
                    <a:pt x="10" y="8647"/>
                  </a:lnTo>
                  <a:cubicBezTo>
                    <a:pt x="586" y="8638"/>
                    <a:pt x="1133" y="8400"/>
                    <a:pt x="1543" y="7996"/>
                  </a:cubicBezTo>
                  <a:lnTo>
                    <a:pt x="9228" y="305"/>
                  </a:lnTo>
                  <a:lnTo>
                    <a:pt x="892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13"/>
            <p:cNvSpPr/>
            <p:nvPr/>
          </p:nvSpPr>
          <p:spPr>
            <a:xfrm>
              <a:off x="4703750" y="1878965"/>
              <a:ext cx="186984" cy="243763"/>
            </a:xfrm>
            <a:custGeom>
              <a:rect b="b" l="l" r="r" t="t"/>
              <a:pathLst>
                <a:path extrusionOk="0" h="9461" w="7258">
                  <a:moveTo>
                    <a:pt x="6948" y="0"/>
                  </a:moveTo>
                  <a:lnTo>
                    <a:pt x="1266" y="5682"/>
                  </a:lnTo>
                  <a:cubicBezTo>
                    <a:pt x="0" y="6948"/>
                    <a:pt x="662" y="9118"/>
                    <a:pt x="2422" y="9460"/>
                  </a:cubicBezTo>
                  <a:lnTo>
                    <a:pt x="2503" y="9037"/>
                  </a:lnTo>
                  <a:cubicBezTo>
                    <a:pt x="1656" y="8870"/>
                    <a:pt x="1042" y="8128"/>
                    <a:pt x="1042" y="7262"/>
                  </a:cubicBezTo>
                  <a:cubicBezTo>
                    <a:pt x="1042" y="6786"/>
                    <a:pt x="1233" y="6324"/>
                    <a:pt x="1571" y="5987"/>
                  </a:cubicBezTo>
                  <a:lnTo>
                    <a:pt x="7257" y="305"/>
                  </a:lnTo>
                  <a:lnTo>
                    <a:pt x="69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13"/>
            <p:cNvSpPr/>
            <p:nvPr/>
          </p:nvSpPr>
          <p:spPr>
            <a:xfrm>
              <a:off x="4890709" y="1743724"/>
              <a:ext cx="214318" cy="157192"/>
            </a:xfrm>
            <a:custGeom>
              <a:rect b="b" l="l" r="r" t="t"/>
              <a:pathLst>
                <a:path extrusionOk="0" h="6101" w="8319">
                  <a:moveTo>
                    <a:pt x="5864" y="0"/>
                  </a:moveTo>
                  <a:cubicBezTo>
                    <a:pt x="5291" y="0"/>
                    <a:pt x="4719" y="219"/>
                    <a:pt x="4283" y="657"/>
                  </a:cubicBezTo>
                  <a:lnTo>
                    <a:pt x="0" y="4945"/>
                  </a:lnTo>
                  <a:lnTo>
                    <a:pt x="300" y="5249"/>
                  </a:lnTo>
                  <a:lnTo>
                    <a:pt x="4588" y="962"/>
                  </a:lnTo>
                  <a:cubicBezTo>
                    <a:pt x="4940" y="619"/>
                    <a:pt x="5395" y="448"/>
                    <a:pt x="5850" y="448"/>
                  </a:cubicBezTo>
                  <a:cubicBezTo>
                    <a:pt x="6311" y="448"/>
                    <a:pt x="6772" y="624"/>
                    <a:pt x="7124" y="976"/>
                  </a:cubicBezTo>
                  <a:cubicBezTo>
                    <a:pt x="7824" y="1675"/>
                    <a:pt x="7828" y="2808"/>
                    <a:pt x="7138" y="3512"/>
                  </a:cubicBezTo>
                  <a:lnTo>
                    <a:pt x="4859" y="5796"/>
                  </a:lnTo>
                  <a:lnTo>
                    <a:pt x="5163" y="6101"/>
                  </a:lnTo>
                  <a:lnTo>
                    <a:pt x="7448" y="3822"/>
                  </a:lnTo>
                  <a:cubicBezTo>
                    <a:pt x="8318" y="2946"/>
                    <a:pt x="8318" y="1528"/>
                    <a:pt x="7448" y="657"/>
                  </a:cubicBezTo>
                  <a:cubicBezTo>
                    <a:pt x="7010" y="219"/>
                    <a:pt x="6436" y="0"/>
                    <a:pt x="58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13"/>
            <p:cNvSpPr/>
            <p:nvPr/>
          </p:nvSpPr>
          <p:spPr>
            <a:xfrm>
              <a:off x="4975055" y="1951287"/>
              <a:ext cx="129482" cy="172033"/>
            </a:xfrm>
            <a:custGeom>
              <a:rect b="b" l="l" r="r" t="t"/>
              <a:pathLst>
                <a:path extrusionOk="0" h="6677" w="5026">
                  <a:moveTo>
                    <a:pt x="1299" y="1"/>
                  </a:moveTo>
                  <a:lnTo>
                    <a:pt x="995" y="305"/>
                  </a:lnTo>
                  <a:lnTo>
                    <a:pt x="3864" y="3180"/>
                  </a:lnTo>
                  <a:cubicBezTo>
                    <a:pt x="4554" y="3889"/>
                    <a:pt x="4550" y="5016"/>
                    <a:pt x="3850" y="5716"/>
                  </a:cubicBezTo>
                  <a:cubicBezTo>
                    <a:pt x="3498" y="6068"/>
                    <a:pt x="3037" y="6244"/>
                    <a:pt x="2576" y="6244"/>
                  </a:cubicBezTo>
                  <a:cubicBezTo>
                    <a:pt x="2121" y="6244"/>
                    <a:pt x="1666" y="6073"/>
                    <a:pt x="1314" y="5730"/>
                  </a:cubicBezTo>
                  <a:lnTo>
                    <a:pt x="310" y="4726"/>
                  </a:lnTo>
                  <a:lnTo>
                    <a:pt x="0" y="5031"/>
                  </a:lnTo>
                  <a:lnTo>
                    <a:pt x="1009" y="6040"/>
                  </a:lnTo>
                  <a:cubicBezTo>
                    <a:pt x="1443" y="6464"/>
                    <a:pt x="2006" y="6676"/>
                    <a:pt x="2569" y="6676"/>
                  </a:cubicBezTo>
                  <a:cubicBezTo>
                    <a:pt x="3141" y="6676"/>
                    <a:pt x="3713" y="6457"/>
                    <a:pt x="4150" y="6020"/>
                  </a:cubicBezTo>
                  <a:cubicBezTo>
                    <a:pt x="5021" y="5154"/>
                    <a:pt x="5025" y="3751"/>
                    <a:pt x="4169" y="2875"/>
                  </a:cubicBezTo>
                  <a:lnTo>
                    <a:pt x="129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13"/>
            <p:cNvSpPr/>
            <p:nvPr/>
          </p:nvSpPr>
          <p:spPr>
            <a:xfrm>
              <a:off x="4926982" y="2024975"/>
              <a:ext cx="48227" cy="48103"/>
            </a:xfrm>
            <a:custGeom>
              <a:rect b="b" l="l" r="r" t="t"/>
              <a:pathLst>
                <a:path extrusionOk="0" h="1867" w="1872">
                  <a:moveTo>
                    <a:pt x="310" y="1"/>
                  </a:moveTo>
                  <a:lnTo>
                    <a:pt x="1" y="305"/>
                  </a:lnTo>
                  <a:lnTo>
                    <a:pt x="1562" y="1866"/>
                  </a:lnTo>
                  <a:lnTo>
                    <a:pt x="1871" y="1562"/>
                  </a:lnTo>
                  <a:lnTo>
                    <a:pt x="31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13"/>
            <p:cNvSpPr/>
            <p:nvPr/>
          </p:nvSpPr>
          <p:spPr>
            <a:xfrm>
              <a:off x="4770192" y="1868041"/>
              <a:ext cx="48073" cy="48103"/>
            </a:xfrm>
            <a:custGeom>
              <a:rect b="b" l="l" r="r" t="t"/>
              <a:pathLst>
                <a:path extrusionOk="0" h="1867" w="1866">
                  <a:moveTo>
                    <a:pt x="305" y="1"/>
                  </a:moveTo>
                  <a:lnTo>
                    <a:pt x="1" y="305"/>
                  </a:lnTo>
                  <a:lnTo>
                    <a:pt x="1557" y="1866"/>
                  </a:lnTo>
                  <a:lnTo>
                    <a:pt x="1866" y="1561"/>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13"/>
            <p:cNvSpPr/>
            <p:nvPr/>
          </p:nvSpPr>
          <p:spPr>
            <a:xfrm>
              <a:off x="4714287" y="1744188"/>
              <a:ext cx="177555" cy="123878"/>
            </a:xfrm>
            <a:custGeom>
              <a:rect b="b" l="l" r="r" t="t"/>
              <a:pathLst>
                <a:path extrusionOk="0" h="4808" w="6892">
                  <a:moveTo>
                    <a:pt x="2450" y="0"/>
                  </a:moveTo>
                  <a:cubicBezTo>
                    <a:pt x="1878" y="0"/>
                    <a:pt x="1307" y="218"/>
                    <a:pt x="871" y="653"/>
                  </a:cubicBezTo>
                  <a:cubicBezTo>
                    <a:pt x="5" y="1524"/>
                    <a:pt x="1" y="2923"/>
                    <a:pt x="857" y="3799"/>
                  </a:cubicBezTo>
                  <a:lnTo>
                    <a:pt x="1861" y="4808"/>
                  </a:lnTo>
                  <a:lnTo>
                    <a:pt x="2171" y="4503"/>
                  </a:lnTo>
                  <a:lnTo>
                    <a:pt x="1162" y="3494"/>
                  </a:lnTo>
                  <a:cubicBezTo>
                    <a:pt x="472" y="2790"/>
                    <a:pt x="476" y="1657"/>
                    <a:pt x="1176" y="958"/>
                  </a:cubicBezTo>
                  <a:cubicBezTo>
                    <a:pt x="1528" y="606"/>
                    <a:pt x="1990" y="430"/>
                    <a:pt x="2452" y="430"/>
                  </a:cubicBezTo>
                  <a:cubicBezTo>
                    <a:pt x="2907" y="430"/>
                    <a:pt x="3363" y="601"/>
                    <a:pt x="3712" y="944"/>
                  </a:cubicBezTo>
                  <a:lnTo>
                    <a:pt x="6587" y="3818"/>
                  </a:lnTo>
                  <a:lnTo>
                    <a:pt x="6891" y="3508"/>
                  </a:lnTo>
                  <a:lnTo>
                    <a:pt x="4017" y="639"/>
                  </a:lnTo>
                  <a:cubicBezTo>
                    <a:pt x="3581" y="213"/>
                    <a:pt x="3016" y="0"/>
                    <a:pt x="24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113"/>
            <p:cNvSpPr/>
            <p:nvPr/>
          </p:nvSpPr>
          <p:spPr>
            <a:xfrm>
              <a:off x="4836402" y="1862321"/>
              <a:ext cx="146151" cy="142815"/>
            </a:xfrm>
            <a:custGeom>
              <a:rect b="b" l="l" r="r" t="t"/>
              <a:pathLst>
                <a:path extrusionOk="0" h="5543" w="5673">
                  <a:moveTo>
                    <a:pt x="3938" y="434"/>
                  </a:moveTo>
                  <a:cubicBezTo>
                    <a:pt x="3994" y="434"/>
                    <a:pt x="4050" y="456"/>
                    <a:pt x="4093" y="499"/>
                  </a:cubicBezTo>
                  <a:lnTo>
                    <a:pt x="5111" y="1517"/>
                  </a:lnTo>
                  <a:cubicBezTo>
                    <a:pt x="5197" y="1603"/>
                    <a:pt x="5197" y="1741"/>
                    <a:pt x="5111" y="1822"/>
                  </a:cubicBezTo>
                  <a:lnTo>
                    <a:pt x="1885" y="5048"/>
                  </a:lnTo>
                  <a:cubicBezTo>
                    <a:pt x="1844" y="5091"/>
                    <a:pt x="1789" y="5112"/>
                    <a:pt x="1734" y="5112"/>
                  </a:cubicBezTo>
                  <a:cubicBezTo>
                    <a:pt x="1679" y="5112"/>
                    <a:pt x="1623" y="5091"/>
                    <a:pt x="1580" y="5048"/>
                  </a:cubicBezTo>
                  <a:lnTo>
                    <a:pt x="562" y="4025"/>
                  </a:lnTo>
                  <a:cubicBezTo>
                    <a:pt x="519" y="3987"/>
                    <a:pt x="495" y="3930"/>
                    <a:pt x="495" y="3873"/>
                  </a:cubicBezTo>
                  <a:cubicBezTo>
                    <a:pt x="495" y="3815"/>
                    <a:pt x="519" y="3763"/>
                    <a:pt x="562" y="3720"/>
                  </a:cubicBezTo>
                  <a:lnTo>
                    <a:pt x="3783" y="499"/>
                  </a:lnTo>
                  <a:cubicBezTo>
                    <a:pt x="3826" y="456"/>
                    <a:pt x="3882" y="434"/>
                    <a:pt x="3938" y="434"/>
                  </a:cubicBezTo>
                  <a:close/>
                  <a:moveTo>
                    <a:pt x="3936" y="0"/>
                  </a:moveTo>
                  <a:cubicBezTo>
                    <a:pt x="3770" y="0"/>
                    <a:pt x="3605" y="63"/>
                    <a:pt x="3479" y="189"/>
                  </a:cubicBezTo>
                  <a:lnTo>
                    <a:pt x="252" y="3416"/>
                  </a:lnTo>
                  <a:cubicBezTo>
                    <a:pt x="0" y="3668"/>
                    <a:pt x="0" y="4077"/>
                    <a:pt x="252" y="4334"/>
                  </a:cubicBezTo>
                  <a:lnTo>
                    <a:pt x="1276" y="5352"/>
                  </a:lnTo>
                  <a:cubicBezTo>
                    <a:pt x="1394" y="5476"/>
                    <a:pt x="1561" y="5543"/>
                    <a:pt x="1732" y="5543"/>
                  </a:cubicBezTo>
                  <a:cubicBezTo>
                    <a:pt x="1904" y="5543"/>
                    <a:pt x="2070" y="5476"/>
                    <a:pt x="2194" y="5352"/>
                  </a:cubicBezTo>
                  <a:lnTo>
                    <a:pt x="5416" y="2131"/>
                  </a:lnTo>
                  <a:cubicBezTo>
                    <a:pt x="5673" y="1874"/>
                    <a:pt x="5673" y="1465"/>
                    <a:pt x="5416" y="1212"/>
                  </a:cubicBezTo>
                  <a:lnTo>
                    <a:pt x="4397" y="189"/>
                  </a:lnTo>
                  <a:cubicBezTo>
                    <a:pt x="4269" y="63"/>
                    <a:pt x="4102" y="0"/>
                    <a:pt x="39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13"/>
            <p:cNvSpPr/>
            <p:nvPr/>
          </p:nvSpPr>
          <p:spPr>
            <a:xfrm>
              <a:off x="4962045" y="1833825"/>
              <a:ext cx="15715" cy="15845"/>
            </a:xfrm>
            <a:custGeom>
              <a:rect b="b" l="l" r="r" t="t"/>
              <a:pathLst>
                <a:path extrusionOk="0" h="615" w="610">
                  <a:moveTo>
                    <a:pt x="305" y="1"/>
                  </a:moveTo>
                  <a:lnTo>
                    <a:pt x="1" y="305"/>
                  </a:lnTo>
                  <a:lnTo>
                    <a:pt x="305" y="615"/>
                  </a:lnTo>
                  <a:lnTo>
                    <a:pt x="610" y="305"/>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13"/>
            <p:cNvSpPr/>
            <p:nvPr/>
          </p:nvSpPr>
          <p:spPr>
            <a:xfrm>
              <a:off x="4977735" y="1849541"/>
              <a:ext cx="15844" cy="15820"/>
            </a:xfrm>
            <a:custGeom>
              <a:rect b="b" l="l" r="r" t="t"/>
              <a:pathLst>
                <a:path extrusionOk="0" h="614" w="615">
                  <a:moveTo>
                    <a:pt x="310" y="0"/>
                  </a:moveTo>
                  <a:lnTo>
                    <a:pt x="1" y="309"/>
                  </a:lnTo>
                  <a:lnTo>
                    <a:pt x="310" y="614"/>
                  </a:lnTo>
                  <a:lnTo>
                    <a:pt x="615" y="309"/>
                  </a:lnTo>
                  <a:lnTo>
                    <a:pt x="31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13"/>
            <p:cNvSpPr/>
            <p:nvPr/>
          </p:nvSpPr>
          <p:spPr>
            <a:xfrm>
              <a:off x="4993553" y="1865335"/>
              <a:ext cx="15844" cy="15845"/>
            </a:xfrm>
            <a:custGeom>
              <a:rect b="b" l="l" r="r" t="t"/>
              <a:pathLst>
                <a:path extrusionOk="0" h="615" w="615">
                  <a:moveTo>
                    <a:pt x="305" y="1"/>
                  </a:moveTo>
                  <a:lnTo>
                    <a:pt x="1" y="310"/>
                  </a:lnTo>
                  <a:lnTo>
                    <a:pt x="305" y="615"/>
                  </a:lnTo>
                  <a:lnTo>
                    <a:pt x="615" y="310"/>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13"/>
            <p:cNvSpPr/>
            <p:nvPr/>
          </p:nvSpPr>
          <p:spPr>
            <a:xfrm>
              <a:off x="4993553" y="1833825"/>
              <a:ext cx="15844" cy="15845"/>
            </a:xfrm>
            <a:custGeom>
              <a:rect b="b" l="l" r="r" t="t"/>
              <a:pathLst>
                <a:path extrusionOk="0" h="615" w="615">
                  <a:moveTo>
                    <a:pt x="305" y="1"/>
                  </a:moveTo>
                  <a:lnTo>
                    <a:pt x="1" y="305"/>
                  </a:lnTo>
                  <a:lnTo>
                    <a:pt x="305" y="615"/>
                  </a:lnTo>
                  <a:lnTo>
                    <a:pt x="615" y="305"/>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13"/>
            <p:cNvSpPr/>
            <p:nvPr/>
          </p:nvSpPr>
          <p:spPr>
            <a:xfrm>
              <a:off x="5009371" y="1849644"/>
              <a:ext cx="15715" cy="15717"/>
            </a:xfrm>
            <a:custGeom>
              <a:rect b="b" l="l" r="r" t="t"/>
              <a:pathLst>
                <a:path extrusionOk="0" h="610" w="610">
                  <a:moveTo>
                    <a:pt x="305" y="1"/>
                  </a:moveTo>
                  <a:lnTo>
                    <a:pt x="1" y="305"/>
                  </a:lnTo>
                  <a:lnTo>
                    <a:pt x="305" y="610"/>
                  </a:lnTo>
                  <a:lnTo>
                    <a:pt x="610" y="305"/>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13"/>
            <p:cNvSpPr/>
            <p:nvPr/>
          </p:nvSpPr>
          <p:spPr>
            <a:xfrm>
              <a:off x="4977735" y="1818031"/>
              <a:ext cx="15844" cy="15820"/>
            </a:xfrm>
            <a:custGeom>
              <a:rect b="b" l="l" r="r" t="t"/>
              <a:pathLst>
                <a:path extrusionOk="0" h="614" w="615">
                  <a:moveTo>
                    <a:pt x="310" y="0"/>
                  </a:moveTo>
                  <a:lnTo>
                    <a:pt x="1" y="309"/>
                  </a:lnTo>
                  <a:lnTo>
                    <a:pt x="310" y="614"/>
                  </a:lnTo>
                  <a:lnTo>
                    <a:pt x="615" y="305"/>
                  </a:lnTo>
                  <a:lnTo>
                    <a:pt x="31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13"/>
            <p:cNvSpPr/>
            <p:nvPr/>
          </p:nvSpPr>
          <p:spPr>
            <a:xfrm>
              <a:off x="5025060" y="1833825"/>
              <a:ext cx="15844" cy="15845"/>
            </a:xfrm>
            <a:custGeom>
              <a:rect b="b" l="l" r="r" t="t"/>
              <a:pathLst>
                <a:path extrusionOk="0" h="615" w="615">
                  <a:moveTo>
                    <a:pt x="310" y="1"/>
                  </a:moveTo>
                  <a:lnTo>
                    <a:pt x="1" y="305"/>
                  </a:lnTo>
                  <a:lnTo>
                    <a:pt x="310" y="615"/>
                  </a:lnTo>
                  <a:lnTo>
                    <a:pt x="615" y="305"/>
                  </a:lnTo>
                  <a:lnTo>
                    <a:pt x="31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13"/>
            <p:cNvSpPr/>
            <p:nvPr/>
          </p:nvSpPr>
          <p:spPr>
            <a:xfrm>
              <a:off x="5009371" y="1818031"/>
              <a:ext cx="15715" cy="15820"/>
            </a:xfrm>
            <a:custGeom>
              <a:rect b="b" l="l" r="r" t="t"/>
              <a:pathLst>
                <a:path extrusionOk="0" h="614" w="610">
                  <a:moveTo>
                    <a:pt x="305" y="0"/>
                  </a:moveTo>
                  <a:lnTo>
                    <a:pt x="1" y="309"/>
                  </a:lnTo>
                  <a:lnTo>
                    <a:pt x="305" y="614"/>
                  </a:lnTo>
                  <a:lnTo>
                    <a:pt x="610" y="309"/>
                  </a:lnTo>
                  <a:lnTo>
                    <a:pt x="3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13"/>
            <p:cNvSpPr/>
            <p:nvPr/>
          </p:nvSpPr>
          <p:spPr>
            <a:xfrm>
              <a:off x="4993553" y="1802211"/>
              <a:ext cx="15844" cy="15845"/>
            </a:xfrm>
            <a:custGeom>
              <a:rect b="b" l="l" r="r" t="t"/>
              <a:pathLst>
                <a:path extrusionOk="0" h="615" w="615">
                  <a:moveTo>
                    <a:pt x="305" y="0"/>
                  </a:moveTo>
                  <a:lnTo>
                    <a:pt x="1" y="310"/>
                  </a:lnTo>
                  <a:lnTo>
                    <a:pt x="305" y="614"/>
                  </a:lnTo>
                  <a:lnTo>
                    <a:pt x="615" y="310"/>
                  </a:lnTo>
                  <a:lnTo>
                    <a:pt x="3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13"/>
            <p:cNvSpPr/>
            <p:nvPr/>
          </p:nvSpPr>
          <p:spPr>
            <a:xfrm>
              <a:off x="4841065" y="2017864"/>
              <a:ext cx="15818" cy="15845"/>
            </a:xfrm>
            <a:custGeom>
              <a:rect b="b" l="l" r="r" t="t"/>
              <a:pathLst>
                <a:path extrusionOk="0" h="615" w="614">
                  <a:moveTo>
                    <a:pt x="309" y="1"/>
                  </a:moveTo>
                  <a:lnTo>
                    <a:pt x="0" y="305"/>
                  </a:lnTo>
                  <a:lnTo>
                    <a:pt x="309" y="615"/>
                  </a:lnTo>
                  <a:lnTo>
                    <a:pt x="614" y="305"/>
                  </a:lnTo>
                  <a:lnTo>
                    <a:pt x="3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13"/>
            <p:cNvSpPr/>
            <p:nvPr/>
          </p:nvSpPr>
          <p:spPr>
            <a:xfrm>
              <a:off x="4809557" y="1986353"/>
              <a:ext cx="15818" cy="15717"/>
            </a:xfrm>
            <a:custGeom>
              <a:rect b="b" l="l" r="r" t="t"/>
              <a:pathLst>
                <a:path extrusionOk="0" h="610" w="614">
                  <a:moveTo>
                    <a:pt x="305" y="1"/>
                  </a:moveTo>
                  <a:lnTo>
                    <a:pt x="0" y="305"/>
                  </a:lnTo>
                  <a:lnTo>
                    <a:pt x="305" y="610"/>
                  </a:lnTo>
                  <a:lnTo>
                    <a:pt x="614" y="305"/>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13"/>
            <p:cNvSpPr/>
            <p:nvPr/>
          </p:nvSpPr>
          <p:spPr>
            <a:xfrm>
              <a:off x="4825246" y="2002044"/>
              <a:ext cx="15844" cy="15845"/>
            </a:xfrm>
            <a:custGeom>
              <a:rect b="b" l="l" r="r" t="t"/>
              <a:pathLst>
                <a:path extrusionOk="0" h="615" w="615">
                  <a:moveTo>
                    <a:pt x="309" y="1"/>
                  </a:moveTo>
                  <a:lnTo>
                    <a:pt x="0" y="310"/>
                  </a:lnTo>
                  <a:lnTo>
                    <a:pt x="309" y="615"/>
                  </a:lnTo>
                  <a:lnTo>
                    <a:pt x="614" y="310"/>
                  </a:lnTo>
                  <a:lnTo>
                    <a:pt x="3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13"/>
            <p:cNvSpPr/>
            <p:nvPr/>
          </p:nvSpPr>
          <p:spPr>
            <a:xfrm>
              <a:off x="4793739" y="2002044"/>
              <a:ext cx="15844" cy="15845"/>
            </a:xfrm>
            <a:custGeom>
              <a:rect b="b" l="l" r="r" t="t"/>
              <a:pathLst>
                <a:path extrusionOk="0" h="615" w="615">
                  <a:moveTo>
                    <a:pt x="309" y="1"/>
                  </a:moveTo>
                  <a:lnTo>
                    <a:pt x="0" y="310"/>
                  </a:lnTo>
                  <a:lnTo>
                    <a:pt x="309" y="615"/>
                  </a:lnTo>
                  <a:lnTo>
                    <a:pt x="614" y="310"/>
                  </a:lnTo>
                  <a:lnTo>
                    <a:pt x="3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13"/>
            <p:cNvSpPr/>
            <p:nvPr/>
          </p:nvSpPr>
          <p:spPr>
            <a:xfrm>
              <a:off x="4825246" y="2033684"/>
              <a:ext cx="15844" cy="15717"/>
            </a:xfrm>
            <a:custGeom>
              <a:rect b="b" l="l" r="r" t="t"/>
              <a:pathLst>
                <a:path extrusionOk="0" h="610" w="615">
                  <a:moveTo>
                    <a:pt x="309" y="1"/>
                  </a:moveTo>
                  <a:lnTo>
                    <a:pt x="0" y="305"/>
                  </a:lnTo>
                  <a:lnTo>
                    <a:pt x="309" y="610"/>
                  </a:lnTo>
                  <a:lnTo>
                    <a:pt x="614" y="305"/>
                  </a:lnTo>
                  <a:lnTo>
                    <a:pt x="3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13"/>
            <p:cNvSpPr/>
            <p:nvPr/>
          </p:nvSpPr>
          <p:spPr>
            <a:xfrm>
              <a:off x="4809557" y="2017864"/>
              <a:ext cx="15818" cy="15845"/>
            </a:xfrm>
            <a:custGeom>
              <a:rect b="b" l="l" r="r" t="t"/>
              <a:pathLst>
                <a:path extrusionOk="0" h="615" w="614">
                  <a:moveTo>
                    <a:pt x="305" y="1"/>
                  </a:moveTo>
                  <a:lnTo>
                    <a:pt x="0" y="305"/>
                  </a:lnTo>
                  <a:lnTo>
                    <a:pt x="305" y="615"/>
                  </a:lnTo>
                  <a:lnTo>
                    <a:pt x="614" y="305"/>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13"/>
            <p:cNvSpPr/>
            <p:nvPr/>
          </p:nvSpPr>
          <p:spPr>
            <a:xfrm>
              <a:off x="4793739" y="2033684"/>
              <a:ext cx="15844" cy="15717"/>
            </a:xfrm>
            <a:custGeom>
              <a:rect b="b" l="l" r="r" t="t"/>
              <a:pathLst>
                <a:path extrusionOk="0" h="610" w="615">
                  <a:moveTo>
                    <a:pt x="309" y="1"/>
                  </a:moveTo>
                  <a:lnTo>
                    <a:pt x="0" y="305"/>
                  </a:lnTo>
                  <a:lnTo>
                    <a:pt x="309" y="610"/>
                  </a:lnTo>
                  <a:lnTo>
                    <a:pt x="614" y="305"/>
                  </a:lnTo>
                  <a:lnTo>
                    <a:pt x="3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13"/>
            <p:cNvSpPr/>
            <p:nvPr/>
          </p:nvSpPr>
          <p:spPr>
            <a:xfrm>
              <a:off x="4809557" y="2049375"/>
              <a:ext cx="15818" cy="15845"/>
            </a:xfrm>
            <a:custGeom>
              <a:rect b="b" l="l" r="r" t="t"/>
              <a:pathLst>
                <a:path extrusionOk="0" h="615" w="614">
                  <a:moveTo>
                    <a:pt x="305" y="1"/>
                  </a:moveTo>
                  <a:lnTo>
                    <a:pt x="0" y="310"/>
                  </a:lnTo>
                  <a:lnTo>
                    <a:pt x="305" y="615"/>
                  </a:lnTo>
                  <a:lnTo>
                    <a:pt x="614" y="310"/>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13"/>
            <p:cNvSpPr/>
            <p:nvPr/>
          </p:nvSpPr>
          <p:spPr>
            <a:xfrm>
              <a:off x="4777921" y="2017864"/>
              <a:ext cx="15844" cy="15845"/>
            </a:xfrm>
            <a:custGeom>
              <a:rect b="b" l="l" r="r" t="t"/>
              <a:pathLst>
                <a:path extrusionOk="0" h="615" w="615">
                  <a:moveTo>
                    <a:pt x="310" y="1"/>
                  </a:moveTo>
                  <a:lnTo>
                    <a:pt x="0" y="305"/>
                  </a:lnTo>
                  <a:lnTo>
                    <a:pt x="310" y="615"/>
                  </a:lnTo>
                  <a:lnTo>
                    <a:pt x="614" y="305"/>
                  </a:lnTo>
                  <a:lnTo>
                    <a:pt x="31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13"/>
            <p:cNvSpPr/>
            <p:nvPr/>
          </p:nvSpPr>
          <p:spPr>
            <a:xfrm>
              <a:off x="4809557" y="1865335"/>
              <a:ext cx="15818" cy="15845"/>
            </a:xfrm>
            <a:custGeom>
              <a:rect b="b" l="l" r="r" t="t"/>
              <a:pathLst>
                <a:path extrusionOk="0" h="615" w="614">
                  <a:moveTo>
                    <a:pt x="305" y="1"/>
                  </a:moveTo>
                  <a:lnTo>
                    <a:pt x="0" y="310"/>
                  </a:lnTo>
                  <a:lnTo>
                    <a:pt x="305" y="615"/>
                  </a:lnTo>
                  <a:lnTo>
                    <a:pt x="614" y="310"/>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13"/>
            <p:cNvSpPr/>
            <p:nvPr/>
          </p:nvSpPr>
          <p:spPr>
            <a:xfrm>
              <a:off x="4841065" y="1833825"/>
              <a:ext cx="15818" cy="15845"/>
            </a:xfrm>
            <a:custGeom>
              <a:rect b="b" l="l" r="r" t="t"/>
              <a:pathLst>
                <a:path extrusionOk="0" h="615" w="614">
                  <a:moveTo>
                    <a:pt x="309" y="1"/>
                  </a:moveTo>
                  <a:lnTo>
                    <a:pt x="0" y="305"/>
                  </a:lnTo>
                  <a:lnTo>
                    <a:pt x="309" y="615"/>
                  </a:lnTo>
                  <a:lnTo>
                    <a:pt x="614" y="305"/>
                  </a:lnTo>
                  <a:lnTo>
                    <a:pt x="30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13"/>
            <p:cNvSpPr/>
            <p:nvPr/>
          </p:nvSpPr>
          <p:spPr>
            <a:xfrm>
              <a:off x="4825349" y="1849541"/>
              <a:ext cx="15741" cy="15820"/>
            </a:xfrm>
            <a:custGeom>
              <a:rect b="b" l="l" r="r" t="t"/>
              <a:pathLst>
                <a:path extrusionOk="0" h="614" w="611">
                  <a:moveTo>
                    <a:pt x="305" y="0"/>
                  </a:moveTo>
                  <a:lnTo>
                    <a:pt x="1" y="309"/>
                  </a:lnTo>
                  <a:lnTo>
                    <a:pt x="305" y="614"/>
                  </a:lnTo>
                  <a:lnTo>
                    <a:pt x="610" y="309"/>
                  </a:lnTo>
                  <a:lnTo>
                    <a:pt x="3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13"/>
            <p:cNvSpPr/>
            <p:nvPr/>
          </p:nvSpPr>
          <p:spPr>
            <a:xfrm>
              <a:off x="4809557" y="1833825"/>
              <a:ext cx="15818" cy="15845"/>
            </a:xfrm>
            <a:custGeom>
              <a:rect b="b" l="l" r="r" t="t"/>
              <a:pathLst>
                <a:path extrusionOk="0" h="615" w="614">
                  <a:moveTo>
                    <a:pt x="305" y="1"/>
                  </a:moveTo>
                  <a:lnTo>
                    <a:pt x="0" y="305"/>
                  </a:lnTo>
                  <a:lnTo>
                    <a:pt x="305" y="615"/>
                  </a:lnTo>
                  <a:lnTo>
                    <a:pt x="614" y="305"/>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13"/>
            <p:cNvSpPr/>
            <p:nvPr/>
          </p:nvSpPr>
          <p:spPr>
            <a:xfrm>
              <a:off x="4793739" y="1849541"/>
              <a:ext cx="15844" cy="15820"/>
            </a:xfrm>
            <a:custGeom>
              <a:rect b="b" l="l" r="r" t="t"/>
              <a:pathLst>
                <a:path extrusionOk="0" h="614" w="615">
                  <a:moveTo>
                    <a:pt x="309" y="0"/>
                  </a:moveTo>
                  <a:lnTo>
                    <a:pt x="0" y="309"/>
                  </a:lnTo>
                  <a:lnTo>
                    <a:pt x="309" y="614"/>
                  </a:lnTo>
                  <a:lnTo>
                    <a:pt x="614" y="309"/>
                  </a:lnTo>
                  <a:lnTo>
                    <a:pt x="3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13"/>
            <p:cNvSpPr/>
            <p:nvPr/>
          </p:nvSpPr>
          <p:spPr>
            <a:xfrm>
              <a:off x="4825246" y="1818031"/>
              <a:ext cx="15844" cy="15717"/>
            </a:xfrm>
            <a:custGeom>
              <a:rect b="b" l="l" r="r" t="t"/>
              <a:pathLst>
                <a:path extrusionOk="0" h="610" w="615">
                  <a:moveTo>
                    <a:pt x="309" y="0"/>
                  </a:moveTo>
                  <a:lnTo>
                    <a:pt x="0" y="309"/>
                  </a:lnTo>
                  <a:lnTo>
                    <a:pt x="309" y="609"/>
                  </a:lnTo>
                  <a:lnTo>
                    <a:pt x="614" y="305"/>
                  </a:lnTo>
                  <a:lnTo>
                    <a:pt x="3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13"/>
            <p:cNvSpPr/>
            <p:nvPr/>
          </p:nvSpPr>
          <p:spPr>
            <a:xfrm>
              <a:off x="4809557" y="1802211"/>
              <a:ext cx="15818" cy="15845"/>
            </a:xfrm>
            <a:custGeom>
              <a:rect b="b" l="l" r="r" t="t"/>
              <a:pathLst>
                <a:path extrusionOk="0" h="615" w="614">
                  <a:moveTo>
                    <a:pt x="305" y="0"/>
                  </a:moveTo>
                  <a:lnTo>
                    <a:pt x="0" y="310"/>
                  </a:lnTo>
                  <a:lnTo>
                    <a:pt x="305" y="614"/>
                  </a:lnTo>
                  <a:lnTo>
                    <a:pt x="614" y="310"/>
                  </a:lnTo>
                  <a:lnTo>
                    <a:pt x="30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13"/>
            <p:cNvSpPr/>
            <p:nvPr/>
          </p:nvSpPr>
          <p:spPr>
            <a:xfrm>
              <a:off x="4778049" y="1833825"/>
              <a:ext cx="15715" cy="15845"/>
            </a:xfrm>
            <a:custGeom>
              <a:rect b="b" l="l" r="r" t="t"/>
              <a:pathLst>
                <a:path extrusionOk="0" h="615" w="610">
                  <a:moveTo>
                    <a:pt x="305" y="1"/>
                  </a:moveTo>
                  <a:lnTo>
                    <a:pt x="0" y="305"/>
                  </a:lnTo>
                  <a:lnTo>
                    <a:pt x="305" y="615"/>
                  </a:lnTo>
                  <a:lnTo>
                    <a:pt x="609" y="305"/>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13"/>
            <p:cNvSpPr/>
            <p:nvPr/>
          </p:nvSpPr>
          <p:spPr>
            <a:xfrm>
              <a:off x="4793739" y="1818031"/>
              <a:ext cx="15844" cy="15820"/>
            </a:xfrm>
            <a:custGeom>
              <a:rect b="b" l="l" r="r" t="t"/>
              <a:pathLst>
                <a:path extrusionOk="0" h="614" w="615">
                  <a:moveTo>
                    <a:pt x="309" y="0"/>
                  </a:moveTo>
                  <a:lnTo>
                    <a:pt x="0" y="309"/>
                  </a:lnTo>
                  <a:lnTo>
                    <a:pt x="309" y="614"/>
                  </a:lnTo>
                  <a:lnTo>
                    <a:pt x="614" y="309"/>
                  </a:lnTo>
                  <a:lnTo>
                    <a:pt x="30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13"/>
            <p:cNvSpPr/>
            <p:nvPr/>
          </p:nvSpPr>
          <p:spPr>
            <a:xfrm>
              <a:off x="4977735" y="2002044"/>
              <a:ext cx="15844" cy="15845"/>
            </a:xfrm>
            <a:custGeom>
              <a:rect b="b" l="l" r="r" t="t"/>
              <a:pathLst>
                <a:path extrusionOk="0" h="615" w="615">
                  <a:moveTo>
                    <a:pt x="310" y="1"/>
                  </a:moveTo>
                  <a:lnTo>
                    <a:pt x="1" y="310"/>
                  </a:lnTo>
                  <a:lnTo>
                    <a:pt x="310" y="615"/>
                  </a:lnTo>
                  <a:lnTo>
                    <a:pt x="615" y="310"/>
                  </a:lnTo>
                  <a:lnTo>
                    <a:pt x="31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13"/>
            <p:cNvSpPr/>
            <p:nvPr/>
          </p:nvSpPr>
          <p:spPr>
            <a:xfrm>
              <a:off x="4993553" y="1986353"/>
              <a:ext cx="15844" cy="15717"/>
            </a:xfrm>
            <a:custGeom>
              <a:rect b="b" l="l" r="r" t="t"/>
              <a:pathLst>
                <a:path extrusionOk="0" h="610" w="615">
                  <a:moveTo>
                    <a:pt x="305" y="1"/>
                  </a:moveTo>
                  <a:lnTo>
                    <a:pt x="1" y="305"/>
                  </a:lnTo>
                  <a:lnTo>
                    <a:pt x="305" y="610"/>
                  </a:lnTo>
                  <a:lnTo>
                    <a:pt x="615" y="305"/>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13"/>
            <p:cNvSpPr/>
            <p:nvPr/>
          </p:nvSpPr>
          <p:spPr>
            <a:xfrm>
              <a:off x="4962045" y="2017864"/>
              <a:ext cx="15715" cy="15845"/>
            </a:xfrm>
            <a:custGeom>
              <a:rect b="b" l="l" r="r" t="t"/>
              <a:pathLst>
                <a:path extrusionOk="0" h="615" w="610">
                  <a:moveTo>
                    <a:pt x="305" y="1"/>
                  </a:moveTo>
                  <a:lnTo>
                    <a:pt x="1" y="305"/>
                  </a:lnTo>
                  <a:lnTo>
                    <a:pt x="305" y="615"/>
                  </a:lnTo>
                  <a:lnTo>
                    <a:pt x="610" y="305"/>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13"/>
            <p:cNvSpPr/>
            <p:nvPr/>
          </p:nvSpPr>
          <p:spPr>
            <a:xfrm>
              <a:off x="5009371" y="2002044"/>
              <a:ext cx="15715" cy="15845"/>
            </a:xfrm>
            <a:custGeom>
              <a:rect b="b" l="l" r="r" t="t"/>
              <a:pathLst>
                <a:path extrusionOk="0" h="615" w="610">
                  <a:moveTo>
                    <a:pt x="305" y="1"/>
                  </a:moveTo>
                  <a:lnTo>
                    <a:pt x="1" y="310"/>
                  </a:lnTo>
                  <a:lnTo>
                    <a:pt x="305" y="615"/>
                  </a:lnTo>
                  <a:lnTo>
                    <a:pt x="610" y="310"/>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13"/>
            <p:cNvSpPr/>
            <p:nvPr/>
          </p:nvSpPr>
          <p:spPr>
            <a:xfrm>
              <a:off x="4977735" y="2033684"/>
              <a:ext cx="15844" cy="15717"/>
            </a:xfrm>
            <a:custGeom>
              <a:rect b="b" l="l" r="r" t="t"/>
              <a:pathLst>
                <a:path extrusionOk="0" h="610" w="615">
                  <a:moveTo>
                    <a:pt x="310" y="1"/>
                  </a:moveTo>
                  <a:lnTo>
                    <a:pt x="1" y="305"/>
                  </a:lnTo>
                  <a:lnTo>
                    <a:pt x="310" y="610"/>
                  </a:lnTo>
                  <a:lnTo>
                    <a:pt x="615" y="305"/>
                  </a:lnTo>
                  <a:lnTo>
                    <a:pt x="31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13"/>
            <p:cNvSpPr/>
            <p:nvPr/>
          </p:nvSpPr>
          <p:spPr>
            <a:xfrm>
              <a:off x="4993553" y="2017864"/>
              <a:ext cx="15844" cy="15845"/>
            </a:xfrm>
            <a:custGeom>
              <a:rect b="b" l="l" r="r" t="t"/>
              <a:pathLst>
                <a:path extrusionOk="0" h="615" w="615">
                  <a:moveTo>
                    <a:pt x="305" y="1"/>
                  </a:moveTo>
                  <a:lnTo>
                    <a:pt x="1" y="305"/>
                  </a:lnTo>
                  <a:lnTo>
                    <a:pt x="305" y="615"/>
                  </a:lnTo>
                  <a:lnTo>
                    <a:pt x="615" y="305"/>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13"/>
            <p:cNvSpPr/>
            <p:nvPr/>
          </p:nvSpPr>
          <p:spPr>
            <a:xfrm>
              <a:off x="4993553" y="2049375"/>
              <a:ext cx="15844" cy="15845"/>
            </a:xfrm>
            <a:custGeom>
              <a:rect b="b" l="l" r="r" t="t"/>
              <a:pathLst>
                <a:path extrusionOk="0" h="615" w="615">
                  <a:moveTo>
                    <a:pt x="305" y="1"/>
                  </a:moveTo>
                  <a:lnTo>
                    <a:pt x="1" y="310"/>
                  </a:lnTo>
                  <a:lnTo>
                    <a:pt x="305" y="615"/>
                  </a:lnTo>
                  <a:lnTo>
                    <a:pt x="615" y="310"/>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13"/>
            <p:cNvSpPr/>
            <p:nvPr/>
          </p:nvSpPr>
          <p:spPr>
            <a:xfrm>
              <a:off x="5009371" y="2033684"/>
              <a:ext cx="15715" cy="15717"/>
            </a:xfrm>
            <a:custGeom>
              <a:rect b="b" l="l" r="r" t="t"/>
              <a:pathLst>
                <a:path extrusionOk="0" h="610" w="610">
                  <a:moveTo>
                    <a:pt x="305" y="1"/>
                  </a:moveTo>
                  <a:lnTo>
                    <a:pt x="1" y="305"/>
                  </a:lnTo>
                  <a:lnTo>
                    <a:pt x="305" y="610"/>
                  </a:lnTo>
                  <a:lnTo>
                    <a:pt x="610" y="305"/>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13"/>
            <p:cNvSpPr/>
            <p:nvPr/>
          </p:nvSpPr>
          <p:spPr>
            <a:xfrm>
              <a:off x="5025060" y="2017864"/>
              <a:ext cx="15844" cy="15845"/>
            </a:xfrm>
            <a:custGeom>
              <a:rect b="b" l="l" r="r" t="t"/>
              <a:pathLst>
                <a:path extrusionOk="0" h="615" w="615">
                  <a:moveTo>
                    <a:pt x="310" y="1"/>
                  </a:moveTo>
                  <a:lnTo>
                    <a:pt x="1" y="305"/>
                  </a:lnTo>
                  <a:lnTo>
                    <a:pt x="310" y="615"/>
                  </a:lnTo>
                  <a:lnTo>
                    <a:pt x="615" y="305"/>
                  </a:lnTo>
                  <a:lnTo>
                    <a:pt x="31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113"/>
          <p:cNvGrpSpPr/>
          <p:nvPr/>
        </p:nvGrpSpPr>
        <p:grpSpPr>
          <a:xfrm>
            <a:off x="7315037" y="3513419"/>
            <a:ext cx="232841" cy="380111"/>
            <a:chOff x="7315037" y="3513419"/>
            <a:chExt cx="232841" cy="380111"/>
          </a:xfrm>
        </p:grpSpPr>
        <p:sp>
          <p:nvSpPr>
            <p:cNvPr id="7564" name="Google Shape;7564;p113"/>
            <p:cNvSpPr/>
            <p:nvPr/>
          </p:nvSpPr>
          <p:spPr>
            <a:xfrm>
              <a:off x="7315166" y="3750689"/>
              <a:ext cx="204503" cy="142841"/>
            </a:xfrm>
            <a:custGeom>
              <a:rect b="b" l="l" r="r" t="t"/>
              <a:pathLst>
                <a:path extrusionOk="0" h="5544" w="7938">
                  <a:moveTo>
                    <a:pt x="7505" y="0"/>
                  </a:moveTo>
                  <a:lnTo>
                    <a:pt x="7505" y="1923"/>
                  </a:lnTo>
                  <a:cubicBezTo>
                    <a:pt x="7505" y="2279"/>
                    <a:pt x="7210" y="2570"/>
                    <a:pt x="6853" y="2570"/>
                  </a:cubicBezTo>
                  <a:lnTo>
                    <a:pt x="1085" y="2570"/>
                  </a:lnTo>
                  <a:cubicBezTo>
                    <a:pt x="724" y="2570"/>
                    <a:pt x="433" y="2279"/>
                    <a:pt x="433" y="1923"/>
                  </a:cubicBezTo>
                  <a:lnTo>
                    <a:pt x="433" y="685"/>
                  </a:lnTo>
                  <a:lnTo>
                    <a:pt x="0" y="685"/>
                  </a:lnTo>
                  <a:lnTo>
                    <a:pt x="0" y="1923"/>
                  </a:lnTo>
                  <a:cubicBezTo>
                    <a:pt x="0" y="2451"/>
                    <a:pt x="386" y="2903"/>
                    <a:pt x="909" y="2993"/>
                  </a:cubicBezTo>
                  <a:lnTo>
                    <a:pt x="1295" y="4702"/>
                  </a:lnTo>
                  <a:cubicBezTo>
                    <a:pt x="1408" y="5193"/>
                    <a:pt x="1841" y="5544"/>
                    <a:pt x="2341" y="5544"/>
                  </a:cubicBezTo>
                  <a:cubicBezTo>
                    <a:pt x="2344" y="5544"/>
                    <a:pt x="2348" y="5544"/>
                    <a:pt x="2351" y="5544"/>
                  </a:cubicBezTo>
                  <a:lnTo>
                    <a:pt x="2751" y="5544"/>
                  </a:lnTo>
                  <a:lnTo>
                    <a:pt x="2751" y="5111"/>
                  </a:lnTo>
                  <a:lnTo>
                    <a:pt x="2351" y="5111"/>
                  </a:lnTo>
                  <a:cubicBezTo>
                    <a:pt x="2046" y="5111"/>
                    <a:pt x="1785" y="4901"/>
                    <a:pt x="1718" y="4606"/>
                  </a:cubicBezTo>
                  <a:lnTo>
                    <a:pt x="1356" y="3003"/>
                  </a:lnTo>
                  <a:lnTo>
                    <a:pt x="6586" y="3003"/>
                  </a:lnTo>
                  <a:lnTo>
                    <a:pt x="6220" y="4606"/>
                  </a:lnTo>
                  <a:cubicBezTo>
                    <a:pt x="6154" y="4898"/>
                    <a:pt x="5897" y="5111"/>
                    <a:pt x="5597" y="5111"/>
                  </a:cubicBezTo>
                  <a:cubicBezTo>
                    <a:pt x="5594" y="5111"/>
                    <a:pt x="5590" y="5111"/>
                    <a:pt x="5587" y="5111"/>
                  </a:cubicBezTo>
                  <a:lnTo>
                    <a:pt x="3184" y="5111"/>
                  </a:lnTo>
                  <a:lnTo>
                    <a:pt x="3184" y="5544"/>
                  </a:lnTo>
                  <a:lnTo>
                    <a:pt x="5587" y="5544"/>
                  </a:lnTo>
                  <a:cubicBezTo>
                    <a:pt x="6091" y="5544"/>
                    <a:pt x="6529" y="5196"/>
                    <a:pt x="6639" y="4702"/>
                  </a:cubicBezTo>
                  <a:lnTo>
                    <a:pt x="7029" y="2988"/>
                  </a:lnTo>
                  <a:cubicBezTo>
                    <a:pt x="7552" y="2903"/>
                    <a:pt x="7938" y="2451"/>
                    <a:pt x="7933" y="1918"/>
                  </a:cubicBezTo>
                  <a:lnTo>
                    <a:pt x="79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13"/>
            <p:cNvSpPr/>
            <p:nvPr/>
          </p:nvSpPr>
          <p:spPr>
            <a:xfrm>
              <a:off x="7334153" y="3588833"/>
              <a:ext cx="92101" cy="85849"/>
            </a:xfrm>
            <a:custGeom>
              <a:rect b="b" l="l" r="r" t="t"/>
              <a:pathLst>
                <a:path extrusionOk="0" h="3332" w="3575">
                  <a:moveTo>
                    <a:pt x="2318" y="1201"/>
                  </a:moveTo>
                  <a:cubicBezTo>
                    <a:pt x="2422" y="1201"/>
                    <a:pt x="2525" y="1240"/>
                    <a:pt x="2604" y="1319"/>
                  </a:cubicBezTo>
                  <a:cubicBezTo>
                    <a:pt x="2766" y="1476"/>
                    <a:pt x="2766" y="1733"/>
                    <a:pt x="2609" y="1895"/>
                  </a:cubicBezTo>
                  <a:lnTo>
                    <a:pt x="1790" y="2718"/>
                  </a:lnTo>
                  <a:lnTo>
                    <a:pt x="967" y="1895"/>
                  </a:lnTo>
                  <a:cubicBezTo>
                    <a:pt x="891" y="1818"/>
                    <a:pt x="848" y="1714"/>
                    <a:pt x="848" y="1609"/>
                  </a:cubicBezTo>
                  <a:lnTo>
                    <a:pt x="848" y="1604"/>
                  </a:lnTo>
                  <a:cubicBezTo>
                    <a:pt x="851" y="1362"/>
                    <a:pt x="1051" y="1201"/>
                    <a:pt x="1260" y="1201"/>
                  </a:cubicBezTo>
                  <a:cubicBezTo>
                    <a:pt x="1359" y="1201"/>
                    <a:pt x="1460" y="1238"/>
                    <a:pt x="1543" y="1319"/>
                  </a:cubicBezTo>
                  <a:lnTo>
                    <a:pt x="1785" y="1566"/>
                  </a:lnTo>
                  <a:lnTo>
                    <a:pt x="2033" y="1319"/>
                  </a:lnTo>
                  <a:cubicBezTo>
                    <a:pt x="2111" y="1240"/>
                    <a:pt x="2215" y="1201"/>
                    <a:pt x="2318" y="1201"/>
                  </a:cubicBezTo>
                  <a:close/>
                  <a:moveTo>
                    <a:pt x="1785" y="1"/>
                  </a:moveTo>
                  <a:cubicBezTo>
                    <a:pt x="658" y="1"/>
                    <a:pt x="1" y="1281"/>
                    <a:pt x="662" y="2199"/>
                  </a:cubicBezTo>
                  <a:lnTo>
                    <a:pt x="1785" y="3332"/>
                  </a:lnTo>
                  <a:lnTo>
                    <a:pt x="2913" y="2199"/>
                  </a:lnTo>
                  <a:cubicBezTo>
                    <a:pt x="3575" y="1281"/>
                    <a:pt x="2918" y="1"/>
                    <a:pt x="178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13"/>
            <p:cNvSpPr/>
            <p:nvPr/>
          </p:nvSpPr>
          <p:spPr>
            <a:xfrm>
              <a:off x="7341521" y="3687539"/>
              <a:ext cx="151664" cy="100303"/>
            </a:xfrm>
            <a:custGeom>
              <a:rect b="b" l="l" r="r" t="t"/>
              <a:pathLst>
                <a:path extrusionOk="0" h="3893" w="5887">
                  <a:moveTo>
                    <a:pt x="4126" y="0"/>
                  </a:moveTo>
                  <a:lnTo>
                    <a:pt x="2651" y="2946"/>
                  </a:lnTo>
                  <a:lnTo>
                    <a:pt x="1495" y="752"/>
                  </a:lnTo>
                  <a:lnTo>
                    <a:pt x="933" y="1875"/>
                  </a:lnTo>
                  <a:lnTo>
                    <a:pt x="0" y="1875"/>
                  </a:lnTo>
                  <a:lnTo>
                    <a:pt x="0" y="2308"/>
                  </a:lnTo>
                  <a:lnTo>
                    <a:pt x="1200" y="2308"/>
                  </a:lnTo>
                  <a:lnTo>
                    <a:pt x="1504" y="1699"/>
                  </a:lnTo>
                  <a:lnTo>
                    <a:pt x="2660" y="3893"/>
                  </a:lnTo>
                  <a:lnTo>
                    <a:pt x="4131" y="952"/>
                  </a:lnTo>
                  <a:lnTo>
                    <a:pt x="4830" y="2308"/>
                  </a:lnTo>
                  <a:lnTo>
                    <a:pt x="5887" y="2308"/>
                  </a:lnTo>
                  <a:lnTo>
                    <a:pt x="5887" y="1875"/>
                  </a:lnTo>
                  <a:lnTo>
                    <a:pt x="5097" y="1875"/>
                  </a:lnTo>
                  <a:lnTo>
                    <a:pt x="412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13"/>
            <p:cNvSpPr/>
            <p:nvPr/>
          </p:nvSpPr>
          <p:spPr>
            <a:xfrm>
              <a:off x="7315037" y="3513419"/>
              <a:ext cx="232841" cy="243788"/>
            </a:xfrm>
            <a:custGeom>
              <a:rect b="b" l="l" r="r" t="t"/>
              <a:pathLst>
                <a:path extrusionOk="0" h="9462" w="9038">
                  <a:moveTo>
                    <a:pt x="8385" y="5716"/>
                  </a:moveTo>
                  <a:cubicBezTo>
                    <a:pt x="8504" y="5721"/>
                    <a:pt x="8604" y="5816"/>
                    <a:pt x="8604" y="5935"/>
                  </a:cubicBezTo>
                  <a:lnTo>
                    <a:pt x="8604" y="7091"/>
                  </a:lnTo>
                  <a:cubicBezTo>
                    <a:pt x="8604" y="7210"/>
                    <a:pt x="8504" y="7306"/>
                    <a:pt x="8385" y="7306"/>
                  </a:cubicBezTo>
                  <a:lnTo>
                    <a:pt x="7938" y="7306"/>
                  </a:lnTo>
                  <a:lnTo>
                    <a:pt x="7938" y="5716"/>
                  </a:lnTo>
                  <a:close/>
                  <a:moveTo>
                    <a:pt x="2351" y="1"/>
                  </a:moveTo>
                  <a:cubicBezTo>
                    <a:pt x="1847" y="1"/>
                    <a:pt x="1404" y="348"/>
                    <a:pt x="1295" y="843"/>
                  </a:cubicBezTo>
                  <a:lnTo>
                    <a:pt x="909" y="2556"/>
                  </a:lnTo>
                  <a:cubicBezTo>
                    <a:pt x="381" y="2642"/>
                    <a:pt x="0" y="3094"/>
                    <a:pt x="0" y="3627"/>
                  </a:cubicBezTo>
                  <a:lnTo>
                    <a:pt x="0" y="9461"/>
                  </a:lnTo>
                  <a:lnTo>
                    <a:pt x="433" y="9461"/>
                  </a:lnTo>
                  <a:lnTo>
                    <a:pt x="433" y="3627"/>
                  </a:lnTo>
                  <a:cubicBezTo>
                    <a:pt x="433" y="3265"/>
                    <a:pt x="724" y="2975"/>
                    <a:pt x="1085" y="2975"/>
                  </a:cubicBezTo>
                  <a:lnTo>
                    <a:pt x="4569" y="2975"/>
                  </a:lnTo>
                  <a:lnTo>
                    <a:pt x="4569" y="2542"/>
                  </a:lnTo>
                  <a:lnTo>
                    <a:pt x="1357" y="2542"/>
                  </a:lnTo>
                  <a:lnTo>
                    <a:pt x="1718" y="943"/>
                  </a:lnTo>
                  <a:cubicBezTo>
                    <a:pt x="1785" y="643"/>
                    <a:pt x="2047" y="434"/>
                    <a:pt x="2351" y="434"/>
                  </a:cubicBezTo>
                  <a:lnTo>
                    <a:pt x="5592" y="434"/>
                  </a:lnTo>
                  <a:cubicBezTo>
                    <a:pt x="5892" y="434"/>
                    <a:pt x="6158" y="643"/>
                    <a:pt x="6225" y="943"/>
                  </a:cubicBezTo>
                  <a:lnTo>
                    <a:pt x="6586" y="2542"/>
                  </a:lnTo>
                  <a:lnTo>
                    <a:pt x="5002" y="2542"/>
                  </a:lnTo>
                  <a:lnTo>
                    <a:pt x="5002" y="2975"/>
                  </a:lnTo>
                  <a:lnTo>
                    <a:pt x="6858" y="2975"/>
                  </a:lnTo>
                  <a:cubicBezTo>
                    <a:pt x="7215" y="2975"/>
                    <a:pt x="7505" y="3265"/>
                    <a:pt x="7510" y="3627"/>
                  </a:cubicBezTo>
                  <a:lnTo>
                    <a:pt x="7510" y="8781"/>
                  </a:lnTo>
                  <a:lnTo>
                    <a:pt x="7938" y="8781"/>
                  </a:lnTo>
                  <a:lnTo>
                    <a:pt x="7938" y="7739"/>
                  </a:lnTo>
                  <a:lnTo>
                    <a:pt x="8385" y="7739"/>
                  </a:lnTo>
                  <a:cubicBezTo>
                    <a:pt x="8742" y="7739"/>
                    <a:pt x="9032" y="7448"/>
                    <a:pt x="9037" y="7087"/>
                  </a:cubicBezTo>
                  <a:lnTo>
                    <a:pt x="9037" y="5935"/>
                  </a:lnTo>
                  <a:cubicBezTo>
                    <a:pt x="9032" y="5573"/>
                    <a:pt x="8742" y="5288"/>
                    <a:pt x="8385" y="5283"/>
                  </a:cubicBezTo>
                  <a:lnTo>
                    <a:pt x="7938" y="5283"/>
                  </a:lnTo>
                  <a:lnTo>
                    <a:pt x="7938" y="3627"/>
                  </a:lnTo>
                  <a:cubicBezTo>
                    <a:pt x="7938" y="3094"/>
                    <a:pt x="7557" y="2642"/>
                    <a:pt x="7034" y="2556"/>
                  </a:cubicBezTo>
                  <a:lnTo>
                    <a:pt x="6644" y="843"/>
                  </a:lnTo>
                  <a:cubicBezTo>
                    <a:pt x="6534" y="348"/>
                    <a:pt x="6092" y="1"/>
                    <a:pt x="55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13"/>
            <p:cNvSpPr/>
            <p:nvPr/>
          </p:nvSpPr>
          <p:spPr>
            <a:xfrm>
              <a:off x="7391294" y="3860036"/>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13"/>
            <p:cNvSpPr/>
            <p:nvPr/>
          </p:nvSpPr>
          <p:spPr>
            <a:xfrm>
              <a:off x="7413605" y="3860036"/>
              <a:ext cx="29807" cy="11182"/>
            </a:xfrm>
            <a:custGeom>
              <a:rect b="b" l="l" r="r" t="t"/>
              <a:pathLst>
                <a:path extrusionOk="0" h="434" w="1157">
                  <a:moveTo>
                    <a:pt x="0" y="1"/>
                  </a:moveTo>
                  <a:lnTo>
                    <a:pt x="0" y="434"/>
                  </a:lnTo>
                  <a:lnTo>
                    <a:pt x="1157" y="434"/>
                  </a:lnTo>
                  <a:lnTo>
                    <a:pt x="115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13"/>
            <p:cNvSpPr/>
            <p:nvPr/>
          </p:nvSpPr>
          <p:spPr>
            <a:xfrm>
              <a:off x="7428573" y="3618386"/>
              <a:ext cx="55673" cy="11182"/>
            </a:xfrm>
            <a:custGeom>
              <a:rect b="b" l="l" r="r" t="t"/>
              <a:pathLst>
                <a:path extrusionOk="0" h="434" w="2161">
                  <a:moveTo>
                    <a:pt x="0" y="0"/>
                  </a:moveTo>
                  <a:lnTo>
                    <a:pt x="0" y="433"/>
                  </a:lnTo>
                  <a:lnTo>
                    <a:pt x="2160" y="433"/>
                  </a:lnTo>
                  <a:lnTo>
                    <a:pt x="21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13"/>
            <p:cNvSpPr/>
            <p:nvPr/>
          </p:nvSpPr>
          <p:spPr>
            <a:xfrm>
              <a:off x="7473193" y="3640698"/>
              <a:ext cx="11052" cy="11182"/>
            </a:xfrm>
            <a:custGeom>
              <a:rect b="b" l="l" r="r" t="t"/>
              <a:pathLst>
                <a:path extrusionOk="0" h="434" w="429">
                  <a:moveTo>
                    <a:pt x="0" y="0"/>
                  </a:moveTo>
                  <a:lnTo>
                    <a:pt x="0" y="434"/>
                  </a:lnTo>
                  <a:lnTo>
                    <a:pt x="428" y="434"/>
                  </a:lnTo>
                  <a:lnTo>
                    <a:pt x="42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13"/>
            <p:cNvSpPr/>
            <p:nvPr/>
          </p:nvSpPr>
          <p:spPr>
            <a:xfrm>
              <a:off x="7450883" y="3640698"/>
              <a:ext cx="11181" cy="11182"/>
            </a:xfrm>
            <a:custGeom>
              <a:rect b="b" l="l" r="r" t="t"/>
              <a:pathLst>
                <a:path extrusionOk="0" h="434" w="434">
                  <a:moveTo>
                    <a:pt x="0" y="0"/>
                  </a:moveTo>
                  <a:lnTo>
                    <a:pt x="0" y="434"/>
                  </a:lnTo>
                  <a:lnTo>
                    <a:pt x="433" y="434"/>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13"/>
            <p:cNvSpPr/>
            <p:nvPr/>
          </p:nvSpPr>
          <p:spPr>
            <a:xfrm>
              <a:off x="7428573" y="3640698"/>
              <a:ext cx="11052" cy="11182"/>
            </a:xfrm>
            <a:custGeom>
              <a:rect b="b" l="l" r="r" t="t"/>
              <a:pathLst>
                <a:path extrusionOk="0" h="434" w="429">
                  <a:moveTo>
                    <a:pt x="0" y="0"/>
                  </a:moveTo>
                  <a:lnTo>
                    <a:pt x="0" y="434"/>
                  </a:lnTo>
                  <a:lnTo>
                    <a:pt x="428" y="434"/>
                  </a:lnTo>
                  <a:lnTo>
                    <a:pt x="42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13"/>
            <p:cNvSpPr/>
            <p:nvPr/>
          </p:nvSpPr>
          <p:spPr>
            <a:xfrm>
              <a:off x="7391294" y="3535757"/>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13"/>
            <p:cNvSpPr/>
            <p:nvPr/>
          </p:nvSpPr>
          <p:spPr>
            <a:xfrm>
              <a:off x="7413605" y="3535757"/>
              <a:ext cx="29807" cy="11182"/>
            </a:xfrm>
            <a:custGeom>
              <a:rect b="b" l="l" r="r" t="t"/>
              <a:pathLst>
                <a:path extrusionOk="0" h="434" w="1157">
                  <a:moveTo>
                    <a:pt x="0" y="0"/>
                  </a:moveTo>
                  <a:lnTo>
                    <a:pt x="0" y="433"/>
                  </a:lnTo>
                  <a:lnTo>
                    <a:pt x="1157" y="433"/>
                  </a:lnTo>
                  <a:lnTo>
                    <a:pt x="115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6" name="Google Shape;7576;p113"/>
          <p:cNvGrpSpPr/>
          <p:nvPr/>
        </p:nvGrpSpPr>
        <p:grpSpPr>
          <a:xfrm>
            <a:off x="895563" y="2381511"/>
            <a:ext cx="380048" cy="263524"/>
            <a:chOff x="895563" y="2381511"/>
            <a:chExt cx="380048" cy="263524"/>
          </a:xfrm>
        </p:grpSpPr>
        <p:sp>
          <p:nvSpPr>
            <p:cNvPr id="7577" name="Google Shape;7577;p113"/>
            <p:cNvSpPr/>
            <p:nvPr/>
          </p:nvSpPr>
          <p:spPr>
            <a:xfrm>
              <a:off x="1022804" y="2566401"/>
              <a:ext cx="252807" cy="33391"/>
            </a:xfrm>
            <a:custGeom>
              <a:rect b="b" l="l" r="r" t="t"/>
              <a:pathLst>
                <a:path extrusionOk="0" h="1296" w="9813">
                  <a:moveTo>
                    <a:pt x="644" y="1"/>
                  </a:moveTo>
                  <a:cubicBezTo>
                    <a:pt x="291" y="1"/>
                    <a:pt x="1" y="289"/>
                    <a:pt x="1" y="648"/>
                  </a:cubicBezTo>
                  <a:cubicBezTo>
                    <a:pt x="1" y="1005"/>
                    <a:pt x="296" y="1295"/>
                    <a:pt x="652" y="1295"/>
                  </a:cubicBezTo>
                  <a:lnTo>
                    <a:pt x="2232" y="1295"/>
                  </a:lnTo>
                  <a:lnTo>
                    <a:pt x="2232" y="862"/>
                  </a:lnTo>
                  <a:lnTo>
                    <a:pt x="652" y="862"/>
                  </a:lnTo>
                  <a:cubicBezTo>
                    <a:pt x="367" y="862"/>
                    <a:pt x="367" y="429"/>
                    <a:pt x="652" y="429"/>
                  </a:cubicBezTo>
                  <a:lnTo>
                    <a:pt x="9813" y="429"/>
                  </a:lnTo>
                  <a:lnTo>
                    <a:pt x="9813" y="1"/>
                  </a:lnTo>
                  <a:lnTo>
                    <a:pt x="652" y="1"/>
                  </a:lnTo>
                  <a:cubicBezTo>
                    <a:pt x="650" y="1"/>
                    <a:pt x="647" y="1"/>
                    <a:pt x="64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13"/>
            <p:cNvSpPr/>
            <p:nvPr/>
          </p:nvSpPr>
          <p:spPr>
            <a:xfrm>
              <a:off x="1091333" y="2588610"/>
              <a:ext cx="184279" cy="11182"/>
            </a:xfrm>
            <a:custGeom>
              <a:rect b="b" l="l" r="r" t="t"/>
              <a:pathLst>
                <a:path extrusionOk="0" h="434" w="7153">
                  <a:moveTo>
                    <a:pt x="1" y="0"/>
                  </a:moveTo>
                  <a:lnTo>
                    <a:pt x="1" y="433"/>
                  </a:lnTo>
                  <a:lnTo>
                    <a:pt x="7153" y="433"/>
                  </a:lnTo>
                  <a:lnTo>
                    <a:pt x="715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13"/>
            <p:cNvSpPr/>
            <p:nvPr/>
          </p:nvSpPr>
          <p:spPr>
            <a:xfrm>
              <a:off x="895563" y="2381511"/>
              <a:ext cx="108022" cy="263524"/>
            </a:xfrm>
            <a:custGeom>
              <a:rect b="b" l="l" r="r" t="t"/>
              <a:pathLst>
                <a:path extrusionOk="0" h="10228" w="4193">
                  <a:moveTo>
                    <a:pt x="0" y="1"/>
                  </a:moveTo>
                  <a:lnTo>
                    <a:pt x="0" y="434"/>
                  </a:lnTo>
                  <a:lnTo>
                    <a:pt x="1961" y="434"/>
                  </a:lnTo>
                  <a:cubicBezTo>
                    <a:pt x="2156" y="434"/>
                    <a:pt x="2317" y="591"/>
                    <a:pt x="2322" y="791"/>
                  </a:cubicBezTo>
                  <a:lnTo>
                    <a:pt x="2322" y="9437"/>
                  </a:lnTo>
                  <a:cubicBezTo>
                    <a:pt x="2317" y="9632"/>
                    <a:pt x="2160" y="9794"/>
                    <a:pt x="1961" y="9794"/>
                  </a:cubicBezTo>
                  <a:lnTo>
                    <a:pt x="0" y="9794"/>
                  </a:lnTo>
                  <a:lnTo>
                    <a:pt x="0" y="10227"/>
                  </a:lnTo>
                  <a:lnTo>
                    <a:pt x="1961" y="10227"/>
                  </a:lnTo>
                  <a:cubicBezTo>
                    <a:pt x="2398" y="10227"/>
                    <a:pt x="2751" y="9870"/>
                    <a:pt x="2751" y="9433"/>
                  </a:cubicBezTo>
                  <a:lnTo>
                    <a:pt x="2751" y="9076"/>
                  </a:lnTo>
                  <a:lnTo>
                    <a:pt x="3112" y="9076"/>
                  </a:lnTo>
                  <a:cubicBezTo>
                    <a:pt x="3707" y="9076"/>
                    <a:pt x="4192" y="8590"/>
                    <a:pt x="4192" y="7995"/>
                  </a:cubicBezTo>
                  <a:lnTo>
                    <a:pt x="4192" y="5716"/>
                  </a:lnTo>
                  <a:lnTo>
                    <a:pt x="3759" y="5716"/>
                  </a:lnTo>
                  <a:lnTo>
                    <a:pt x="3759" y="7995"/>
                  </a:lnTo>
                  <a:cubicBezTo>
                    <a:pt x="3759" y="8352"/>
                    <a:pt x="3469" y="8643"/>
                    <a:pt x="3112" y="8643"/>
                  </a:cubicBezTo>
                  <a:lnTo>
                    <a:pt x="2751" y="8643"/>
                  </a:lnTo>
                  <a:lnTo>
                    <a:pt x="2751" y="1586"/>
                  </a:lnTo>
                  <a:lnTo>
                    <a:pt x="3112" y="1586"/>
                  </a:lnTo>
                  <a:cubicBezTo>
                    <a:pt x="3469" y="1586"/>
                    <a:pt x="3759" y="1876"/>
                    <a:pt x="3759" y="2233"/>
                  </a:cubicBezTo>
                  <a:lnTo>
                    <a:pt x="3759" y="4422"/>
                  </a:lnTo>
                  <a:lnTo>
                    <a:pt x="4192" y="4422"/>
                  </a:lnTo>
                  <a:lnTo>
                    <a:pt x="4192" y="2233"/>
                  </a:lnTo>
                  <a:cubicBezTo>
                    <a:pt x="4192" y="1638"/>
                    <a:pt x="3707" y="1153"/>
                    <a:pt x="3112" y="1153"/>
                  </a:cubicBezTo>
                  <a:lnTo>
                    <a:pt x="2751" y="1153"/>
                  </a:lnTo>
                  <a:lnTo>
                    <a:pt x="2751" y="791"/>
                  </a:lnTo>
                  <a:cubicBezTo>
                    <a:pt x="2751" y="353"/>
                    <a:pt x="2398" y="1"/>
                    <a:pt x="19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13"/>
            <p:cNvSpPr/>
            <p:nvPr/>
          </p:nvSpPr>
          <p:spPr>
            <a:xfrm>
              <a:off x="992405" y="2506471"/>
              <a:ext cx="11181" cy="11182"/>
            </a:xfrm>
            <a:custGeom>
              <a:rect b="b" l="l" r="r" t="t"/>
              <a:pathLst>
                <a:path extrusionOk="0" h="434" w="434">
                  <a:moveTo>
                    <a:pt x="0" y="0"/>
                  </a:moveTo>
                  <a:lnTo>
                    <a:pt x="0" y="433"/>
                  </a:lnTo>
                  <a:lnTo>
                    <a:pt x="433" y="433"/>
                  </a:lnTo>
                  <a:lnTo>
                    <a:pt x="433"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13"/>
            <p:cNvSpPr/>
            <p:nvPr/>
          </p:nvSpPr>
          <p:spPr>
            <a:xfrm>
              <a:off x="1192347" y="2469808"/>
              <a:ext cx="83264" cy="11182"/>
            </a:xfrm>
            <a:custGeom>
              <a:rect b="b" l="l" r="r" t="t"/>
              <a:pathLst>
                <a:path extrusionOk="0" h="434" w="3232">
                  <a:moveTo>
                    <a:pt x="1" y="0"/>
                  </a:moveTo>
                  <a:lnTo>
                    <a:pt x="1" y="433"/>
                  </a:lnTo>
                  <a:lnTo>
                    <a:pt x="3232" y="433"/>
                  </a:lnTo>
                  <a:lnTo>
                    <a:pt x="32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13"/>
            <p:cNvSpPr/>
            <p:nvPr/>
          </p:nvSpPr>
          <p:spPr>
            <a:xfrm>
              <a:off x="1242121" y="2447598"/>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13"/>
            <p:cNvSpPr/>
            <p:nvPr/>
          </p:nvSpPr>
          <p:spPr>
            <a:xfrm>
              <a:off x="1193223" y="2447598"/>
              <a:ext cx="37768" cy="11182"/>
            </a:xfrm>
            <a:custGeom>
              <a:rect b="b" l="l" r="r" t="t"/>
              <a:pathLst>
                <a:path extrusionOk="0" h="434" w="1466">
                  <a:moveTo>
                    <a:pt x="0" y="1"/>
                  </a:moveTo>
                  <a:lnTo>
                    <a:pt x="0" y="434"/>
                  </a:lnTo>
                  <a:lnTo>
                    <a:pt x="1466" y="434"/>
                  </a:lnTo>
                  <a:lnTo>
                    <a:pt x="14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13"/>
            <p:cNvSpPr/>
            <p:nvPr/>
          </p:nvSpPr>
          <p:spPr>
            <a:xfrm>
              <a:off x="1256960" y="2425286"/>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13"/>
            <p:cNvSpPr/>
            <p:nvPr/>
          </p:nvSpPr>
          <p:spPr>
            <a:xfrm>
              <a:off x="1208037" y="2425286"/>
              <a:ext cx="37794" cy="11182"/>
            </a:xfrm>
            <a:custGeom>
              <a:rect b="b" l="l" r="r" t="t"/>
              <a:pathLst>
                <a:path extrusionOk="0" h="434" w="1467">
                  <a:moveTo>
                    <a:pt x="1" y="1"/>
                  </a:moveTo>
                  <a:lnTo>
                    <a:pt x="1" y="434"/>
                  </a:lnTo>
                  <a:lnTo>
                    <a:pt x="1467" y="434"/>
                  </a:lnTo>
                  <a:lnTo>
                    <a:pt x="146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13"/>
            <p:cNvSpPr/>
            <p:nvPr/>
          </p:nvSpPr>
          <p:spPr>
            <a:xfrm>
              <a:off x="1047330" y="2469911"/>
              <a:ext cx="228282" cy="85256"/>
            </a:xfrm>
            <a:custGeom>
              <a:rect b="b" l="l" r="r" t="t"/>
              <a:pathLst>
                <a:path extrusionOk="0" h="3309" w="8861">
                  <a:moveTo>
                    <a:pt x="1942" y="719"/>
                  </a:moveTo>
                  <a:cubicBezTo>
                    <a:pt x="2461" y="719"/>
                    <a:pt x="2879" y="1138"/>
                    <a:pt x="2879" y="1652"/>
                  </a:cubicBezTo>
                  <a:cubicBezTo>
                    <a:pt x="2879" y="2171"/>
                    <a:pt x="2461" y="2590"/>
                    <a:pt x="1942" y="2590"/>
                  </a:cubicBezTo>
                  <a:lnTo>
                    <a:pt x="1366" y="2590"/>
                  </a:lnTo>
                  <a:cubicBezTo>
                    <a:pt x="847" y="2590"/>
                    <a:pt x="429" y="2171"/>
                    <a:pt x="429" y="1652"/>
                  </a:cubicBezTo>
                  <a:cubicBezTo>
                    <a:pt x="429" y="1138"/>
                    <a:pt x="847" y="719"/>
                    <a:pt x="1366" y="719"/>
                  </a:cubicBezTo>
                  <a:close/>
                  <a:moveTo>
                    <a:pt x="4535" y="1"/>
                  </a:moveTo>
                  <a:cubicBezTo>
                    <a:pt x="3921" y="1"/>
                    <a:pt x="3360" y="339"/>
                    <a:pt x="3074" y="881"/>
                  </a:cubicBezTo>
                  <a:cubicBezTo>
                    <a:pt x="2817" y="510"/>
                    <a:pt x="2394" y="286"/>
                    <a:pt x="1942" y="286"/>
                  </a:cubicBezTo>
                  <a:lnTo>
                    <a:pt x="1366" y="286"/>
                  </a:lnTo>
                  <a:cubicBezTo>
                    <a:pt x="609" y="286"/>
                    <a:pt x="0" y="900"/>
                    <a:pt x="0" y="1657"/>
                  </a:cubicBezTo>
                  <a:cubicBezTo>
                    <a:pt x="0" y="2409"/>
                    <a:pt x="609" y="3023"/>
                    <a:pt x="1366" y="3023"/>
                  </a:cubicBezTo>
                  <a:lnTo>
                    <a:pt x="1942" y="3023"/>
                  </a:lnTo>
                  <a:cubicBezTo>
                    <a:pt x="2394" y="3023"/>
                    <a:pt x="2817" y="2799"/>
                    <a:pt x="3074" y="2428"/>
                  </a:cubicBezTo>
                  <a:cubicBezTo>
                    <a:pt x="3360" y="2970"/>
                    <a:pt x="3921" y="3308"/>
                    <a:pt x="4535" y="3308"/>
                  </a:cubicBezTo>
                  <a:lnTo>
                    <a:pt x="8861" y="3308"/>
                  </a:lnTo>
                  <a:lnTo>
                    <a:pt x="8861" y="2875"/>
                  </a:lnTo>
                  <a:lnTo>
                    <a:pt x="6163" y="2875"/>
                  </a:lnTo>
                  <a:lnTo>
                    <a:pt x="6163" y="2157"/>
                  </a:lnTo>
                  <a:lnTo>
                    <a:pt x="8861" y="2157"/>
                  </a:lnTo>
                  <a:lnTo>
                    <a:pt x="8861" y="1728"/>
                  </a:lnTo>
                  <a:lnTo>
                    <a:pt x="4626" y="1728"/>
                  </a:lnTo>
                  <a:lnTo>
                    <a:pt x="4626" y="2157"/>
                  </a:lnTo>
                  <a:lnTo>
                    <a:pt x="5734" y="2157"/>
                  </a:lnTo>
                  <a:lnTo>
                    <a:pt x="5734" y="2880"/>
                  </a:lnTo>
                  <a:lnTo>
                    <a:pt x="4540" y="2880"/>
                  </a:lnTo>
                  <a:cubicBezTo>
                    <a:pt x="3860" y="2880"/>
                    <a:pt x="3312" y="2333"/>
                    <a:pt x="3312" y="1657"/>
                  </a:cubicBezTo>
                  <a:cubicBezTo>
                    <a:pt x="3312" y="976"/>
                    <a:pt x="3860" y="429"/>
                    <a:pt x="4540" y="429"/>
                  </a:cubicBezTo>
                  <a:lnTo>
                    <a:pt x="5197" y="429"/>
                  </a:lnTo>
                  <a:lnTo>
                    <a:pt x="519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13"/>
            <p:cNvSpPr/>
            <p:nvPr/>
          </p:nvSpPr>
          <p:spPr>
            <a:xfrm>
              <a:off x="933074" y="2476172"/>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13"/>
            <p:cNvSpPr/>
            <p:nvPr/>
          </p:nvSpPr>
          <p:spPr>
            <a:xfrm>
              <a:off x="933074" y="2561506"/>
              <a:ext cx="11181" cy="29707"/>
            </a:xfrm>
            <a:custGeom>
              <a:rect b="b" l="l" r="r" t="t"/>
              <a:pathLst>
                <a:path extrusionOk="0" h="1153" w="434">
                  <a:moveTo>
                    <a:pt x="0" y="1"/>
                  </a:moveTo>
                  <a:lnTo>
                    <a:pt x="0" y="1152"/>
                  </a:lnTo>
                  <a:lnTo>
                    <a:pt x="433" y="1152"/>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13"/>
            <p:cNvSpPr/>
            <p:nvPr/>
          </p:nvSpPr>
          <p:spPr>
            <a:xfrm>
              <a:off x="933074" y="2539193"/>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13"/>
            <p:cNvSpPr/>
            <p:nvPr/>
          </p:nvSpPr>
          <p:spPr>
            <a:xfrm>
              <a:off x="933074" y="2498484"/>
              <a:ext cx="11181" cy="29707"/>
            </a:xfrm>
            <a:custGeom>
              <a:rect b="b" l="l" r="r" t="t"/>
              <a:pathLst>
                <a:path extrusionOk="0" h="1153" w="434">
                  <a:moveTo>
                    <a:pt x="0" y="1"/>
                  </a:moveTo>
                  <a:lnTo>
                    <a:pt x="0" y="1152"/>
                  </a:lnTo>
                  <a:lnTo>
                    <a:pt x="433" y="1152"/>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13"/>
            <p:cNvSpPr/>
            <p:nvPr/>
          </p:nvSpPr>
          <p:spPr>
            <a:xfrm>
              <a:off x="933074" y="2435334"/>
              <a:ext cx="11181" cy="29707"/>
            </a:xfrm>
            <a:custGeom>
              <a:rect b="b" l="l" r="r" t="t"/>
              <a:pathLst>
                <a:path extrusionOk="0" h="1153" w="434">
                  <a:moveTo>
                    <a:pt x="0" y="1"/>
                  </a:moveTo>
                  <a:lnTo>
                    <a:pt x="0" y="1153"/>
                  </a:lnTo>
                  <a:lnTo>
                    <a:pt x="433" y="1153"/>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113"/>
          <p:cNvGrpSpPr/>
          <p:nvPr/>
        </p:nvGrpSpPr>
        <p:grpSpPr>
          <a:xfrm>
            <a:off x="1530094" y="1742926"/>
            <a:ext cx="379971" cy="380163"/>
            <a:chOff x="1530094" y="1742926"/>
            <a:chExt cx="379971" cy="380163"/>
          </a:xfrm>
        </p:grpSpPr>
        <p:sp>
          <p:nvSpPr>
            <p:cNvPr id="7593" name="Google Shape;7593;p113"/>
            <p:cNvSpPr/>
            <p:nvPr/>
          </p:nvSpPr>
          <p:spPr>
            <a:xfrm>
              <a:off x="1676605" y="1742926"/>
              <a:ext cx="154498" cy="127846"/>
            </a:xfrm>
            <a:custGeom>
              <a:rect b="b" l="l" r="r" t="t"/>
              <a:pathLst>
                <a:path extrusionOk="0" h="4962" w="5997">
                  <a:moveTo>
                    <a:pt x="3821" y="0"/>
                  </a:moveTo>
                  <a:cubicBezTo>
                    <a:pt x="3213" y="0"/>
                    <a:pt x="2604" y="145"/>
                    <a:pt x="2047" y="436"/>
                  </a:cubicBezTo>
                  <a:cubicBezTo>
                    <a:pt x="786" y="1097"/>
                    <a:pt x="1" y="2401"/>
                    <a:pt x="1" y="3824"/>
                  </a:cubicBezTo>
                  <a:cubicBezTo>
                    <a:pt x="1" y="4209"/>
                    <a:pt x="58" y="4595"/>
                    <a:pt x="172" y="4961"/>
                  </a:cubicBezTo>
                  <a:lnTo>
                    <a:pt x="586" y="4833"/>
                  </a:lnTo>
                  <a:cubicBezTo>
                    <a:pt x="158" y="3453"/>
                    <a:pt x="648" y="1954"/>
                    <a:pt x="1814" y="1097"/>
                  </a:cubicBezTo>
                  <a:cubicBezTo>
                    <a:pt x="2412" y="658"/>
                    <a:pt x="3118" y="438"/>
                    <a:pt x="3825" y="438"/>
                  </a:cubicBezTo>
                  <a:cubicBezTo>
                    <a:pt x="4497" y="438"/>
                    <a:pt x="5170" y="637"/>
                    <a:pt x="5749" y="1035"/>
                  </a:cubicBezTo>
                  <a:lnTo>
                    <a:pt x="5997" y="678"/>
                  </a:lnTo>
                  <a:cubicBezTo>
                    <a:pt x="5345" y="228"/>
                    <a:pt x="4584" y="0"/>
                    <a:pt x="382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13"/>
            <p:cNvSpPr/>
            <p:nvPr/>
          </p:nvSpPr>
          <p:spPr>
            <a:xfrm>
              <a:off x="1685184" y="1877239"/>
              <a:ext cx="15123" cy="15098"/>
            </a:xfrm>
            <a:custGeom>
              <a:rect b="b" l="l" r="r" t="t"/>
              <a:pathLst>
                <a:path extrusionOk="0" h="586" w="587">
                  <a:moveTo>
                    <a:pt x="396" y="1"/>
                  </a:moveTo>
                  <a:lnTo>
                    <a:pt x="1" y="181"/>
                  </a:lnTo>
                  <a:cubicBezTo>
                    <a:pt x="67" y="319"/>
                    <a:pt x="139" y="453"/>
                    <a:pt x="215" y="586"/>
                  </a:cubicBezTo>
                  <a:lnTo>
                    <a:pt x="586" y="362"/>
                  </a:lnTo>
                  <a:cubicBezTo>
                    <a:pt x="515" y="243"/>
                    <a:pt x="453" y="124"/>
                    <a:pt x="3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13"/>
            <p:cNvSpPr/>
            <p:nvPr/>
          </p:nvSpPr>
          <p:spPr>
            <a:xfrm>
              <a:off x="1832906" y="1767763"/>
              <a:ext cx="15741" cy="15717"/>
            </a:xfrm>
            <a:custGeom>
              <a:rect b="b" l="l" r="r" t="t"/>
              <a:pathLst>
                <a:path extrusionOk="0" h="610" w="611">
                  <a:moveTo>
                    <a:pt x="286" y="0"/>
                  </a:moveTo>
                  <a:lnTo>
                    <a:pt x="1" y="324"/>
                  </a:lnTo>
                  <a:cubicBezTo>
                    <a:pt x="101" y="414"/>
                    <a:pt x="196" y="509"/>
                    <a:pt x="286" y="609"/>
                  </a:cubicBezTo>
                  <a:lnTo>
                    <a:pt x="610" y="324"/>
                  </a:lnTo>
                  <a:cubicBezTo>
                    <a:pt x="510" y="209"/>
                    <a:pt x="401" y="100"/>
                    <a:pt x="28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13"/>
            <p:cNvSpPr/>
            <p:nvPr/>
          </p:nvSpPr>
          <p:spPr>
            <a:xfrm>
              <a:off x="1698915" y="1765264"/>
              <a:ext cx="158311" cy="152348"/>
            </a:xfrm>
            <a:custGeom>
              <a:rect b="b" l="l" r="r" t="t"/>
              <a:pathLst>
                <a:path extrusionOk="0" h="5913" w="6145">
                  <a:moveTo>
                    <a:pt x="2956" y="435"/>
                  </a:moveTo>
                  <a:cubicBezTo>
                    <a:pt x="3974" y="435"/>
                    <a:pt x="4897" y="1049"/>
                    <a:pt x="5288" y="1991"/>
                  </a:cubicBezTo>
                  <a:cubicBezTo>
                    <a:pt x="5678" y="2933"/>
                    <a:pt x="5459" y="4018"/>
                    <a:pt x="4740" y="4741"/>
                  </a:cubicBezTo>
                  <a:cubicBezTo>
                    <a:pt x="4256" y="5223"/>
                    <a:pt x="3609" y="5480"/>
                    <a:pt x="2951" y="5480"/>
                  </a:cubicBezTo>
                  <a:cubicBezTo>
                    <a:pt x="2627" y="5480"/>
                    <a:pt x="2301" y="5418"/>
                    <a:pt x="1990" y="5289"/>
                  </a:cubicBezTo>
                  <a:cubicBezTo>
                    <a:pt x="1048" y="4899"/>
                    <a:pt x="429" y="3975"/>
                    <a:pt x="434" y="2957"/>
                  </a:cubicBezTo>
                  <a:cubicBezTo>
                    <a:pt x="434" y="1563"/>
                    <a:pt x="1562" y="435"/>
                    <a:pt x="2956" y="435"/>
                  </a:cubicBezTo>
                  <a:close/>
                  <a:moveTo>
                    <a:pt x="2953" y="1"/>
                  </a:moveTo>
                  <a:cubicBezTo>
                    <a:pt x="2572" y="1"/>
                    <a:pt x="2189" y="74"/>
                    <a:pt x="1823" y="225"/>
                  </a:cubicBezTo>
                  <a:cubicBezTo>
                    <a:pt x="719" y="682"/>
                    <a:pt x="1" y="1763"/>
                    <a:pt x="1" y="2957"/>
                  </a:cubicBezTo>
                  <a:cubicBezTo>
                    <a:pt x="1" y="4589"/>
                    <a:pt x="1324" y="5912"/>
                    <a:pt x="2956" y="5912"/>
                  </a:cubicBezTo>
                  <a:cubicBezTo>
                    <a:pt x="4150" y="5912"/>
                    <a:pt x="5226" y="5194"/>
                    <a:pt x="5687" y="4090"/>
                  </a:cubicBezTo>
                  <a:cubicBezTo>
                    <a:pt x="6144" y="2986"/>
                    <a:pt x="5892" y="1710"/>
                    <a:pt x="5045" y="868"/>
                  </a:cubicBezTo>
                  <a:cubicBezTo>
                    <a:pt x="4478" y="301"/>
                    <a:pt x="3722" y="1"/>
                    <a:pt x="29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13"/>
            <p:cNvSpPr/>
            <p:nvPr/>
          </p:nvSpPr>
          <p:spPr>
            <a:xfrm>
              <a:off x="1721612" y="1792523"/>
              <a:ext cx="106914" cy="96645"/>
            </a:xfrm>
            <a:custGeom>
              <a:rect b="b" l="l" r="r" t="t"/>
              <a:pathLst>
                <a:path extrusionOk="0" h="3751" w="4150">
                  <a:moveTo>
                    <a:pt x="1675" y="0"/>
                  </a:moveTo>
                  <a:lnTo>
                    <a:pt x="819" y="1680"/>
                  </a:lnTo>
                  <a:lnTo>
                    <a:pt x="0" y="1680"/>
                  </a:lnTo>
                  <a:lnTo>
                    <a:pt x="0" y="2113"/>
                  </a:lnTo>
                  <a:lnTo>
                    <a:pt x="1080" y="2113"/>
                  </a:lnTo>
                  <a:lnTo>
                    <a:pt x="1604" y="1085"/>
                  </a:lnTo>
                  <a:lnTo>
                    <a:pt x="2560" y="3750"/>
                  </a:lnTo>
                  <a:lnTo>
                    <a:pt x="3360" y="2113"/>
                  </a:lnTo>
                  <a:lnTo>
                    <a:pt x="4150" y="2113"/>
                  </a:lnTo>
                  <a:lnTo>
                    <a:pt x="4150" y="1680"/>
                  </a:lnTo>
                  <a:lnTo>
                    <a:pt x="3093" y="1680"/>
                  </a:lnTo>
                  <a:lnTo>
                    <a:pt x="2622" y="2641"/>
                  </a:lnTo>
                  <a:lnTo>
                    <a:pt x="167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13"/>
            <p:cNvSpPr/>
            <p:nvPr/>
          </p:nvSpPr>
          <p:spPr>
            <a:xfrm>
              <a:off x="1768423" y="2024254"/>
              <a:ext cx="34985" cy="98835"/>
            </a:xfrm>
            <a:custGeom>
              <a:rect b="b" l="l" r="r" t="t"/>
              <a:pathLst>
                <a:path extrusionOk="0" h="3836" w="1358">
                  <a:moveTo>
                    <a:pt x="1019" y="0"/>
                  </a:moveTo>
                  <a:lnTo>
                    <a:pt x="1" y="1275"/>
                  </a:lnTo>
                  <a:lnTo>
                    <a:pt x="1" y="3836"/>
                  </a:lnTo>
                  <a:lnTo>
                    <a:pt x="434" y="3836"/>
                  </a:lnTo>
                  <a:lnTo>
                    <a:pt x="434" y="1428"/>
                  </a:lnTo>
                  <a:lnTo>
                    <a:pt x="1357" y="271"/>
                  </a:lnTo>
                  <a:lnTo>
                    <a:pt x="101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13"/>
            <p:cNvSpPr/>
            <p:nvPr/>
          </p:nvSpPr>
          <p:spPr>
            <a:xfrm>
              <a:off x="1801656" y="1964402"/>
              <a:ext cx="40473" cy="58152"/>
            </a:xfrm>
            <a:custGeom>
              <a:rect b="b" l="l" r="r" t="t"/>
              <a:pathLst>
                <a:path extrusionOk="0" h="2257" w="1571">
                  <a:moveTo>
                    <a:pt x="1166" y="1"/>
                  </a:moveTo>
                  <a:cubicBezTo>
                    <a:pt x="914" y="667"/>
                    <a:pt x="557" y="1291"/>
                    <a:pt x="115" y="1847"/>
                  </a:cubicBezTo>
                  <a:lnTo>
                    <a:pt x="1" y="1985"/>
                  </a:lnTo>
                  <a:lnTo>
                    <a:pt x="338" y="2257"/>
                  </a:lnTo>
                  <a:lnTo>
                    <a:pt x="453" y="2114"/>
                  </a:lnTo>
                  <a:cubicBezTo>
                    <a:pt x="924" y="1524"/>
                    <a:pt x="1304" y="862"/>
                    <a:pt x="1571" y="158"/>
                  </a:cubicBezTo>
                  <a:lnTo>
                    <a:pt x="116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13"/>
            <p:cNvSpPr/>
            <p:nvPr/>
          </p:nvSpPr>
          <p:spPr>
            <a:xfrm>
              <a:off x="1579635" y="1742977"/>
              <a:ext cx="127396" cy="81314"/>
            </a:xfrm>
            <a:custGeom>
              <a:rect b="b" l="l" r="r" t="t"/>
              <a:pathLst>
                <a:path extrusionOk="0" h="3156" w="4945">
                  <a:moveTo>
                    <a:pt x="4940" y="1"/>
                  </a:moveTo>
                  <a:cubicBezTo>
                    <a:pt x="2832" y="34"/>
                    <a:pt x="938" y="1167"/>
                    <a:pt x="1" y="2951"/>
                  </a:cubicBezTo>
                  <a:lnTo>
                    <a:pt x="381" y="3156"/>
                  </a:lnTo>
                  <a:cubicBezTo>
                    <a:pt x="1247" y="1505"/>
                    <a:pt x="2998" y="462"/>
                    <a:pt x="4945" y="434"/>
                  </a:cubicBezTo>
                  <a:lnTo>
                    <a:pt x="494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13"/>
            <p:cNvSpPr/>
            <p:nvPr/>
          </p:nvSpPr>
          <p:spPr>
            <a:xfrm>
              <a:off x="1530094" y="1829548"/>
              <a:ext cx="176705" cy="293412"/>
            </a:xfrm>
            <a:custGeom>
              <a:rect b="b" l="l" r="r" t="t"/>
              <a:pathLst>
                <a:path extrusionOk="0" h="11388" w="6859">
                  <a:moveTo>
                    <a:pt x="1728" y="0"/>
                  </a:moveTo>
                  <a:cubicBezTo>
                    <a:pt x="1471" y="605"/>
                    <a:pt x="1338" y="1252"/>
                    <a:pt x="1333" y="1909"/>
                  </a:cubicBezTo>
                  <a:lnTo>
                    <a:pt x="87" y="4383"/>
                  </a:lnTo>
                  <a:cubicBezTo>
                    <a:pt x="30" y="4493"/>
                    <a:pt x="1" y="4616"/>
                    <a:pt x="1" y="4740"/>
                  </a:cubicBezTo>
                  <a:cubicBezTo>
                    <a:pt x="1" y="5102"/>
                    <a:pt x="244" y="5416"/>
                    <a:pt x="591" y="5506"/>
                  </a:cubicBezTo>
                  <a:lnTo>
                    <a:pt x="1333" y="5701"/>
                  </a:lnTo>
                  <a:lnTo>
                    <a:pt x="1333" y="6596"/>
                  </a:lnTo>
                  <a:lnTo>
                    <a:pt x="2699" y="6986"/>
                  </a:lnTo>
                  <a:lnTo>
                    <a:pt x="1705" y="7895"/>
                  </a:lnTo>
                  <a:lnTo>
                    <a:pt x="1705" y="7990"/>
                  </a:lnTo>
                  <a:cubicBezTo>
                    <a:pt x="1705" y="8390"/>
                    <a:pt x="1928" y="8904"/>
                    <a:pt x="2223" y="9185"/>
                  </a:cubicBezTo>
                  <a:cubicBezTo>
                    <a:pt x="2519" y="9461"/>
                    <a:pt x="2906" y="9618"/>
                    <a:pt x="3314" y="9618"/>
                  </a:cubicBezTo>
                  <a:cubicBezTo>
                    <a:pt x="3320" y="9618"/>
                    <a:pt x="3326" y="9618"/>
                    <a:pt x="3332" y="9618"/>
                  </a:cubicBezTo>
                  <a:lnTo>
                    <a:pt x="3813" y="9618"/>
                  </a:lnTo>
                  <a:lnTo>
                    <a:pt x="3813" y="11388"/>
                  </a:lnTo>
                  <a:lnTo>
                    <a:pt x="4246" y="11388"/>
                  </a:lnTo>
                  <a:lnTo>
                    <a:pt x="4246" y="9618"/>
                  </a:lnTo>
                  <a:lnTo>
                    <a:pt x="6858" y="9618"/>
                  </a:lnTo>
                  <a:lnTo>
                    <a:pt x="6858" y="9185"/>
                  </a:lnTo>
                  <a:lnTo>
                    <a:pt x="3332" y="9185"/>
                  </a:lnTo>
                  <a:cubicBezTo>
                    <a:pt x="3032" y="9185"/>
                    <a:pt x="2742" y="9070"/>
                    <a:pt x="2523" y="8866"/>
                  </a:cubicBezTo>
                  <a:cubicBezTo>
                    <a:pt x="2338" y="8690"/>
                    <a:pt x="2176" y="8352"/>
                    <a:pt x="2147" y="8076"/>
                  </a:cubicBezTo>
                  <a:lnTo>
                    <a:pt x="3189" y="7124"/>
                  </a:lnTo>
                  <a:lnTo>
                    <a:pt x="3189" y="6672"/>
                  </a:lnTo>
                  <a:lnTo>
                    <a:pt x="1771" y="6268"/>
                  </a:lnTo>
                  <a:lnTo>
                    <a:pt x="1771" y="5368"/>
                  </a:lnTo>
                  <a:lnTo>
                    <a:pt x="705" y="5087"/>
                  </a:lnTo>
                  <a:cubicBezTo>
                    <a:pt x="548" y="5045"/>
                    <a:pt x="439" y="4902"/>
                    <a:pt x="439" y="4740"/>
                  </a:cubicBezTo>
                  <a:cubicBezTo>
                    <a:pt x="439" y="4683"/>
                    <a:pt x="448" y="4626"/>
                    <a:pt x="477" y="4578"/>
                  </a:cubicBezTo>
                  <a:lnTo>
                    <a:pt x="1771" y="2009"/>
                  </a:lnTo>
                  <a:lnTo>
                    <a:pt x="1771" y="1956"/>
                  </a:lnTo>
                  <a:cubicBezTo>
                    <a:pt x="1766" y="1342"/>
                    <a:pt x="1890" y="733"/>
                    <a:pt x="2128" y="167"/>
                  </a:cubicBezTo>
                  <a:lnTo>
                    <a:pt x="172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13"/>
            <p:cNvSpPr/>
            <p:nvPr/>
          </p:nvSpPr>
          <p:spPr>
            <a:xfrm>
              <a:off x="1697447" y="1785412"/>
              <a:ext cx="212618" cy="222687"/>
            </a:xfrm>
            <a:custGeom>
              <a:rect b="b" l="l" r="r" t="t"/>
              <a:pathLst>
                <a:path extrusionOk="0" h="8643" w="8253">
                  <a:moveTo>
                    <a:pt x="6130" y="4378"/>
                  </a:moveTo>
                  <a:lnTo>
                    <a:pt x="6806" y="5049"/>
                  </a:lnTo>
                  <a:lnTo>
                    <a:pt x="5887" y="5968"/>
                  </a:lnTo>
                  <a:lnTo>
                    <a:pt x="5216" y="5297"/>
                  </a:lnTo>
                  <a:cubicBezTo>
                    <a:pt x="5568" y="5044"/>
                    <a:pt x="5878" y="4730"/>
                    <a:pt x="6130" y="4378"/>
                  </a:cubicBezTo>
                  <a:close/>
                  <a:moveTo>
                    <a:pt x="6154" y="0"/>
                  </a:moveTo>
                  <a:lnTo>
                    <a:pt x="5797" y="243"/>
                  </a:lnTo>
                  <a:cubicBezTo>
                    <a:pt x="6791" y="1751"/>
                    <a:pt x="6430" y="3774"/>
                    <a:pt x="4978" y="4845"/>
                  </a:cubicBezTo>
                  <a:cubicBezTo>
                    <a:pt x="4373" y="5289"/>
                    <a:pt x="3669" y="5505"/>
                    <a:pt x="2969" y="5505"/>
                  </a:cubicBezTo>
                  <a:cubicBezTo>
                    <a:pt x="1985" y="5505"/>
                    <a:pt x="1011" y="5077"/>
                    <a:pt x="343" y="4259"/>
                  </a:cubicBezTo>
                  <a:lnTo>
                    <a:pt x="1" y="4526"/>
                  </a:lnTo>
                  <a:cubicBezTo>
                    <a:pt x="745" y="5480"/>
                    <a:pt x="1869" y="5995"/>
                    <a:pt x="3016" y="5995"/>
                  </a:cubicBezTo>
                  <a:cubicBezTo>
                    <a:pt x="3636" y="5995"/>
                    <a:pt x="4264" y="5844"/>
                    <a:pt x="4840" y="5530"/>
                  </a:cubicBezTo>
                  <a:lnTo>
                    <a:pt x="7948" y="8642"/>
                  </a:lnTo>
                  <a:lnTo>
                    <a:pt x="8252" y="8333"/>
                  </a:lnTo>
                  <a:lnTo>
                    <a:pt x="6192" y="6272"/>
                  </a:lnTo>
                  <a:lnTo>
                    <a:pt x="7110" y="5354"/>
                  </a:lnTo>
                  <a:lnTo>
                    <a:pt x="7948" y="6191"/>
                  </a:lnTo>
                  <a:lnTo>
                    <a:pt x="8252" y="5887"/>
                  </a:lnTo>
                  <a:lnTo>
                    <a:pt x="6368" y="4002"/>
                  </a:lnTo>
                  <a:cubicBezTo>
                    <a:pt x="7058" y="2732"/>
                    <a:pt x="6972" y="1185"/>
                    <a:pt x="615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113"/>
            <p:cNvSpPr/>
            <p:nvPr/>
          </p:nvSpPr>
          <p:spPr>
            <a:xfrm>
              <a:off x="1639842" y="2043861"/>
              <a:ext cx="11181" cy="11182"/>
            </a:xfrm>
            <a:custGeom>
              <a:rect b="b" l="l" r="r" t="t"/>
              <a:pathLst>
                <a:path extrusionOk="0" h="434" w="434">
                  <a:moveTo>
                    <a:pt x="0" y="1"/>
                  </a:moveTo>
                  <a:lnTo>
                    <a:pt x="0" y="434"/>
                  </a:lnTo>
                  <a:lnTo>
                    <a:pt x="433" y="434"/>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13"/>
            <p:cNvSpPr/>
            <p:nvPr/>
          </p:nvSpPr>
          <p:spPr>
            <a:xfrm>
              <a:off x="1662152" y="2043861"/>
              <a:ext cx="29678" cy="11182"/>
            </a:xfrm>
            <a:custGeom>
              <a:rect b="b" l="l" r="r" t="t"/>
              <a:pathLst>
                <a:path extrusionOk="0" h="434" w="1152">
                  <a:moveTo>
                    <a:pt x="0" y="1"/>
                  </a:moveTo>
                  <a:lnTo>
                    <a:pt x="0" y="434"/>
                  </a:lnTo>
                  <a:lnTo>
                    <a:pt x="1152" y="434"/>
                  </a:lnTo>
                  <a:lnTo>
                    <a:pt x="115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13"/>
            <p:cNvSpPr/>
            <p:nvPr/>
          </p:nvSpPr>
          <p:spPr>
            <a:xfrm>
              <a:off x="1608334" y="1791905"/>
              <a:ext cx="29678" cy="29939"/>
            </a:xfrm>
            <a:custGeom>
              <a:rect b="b" l="l" r="r" t="t"/>
              <a:pathLst>
                <a:path extrusionOk="0" h="1162" w="1152">
                  <a:moveTo>
                    <a:pt x="885" y="0"/>
                  </a:moveTo>
                  <a:cubicBezTo>
                    <a:pt x="552" y="262"/>
                    <a:pt x="252" y="567"/>
                    <a:pt x="0" y="909"/>
                  </a:cubicBezTo>
                  <a:lnTo>
                    <a:pt x="352" y="1162"/>
                  </a:lnTo>
                  <a:cubicBezTo>
                    <a:pt x="581" y="852"/>
                    <a:pt x="847" y="576"/>
                    <a:pt x="1152" y="338"/>
                  </a:cubicBezTo>
                  <a:lnTo>
                    <a:pt x="88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13"/>
            <p:cNvSpPr/>
            <p:nvPr/>
          </p:nvSpPr>
          <p:spPr>
            <a:xfrm>
              <a:off x="1596561" y="1825013"/>
              <a:ext cx="14968" cy="14969"/>
            </a:xfrm>
            <a:custGeom>
              <a:rect b="b" l="l" r="r" t="t"/>
              <a:pathLst>
                <a:path extrusionOk="0" h="581" w="581">
                  <a:moveTo>
                    <a:pt x="214" y="0"/>
                  </a:moveTo>
                  <a:cubicBezTo>
                    <a:pt x="133" y="129"/>
                    <a:pt x="62" y="267"/>
                    <a:pt x="0" y="405"/>
                  </a:cubicBezTo>
                  <a:lnTo>
                    <a:pt x="395" y="581"/>
                  </a:lnTo>
                  <a:cubicBezTo>
                    <a:pt x="448" y="457"/>
                    <a:pt x="514" y="333"/>
                    <a:pt x="581" y="219"/>
                  </a:cubicBezTo>
                  <a:lnTo>
                    <a:pt x="21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7" name="Google Shape;7607;p113"/>
          <p:cNvGrpSpPr/>
          <p:nvPr/>
        </p:nvGrpSpPr>
        <p:grpSpPr>
          <a:xfrm>
            <a:off x="4075326" y="1758565"/>
            <a:ext cx="380074" cy="348961"/>
            <a:chOff x="4075326" y="1758565"/>
            <a:chExt cx="380074" cy="348961"/>
          </a:xfrm>
        </p:grpSpPr>
        <p:sp>
          <p:nvSpPr>
            <p:cNvPr id="7608" name="Google Shape;7608;p113"/>
            <p:cNvSpPr/>
            <p:nvPr/>
          </p:nvSpPr>
          <p:spPr>
            <a:xfrm>
              <a:off x="4320147" y="1788324"/>
              <a:ext cx="132677" cy="120323"/>
            </a:xfrm>
            <a:custGeom>
              <a:rect b="b" l="l" r="r" t="t"/>
              <a:pathLst>
                <a:path extrusionOk="0" h="4670" w="5150">
                  <a:moveTo>
                    <a:pt x="2429" y="1"/>
                  </a:moveTo>
                  <a:cubicBezTo>
                    <a:pt x="2095" y="1"/>
                    <a:pt x="1768" y="156"/>
                    <a:pt x="1556" y="444"/>
                  </a:cubicBezTo>
                  <a:cubicBezTo>
                    <a:pt x="1233" y="891"/>
                    <a:pt x="1295" y="1515"/>
                    <a:pt x="1704" y="1886"/>
                  </a:cubicBezTo>
                  <a:lnTo>
                    <a:pt x="0" y="4427"/>
                  </a:lnTo>
                  <a:lnTo>
                    <a:pt x="362" y="4670"/>
                  </a:lnTo>
                  <a:lnTo>
                    <a:pt x="2066" y="2129"/>
                  </a:lnTo>
                  <a:lnTo>
                    <a:pt x="3217" y="2790"/>
                  </a:lnTo>
                  <a:lnTo>
                    <a:pt x="2399" y="4456"/>
                  </a:lnTo>
                  <a:lnTo>
                    <a:pt x="2784" y="4646"/>
                  </a:lnTo>
                  <a:lnTo>
                    <a:pt x="3603" y="2980"/>
                  </a:lnTo>
                  <a:cubicBezTo>
                    <a:pt x="3713" y="3016"/>
                    <a:pt x="3825" y="3033"/>
                    <a:pt x="3936" y="3033"/>
                  </a:cubicBezTo>
                  <a:cubicBezTo>
                    <a:pt x="4353" y="3033"/>
                    <a:pt x="4744" y="2789"/>
                    <a:pt x="4921" y="2390"/>
                  </a:cubicBezTo>
                  <a:cubicBezTo>
                    <a:pt x="5149" y="1881"/>
                    <a:pt x="4954" y="1291"/>
                    <a:pt x="4474" y="1015"/>
                  </a:cubicBezTo>
                  <a:lnTo>
                    <a:pt x="4240" y="877"/>
                  </a:lnTo>
                  <a:lnTo>
                    <a:pt x="4026" y="1253"/>
                  </a:lnTo>
                  <a:lnTo>
                    <a:pt x="4259" y="1386"/>
                  </a:lnTo>
                  <a:cubicBezTo>
                    <a:pt x="4573" y="1562"/>
                    <a:pt x="4688" y="1967"/>
                    <a:pt x="4507" y="2281"/>
                  </a:cubicBezTo>
                  <a:cubicBezTo>
                    <a:pt x="4387" y="2490"/>
                    <a:pt x="4168" y="2606"/>
                    <a:pt x="3942" y="2606"/>
                  </a:cubicBezTo>
                  <a:cubicBezTo>
                    <a:pt x="3828" y="2606"/>
                    <a:pt x="3713" y="2576"/>
                    <a:pt x="3607" y="2514"/>
                  </a:cubicBezTo>
                  <a:lnTo>
                    <a:pt x="2108" y="1648"/>
                  </a:lnTo>
                  <a:cubicBezTo>
                    <a:pt x="1790" y="1472"/>
                    <a:pt x="1680" y="1067"/>
                    <a:pt x="1861" y="753"/>
                  </a:cubicBezTo>
                  <a:cubicBezTo>
                    <a:pt x="1981" y="545"/>
                    <a:pt x="2200" y="428"/>
                    <a:pt x="2426" y="428"/>
                  </a:cubicBezTo>
                  <a:cubicBezTo>
                    <a:pt x="2540" y="428"/>
                    <a:pt x="2655" y="458"/>
                    <a:pt x="2760" y="520"/>
                  </a:cubicBezTo>
                  <a:lnTo>
                    <a:pt x="3650" y="1039"/>
                  </a:lnTo>
                  <a:lnTo>
                    <a:pt x="3864" y="663"/>
                  </a:lnTo>
                  <a:lnTo>
                    <a:pt x="2975" y="149"/>
                  </a:lnTo>
                  <a:cubicBezTo>
                    <a:pt x="2803" y="49"/>
                    <a:pt x="2615" y="1"/>
                    <a:pt x="24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13"/>
            <p:cNvSpPr/>
            <p:nvPr/>
          </p:nvSpPr>
          <p:spPr>
            <a:xfrm>
              <a:off x="4075326" y="1919287"/>
              <a:ext cx="135485" cy="188239"/>
            </a:xfrm>
            <a:custGeom>
              <a:rect b="b" l="l" r="r" t="t"/>
              <a:pathLst>
                <a:path extrusionOk="0" h="7306" w="5259">
                  <a:moveTo>
                    <a:pt x="5" y="1"/>
                  </a:moveTo>
                  <a:lnTo>
                    <a:pt x="5" y="220"/>
                  </a:lnTo>
                  <a:cubicBezTo>
                    <a:pt x="0" y="1376"/>
                    <a:pt x="271" y="2518"/>
                    <a:pt x="795" y="3551"/>
                  </a:cubicBezTo>
                  <a:cubicBezTo>
                    <a:pt x="1285" y="4512"/>
                    <a:pt x="1980" y="5359"/>
                    <a:pt x="2832" y="6025"/>
                  </a:cubicBezTo>
                  <a:lnTo>
                    <a:pt x="2832" y="6511"/>
                  </a:lnTo>
                  <a:cubicBezTo>
                    <a:pt x="2832" y="6948"/>
                    <a:pt x="3189" y="7305"/>
                    <a:pt x="3626" y="7305"/>
                  </a:cubicBezTo>
                  <a:lnTo>
                    <a:pt x="5259" y="7305"/>
                  </a:lnTo>
                  <a:lnTo>
                    <a:pt x="5259" y="6872"/>
                  </a:lnTo>
                  <a:lnTo>
                    <a:pt x="3626" y="6872"/>
                  </a:lnTo>
                  <a:cubicBezTo>
                    <a:pt x="3426" y="6872"/>
                    <a:pt x="3260" y="6710"/>
                    <a:pt x="3260" y="6511"/>
                  </a:cubicBezTo>
                  <a:lnTo>
                    <a:pt x="3260" y="5811"/>
                  </a:lnTo>
                  <a:lnTo>
                    <a:pt x="3174" y="5744"/>
                  </a:lnTo>
                  <a:cubicBezTo>
                    <a:pt x="1504" y="4483"/>
                    <a:pt x="495" y="2528"/>
                    <a:pt x="438" y="434"/>
                  </a:cubicBezTo>
                  <a:lnTo>
                    <a:pt x="881" y="434"/>
                  </a:lnTo>
                  <a:lnTo>
                    <a:pt x="88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13"/>
            <p:cNvSpPr/>
            <p:nvPr/>
          </p:nvSpPr>
          <p:spPr>
            <a:xfrm>
              <a:off x="4221811" y="2000962"/>
              <a:ext cx="215555" cy="106564"/>
            </a:xfrm>
            <a:custGeom>
              <a:rect b="b" l="l" r="r" t="t"/>
              <a:pathLst>
                <a:path extrusionOk="0" h="4136" w="8367">
                  <a:moveTo>
                    <a:pt x="7972" y="0"/>
                  </a:moveTo>
                  <a:cubicBezTo>
                    <a:pt x="7496" y="1014"/>
                    <a:pt x="6777" y="1899"/>
                    <a:pt x="5887" y="2574"/>
                  </a:cubicBezTo>
                  <a:lnTo>
                    <a:pt x="5802" y="2641"/>
                  </a:lnTo>
                  <a:lnTo>
                    <a:pt x="5802" y="3341"/>
                  </a:lnTo>
                  <a:cubicBezTo>
                    <a:pt x="5802" y="3540"/>
                    <a:pt x="5640" y="3702"/>
                    <a:pt x="5440" y="3702"/>
                  </a:cubicBezTo>
                  <a:lnTo>
                    <a:pt x="1" y="3702"/>
                  </a:lnTo>
                  <a:lnTo>
                    <a:pt x="1" y="4135"/>
                  </a:lnTo>
                  <a:lnTo>
                    <a:pt x="5440" y="4135"/>
                  </a:lnTo>
                  <a:cubicBezTo>
                    <a:pt x="5878" y="4135"/>
                    <a:pt x="6235" y="3778"/>
                    <a:pt x="6235" y="3341"/>
                  </a:cubicBezTo>
                  <a:lnTo>
                    <a:pt x="6235" y="2855"/>
                  </a:lnTo>
                  <a:cubicBezTo>
                    <a:pt x="7144" y="2141"/>
                    <a:pt x="7872" y="1228"/>
                    <a:pt x="8367" y="186"/>
                  </a:cubicBezTo>
                  <a:lnTo>
                    <a:pt x="79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13"/>
            <p:cNvSpPr/>
            <p:nvPr/>
          </p:nvSpPr>
          <p:spPr>
            <a:xfrm>
              <a:off x="4304689" y="1919287"/>
              <a:ext cx="150711" cy="75929"/>
            </a:xfrm>
            <a:custGeom>
              <a:rect b="b" l="l" r="r" t="t"/>
              <a:pathLst>
                <a:path extrusionOk="0" h="2947" w="5850">
                  <a:moveTo>
                    <a:pt x="1" y="1"/>
                  </a:moveTo>
                  <a:lnTo>
                    <a:pt x="1" y="434"/>
                  </a:lnTo>
                  <a:lnTo>
                    <a:pt x="5411" y="434"/>
                  </a:lnTo>
                  <a:cubicBezTo>
                    <a:pt x="5388" y="1243"/>
                    <a:pt x="5221" y="2037"/>
                    <a:pt x="4926" y="2785"/>
                  </a:cubicBezTo>
                  <a:lnTo>
                    <a:pt x="5326" y="2946"/>
                  </a:lnTo>
                  <a:cubicBezTo>
                    <a:pt x="5673" y="2076"/>
                    <a:pt x="5849" y="1152"/>
                    <a:pt x="5849" y="220"/>
                  </a:cubicBezTo>
                  <a:lnTo>
                    <a:pt x="584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13"/>
            <p:cNvSpPr/>
            <p:nvPr/>
          </p:nvSpPr>
          <p:spPr>
            <a:xfrm>
              <a:off x="4105725" y="1758565"/>
              <a:ext cx="191261" cy="209753"/>
            </a:xfrm>
            <a:custGeom>
              <a:rect b="b" l="l" r="r" t="t"/>
              <a:pathLst>
                <a:path extrusionOk="0" h="8141" w="7424">
                  <a:moveTo>
                    <a:pt x="6896" y="0"/>
                  </a:moveTo>
                  <a:lnTo>
                    <a:pt x="6634" y="148"/>
                  </a:lnTo>
                  <a:cubicBezTo>
                    <a:pt x="6620" y="157"/>
                    <a:pt x="5054" y="1038"/>
                    <a:pt x="3712" y="2032"/>
                  </a:cubicBezTo>
                  <a:cubicBezTo>
                    <a:pt x="2394" y="1057"/>
                    <a:pt x="890" y="205"/>
                    <a:pt x="790" y="148"/>
                  </a:cubicBezTo>
                  <a:lnTo>
                    <a:pt x="743" y="124"/>
                  </a:lnTo>
                  <a:lnTo>
                    <a:pt x="690" y="124"/>
                  </a:lnTo>
                  <a:cubicBezTo>
                    <a:pt x="687" y="124"/>
                    <a:pt x="684" y="124"/>
                    <a:pt x="681" y="124"/>
                  </a:cubicBezTo>
                  <a:cubicBezTo>
                    <a:pt x="566" y="124"/>
                    <a:pt x="476" y="208"/>
                    <a:pt x="467" y="319"/>
                  </a:cubicBezTo>
                  <a:lnTo>
                    <a:pt x="452" y="381"/>
                  </a:lnTo>
                  <a:cubicBezTo>
                    <a:pt x="443" y="433"/>
                    <a:pt x="429" y="514"/>
                    <a:pt x="414" y="614"/>
                  </a:cubicBezTo>
                  <a:cubicBezTo>
                    <a:pt x="381" y="795"/>
                    <a:pt x="333" y="1085"/>
                    <a:pt x="286" y="1432"/>
                  </a:cubicBezTo>
                  <a:cubicBezTo>
                    <a:pt x="195" y="2046"/>
                    <a:pt x="77" y="2970"/>
                    <a:pt x="29" y="3855"/>
                  </a:cubicBezTo>
                  <a:lnTo>
                    <a:pt x="462" y="3878"/>
                  </a:lnTo>
                  <a:cubicBezTo>
                    <a:pt x="529" y="2613"/>
                    <a:pt x="743" y="1266"/>
                    <a:pt x="843" y="676"/>
                  </a:cubicBezTo>
                  <a:cubicBezTo>
                    <a:pt x="1219" y="900"/>
                    <a:pt x="1937" y="1333"/>
                    <a:pt x="2694" y="1842"/>
                  </a:cubicBezTo>
                  <a:cubicBezTo>
                    <a:pt x="4478" y="3050"/>
                    <a:pt x="5059" y="3745"/>
                    <a:pt x="5230" y="4116"/>
                  </a:cubicBezTo>
                  <a:cubicBezTo>
                    <a:pt x="5387" y="4449"/>
                    <a:pt x="5468" y="4811"/>
                    <a:pt x="5468" y="5182"/>
                  </a:cubicBezTo>
                  <a:cubicBezTo>
                    <a:pt x="5463" y="6082"/>
                    <a:pt x="4983" y="6914"/>
                    <a:pt x="4198" y="7362"/>
                  </a:cubicBezTo>
                  <a:lnTo>
                    <a:pt x="3822" y="6553"/>
                  </a:lnTo>
                  <a:lnTo>
                    <a:pt x="4350" y="5101"/>
                  </a:lnTo>
                  <a:lnTo>
                    <a:pt x="3941" y="4954"/>
                  </a:lnTo>
                  <a:lnTo>
                    <a:pt x="3560" y="5996"/>
                  </a:lnTo>
                  <a:lnTo>
                    <a:pt x="3208" y="5244"/>
                  </a:lnTo>
                  <a:lnTo>
                    <a:pt x="3736" y="3793"/>
                  </a:lnTo>
                  <a:lnTo>
                    <a:pt x="3331" y="3645"/>
                  </a:lnTo>
                  <a:lnTo>
                    <a:pt x="2951" y="4687"/>
                  </a:lnTo>
                  <a:lnTo>
                    <a:pt x="2342" y="3384"/>
                  </a:lnTo>
                  <a:lnTo>
                    <a:pt x="1951" y="3564"/>
                  </a:lnTo>
                  <a:lnTo>
                    <a:pt x="2561" y="4873"/>
                  </a:lnTo>
                  <a:lnTo>
                    <a:pt x="1514" y="4492"/>
                  </a:lnTo>
                  <a:lnTo>
                    <a:pt x="1366" y="4897"/>
                  </a:lnTo>
                  <a:lnTo>
                    <a:pt x="2818" y="5425"/>
                  </a:lnTo>
                  <a:lnTo>
                    <a:pt x="3170" y="6182"/>
                  </a:lnTo>
                  <a:lnTo>
                    <a:pt x="3170" y="6182"/>
                  </a:lnTo>
                  <a:lnTo>
                    <a:pt x="2128" y="5801"/>
                  </a:lnTo>
                  <a:lnTo>
                    <a:pt x="1975" y="6210"/>
                  </a:lnTo>
                  <a:lnTo>
                    <a:pt x="3427" y="6734"/>
                  </a:lnTo>
                  <a:lnTo>
                    <a:pt x="3807" y="7547"/>
                  </a:lnTo>
                  <a:cubicBezTo>
                    <a:pt x="3519" y="7654"/>
                    <a:pt x="3223" y="7705"/>
                    <a:pt x="2931" y="7705"/>
                  </a:cubicBezTo>
                  <a:cubicBezTo>
                    <a:pt x="1978" y="7705"/>
                    <a:pt x="1075" y="7161"/>
                    <a:pt x="652" y="6253"/>
                  </a:cubicBezTo>
                  <a:cubicBezTo>
                    <a:pt x="510" y="5944"/>
                    <a:pt x="433" y="5411"/>
                    <a:pt x="433" y="4668"/>
                  </a:cubicBezTo>
                  <a:cubicBezTo>
                    <a:pt x="433" y="4554"/>
                    <a:pt x="433" y="4430"/>
                    <a:pt x="443" y="4307"/>
                  </a:cubicBezTo>
                  <a:lnTo>
                    <a:pt x="10" y="4292"/>
                  </a:lnTo>
                  <a:cubicBezTo>
                    <a:pt x="5" y="4421"/>
                    <a:pt x="0" y="4549"/>
                    <a:pt x="0" y="4668"/>
                  </a:cubicBezTo>
                  <a:cubicBezTo>
                    <a:pt x="0" y="5487"/>
                    <a:pt x="86" y="6063"/>
                    <a:pt x="262" y="6434"/>
                  </a:cubicBezTo>
                  <a:cubicBezTo>
                    <a:pt x="500" y="6953"/>
                    <a:pt x="886" y="7390"/>
                    <a:pt x="1371" y="7690"/>
                  </a:cubicBezTo>
                  <a:cubicBezTo>
                    <a:pt x="1844" y="7986"/>
                    <a:pt x="2384" y="8139"/>
                    <a:pt x="2930" y="8139"/>
                  </a:cubicBezTo>
                  <a:cubicBezTo>
                    <a:pt x="3192" y="8139"/>
                    <a:pt x="3455" y="8104"/>
                    <a:pt x="3712" y="8033"/>
                  </a:cubicBezTo>
                  <a:cubicBezTo>
                    <a:pt x="3974" y="8105"/>
                    <a:pt x="4237" y="8140"/>
                    <a:pt x="4497" y="8140"/>
                  </a:cubicBezTo>
                  <a:cubicBezTo>
                    <a:pt x="5620" y="8140"/>
                    <a:pt x="6672" y="7492"/>
                    <a:pt x="7162" y="6434"/>
                  </a:cubicBezTo>
                  <a:cubicBezTo>
                    <a:pt x="7338" y="6063"/>
                    <a:pt x="7424" y="5482"/>
                    <a:pt x="7424" y="4668"/>
                  </a:cubicBezTo>
                  <a:cubicBezTo>
                    <a:pt x="7414" y="3926"/>
                    <a:pt x="7362" y="3184"/>
                    <a:pt x="7272" y="2451"/>
                  </a:cubicBezTo>
                  <a:lnTo>
                    <a:pt x="6843" y="2498"/>
                  </a:lnTo>
                  <a:cubicBezTo>
                    <a:pt x="6934" y="3217"/>
                    <a:pt x="6981" y="3940"/>
                    <a:pt x="6991" y="4668"/>
                  </a:cubicBezTo>
                  <a:cubicBezTo>
                    <a:pt x="6991" y="5411"/>
                    <a:pt x="6915" y="5944"/>
                    <a:pt x="6772" y="6253"/>
                  </a:cubicBezTo>
                  <a:cubicBezTo>
                    <a:pt x="6364" y="7139"/>
                    <a:pt x="5480" y="7704"/>
                    <a:pt x="4505" y="7704"/>
                  </a:cubicBezTo>
                  <a:cubicBezTo>
                    <a:pt x="4501" y="7704"/>
                    <a:pt x="4497" y="7704"/>
                    <a:pt x="4493" y="7704"/>
                  </a:cubicBezTo>
                  <a:lnTo>
                    <a:pt x="4474" y="7704"/>
                  </a:lnTo>
                  <a:cubicBezTo>
                    <a:pt x="5354" y="7171"/>
                    <a:pt x="5896" y="6215"/>
                    <a:pt x="5901" y="5182"/>
                  </a:cubicBezTo>
                  <a:cubicBezTo>
                    <a:pt x="5901" y="4749"/>
                    <a:pt x="5806" y="4326"/>
                    <a:pt x="5620" y="3936"/>
                  </a:cubicBezTo>
                  <a:cubicBezTo>
                    <a:pt x="5397" y="3450"/>
                    <a:pt x="4783" y="2865"/>
                    <a:pt x="4069" y="2308"/>
                  </a:cubicBezTo>
                  <a:cubicBezTo>
                    <a:pt x="5035" y="1604"/>
                    <a:pt x="6101" y="961"/>
                    <a:pt x="6582" y="681"/>
                  </a:cubicBezTo>
                  <a:cubicBezTo>
                    <a:pt x="6634" y="980"/>
                    <a:pt x="6715" y="1480"/>
                    <a:pt x="6791" y="2070"/>
                  </a:cubicBezTo>
                  <a:lnTo>
                    <a:pt x="7219" y="2013"/>
                  </a:lnTo>
                  <a:cubicBezTo>
                    <a:pt x="7096" y="1057"/>
                    <a:pt x="6958" y="328"/>
                    <a:pt x="6953" y="295"/>
                  </a:cubicBezTo>
                  <a:lnTo>
                    <a:pt x="689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13"/>
            <p:cNvSpPr/>
            <p:nvPr/>
          </p:nvSpPr>
          <p:spPr>
            <a:xfrm>
              <a:off x="4215087" y="1977413"/>
              <a:ext cx="100422" cy="100303"/>
            </a:xfrm>
            <a:custGeom>
              <a:rect b="b" l="l" r="r" t="t"/>
              <a:pathLst>
                <a:path extrusionOk="0" h="3893" w="3898">
                  <a:moveTo>
                    <a:pt x="2456" y="429"/>
                  </a:moveTo>
                  <a:lnTo>
                    <a:pt x="2456" y="1437"/>
                  </a:lnTo>
                  <a:lnTo>
                    <a:pt x="3469" y="1437"/>
                  </a:lnTo>
                  <a:lnTo>
                    <a:pt x="3469" y="2451"/>
                  </a:lnTo>
                  <a:lnTo>
                    <a:pt x="2456" y="2451"/>
                  </a:lnTo>
                  <a:lnTo>
                    <a:pt x="2456" y="3460"/>
                  </a:lnTo>
                  <a:lnTo>
                    <a:pt x="1447" y="3460"/>
                  </a:lnTo>
                  <a:lnTo>
                    <a:pt x="1447" y="2451"/>
                  </a:lnTo>
                  <a:lnTo>
                    <a:pt x="433" y="2451"/>
                  </a:lnTo>
                  <a:lnTo>
                    <a:pt x="433" y="1437"/>
                  </a:lnTo>
                  <a:lnTo>
                    <a:pt x="1447" y="1437"/>
                  </a:lnTo>
                  <a:lnTo>
                    <a:pt x="1447" y="429"/>
                  </a:lnTo>
                  <a:close/>
                  <a:moveTo>
                    <a:pt x="1014" y="0"/>
                  </a:moveTo>
                  <a:lnTo>
                    <a:pt x="1014" y="1009"/>
                  </a:lnTo>
                  <a:lnTo>
                    <a:pt x="0" y="1009"/>
                  </a:lnTo>
                  <a:lnTo>
                    <a:pt x="0" y="2884"/>
                  </a:lnTo>
                  <a:lnTo>
                    <a:pt x="1014" y="2884"/>
                  </a:lnTo>
                  <a:lnTo>
                    <a:pt x="1014" y="3893"/>
                  </a:lnTo>
                  <a:lnTo>
                    <a:pt x="2889" y="3893"/>
                  </a:lnTo>
                  <a:lnTo>
                    <a:pt x="2889" y="2884"/>
                  </a:lnTo>
                  <a:lnTo>
                    <a:pt x="3898" y="2884"/>
                  </a:lnTo>
                  <a:lnTo>
                    <a:pt x="3898" y="1009"/>
                  </a:lnTo>
                  <a:lnTo>
                    <a:pt x="2889" y="1009"/>
                  </a:lnTo>
                  <a:lnTo>
                    <a:pt x="288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13"/>
            <p:cNvSpPr/>
            <p:nvPr/>
          </p:nvSpPr>
          <p:spPr>
            <a:xfrm>
              <a:off x="4142386" y="2031365"/>
              <a:ext cx="15947" cy="15845"/>
            </a:xfrm>
            <a:custGeom>
              <a:rect b="b" l="l" r="r" t="t"/>
              <a:pathLst>
                <a:path extrusionOk="0" h="615" w="619">
                  <a:moveTo>
                    <a:pt x="319" y="0"/>
                  </a:moveTo>
                  <a:lnTo>
                    <a:pt x="0" y="300"/>
                  </a:lnTo>
                  <a:cubicBezTo>
                    <a:pt x="105" y="409"/>
                    <a:pt x="210" y="514"/>
                    <a:pt x="319" y="614"/>
                  </a:cubicBezTo>
                  <a:lnTo>
                    <a:pt x="619" y="300"/>
                  </a:lnTo>
                  <a:cubicBezTo>
                    <a:pt x="514" y="205"/>
                    <a:pt x="414" y="105"/>
                    <a:pt x="3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13"/>
            <p:cNvSpPr/>
            <p:nvPr/>
          </p:nvSpPr>
          <p:spPr>
            <a:xfrm>
              <a:off x="4119586" y="2002534"/>
              <a:ext cx="23933" cy="27878"/>
            </a:xfrm>
            <a:custGeom>
              <a:rect b="b" l="l" r="r" t="t"/>
              <a:pathLst>
                <a:path extrusionOk="0" h="1082" w="929">
                  <a:moveTo>
                    <a:pt x="371" y="1"/>
                  </a:moveTo>
                  <a:lnTo>
                    <a:pt x="0" y="215"/>
                  </a:lnTo>
                  <a:cubicBezTo>
                    <a:pt x="171" y="520"/>
                    <a:pt x="371" y="810"/>
                    <a:pt x="595" y="1081"/>
                  </a:cubicBezTo>
                  <a:lnTo>
                    <a:pt x="928" y="810"/>
                  </a:lnTo>
                  <a:cubicBezTo>
                    <a:pt x="723" y="553"/>
                    <a:pt x="538" y="282"/>
                    <a:pt x="3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13"/>
            <p:cNvSpPr/>
            <p:nvPr/>
          </p:nvSpPr>
          <p:spPr>
            <a:xfrm>
              <a:off x="4390272" y="1941600"/>
              <a:ext cx="37175" cy="11311"/>
            </a:xfrm>
            <a:custGeom>
              <a:rect b="b" l="l" r="r" t="t"/>
              <a:pathLst>
                <a:path extrusionOk="0" h="439" w="1443">
                  <a:moveTo>
                    <a:pt x="0" y="1"/>
                  </a:moveTo>
                  <a:lnTo>
                    <a:pt x="0" y="439"/>
                  </a:lnTo>
                  <a:lnTo>
                    <a:pt x="1442" y="439"/>
                  </a:lnTo>
                  <a:lnTo>
                    <a:pt x="1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13"/>
            <p:cNvSpPr/>
            <p:nvPr/>
          </p:nvSpPr>
          <p:spPr>
            <a:xfrm>
              <a:off x="4367962" y="1941600"/>
              <a:ext cx="11181" cy="11311"/>
            </a:xfrm>
            <a:custGeom>
              <a:rect b="b" l="l" r="r" t="t"/>
              <a:pathLst>
                <a:path extrusionOk="0" h="439" w="434">
                  <a:moveTo>
                    <a:pt x="0" y="1"/>
                  </a:moveTo>
                  <a:lnTo>
                    <a:pt x="0" y="439"/>
                  </a:lnTo>
                  <a:lnTo>
                    <a:pt x="433" y="439"/>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113"/>
          <p:cNvGrpSpPr/>
          <p:nvPr/>
        </p:nvGrpSpPr>
        <p:grpSpPr>
          <a:xfrm>
            <a:off x="3433891" y="1742977"/>
            <a:ext cx="380074" cy="379750"/>
            <a:chOff x="3433891" y="1742977"/>
            <a:chExt cx="380074" cy="379750"/>
          </a:xfrm>
        </p:grpSpPr>
        <p:sp>
          <p:nvSpPr>
            <p:cNvPr id="7619" name="Google Shape;7619;p113"/>
            <p:cNvSpPr/>
            <p:nvPr/>
          </p:nvSpPr>
          <p:spPr>
            <a:xfrm>
              <a:off x="3554176" y="1893187"/>
              <a:ext cx="173485" cy="195814"/>
            </a:xfrm>
            <a:custGeom>
              <a:rect b="b" l="l" r="r" t="t"/>
              <a:pathLst>
                <a:path extrusionOk="0" h="7600" w="6734">
                  <a:moveTo>
                    <a:pt x="3345" y="0"/>
                  </a:moveTo>
                  <a:lnTo>
                    <a:pt x="3341" y="433"/>
                  </a:lnTo>
                  <a:lnTo>
                    <a:pt x="6301" y="433"/>
                  </a:lnTo>
                  <a:lnTo>
                    <a:pt x="6301" y="6638"/>
                  </a:lnTo>
                  <a:lnTo>
                    <a:pt x="1394" y="6638"/>
                  </a:lnTo>
                  <a:lnTo>
                    <a:pt x="0" y="7195"/>
                  </a:lnTo>
                  <a:lnTo>
                    <a:pt x="162" y="7600"/>
                  </a:lnTo>
                  <a:lnTo>
                    <a:pt x="1480" y="7072"/>
                  </a:lnTo>
                  <a:lnTo>
                    <a:pt x="6734" y="7072"/>
                  </a:lnTo>
                  <a:lnTo>
                    <a:pt x="67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13"/>
            <p:cNvSpPr/>
            <p:nvPr/>
          </p:nvSpPr>
          <p:spPr>
            <a:xfrm>
              <a:off x="3433891" y="1893187"/>
              <a:ext cx="195331" cy="68921"/>
            </a:xfrm>
            <a:custGeom>
              <a:rect b="b" l="l" r="r" t="t"/>
              <a:pathLst>
                <a:path extrusionOk="0" h="2675" w="7582">
                  <a:moveTo>
                    <a:pt x="1" y="0"/>
                  </a:moveTo>
                  <a:lnTo>
                    <a:pt x="1" y="2675"/>
                  </a:lnTo>
                  <a:lnTo>
                    <a:pt x="434" y="2675"/>
                  </a:lnTo>
                  <a:lnTo>
                    <a:pt x="434" y="433"/>
                  </a:lnTo>
                  <a:lnTo>
                    <a:pt x="7581" y="433"/>
                  </a:lnTo>
                  <a:lnTo>
                    <a:pt x="758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13"/>
            <p:cNvSpPr/>
            <p:nvPr/>
          </p:nvSpPr>
          <p:spPr>
            <a:xfrm>
              <a:off x="3433891" y="1973110"/>
              <a:ext cx="114179" cy="149617"/>
            </a:xfrm>
            <a:custGeom>
              <a:rect b="b" l="l" r="r" t="t"/>
              <a:pathLst>
                <a:path extrusionOk="0" h="5807" w="4432">
                  <a:moveTo>
                    <a:pt x="1" y="1"/>
                  </a:moveTo>
                  <a:lnTo>
                    <a:pt x="1" y="3974"/>
                  </a:lnTo>
                  <a:lnTo>
                    <a:pt x="1562" y="3974"/>
                  </a:lnTo>
                  <a:lnTo>
                    <a:pt x="1562" y="5806"/>
                  </a:lnTo>
                  <a:lnTo>
                    <a:pt x="4431" y="4660"/>
                  </a:lnTo>
                  <a:lnTo>
                    <a:pt x="4269" y="4255"/>
                  </a:lnTo>
                  <a:lnTo>
                    <a:pt x="1995" y="5164"/>
                  </a:lnTo>
                  <a:lnTo>
                    <a:pt x="1995" y="3536"/>
                  </a:lnTo>
                  <a:lnTo>
                    <a:pt x="434" y="3536"/>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13"/>
            <p:cNvSpPr/>
            <p:nvPr/>
          </p:nvSpPr>
          <p:spPr>
            <a:xfrm>
              <a:off x="3616805" y="1772659"/>
              <a:ext cx="100448" cy="100561"/>
            </a:xfrm>
            <a:custGeom>
              <a:rect b="b" l="l" r="r" t="t"/>
              <a:pathLst>
                <a:path extrusionOk="0" h="3903" w="3899">
                  <a:moveTo>
                    <a:pt x="2456" y="433"/>
                  </a:moveTo>
                  <a:lnTo>
                    <a:pt x="2456" y="1447"/>
                  </a:lnTo>
                  <a:lnTo>
                    <a:pt x="3470" y="1447"/>
                  </a:lnTo>
                  <a:lnTo>
                    <a:pt x="3470" y="2456"/>
                  </a:lnTo>
                  <a:lnTo>
                    <a:pt x="2456" y="2456"/>
                  </a:lnTo>
                  <a:lnTo>
                    <a:pt x="2456" y="3469"/>
                  </a:lnTo>
                  <a:lnTo>
                    <a:pt x="1447" y="3469"/>
                  </a:lnTo>
                  <a:lnTo>
                    <a:pt x="1447" y="2456"/>
                  </a:lnTo>
                  <a:lnTo>
                    <a:pt x="434" y="2456"/>
                  </a:lnTo>
                  <a:lnTo>
                    <a:pt x="434" y="1447"/>
                  </a:lnTo>
                  <a:lnTo>
                    <a:pt x="1447" y="1447"/>
                  </a:lnTo>
                  <a:lnTo>
                    <a:pt x="1447" y="433"/>
                  </a:lnTo>
                  <a:close/>
                  <a:moveTo>
                    <a:pt x="1014" y="0"/>
                  </a:moveTo>
                  <a:lnTo>
                    <a:pt x="1014" y="1014"/>
                  </a:lnTo>
                  <a:lnTo>
                    <a:pt x="1" y="1014"/>
                  </a:lnTo>
                  <a:lnTo>
                    <a:pt x="1" y="2889"/>
                  </a:lnTo>
                  <a:lnTo>
                    <a:pt x="1014" y="2889"/>
                  </a:lnTo>
                  <a:lnTo>
                    <a:pt x="1014" y="3902"/>
                  </a:lnTo>
                  <a:lnTo>
                    <a:pt x="2889" y="3902"/>
                  </a:lnTo>
                  <a:lnTo>
                    <a:pt x="2889" y="2889"/>
                  </a:lnTo>
                  <a:lnTo>
                    <a:pt x="3898" y="2889"/>
                  </a:lnTo>
                  <a:lnTo>
                    <a:pt x="3898" y="1014"/>
                  </a:lnTo>
                  <a:lnTo>
                    <a:pt x="2889" y="1014"/>
                  </a:lnTo>
                  <a:lnTo>
                    <a:pt x="288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13"/>
            <p:cNvSpPr/>
            <p:nvPr/>
          </p:nvSpPr>
          <p:spPr>
            <a:xfrm>
              <a:off x="3520195" y="1742977"/>
              <a:ext cx="241910" cy="89044"/>
            </a:xfrm>
            <a:custGeom>
              <a:rect b="b" l="l" r="r" t="t"/>
              <a:pathLst>
                <a:path extrusionOk="0" h="3456" w="9390">
                  <a:moveTo>
                    <a:pt x="1" y="1"/>
                  </a:moveTo>
                  <a:lnTo>
                    <a:pt x="1" y="3456"/>
                  </a:lnTo>
                  <a:lnTo>
                    <a:pt x="434" y="3456"/>
                  </a:lnTo>
                  <a:lnTo>
                    <a:pt x="434" y="434"/>
                  </a:lnTo>
                  <a:lnTo>
                    <a:pt x="9390" y="434"/>
                  </a:lnTo>
                  <a:lnTo>
                    <a:pt x="939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13"/>
            <p:cNvSpPr/>
            <p:nvPr/>
          </p:nvSpPr>
          <p:spPr>
            <a:xfrm>
              <a:off x="3520195" y="1843152"/>
              <a:ext cx="11181" cy="36329"/>
            </a:xfrm>
            <a:custGeom>
              <a:rect b="b" l="l" r="r" t="t"/>
              <a:pathLst>
                <a:path extrusionOk="0" h="1410" w="434">
                  <a:moveTo>
                    <a:pt x="1" y="1"/>
                  </a:moveTo>
                  <a:lnTo>
                    <a:pt x="1" y="1409"/>
                  </a:lnTo>
                  <a:lnTo>
                    <a:pt x="434" y="1409"/>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13"/>
            <p:cNvSpPr/>
            <p:nvPr/>
          </p:nvSpPr>
          <p:spPr>
            <a:xfrm>
              <a:off x="3739280" y="1742977"/>
              <a:ext cx="74685" cy="229540"/>
            </a:xfrm>
            <a:custGeom>
              <a:rect b="b" l="l" r="r" t="t"/>
              <a:pathLst>
                <a:path extrusionOk="0" h="8909" w="2899">
                  <a:moveTo>
                    <a:pt x="1319" y="1"/>
                  </a:moveTo>
                  <a:lnTo>
                    <a:pt x="1319" y="434"/>
                  </a:lnTo>
                  <a:lnTo>
                    <a:pt x="2466" y="434"/>
                  </a:lnTo>
                  <a:lnTo>
                    <a:pt x="2466" y="6639"/>
                  </a:lnTo>
                  <a:lnTo>
                    <a:pt x="905" y="6639"/>
                  </a:lnTo>
                  <a:lnTo>
                    <a:pt x="905" y="8267"/>
                  </a:lnTo>
                  <a:lnTo>
                    <a:pt x="162" y="7972"/>
                  </a:lnTo>
                  <a:lnTo>
                    <a:pt x="1" y="8371"/>
                  </a:lnTo>
                  <a:lnTo>
                    <a:pt x="1338" y="8909"/>
                  </a:lnTo>
                  <a:lnTo>
                    <a:pt x="1338" y="7077"/>
                  </a:lnTo>
                  <a:lnTo>
                    <a:pt x="2899" y="7077"/>
                  </a:lnTo>
                  <a:lnTo>
                    <a:pt x="289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13"/>
            <p:cNvSpPr/>
            <p:nvPr/>
          </p:nvSpPr>
          <p:spPr>
            <a:xfrm>
              <a:off x="3526945" y="1933381"/>
              <a:ext cx="49799" cy="65134"/>
            </a:xfrm>
            <a:custGeom>
              <a:rect b="b" l="l" r="r" t="t"/>
              <a:pathLst>
                <a:path extrusionOk="0" h="2528" w="1933">
                  <a:moveTo>
                    <a:pt x="1081" y="434"/>
                  </a:moveTo>
                  <a:cubicBezTo>
                    <a:pt x="1281" y="434"/>
                    <a:pt x="1442" y="596"/>
                    <a:pt x="1442" y="791"/>
                  </a:cubicBezTo>
                  <a:cubicBezTo>
                    <a:pt x="1442" y="991"/>
                    <a:pt x="1281" y="1153"/>
                    <a:pt x="1081" y="1153"/>
                  </a:cubicBezTo>
                  <a:lnTo>
                    <a:pt x="1081" y="1157"/>
                  </a:lnTo>
                  <a:lnTo>
                    <a:pt x="429" y="1157"/>
                  </a:lnTo>
                  <a:lnTo>
                    <a:pt x="429" y="434"/>
                  </a:lnTo>
                  <a:close/>
                  <a:moveTo>
                    <a:pt x="1" y="1"/>
                  </a:moveTo>
                  <a:lnTo>
                    <a:pt x="1" y="2523"/>
                  </a:lnTo>
                  <a:lnTo>
                    <a:pt x="434" y="2523"/>
                  </a:lnTo>
                  <a:lnTo>
                    <a:pt x="434" y="1590"/>
                  </a:lnTo>
                  <a:lnTo>
                    <a:pt x="933" y="1590"/>
                  </a:lnTo>
                  <a:lnTo>
                    <a:pt x="1428" y="2528"/>
                  </a:lnTo>
                  <a:lnTo>
                    <a:pt x="1890" y="2523"/>
                  </a:lnTo>
                  <a:lnTo>
                    <a:pt x="1366" y="1533"/>
                  </a:lnTo>
                  <a:cubicBezTo>
                    <a:pt x="1723" y="1395"/>
                    <a:pt x="1933" y="1024"/>
                    <a:pt x="1861" y="648"/>
                  </a:cubicBezTo>
                  <a:cubicBezTo>
                    <a:pt x="1790" y="272"/>
                    <a:pt x="1462" y="1"/>
                    <a:pt x="10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13"/>
            <p:cNvSpPr/>
            <p:nvPr/>
          </p:nvSpPr>
          <p:spPr>
            <a:xfrm>
              <a:off x="3578573" y="1971642"/>
              <a:ext cx="56523" cy="64026"/>
            </a:xfrm>
            <a:custGeom>
              <a:rect b="b" l="l" r="r" t="t"/>
              <a:pathLst>
                <a:path extrusionOk="0" h="2485" w="2194">
                  <a:moveTo>
                    <a:pt x="0" y="1"/>
                  </a:moveTo>
                  <a:lnTo>
                    <a:pt x="866" y="1243"/>
                  </a:lnTo>
                  <a:lnTo>
                    <a:pt x="0" y="2485"/>
                  </a:lnTo>
                  <a:lnTo>
                    <a:pt x="462" y="2485"/>
                  </a:lnTo>
                  <a:lnTo>
                    <a:pt x="1099" y="1571"/>
                  </a:lnTo>
                  <a:lnTo>
                    <a:pt x="1732" y="2485"/>
                  </a:lnTo>
                  <a:lnTo>
                    <a:pt x="2194" y="2485"/>
                  </a:lnTo>
                  <a:lnTo>
                    <a:pt x="1328" y="1243"/>
                  </a:lnTo>
                  <a:lnTo>
                    <a:pt x="2194" y="1"/>
                  </a:lnTo>
                  <a:lnTo>
                    <a:pt x="1732" y="1"/>
                  </a:lnTo>
                  <a:lnTo>
                    <a:pt x="1095" y="910"/>
                  </a:lnTo>
                  <a:lnTo>
                    <a:pt x="46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13"/>
            <p:cNvSpPr/>
            <p:nvPr/>
          </p:nvSpPr>
          <p:spPr>
            <a:xfrm>
              <a:off x="3456330" y="2002920"/>
              <a:ext cx="11181" cy="11182"/>
            </a:xfrm>
            <a:custGeom>
              <a:rect b="b" l="l" r="r" t="t"/>
              <a:pathLst>
                <a:path extrusionOk="0" h="434" w="434">
                  <a:moveTo>
                    <a:pt x="1" y="0"/>
                  </a:moveTo>
                  <a:lnTo>
                    <a:pt x="1" y="433"/>
                  </a:lnTo>
                  <a:lnTo>
                    <a:pt x="434" y="433"/>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13"/>
            <p:cNvSpPr/>
            <p:nvPr/>
          </p:nvSpPr>
          <p:spPr>
            <a:xfrm>
              <a:off x="3456330" y="2025233"/>
              <a:ext cx="27849" cy="27852"/>
            </a:xfrm>
            <a:custGeom>
              <a:rect b="b" l="l" r="r" t="t"/>
              <a:pathLst>
                <a:path extrusionOk="0" h="1081" w="1081">
                  <a:moveTo>
                    <a:pt x="1" y="0"/>
                  </a:moveTo>
                  <a:lnTo>
                    <a:pt x="1" y="1080"/>
                  </a:lnTo>
                  <a:lnTo>
                    <a:pt x="1081" y="1080"/>
                  </a:lnTo>
                  <a:lnTo>
                    <a:pt x="1081" y="647"/>
                  </a:lnTo>
                  <a:lnTo>
                    <a:pt x="434" y="647"/>
                  </a:lnTo>
                  <a:lnTo>
                    <a:pt x="43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13"/>
            <p:cNvSpPr/>
            <p:nvPr/>
          </p:nvSpPr>
          <p:spPr>
            <a:xfrm>
              <a:off x="3737682" y="1765290"/>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13"/>
            <p:cNvSpPr/>
            <p:nvPr/>
          </p:nvSpPr>
          <p:spPr>
            <a:xfrm>
              <a:off x="3759993" y="1765290"/>
              <a:ext cx="29833" cy="11182"/>
            </a:xfrm>
            <a:custGeom>
              <a:rect b="b" l="l" r="r" t="t"/>
              <a:pathLst>
                <a:path extrusionOk="0" h="434" w="1158">
                  <a:moveTo>
                    <a:pt x="1" y="1"/>
                  </a:moveTo>
                  <a:lnTo>
                    <a:pt x="1" y="434"/>
                  </a:lnTo>
                  <a:lnTo>
                    <a:pt x="1157" y="434"/>
                  </a:lnTo>
                  <a:lnTo>
                    <a:pt x="115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113"/>
          <p:cNvGrpSpPr/>
          <p:nvPr/>
        </p:nvGrpSpPr>
        <p:grpSpPr>
          <a:xfrm>
            <a:off x="896053" y="1743724"/>
            <a:ext cx="379069" cy="379235"/>
            <a:chOff x="896053" y="1743724"/>
            <a:chExt cx="379069" cy="379235"/>
          </a:xfrm>
        </p:grpSpPr>
        <p:sp>
          <p:nvSpPr>
            <p:cNvPr id="7633" name="Google Shape;7633;p113"/>
            <p:cNvSpPr/>
            <p:nvPr/>
          </p:nvSpPr>
          <p:spPr>
            <a:xfrm>
              <a:off x="968626" y="1743724"/>
              <a:ext cx="146279" cy="140909"/>
            </a:xfrm>
            <a:custGeom>
              <a:rect b="b" l="l" r="r" t="t"/>
              <a:pathLst>
                <a:path extrusionOk="0" h="5469" w="5678">
                  <a:moveTo>
                    <a:pt x="2289" y="0"/>
                  </a:moveTo>
                  <a:lnTo>
                    <a:pt x="0" y="3541"/>
                  </a:lnTo>
                  <a:lnTo>
                    <a:pt x="362" y="3774"/>
                  </a:lnTo>
                  <a:lnTo>
                    <a:pt x="2289" y="795"/>
                  </a:lnTo>
                  <a:lnTo>
                    <a:pt x="5316" y="5468"/>
                  </a:lnTo>
                  <a:lnTo>
                    <a:pt x="5677" y="5235"/>
                  </a:lnTo>
                  <a:lnTo>
                    <a:pt x="228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13"/>
            <p:cNvSpPr/>
            <p:nvPr/>
          </p:nvSpPr>
          <p:spPr>
            <a:xfrm>
              <a:off x="896053" y="1844259"/>
              <a:ext cx="75896" cy="231267"/>
            </a:xfrm>
            <a:custGeom>
              <a:rect b="b" l="l" r="r" t="t"/>
              <a:pathLst>
                <a:path extrusionOk="0" h="8976" w="2946">
                  <a:moveTo>
                    <a:pt x="2584" y="0"/>
                  </a:moveTo>
                  <a:lnTo>
                    <a:pt x="799" y="2760"/>
                  </a:lnTo>
                  <a:cubicBezTo>
                    <a:pt x="281" y="3550"/>
                    <a:pt x="5" y="4469"/>
                    <a:pt x="0" y="5411"/>
                  </a:cubicBezTo>
                  <a:cubicBezTo>
                    <a:pt x="10" y="6758"/>
                    <a:pt x="562" y="8043"/>
                    <a:pt x="1528" y="8975"/>
                  </a:cubicBezTo>
                  <a:lnTo>
                    <a:pt x="1827" y="8666"/>
                  </a:lnTo>
                  <a:cubicBezTo>
                    <a:pt x="942" y="7814"/>
                    <a:pt x="438" y="6639"/>
                    <a:pt x="433" y="5411"/>
                  </a:cubicBezTo>
                  <a:cubicBezTo>
                    <a:pt x="433" y="4554"/>
                    <a:pt x="690" y="3712"/>
                    <a:pt x="1161" y="2994"/>
                  </a:cubicBezTo>
                  <a:lnTo>
                    <a:pt x="2946" y="234"/>
                  </a:lnTo>
                  <a:lnTo>
                    <a:pt x="25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13"/>
            <p:cNvSpPr/>
            <p:nvPr/>
          </p:nvSpPr>
          <p:spPr>
            <a:xfrm>
              <a:off x="943971" y="2074624"/>
              <a:ext cx="142132" cy="37797"/>
            </a:xfrm>
            <a:custGeom>
              <a:rect b="b" l="l" r="r" t="t"/>
              <a:pathLst>
                <a:path extrusionOk="0" h="1467" w="5517">
                  <a:moveTo>
                    <a:pt x="272" y="1"/>
                  </a:moveTo>
                  <a:lnTo>
                    <a:pt x="1" y="334"/>
                  </a:lnTo>
                  <a:cubicBezTo>
                    <a:pt x="908" y="1068"/>
                    <a:pt x="2039" y="1467"/>
                    <a:pt x="3205" y="1467"/>
                  </a:cubicBezTo>
                  <a:cubicBezTo>
                    <a:pt x="3219" y="1467"/>
                    <a:pt x="3232" y="1467"/>
                    <a:pt x="3246" y="1467"/>
                  </a:cubicBezTo>
                  <a:cubicBezTo>
                    <a:pt x="3256" y="1467"/>
                    <a:pt x="3267" y="1467"/>
                    <a:pt x="3277" y="1467"/>
                  </a:cubicBezTo>
                  <a:cubicBezTo>
                    <a:pt x="4052" y="1467"/>
                    <a:pt x="4816" y="1291"/>
                    <a:pt x="5516" y="953"/>
                  </a:cubicBezTo>
                  <a:lnTo>
                    <a:pt x="5330" y="567"/>
                  </a:lnTo>
                  <a:cubicBezTo>
                    <a:pt x="4688" y="877"/>
                    <a:pt x="3986" y="1034"/>
                    <a:pt x="3278" y="1034"/>
                  </a:cubicBezTo>
                  <a:cubicBezTo>
                    <a:pt x="3267" y="1034"/>
                    <a:pt x="3257" y="1034"/>
                    <a:pt x="3246" y="1034"/>
                  </a:cubicBezTo>
                  <a:cubicBezTo>
                    <a:pt x="3232" y="1034"/>
                    <a:pt x="3219" y="1034"/>
                    <a:pt x="3205" y="1034"/>
                  </a:cubicBezTo>
                  <a:cubicBezTo>
                    <a:pt x="2139" y="1034"/>
                    <a:pt x="1104" y="668"/>
                    <a:pt x="2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13"/>
            <p:cNvSpPr/>
            <p:nvPr/>
          </p:nvSpPr>
          <p:spPr>
            <a:xfrm>
              <a:off x="1082264" y="1893625"/>
              <a:ext cx="140509" cy="71910"/>
            </a:xfrm>
            <a:custGeom>
              <a:rect b="b" l="l" r="r" t="t"/>
              <a:pathLst>
                <a:path extrusionOk="0" h="2791" w="5454">
                  <a:moveTo>
                    <a:pt x="1815" y="0"/>
                  </a:moveTo>
                  <a:cubicBezTo>
                    <a:pt x="1204" y="0"/>
                    <a:pt x="583" y="148"/>
                    <a:pt x="0" y="464"/>
                  </a:cubicBezTo>
                  <a:lnTo>
                    <a:pt x="210" y="844"/>
                  </a:lnTo>
                  <a:cubicBezTo>
                    <a:pt x="726" y="564"/>
                    <a:pt x="1277" y="433"/>
                    <a:pt x="1818" y="433"/>
                  </a:cubicBezTo>
                  <a:cubicBezTo>
                    <a:pt x="3232" y="433"/>
                    <a:pt x="4577" y="1328"/>
                    <a:pt x="5045" y="2791"/>
                  </a:cubicBezTo>
                  <a:lnTo>
                    <a:pt x="5454" y="2658"/>
                  </a:lnTo>
                  <a:cubicBezTo>
                    <a:pt x="4927" y="1009"/>
                    <a:pt x="3410" y="0"/>
                    <a:pt x="18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13"/>
            <p:cNvSpPr/>
            <p:nvPr/>
          </p:nvSpPr>
          <p:spPr>
            <a:xfrm>
              <a:off x="1030765" y="1911815"/>
              <a:ext cx="47970" cy="150957"/>
            </a:xfrm>
            <a:custGeom>
              <a:rect b="b" l="l" r="r" t="t"/>
              <a:pathLst>
                <a:path extrusionOk="0" h="5859" w="1862">
                  <a:moveTo>
                    <a:pt x="1614" y="0"/>
                  </a:moveTo>
                  <a:cubicBezTo>
                    <a:pt x="605" y="714"/>
                    <a:pt x="10" y="1871"/>
                    <a:pt x="6" y="3108"/>
                  </a:cubicBezTo>
                  <a:cubicBezTo>
                    <a:pt x="1" y="4145"/>
                    <a:pt x="424" y="5140"/>
                    <a:pt x="1176" y="5858"/>
                  </a:cubicBezTo>
                  <a:lnTo>
                    <a:pt x="1476" y="5549"/>
                  </a:lnTo>
                  <a:cubicBezTo>
                    <a:pt x="805" y="4911"/>
                    <a:pt x="434" y="4031"/>
                    <a:pt x="434" y="3108"/>
                  </a:cubicBezTo>
                  <a:cubicBezTo>
                    <a:pt x="439" y="2013"/>
                    <a:pt x="967" y="985"/>
                    <a:pt x="1861" y="353"/>
                  </a:cubicBezTo>
                  <a:lnTo>
                    <a:pt x="161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13"/>
            <p:cNvSpPr/>
            <p:nvPr/>
          </p:nvSpPr>
          <p:spPr>
            <a:xfrm>
              <a:off x="1053204" y="1915963"/>
              <a:ext cx="157924" cy="151962"/>
            </a:xfrm>
            <a:custGeom>
              <a:rect b="b" l="l" r="r" t="t"/>
              <a:pathLst>
                <a:path extrusionOk="0" h="5898" w="6130">
                  <a:moveTo>
                    <a:pt x="2946" y="430"/>
                  </a:moveTo>
                  <a:cubicBezTo>
                    <a:pt x="3965" y="430"/>
                    <a:pt x="4883" y="1043"/>
                    <a:pt x="5273" y="1986"/>
                  </a:cubicBezTo>
                  <a:cubicBezTo>
                    <a:pt x="5664" y="2923"/>
                    <a:pt x="5449" y="4008"/>
                    <a:pt x="4726" y="4727"/>
                  </a:cubicBezTo>
                  <a:cubicBezTo>
                    <a:pt x="4245" y="5208"/>
                    <a:pt x="3601" y="5465"/>
                    <a:pt x="2945" y="5465"/>
                  </a:cubicBezTo>
                  <a:cubicBezTo>
                    <a:pt x="2622" y="5465"/>
                    <a:pt x="2296" y="5403"/>
                    <a:pt x="1985" y="5274"/>
                  </a:cubicBezTo>
                  <a:cubicBezTo>
                    <a:pt x="1043" y="4884"/>
                    <a:pt x="429" y="3965"/>
                    <a:pt x="429" y="2947"/>
                  </a:cubicBezTo>
                  <a:cubicBezTo>
                    <a:pt x="434" y="1557"/>
                    <a:pt x="1557" y="430"/>
                    <a:pt x="2946" y="430"/>
                  </a:cubicBezTo>
                  <a:close/>
                  <a:moveTo>
                    <a:pt x="2948" y="0"/>
                  </a:moveTo>
                  <a:cubicBezTo>
                    <a:pt x="2568" y="0"/>
                    <a:pt x="2184" y="74"/>
                    <a:pt x="1819" y="225"/>
                  </a:cubicBezTo>
                  <a:cubicBezTo>
                    <a:pt x="719" y="677"/>
                    <a:pt x="1" y="1752"/>
                    <a:pt x="1" y="2947"/>
                  </a:cubicBezTo>
                  <a:cubicBezTo>
                    <a:pt x="1" y="4574"/>
                    <a:pt x="1319" y="5897"/>
                    <a:pt x="2946" y="5897"/>
                  </a:cubicBezTo>
                  <a:cubicBezTo>
                    <a:pt x="4141" y="5897"/>
                    <a:pt x="5216" y="5179"/>
                    <a:pt x="5673" y="4075"/>
                  </a:cubicBezTo>
                  <a:cubicBezTo>
                    <a:pt x="6130" y="2975"/>
                    <a:pt x="5878" y="1705"/>
                    <a:pt x="5035" y="863"/>
                  </a:cubicBezTo>
                  <a:cubicBezTo>
                    <a:pt x="4469" y="299"/>
                    <a:pt x="3715" y="0"/>
                    <a:pt x="294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13"/>
            <p:cNvSpPr/>
            <p:nvPr/>
          </p:nvSpPr>
          <p:spPr>
            <a:xfrm>
              <a:off x="1070001" y="1973497"/>
              <a:ext cx="205121" cy="149463"/>
            </a:xfrm>
            <a:custGeom>
              <a:rect b="b" l="l" r="r" t="t"/>
              <a:pathLst>
                <a:path extrusionOk="0" h="5801" w="7962">
                  <a:moveTo>
                    <a:pt x="5411" y="2912"/>
                  </a:moveTo>
                  <a:lnTo>
                    <a:pt x="6077" y="3583"/>
                  </a:lnTo>
                  <a:lnTo>
                    <a:pt x="5164" y="4502"/>
                  </a:lnTo>
                  <a:lnTo>
                    <a:pt x="4493" y="3831"/>
                  </a:lnTo>
                  <a:cubicBezTo>
                    <a:pt x="4850" y="3579"/>
                    <a:pt x="5159" y="3269"/>
                    <a:pt x="5411" y="2912"/>
                  </a:cubicBezTo>
                  <a:close/>
                  <a:moveTo>
                    <a:pt x="6044" y="0"/>
                  </a:moveTo>
                  <a:lnTo>
                    <a:pt x="5616" y="81"/>
                  </a:lnTo>
                  <a:cubicBezTo>
                    <a:pt x="6016" y="2165"/>
                    <a:pt x="4417" y="4093"/>
                    <a:pt x="2294" y="4097"/>
                  </a:cubicBezTo>
                  <a:cubicBezTo>
                    <a:pt x="1561" y="4097"/>
                    <a:pt x="848" y="3859"/>
                    <a:pt x="262" y="3417"/>
                  </a:cubicBezTo>
                  <a:lnTo>
                    <a:pt x="1" y="3759"/>
                  </a:lnTo>
                  <a:cubicBezTo>
                    <a:pt x="676" y="4268"/>
                    <a:pt x="1484" y="4527"/>
                    <a:pt x="2296" y="4527"/>
                  </a:cubicBezTo>
                  <a:cubicBezTo>
                    <a:pt x="2920" y="4527"/>
                    <a:pt x="3546" y="4374"/>
                    <a:pt x="4117" y="4064"/>
                  </a:cubicBezTo>
                  <a:lnTo>
                    <a:pt x="5859" y="5801"/>
                  </a:lnTo>
                  <a:lnTo>
                    <a:pt x="6163" y="5496"/>
                  </a:lnTo>
                  <a:lnTo>
                    <a:pt x="5468" y="4802"/>
                  </a:lnTo>
                  <a:lnTo>
                    <a:pt x="6387" y="3888"/>
                  </a:lnTo>
                  <a:lnTo>
                    <a:pt x="7653" y="5154"/>
                  </a:lnTo>
                  <a:lnTo>
                    <a:pt x="7962" y="4849"/>
                  </a:lnTo>
                  <a:lnTo>
                    <a:pt x="5644" y="2536"/>
                  </a:lnTo>
                  <a:cubicBezTo>
                    <a:pt x="5949" y="1980"/>
                    <a:pt x="6111" y="1352"/>
                    <a:pt x="6111" y="714"/>
                  </a:cubicBezTo>
                  <a:cubicBezTo>
                    <a:pt x="6111" y="476"/>
                    <a:pt x="6087" y="238"/>
                    <a:pt x="60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13"/>
            <p:cNvSpPr/>
            <p:nvPr/>
          </p:nvSpPr>
          <p:spPr>
            <a:xfrm>
              <a:off x="1086567" y="1949329"/>
              <a:ext cx="85222" cy="85231"/>
            </a:xfrm>
            <a:custGeom>
              <a:rect b="b" l="l" r="r" t="t"/>
              <a:pathLst>
                <a:path extrusionOk="0" h="3308" w="3308">
                  <a:moveTo>
                    <a:pt x="2013" y="429"/>
                  </a:moveTo>
                  <a:lnTo>
                    <a:pt x="2013" y="1295"/>
                  </a:lnTo>
                  <a:lnTo>
                    <a:pt x="2879" y="1295"/>
                  </a:lnTo>
                  <a:lnTo>
                    <a:pt x="2879" y="2014"/>
                  </a:lnTo>
                  <a:lnTo>
                    <a:pt x="2013" y="2014"/>
                  </a:lnTo>
                  <a:lnTo>
                    <a:pt x="2013" y="2875"/>
                  </a:lnTo>
                  <a:lnTo>
                    <a:pt x="1294" y="2875"/>
                  </a:lnTo>
                  <a:lnTo>
                    <a:pt x="1294" y="2014"/>
                  </a:lnTo>
                  <a:lnTo>
                    <a:pt x="428" y="2014"/>
                  </a:lnTo>
                  <a:lnTo>
                    <a:pt x="428" y="1295"/>
                  </a:lnTo>
                  <a:lnTo>
                    <a:pt x="1294" y="1295"/>
                  </a:lnTo>
                  <a:lnTo>
                    <a:pt x="1294" y="429"/>
                  </a:lnTo>
                  <a:close/>
                  <a:moveTo>
                    <a:pt x="861" y="1"/>
                  </a:moveTo>
                  <a:lnTo>
                    <a:pt x="861" y="862"/>
                  </a:lnTo>
                  <a:lnTo>
                    <a:pt x="0" y="862"/>
                  </a:lnTo>
                  <a:lnTo>
                    <a:pt x="0" y="2447"/>
                  </a:lnTo>
                  <a:lnTo>
                    <a:pt x="861" y="2447"/>
                  </a:lnTo>
                  <a:lnTo>
                    <a:pt x="861" y="3308"/>
                  </a:lnTo>
                  <a:lnTo>
                    <a:pt x="2446" y="3308"/>
                  </a:lnTo>
                  <a:lnTo>
                    <a:pt x="2446" y="2447"/>
                  </a:lnTo>
                  <a:lnTo>
                    <a:pt x="3307" y="2447"/>
                  </a:lnTo>
                  <a:lnTo>
                    <a:pt x="3307" y="862"/>
                  </a:lnTo>
                  <a:lnTo>
                    <a:pt x="2446" y="862"/>
                  </a:lnTo>
                  <a:lnTo>
                    <a:pt x="244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13"/>
            <p:cNvSpPr/>
            <p:nvPr/>
          </p:nvSpPr>
          <p:spPr>
            <a:xfrm>
              <a:off x="952550" y="2053188"/>
              <a:ext cx="38541" cy="29578"/>
            </a:xfrm>
            <a:custGeom>
              <a:rect b="b" l="l" r="r" t="t"/>
              <a:pathLst>
                <a:path extrusionOk="0" h="1148" w="1496">
                  <a:moveTo>
                    <a:pt x="296" y="0"/>
                  </a:moveTo>
                  <a:lnTo>
                    <a:pt x="1" y="314"/>
                  </a:lnTo>
                  <a:cubicBezTo>
                    <a:pt x="391" y="676"/>
                    <a:pt x="843" y="957"/>
                    <a:pt x="1343" y="1147"/>
                  </a:cubicBezTo>
                  <a:lnTo>
                    <a:pt x="1495" y="747"/>
                  </a:lnTo>
                  <a:cubicBezTo>
                    <a:pt x="1052" y="576"/>
                    <a:pt x="643" y="324"/>
                    <a:pt x="2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113"/>
            <p:cNvSpPr/>
            <p:nvPr/>
          </p:nvSpPr>
          <p:spPr>
            <a:xfrm>
              <a:off x="926066" y="2018740"/>
              <a:ext cx="14994" cy="14841"/>
            </a:xfrm>
            <a:custGeom>
              <a:rect b="b" l="l" r="r" t="t"/>
              <a:pathLst>
                <a:path extrusionOk="0" h="576" w="582">
                  <a:moveTo>
                    <a:pt x="401" y="0"/>
                  </a:moveTo>
                  <a:lnTo>
                    <a:pt x="1" y="167"/>
                  </a:lnTo>
                  <a:cubicBezTo>
                    <a:pt x="58" y="305"/>
                    <a:pt x="125" y="443"/>
                    <a:pt x="196" y="576"/>
                  </a:cubicBezTo>
                  <a:lnTo>
                    <a:pt x="386" y="476"/>
                  </a:lnTo>
                  <a:lnTo>
                    <a:pt x="581" y="381"/>
                  </a:lnTo>
                  <a:lnTo>
                    <a:pt x="577" y="371"/>
                  </a:lnTo>
                  <a:cubicBezTo>
                    <a:pt x="510" y="252"/>
                    <a:pt x="453" y="129"/>
                    <a:pt x="40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13"/>
            <p:cNvSpPr/>
            <p:nvPr/>
          </p:nvSpPr>
          <p:spPr>
            <a:xfrm>
              <a:off x="937221" y="2037239"/>
              <a:ext cx="15612" cy="15588"/>
            </a:xfrm>
            <a:custGeom>
              <a:rect b="b" l="l" r="r" t="t"/>
              <a:pathLst>
                <a:path extrusionOk="0" h="605" w="606">
                  <a:moveTo>
                    <a:pt x="358" y="1"/>
                  </a:moveTo>
                  <a:lnTo>
                    <a:pt x="1" y="248"/>
                  </a:lnTo>
                  <a:cubicBezTo>
                    <a:pt x="87" y="372"/>
                    <a:pt x="182" y="491"/>
                    <a:pt x="277" y="605"/>
                  </a:cubicBezTo>
                  <a:lnTo>
                    <a:pt x="605" y="324"/>
                  </a:lnTo>
                  <a:cubicBezTo>
                    <a:pt x="520" y="219"/>
                    <a:pt x="434" y="115"/>
                    <a:pt x="3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13"/>
            <p:cNvSpPr/>
            <p:nvPr/>
          </p:nvSpPr>
          <p:spPr>
            <a:xfrm>
              <a:off x="1017781" y="1880537"/>
              <a:ext cx="30065" cy="30068"/>
            </a:xfrm>
            <a:custGeom>
              <a:rect b="b" l="l" r="r" t="t"/>
              <a:pathLst>
                <a:path extrusionOk="0" h="1167" w="1167">
                  <a:moveTo>
                    <a:pt x="305" y="1"/>
                  </a:moveTo>
                  <a:lnTo>
                    <a:pt x="0" y="306"/>
                  </a:lnTo>
                  <a:lnTo>
                    <a:pt x="862" y="1167"/>
                  </a:lnTo>
                  <a:lnTo>
                    <a:pt x="1166" y="862"/>
                  </a:lnTo>
                  <a:lnTo>
                    <a:pt x="30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13"/>
            <p:cNvSpPr/>
            <p:nvPr/>
          </p:nvSpPr>
          <p:spPr>
            <a:xfrm>
              <a:off x="1060572" y="1865954"/>
              <a:ext cx="11181" cy="29707"/>
            </a:xfrm>
            <a:custGeom>
              <a:rect b="b" l="l" r="r" t="t"/>
              <a:pathLst>
                <a:path extrusionOk="0" h="1153" w="434">
                  <a:moveTo>
                    <a:pt x="0" y="1"/>
                  </a:moveTo>
                  <a:lnTo>
                    <a:pt x="0" y="1152"/>
                  </a:lnTo>
                  <a:lnTo>
                    <a:pt x="433" y="1152"/>
                  </a:lnTo>
                  <a:lnTo>
                    <a:pt x="43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13"/>
            <p:cNvSpPr/>
            <p:nvPr/>
          </p:nvSpPr>
          <p:spPr>
            <a:xfrm>
              <a:off x="1003302" y="1923332"/>
              <a:ext cx="29575" cy="11182"/>
            </a:xfrm>
            <a:custGeom>
              <a:rect b="b" l="l" r="r" t="t"/>
              <a:pathLst>
                <a:path extrusionOk="0" h="434" w="1148">
                  <a:moveTo>
                    <a:pt x="1" y="1"/>
                  </a:moveTo>
                  <a:lnTo>
                    <a:pt x="1" y="434"/>
                  </a:lnTo>
                  <a:lnTo>
                    <a:pt x="1148" y="434"/>
                  </a:lnTo>
                  <a:lnTo>
                    <a:pt x="114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7" name="Google Shape;7647;p113"/>
          <p:cNvGrpSpPr/>
          <p:nvPr/>
        </p:nvGrpSpPr>
        <p:grpSpPr>
          <a:xfrm>
            <a:off x="4719440" y="4132140"/>
            <a:ext cx="380074" cy="379596"/>
            <a:chOff x="4719440" y="4132140"/>
            <a:chExt cx="380074" cy="379596"/>
          </a:xfrm>
        </p:grpSpPr>
        <p:sp>
          <p:nvSpPr>
            <p:cNvPr id="7648" name="Google Shape;7648;p113"/>
            <p:cNvSpPr/>
            <p:nvPr/>
          </p:nvSpPr>
          <p:spPr>
            <a:xfrm>
              <a:off x="4793249" y="4462293"/>
              <a:ext cx="235289" cy="49443"/>
            </a:xfrm>
            <a:custGeom>
              <a:rect b="b" l="l" r="r" t="t"/>
              <a:pathLst>
                <a:path extrusionOk="0" h="1919" w="9133">
                  <a:moveTo>
                    <a:pt x="8894" y="0"/>
                  </a:moveTo>
                  <a:cubicBezTo>
                    <a:pt x="7400" y="985"/>
                    <a:pt x="5925" y="1485"/>
                    <a:pt x="4511" y="1485"/>
                  </a:cubicBezTo>
                  <a:cubicBezTo>
                    <a:pt x="3136" y="1485"/>
                    <a:pt x="1694" y="1009"/>
                    <a:pt x="233" y="67"/>
                  </a:cubicBezTo>
                  <a:lnTo>
                    <a:pt x="0" y="429"/>
                  </a:lnTo>
                  <a:cubicBezTo>
                    <a:pt x="1532" y="1414"/>
                    <a:pt x="3050" y="1918"/>
                    <a:pt x="4511" y="1918"/>
                  </a:cubicBezTo>
                  <a:cubicBezTo>
                    <a:pt x="6010" y="1918"/>
                    <a:pt x="7566" y="1395"/>
                    <a:pt x="9132" y="362"/>
                  </a:cubicBezTo>
                  <a:lnTo>
                    <a:pt x="889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13"/>
            <p:cNvSpPr/>
            <p:nvPr/>
          </p:nvSpPr>
          <p:spPr>
            <a:xfrm>
              <a:off x="4719440" y="4307445"/>
              <a:ext cx="223773" cy="159640"/>
            </a:xfrm>
            <a:custGeom>
              <a:rect b="b" l="l" r="r" t="t"/>
              <a:pathLst>
                <a:path extrusionOk="0" h="6196" w="8686">
                  <a:moveTo>
                    <a:pt x="7376" y="0"/>
                  </a:moveTo>
                  <a:cubicBezTo>
                    <a:pt x="5297" y="0"/>
                    <a:pt x="3436" y="1042"/>
                    <a:pt x="2237" y="1918"/>
                  </a:cubicBezTo>
                  <a:cubicBezTo>
                    <a:pt x="1466" y="2475"/>
                    <a:pt x="757" y="3112"/>
                    <a:pt x="124" y="3826"/>
                  </a:cubicBezTo>
                  <a:lnTo>
                    <a:pt x="0" y="3964"/>
                  </a:lnTo>
                  <a:lnTo>
                    <a:pt x="224" y="4216"/>
                  </a:lnTo>
                  <a:cubicBezTo>
                    <a:pt x="909" y="4959"/>
                    <a:pt x="1671" y="5620"/>
                    <a:pt x="2499" y="6196"/>
                  </a:cubicBezTo>
                  <a:lnTo>
                    <a:pt x="2746" y="5839"/>
                  </a:lnTo>
                  <a:cubicBezTo>
                    <a:pt x="1956" y="5292"/>
                    <a:pt x="1233" y="4664"/>
                    <a:pt x="581" y="3964"/>
                  </a:cubicBezTo>
                  <a:cubicBezTo>
                    <a:pt x="1162" y="3341"/>
                    <a:pt x="1804" y="2770"/>
                    <a:pt x="2494" y="2265"/>
                  </a:cubicBezTo>
                  <a:cubicBezTo>
                    <a:pt x="3636" y="1433"/>
                    <a:pt x="5416" y="433"/>
                    <a:pt x="7376" y="433"/>
                  </a:cubicBezTo>
                  <a:cubicBezTo>
                    <a:pt x="7790" y="433"/>
                    <a:pt x="8200" y="476"/>
                    <a:pt x="8604" y="557"/>
                  </a:cubicBezTo>
                  <a:lnTo>
                    <a:pt x="8685" y="133"/>
                  </a:lnTo>
                  <a:cubicBezTo>
                    <a:pt x="8257" y="48"/>
                    <a:pt x="7819" y="5"/>
                    <a:pt x="73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13"/>
            <p:cNvSpPr/>
            <p:nvPr/>
          </p:nvSpPr>
          <p:spPr>
            <a:xfrm>
              <a:off x="4951508" y="4313319"/>
              <a:ext cx="148006" cy="151807"/>
            </a:xfrm>
            <a:custGeom>
              <a:rect b="b" l="l" r="r" t="t"/>
              <a:pathLst>
                <a:path extrusionOk="0" h="5892" w="5745">
                  <a:moveTo>
                    <a:pt x="110" y="1"/>
                  </a:moveTo>
                  <a:lnTo>
                    <a:pt x="1" y="419"/>
                  </a:lnTo>
                  <a:cubicBezTo>
                    <a:pt x="2599" y="1095"/>
                    <a:pt x="4650" y="3175"/>
                    <a:pt x="5169" y="3731"/>
                  </a:cubicBezTo>
                  <a:cubicBezTo>
                    <a:pt x="4545" y="4402"/>
                    <a:pt x="3850" y="5007"/>
                    <a:pt x="3103" y="5540"/>
                  </a:cubicBezTo>
                  <a:lnTo>
                    <a:pt x="3355" y="5892"/>
                  </a:lnTo>
                  <a:cubicBezTo>
                    <a:pt x="4183" y="5306"/>
                    <a:pt x="4945" y="4626"/>
                    <a:pt x="5625" y="3869"/>
                  </a:cubicBezTo>
                  <a:lnTo>
                    <a:pt x="5744" y="3731"/>
                  </a:lnTo>
                  <a:lnTo>
                    <a:pt x="5625" y="3593"/>
                  </a:lnTo>
                  <a:cubicBezTo>
                    <a:pt x="5145" y="3056"/>
                    <a:pt x="4621" y="2556"/>
                    <a:pt x="4055" y="2109"/>
                  </a:cubicBezTo>
                  <a:cubicBezTo>
                    <a:pt x="3165" y="1381"/>
                    <a:pt x="1752" y="429"/>
                    <a:pt x="11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13"/>
            <p:cNvSpPr/>
            <p:nvPr/>
          </p:nvSpPr>
          <p:spPr>
            <a:xfrm>
              <a:off x="4829652" y="4329757"/>
              <a:ext cx="165885" cy="159614"/>
            </a:xfrm>
            <a:custGeom>
              <a:rect b="b" l="l" r="r" t="t"/>
              <a:pathLst>
                <a:path extrusionOk="0" h="6195" w="6439">
                  <a:moveTo>
                    <a:pt x="3098" y="433"/>
                  </a:moveTo>
                  <a:cubicBezTo>
                    <a:pt x="4569" y="433"/>
                    <a:pt x="5763" y="1628"/>
                    <a:pt x="5763" y="3098"/>
                  </a:cubicBezTo>
                  <a:cubicBezTo>
                    <a:pt x="5763" y="4178"/>
                    <a:pt x="5116" y="5149"/>
                    <a:pt x="4121" y="5558"/>
                  </a:cubicBezTo>
                  <a:cubicBezTo>
                    <a:pt x="3790" y="5696"/>
                    <a:pt x="3443" y="5762"/>
                    <a:pt x="3098" y="5762"/>
                  </a:cubicBezTo>
                  <a:cubicBezTo>
                    <a:pt x="2404" y="5762"/>
                    <a:pt x="1723" y="5491"/>
                    <a:pt x="1214" y="4983"/>
                  </a:cubicBezTo>
                  <a:cubicBezTo>
                    <a:pt x="453" y="4221"/>
                    <a:pt x="224" y="3074"/>
                    <a:pt x="638" y="2080"/>
                  </a:cubicBezTo>
                  <a:cubicBezTo>
                    <a:pt x="1047" y="1080"/>
                    <a:pt x="2023" y="433"/>
                    <a:pt x="3098" y="433"/>
                  </a:cubicBezTo>
                  <a:close/>
                  <a:moveTo>
                    <a:pt x="3098" y="0"/>
                  </a:moveTo>
                  <a:cubicBezTo>
                    <a:pt x="1390" y="0"/>
                    <a:pt x="5" y="1390"/>
                    <a:pt x="0" y="3098"/>
                  </a:cubicBezTo>
                  <a:cubicBezTo>
                    <a:pt x="0" y="4350"/>
                    <a:pt x="757" y="5482"/>
                    <a:pt x="1913" y="5958"/>
                  </a:cubicBezTo>
                  <a:cubicBezTo>
                    <a:pt x="2296" y="6117"/>
                    <a:pt x="2698" y="6194"/>
                    <a:pt x="3097" y="6194"/>
                  </a:cubicBezTo>
                  <a:cubicBezTo>
                    <a:pt x="3904" y="6194"/>
                    <a:pt x="4697" y="5879"/>
                    <a:pt x="5292" y="5287"/>
                  </a:cubicBezTo>
                  <a:cubicBezTo>
                    <a:pt x="6177" y="4402"/>
                    <a:pt x="6439" y="3070"/>
                    <a:pt x="5963" y="1913"/>
                  </a:cubicBezTo>
                  <a:cubicBezTo>
                    <a:pt x="5482" y="757"/>
                    <a:pt x="4355" y="0"/>
                    <a:pt x="309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13"/>
            <p:cNvSpPr/>
            <p:nvPr/>
          </p:nvSpPr>
          <p:spPr>
            <a:xfrm>
              <a:off x="4933372" y="4364927"/>
              <a:ext cx="15715" cy="15742"/>
            </a:xfrm>
            <a:custGeom>
              <a:rect b="b" l="l" r="r" t="t"/>
              <a:pathLst>
                <a:path extrusionOk="0" h="611" w="610">
                  <a:moveTo>
                    <a:pt x="243" y="1"/>
                  </a:moveTo>
                  <a:lnTo>
                    <a:pt x="0" y="358"/>
                  </a:lnTo>
                  <a:cubicBezTo>
                    <a:pt x="105" y="429"/>
                    <a:pt x="205" y="515"/>
                    <a:pt x="291" y="610"/>
                  </a:cubicBezTo>
                  <a:lnTo>
                    <a:pt x="609" y="315"/>
                  </a:lnTo>
                  <a:cubicBezTo>
                    <a:pt x="500" y="196"/>
                    <a:pt x="376" y="91"/>
                    <a:pt x="2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13"/>
            <p:cNvSpPr/>
            <p:nvPr/>
          </p:nvSpPr>
          <p:spPr>
            <a:xfrm>
              <a:off x="4855646" y="4355703"/>
              <a:ext cx="118070" cy="107801"/>
            </a:xfrm>
            <a:custGeom>
              <a:rect b="b" l="l" r="r" t="t"/>
              <a:pathLst>
                <a:path extrusionOk="0" h="4184" w="4583">
                  <a:moveTo>
                    <a:pt x="2088" y="0"/>
                  </a:moveTo>
                  <a:cubicBezTo>
                    <a:pt x="981" y="0"/>
                    <a:pt x="0" y="896"/>
                    <a:pt x="0" y="2091"/>
                  </a:cubicBezTo>
                  <a:cubicBezTo>
                    <a:pt x="0" y="3276"/>
                    <a:pt x="971" y="4183"/>
                    <a:pt x="2089" y="4183"/>
                  </a:cubicBezTo>
                  <a:cubicBezTo>
                    <a:pt x="2264" y="4183"/>
                    <a:pt x="2443" y="4161"/>
                    <a:pt x="2622" y="4114"/>
                  </a:cubicBezTo>
                  <a:cubicBezTo>
                    <a:pt x="3945" y="3761"/>
                    <a:pt x="4583" y="2253"/>
                    <a:pt x="3907" y="1063"/>
                  </a:cubicBezTo>
                  <a:lnTo>
                    <a:pt x="3907" y="1063"/>
                  </a:lnTo>
                  <a:lnTo>
                    <a:pt x="3531" y="1277"/>
                  </a:lnTo>
                  <a:cubicBezTo>
                    <a:pt x="3926" y="1977"/>
                    <a:pt x="3764" y="2857"/>
                    <a:pt x="3141" y="3371"/>
                  </a:cubicBezTo>
                  <a:cubicBezTo>
                    <a:pt x="2837" y="3621"/>
                    <a:pt x="2466" y="3746"/>
                    <a:pt x="2095" y="3746"/>
                  </a:cubicBezTo>
                  <a:cubicBezTo>
                    <a:pt x="1709" y="3746"/>
                    <a:pt x="1324" y="3612"/>
                    <a:pt x="1014" y="3343"/>
                  </a:cubicBezTo>
                  <a:cubicBezTo>
                    <a:pt x="405" y="2819"/>
                    <a:pt x="257" y="1934"/>
                    <a:pt x="671" y="1244"/>
                  </a:cubicBezTo>
                  <a:cubicBezTo>
                    <a:pt x="976" y="731"/>
                    <a:pt x="1522" y="436"/>
                    <a:pt x="2091" y="436"/>
                  </a:cubicBezTo>
                  <a:cubicBezTo>
                    <a:pt x="2288" y="436"/>
                    <a:pt x="2487" y="471"/>
                    <a:pt x="2679" y="545"/>
                  </a:cubicBezTo>
                  <a:lnTo>
                    <a:pt x="2836" y="140"/>
                  </a:lnTo>
                  <a:cubicBezTo>
                    <a:pt x="2587" y="45"/>
                    <a:pt x="2334" y="0"/>
                    <a:pt x="20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13"/>
            <p:cNvSpPr/>
            <p:nvPr/>
          </p:nvSpPr>
          <p:spPr>
            <a:xfrm>
              <a:off x="5003729" y="4206420"/>
              <a:ext cx="64896" cy="127150"/>
            </a:xfrm>
            <a:custGeom>
              <a:rect b="b" l="l" r="r" t="t"/>
              <a:pathLst>
                <a:path extrusionOk="0" h="4935" w="2519">
                  <a:moveTo>
                    <a:pt x="1" y="0"/>
                  </a:moveTo>
                  <a:lnTo>
                    <a:pt x="1" y="433"/>
                  </a:lnTo>
                  <a:lnTo>
                    <a:pt x="1286" y="433"/>
                  </a:lnTo>
                  <a:lnTo>
                    <a:pt x="1286" y="4107"/>
                  </a:lnTo>
                  <a:lnTo>
                    <a:pt x="791" y="3612"/>
                  </a:lnTo>
                  <a:lnTo>
                    <a:pt x="481" y="3916"/>
                  </a:lnTo>
                  <a:lnTo>
                    <a:pt x="1500" y="4935"/>
                  </a:lnTo>
                  <a:lnTo>
                    <a:pt x="2518" y="3916"/>
                  </a:lnTo>
                  <a:lnTo>
                    <a:pt x="2214" y="3612"/>
                  </a:lnTo>
                  <a:lnTo>
                    <a:pt x="1719" y="4107"/>
                  </a:lnTo>
                  <a:lnTo>
                    <a:pt x="171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13"/>
            <p:cNvSpPr/>
            <p:nvPr/>
          </p:nvSpPr>
          <p:spPr>
            <a:xfrm>
              <a:off x="4758418" y="4292965"/>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13"/>
            <p:cNvSpPr/>
            <p:nvPr/>
          </p:nvSpPr>
          <p:spPr>
            <a:xfrm>
              <a:off x="4758418" y="4185808"/>
              <a:ext cx="60954" cy="96026"/>
            </a:xfrm>
            <a:custGeom>
              <a:rect b="b" l="l" r="r" t="t"/>
              <a:pathLst>
                <a:path extrusionOk="0" h="3727" w="2366">
                  <a:moveTo>
                    <a:pt x="1352" y="1"/>
                  </a:moveTo>
                  <a:lnTo>
                    <a:pt x="1043" y="305"/>
                  </a:lnTo>
                  <a:lnTo>
                    <a:pt x="1542" y="805"/>
                  </a:lnTo>
                  <a:lnTo>
                    <a:pt x="1" y="805"/>
                  </a:lnTo>
                  <a:lnTo>
                    <a:pt x="1" y="3727"/>
                  </a:lnTo>
                  <a:lnTo>
                    <a:pt x="434" y="3727"/>
                  </a:lnTo>
                  <a:lnTo>
                    <a:pt x="434" y="1233"/>
                  </a:lnTo>
                  <a:lnTo>
                    <a:pt x="1542" y="1233"/>
                  </a:lnTo>
                  <a:lnTo>
                    <a:pt x="1043" y="1728"/>
                  </a:lnTo>
                  <a:lnTo>
                    <a:pt x="1352" y="2037"/>
                  </a:lnTo>
                  <a:lnTo>
                    <a:pt x="2366" y="1019"/>
                  </a:lnTo>
                  <a:lnTo>
                    <a:pt x="135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13"/>
            <p:cNvSpPr/>
            <p:nvPr/>
          </p:nvSpPr>
          <p:spPr>
            <a:xfrm>
              <a:off x="4758418" y="4315278"/>
              <a:ext cx="11181" cy="11182"/>
            </a:xfrm>
            <a:custGeom>
              <a:rect b="b" l="l" r="r" t="t"/>
              <a:pathLst>
                <a:path extrusionOk="0" h="434" w="434">
                  <a:moveTo>
                    <a:pt x="1" y="1"/>
                  </a:moveTo>
                  <a:lnTo>
                    <a:pt x="1" y="434"/>
                  </a:lnTo>
                  <a:lnTo>
                    <a:pt x="434" y="434"/>
                  </a:lnTo>
                  <a:lnTo>
                    <a:pt x="4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13"/>
            <p:cNvSpPr/>
            <p:nvPr/>
          </p:nvSpPr>
          <p:spPr>
            <a:xfrm>
              <a:off x="4817646" y="4132140"/>
              <a:ext cx="192008" cy="159743"/>
            </a:xfrm>
            <a:custGeom>
              <a:rect b="b" l="l" r="r" t="t"/>
              <a:pathLst>
                <a:path extrusionOk="0" h="6200" w="7453">
                  <a:moveTo>
                    <a:pt x="3571" y="1"/>
                  </a:moveTo>
                  <a:cubicBezTo>
                    <a:pt x="2264" y="1"/>
                    <a:pt x="1010" y="830"/>
                    <a:pt x="595" y="2207"/>
                  </a:cubicBezTo>
                  <a:cubicBezTo>
                    <a:pt x="0" y="4196"/>
                    <a:pt x="1485" y="6200"/>
                    <a:pt x="3564" y="6200"/>
                  </a:cubicBezTo>
                  <a:cubicBezTo>
                    <a:pt x="5968" y="6200"/>
                    <a:pt x="7452" y="3587"/>
                    <a:pt x="6229" y="1522"/>
                  </a:cubicBezTo>
                  <a:lnTo>
                    <a:pt x="6229" y="1522"/>
                  </a:lnTo>
                  <a:lnTo>
                    <a:pt x="5858" y="1741"/>
                  </a:lnTo>
                  <a:cubicBezTo>
                    <a:pt x="6548" y="2907"/>
                    <a:pt x="6258" y="4406"/>
                    <a:pt x="5173" y="5224"/>
                  </a:cubicBezTo>
                  <a:cubicBezTo>
                    <a:pt x="4694" y="5587"/>
                    <a:pt x="4128" y="5765"/>
                    <a:pt x="3565" y="5765"/>
                  </a:cubicBezTo>
                  <a:cubicBezTo>
                    <a:pt x="2859" y="5765"/>
                    <a:pt x="2156" y="5485"/>
                    <a:pt x="1637" y="4939"/>
                  </a:cubicBezTo>
                  <a:cubicBezTo>
                    <a:pt x="700" y="3954"/>
                    <a:pt x="652" y="2426"/>
                    <a:pt x="1523" y="1389"/>
                  </a:cubicBezTo>
                  <a:cubicBezTo>
                    <a:pt x="2047" y="765"/>
                    <a:pt x="2803" y="435"/>
                    <a:pt x="3569" y="435"/>
                  </a:cubicBezTo>
                  <a:cubicBezTo>
                    <a:pt x="4076" y="435"/>
                    <a:pt x="4588" y="580"/>
                    <a:pt x="5040" y="880"/>
                  </a:cubicBezTo>
                  <a:lnTo>
                    <a:pt x="5278" y="518"/>
                  </a:lnTo>
                  <a:cubicBezTo>
                    <a:pt x="4744" y="165"/>
                    <a:pt x="4152" y="1"/>
                    <a:pt x="35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13"/>
            <p:cNvSpPr/>
            <p:nvPr/>
          </p:nvSpPr>
          <p:spPr>
            <a:xfrm>
              <a:off x="4955553" y="4152829"/>
              <a:ext cx="15715" cy="15717"/>
            </a:xfrm>
            <a:custGeom>
              <a:rect b="b" l="l" r="r" t="t"/>
              <a:pathLst>
                <a:path extrusionOk="0" h="610" w="610">
                  <a:moveTo>
                    <a:pt x="291" y="0"/>
                  </a:moveTo>
                  <a:lnTo>
                    <a:pt x="1" y="324"/>
                  </a:lnTo>
                  <a:cubicBezTo>
                    <a:pt x="101" y="410"/>
                    <a:pt x="191" y="510"/>
                    <a:pt x="277" y="610"/>
                  </a:cubicBezTo>
                  <a:lnTo>
                    <a:pt x="610" y="338"/>
                  </a:lnTo>
                  <a:cubicBezTo>
                    <a:pt x="515" y="219"/>
                    <a:pt x="405" y="105"/>
                    <a:pt x="2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13"/>
            <p:cNvSpPr/>
            <p:nvPr/>
          </p:nvSpPr>
          <p:spPr>
            <a:xfrm>
              <a:off x="4860799" y="4163238"/>
              <a:ext cx="97356" cy="97521"/>
            </a:xfrm>
            <a:custGeom>
              <a:rect b="b" l="l" r="r" t="t"/>
              <a:pathLst>
                <a:path extrusionOk="0" h="3785" w="3779">
                  <a:moveTo>
                    <a:pt x="2337" y="439"/>
                  </a:moveTo>
                  <a:lnTo>
                    <a:pt x="2337" y="1448"/>
                  </a:lnTo>
                  <a:lnTo>
                    <a:pt x="3350" y="1448"/>
                  </a:lnTo>
                  <a:lnTo>
                    <a:pt x="3350" y="2342"/>
                  </a:lnTo>
                  <a:lnTo>
                    <a:pt x="2337" y="2342"/>
                  </a:lnTo>
                  <a:lnTo>
                    <a:pt x="2337" y="3351"/>
                  </a:lnTo>
                  <a:lnTo>
                    <a:pt x="1447" y="3351"/>
                  </a:lnTo>
                  <a:lnTo>
                    <a:pt x="1447" y="2342"/>
                  </a:lnTo>
                  <a:lnTo>
                    <a:pt x="433" y="2342"/>
                  </a:lnTo>
                  <a:lnTo>
                    <a:pt x="433" y="1448"/>
                  </a:lnTo>
                  <a:lnTo>
                    <a:pt x="1447" y="1448"/>
                  </a:lnTo>
                  <a:lnTo>
                    <a:pt x="1447" y="439"/>
                  </a:lnTo>
                  <a:close/>
                  <a:moveTo>
                    <a:pt x="1014" y="1"/>
                  </a:moveTo>
                  <a:lnTo>
                    <a:pt x="1014" y="1015"/>
                  </a:lnTo>
                  <a:lnTo>
                    <a:pt x="0" y="1015"/>
                  </a:lnTo>
                  <a:lnTo>
                    <a:pt x="0" y="2771"/>
                  </a:lnTo>
                  <a:lnTo>
                    <a:pt x="1014" y="2771"/>
                  </a:lnTo>
                  <a:lnTo>
                    <a:pt x="1014" y="3784"/>
                  </a:lnTo>
                  <a:lnTo>
                    <a:pt x="2770" y="3784"/>
                  </a:lnTo>
                  <a:lnTo>
                    <a:pt x="2770" y="2771"/>
                  </a:lnTo>
                  <a:lnTo>
                    <a:pt x="3779" y="2771"/>
                  </a:lnTo>
                  <a:lnTo>
                    <a:pt x="3779" y="1015"/>
                  </a:lnTo>
                  <a:lnTo>
                    <a:pt x="2770" y="1015"/>
                  </a:lnTo>
                  <a:lnTo>
                    <a:pt x="277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13"/>
            <p:cNvSpPr/>
            <p:nvPr/>
          </p:nvSpPr>
          <p:spPr>
            <a:xfrm>
              <a:off x="5033047" y="4383323"/>
              <a:ext cx="32126" cy="30197"/>
            </a:xfrm>
            <a:custGeom>
              <a:rect b="b" l="l" r="r" t="t"/>
              <a:pathLst>
                <a:path extrusionOk="0" h="1172" w="1247">
                  <a:moveTo>
                    <a:pt x="271" y="1"/>
                  </a:moveTo>
                  <a:lnTo>
                    <a:pt x="0" y="339"/>
                  </a:lnTo>
                  <a:cubicBezTo>
                    <a:pt x="328" y="600"/>
                    <a:pt x="647" y="881"/>
                    <a:pt x="947" y="1171"/>
                  </a:cubicBezTo>
                  <a:lnTo>
                    <a:pt x="1247" y="862"/>
                  </a:lnTo>
                  <a:cubicBezTo>
                    <a:pt x="938" y="562"/>
                    <a:pt x="609" y="272"/>
                    <a:pt x="2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13"/>
            <p:cNvSpPr/>
            <p:nvPr/>
          </p:nvSpPr>
          <p:spPr>
            <a:xfrm>
              <a:off x="5015502" y="4369848"/>
              <a:ext cx="15483" cy="15588"/>
            </a:xfrm>
            <a:custGeom>
              <a:rect b="b" l="l" r="r" t="t"/>
              <a:pathLst>
                <a:path extrusionOk="0" h="605" w="601">
                  <a:moveTo>
                    <a:pt x="243" y="0"/>
                  </a:moveTo>
                  <a:lnTo>
                    <a:pt x="1" y="357"/>
                  </a:lnTo>
                  <a:cubicBezTo>
                    <a:pt x="115" y="438"/>
                    <a:pt x="229" y="519"/>
                    <a:pt x="343" y="605"/>
                  </a:cubicBezTo>
                  <a:lnTo>
                    <a:pt x="600" y="257"/>
                  </a:lnTo>
                  <a:cubicBezTo>
                    <a:pt x="481" y="172"/>
                    <a:pt x="362" y="81"/>
                    <a:pt x="2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13"/>
            <p:cNvSpPr/>
            <p:nvPr/>
          </p:nvSpPr>
          <p:spPr>
            <a:xfrm>
              <a:off x="4909464" y="4377938"/>
              <a:ext cx="31662" cy="31665"/>
            </a:xfrm>
            <a:custGeom>
              <a:rect b="b" l="l" r="r" t="t"/>
              <a:pathLst>
                <a:path extrusionOk="0" h="1229" w="1229">
                  <a:moveTo>
                    <a:pt x="0" y="0"/>
                  </a:moveTo>
                  <a:lnTo>
                    <a:pt x="0" y="433"/>
                  </a:lnTo>
                  <a:cubicBezTo>
                    <a:pt x="438" y="433"/>
                    <a:pt x="795" y="790"/>
                    <a:pt x="795" y="1228"/>
                  </a:cubicBezTo>
                  <a:lnTo>
                    <a:pt x="1228" y="1228"/>
                  </a:lnTo>
                  <a:cubicBezTo>
                    <a:pt x="1223" y="552"/>
                    <a:pt x="676" y="0"/>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64" name="Google Shape;7664;p113"/>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HEALTH ICONS</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68" name="Shape 7668"/>
        <p:cNvGrpSpPr/>
        <p:nvPr/>
      </p:nvGrpSpPr>
      <p:grpSpPr>
        <a:xfrm>
          <a:off x="0" y="0"/>
          <a:ext cx="0" cy="0"/>
          <a:chOff x="0" y="0"/>
          <a:chExt cx="0" cy="0"/>
        </a:xfrm>
      </p:grpSpPr>
      <p:grpSp>
        <p:nvGrpSpPr>
          <p:cNvPr id="7669" name="Google Shape;7669;p114"/>
          <p:cNvGrpSpPr/>
          <p:nvPr/>
        </p:nvGrpSpPr>
        <p:grpSpPr>
          <a:xfrm>
            <a:off x="4698825" y="2361512"/>
            <a:ext cx="377959" cy="336944"/>
            <a:chOff x="4698825" y="2361512"/>
            <a:chExt cx="377959" cy="336944"/>
          </a:xfrm>
        </p:grpSpPr>
        <p:sp>
          <p:nvSpPr>
            <p:cNvPr id="7670" name="Google Shape;7670;p114"/>
            <p:cNvSpPr/>
            <p:nvPr/>
          </p:nvSpPr>
          <p:spPr>
            <a:xfrm>
              <a:off x="4698825" y="2361512"/>
              <a:ext cx="377959" cy="336944"/>
            </a:xfrm>
            <a:custGeom>
              <a:rect b="b" l="l" r="r" t="t"/>
              <a:pathLst>
                <a:path extrusionOk="0" h="13103" w="14698">
                  <a:moveTo>
                    <a:pt x="7335" y="2350"/>
                  </a:moveTo>
                  <a:cubicBezTo>
                    <a:pt x="7706" y="2750"/>
                    <a:pt x="8052" y="3168"/>
                    <a:pt x="8376" y="3603"/>
                  </a:cubicBezTo>
                  <a:cubicBezTo>
                    <a:pt x="8041" y="3585"/>
                    <a:pt x="7699" y="3578"/>
                    <a:pt x="7353" y="3578"/>
                  </a:cubicBezTo>
                  <a:cubicBezTo>
                    <a:pt x="6992" y="3578"/>
                    <a:pt x="6639" y="3585"/>
                    <a:pt x="6294" y="3607"/>
                  </a:cubicBezTo>
                  <a:cubicBezTo>
                    <a:pt x="6614" y="3168"/>
                    <a:pt x="6964" y="2750"/>
                    <a:pt x="7335" y="2350"/>
                  </a:cubicBezTo>
                  <a:close/>
                  <a:moveTo>
                    <a:pt x="10326" y="469"/>
                  </a:moveTo>
                  <a:cubicBezTo>
                    <a:pt x="10489" y="469"/>
                    <a:pt x="10647" y="512"/>
                    <a:pt x="10789" y="588"/>
                  </a:cubicBezTo>
                  <a:cubicBezTo>
                    <a:pt x="11326" y="898"/>
                    <a:pt x="11517" y="1820"/>
                    <a:pt x="11312" y="3124"/>
                  </a:cubicBezTo>
                  <a:cubicBezTo>
                    <a:pt x="11265" y="3402"/>
                    <a:pt x="11204" y="3690"/>
                    <a:pt x="11132" y="3989"/>
                  </a:cubicBezTo>
                  <a:cubicBezTo>
                    <a:pt x="10425" y="3823"/>
                    <a:pt x="9709" y="3711"/>
                    <a:pt x="8988" y="3650"/>
                  </a:cubicBezTo>
                  <a:cubicBezTo>
                    <a:pt x="8585" y="3074"/>
                    <a:pt x="8142" y="2526"/>
                    <a:pt x="7663" y="2015"/>
                  </a:cubicBezTo>
                  <a:cubicBezTo>
                    <a:pt x="7745" y="1932"/>
                    <a:pt x="7828" y="1853"/>
                    <a:pt x="7911" y="1777"/>
                  </a:cubicBezTo>
                  <a:cubicBezTo>
                    <a:pt x="8826" y="934"/>
                    <a:pt x="9676" y="473"/>
                    <a:pt x="10307" y="473"/>
                  </a:cubicBezTo>
                  <a:lnTo>
                    <a:pt x="10307" y="469"/>
                  </a:lnTo>
                  <a:cubicBezTo>
                    <a:pt x="10313" y="469"/>
                    <a:pt x="10320" y="469"/>
                    <a:pt x="10326" y="469"/>
                  </a:cubicBezTo>
                  <a:close/>
                  <a:moveTo>
                    <a:pt x="5339" y="4158"/>
                  </a:moveTo>
                  <a:lnTo>
                    <a:pt x="5339" y="4158"/>
                  </a:lnTo>
                  <a:cubicBezTo>
                    <a:pt x="5148" y="4446"/>
                    <a:pt x="4961" y="4749"/>
                    <a:pt x="4781" y="5062"/>
                  </a:cubicBezTo>
                  <a:cubicBezTo>
                    <a:pt x="4593" y="5383"/>
                    <a:pt x="4420" y="5707"/>
                    <a:pt x="4258" y="6031"/>
                  </a:cubicBezTo>
                  <a:cubicBezTo>
                    <a:pt x="4031" y="5513"/>
                    <a:pt x="3837" y="4983"/>
                    <a:pt x="3671" y="4443"/>
                  </a:cubicBezTo>
                  <a:cubicBezTo>
                    <a:pt x="4222" y="4313"/>
                    <a:pt x="4777" y="4219"/>
                    <a:pt x="5339" y="4158"/>
                  </a:cubicBezTo>
                  <a:close/>
                  <a:moveTo>
                    <a:pt x="9330" y="4151"/>
                  </a:moveTo>
                  <a:lnTo>
                    <a:pt x="9330" y="4151"/>
                  </a:lnTo>
                  <a:cubicBezTo>
                    <a:pt x="9892" y="4212"/>
                    <a:pt x="10454" y="4309"/>
                    <a:pt x="11005" y="4436"/>
                  </a:cubicBezTo>
                  <a:cubicBezTo>
                    <a:pt x="10840" y="4980"/>
                    <a:pt x="10642" y="5513"/>
                    <a:pt x="10415" y="6031"/>
                  </a:cubicBezTo>
                  <a:cubicBezTo>
                    <a:pt x="10253" y="5711"/>
                    <a:pt x="10080" y="5390"/>
                    <a:pt x="9896" y="5070"/>
                  </a:cubicBezTo>
                  <a:cubicBezTo>
                    <a:pt x="9716" y="4753"/>
                    <a:pt x="9525" y="4450"/>
                    <a:pt x="9330" y="4151"/>
                  </a:cubicBezTo>
                  <a:close/>
                  <a:moveTo>
                    <a:pt x="3217" y="4562"/>
                  </a:moveTo>
                  <a:cubicBezTo>
                    <a:pt x="3430" y="5253"/>
                    <a:pt x="3689" y="5927"/>
                    <a:pt x="3995" y="6583"/>
                  </a:cubicBezTo>
                  <a:cubicBezTo>
                    <a:pt x="3700" y="7217"/>
                    <a:pt x="3451" y="7872"/>
                    <a:pt x="3246" y="8542"/>
                  </a:cubicBezTo>
                  <a:cubicBezTo>
                    <a:pt x="1503" y="8059"/>
                    <a:pt x="469" y="7285"/>
                    <a:pt x="469" y="6547"/>
                  </a:cubicBezTo>
                  <a:lnTo>
                    <a:pt x="469" y="6547"/>
                  </a:lnTo>
                  <a:lnTo>
                    <a:pt x="472" y="6550"/>
                  </a:lnTo>
                  <a:cubicBezTo>
                    <a:pt x="472" y="5815"/>
                    <a:pt x="1492" y="5048"/>
                    <a:pt x="3217" y="4562"/>
                  </a:cubicBezTo>
                  <a:close/>
                  <a:moveTo>
                    <a:pt x="4258" y="7134"/>
                  </a:moveTo>
                  <a:cubicBezTo>
                    <a:pt x="4413" y="7436"/>
                    <a:pt x="4575" y="7739"/>
                    <a:pt x="4748" y="8041"/>
                  </a:cubicBezTo>
                  <a:cubicBezTo>
                    <a:pt x="4925" y="8348"/>
                    <a:pt x="5108" y="8647"/>
                    <a:pt x="5299" y="8935"/>
                  </a:cubicBezTo>
                  <a:cubicBezTo>
                    <a:pt x="4763" y="8874"/>
                    <a:pt x="4226" y="8784"/>
                    <a:pt x="3700" y="8661"/>
                  </a:cubicBezTo>
                  <a:cubicBezTo>
                    <a:pt x="3855" y="8142"/>
                    <a:pt x="4042" y="7631"/>
                    <a:pt x="4258" y="7134"/>
                  </a:cubicBezTo>
                  <a:close/>
                  <a:moveTo>
                    <a:pt x="10415" y="7134"/>
                  </a:moveTo>
                  <a:cubicBezTo>
                    <a:pt x="10631" y="7631"/>
                    <a:pt x="10818" y="8142"/>
                    <a:pt x="10977" y="8665"/>
                  </a:cubicBezTo>
                  <a:cubicBezTo>
                    <a:pt x="10447" y="8784"/>
                    <a:pt x="9910" y="8877"/>
                    <a:pt x="9374" y="8938"/>
                  </a:cubicBezTo>
                  <a:cubicBezTo>
                    <a:pt x="9561" y="8647"/>
                    <a:pt x="9748" y="8344"/>
                    <a:pt x="9928" y="8034"/>
                  </a:cubicBezTo>
                  <a:cubicBezTo>
                    <a:pt x="10101" y="7735"/>
                    <a:pt x="10263" y="7433"/>
                    <a:pt x="10415" y="7134"/>
                  </a:cubicBezTo>
                  <a:close/>
                  <a:moveTo>
                    <a:pt x="7353" y="4047"/>
                  </a:moveTo>
                  <a:cubicBezTo>
                    <a:pt x="7828" y="4047"/>
                    <a:pt x="8289" y="4065"/>
                    <a:pt x="8729" y="4097"/>
                  </a:cubicBezTo>
                  <a:cubicBezTo>
                    <a:pt x="8992" y="4479"/>
                    <a:pt x="9248" y="4886"/>
                    <a:pt x="9489" y="5304"/>
                  </a:cubicBezTo>
                  <a:cubicBezTo>
                    <a:pt x="9730" y="5725"/>
                    <a:pt x="9961" y="6157"/>
                    <a:pt x="10163" y="6583"/>
                  </a:cubicBezTo>
                  <a:cubicBezTo>
                    <a:pt x="9968" y="6990"/>
                    <a:pt x="9752" y="7393"/>
                    <a:pt x="9518" y="7800"/>
                  </a:cubicBezTo>
                  <a:cubicBezTo>
                    <a:pt x="9280" y="8211"/>
                    <a:pt x="9028" y="8614"/>
                    <a:pt x="8765" y="8996"/>
                  </a:cubicBezTo>
                  <a:cubicBezTo>
                    <a:pt x="8304" y="9032"/>
                    <a:pt x="7832" y="9050"/>
                    <a:pt x="7353" y="9050"/>
                  </a:cubicBezTo>
                  <a:cubicBezTo>
                    <a:pt x="6848" y="9050"/>
                    <a:pt x="6366" y="9032"/>
                    <a:pt x="5905" y="8996"/>
                  </a:cubicBezTo>
                  <a:cubicBezTo>
                    <a:pt x="5645" y="8618"/>
                    <a:pt x="5393" y="8222"/>
                    <a:pt x="5155" y="7807"/>
                  </a:cubicBezTo>
                  <a:cubicBezTo>
                    <a:pt x="4918" y="7393"/>
                    <a:pt x="4705" y="6990"/>
                    <a:pt x="4510" y="6583"/>
                  </a:cubicBezTo>
                  <a:cubicBezTo>
                    <a:pt x="4712" y="6154"/>
                    <a:pt x="4939" y="5725"/>
                    <a:pt x="5184" y="5297"/>
                  </a:cubicBezTo>
                  <a:cubicBezTo>
                    <a:pt x="5425" y="4882"/>
                    <a:pt x="5678" y="4482"/>
                    <a:pt x="5941" y="4101"/>
                  </a:cubicBezTo>
                  <a:cubicBezTo>
                    <a:pt x="6391" y="4065"/>
                    <a:pt x="6863" y="4047"/>
                    <a:pt x="7353" y="4047"/>
                  </a:cubicBezTo>
                  <a:close/>
                  <a:moveTo>
                    <a:pt x="6254" y="9490"/>
                  </a:moveTo>
                  <a:lnTo>
                    <a:pt x="6254" y="9490"/>
                  </a:lnTo>
                  <a:cubicBezTo>
                    <a:pt x="6614" y="9508"/>
                    <a:pt x="6978" y="9518"/>
                    <a:pt x="7349" y="9518"/>
                  </a:cubicBezTo>
                  <a:cubicBezTo>
                    <a:pt x="7706" y="9518"/>
                    <a:pt x="8062" y="9511"/>
                    <a:pt x="8408" y="9490"/>
                  </a:cubicBezTo>
                  <a:lnTo>
                    <a:pt x="8408" y="9490"/>
                  </a:lnTo>
                  <a:cubicBezTo>
                    <a:pt x="8077" y="9943"/>
                    <a:pt x="7718" y="10374"/>
                    <a:pt x="7333" y="10784"/>
                  </a:cubicBezTo>
                  <a:lnTo>
                    <a:pt x="7333" y="10784"/>
                  </a:lnTo>
                  <a:cubicBezTo>
                    <a:pt x="6948" y="10374"/>
                    <a:pt x="6585" y="9939"/>
                    <a:pt x="6254" y="9490"/>
                  </a:cubicBezTo>
                  <a:close/>
                  <a:moveTo>
                    <a:pt x="3574" y="9108"/>
                  </a:moveTo>
                  <a:cubicBezTo>
                    <a:pt x="4255" y="9266"/>
                    <a:pt x="4946" y="9378"/>
                    <a:pt x="5645" y="9443"/>
                  </a:cubicBezTo>
                  <a:cubicBezTo>
                    <a:pt x="6056" y="10034"/>
                    <a:pt x="6510" y="10592"/>
                    <a:pt x="7003" y="11121"/>
                  </a:cubicBezTo>
                  <a:cubicBezTo>
                    <a:pt x="6931" y="11190"/>
                    <a:pt x="6863" y="11255"/>
                    <a:pt x="6791" y="11320"/>
                  </a:cubicBezTo>
                  <a:cubicBezTo>
                    <a:pt x="5876" y="12162"/>
                    <a:pt x="5026" y="12627"/>
                    <a:pt x="4395" y="12627"/>
                  </a:cubicBezTo>
                  <a:cubicBezTo>
                    <a:pt x="4389" y="12627"/>
                    <a:pt x="4382" y="12627"/>
                    <a:pt x="4376" y="12627"/>
                  </a:cubicBezTo>
                  <a:cubicBezTo>
                    <a:pt x="4213" y="12627"/>
                    <a:pt x="4054" y="12585"/>
                    <a:pt x="3912" y="12508"/>
                  </a:cubicBezTo>
                  <a:cubicBezTo>
                    <a:pt x="3376" y="12199"/>
                    <a:pt x="3188" y="11276"/>
                    <a:pt x="3394" y="9976"/>
                  </a:cubicBezTo>
                  <a:cubicBezTo>
                    <a:pt x="3437" y="9695"/>
                    <a:pt x="3498" y="9407"/>
                    <a:pt x="3574" y="9108"/>
                  </a:cubicBezTo>
                  <a:close/>
                  <a:moveTo>
                    <a:pt x="11103" y="9115"/>
                  </a:moveTo>
                  <a:cubicBezTo>
                    <a:pt x="11175" y="9414"/>
                    <a:pt x="11236" y="9702"/>
                    <a:pt x="11279" y="9983"/>
                  </a:cubicBezTo>
                  <a:lnTo>
                    <a:pt x="11286" y="9983"/>
                  </a:lnTo>
                  <a:cubicBezTo>
                    <a:pt x="11492" y="11284"/>
                    <a:pt x="11301" y="12206"/>
                    <a:pt x="10768" y="12516"/>
                  </a:cubicBezTo>
                  <a:cubicBezTo>
                    <a:pt x="10629" y="12596"/>
                    <a:pt x="10466" y="12635"/>
                    <a:pt x="10283" y="12635"/>
                  </a:cubicBezTo>
                  <a:cubicBezTo>
                    <a:pt x="9760" y="12635"/>
                    <a:pt x="9073" y="12312"/>
                    <a:pt x="8315" y="11698"/>
                  </a:cubicBezTo>
                  <a:cubicBezTo>
                    <a:pt x="8098" y="11525"/>
                    <a:pt x="7882" y="11330"/>
                    <a:pt x="7666" y="11121"/>
                  </a:cubicBezTo>
                  <a:cubicBezTo>
                    <a:pt x="8160" y="10595"/>
                    <a:pt x="8614" y="10034"/>
                    <a:pt x="9028" y="9443"/>
                  </a:cubicBezTo>
                  <a:cubicBezTo>
                    <a:pt x="9727" y="9382"/>
                    <a:pt x="10418" y="9273"/>
                    <a:pt x="11103" y="9115"/>
                  </a:cubicBezTo>
                  <a:close/>
                  <a:moveTo>
                    <a:pt x="10328" y="1"/>
                  </a:moveTo>
                  <a:cubicBezTo>
                    <a:pt x="10321" y="1"/>
                    <a:pt x="10314" y="1"/>
                    <a:pt x="10307" y="1"/>
                  </a:cubicBezTo>
                  <a:cubicBezTo>
                    <a:pt x="9467" y="1"/>
                    <a:pt x="8405" y="624"/>
                    <a:pt x="7331" y="1680"/>
                  </a:cubicBezTo>
                  <a:cubicBezTo>
                    <a:pt x="7097" y="1449"/>
                    <a:pt x="6863" y="1237"/>
                    <a:pt x="6629" y="1049"/>
                  </a:cubicBezTo>
                  <a:cubicBezTo>
                    <a:pt x="5781" y="362"/>
                    <a:pt x="5003" y="9"/>
                    <a:pt x="4364" y="9"/>
                  </a:cubicBezTo>
                  <a:cubicBezTo>
                    <a:pt x="4099" y="9"/>
                    <a:pt x="3858" y="70"/>
                    <a:pt x="3646" y="192"/>
                  </a:cubicBezTo>
                  <a:cubicBezTo>
                    <a:pt x="3181" y="462"/>
                    <a:pt x="2900" y="1006"/>
                    <a:pt x="2828" y="1773"/>
                  </a:cubicBezTo>
                  <a:cubicBezTo>
                    <a:pt x="2821" y="1935"/>
                    <a:pt x="2943" y="2022"/>
                    <a:pt x="3066" y="2022"/>
                  </a:cubicBezTo>
                  <a:cubicBezTo>
                    <a:pt x="3172" y="2022"/>
                    <a:pt x="3278" y="1956"/>
                    <a:pt x="3297" y="1817"/>
                  </a:cubicBezTo>
                  <a:cubicBezTo>
                    <a:pt x="3336" y="1392"/>
                    <a:pt x="3466" y="837"/>
                    <a:pt x="3880" y="596"/>
                  </a:cubicBezTo>
                  <a:cubicBezTo>
                    <a:pt x="4019" y="516"/>
                    <a:pt x="4181" y="477"/>
                    <a:pt x="4363" y="477"/>
                  </a:cubicBezTo>
                  <a:cubicBezTo>
                    <a:pt x="4887" y="477"/>
                    <a:pt x="5574" y="799"/>
                    <a:pt x="6333" y="1413"/>
                  </a:cubicBezTo>
                  <a:cubicBezTo>
                    <a:pt x="6560" y="1593"/>
                    <a:pt x="6784" y="1795"/>
                    <a:pt x="7007" y="2015"/>
                  </a:cubicBezTo>
                  <a:cubicBezTo>
                    <a:pt x="6528" y="2530"/>
                    <a:pt x="6081" y="3077"/>
                    <a:pt x="5678" y="3654"/>
                  </a:cubicBezTo>
                  <a:cubicBezTo>
                    <a:pt x="4961" y="3715"/>
                    <a:pt x="4248" y="3830"/>
                    <a:pt x="3545" y="3996"/>
                  </a:cubicBezTo>
                  <a:cubicBezTo>
                    <a:pt x="3433" y="3575"/>
                    <a:pt x="3354" y="3150"/>
                    <a:pt x="3311" y="2717"/>
                  </a:cubicBezTo>
                  <a:cubicBezTo>
                    <a:pt x="3294" y="2576"/>
                    <a:pt x="3188" y="2510"/>
                    <a:pt x="3080" y="2510"/>
                  </a:cubicBezTo>
                  <a:cubicBezTo>
                    <a:pt x="2955" y="2510"/>
                    <a:pt x="2829" y="2599"/>
                    <a:pt x="2843" y="2764"/>
                  </a:cubicBezTo>
                  <a:cubicBezTo>
                    <a:pt x="2889" y="3218"/>
                    <a:pt x="2972" y="3668"/>
                    <a:pt x="3091" y="4115"/>
                  </a:cubicBezTo>
                  <a:cubicBezTo>
                    <a:pt x="2789" y="4198"/>
                    <a:pt x="2504" y="4295"/>
                    <a:pt x="2234" y="4396"/>
                  </a:cubicBezTo>
                  <a:cubicBezTo>
                    <a:pt x="793" y="4951"/>
                    <a:pt x="0" y="5714"/>
                    <a:pt x="0" y="6550"/>
                  </a:cubicBezTo>
                  <a:cubicBezTo>
                    <a:pt x="0" y="7386"/>
                    <a:pt x="793" y="8150"/>
                    <a:pt x="2234" y="8704"/>
                  </a:cubicBezTo>
                  <a:cubicBezTo>
                    <a:pt x="2511" y="8809"/>
                    <a:pt x="2807" y="8906"/>
                    <a:pt x="3116" y="8992"/>
                  </a:cubicBezTo>
                  <a:cubicBezTo>
                    <a:pt x="3037" y="9306"/>
                    <a:pt x="2972" y="9608"/>
                    <a:pt x="2925" y="9904"/>
                  </a:cubicBezTo>
                  <a:cubicBezTo>
                    <a:pt x="2688" y="11428"/>
                    <a:pt x="2951" y="12498"/>
                    <a:pt x="3675" y="12915"/>
                  </a:cubicBezTo>
                  <a:cubicBezTo>
                    <a:pt x="3889" y="13035"/>
                    <a:pt x="4130" y="13099"/>
                    <a:pt x="4372" y="13099"/>
                  </a:cubicBezTo>
                  <a:cubicBezTo>
                    <a:pt x="4378" y="13099"/>
                    <a:pt x="4385" y="13099"/>
                    <a:pt x="4392" y="13099"/>
                  </a:cubicBezTo>
                  <a:cubicBezTo>
                    <a:pt x="5224" y="13099"/>
                    <a:pt x="6272" y="12487"/>
                    <a:pt x="7331" y="11453"/>
                  </a:cubicBezTo>
                  <a:cubicBezTo>
                    <a:pt x="7554" y="11676"/>
                    <a:pt x="7785" y="11882"/>
                    <a:pt x="8012" y="12062"/>
                  </a:cubicBezTo>
                  <a:cubicBezTo>
                    <a:pt x="8862" y="12750"/>
                    <a:pt x="9640" y="13103"/>
                    <a:pt x="10281" y="13103"/>
                  </a:cubicBezTo>
                  <a:cubicBezTo>
                    <a:pt x="10288" y="13103"/>
                    <a:pt x="10294" y="13103"/>
                    <a:pt x="10301" y="13103"/>
                  </a:cubicBezTo>
                  <a:cubicBezTo>
                    <a:pt x="10543" y="13103"/>
                    <a:pt x="10784" y="13038"/>
                    <a:pt x="10995" y="12919"/>
                  </a:cubicBezTo>
                  <a:cubicBezTo>
                    <a:pt x="11719" y="12501"/>
                    <a:pt x="11985" y="11431"/>
                    <a:pt x="11744" y="9907"/>
                  </a:cubicBezTo>
                  <a:cubicBezTo>
                    <a:pt x="11697" y="9612"/>
                    <a:pt x="11632" y="9309"/>
                    <a:pt x="11553" y="8996"/>
                  </a:cubicBezTo>
                  <a:cubicBezTo>
                    <a:pt x="12003" y="8877"/>
                    <a:pt x="12446" y="8719"/>
                    <a:pt x="12875" y="8531"/>
                  </a:cubicBezTo>
                  <a:cubicBezTo>
                    <a:pt x="12994" y="8477"/>
                    <a:pt x="13048" y="8337"/>
                    <a:pt x="12994" y="8218"/>
                  </a:cubicBezTo>
                  <a:cubicBezTo>
                    <a:pt x="12955" y="8132"/>
                    <a:pt x="12870" y="8080"/>
                    <a:pt x="12781" y="8080"/>
                  </a:cubicBezTo>
                  <a:cubicBezTo>
                    <a:pt x="12747" y="8080"/>
                    <a:pt x="12713" y="8087"/>
                    <a:pt x="12681" y="8103"/>
                  </a:cubicBezTo>
                  <a:cubicBezTo>
                    <a:pt x="12273" y="8283"/>
                    <a:pt x="11856" y="8431"/>
                    <a:pt x="11427" y="8546"/>
                  </a:cubicBezTo>
                  <a:cubicBezTo>
                    <a:pt x="11225" y="7876"/>
                    <a:pt x="10973" y="7217"/>
                    <a:pt x="10678" y="6583"/>
                  </a:cubicBezTo>
                  <a:cubicBezTo>
                    <a:pt x="10987" y="5923"/>
                    <a:pt x="11247" y="5246"/>
                    <a:pt x="11459" y="4551"/>
                  </a:cubicBezTo>
                  <a:cubicBezTo>
                    <a:pt x="13199" y="5037"/>
                    <a:pt x="14230" y="5808"/>
                    <a:pt x="14230" y="6547"/>
                  </a:cubicBezTo>
                  <a:cubicBezTo>
                    <a:pt x="14230" y="7022"/>
                    <a:pt x="13815" y="7418"/>
                    <a:pt x="13466" y="7663"/>
                  </a:cubicBezTo>
                  <a:cubicBezTo>
                    <a:pt x="13267" y="7812"/>
                    <a:pt x="13408" y="8087"/>
                    <a:pt x="13605" y="8087"/>
                  </a:cubicBezTo>
                  <a:cubicBezTo>
                    <a:pt x="13647" y="8087"/>
                    <a:pt x="13692" y="8074"/>
                    <a:pt x="13736" y="8045"/>
                  </a:cubicBezTo>
                  <a:cubicBezTo>
                    <a:pt x="14366" y="7602"/>
                    <a:pt x="14698" y="7083"/>
                    <a:pt x="14698" y="6547"/>
                  </a:cubicBezTo>
                  <a:cubicBezTo>
                    <a:pt x="14698" y="5711"/>
                    <a:pt x="13905" y="4947"/>
                    <a:pt x="12464" y="4392"/>
                  </a:cubicBezTo>
                  <a:lnTo>
                    <a:pt x="12464" y="4396"/>
                  </a:lnTo>
                  <a:cubicBezTo>
                    <a:pt x="12191" y="4288"/>
                    <a:pt x="11895" y="4191"/>
                    <a:pt x="11582" y="4104"/>
                  </a:cubicBezTo>
                  <a:cubicBezTo>
                    <a:pt x="11665" y="3791"/>
                    <a:pt x="11726" y="3488"/>
                    <a:pt x="11773" y="3196"/>
                  </a:cubicBezTo>
                  <a:cubicBezTo>
                    <a:pt x="12014" y="1669"/>
                    <a:pt x="11748" y="599"/>
                    <a:pt x="11027" y="185"/>
                  </a:cubicBezTo>
                  <a:cubicBezTo>
                    <a:pt x="10813" y="62"/>
                    <a:pt x="10573" y="1"/>
                    <a:pt x="10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14"/>
            <p:cNvSpPr/>
            <p:nvPr/>
          </p:nvSpPr>
          <p:spPr>
            <a:xfrm>
              <a:off x="4847586" y="2499730"/>
              <a:ext cx="70331" cy="60276"/>
            </a:xfrm>
            <a:custGeom>
              <a:rect b="b" l="l" r="r" t="t"/>
              <a:pathLst>
                <a:path extrusionOk="0" h="2344" w="2735">
                  <a:moveTo>
                    <a:pt x="1560" y="467"/>
                  </a:moveTo>
                  <a:cubicBezTo>
                    <a:pt x="1922" y="467"/>
                    <a:pt x="2270" y="747"/>
                    <a:pt x="2270" y="1172"/>
                  </a:cubicBezTo>
                  <a:cubicBezTo>
                    <a:pt x="2270" y="1561"/>
                    <a:pt x="1953" y="1878"/>
                    <a:pt x="1564" y="1878"/>
                  </a:cubicBezTo>
                  <a:cubicBezTo>
                    <a:pt x="937" y="1878"/>
                    <a:pt x="624" y="1117"/>
                    <a:pt x="1067" y="674"/>
                  </a:cubicBezTo>
                  <a:cubicBezTo>
                    <a:pt x="1210" y="531"/>
                    <a:pt x="1387" y="467"/>
                    <a:pt x="1560" y="467"/>
                  </a:cubicBezTo>
                  <a:close/>
                  <a:moveTo>
                    <a:pt x="1564" y="1"/>
                  </a:moveTo>
                  <a:cubicBezTo>
                    <a:pt x="523" y="1"/>
                    <a:pt x="1" y="1262"/>
                    <a:pt x="739" y="2000"/>
                  </a:cubicBezTo>
                  <a:cubicBezTo>
                    <a:pt x="976" y="2237"/>
                    <a:pt x="1269" y="2344"/>
                    <a:pt x="1555" y="2344"/>
                  </a:cubicBezTo>
                  <a:cubicBezTo>
                    <a:pt x="2157" y="2344"/>
                    <a:pt x="2735" y="1876"/>
                    <a:pt x="2735" y="1172"/>
                  </a:cubicBezTo>
                  <a:cubicBezTo>
                    <a:pt x="2735" y="527"/>
                    <a:pt x="2213" y="1"/>
                    <a:pt x="15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114"/>
          <p:cNvGrpSpPr/>
          <p:nvPr/>
        </p:nvGrpSpPr>
        <p:grpSpPr>
          <a:xfrm>
            <a:off x="3436964" y="2908778"/>
            <a:ext cx="380016" cy="378088"/>
            <a:chOff x="3436964" y="2908778"/>
            <a:chExt cx="380016" cy="378088"/>
          </a:xfrm>
        </p:grpSpPr>
        <p:sp>
          <p:nvSpPr>
            <p:cNvPr id="7673" name="Google Shape;7673;p114"/>
            <p:cNvSpPr/>
            <p:nvPr/>
          </p:nvSpPr>
          <p:spPr>
            <a:xfrm>
              <a:off x="3658087" y="2908778"/>
              <a:ext cx="158893" cy="158919"/>
            </a:xfrm>
            <a:custGeom>
              <a:rect b="b" l="l" r="r" t="t"/>
              <a:pathLst>
                <a:path extrusionOk="0" h="6180" w="6179">
                  <a:moveTo>
                    <a:pt x="235" y="1"/>
                  </a:moveTo>
                  <a:cubicBezTo>
                    <a:pt x="117" y="1"/>
                    <a:pt x="0" y="79"/>
                    <a:pt x="0" y="236"/>
                  </a:cubicBezTo>
                  <a:cubicBezTo>
                    <a:pt x="0" y="3514"/>
                    <a:pt x="2666" y="6179"/>
                    <a:pt x="5944" y="6179"/>
                  </a:cubicBezTo>
                  <a:cubicBezTo>
                    <a:pt x="6074" y="6179"/>
                    <a:pt x="6178" y="6075"/>
                    <a:pt x="6178" y="5945"/>
                  </a:cubicBezTo>
                  <a:cubicBezTo>
                    <a:pt x="6178" y="5818"/>
                    <a:pt x="6077" y="5711"/>
                    <a:pt x="5950" y="5711"/>
                  </a:cubicBezTo>
                  <a:cubicBezTo>
                    <a:pt x="5948" y="5711"/>
                    <a:pt x="5946" y="5711"/>
                    <a:pt x="5944" y="5711"/>
                  </a:cubicBezTo>
                  <a:cubicBezTo>
                    <a:pt x="2922" y="5708"/>
                    <a:pt x="472" y="3258"/>
                    <a:pt x="469" y="236"/>
                  </a:cubicBezTo>
                  <a:cubicBezTo>
                    <a:pt x="469" y="79"/>
                    <a:pt x="352"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14"/>
            <p:cNvSpPr/>
            <p:nvPr/>
          </p:nvSpPr>
          <p:spPr>
            <a:xfrm>
              <a:off x="3436964" y="3127973"/>
              <a:ext cx="160847" cy="158893"/>
            </a:xfrm>
            <a:custGeom>
              <a:rect b="b" l="l" r="r" t="t"/>
              <a:pathLst>
                <a:path extrusionOk="0" h="6179" w="6255">
                  <a:moveTo>
                    <a:pt x="314" y="1"/>
                  </a:moveTo>
                  <a:cubicBezTo>
                    <a:pt x="1" y="1"/>
                    <a:pt x="1" y="469"/>
                    <a:pt x="314" y="469"/>
                  </a:cubicBezTo>
                  <a:cubicBezTo>
                    <a:pt x="3333" y="472"/>
                    <a:pt x="5782" y="2922"/>
                    <a:pt x="5786" y="5944"/>
                  </a:cubicBezTo>
                  <a:cubicBezTo>
                    <a:pt x="5786" y="6074"/>
                    <a:pt x="5890" y="6179"/>
                    <a:pt x="6020" y="6179"/>
                  </a:cubicBezTo>
                  <a:cubicBezTo>
                    <a:pt x="6150" y="6179"/>
                    <a:pt x="6254" y="6074"/>
                    <a:pt x="6254" y="5944"/>
                  </a:cubicBezTo>
                  <a:cubicBezTo>
                    <a:pt x="6254" y="2666"/>
                    <a:pt x="3589" y="1"/>
                    <a:pt x="3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14"/>
            <p:cNvSpPr/>
            <p:nvPr/>
          </p:nvSpPr>
          <p:spPr>
            <a:xfrm>
              <a:off x="3438918" y="2908804"/>
              <a:ext cx="207160" cy="377959"/>
            </a:xfrm>
            <a:custGeom>
              <a:rect b="b" l="l" r="r" t="t"/>
              <a:pathLst>
                <a:path extrusionOk="0" h="14698" w="8056">
                  <a:moveTo>
                    <a:pt x="6881" y="1"/>
                  </a:moveTo>
                  <a:cubicBezTo>
                    <a:pt x="6571" y="1"/>
                    <a:pt x="6571" y="469"/>
                    <a:pt x="6881" y="469"/>
                  </a:cubicBezTo>
                  <a:lnTo>
                    <a:pt x="7115" y="469"/>
                  </a:lnTo>
                  <a:lnTo>
                    <a:pt x="7115" y="2371"/>
                  </a:lnTo>
                  <a:lnTo>
                    <a:pt x="6881" y="2371"/>
                  </a:lnTo>
                  <a:cubicBezTo>
                    <a:pt x="6571" y="2371"/>
                    <a:pt x="6571" y="2843"/>
                    <a:pt x="6881" y="2843"/>
                  </a:cubicBezTo>
                  <a:lnTo>
                    <a:pt x="7115" y="2843"/>
                  </a:lnTo>
                  <a:lnTo>
                    <a:pt x="7115" y="4745"/>
                  </a:lnTo>
                  <a:lnTo>
                    <a:pt x="6881" y="4745"/>
                  </a:lnTo>
                  <a:cubicBezTo>
                    <a:pt x="6571" y="4745"/>
                    <a:pt x="6571" y="5213"/>
                    <a:pt x="6881" y="5213"/>
                  </a:cubicBezTo>
                  <a:lnTo>
                    <a:pt x="7115" y="5213"/>
                  </a:lnTo>
                  <a:lnTo>
                    <a:pt x="7115" y="7115"/>
                  </a:lnTo>
                  <a:lnTo>
                    <a:pt x="5213" y="7115"/>
                  </a:lnTo>
                  <a:lnTo>
                    <a:pt x="5213" y="6881"/>
                  </a:lnTo>
                  <a:cubicBezTo>
                    <a:pt x="5213" y="6724"/>
                    <a:pt x="5096" y="6646"/>
                    <a:pt x="4979" y="6646"/>
                  </a:cubicBezTo>
                  <a:cubicBezTo>
                    <a:pt x="4862" y="6646"/>
                    <a:pt x="4745" y="6724"/>
                    <a:pt x="4745" y="6881"/>
                  </a:cubicBezTo>
                  <a:lnTo>
                    <a:pt x="4745" y="7115"/>
                  </a:lnTo>
                  <a:lnTo>
                    <a:pt x="2843" y="7115"/>
                  </a:lnTo>
                  <a:lnTo>
                    <a:pt x="2843" y="6881"/>
                  </a:lnTo>
                  <a:cubicBezTo>
                    <a:pt x="2843" y="6724"/>
                    <a:pt x="2725" y="6646"/>
                    <a:pt x="2608" y="6646"/>
                  </a:cubicBezTo>
                  <a:cubicBezTo>
                    <a:pt x="2491" y="6646"/>
                    <a:pt x="2374" y="6724"/>
                    <a:pt x="2374" y="6881"/>
                  </a:cubicBezTo>
                  <a:lnTo>
                    <a:pt x="2374" y="7115"/>
                  </a:lnTo>
                  <a:lnTo>
                    <a:pt x="472" y="7115"/>
                  </a:lnTo>
                  <a:lnTo>
                    <a:pt x="472" y="6881"/>
                  </a:lnTo>
                  <a:cubicBezTo>
                    <a:pt x="472" y="6724"/>
                    <a:pt x="354" y="6646"/>
                    <a:pt x="236" y="6646"/>
                  </a:cubicBezTo>
                  <a:cubicBezTo>
                    <a:pt x="118" y="6646"/>
                    <a:pt x="0" y="6724"/>
                    <a:pt x="0" y="6881"/>
                  </a:cubicBezTo>
                  <a:lnTo>
                    <a:pt x="0" y="7818"/>
                  </a:lnTo>
                  <a:cubicBezTo>
                    <a:pt x="0" y="7947"/>
                    <a:pt x="108" y="8055"/>
                    <a:pt x="234" y="8055"/>
                  </a:cubicBezTo>
                  <a:cubicBezTo>
                    <a:pt x="364" y="8055"/>
                    <a:pt x="472" y="7947"/>
                    <a:pt x="472" y="7818"/>
                  </a:cubicBezTo>
                  <a:lnTo>
                    <a:pt x="472" y="7583"/>
                  </a:lnTo>
                  <a:lnTo>
                    <a:pt x="2374" y="7583"/>
                  </a:lnTo>
                  <a:lnTo>
                    <a:pt x="2374" y="7818"/>
                  </a:lnTo>
                  <a:cubicBezTo>
                    <a:pt x="2374" y="7947"/>
                    <a:pt x="2479" y="8055"/>
                    <a:pt x="2608" y="8055"/>
                  </a:cubicBezTo>
                  <a:cubicBezTo>
                    <a:pt x="2738" y="8055"/>
                    <a:pt x="2843" y="7947"/>
                    <a:pt x="2843" y="7818"/>
                  </a:cubicBezTo>
                  <a:lnTo>
                    <a:pt x="2843" y="7583"/>
                  </a:lnTo>
                  <a:lnTo>
                    <a:pt x="4745" y="7583"/>
                  </a:lnTo>
                  <a:lnTo>
                    <a:pt x="4745" y="7818"/>
                  </a:lnTo>
                  <a:cubicBezTo>
                    <a:pt x="4745" y="7947"/>
                    <a:pt x="4849" y="8055"/>
                    <a:pt x="4979" y="8055"/>
                  </a:cubicBezTo>
                  <a:cubicBezTo>
                    <a:pt x="5108" y="8055"/>
                    <a:pt x="5213" y="7947"/>
                    <a:pt x="5213" y="7818"/>
                  </a:cubicBezTo>
                  <a:lnTo>
                    <a:pt x="5213" y="7583"/>
                  </a:lnTo>
                  <a:lnTo>
                    <a:pt x="7115" y="7583"/>
                  </a:lnTo>
                  <a:lnTo>
                    <a:pt x="7115" y="9485"/>
                  </a:lnTo>
                  <a:lnTo>
                    <a:pt x="6881" y="9485"/>
                  </a:lnTo>
                  <a:cubicBezTo>
                    <a:pt x="6567" y="9485"/>
                    <a:pt x="6567" y="9957"/>
                    <a:pt x="6881" y="9957"/>
                  </a:cubicBezTo>
                  <a:lnTo>
                    <a:pt x="7115" y="9957"/>
                  </a:lnTo>
                  <a:lnTo>
                    <a:pt x="7115" y="11859"/>
                  </a:lnTo>
                  <a:lnTo>
                    <a:pt x="6881" y="11859"/>
                  </a:lnTo>
                  <a:cubicBezTo>
                    <a:pt x="6567" y="11859"/>
                    <a:pt x="6567" y="12328"/>
                    <a:pt x="6881" y="12328"/>
                  </a:cubicBezTo>
                  <a:lnTo>
                    <a:pt x="7115" y="12328"/>
                  </a:lnTo>
                  <a:lnTo>
                    <a:pt x="7115" y="14230"/>
                  </a:lnTo>
                  <a:lnTo>
                    <a:pt x="6881" y="14230"/>
                  </a:lnTo>
                  <a:cubicBezTo>
                    <a:pt x="6567" y="14230"/>
                    <a:pt x="6567" y="14698"/>
                    <a:pt x="6881" y="14698"/>
                  </a:cubicBezTo>
                  <a:lnTo>
                    <a:pt x="7821" y="14698"/>
                  </a:lnTo>
                  <a:cubicBezTo>
                    <a:pt x="7951" y="14698"/>
                    <a:pt x="8055" y="14593"/>
                    <a:pt x="8055" y="14464"/>
                  </a:cubicBezTo>
                  <a:cubicBezTo>
                    <a:pt x="8055" y="14334"/>
                    <a:pt x="7951" y="14230"/>
                    <a:pt x="7821" y="14230"/>
                  </a:cubicBezTo>
                  <a:lnTo>
                    <a:pt x="7587" y="14230"/>
                  </a:lnTo>
                  <a:lnTo>
                    <a:pt x="7587" y="12328"/>
                  </a:lnTo>
                  <a:lnTo>
                    <a:pt x="7821" y="12328"/>
                  </a:lnTo>
                  <a:cubicBezTo>
                    <a:pt x="7951" y="12328"/>
                    <a:pt x="8055" y="12223"/>
                    <a:pt x="8055" y="12093"/>
                  </a:cubicBezTo>
                  <a:cubicBezTo>
                    <a:pt x="8055" y="11964"/>
                    <a:pt x="7951" y="11859"/>
                    <a:pt x="7821" y="11859"/>
                  </a:cubicBezTo>
                  <a:lnTo>
                    <a:pt x="7587" y="11859"/>
                  </a:lnTo>
                  <a:lnTo>
                    <a:pt x="7587" y="9957"/>
                  </a:lnTo>
                  <a:lnTo>
                    <a:pt x="7821" y="9957"/>
                  </a:lnTo>
                  <a:cubicBezTo>
                    <a:pt x="7951" y="9957"/>
                    <a:pt x="8055" y="9853"/>
                    <a:pt x="8055" y="9723"/>
                  </a:cubicBezTo>
                  <a:cubicBezTo>
                    <a:pt x="8055" y="9593"/>
                    <a:pt x="7951" y="9489"/>
                    <a:pt x="7821" y="9489"/>
                  </a:cubicBezTo>
                  <a:lnTo>
                    <a:pt x="7587" y="9489"/>
                  </a:lnTo>
                  <a:lnTo>
                    <a:pt x="7587" y="5213"/>
                  </a:lnTo>
                  <a:lnTo>
                    <a:pt x="7821" y="5213"/>
                  </a:lnTo>
                  <a:cubicBezTo>
                    <a:pt x="7951" y="5213"/>
                    <a:pt x="8055" y="5109"/>
                    <a:pt x="8055" y="4979"/>
                  </a:cubicBezTo>
                  <a:cubicBezTo>
                    <a:pt x="8055" y="4849"/>
                    <a:pt x="7951" y="4745"/>
                    <a:pt x="7821" y="4745"/>
                  </a:cubicBezTo>
                  <a:lnTo>
                    <a:pt x="7587" y="4745"/>
                  </a:lnTo>
                  <a:lnTo>
                    <a:pt x="7587" y="2843"/>
                  </a:lnTo>
                  <a:lnTo>
                    <a:pt x="7821" y="2843"/>
                  </a:lnTo>
                  <a:cubicBezTo>
                    <a:pt x="7951" y="2843"/>
                    <a:pt x="8055" y="2735"/>
                    <a:pt x="8055" y="2605"/>
                  </a:cubicBezTo>
                  <a:cubicBezTo>
                    <a:pt x="8055" y="2479"/>
                    <a:pt x="7951" y="2371"/>
                    <a:pt x="7821" y="2371"/>
                  </a:cubicBezTo>
                  <a:lnTo>
                    <a:pt x="7587" y="2371"/>
                  </a:lnTo>
                  <a:lnTo>
                    <a:pt x="7587" y="469"/>
                  </a:lnTo>
                  <a:lnTo>
                    <a:pt x="7821" y="469"/>
                  </a:lnTo>
                  <a:cubicBezTo>
                    <a:pt x="7951" y="469"/>
                    <a:pt x="8055" y="364"/>
                    <a:pt x="8055" y="235"/>
                  </a:cubicBezTo>
                  <a:cubicBezTo>
                    <a:pt x="8055" y="105"/>
                    <a:pt x="7951" y="1"/>
                    <a:pt x="78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14"/>
            <p:cNvSpPr/>
            <p:nvPr/>
          </p:nvSpPr>
          <p:spPr>
            <a:xfrm>
              <a:off x="3643995" y="3079680"/>
              <a:ext cx="172985" cy="36284"/>
            </a:xfrm>
            <a:custGeom>
              <a:rect b="b" l="l" r="r" t="t"/>
              <a:pathLst>
                <a:path extrusionOk="0" h="1411" w="6727">
                  <a:moveTo>
                    <a:pt x="1748" y="1"/>
                  </a:moveTo>
                  <a:cubicBezTo>
                    <a:pt x="1631" y="1"/>
                    <a:pt x="1514" y="79"/>
                    <a:pt x="1514" y="236"/>
                  </a:cubicBezTo>
                  <a:lnTo>
                    <a:pt x="1514" y="470"/>
                  </a:lnTo>
                  <a:lnTo>
                    <a:pt x="314" y="470"/>
                  </a:lnTo>
                  <a:cubicBezTo>
                    <a:pt x="1" y="470"/>
                    <a:pt x="1" y="942"/>
                    <a:pt x="314" y="942"/>
                  </a:cubicBezTo>
                  <a:lnTo>
                    <a:pt x="1514" y="942"/>
                  </a:lnTo>
                  <a:lnTo>
                    <a:pt x="1514" y="1176"/>
                  </a:lnTo>
                  <a:cubicBezTo>
                    <a:pt x="1514" y="1306"/>
                    <a:pt x="1618" y="1410"/>
                    <a:pt x="1748" y="1410"/>
                  </a:cubicBezTo>
                  <a:cubicBezTo>
                    <a:pt x="1878" y="1410"/>
                    <a:pt x="1982" y="1306"/>
                    <a:pt x="1982" y="1176"/>
                  </a:cubicBezTo>
                  <a:lnTo>
                    <a:pt x="1982" y="942"/>
                  </a:lnTo>
                  <a:lnTo>
                    <a:pt x="3884" y="942"/>
                  </a:lnTo>
                  <a:lnTo>
                    <a:pt x="3884" y="1176"/>
                  </a:lnTo>
                  <a:cubicBezTo>
                    <a:pt x="3884" y="1306"/>
                    <a:pt x="3989" y="1410"/>
                    <a:pt x="4118" y="1410"/>
                  </a:cubicBezTo>
                  <a:cubicBezTo>
                    <a:pt x="4248" y="1410"/>
                    <a:pt x="4352" y="1306"/>
                    <a:pt x="4352" y="1176"/>
                  </a:cubicBezTo>
                  <a:lnTo>
                    <a:pt x="4352" y="942"/>
                  </a:lnTo>
                  <a:lnTo>
                    <a:pt x="6254" y="942"/>
                  </a:lnTo>
                  <a:lnTo>
                    <a:pt x="6254" y="1176"/>
                  </a:lnTo>
                  <a:cubicBezTo>
                    <a:pt x="6254" y="1306"/>
                    <a:pt x="6363" y="1410"/>
                    <a:pt x="6492" y="1410"/>
                  </a:cubicBezTo>
                  <a:cubicBezTo>
                    <a:pt x="6618" y="1410"/>
                    <a:pt x="6726" y="1306"/>
                    <a:pt x="6726" y="1176"/>
                  </a:cubicBezTo>
                  <a:lnTo>
                    <a:pt x="6726" y="236"/>
                  </a:lnTo>
                  <a:cubicBezTo>
                    <a:pt x="6726" y="106"/>
                    <a:pt x="6622" y="2"/>
                    <a:pt x="6492" y="2"/>
                  </a:cubicBezTo>
                  <a:cubicBezTo>
                    <a:pt x="6363" y="2"/>
                    <a:pt x="6258" y="106"/>
                    <a:pt x="6258" y="236"/>
                  </a:cubicBezTo>
                  <a:lnTo>
                    <a:pt x="6258" y="470"/>
                  </a:lnTo>
                  <a:lnTo>
                    <a:pt x="4356" y="470"/>
                  </a:lnTo>
                  <a:lnTo>
                    <a:pt x="4356" y="236"/>
                  </a:lnTo>
                  <a:cubicBezTo>
                    <a:pt x="4356" y="79"/>
                    <a:pt x="4238" y="1"/>
                    <a:pt x="4120" y="1"/>
                  </a:cubicBezTo>
                  <a:cubicBezTo>
                    <a:pt x="4002" y="1"/>
                    <a:pt x="3884" y="79"/>
                    <a:pt x="3884" y="236"/>
                  </a:cubicBezTo>
                  <a:lnTo>
                    <a:pt x="3884" y="470"/>
                  </a:lnTo>
                  <a:lnTo>
                    <a:pt x="1982" y="470"/>
                  </a:lnTo>
                  <a:lnTo>
                    <a:pt x="1982" y="236"/>
                  </a:lnTo>
                  <a:cubicBezTo>
                    <a:pt x="1982" y="79"/>
                    <a:pt x="1865" y="1"/>
                    <a:pt x="174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7" name="Google Shape;7677;p114"/>
          <p:cNvGrpSpPr/>
          <p:nvPr/>
        </p:nvGrpSpPr>
        <p:grpSpPr>
          <a:xfrm>
            <a:off x="3479111" y="3505444"/>
            <a:ext cx="297394" cy="378088"/>
            <a:chOff x="3479111" y="3505444"/>
            <a:chExt cx="297394" cy="378088"/>
          </a:xfrm>
        </p:grpSpPr>
        <p:sp>
          <p:nvSpPr>
            <p:cNvPr id="7678" name="Google Shape;7678;p114"/>
            <p:cNvSpPr/>
            <p:nvPr/>
          </p:nvSpPr>
          <p:spPr>
            <a:xfrm>
              <a:off x="3479111" y="3505444"/>
              <a:ext cx="297394" cy="378088"/>
            </a:xfrm>
            <a:custGeom>
              <a:rect b="b" l="l" r="r" t="t"/>
              <a:pathLst>
                <a:path extrusionOk="0" h="14703" w="11565">
                  <a:moveTo>
                    <a:pt x="7593" y="1078"/>
                  </a:moveTo>
                  <a:cubicBezTo>
                    <a:pt x="8333" y="1078"/>
                    <a:pt x="9073" y="1360"/>
                    <a:pt x="9637" y="1925"/>
                  </a:cubicBezTo>
                  <a:cubicBezTo>
                    <a:pt x="10775" y="3063"/>
                    <a:pt x="10768" y="4907"/>
                    <a:pt x="9622" y="6035"/>
                  </a:cubicBezTo>
                  <a:lnTo>
                    <a:pt x="6110" y="9547"/>
                  </a:lnTo>
                  <a:cubicBezTo>
                    <a:pt x="5546" y="10100"/>
                    <a:pt x="4813" y="10377"/>
                    <a:pt x="4080" y="10377"/>
                  </a:cubicBezTo>
                  <a:cubicBezTo>
                    <a:pt x="3339" y="10377"/>
                    <a:pt x="2599" y="10094"/>
                    <a:pt x="2036" y="9529"/>
                  </a:cubicBezTo>
                  <a:cubicBezTo>
                    <a:pt x="912" y="8405"/>
                    <a:pt x="905" y="6590"/>
                    <a:pt x="2018" y="5455"/>
                  </a:cubicBezTo>
                  <a:lnTo>
                    <a:pt x="5530" y="1943"/>
                  </a:lnTo>
                  <a:cubicBezTo>
                    <a:pt x="6097" y="1367"/>
                    <a:pt x="6845" y="1078"/>
                    <a:pt x="7593" y="1078"/>
                  </a:cubicBezTo>
                  <a:close/>
                  <a:moveTo>
                    <a:pt x="7578" y="0"/>
                  </a:moveTo>
                  <a:cubicBezTo>
                    <a:pt x="7460" y="0"/>
                    <a:pt x="7342" y="78"/>
                    <a:pt x="7342" y="235"/>
                  </a:cubicBezTo>
                  <a:lnTo>
                    <a:pt x="7342" y="631"/>
                  </a:lnTo>
                  <a:cubicBezTo>
                    <a:pt x="6615" y="682"/>
                    <a:pt x="5923" y="966"/>
                    <a:pt x="5372" y="1449"/>
                  </a:cubicBezTo>
                  <a:lnTo>
                    <a:pt x="5091" y="1165"/>
                  </a:lnTo>
                  <a:cubicBezTo>
                    <a:pt x="5039" y="1114"/>
                    <a:pt x="4982" y="1092"/>
                    <a:pt x="4926" y="1092"/>
                  </a:cubicBezTo>
                  <a:cubicBezTo>
                    <a:pt x="4744" y="1092"/>
                    <a:pt x="4588" y="1327"/>
                    <a:pt x="4759" y="1496"/>
                  </a:cubicBezTo>
                  <a:lnTo>
                    <a:pt x="5033" y="1773"/>
                  </a:lnTo>
                  <a:lnTo>
                    <a:pt x="3610" y="3200"/>
                  </a:lnTo>
                  <a:lnTo>
                    <a:pt x="3333" y="2922"/>
                  </a:lnTo>
                  <a:cubicBezTo>
                    <a:pt x="3281" y="2870"/>
                    <a:pt x="3224" y="2848"/>
                    <a:pt x="3168" y="2848"/>
                  </a:cubicBezTo>
                  <a:cubicBezTo>
                    <a:pt x="2987" y="2848"/>
                    <a:pt x="2830" y="3083"/>
                    <a:pt x="3001" y="3254"/>
                  </a:cubicBezTo>
                  <a:lnTo>
                    <a:pt x="3279" y="3531"/>
                  </a:lnTo>
                  <a:lnTo>
                    <a:pt x="1852" y="4954"/>
                  </a:lnTo>
                  <a:lnTo>
                    <a:pt x="1579" y="4677"/>
                  </a:lnTo>
                  <a:cubicBezTo>
                    <a:pt x="1527" y="4626"/>
                    <a:pt x="1469" y="4605"/>
                    <a:pt x="1414" y="4605"/>
                  </a:cubicBezTo>
                  <a:cubicBezTo>
                    <a:pt x="1231" y="4605"/>
                    <a:pt x="1075" y="4839"/>
                    <a:pt x="1247" y="5008"/>
                  </a:cubicBezTo>
                  <a:lnTo>
                    <a:pt x="1528" y="5293"/>
                  </a:lnTo>
                  <a:cubicBezTo>
                    <a:pt x="1049" y="5844"/>
                    <a:pt x="761" y="6536"/>
                    <a:pt x="714" y="7263"/>
                  </a:cubicBezTo>
                  <a:lnTo>
                    <a:pt x="311" y="7263"/>
                  </a:lnTo>
                  <a:cubicBezTo>
                    <a:pt x="1" y="7263"/>
                    <a:pt x="1" y="7732"/>
                    <a:pt x="311" y="7732"/>
                  </a:cubicBezTo>
                  <a:lnTo>
                    <a:pt x="714" y="7732"/>
                  </a:lnTo>
                  <a:cubicBezTo>
                    <a:pt x="761" y="8459"/>
                    <a:pt x="1049" y="9151"/>
                    <a:pt x="1528" y="9702"/>
                  </a:cubicBezTo>
                  <a:lnTo>
                    <a:pt x="692" y="10538"/>
                  </a:lnTo>
                  <a:cubicBezTo>
                    <a:pt x="33" y="11175"/>
                    <a:pt x="26" y="12231"/>
                    <a:pt x="674" y="12879"/>
                  </a:cubicBezTo>
                  <a:cubicBezTo>
                    <a:pt x="995" y="13200"/>
                    <a:pt x="1415" y="13359"/>
                    <a:pt x="1835" y="13359"/>
                  </a:cubicBezTo>
                  <a:cubicBezTo>
                    <a:pt x="2264" y="13359"/>
                    <a:pt x="2694" y="13193"/>
                    <a:pt x="3016" y="12861"/>
                  </a:cubicBezTo>
                  <a:lnTo>
                    <a:pt x="3236" y="12638"/>
                  </a:lnTo>
                  <a:cubicBezTo>
                    <a:pt x="3464" y="12409"/>
                    <a:pt x="3764" y="12295"/>
                    <a:pt x="4065" y="12295"/>
                  </a:cubicBezTo>
                  <a:cubicBezTo>
                    <a:pt x="4365" y="12295"/>
                    <a:pt x="4666" y="12409"/>
                    <a:pt x="4896" y="12638"/>
                  </a:cubicBezTo>
                  <a:cubicBezTo>
                    <a:pt x="5354" y="13095"/>
                    <a:pt x="5354" y="13837"/>
                    <a:pt x="4896" y="14299"/>
                  </a:cubicBezTo>
                  <a:cubicBezTo>
                    <a:pt x="4725" y="14467"/>
                    <a:pt x="4881" y="14702"/>
                    <a:pt x="5063" y="14702"/>
                  </a:cubicBezTo>
                  <a:cubicBezTo>
                    <a:pt x="5118" y="14702"/>
                    <a:pt x="5176" y="14681"/>
                    <a:pt x="5228" y="14630"/>
                  </a:cubicBezTo>
                  <a:cubicBezTo>
                    <a:pt x="5887" y="13992"/>
                    <a:pt x="5894" y="12937"/>
                    <a:pt x="5246" y="12288"/>
                  </a:cubicBezTo>
                  <a:cubicBezTo>
                    <a:pt x="4925" y="11967"/>
                    <a:pt x="4504" y="11807"/>
                    <a:pt x="4083" y="11807"/>
                  </a:cubicBezTo>
                  <a:cubicBezTo>
                    <a:pt x="3654" y="11807"/>
                    <a:pt x="3226" y="11974"/>
                    <a:pt x="2904" y="12306"/>
                  </a:cubicBezTo>
                  <a:lnTo>
                    <a:pt x="2684" y="12526"/>
                  </a:lnTo>
                  <a:cubicBezTo>
                    <a:pt x="2456" y="12757"/>
                    <a:pt x="2155" y="12872"/>
                    <a:pt x="1854" y="12872"/>
                  </a:cubicBezTo>
                  <a:cubicBezTo>
                    <a:pt x="1553" y="12872"/>
                    <a:pt x="1253" y="12757"/>
                    <a:pt x="1024" y="12526"/>
                  </a:cubicBezTo>
                  <a:cubicBezTo>
                    <a:pt x="566" y="12069"/>
                    <a:pt x="566" y="11327"/>
                    <a:pt x="1024" y="10869"/>
                  </a:cubicBezTo>
                  <a:lnTo>
                    <a:pt x="1859" y="10033"/>
                  </a:lnTo>
                  <a:cubicBezTo>
                    <a:pt x="2411" y="10516"/>
                    <a:pt x="3102" y="10801"/>
                    <a:pt x="3834" y="10851"/>
                  </a:cubicBezTo>
                  <a:lnTo>
                    <a:pt x="3834" y="11251"/>
                  </a:lnTo>
                  <a:cubicBezTo>
                    <a:pt x="3834" y="11377"/>
                    <a:pt x="3938" y="11485"/>
                    <a:pt x="4068" y="11485"/>
                  </a:cubicBezTo>
                  <a:cubicBezTo>
                    <a:pt x="4197" y="11485"/>
                    <a:pt x="4302" y="11377"/>
                    <a:pt x="4302" y="11251"/>
                  </a:cubicBezTo>
                  <a:lnTo>
                    <a:pt x="4302" y="10855"/>
                  </a:lnTo>
                  <a:cubicBezTo>
                    <a:pt x="5030" y="10804"/>
                    <a:pt x="5721" y="10516"/>
                    <a:pt x="6272" y="10037"/>
                  </a:cubicBezTo>
                  <a:lnTo>
                    <a:pt x="6553" y="10318"/>
                  </a:lnTo>
                  <a:cubicBezTo>
                    <a:pt x="6606" y="10370"/>
                    <a:pt x="6664" y="10392"/>
                    <a:pt x="6719" y="10392"/>
                  </a:cubicBezTo>
                  <a:cubicBezTo>
                    <a:pt x="6902" y="10392"/>
                    <a:pt x="7057" y="10158"/>
                    <a:pt x="6888" y="9987"/>
                  </a:cubicBezTo>
                  <a:lnTo>
                    <a:pt x="6611" y="9709"/>
                  </a:lnTo>
                  <a:lnTo>
                    <a:pt x="8034" y="8286"/>
                  </a:lnTo>
                  <a:lnTo>
                    <a:pt x="8311" y="8564"/>
                  </a:lnTo>
                  <a:cubicBezTo>
                    <a:pt x="8362" y="8615"/>
                    <a:pt x="8419" y="8636"/>
                    <a:pt x="8474" y="8636"/>
                  </a:cubicBezTo>
                  <a:cubicBezTo>
                    <a:pt x="8655" y="8636"/>
                    <a:pt x="8812" y="8401"/>
                    <a:pt x="8643" y="8232"/>
                  </a:cubicBezTo>
                  <a:lnTo>
                    <a:pt x="8365" y="7955"/>
                  </a:lnTo>
                  <a:lnTo>
                    <a:pt x="9788" y="6532"/>
                  </a:lnTo>
                  <a:lnTo>
                    <a:pt x="10066" y="6809"/>
                  </a:lnTo>
                  <a:cubicBezTo>
                    <a:pt x="10117" y="6860"/>
                    <a:pt x="10175" y="6881"/>
                    <a:pt x="10230" y="6881"/>
                  </a:cubicBezTo>
                  <a:cubicBezTo>
                    <a:pt x="10413" y="6881"/>
                    <a:pt x="10569" y="6646"/>
                    <a:pt x="10397" y="6474"/>
                  </a:cubicBezTo>
                  <a:lnTo>
                    <a:pt x="10116" y="6193"/>
                  </a:lnTo>
                  <a:cubicBezTo>
                    <a:pt x="10595" y="5642"/>
                    <a:pt x="10880" y="4951"/>
                    <a:pt x="10930" y="4223"/>
                  </a:cubicBezTo>
                  <a:lnTo>
                    <a:pt x="11330" y="4223"/>
                  </a:lnTo>
                  <a:cubicBezTo>
                    <a:pt x="11460" y="4223"/>
                    <a:pt x="11564" y="4118"/>
                    <a:pt x="11564" y="3989"/>
                  </a:cubicBezTo>
                  <a:cubicBezTo>
                    <a:pt x="11564" y="3859"/>
                    <a:pt x="11460" y="3755"/>
                    <a:pt x="11330" y="3755"/>
                  </a:cubicBezTo>
                  <a:lnTo>
                    <a:pt x="10930" y="3755"/>
                  </a:lnTo>
                  <a:cubicBezTo>
                    <a:pt x="10880" y="3023"/>
                    <a:pt x="10595" y="2332"/>
                    <a:pt x="10116" y="1784"/>
                  </a:cubicBezTo>
                  <a:lnTo>
                    <a:pt x="10397" y="1500"/>
                  </a:lnTo>
                  <a:cubicBezTo>
                    <a:pt x="10569" y="1331"/>
                    <a:pt x="10413" y="1096"/>
                    <a:pt x="10230" y="1096"/>
                  </a:cubicBezTo>
                  <a:cubicBezTo>
                    <a:pt x="10175" y="1096"/>
                    <a:pt x="10117" y="1117"/>
                    <a:pt x="10066" y="1168"/>
                  </a:cubicBezTo>
                  <a:lnTo>
                    <a:pt x="9785" y="1449"/>
                  </a:lnTo>
                  <a:cubicBezTo>
                    <a:pt x="9233" y="970"/>
                    <a:pt x="8542" y="682"/>
                    <a:pt x="7814" y="635"/>
                  </a:cubicBezTo>
                  <a:lnTo>
                    <a:pt x="7814" y="235"/>
                  </a:lnTo>
                  <a:cubicBezTo>
                    <a:pt x="7814" y="78"/>
                    <a:pt x="7696" y="0"/>
                    <a:pt x="75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14"/>
            <p:cNvSpPr/>
            <p:nvPr/>
          </p:nvSpPr>
          <p:spPr>
            <a:xfrm>
              <a:off x="3679302" y="3619592"/>
              <a:ext cx="12060" cy="12060"/>
            </a:xfrm>
            <a:custGeom>
              <a:rect b="b" l="l" r="r" t="t"/>
              <a:pathLst>
                <a:path extrusionOk="0" h="469" w="469">
                  <a:moveTo>
                    <a:pt x="234" y="0"/>
                  </a:moveTo>
                  <a:cubicBezTo>
                    <a:pt x="105" y="0"/>
                    <a:pt x="0" y="104"/>
                    <a:pt x="0" y="234"/>
                  </a:cubicBezTo>
                  <a:cubicBezTo>
                    <a:pt x="0" y="364"/>
                    <a:pt x="105" y="468"/>
                    <a:pt x="234" y="468"/>
                  </a:cubicBezTo>
                  <a:cubicBezTo>
                    <a:pt x="364" y="468"/>
                    <a:pt x="469" y="364"/>
                    <a:pt x="469" y="234"/>
                  </a:cubicBezTo>
                  <a:cubicBezTo>
                    <a:pt x="469" y="104"/>
                    <a:pt x="364" y="0"/>
                    <a:pt x="2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14"/>
            <p:cNvSpPr/>
            <p:nvPr/>
          </p:nvSpPr>
          <p:spPr>
            <a:xfrm>
              <a:off x="3679302" y="3585494"/>
              <a:ext cx="12060" cy="12060"/>
            </a:xfrm>
            <a:custGeom>
              <a:rect b="b" l="l" r="r" t="t"/>
              <a:pathLst>
                <a:path extrusionOk="0" h="469" w="469">
                  <a:moveTo>
                    <a:pt x="234" y="0"/>
                  </a:moveTo>
                  <a:cubicBezTo>
                    <a:pt x="105" y="0"/>
                    <a:pt x="0" y="105"/>
                    <a:pt x="0" y="235"/>
                  </a:cubicBezTo>
                  <a:cubicBezTo>
                    <a:pt x="0" y="364"/>
                    <a:pt x="105" y="469"/>
                    <a:pt x="234" y="469"/>
                  </a:cubicBezTo>
                  <a:cubicBezTo>
                    <a:pt x="364" y="469"/>
                    <a:pt x="469" y="364"/>
                    <a:pt x="469" y="235"/>
                  </a:cubicBezTo>
                  <a:cubicBezTo>
                    <a:pt x="469" y="105"/>
                    <a:pt x="364" y="0"/>
                    <a:pt x="2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14"/>
            <p:cNvSpPr/>
            <p:nvPr/>
          </p:nvSpPr>
          <p:spPr>
            <a:xfrm>
              <a:off x="3515163" y="3545636"/>
              <a:ext cx="227243" cy="214977"/>
            </a:xfrm>
            <a:custGeom>
              <a:rect b="b" l="l" r="r" t="t"/>
              <a:pathLst>
                <a:path extrusionOk="0" h="8360" w="8837">
                  <a:moveTo>
                    <a:pt x="6174" y="0"/>
                  </a:moveTo>
                  <a:cubicBezTo>
                    <a:pt x="5554" y="0"/>
                    <a:pt x="4933" y="237"/>
                    <a:pt x="4460" y="711"/>
                  </a:cubicBezTo>
                  <a:cubicBezTo>
                    <a:pt x="4291" y="880"/>
                    <a:pt x="4447" y="1115"/>
                    <a:pt x="4629" y="1115"/>
                  </a:cubicBezTo>
                  <a:cubicBezTo>
                    <a:pt x="4683" y="1115"/>
                    <a:pt x="4740" y="1093"/>
                    <a:pt x="4791" y="1042"/>
                  </a:cubicBezTo>
                  <a:cubicBezTo>
                    <a:pt x="5174" y="656"/>
                    <a:pt x="5678" y="462"/>
                    <a:pt x="6182" y="462"/>
                  </a:cubicBezTo>
                  <a:cubicBezTo>
                    <a:pt x="6682" y="462"/>
                    <a:pt x="7183" y="653"/>
                    <a:pt x="7565" y="1035"/>
                  </a:cubicBezTo>
                  <a:cubicBezTo>
                    <a:pt x="8332" y="1803"/>
                    <a:pt x="8329" y="3045"/>
                    <a:pt x="7558" y="3805"/>
                  </a:cubicBezTo>
                  <a:lnTo>
                    <a:pt x="4045" y="7318"/>
                  </a:lnTo>
                  <a:cubicBezTo>
                    <a:pt x="3663" y="7695"/>
                    <a:pt x="3166" y="7883"/>
                    <a:pt x="2670" y="7883"/>
                  </a:cubicBezTo>
                  <a:cubicBezTo>
                    <a:pt x="2170" y="7883"/>
                    <a:pt x="1671" y="7692"/>
                    <a:pt x="1290" y="7310"/>
                  </a:cubicBezTo>
                  <a:cubicBezTo>
                    <a:pt x="530" y="6550"/>
                    <a:pt x="526" y="5318"/>
                    <a:pt x="1279" y="4555"/>
                  </a:cubicBezTo>
                  <a:lnTo>
                    <a:pt x="4128" y="1705"/>
                  </a:lnTo>
                  <a:cubicBezTo>
                    <a:pt x="4297" y="1536"/>
                    <a:pt x="4141" y="1302"/>
                    <a:pt x="3959" y="1302"/>
                  </a:cubicBezTo>
                  <a:cubicBezTo>
                    <a:pt x="3905" y="1302"/>
                    <a:pt x="3848" y="1323"/>
                    <a:pt x="3797" y="1374"/>
                  </a:cubicBezTo>
                  <a:lnTo>
                    <a:pt x="947" y="4223"/>
                  </a:lnTo>
                  <a:cubicBezTo>
                    <a:pt x="0" y="5171"/>
                    <a:pt x="0" y="6705"/>
                    <a:pt x="947" y="7649"/>
                  </a:cubicBezTo>
                  <a:cubicBezTo>
                    <a:pt x="1421" y="8123"/>
                    <a:pt x="2042" y="8360"/>
                    <a:pt x="2662" y="8360"/>
                  </a:cubicBezTo>
                  <a:cubicBezTo>
                    <a:pt x="3283" y="8360"/>
                    <a:pt x="3903" y="8123"/>
                    <a:pt x="4377" y="7649"/>
                  </a:cubicBezTo>
                  <a:lnTo>
                    <a:pt x="7889" y="4137"/>
                  </a:lnTo>
                  <a:cubicBezTo>
                    <a:pt x="8836" y="3193"/>
                    <a:pt x="8836" y="1658"/>
                    <a:pt x="7889" y="711"/>
                  </a:cubicBezTo>
                  <a:cubicBezTo>
                    <a:pt x="7415" y="237"/>
                    <a:pt x="6795" y="0"/>
                    <a:pt x="617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14"/>
            <p:cNvSpPr/>
            <p:nvPr/>
          </p:nvSpPr>
          <p:spPr>
            <a:xfrm>
              <a:off x="3566182" y="3674597"/>
              <a:ext cx="12163" cy="12086"/>
            </a:xfrm>
            <a:custGeom>
              <a:rect b="b" l="l" r="r" t="t"/>
              <a:pathLst>
                <a:path extrusionOk="0" h="470" w="473">
                  <a:moveTo>
                    <a:pt x="239" y="1"/>
                  </a:moveTo>
                  <a:cubicBezTo>
                    <a:pt x="109" y="1"/>
                    <a:pt x="1" y="105"/>
                    <a:pt x="1" y="235"/>
                  </a:cubicBezTo>
                  <a:cubicBezTo>
                    <a:pt x="1" y="365"/>
                    <a:pt x="109" y="469"/>
                    <a:pt x="239" y="469"/>
                  </a:cubicBezTo>
                  <a:cubicBezTo>
                    <a:pt x="365" y="469"/>
                    <a:pt x="473" y="365"/>
                    <a:pt x="473" y="235"/>
                  </a:cubicBezTo>
                  <a:cubicBezTo>
                    <a:pt x="473" y="105"/>
                    <a:pt x="365" y="1"/>
                    <a:pt x="2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14"/>
            <p:cNvSpPr/>
            <p:nvPr/>
          </p:nvSpPr>
          <p:spPr>
            <a:xfrm>
              <a:off x="3593183" y="3619978"/>
              <a:ext cx="65548" cy="60585"/>
            </a:xfrm>
            <a:custGeom>
              <a:rect b="b" l="l" r="r" t="t"/>
              <a:pathLst>
                <a:path extrusionOk="0" h="2356" w="2549">
                  <a:moveTo>
                    <a:pt x="2213" y="1"/>
                  </a:moveTo>
                  <a:cubicBezTo>
                    <a:pt x="2158" y="1"/>
                    <a:pt x="2100" y="23"/>
                    <a:pt x="2049" y="75"/>
                  </a:cubicBezTo>
                  <a:cubicBezTo>
                    <a:pt x="1865" y="259"/>
                    <a:pt x="1858" y="450"/>
                    <a:pt x="1854" y="579"/>
                  </a:cubicBezTo>
                  <a:cubicBezTo>
                    <a:pt x="1851" y="684"/>
                    <a:pt x="1851" y="713"/>
                    <a:pt x="1800" y="763"/>
                  </a:cubicBezTo>
                  <a:cubicBezTo>
                    <a:pt x="1750" y="814"/>
                    <a:pt x="1717" y="817"/>
                    <a:pt x="1613" y="821"/>
                  </a:cubicBezTo>
                  <a:cubicBezTo>
                    <a:pt x="1487" y="824"/>
                    <a:pt x="1292" y="828"/>
                    <a:pt x="1109" y="1012"/>
                  </a:cubicBezTo>
                  <a:cubicBezTo>
                    <a:pt x="925" y="1195"/>
                    <a:pt x="921" y="1390"/>
                    <a:pt x="918" y="1516"/>
                  </a:cubicBezTo>
                  <a:cubicBezTo>
                    <a:pt x="914" y="1620"/>
                    <a:pt x="911" y="1653"/>
                    <a:pt x="860" y="1703"/>
                  </a:cubicBezTo>
                  <a:lnTo>
                    <a:pt x="864" y="1703"/>
                  </a:lnTo>
                  <a:cubicBezTo>
                    <a:pt x="813" y="1754"/>
                    <a:pt x="781" y="1754"/>
                    <a:pt x="676" y="1757"/>
                  </a:cubicBezTo>
                  <a:cubicBezTo>
                    <a:pt x="547" y="1761"/>
                    <a:pt x="356" y="1768"/>
                    <a:pt x="172" y="1952"/>
                  </a:cubicBezTo>
                  <a:cubicBezTo>
                    <a:pt x="0" y="2121"/>
                    <a:pt x="156" y="2355"/>
                    <a:pt x="339" y="2355"/>
                  </a:cubicBezTo>
                  <a:cubicBezTo>
                    <a:pt x="394" y="2355"/>
                    <a:pt x="452" y="2334"/>
                    <a:pt x="503" y="2283"/>
                  </a:cubicBezTo>
                  <a:cubicBezTo>
                    <a:pt x="554" y="2233"/>
                    <a:pt x="586" y="2229"/>
                    <a:pt x="691" y="2226"/>
                  </a:cubicBezTo>
                  <a:cubicBezTo>
                    <a:pt x="817" y="2226"/>
                    <a:pt x="1011" y="2218"/>
                    <a:pt x="1195" y="2035"/>
                  </a:cubicBezTo>
                  <a:cubicBezTo>
                    <a:pt x="1375" y="1851"/>
                    <a:pt x="1382" y="1660"/>
                    <a:pt x="1386" y="1530"/>
                  </a:cubicBezTo>
                  <a:cubicBezTo>
                    <a:pt x="1390" y="1426"/>
                    <a:pt x="1393" y="1394"/>
                    <a:pt x="1440" y="1343"/>
                  </a:cubicBezTo>
                  <a:cubicBezTo>
                    <a:pt x="1491" y="1293"/>
                    <a:pt x="1523" y="1293"/>
                    <a:pt x="1627" y="1289"/>
                  </a:cubicBezTo>
                  <a:cubicBezTo>
                    <a:pt x="1757" y="1285"/>
                    <a:pt x="1948" y="1278"/>
                    <a:pt x="2132" y="1095"/>
                  </a:cubicBezTo>
                  <a:cubicBezTo>
                    <a:pt x="2315" y="911"/>
                    <a:pt x="2319" y="720"/>
                    <a:pt x="2326" y="590"/>
                  </a:cubicBezTo>
                  <a:cubicBezTo>
                    <a:pt x="2326" y="486"/>
                    <a:pt x="2330" y="457"/>
                    <a:pt x="2380" y="406"/>
                  </a:cubicBezTo>
                  <a:cubicBezTo>
                    <a:pt x="2549" y="235"/>
                    <a:pt x="2394" y="1"/>
                    <a:pt x="221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4" name="Google Shape;7684;p114"/>
          <p:cNvGrpSpPr/>
          <p:nvPr/>
        </p:nvGrpSpPr>
        <p:grpSpPr>
          <a:xfrm>
            <a:off x="4076599" y="2377558"/>
            <a:ext cx="378062" cy="304800"/>
            <a:chOff x="4076599" y="2377558"/>
            <a:chExt cx="378062" cy="304800"/>
          </a:xfrm>
        </p:grpSpPr>
        <p:sp>
          <p:nvSpPr>
            <p:cNvPr id="7685" name="Google Shape;7685;p114"/>
            <p:cNvSpPr/>
            <p:nvPr/>
          </p:nvSpPr>
          <p:spPr>
            <a:xfrm>
              <a:off x="4259561" y="2414125"/>
              <a:ext cx="12060" cy="36258"/>
            </a:xfrm>
            <a:custGeom>
              <a:rect b="b" l="l" r="r" t="t"/>
              <a:pathLst>
                <a:path extrusionOk="0" h="1410" w="469">
                  <a:moveTo>
                    <a:pt x="234" y="0"/>
                  </a:moveTo>
                  <a:cubicBezTo>
                    <a:pt x="117" y="0"/>
                    <a:pt x="0" y="79"/>
                    <a:pt x="0" y="235"/>
                  </a:cubicBezTo>
                  <a:lnTo>
                    <a:pt x="0" y="1172"/>
                  </a:lnTo>
                  <a:cubicBezTo>
                    <a:pt x="0" y="1302"/>
                    <a:pt x="105" y="1410"/>
                    <a:pt x="234" y="1410"/>
                  </a:cubicBezTo>
                  <a:cubicBezTo>
                    <a:pt x="364" y="1410"/>
                    <a:pt x="469" y="1302"/>
                    <a:pt x="469" y="1172"/>
                  </a:cubicBezTo>
                  <a:lnTo>
                    <a:pt x="469" y="235"/>
                  </a:lnTo>
                  <a:cubicBezTo>
                    <a:pt x="469" y="79"/>
                    <a:pt x="351" y="0"/>
                    <a:pt x="2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14"/>
            <p:cNvSpPr/>
            <p:nvPr/>
          </p:nvSpPr>
          <p:spPr>
            <a:xfrm>
              <a:off x="4259561" y="2462392"/>
              <a:ext cx="12060" cy="167147"/>
            </a:xfrm>
            <a:custGeom>
              <a:rect b="b" l="l" r="r" t="t"/>
              <a:pathLst>
                <a:path extrusionOk="0" h="6500" w="469">
                  <a:moveTo>
                    <a:pt x="234" y="0"/>
                  </a:moveTo>
                  <a:cubicBezTo>
                    <a:pt x="117" y="0"/>
                    <a:pt x="0" y="78"/>
                    <a:pt x="0" y="235"/>
                  </a:cubicBezTo>
                  <a:lnTo>
                    <a:pt x="0" y="6265"/>
                  </a:lnTo>
                  <a:cubicBezTo>
                    <a:pt x="0" y="6395"/>
                    <a:pt x="105" y="6500"/>
                    <a:pt x="234" y="6500"/>
                  </a:cubicBezTo>
                  <a:cubicBezTo>
                    <a:pt x="364" y="6500"/>
                    <a:pt x="469" y="6395"/>
                    <a:pt x="469" y="6265"/>
                  </a:cubicBezTo>
                  <a:lnTo>
                    <a:pt x="469" y="235"/>
                  </a:lnTo>
                  <a:cubicBezTo>
                    <a:pt x="469" y="78"/>
                    <a:pt x="351" y="0"/>
                    <a:pt x="2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14"/>
            <p:cNvSpPr/>
            <p:nvPr/>
          </p:nvSpPr>
          <p:spPr>
            <a:xfrm>
              <a:off x="4076599" y="2401704"/>
              <a:ext cx="378062" cy="280654"/>
            </a:xfrm>
            <a:custGeom>
              <a:rect b="b" l="l" r="r" t="t"/>
              <a:pathLst>
                <a:path extrusionOk="0" h="10914" w="14702">
                  <a:moveTo>
                    <a:pt x="235" y="1"/>
                  </a:moveTo>
                  <a:cubicBezTo>
                    <a:pt x="118" y="1"/>
                    <a:pt x="1" y="79"/>
                    <a:pt x="1" y="236"/>
                  </a:cubicBezTo>
                  <a:lnTo>
                    <a:pt x="1" y="10293"/>
                  </a:lnTo>
                  <a:cubicBezTo>
                    <a:pt x="1" y="10423"/>
                    <a:pt x="105" y="10527"/>
                    <a:pt x="235" y="10527"/>
                  </a:cubicBezTo>
                  <a:lnTo>
                    <a:pt x="6406" y="10527"/>
                  </a:lnTo>
                  <a:lnTo>
                    <a:pt x="6669" y="10834"/>
                  </a:lnTo>
                  <a:cubicBezTo>
                    <a:pt x="6713" y="10882"/>
                    <a:pt x="6774" y="10913"/>
                    <a:pt x="6838" y="10913"/>
                  </a:cubicBezTo>
                  <a:cubicBezTo>
                    <a:pt x="6842" y="10913"/>
                    <a:pt x="6845" y="10913"/>
                    <a:pt x="6849" y="10913"/>
                  </a:cubicBezTo>
                  <a:lnTo>
                    <a:pt x="7854" y="10913"/>
                  </a:lnTo>
                  <a:cubicBezTo>
                    <a:pt x="7857" y="10913"/>
                    <a:pt x="7861" y="10913"/>
                    <a:pt x="7865" y="10913"/>
                  </a:cubicBezTo>
                  <a:cubicBezTo>
                    <a:pt x="7932" y="10913"/>
                    <a:pt x="7993" y="10882"/>
                    <a:pt x="8034" y="10834"/>
                  </a:cubicBezTo>
                  <a:lnTo>
                    <a:pt x="8297" y="10527"/>
                  </a:lnTo>
                  <a:lnTo>
                    <a:pt x="14468" y="10527"/>
                  </a:lnTo>
                  <a:cubicBezTo>
                    <a:pt x="14594" y="10527"/>
                    <a:pt x="14702" y="10423"/>
                    <a:pt x="14702" y="10293"/>
                  </a:cubicBezTo>
                  <a:lnTo>
                    <a:pt x="14702" y="236"/>
                  </a:lnTo>
                  <a:cubicBezTo>
                    <a:pt x="14702" y="106"/>
                    <a:pt x="14594" y="2"/>
                    <a:pt x="14468" y="2"/>
                  </a:cubicBezTo>
                  <a:cubicBezTo>
                    <a:pt x="14338" y="2"/>
                    <a:pt x="14230" y="106"/>
                    <a:pt x="14230" y="236"/>
                  </a:cubicBezTo>
                  <a:lnTo>
                    <a:pt x="14230" y="10059"/>
                  </a:lnTo>
                  <a:lnTo>
                    <a:pt x="8250" y="10059"/>
                  </a:lnTo>
                  <a:cubicBezTo>
                    <a:pt x="8246" y="10059"/>
                    <a:pt x="8243" y="10059"/>
                    <a:pt x="8239" y="10059"/>
                  </a:cubicBezTo>
                  <a:cubicBezTo>
                    <a:pt x="8124" y="10059"/>
                    <a:pt x="8014" y="10116"/>
                    <a:pt x="7947" y="10210"/>
                  </a:cubicBezTo>
                  <a:lnTo>
                    <a:pt x="7746" y="10445"/>
                  </a:lnTo>
                  <a:lnTo>
                    <a:pt x="6957" y="10445"/>
                  </a:lnTo>
                  <a:lnTo>
                    <a:pt x="6755" y="10210"/>
                  </a:lnTo>
                  <a:cubicBezTo>
                    <a:pt x="6683" y="10113"/>
                    <a:pt x="6571" y="10059"/>
                    <a:pt x="6452" y="10059"/>
                  </a:cubicBezTo>
                  <a:lnTo>
                    <a:pt x="469" y="10059"/>
                  </a:lnTo>
                  <a:lnTo>
                    <a:pt x="469" y="236"/>
                  </a:lnTo>
                  <a:cubicBezTo>
                    <a:pt x="469" y="79"/>
                    <a:pt x="352"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14"/>
            <p:cNvSpPr/>
            <p:nvPr/>
          </p:nvSpPr>
          <p:spPr>
            <a:xfrm>
              <a:off x="4100694" y="2377558"/>
              <a:ext cx="329795" cy="283122"/>
            </a:xfrm>
            <a:custGeom>
              <a:rect b="b" l="l" r="r" t="t"/>
              <a:pathLst>
                <a:path extrusionOk="0" h="11010" w="12825">
                  <a:moveTo>
                    <a:pt x="12356" y="472"/>
                  </a:moveTo>
                  <a:lnTo>
                    <a:pt x="12356" y="10058"/>
                  </a:lnTo>
                  <a:lnTo>
                    <a:pt x="7313" y="10058"/>
                  </a:lnTo>
                  <a:cubicBezTo>
                    <a:pt x="6978" y="10058"/>
                    <a:pt x="6654" y="10184"/>
                    <a:pt x="6412" y="10415"/>
                  </a:cubicBezTo>
                  <a:cubicBezTo>
                    <a:pt x="6167" y="10184"/>
                    <a:pt x="5843" y="10058"/>
                    <a:pt x="5512" y="10058"/>
                  </a:cubicBezTo>
                  <a:lnTo>
                    <a:pt x="469" y="10058"/>
                  </a:lnTo>
                  <a:lnTo>
                    <a:pt x="469" y="472"/>
                  </a:lnTo>
                  <a:lnTo>
                    <a:pt x="5515" y="472"/>
                  </a:lnTo>
                  <a:cubicBezTo>
                    <a:pt x="5796" y="472"/>
                    <a:pt x="6063" y="613"/>
                    <a:pt x="6218" y="847"/>
                  </a:cubicBezTo>
                  <a:cubicBezTo>
                    <a:pt x="6265" y="917"/>
                    <a:pt x="6339" y="952"/>
                    <a:pt x="6414" y="952"/>
                  </a:cubicBezTo>
                  <a:cubicBezTo>
                    <a:pt x="6488" y="952"/>
                    <a:pt x="6562" y="917"/>
                    <a:pt x="6607" y="847"/>
                  </a:cubicBezTo>
                  <a:cubicBezTo>
                    <a:pt x="6765" y="613"/>
                    <a:pt x="7028" y="472"/>
                    <a:pt x="7313" y="472"/>
                  </a:cubicBezTo>
                  <a:close/>
                  <a:moveTo>
                    <a:pt x="238" y="0"/>
                  </a:moveTo>
                  <a:cubicBezTo>
                    <a:pt x="108" y="0"/>
                    <a:pt x="0" y="108"/>
                    <a:pt x="0" y="234"/>
                  </a:cubicBezTo>
                  <a:lnTo>
                    <a:pt x="0" y="10292"/>
                  </a:lnTo>
                  <a:cubicBezTo>
                    <a:pt x="0" y="10422"/>
                    <a:pt x="108" y="10526"/>
                    <a:pt x="238" y="10526"/>
                  </a:cubicBezTo>
                  <a:lnTo>
                    <a:pt x="5515" y="10526"/>
                  </a:lnTo>
                  <a:cubicBezTo>
                    <a:pt x="5796" y="10526"/>
                    <a:pt x="6063" y="10670"/>
                    <a:pt x="6218" y="10904"/>
                  </a:cubicBezTo>
                  <a:cubicBezTo>
                    <a:pt x="6265" y="10975"/>
                    <a:pt x="6339" y="11010"/>
                    <a:pt x="6414" y="11010"/>
                  </a:cubicBezTo>
                  <a:cubicBezTo>
                    <a:pt x="6488" y="11010"/>
                    <a:pt x="6562" y="10975"/>
                    <a:pt x="6607" y="10904"/>
                  </a:cubicBezTo>
                  <a:cubicBezTo>
                    <a:pt x="6765" y="10670"/>
                    <a:pt x="7028" y="10526"/>
                    <a:pt x="7313" y="10526"/>
                  </a:cubicBezTo>
                  <a:lnTo>
                    <a:pt x="12590" y="10526"/>
                  </a:lnTo>
                  <a:cubicBezTo>
                    <a:pt x="12720" y="10526"/>
                    <a:pt x="12824" y="10422"/>
                    <a:pt x="12824" y="10292"/>
                  </a:cubicBezTo>
                  <a:lnTo>
                    <a:pt x="12824" y="234"/>
                  </a:lnTo>
                  <a:cubicBezTo>
                    <a:pt x="12824" y="108"/>
                    <a:pt x="12720" y="0"/>
                    <a:pt x="12590" y="0"/>
                  </a:cubicBezTo>
                  <a:lnTo>
                    <a:pt x="7313" y="0"/>
                  </a:lnTo>
                  <a:cubicBezTo>
                    <a:pt x="6978" y="0"/>
                    <a:pt x="6654" y="126"/>
                    <a:pt x="6412" y="357"/>
                  </a:cubicBezTo>
                  <a:cubicBezTo>
                    <a:pt x="6167" y="126"/>
                    <a:pt x="5847" y="0"/>
                    <a:pt x="55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14"/>
            <p:cNvSpPr/>
            <p:nvPr/>
          </p:nvSpPr>
          <p:spPr>
            <a:xfrm>
              <a:off x="4130883" y="2409779"/>
              <a:ext cx="108594" cy="12086"/>
            </a:xfrm>
            <a:custGeom>
              <a:rect b="b" l="l" r="r" t="t"/>
              <a:pathLst>
                <a:path extrusionOk="0" h="470" w="4223">
                  <a:moveTo>
                    <a:pt x="314" y="1"/>
                  </a:moveTo>
                  <a:cubicBezTo>
                    <a:pt x="1" y="1"/>
                    <a:pt x="1" y="469"/>
                    <a:pt x="314" y="469"/>
                  </a:cubicBezTo>
                  <a:lnTo>
                    <a:pt x="3988" y="469"/>
                  </a:lnTo>
                  <a:cubicBezTo>
                    <a:pt x="4118" y="469"/>
                    <a:pt x="4223" y="365"/>
                    <a:pt x="4223" y="235"/>
                  </a:cubicBezTo>
                  <a:cubicBezTo>
                    <a:pt x="4223" y="105"/>
                    <a:pt x="4118" y="1"/>
                    <a:pt x="39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14"/>
            <p:cNvSpPr/>
            <p:nvPr/>
          </p:nvSpPr>
          <p:spPr>
            <a:xfrm>
              <a:off x="4130883" y="2433874"/>
              <a:ext cx="108594" cy="12060"/>
            </a:xfrm>
            <a:custGeom>
              <a:rect b="b" l="l" r="r" t="t"/>
              <a:pathLst>
                <a:path extrusionOk="0" h="469" w="4223">
                  <a:moveTo>
                    <a:pt x="314" y="1"/>
                  </a:moveTo>
                  <a:cubicBezTo>
                    <a:pt x="1" y="1"/>
                    <a:pt x="1" y="469"/>
                    <a:pt x="314" y="469"/>
                  </a:cubicBezTo>
                  <a:lnTo>
                    <a:pt x="3988" y="469"/>
                  </a:lnTo>
                  <a:cubicBezTo>
                    <a:pt x="4118" y="469"/>
                    <a:pt x="4223" y="364"/>
                    <a:pt x="4223" y="235"/>
                  </a:cubicBezTo>
                  <a:cubicBezTo>
                    <a:pt x="4223" y="105"/>
                    <a:pt x="4118" y="1"/>
                    <a:pt x="39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14"/>
            <p:cNvSpPr/>
            <p:nvPr/>
          </p:nvSpPr>
          <p:spPr>
            <a:xfrm>
              <a:off x="4130883" y="2458046"/>
              <a:ext cx="108594" cy="12086"/>
            </a:xfrm>
            <a:custGeom>
              <a:rect b="b" l="l" r="r" t="t"/>
              <a:pathLst>
                <a:path extrusionOk="0" h="470" w="4223">
                  <a:moveTo>
                    <a:pt x="314" y="1"/>
                  </a:moveTo>
                  <a:cubicBezTo>
                    <a:pt x="1" y="1"/>
                    <a:pt x="1" y="469"/>
                    <a:pt x="314" y="469"/>
                  </a:cubicBezTo>
                  <a:lnTo>
                    <a:pt x="3988" y="469"/>
                  </a:lnTo>
                  <a:cubicBezTo>
                    <a:pt x="4118" y="469"/>
                    <a:pt x="4223" y="365"/>
                    <a:pt x="4223" y="235"/>
                  </a:cubicBezTo>
                  <a:cubicBezTo>
                    <a:pt x="4223" y="105"/>
                    <a:pt x="4118" y="1"/>
                    <a:pt x="39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14"/>
            <p:cNvSpPr/>
            <p:nvPr/>
          </p:nvSpPr>
          <p:spPr>
            <a:xfrm>
              <a:off x="4130883" y="2482141"/>
              <a:ext cx="108594" cy="12060"/>
            </a:xfrm>
            <a:custGeom>
              <a:rect b="b" l="l" r="r" t="t"/>
              <a:pathLst>
                <a:path extrusionOk="0" h="469" w="4223">
                  <a:moveTo>
                    <a:pt x="314" y="0"/>
                  </a:moveTo>
                  <a:cubicBezTo>
                    <a:pt x="1" y="0"/>
                    <a:pt x="1" y="469"/>
                    <a:pt x="314" y="469"/>
                  </a:cubicBezTo>
                  <a:lnTo>
                    <a:pt x="3988" y="469"/>
                  </a:lnTo>
                  <a:cubicBezTo>
                    <a:pt x="4118" y="469"/>
                    <a:pt x="4223" y="364"/>
                    <a:pt x="4223" y="234"/>
                  </a:cubicBezTo>
                  <a:cubicBezTo>
                    <a:pt x="4223" y="105"/>
                    <a:pt x="4118" y="0"/>
                    <a:pt x="39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14"/>
            <p:cNvSpPr/>
            <p:nvPr/>
          </p:nvSpPr>
          <p:spPr>
            <a:xfrm>
              <a:off x="4130883" y="2506313"/>
              <a:ext cx="108594" cy="12060"/>
            </a:xfrm>
            <a:custGeom>
              <a:rect b="b" l="l" r="r" t="t"/>
              <a:pathLst>
                <a:path extrusionOk="0" h="469" w="4223">
                  <a:moveTo>
                    <a:pt x="3995" y="0"/>
                  </a:moveTo>
                  <a:cubicBezTo>
                    <a:pt x="3993" y="0"/>
                    <a:pt x="3990" y="0"/>
                    <a:pt x="3988" y="1"/>
                  </a:cubicBezTo>
                  <a:lnTo>
                    <a:pt x="314" y="1"/>
                  </a:lnTo>
                  <a:cubicBezTo>
                    <a:pt x="1" y="1"/>
                    <a:pt x="1" y="469"/>
                    <a:pt x="314" y="469"/>
                  </a:cubicBezTo>
                  <a:lnTo>
                    <a:pt x="3988" y="469"/>
                  </a:lnTo>
                  <a:cubicBezTo>
                    <a:pt x="4118" y="469"/>
                    <a:pt x="4223" y="364"/>
                    <a:pt x="4223" y="235"/>
                  </a:cubicBezTo>
                  <a:cubicBezTo>
                    <a:pt x="4223" y="107"/>
                    <a:pt x="4121" y="0"/>
                    <a:pt x="39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14"/>
            <p:cNvSpPr/>
            <p:nvPr/>
          </p:nvSpPr>
          <p:spPr>
            <a:xfrm>
              <a:off x="4130883" y="2530408"/>
              <a:ext cx="61356" cy="12060"/>
            </a:xfrm>
            <a:custGeom>
              <a:rect b="b" l="l" r="r" t="t"/>
              <a:pathLst>
                <a:path extrusionOk="0" h="469" w="2386">
                  <a:moveTo>
                    <a:pt x="314" y="0"/>
                  </a:moveTo>
                  <a:cubicBezTo>
                    <a:pt x="1" y="0"/>
                    <a:pt x="1" y="468"/>
                    <a:pt x="314" y="468"/>
                  </a:cubicBezTo>
                  <a:lnTo>
                    <a:pt x="2151" y="468"/>
                  </a:lnTo>
                  <a:cubicBezTo>
                    <a:pt x="2281" y="468"/>
                    <a:pt x="2385" y="364"/>
                    <a:pt x="2385" y="234"/>
                  </a:cubicBezTo>
                  <a:cubicBezTo>
                    <a:pt x="2385" y="105"/>
                    <a:pt x="2281" y="0"/>
                    <a:pt x="21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14"/>
            <p:cNvSpPr/>
            <p:nvPr/>
          </p:nvSpPr>
          <p:spPr>
            <a:xfrm>
              <a:off x="4132915" y="2554580"/>
              <a:ext cx="106666" cy="61536"/>
            </a:xfrm>
            <a:custGeom>
              <a:rect b="b" l="l" r="r" t="t"/>
              <a:pathLst>
                <a:path extrusionOk="0" h="2393" w="4148">
                  <a:moveTo>
                    <a:pt x="3675" y="469"/>
                  </a:moveTo>
                  <a:lnTo>
                    <a:pt x="3675" y="1924"/>
                  </a:lnTo>
                  <a:lnTo>
                    <a:pt x="469" y="1924"/>
                  </a:lnTo>
                  <a:lnTo>
                    <a:pt x="469" y="469"/>
                  </a:lnTo>
                  <a:close/>
                  <a:moveTo>
                    <a:pt x="3916" y="0"/>
                  </a:moveTo>
                  <a:cubicBezTo>
                    <a:pt x="3914" y="0"/>
                    <a:pt x="3911" y="0"/>
                    <a:pt x="3909" y="0"/>
                  </a:cubicBezTo>
                  <a:lnTo>
                    <a:pt x="235" y="0"/>
                  </a:lnTo>
                  <a:cubicBezTo>
                    <a:pt x="105" y="0"/>
                    <a:pt x="1" y="105"/>
                    <a:pt x="1" y="234"/>
                  </a:cubicBezTo>
                  <a:lnTo>
                    <a:pt x="1" y="2158"/>
                  </a:lnTo>
                  <a:cubicBezTo>
                    <a:pt x="1" y="2288"/>
                    <a:pt x="105" y="2392"/>
                    <a:pt x="235" y="2392"/>
                  </a:cubicBezTo>
                  <a:lnTo>
                    <a:pt x="3909" y="2392"/>
                  </a:lnTo>
                  <a:cubicBezTo>
                    <a:pt x="4039" y="2392"/>
                    <a:pt x="4144" y="2288"/>
                    <a:pt x="4144" y="2158"/>
                  </a:cubicBezTo>
                  <a:lnTo>
                    <a:pt x="4144" y="234"/>
                  </a:lnTo>
                  <a:cubicBezTo>
                    <a:pt x="4147" y="107"/>
                    <a:pt x="4043" y="0"/>
                    <a:pt x="39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14"/>
            <p:cNvSpPr/>
            <p:nvPr/>
          </p:nvSpPr>
          <p:spPr>
            <a:xfrm>
              <a:off x="4281702" y="2507522"/>
              <a:ext cx="108594" cy="12060"/>
            </a:xfrm>
            <a:custGeom>
              <a:rect b="b" l="l" r="r" t="t"/>
              <a:pathLst>
                <a:path extrusionOk="0" h="469" w="4223">
                  <a:moveTo>
                    <a:pt x="310" y="0"/>
                  </a:moveTo>
                  <a:cubicBezTo>
                    <a:pt x="0" y="0"/>
                    <a:pt x="0" y="469"/>
                    <a:pt x="310" y="469"/>
                  </a:cubicBezTo>
                  <a:lnTo>
                    <a:pt x="3988" y="469"/>
                  </a:lnTo>
                  <a:cubicBezTo>
                    <a:pt x="4114" y="469"/>
                    <a:pt x="4222" y="364"/>
                    <a:pt x="4222" y="235"/>
                  </a:cubicBezTo>
                  <a:cubicBezTo>
                    <a:pt x="4222" y="105"/>
                    <a:pt x="4114" y="0"/>
                    <a:pt x="39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14"/>
            <p:cNvSpPr/>
            <p:nvPr/>
          </p:nvSpPr>
          <p:spPr>
            <a:xfrm>
              <a:off x="4281702" y="2531591"/>
              <a:ext cx="108594" cy="12163"/>
            </a:xfrm>
            <a:custGeom>
              <a:rect b="b" l="l" r="r" t="t"/>
              <a:pathLst>
                <a:path extrusionOk="0" h="473" w="4223">
                  <a:moveTo>
                    <a:pt x="310" y="1"/>
                  </a:moveTo>
                  <a:cubicBezTo>
                    <a:pt x="0" y="1"/>
                    <a:pt x="0" y="473"/>
                    <a:pt x="310" y="473"/>
                  </a:cubicBezTo>
                  <a:lnTo>
                    <a:pt x="3988" y="473"/>
                  </a:lnTo>
                  <a:cubicBezTo>
                    <a:pt x="4114" y="473"/>
                    <a:pt x="4222" y="365"/>
                    <a:pt x="4222" y="239"/>
                  </a:cubicBezTo>
                  <a:cubicBezTo>
                    <a:pt x="4222" y="109"/>
                    <a:pt x="4114" y="1"/>
                    <a:pt x="39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14"/>
            <p:cNvSpPr/>
            <p:nvPr/>
          </p:nvSpPr>
          <p:spPr>
            <a:xfrm>
              <a:off x="4281702" y="2555789"/>
              <a:ext cx="108594" cy="12060"/>
            </a:xfrm>
            <a:custGeom>
              <a:rect b="b" l="l" r="r" t="t"/>
              <a:pathLst>
                <a:path extrusionOk="0" h="469" w="4223">
                  <a:moveTo>
                    <a:pt x="310" y="0"/>
                  </a:moveTo>
                  <a:cubicBezTo>
                    <a:pt x="0" y="0"/>
                    <a:pt x="0" y="468"/>
                    <a:pt x="310" y="468"/>
                  </a:cubicBezTo>
                  <a:lnTo>
                    <a:pt x="3988" y="468"/>
                  </a:lnTo>
                  <a:cubicBezTo>
                    <a:pt x="4114" y="468"/>
                    <a:pt x="4222" y="364"/>
                    <a:pt x="4222" y="234"/>
                  </a:cubicBezTo>
                  <a:cubicBezTo>
                    <a:pt x="4222" y="105"/>
                    <a:pt x="4114" y="0"/>
                    <a:pt x="39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14"/>
            <p:cNvSpPr/>
            <p:nvPr/>
          </p:nvSpPr>
          <p:spPr>
            <a:xfrm>
              <a:off x="4281702" y="2579858"/>
              <a:ext cx="108594" cy="12163"/>
            </a:xfrm>
            <a:custGeom>
              <a:rect b="b" l="l" r="r" t="t"/>
              <a:pathLst>
                <a:path extrusionOk="0" h="473" w="4223">
                  <a:moveTo>
                    <a:pt x="310" y="1"/>
                  </a:moveTo>
                  <a:cubicBezTo>
                    <a:pt x="0" y="1"/>
                    <a:pt x="0" y="469"/>
                    <a:pt x="310" y="473"/>
                  </a:cubicBezTo>
                  <a:lnTo>
                    <a:pt x="3988" y="473"/>
                  </a:lnTo>
                  <a:cubicBezTo>
                    <a:pt x="4114" y="473"/>
                    <a:pt x="4222" y="365"/>
                    <a:pt x="4222" y="235"/>
                  </a:cubicBezTo>
                  <a:cubicBezTo>
                    <a:pt x="4222" y="105"/>
                    <a:pt x="4114" y="1"/>
                    <a:pt x="398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14"/>
            <p:cNvSpPr/>
            <p:nvPr/>
          </p:nvSpPr>
          <p:spPr>
            <a:xfrm>
              <a:off x="4281702" y="2604030"/>
              <a:ext cx="61330" cy="12086"/>
            </a:xfrm>
            <a:custGeom>
              <a:rect b="b" l="l" r="r" t="t"/>
              <a:pathLst>
                <a:path extrusionOk="0" h="470" w="2385">
                  <a:moveTo>
                    <a:pt x="314" y="1"/>
                  </a:moveTo>
                  <a:cubicBezTo>
                    <a:pt x="0" y="1"/>
                    <a:pt x="0" y="469"/>
                    <a:pt x="314" y="469"/>
                  </a:cubicBezTo>
                  <a:lnTo>
                    <a:pt x="2151" y="469"/>
                  </a:lnTo>
                  <a:cubicBezTo>
                    <a:pt x="2280" y="469"/>
                    <a:pt x="2385" y="365"/>
                    <a:pt x="2385" y="235"/>
                  </a:cubicBezTo>
                  <a:cubicBezTo>
                    <a:pt x="2385" y="105"/>
                    <a:pt x="2280" y="1"/>
                    <a:pt x="21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14"/>
            <p:cNvSpPr/>
            <p:nvPr/>
          </p:nvSpPr>
          <p:spPr>
            <a:xfrm>
              <a:off x="4281702" y="2409779"/>
              <a:ext cx="108594" cy="85734"/>
            </a:xfrm>
            <a:custGeom>
              <a:rect b="b" l="l" r="r" t="t"/>
              <a:pathLst>
                <a:path extrusionOk="0" h="3334" w="4223">
                  <a:moveTo>
                    <a:pt x="1311" y="916"/>
                  </a:moveTo>
                  <a:cubicBezTo>
                    <a:pt x="1510" y="1121"/>
                    <a:pt x="1690" y="1384"/>
                    <a:pt x="1870" y="1665"/>
                  </a:cubicBezTo>
                  <a:cubicBezTo>
                    <a:pt x="1686" y="1950"/>
                    <a:pt x="1510" y="2209"/>
                    <a:pt x="1308" y="2418"/>
                  </a:cubicBezTo>
                  <a:lnTo>
                    <a:pt x="1311" y="916"/>
                  </a:lnTo>
                  <a:close/>
                  <a:moveTo>
                    <a:pt x="2990" y="916"/>
                  </a:moveTo>
                  <a:lnTo>
                    <a:pt x="2990" y="2418"/>
                  </a:lnTo>
                  <a:cubicBezTo>
                    <a:pt x="2788" y="2209"/>
                    <a:pt x="2612" y="1950"/>
                    <a:pt x="2428" y="1665"/>
                  </a:cubicBezTo>
                  <a:cubicBezTo>
                    <a:pt x="2612" y="1384"/>
                    <a:pt x="2788" y="1121"/>
                    <a:pt x="2990" y="916"/>
                  </a:cubicBezTo>
                  <a:close/>
                  <a:moveTo>
                    <a:pt x="333" y="1"/>
                  </a:moveTo>
                  <a:cubicBezTo>
                    <a:pt x="327" y="1"/>
                    <a:pt x="320" y="1"/>
                    <a:pt x="314" y="1"/>
                  </a:cubicBezTo>
                  <a:cubicBezTo>
                    <a:pt x="0" y="1"/>
                    <a:pt x="0" y="469"/>
                    <a:pt x="314" y="469"/>
                  </a:cubicBezTo>
                  <a:cubicBezTo>
                    <a:pt x="321" y="469"/>
                    <a:pt x="329" y="469"/>
                    <a:pt x="336" y="469"/>
                  </a:cubicBezTo>
                  <a:cubicBezTo>
                    <a:pt x="509" y="469"/>
                    <a:pt x="681" y="508"/>
                    <a:pt x="840" y="577"/>
                  </a:cubicBezTo>
                  <a:lnTo>
                    <a:pt x="840" y="2757"/>
                  </a:lnTo>
                  <a:cubicBezTo>
                    <a:pt x="674" y="2829"/>
                    <a:pt x="494" y="2865"/>
                    <a:pt x="314" y="2865"/>
                  </a:cubicBezTo>
                  <a:lnTo>
                    <a:pt x="314" y="2861"/>
                  </a:lnTo>
                  <a:cubicBezTo>
                    <a:pt x="0" y="2861"/>
                    <a:pt x="0" y="3333"/>
                    <a:pt x="314" y="3333"/>
                  </a:cubicBezTo>
                  <a:cubicBezTo>
                    <a:pt x="616" y="3333"/>
                    <a:pt x="912" y="3257"/>
                    <a:pt x="1175" y="3106"/>
                  </a:cubicBezTo>
                  <a:cubicBezTo>
                    <a:pt x="1189" y="3103"/>
                    <a:pt x="1200" y="3095"/>
                    <a:pt x="1211" y="3088"/>
                  </a:cubicBezTo>
                  <a:cubicBezTo>
                    <a:pt x="1603" y="2850"/>
                    <a:pt x="1895" y="2476"/>
                    <a:pt x="2151" y="2097"/>
                  </a:cubicBezTo>
                  <a:cubicBezTo>
                    <a:pt x="2407" y="2479"/>
                    <a:pt x="2698" y="2854"/>
                    <a:pt x="3091" y="3088"/>
                  </a:cubicBezTo>
                  <a:cubicBezTo>
                    <a:pt x="3102" y="3095"/>
                    <a:pt x="3113" y="3103"/>
                    <a:pt x="3127" y="3106"/>
                  </a:cubicBezTo>
                  <a:cubicBezTo>
                    <a:pt x="3380" y="3254"/>
                    <a:pt x="3672" y="3330"/>
                    <a:pt x="3967" y="3330"/>
                  </a:cubicBezTo>
                  <a:cubicBezTo>
                    <a:pt x="3974" y="3330"/>
                    <a:pt x="3981" y="3330"/>
                    <a:pt x="3988" y="3329"/>
                  </a:cubicBezTo>
                  <a:cubicBezTo>
                    <a:pt x="4118" y="3329"/>
                    <a:pt x="4222" y="3225"/>
                    <a:pt x="4222" y="3095"/>
                  </a:cubicBezTo>
                  <a:cubicBezTo>
                    <a:pt x="4222" y="2966"/>
                    <a:pt x="4118" y="2861"/>
                    <a:pt x="3988" y="2861"/>
                  </a:cubicBezTo>
                  <a:cubicBezTo>
                    <a:pt x="3980" y="2861"/>
                    <a:pt x="3973" y="2861"/>
                    <a:pt x="3965" y="2861"/>
                  </a:cubicBezTo>
                  <a:cubicBezTo>
                    <a:pt x="3789" y="2861"/>
                    <a:pt x="3617" y="2822"/>
                    <a:pt x="3458" y="2753"/>
                  </a:cubicBezTo>
                  <a:lnTo>
                    <a:pt x="3458" y="577"/>
                  </a:lnTo>
                  <a:cubicBezTo>
                    <a:pt x="3617" y="508"/>
                    <a:pt x="3789" y="469"/>
                    <a:pt x="3965" y="469"/>
                  </a:cubicBezTo>
                  <a:cubicBezTo>
                    <a:pt x="3973" y="469"/>
                    <a:pt x="3980" y="469"/>
                    <a:pt x="3988" y="469"/>
                  </a:cubicBezTo>
                  <a:cubicBezTo>
                    <a:pt x="4118" y="469"/>
                    <a:pt x="4222" y="365"/>
                    <a:pt x="4222" y="235"/>
                  </a:cubicBezTo>
                  <a:cubicBezTo>
                    <a:pt x="4222" y="105"/>
                    <a:pt x="4118" y="1"/>
                    <a:pt x="3988" y="1"/>
                  </a:cubicBezTo>
                  <a:cubicBezTo>
                    <a:pt x="3981" y="1"/>
                    <a:pt x="3975" y="1"/>
                    <a:pt x="3968" y="1"/>
                  </a:cubicBezTo>
                  <a:cubicBezTo>
                    <a:pt x="3672" y="1"/>
                    <a:pt x="3381" y="80"/>
                    <a:pt x="3127" y="224"/>
                  </a:cubicBezTo>
                  <a:cubicBezTo>
                    <a:pt x="3113" y="231"/>
                    <a:pt x="3102" y="239"/>
                    <a:pt x="3091" y="246"/>
                  </a:cubicBezTo>
                  <a:cubicBezTo>
                    <a:pt x="2698" y="480"/>
                    <a:pt x="2407" y="855"/>
                    <a:pt x="2151" y="1237"/>
                  </a:cubicBezTo>
                  <a:cubicBezTo>
                    <a:pt x="1891" y="851"/>
                    <a:pt x="1603" y="476"/>
                    <a:pt x="1211" y="246"/>
                  </a:cubicBezTo>
                  <a:cubicBezTo>
                    <a:pt x="1200" y="239"/>
                    <a:pt x="1185" y="231"/>
                    <a:pt x="1175" y="224"/>
                  </a:cubicBezTo>
                  <a:cubicBezTo>
                    <a:pt x="917" y="80"/>
                    <a:pt x="626" y="1"/>
                    <a:pt x="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2" name="Google Shape;7702;p114"/>
          <p:cNvGrpSpPr/>
          <p:nvPr/>
        </p:nvGrpSpPr>
        <p:grpSpPr>
          <a:xfrm>
            <a:off x="6639690" y="2908804"/>
            <a:ext cx="329692" cy="377959"/>
            <a:chOff x="6639690" y="2908804"/>
            <a:chExt cx="329692" cy="377959"/>
          </a:xfrm>
        </p:grpSpPr>
        <p:sp>
          <p:nvSpPr>
            <p:cNvPr id="7703" name="Google Shape;7703;p114"/>
            <p:cNvSpPr/>
            <p:nvPr/>
          </p:nvSpPr>
          <p:spPr>
            <a:xfrm>
              <a:off x="6810489" y="3193289"/>
              <a:ext cx="61356" cy="61330"/>
            </a:xfrm>
            <a:custGeom>
              <a:rect b="b" l="l" r="r" t="t"/>
              <a:pathLst>
                <a:path extrusionOk="0" h="2385" w="2386">
                  <a:moveTo>
                    <a:pt x="1921" y="472"/>
                  </a:moveTo>
                  <a:lnTo>
                    <a:pt x="1921" y="1920"/>
                  </a:lnTo>
                  <a:lnTo>
                    <a:pt x="473" y="1920"/>
                  </a:lnTo>
                  <a:lnTo>
                    <a:pt x="473" y="472"/>
                  </a:lnTo>
                  <a:close/>
                  <a:moveTo>
                    <a:pt x="238" y="0"/>
                  </a:moveTo>
                  <a:cubicBezTo>
                    <a:pt x="109" y="0"/>
                    <a:pt x="1" y="108"/>
                    <a:pt x="1" y="238"/>
                  </a:cubicBezTo>
                  <a:lnTo>
                    <a:pt x="1" y="2151"/>
                  </a:lnTo>
                  <a:cubicBezTo>
                    <a:pt x="1" y="2280"/>
                    <a:pt x="109" y="2385"/>
                    <a:pt x="238" y="2385"/>
                  </a:cubicBezTo>
                  <a:lnTo>
                    <a:pt x="2151" y="2385"/>
                  </a:lnTo>
                  <a:cubicBezTo>
                    <a:pt x="2281" y="2385"/>
                    <a:pt x="2385" y="2280"/>
                    <a:pt x="2385" y="2151"/>
                  </a:cubicBezTo>
                  <a:lnTo>
                    <a:pt x="2385" y="238"/>
                  </a:lnTo>
                  <a:cubicBezTo>
                    <a:pt x="2385" y="108"/>
                    <a:pt x="2281" y="0"/>
                    <a:pt x="21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14"/>
            <p:cNvSpPr/>
            <p:nvPr/>
          </p:nvSpPr>
          <p:spPr>
            <a:xfrm>
              <a:off x="6737124" y="3193289"/>
              <a:ext cx="61356" cy="61330"/>
            </a:xfrm>
            <a:custGeom>
              <a:rect b="b" l="l" r="r" t="t"/>
              <a:pathLst>
                <a:path extrusionOk="0" h="2385" w="2386">
                  <a:moveTo>
                    <a:pt x="1917" y="472"/>
                  </a:moveTo>
                  <a:lnTo>
                    <a:pt x="1917" y="1920"/>
                  </a:lnTo>
                  <a:lnTo>
                    <a:pt x="473" y="1920"/>
                  </a:lnTo>
                  <a:lnTo>
                    <a:pt x="473" y="472"/>
                  </a:lnTo>
                  <a:close/>
                  <a:moveTo>
                    <a:pt x="235" y="0"/>
                  </a:moveTo>
                  <a:cubicBezTo>
                    <a:pt x="105" y="0"/>
                    <a:pt x="1" y="108"/>
                    <a:pt x="1" y="238"/>
                  </a:cubicBezTo>
                  <a:lnTo>
                    <a:pt x="1" y="2151"/>
                  </a:lnTo>
                  <a:cubicBezTo>
                    <a:pt x="1" y="2280"/>
                    <a:pt x="105" y="2385"/>
                    <a:pt x="235" y="2385"/>
                  </a:cubicBezTo>
                  <a:lnTo>
                    <a:pt x="2151" y="2385"/>
                  </a:lnTo>
                  <a:cubicBezTo>
                    <a:pt x="2281" y="2385"/>
                    <a:pt x="2385" y="2280"/>
                    <a:pt x="2385" y="2151"/>
                  </a:cubicBezTo>
                  <a:lnTo>
                    <a:pt x="2385" y="238"/>
                  </a:lnTo>
                  <a:cubicBezTo>
                    <a:pt x="2385" y="108"/>
                    <a:pt x="2281" y="0"/>
                    <a:pt x="21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114"/>
            <p:cNvSpPr/>
            <p:nvPr/>
          </p:nvSpPr>
          <p:spPr>
            <a:xfrm>
              <a:off x="6737124" y="3119924"/>
              <a:ext cx="61433" cy="61330"/>
            </a:xfrm>
            <a:custGeom>
              <a:rect b="b" l="l" r="r" t="t"/>
              <a:pathLst>
                <a:path extrusionOk="0" h="2385" w="2389">
                  <a:moveTo>
                    <a:pt x="1917" y="468"/>
                  </a:moveTo>
                  <a:lnTo>
                    <a:pt x="1917" y="1913"/>
                  </a:lnTo>
                  <a:lnTo>
                    <a:pt x="473" y="1913"/>
                  </a:lnTo>
                  <a:lnTo>
                    <a:pt x="473" y="468"/>
                  </a:lnTo>
                  <a:close/>
                  <a:moveTo>
                    <a:pt x="2158" y="0"/>
                  </a:moveTo>
                  <a:cubicBezTo>
                    <a:pt x="2155" y="0"/>
                    <a:pt x="2153" y="0"/>
                    <a:pt x="2151" y="0"/>
                  </a:cubicBezTo>
                  <a:lnTo>
                    <a:pt x="235" y="0"/>
                  </a:lnTo>
                  <a:cubicBezTo>
                    <a:pt x="105" y="0"/>
                    <a:pt x="1" y="105"/>
                    <a:pt x="1" y="234"/>
                  </a:cubicBezTo>
                  <a:lnTo>
                    <a:pt x="1" y="2151"/>
                  </a:lnTo>
                  <a:cubicBezTo>
                    <a:pt x="1" y="2280"/>
                    <a:pt x="105" y="2385"/>
                    <a:pt x="235" y="2385"/>
                  </a:cubicBezTo>
                  <a:lnTo>
                    <a:pt x="2151" y="2385"/>
                  </a:lnTo>
                  <a:cubicBezTo>
                    <a:pt x="2281" y="2385"/>
                    <a:pt x="2385" y="2280"/>
                    <a:pt x="2385" y="2151"/>
                  </a:cubicBezTo>
                  <a:lnTo>
                    <a:pt x="2385" y="234"/>
                  </a:lnTo>
                  <a:cubicBezTo>
                    <a:pt x="2389" y="107"/>
                    <a:pt x="2284" y="0"/>
                    <a:pt x="2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14"/>
            <p:cNvSpPr/>
            <p:nvPr/>
          </p:nvSpPr>
          <p:spPr>
            <a:xfrm>
              <a:off x="6663759" y="3193289"/>
              <a:ext cx="61356" cy="61330"/>
            </a:xfrm>
            <a:custGeom>
              <a:rect b="b" l="l" r="r" t="t"/>
              <a:pathLst>
                <a:path extrusionOk="0" h="2385" w="2386">
                  <a:moveTo>
                    <a:pt x="1917" y="472"/>
                  </a:moveTo>
                  <a:lnTo>
                    <a:pt x="1917" y="1920"/>
                  </a:lnTo>
                  <a:lnTo>
                    <a:pt x="469" y="1920"/>
                  </a:lnTo>
                  <a:lnTo>
                    <a:pt x="469" y="472"/>
                  </a:lnTo>
                  <a:close/>
                  <a:moveTo>
                    <a:pt x="235" y="0"/>
                  </a:moveTo>
                  <a:cubicBezTo>
                    <a:pt x="105" y="0"/>
                    <a:pt x="1" y="108"/>
                    <a:pt x="1" y="238"/>
                  </a:cubicBezTo>
                  <a:lnTo>
                    <a:pt x="1" y="2151"/>
                  </a:lnTo>
                  <a:cubicBezTo>
                    <a:pt x="1" y="2280"/>
                    <a:pt x="105" y="2385"/>
                    <a:pt x="235" y="2385"/>
                  </a:cubicBezTo>
                  <a:lnTo>
                    <a:pt x="2151" y="2385"/>
                  </a:lnTo>
                  <a:cubicBezTo>
                    <a:pt x="2281" y="2385"/>
                    <a:pt x="2385" y="2280"/>
                    <a:pt x="2385" y="2151"/>
                  </a:cubicBezTo>
                  <a:lnTo>
                    <a:pt x="2385" y="238"/>
                  </a:lnTo>
                  <a:cubicBezTo>
                    <a:pt x="2385" y="108"/>
                    <a:pt x="2281" y="0"/>
                    <a:pt x="21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14"/>
            <p:cNvSpPr/>
            <p:nvPr/>
          </p:nvSpPr>
          <p:spPr>
            <a:xfrm>
              <a:off x="6883854" y="3071657"/>
              <a:ext cx="61356" cy="36232"/>
            </a:xfrm>
            <a:custGeom>
              <a:rect b="b" l="l" r="r" t="t"/>
              <a:pathLst>
                <a:path extrusionOk="0" h="1409" w="2386">
                  <a:moveTo>
                    <a:pt x="1917" y="469"/>
                  </a:moveTo>
                  <a:lnTo>
                    <a:pt x="1917" y="941"/>
                  </a:lnTo>
                  <a:lnTo>
                    <a:pt x="473" y="941"/>
                  </a:lnTo>
                  <a:lnTo>
                    <a:pt x="473" y="469"/>
                  </a:lnTo>
                  <a:close/>
                  <a:moveTo>
                    <a:pt x="239" y="0"/>
                  </a:moveTo>
                  <a:cubicBezTo>
                    <a:pt x="109" y="0"/>
                    <a:pt x="1" y="105"/>
                    <a:pt x="1" y="235"/>
                  </a:cubicBezTo>
                  <a:lnTo>
                    <a:pt x="1" y="1175"/>
                  </a:lnTo>
                  <a:cubicBezTo>
                    <a:pt x="1" y="1304"/>
                    <a:pt x="109" y="1409"/>
                    <a:pt x="239" y="1409"/>
                  </a:cubicBezTo>
                  <a:lnTo>
                    <a:pt x="2151" y="1409"/>
                  </a:lnTo>
                  <a:cubicBezTo>
                    <a:pt x="2281" y="1409"/>
                    <a:pt x="2386" y="1304"/>
                    <a:pt x="2386" y="1175"/>
                  </a:cubicBezTo>
                  <a:lnTo>
                    <a:pt x="2386" y="235"/>
                  </a:lnTo>
                  <a:cubicBezTo>
                    <a:pt x="2386" y="105"/>
                    <a:pt x="2281" y="0"/>
                    <a:pt x="21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14"/>
            <p:cNvSpPr/>
            <p:nvPr/>
          </p:nvSpPr>
          <p:spPr>
            <a:xfrm>
              <a:off x="6810489" y="3119924"/>
              <a:ext cx="61459" cy="61330"/>
            </a:xfrm>
            <a:custGeom>
              <a:rect b="b" l="l" r="r" t="t"/>
              <a:pathLst>
                <a:path extrusionOk="0" h="2385" w="2390">
                  <a:moveTo>
                    <a:pt x="1921" y="468"/>
                  </a:moveTo>
                  <a:lnTo>
                    <a:pt x="1921" y="1917"/>
                  </a:lnTo>
                  <a:lnTo>
                    <a:pt x="473" y="1917"/>
                  </a:lnTo>
                  <a:lnTo>
                    <a:pt x="473" y="468"/>
                  </a:lnTo>
                  <a:close/>
                  <a:moveTo>
                    <a:pt x="2158" y="0"/>
                  </a:moveTo>
                  <a:cubicBezTo>
                    <a:pt x="2156" y="0"/>
                    <a:pt x="2153" y="0"/>
                    <a:pt x="2151" y="0"/>
                  </a:cubicBezTo>
                  <a:lnTo>
                    <a:pt x="238" y="0"/>
                  </a:lnTo>
                  <a:cubicBezTo>
                    <a:pt x="109" y="0"/>
                    <a:pt x="1" y="105"/>
                    <a:pt x="1" y="234"/>
                  </a:cubicBezTo>
                  <a:lnTo>
                    <a:pt x="1" y="2151"/>
                  </a:lnTo>
                  <a:cubicBezTo>
                    <a:pt x="1" y="2280"/>
                    <a:pt x="109" y="2385"/>
                    <a:pt x="238" y="2385"/>
                  </a:cubicBezTo>
                  <a:lnTo>
                    <a:pt x="2151" y="2385"/>
                  </a:lnTo>
                  <a:cubicBezTo>
                    <a:pt x="2281" y="2385"/>
                    <a:pt x="2385" y="2280"/>
                    <a:pt x="2385" y="2151"/>
                  </a:cubicBezTo>
                  <a:lnTo>
                    <a:pt x="2385" y="234"/>
                  </a:lnTo>
                  <a:cubicBezTo>
                    <a:pt x="2389" y="107"/>
                    <a:pt x="2288" y="0"/>
                    <a:pt x="21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14"/>
            <p:cNvSpPr/>
            <p:nvPr/>
          </p:nvSpPr>
          <p:spPr>
            <a:xfrm>
              <a:off x="6663759" y="3119924"/>
              <a:ext cx="61356" cy="61330"/>
            </a:xfrm>
            <a:custGeom>
              <a:rect b="b" l="l" r="r" t="t"/>
              <a:pathLst>
                <a:path extrusionOk="0" h="2385" w="2386">
                  <a:moveTo>
                    <a:pt x="1917" y="468"/>
                  </a:moveTo>
                  <a:lnTo>
                    <a:pt x="1917" y="1913"/>
                  </a:lnTo>
                  <a:lnTo>
                    <a:pt x="469" y="1913"/>
                  </a:lnTo>
                  <a:lnTo>
                    <a:pt x="469" y="468"/>
                  </a:lnTo>
                  <a:close/>
                  <a:moveTo>
                    <a:pt x="229" y="0"/>
                  </a:moveTo>
                  <a:cubicBezTo>
                    <a:pt x="102" y="0"/>
                    <a:pt x="1" y="107"/>
                    <a:pt x="1" y="234"/>
                  </a:cubicBezTo>
                  <a:lnTo>
                    <a:pt x="1" y="2151"/>
                  </a:lnTo>
                  <a:cubicBezTo>
                    <a:pt x="1" y="2280"/>
                    <a:pt x="105" y="2385"/>
                    <a:pt x="235" y="2385"/>
                  </a:cubicBezTo>
                  <a:lnTo>
                    <a:pt x="2151" y="2385"/>
                  </a:lnTo>
                  <a:cubicBezTo>
                    <a:pt x="2281" y="2385"/>
                    <a:pt x="2385" y="2280"/>
                    <a:pt x="2385" y="2151"/>
                  </a:cubicBezTo>
                  <a:lnTo>
                    <a:pt x="2385" y="234"/>
                  </a:lnTo>
                  <a:cubicBezTo>
                    <a:pt x="2385" y="107"/>
                    <a:pt x="2284" y="0"/>
                    <a:pt x="2158" y="0"/>
                  </a:cubicBezTo>
                  <a:cubicBezTo>
                    <a:pt x="2155" y="0"/>
                    <a:pt x="2153" y="0"/>
                    <a:pt x="2151" y="0"/>
                  </a:cubicBezTo>
                  <a:lnTo>
                    <a:pt x="235" y="0"/>
                  </a:lnTo>
                  <a:cubicBezTo>
                    <a:pt x="233" y="0"/>
                    <a:pt x="231" y="0"/>
                    <a:pt x="22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14"/>
            <p:cNvSpPr/>
            <p:nvPr/>
          </p:nvSpPr>
          <p:spPr>
            <a:xfrm>
              <a:off x="6810489" y="3071657"/>
              <a:ext cx="61356" cy="36232"/>
            </a:xfrm>
            <a:custGeom>
              <a:rect b="b" l="l" r="r" t="t"/>
              <a:pathLst>
                <a:path extrusionOk="0" h="1409" w="2386">
                  <a:moveTo>
                    <a:pt x="1921" y="469"/>
                  </a:moveTo>
                  <a:lnTo>
                    <a:pt x="1921" y="941"/>
                  </a:lnTo>
                  <a:lnTo>
                    <a:pt x="473" y="941"/>
                  </a:lnTo>
                  <a:lnTo>
                    <a:pt x="473" y="469"/>
                  </a:lnTo>
                  <a:close/>
                  <a:moveTo>
                    <a:pt x="238" y="0"/>
                  </a:moveTo>
                  <a:cubicBezTo>
                    <a:pt x="109" y="0"/>
                    <a:pt x="1" y="105"/>
                    <a:pt x="1" y="235"/>
                  </a:cubicBezTo>
                  <a:lnTo>
                    <a:pt x="1" y="1175"/>
                  </a:lnTo>
                  <a:cubicBezTo>
                    <a:pt x="1" y="1304"/>
                    <a:pt x="109" y="1409"/>
                    <a:pt x="238" y="1409"/>
                  </a:cubicBezTo>
                  <a:lnTo>
                    <a:pt x="2151" y="1409"/>
                  </a:lnTo>
                  <a:cubicBezTo>
                    <a:pt x="2281" y="1409"/>
                    <a:pt x="2385" y="1304"/>
                    <a:pt x="2385" y="1175"/>
                  </a:cubicBezTo>
                  <a:lnTo>
                    <a:pt x="2385" y="235"/>
                  </a:lnTo>
                  <a:cubicBezTo>
                    <a:pt x="2385" y="105"/>
                    <a:pt x="2281" y="0"/>
                    <a:pt x="21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14"/>
            <p:cNvSpPr/>
            <p:nvPr/>
          </p:nvSpPr>
          <p:spPr>
            <a:xfrm>
              <a:off x="6639690" y="2908804"/>
              <a:ext cx="329692" cy="377959"/>
            </a:xfrm>
            <a:custGeom>
              <a:rect b="b" l="l" r="r" t="t"/>
              <a:pathLst>
                <a:path extrusionOk="0" h="14698" w="12821">
                  <a:moveTo>
                    <a:pt x="11650" y="469"/>
                  </a:moveTo>
                  <a:cubicBezTo>
                    <a:pt x="12035" y="469"/>
                    <a:pt x="12352" y="786"/>
                    <a:pt x="12352" y="1175"/>
                  </a:cubicBezTo>
                  <a:lnTo>
                    <a:pt x="12352" y="13527"/>
                  </a:lnTo>
                  <a:cubicBezTo>
                    <a:pt x="12352" y="13916"/>
                    <a:pt x="12035" y="14230"/>
                    <a:pt x="11650" y="14233"/>
                  </a:cubicBezTo>
                  <a:lnTo>
                    <a:pt x="1171" y="14233"/>
                  </a:lnTo>
                  <a:cubicBezTo>
                    <a:pt x="782" y="14230"/>
                    <a:pt x="468" y="13916"/>
                    <a:pt x="468" y="13527"/>
                  </a:cubicBezTo>
                  <a:lnTo>
                    <a:pt x="468" y="1175"/>
                  </a:lnTo>
                  <a:cubicBezTo>
                    <a:pt x="468" y="786"/>
                    <a:pt x="782" y="469"/>
                    <a:pt x="1171" y="469"/>
                  </a:cubicBezTo>
                  <a:close/>
                  <a:moveTo>
                    <a:pt x="1171" y="1"/>
                  </a:moveTo>
                  <a:cubicBezTo>
                    <a:pt x="526" y="4"/>
                    <a:pt x="4" y="526"/>
                    <a:pt x="0" y="1171"/>
                  </a:cubicBezTo>
                  <a:lnTo>
                    <a:pt x="0" y="13527"/>
                  </a:lnTo>
                  <a:cubicBezTo>
                    <a:pt x="4" y="14172"/>
                    <a:pt x="526" y="14698"/>
                    <a:pt x="1171" y="14698"/>
                  </a:cubicBezTo>
                  <a:lnTo>
                    <a:pt x="11650" y="14698"/>
                  </a:lnTo>
                  <a:cubicBezTo>
                    <a:pt x="12295" y="14698"/>
                    <a:pt x="12817" y="14172"/>
                    <a:pt x="12821" y="13527"/>
                  </a:cubicBezTo>
                  <a:lnTo>
                    <a:pt x="12821" y="1175"/>
                  </a:lnTo>
                  <a:cubicBezTo>
                    <a:pt x="12817" y="526"/>
                    <a:pt x="12295" y="4"/>
                    <a:pt x="1165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14"/>
            <p:cNvSpPr/>
            <p:nvPr/>
          </p:nvSpPr>
          <p:spPr>
            <a:xfrm>
              <a:off x="6883854" y="3119924"/>
              <a:ext cx="61459" cy="134695"/>
            </a:xfrm>
            <a:custGeom>
              <a:rect b="b" l="l" r="r" t="t"/>
              <a:pathLst>
                <a:path extrusionOk="0" h="5238" w="2390">
                  <a:moveTo>
                    <a:pt x="239" y="0"/>
                  </a:moveTo>
                  <a:cubicBezTo>
                    <a:pt x="109" y="0"/>
                    <a:pt x="1" y="105"/>
                    <a:pt x="1" y="234"/>
                  </a:cubicBezTo>
                  <a:lnTo>
                    <a:pt x="1" y="5004"/>
                  </a:lnTo>
                  <a:cubicBezTo>
                    <a:pt x="1" y="5133"/>
                    <a:pt x="109" y="5238"/>
                    <a:pt x="239" y="5238"/>
                  </a:cubicBezTo>
                  <a:lnTo>
                    <a:pt x="2151" y="5238"/>
                  </a:lnTo>
                  <a:cubicBezTo>
                    <a:pt x="2281" y="5238"/>
                    <a:pt x="2386" y="5133"/>
                    <a:pt x="2386" y="5004"/>
                  </a:cubicBezTo>
                  <a:lnTo>
                    <a:pt x="2386" y="2111"/>
                  </a:lnTo>
                  <a:cubicBezTo>
                    <a:pt x="2386" y="1954"/>
                    <a:pt x="2268" y="1876"/>
                    <a:pt x="2151" y="1876"/>
                  </a:cubicBezTo>
                  <a:cubicBezTo>
                    <a:pt x="2034" y="1876"/>
                    <a:pt x="1917" y="1954"/>
                    <a:pt x="1917" y="2111"/>
                  </a:cubicBezTo>
                  <a:lnTo>
                    <a:pt x="1917" y="4770"/>
                  </a:lnTo>
                  <a:lnTo>
                    <a:pt x="473" y="4770"/>
                  </a:lnTo>
                  <a:lnTo>
                    <a:pt x="473" y="468"/>
                  </a:lnTo>
                  <a:lnTo>
                    <a:pt x="1917" y="468"/>
                  </a:lnTo>
                  <a:lnTo>
                    <a:pt x="1917" y="1171"/>
                  </a:lnTo>
                  <a:cubicBezTo>
                    <a:pt x="1917" y="1301"/>
                    <a:pt x="2022" y="1405"/>
                    <a:pt x="2151" y="1405"/>
                  </a:cubicBezTo>
                  <a:cubicBezTo>
                    <a:pt x="2281" y="1405"/>
                    <a:pt x="2386" y="1301"/>
                    <a:pt x="2386" y="1171"/>
                  </a:cubicBezTo>
                  <a:lnTo>
                    <a:pt x="2386" y="234"/>
                  </a:lnTo>
                  <a:cubicBezTo>
                    <a:pt x="2389" y="105"/>
                    <a:pt x="2285" y="0"/>
                    <a:pt x="21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14"/>
            <p:cNvSpPr/>
            <p:nvPr/>
          </p:nvSpPr>
          <p:spPr>
            <a:xfrm>
              <a:off x="6663759" y="2940948"/>
              <a:ext cx="281554" cy="110626"/>
            </a:xfrm>
            <a:custGeom>
              <a:rect b="b" l="l" r="r" t="t"/>
              <a:pathLst>
                <a:path extrusionOk="0" h="4302" w="10949">
                  <a:moveTo>
                    <a:pt x="235" y="1"/>
                  </a:moveTo>
                  <a:cubicBezTo>
                    <a:pt x="105" y="1"/>
                    <a:pt x="1" y="105"/>
                    <a:pt x="1" y="235"/>
                  </a:cubicBezTo>
                  <a:lnTo>
                    <a:pt x="1" y="4068"/>
                  </a:lnTo>
                  <a:cubicBezTo>
                    <a:pt x="1" y="4197"/>
                    <a:pt x="105" y="4302"/>
                    <a:pt x="235" y="4302"/>
                  </a:cubicBezTo>
                  <a:lnTo>
                    <a:pt x="2151" y="4302"/>
                  </a:lnTo>
                  <a:cubicBezTo>
                    <a:pt x="2281" y="4302"/>
                    <a:pt x="2385" y="4197"/>
                    <a:pt x="2385" y="4068"/>
                  </a:cubicBezTo>
                  <a:cubicBezTo>
                    <a:pt x="2385" y="3938"/>
                    <a:pt x="2281" y="3833"/>
                    <a:pt x="2151" y="3833"/>
                  </a:cubicBezTo>
                  <a:lnTo>
                    <a:pt x="469" y="3833"/>
                  </a:lnTo>
                  <a:lnTo>
                    <a:pt x="469" y="469"/>
                  </a:lnTo>
                  <a:lnTo>
                    <a:pt x="10480" y="469"/>
                  </a:lnTo>
                  <a:lnTo>
                    <a:pt x="10480" y="3833"/>
                  </a:lnTo>
                  <a:lnTo>
                    <a:pt x="3088" y="3833"/>
                  </a:lnTo>
                  <a:cubicBezTo>
                    <a:pt x="2778" y="3833"/>
                    <a:pt x="2778" y="4302"/>
                    <a:pt x="3088" y="4302"/>
                  </a:cubicBezTo>
                  <a:lnTo>
                    <a:pt x="10714" y="4302"/>
                  </a:lnTo>
                  <a:cubicBezTo>
                    <a:pt x="10844" y="4302"/>
                    <a:pt x="10948" y="4197"/>
                    <a:pt x="10948" y="4068"/>
                  </a:cubicBezTo>
                  <a:lnTo>
                    <a:pt x="10948" y="235"/>
                  </a:lnTo>
                  <a:cubicBezTo>
                    <a:pt x="10948" y="105"/>
                    <a:pt x="10844" y="1"/>
                    <a:pt x="107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114"/>
            <p:cNvSpPr/>
            <p:nvPr/>
          </p:nvSpPr>
          <p:spPr>
            <a:xfrm>
              <a:off x="6882928" y="2965120"/>
              <a:ext cx="38187" cy="12086"/>
            </a:xfrm>
            <a:custGeom>
              <a:rect b="b" l="l" r="r" t="t"/>
              <a:pathLst>
                <a:path extrusionOk="0" h="470" w="1485">
                  <a:moveTo>
                    <a:pt x="314" y="1"/>
                  </a:moveTo>
                  <a:cubicBezTo>
                    <a:pt x="1" y="1"/>
                    <a:pt x="1" y="469"/>
                    <a:pt x="314" y="469"/>
                  </a:cubicBezTo>
                  <a:lnTo>
                    <a:pt x="1251" y="469"/>
                  </a:lnTo>
                  <a:cubicBezTo>
                    <a:pt x="1380" y="469"/>
                    <a:pt x="1485" y="365"/>
                    <a:pt x="1485" y="235"/>
                  </a:cubicBezTo>
                  <a:cubicBezTo>
                    <a:pt x="1485" y="105"/>
                    <a:pt x="1380" y="1"/>
                    <a:pt x="1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14"/>
            <p:cNvSpPr/>
            <p:nvPr/>
          </p:nvSpPr>
          <p:spPr>
            <a:xfrm>
              <a:off x="6882928" y="3013387"/>
              <a:ext cx="38187" cy="12060"/>
            </a:xfrm>
            <a:custGeom>
              <a:rect b="b" l="l" r="r" t="t"/>
              <a:pathLst>
                <a:path extrusionOk="0" h="469" w="1485">
                  <a:moveTo>
                    <a:pt x="314" y="1"/>
                  </a:moveTo>
                  <a:cubicBezTo>
                    <a:pt x="1" y="1"/>
                    <a:pt x="1" y="469"/>
                    <a:pt x="314" y="469"/>
                  </a:cubicBezTo>
                  <a:lnTo>
                    <a:pt x="1251" y="469"/>
                  </a:lnTo>
                  <a:cubicBezTo>
                    <a:pt x="1380" y="469"/>
                    <a:pt x="1485" y="364"/>
                    <a:pt x="1485" y="235"/>
                  </a:cubicBezTo>
                  <a:cubicBezTo>
                    <a:pt x="1485" y="105"/>
                    <a:pt x="1380" y="1"/>
                    <a:pt x="12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14"/>
            <p:cNvSpPr/>
            <p:nvPr/>
          </p:nvSpPr>
          <p:spPr>
            <a:xfrm>
              <a:off x="6884985" y="2981218"/>
              <a:ext cx="12060" cy="28132"/>
            </a:xfrm>
            <a:custGeom>
              <a:rect b="b" l="l" r="r" t="t"/>
              <a:pathLst>
                <a:path extrusionOk="0" h="1094" w="469">
                  <a:moveTo>
                    <a:pt x="234" y="1"/>
                  </a:moveTo>
                  <a:cubicBezTo>
                    <a:pt x="117" y="1"/>
                    <a:pt x="0" y="79"/>
                    <a:pt x="0" y="236"/>
                  </a:cubicBezTo>
                  <a:lnTo>
                    <a:pt x="0" y="859"/>
                  </a:lnTo>
                  <a:cubicBezTo>
                    <a:pt x="0" y="989"/>
                    <a:pt x="104" y="1093"/>
                    <a:pt x="234" y="1093"/>
                  </a:cubicBezTo>
                  <a:cubicBezTo>
                    <a:pt x="364" y="1093"/>
                    <a:pt x="468" y="989"/>
                    <a:pt x="468" y="859"/>
                  </a:cubicBezTo>
                  <a:lnTo>
                    <a:pt x="468" y="236"/>
                  </a:lnTo>
                  <a:cubicBezTo>
                    <a:pt x="468" y="79"/>
                    <a:pt x="351" y="1"/>
                    <a:pt x="2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7" name="Google Shape;7717;p114"/>
          <p:cNvGrpSpPr/>
          <p:nvPr/>
        </p:nvGrpSpPr>
        <p:grpSpPr>
          <a:xfrm>
            <a:off x="2789563" y="2908778"/>
            <a:ext cx="406503" cy="378011"/>
            <a:chOff x="2789563" y="2908778"/>
            <a:chExt cx="406503" cy="378011"/>
          </a:xfrm>
        </p:grpSpPr>
        <p:sp>
          <p:nvSpPr>
            <p:cNvPr id="7718" name="Google Shape;7718;p114"/>
            <p:cNvSpPr/>
            <p:nvPr/>
          </p:nvSpPr>
          <p:spPr>
            <a:xfrm>
              <a:off x="2789563" y="2908778"/>
              <a:ext cx="406503" cy="378011"/>
            </a:xfrm>
            <a:custGeom>
              <a:rect b="b" l="l" r="r" t="t"/>
              <a:pathLst>
                <a:path extrusionOk="0" h="14700" w="15808">
                  <a:moveTo>
                    <a:pt x="7897" y="0"/>
                  </a:moveTo>
                  <a:cubicBezTo>
                    <a:pt x="6173" y="0"/>
                    <a:pt x="4445" y="605"/>
                    <a:pt x="3055" y="1824"/>
                  </a:cubicBezTo>
                  <a:cubicBezTo>
                    <a:pt x="2860" y="1985"/>
                    <a:pt x="3015" y="2244"/>
                    <a:pt x="3206" y="2244"/>
                  </a:cubicBezTo>
                  <a:cubicBezTo>
                    <a:pt x="3258" y="2244"/>
                    <a:pt x="3313" y="2224"/>
                    <a:pt x="3365" y="2177"/>
                  </a:cubicBezTo>
                  <a:cubicBezTo>
                    <a:pt x="4618" y="1075"/>
                    <a:pt x="6228" y="470"/>
                    <a:pt x="7896" y="470"/>
                  </a:cubicBezTo>
                  <a:cubicBezTo>
                    <a:pt x="11690" y="470"/>
                    <a:pt x="14777" y="3557"/>
                    <a:pt x="14777" y="7350"/>
                  </a:cubicBezTo>
                  <a:cubicBezTo>
                    <a:pt x="14777" y="11147"/>
                    <a:pt x="11690" y="14234"/>
                    <a:pt x="7896" y="14234"/>
                  </a:cubicBezTo>
                  <a:cubicBezTo>
                    <a:pt x="4103" y="14234"/>
                    <a:pt x="1016" y="11147"/>
                    <a:pt x="1016" y="7350"/>
                  </a:cubicBezTo>
                  <a:cubicBezTo>
                    <a:pt x="1016" y="5682"/>
                    <a:pt x="1621" y="4072"/>
                    <a:pt x="2720" y="2819"/>
                  </a:cubicBezTo>
                  <a:cubicBezTo>
                    <a:pt x="2883" y="2642"/>
                    <a:pt x="2724" y="2419"/>
                    <a:pt x="2547" y="2419"/>
                  </a:cubicBezTo>
                  <a:cubicBezTo>
                    <a:pt x="2486" y="2419"/>
                    <a:pt x="2423" y="2445"/>
                    <a:pt x="2370" y="2509"/>
                  </a:cubicBezTo>
                  <a:cubicBezTo>
                    <a:pt x="440" y="4710"/>
                    <a:pt x="0" y="7851"/>
                    <a:pt x="1254" y="10495"/>
                  </a:cubicBezTo>
                  <a:cubicBezTo>
                    <a:pt x="2472" y="13069"/>
                    <a:pt x="5062" y="14699"/>
                    <a:pt x="7893" y="14699"/>
                  </a:cubicBezTo>
                  <a:cubicBezTo>
                    <a:pt x="7974" y="14699"/>
                    <a:pt x="8056" y="14698"/>
                    <a:pt x="8138" y="14695"/>
                  </a:cubicBezTo>
                  <a:cubicBezTo>
                    <a:pt x="11066" y="14602"/>
                    <a:pt x="13656" y="12775"/>
                    <a:pt x="14734" y="10052"/>
                  </a:cubicBezTo>
                  <a:cubicBezTo>
                    <a:pt x="15807" y="7329"/>
                    <a:pt x="15166" y="4223"/>
                    <a:pt x="13094" y="2156"/>
                  </a:cubicBezTo>
                  <a:cubicBezTo>
                    <a:pt x="11664" y="724"/>
                    <a:pt x="9783" y="0"/>
                    <a:pt x="789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14"/>
            <p:cNvSpPr/>
            <p:nvPr/>
          </p:nvSpPr>
          <p:spPr>
            <a:xfrm>
              <a:off x="2912095" y="3039051"/>
              <a:ext cx="144827" cy="136701"/>
            </a:xfrm>
            <a:custGeom>
              <a:rect b="b" l="l" r="r" t="t"/>
              <a:pathLst>
                <a:path extrusionOk="0" h="5316" w="5632">
                  <a:moveTo>
                    <a:pt x="3130" y="565"/>
                  </a:moveTo>
                  <a:cubicBezTo>
                    <a:pt x="3579" y="565"/>
                    <a:pt x="4019" y="740"/>
                    <a:pt x="4349" y="1070"/>
                  </a:cubicBezTo>
                  <a:cubicBezTo>
                    <a:pt x="4839" y="1560"/>
                    <a:pt x="4987" y="2302"/>
                    <a:pt x="4720" y="2943"/>
                  </a:cubicBezTo>
                  <a:cubicBezTo>
                    <a:pt x="4453" y="3588"/>
                    <a:pt x="3827" y="4006"/>
                    <a:pt x="3131" y="4006"/>
                  </a:cubicBezTo>
                  <a:cubicBezTo>
                    <a:pt x="2180" y="4006"/>
                    <a:pt x="1413" y="3235"/>
                    <a:pt x="1413" y="2284"/>
                  </a:cubicBezTo>
                  <a:cubicBezTo>
                    <a:pt x="1413" y="1589"/>
                    <a:pt x="1831" y="962"/>
                    <a:pt x="2472" y="696"/>
                  </a:cubicBezTo>
                  <a:cubicBezTo>
                    <a:pt x="2685" y="607"/>
                    <a:pt x="2909" y="565"/>
                    <a:pt x="3130" y="565"/>
                  </a:cubicBezTo>
                  <a:close/>
                  <a:moveTo>
                    <a:pt x="1084" y="0"/>
                  </a:moveTo>
                  <a:cubicBezTo>
                    <a:pt x="1029" y="0"/>
                    <a:pt x="971" y="22"/>
                    <a:pt x="920" y="72"/>
                  </a:cubicBezTo>
                  <a:cubicBezTo>
                    <a:pt x="332" y="660"/>
                    <a:pt x="1" y="1456"/>
                    <a:pt x="5" y="2284"/>
                  </a:cubicBezTo>
                  <a:cubicBezTo>
                    <a:pt x="5" y="2414"/>
                    <a:pt x="109" y="2518"/>
                    <a:pt x="239" y="2518"/>
                  </a:cubicBezTo>
                  <a:cubicBezTo>
                    <a:pt x="368" y="2518"/>
                    <a:pt x="473" y="2414"/>
                    <a:pt x="473" y="2284"/>
                  </a:cubicBezTo>
                  <a:cubicBezTo>
                    <a:pt x="473" y="2018"/>
                    <a:pt x="512" y="1751"/>
                    <a:pt x="592" y="1495"/>
                  </a:cubicBezTo>
                  <a:lnTo>
                    <a:pt x="1031" y="1675"/>
                  </a:lnTo>
                  <a:cubicBezTo>
                    <a:pt x="793" y="2493"/>
                    <a:pt x="1049" y="3372"/>
                    <a:pt x="1690" y="3934"/>
                  </a:cubicBezTo>
                  <a:cubicBezTo>
                    <a:pt x="2098" y="4289"/>
                    <a:pt x="2612" y="4475"/>
                    <a:pt x="3133" y="4475"/>
                  </a:cubicBezTo>
                  <a:cubicBezTo>
                    <a:pt x="3432" y="4475"/>
                    <a:pt x="3734" y="4413"/>
                    <a:pt x="4018" y="4287"/>
                  </a:cubicBezTo>
                  <a:lnTo>
                    <a:pt x="4252" y="4694"/>
                  </a:lnTo>
                  <a:cubicBezTo>
                    <a:pt x="4115" y="4759"/>
                    <a:pt x="3967" y="4813"/>
                    <a:pt x="3819" y="4853"/>
                  </a:cubicBezTo>
                  <a:cubicBezTo>
                    <a:pt x="3541" y="4929"/>
                    <a:pt x="3622" y="5316"/>
                    <a:pt x="3873" y="5316"/>
                  </a:cubicBezTo>
                  <a:cubicBezTo>
                    <a:pt x="3894" y="5316"/>
                    <a:pt x="3918" y="5313"/>
                    <a:pt x="3942" y="5307"/>
                  </a:cubicBezTo>
                  <a:cubicBezTo>
                    <a:pt x="4205" y="5235"/>
                    <a:pt x="4457" y="5130"/>
                    <a:pt x="4695" y="4993"/>
                  </a:cubicBezTo>
                  <a:lnTo>
                    <a:pt x="4698" y="4993"/>
                  </a:lnTo>
                  <a:cubicBezTo>
                    <a:pt x="4933" y="4856"/>
                    <a:pt x="5149" y="4691"/>
                    <a:pt x="5343" y="4500"/>
                  </a:cubicBezTo>
                  <a:cubicBezTo>
                    <a:pt x="5437" y="4410"/>
                    <a:pt x="5437" y="4258"/>
                    <a:pt x="5343" y="4165"/>
                  </a:cubicBezTo>
                  <a:cubicBezTo>
                    <a:pt x="5298" y="4120"/>
                    <a:pt x="5239" y="4097"/>
                    <a:pt x="5179" y="4097"/>
                  </a:cubicBezTo>
                  <a:cubicBezTo>
                    <a:pt x="5119" y="4097"/>
                    <a:pt x="5059" y="4120"/>
                    <a:pt x="5012" y="4165"/>
                  </a:cubicBezTo>
                  <a:cubicBezTo>
                    <a:pt x="4904" y="4273"/>
                    <a:pt x="4785" y="4374"/>
                    <a:pt x="4659" y="4460"/>
                  </a:cubicBezTo>
                  <a:lnTo>
                    <a:pt x="4425" y="4053"/>
                  </a:lnTo>
                  <a:cubicBezTo>
                    <a:pt x="5556" y="3224"/>
                    <a:pt x="5631" y="1560"/>
                    <a:pt x="4572" y="638"/>
                  </a:cubicBezTo>
                  <a:cubicBezTo>
                    <a:pt x="4153" y="270"/>
                    <a:pt x="3642" y="95"/>
                    <a:pt x="3136" y="95"/>
                  </a:cubicBezTo>
                  <a:cubicBezTo>
                    <a:pt x="2368" y="95"/>
                    <a:pt x="1612" y="498"/>
                    <a:pt x="1208" y="1243"/>
                  </a:cubicBezTo>
                  <a:lnTo>
                    <a:pt x="772" y="1063"/>
                  </a:lnTo>
                  <a:cubicBezTo>
                    <a:pt x="898" y="818"/>
                    <a:pt x="1060" y="598"/>
                    <a:pt x="1251" y="404"/>
                  </a:cubicBezTo>
                  <a:cubicBezTo>
                    <a:pt x="1423" y="235"/>
                    <a:pt x="1267" y="0"/>
                    <a:pt x="10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14"/>
            <p:cNvSpPr/>
            <p:nvPr/>
          </p:nvSpPr>
          <p:spPr>
            <a:xfrm>
              <a:off x="2984637" y="3177243"/>
              <a:ext cx="65779" cy="25149"/>
            </a:xfrm>
            <a:custGeom>
              <a:rect b="b" l="l" r="r" t="t"/>
              <a:pathLst>
                <a:path extrusionOk="0" h="978" w="2558">
                  <a:moveTo>
                    <a:pt x="2224" y="1"/>
                  </a:moveTo>
                  <a:cubicBezTo>
                    <a:pt x="2189" y="1"/>
                    <a:pt x="2151" y="9"/>
                    <a:pt x="2112" y="30"/>
                  </a:cubicBezTo>
                  <a:lnTo>
                    <a:pt x="2112" y="26"/>
                  </a:lnTo>
                  <a:cubicBezTo>
                    <a:pt x="1564" y="343"/>
                    <a:pt x="944" y="509"/>
                    <a:pt x="310" y="509"/>
                  </a:cubicBezTo>
                  <a:cubicBezTo>
                    <a:pt x="1" y="509"/>
                    <a:pt x="1" y="977"/>
                    <a:pt x="310" y="977"/>
                  </a:cubicBezTo>
                  <a:cubicBezTo>
                    <a:pt x="1027" y="977"/>
                    <a:pt x="1726" y="790"/>
                    <a:pt x="2346" y="433"/>
                  </a:cubicBezTo>
                  <a:cubicBezTo>
                    <a:pt x="2557" y="295"/>
                    <a:pt x="2429" y="1"/>
                    <a:pt x="22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14"/>
            <p:cNvSpPr/>
            <p:nvPr/>
          </p:nvSpPr>
          <p:spPr>
            <a:xfrm>
              <a:off x="2888103" y="3006290"/>
              <a:ext cx="62565" cy="97537"/>
            </a:xfrm>
            <a:custGeom>
              <a:rect b="b" l="l" r="r" t="t"/>
              <a:pathLst>
                <a:path extrusionOk="0" h="3793" w="2433">
                  <a:moveTo>
                    <a:pt x="2161" y="1"/>
                  </a:moveTo>
                  <a:cubicBezTo>
                    <a:pt x="2117" y="1"/>
                    <a:pt x="2072" y="13"/>
                    <a:pt x="2033" y="39"/>
                  </a:cubicBezTo>
                  <a:cubicBezTo>
                    <a:pt x="775" y="766"/>
                    <a:pt x="1" y="2106"/>
                    <a:pt x="1" y="3558"/>
                  </a:cubicBezTo>
                  <a:cubicBezTo>
                    <a:pt x="1" y="3688"/>
                    <a:pt x="105" y="3792"/>
                    <a:pt x="235" y="3792"/>
                  </a:cubicBezTo>
                  <a:cubicBezTo>
                    <a:pt x="365" y="3792"/>
                    <a:pt x="469" y="3688"/>
                    <a:pt x="469" y="3558"/>
                  </a:cubicBezTo>
                  <a:cubicBezTo>
                    <a:pt x="473" y="2276"/>
                    <a:pt x="1157" y="1087"/>
                    <a:pt x="2267" y="446"/>
                  </a:cubicBezTo>
                  <a:cubicBezTo>
                    <a:pt x="2386" y="385"/>
                    <a:pt x="2432" y="233"/>
                    <a:pt x="2364" y="118"/>
                  </a:cubicBezTo>
                  <a:cubicBezTo>
                    <a:pt x="2320" y="41"/>
                    <a:pt x="2241" y="1"/>
                    <a:pt x="21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14"/>
            <p:cNvSpPr/>
            <p:nvPr/>
          </p:nvSpPr>
          <p:spPr>
            <a:xfrm>
              <a:off x="2867454" y="3004953"/>
              <a:ext cx="47084" cy="67142"/>
            </a:xfrm>
            <a:custGeom>
              <a:rect b="b" l="l" r="r" t="t"/>
              <a:pathLst>
                <a:path extrusionOk="0" h="2611" w="1831">
                  <a:moveTo>
                    <a:pt x="1492" y="1"/>
                  </a:moveTo>
                  <a:cubicBezTo>
                    <a:pt x="1438" y="1"/>
                    <a:pt x="1381" y="22"/>
                    <a:pt x="1330" y="73"/>
                  </a:cubicBezTo>
                  <a:cubicBezTo>
                    <a:pt x="710" y="692"/>
                    <a:pt x="260" y="1467"/>
                    <a:pt x="33" y="2317"/>
                  </a:cubicBezTo>
                  <a:cubicBezTo>
                    <a:pt x="1" y="2443"/>
                    <a:pt x="76" y="2569"/>
                    <a:pt x="199" y="2602"/>
                  </a:cubicBezTo>
                  <a:cubicBezTo>
                    <a:pt x="220" y="2608"/>
                    <a:pt x="242" y="2611"/>
                    <a:pt x="263" y="2611"/>
                  </a:cubicBezTo>
                  <a:cubicBezTo>
                    <a:pt x="366" y="2611"/>
                    <a:pt x="460" y="2541"/>
                    <a:pt x="487" y="2436"/>
                  </a:cubicBezTo>
                  <a:cubicBezTo>
                    <a:pt x="692" y="1669"/>
                    <a:pt x="1099" y="966"/>
                    <a:pt x="1661" y="404"/>
                  </a:cubicBezTo>
                  <a:cubicBezTo>
                    <a:pt x="1830" y="235"/>
                    <a:pt x="1674" y="1"/>
                    <a:pt x="149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14"/>
            <p:cNvSpPr/>
            <p:nvPr/>
          </p:nvSpPr>
          <p:spPr>
            <a:xfrm>
              <a:off x="2827801" y="2932899"/>
              <a:ext cx="329718" cy="329795"/>
            </a:xfrm>
            <a:custGeom>
              <a:rect b="b" l="l" r="r" t="t"/>
              <a:pathLst>
                <a:path extrusionOk="0" h="12825" w="12822">
                  <a:moveTo>
                    <a:pt x="6409" y="0"/>
                  </a:moveTo>
                  <a:cubicBezTo>
                    <a:pt x="2875" y="0"/>
                    <a:pt x="1" y="2878"/>
                    <a:pt x="1" y="6412"/>
                  </a:cubicBezTo>
                  <a:cubicBezTo>
                    <a:pt x="1" y="9950"/>
                    <a:pt x="2875" y="12824"/>
                    <a:pt x="6409" y="12824"/>
                  </a:cubicBezTo>
                  <a:cubicBezTo>
                    <a:pt x="7944" y="12824"/>
                    <a:pt x="9424" y="12277"/>
                    <a:pt x="10588" y="11279"/>
                  </a:cubicBezTo>
                  <a:cubicBezTo>
                    <a:pt x="10768" y="11116"/>
                    <a:pt x="10619" y="10866"/>
                    <a:pt x="10431" y="10866"/>
                  </a:cubicBezTo>
                  <a:cubicBezTo>
                    <a:pt x="10382" y="10866"/>
                    <a:pt x="10331" y="10883"/>
                    <a:pt x="10282" y="10922"/>
                  </a:cubicBezTo>
                  <a:cubicBezTo>
                    <a:pt x="9205" y="11848"/>
                    <a:pt x="7832" y="12356"/>
                    <a:pt x="6409" y="12356"/>
                  </a:cubicBezTo>
                  <a:cubicBezTo>
                    <a:pt x="3135" y="12356"/>
                    <a:pt x="466" y="9690"/>
                    <a:pt x="466" y="6412"/>
                  </a:cubicBezTo>
                  <a:cubicBezTo>
                    <a:pt x="466" y="3134"/>
                    <a:pt x="3131" y="468"/>
                    <a:pt x="6409" y="468"/>
                  </a:cubicBezTo>
                  <a:cubicBezTo>
                    <a:pt x="9687" y="468"/>
                    <a:pt x="12353" y="3134"/>
                    <a:pt x="12353" y="6412"/>
                  </a:cubicBezTo>
                  <a:cubicBezTo>
                    <a:pt x="12353" y="7835"/>
                    <a:pt x="11845" y="9208"/>
                    <a:pt x="10919" y="10285"/>
                  </a:cubicBezTo>
                  <a:cubicBezTo>
                    <a:pt x="10837" y="10386"/>
                    <a:pt x="10847" y="10533"/>
                    <a:pt x="10945" y="10616"/>
                  </a:cubicBezTo>
                  <a:cubicBezTo>
                    <a:pt x="10988" y="10653"/>
                    <a:pt x="11042" y="10672"/>
                    <a:pt x="11096" y="10672"/>
                  </a:cubicBezTo>
                  <a:cubicBezTo>
                    <a:pt x="11162" y="10672"/>
                    <a:pt x="11229" y="10644"/>
                    <a:pt x="11276" y="10591"/>
                  </a:cubicBezTo>
                  <a:cubicBezTo>
                    <a:pt x="12274" y="9427"/>
                    <a:pt x="12821" y="7947"/>
                    <a:pt x="12821" y="6412"/>
                  </a:cubicBezTo>
                  <a:cubicBezTo>
                    <a:pt x="12821" y="2878"/>
                    <a:pt x="9947" y="0"/>
                    <a:pt x="64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14"/>
            <p:cNvSpPr/>
            <p:nvPr/>
          </p:nvSpPr>
          <p:spPr>
            <a:xfrm>
              <a:off x="2962034" y="3212833"/>
              <a:ext cx="12163" cy="12060"/>
            </a:xfrm>
            <a:custGeom>
              <a:rect b="b" l="l" r="r" t="t"/>
              <a:pathLst>
                <a:path extrusionOk="0" h="469" w="473">
                  <a:moveTo>
                    <a:pt x="238" y="0"/>
                  </a:moveTo>
                  <a:cubicBezTo>
                    <a:pt x="109" y="0"/>
                    <a:pt x="1" y="105"/>
                    <a:pt x="1" y="234"/>
                  </a:cubicBezTo>
                  <a:cubicBezTo>
                    <a:pt x="1" y="364"/>
                    <a:pt x="109" y="469"/>
                    <a:pt x="238" y="469"/>
                  </a:cubicBezTo>
                  <a:cubicBezTo>
                    <a:pt x="364" y="469"/>
                    <a:pt x="472" y="364"/>
                    <a:pt x="472" y="234"/>
                  </a:cubicBezTo>
                  <a:cubicBezTo>
                    <a:pt x="472" y="105"/>
                    <a:pt x="364" y="0"/>
                    <a:pt x="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14"/>
            <p:cNvSpPr/>
            <p:nvPr/>
          </p:nvSpPr>
          <p:spPr>
            <a:xfrm>
              <a:off x="2948430" y="2975123"/>
              <a:ext cx="12060" cy="12086"/>
            </a:xfrm>
            <a:custGeom>
              <a:rect b="b" l="l" r="r" t="t"/>
              <a:pathLst>
                <a:path extrusionOk="0" h="470" w="469">
                  <a:moveTo>
                    <a:pt x="234" y="1"/>
                  </a:moveTo>
                  <a:cubicBezTo>
                    <a:pt x="105" y="1"/>
                    <a:pt x="0" y="105"/>
                    <a:pt x="0" y="235"/>
                  </a:cubicBezTo>
                  <a:cubicBezTo>
                    <a:pt x="0" y="365"/>
                    <a:pt x="105" y="469"/>
                    <a:pt x="234" y="469"/>
                  </a:cubicBezTo>
                  <a:cubicBezTo>
                    <a:pt x="364" y="469"/>
                    <a:pt x="468" y="365"/>
                    <a:pt x="468" y="235"/>
                  </a:cubicBezTo>
                  <a:cubicBezTo>
                    <a:pt x="468" y="105"/>
                    <a:pt x="364" y="1"/>
                    <a:pt x="2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14"/>
            <p:cNvSpPr/>
            <p:nvPr/>
          </p:nvSpPr>
          <p:spPr>
            <a:xfrm>
              <a:off x="2968617" y="2972269"/>
              <a:ext cx="46801" cy="44281"/>
            </a:xfrm>
            <a:custGeom>
              <a:rect b="b" l="l" r="r" t="t"/>
              <a:pathLst>
                <a:path extrusionOk="0" h="1722" w="1820">
                  <a:moveTo>
                    <a:pt x="937" y="467"/>
                  </a:moveTo>
                  <a:cubicBezTo>
                    <a:pt x="1066" y="467"/>
                    <a:pt x="1196" y="530"/>
                    <a:pt x="1272" y="663"/>
                  </a:cubicBezTo>
                  <a:cubicBezTo>
                    <a:pt x="1430" y="934"/>
                    <a:pt x="1223" y="1252"/>
                    <a:pt x="937" y="1252"/>
                  </a:cubicBezTo>
                  <a:cubicBezTo>
                    <a:pt x="904" y="1252"/>
                    <a:pt x="871" y="1248"/>
                    <a:pt x="836" y="1239"/>
                  </a:cubicBezTo>
                  <a:cubicBezTo>
                    <a:pt x="624" y="1182"/>
                    <a:pt x="501" y="966"/>
                    <a:pt x="559" y="760"/>
                  </a:cubicBezTo>
                  <a:lnTo>
                    <a:pt x="555" y="760"/>
                  </a:lnTo>
                  <a:cubicBezTo>
                    <a:pt x="606" y="570"/>
                    <a:pt x="771" y="467"/>
                    <a:pt x="937" y="467"/>
                  </a:cubicBezTo>
                  <a:close/>
                  <a:moveTo>
                    <a:pt x="931" y="0"/>
                  </a:moveTo>
                  <a:cubicBezTo>
                    <a:pt x="528" y="0"/>
                    <a:pt x="169" y="285"/>
                    <a:pt x="87" y="692"/>
                  </a:cubicBezTo>
                  <a:cubicBezTo>
                    <a:pt x="0" y="1138"/>
                    <a:pt x="271" y="1574"/>
                    <a:pt x="710" y="1690"/>
                  </a:cubicBezTo>
                  <a:cubicBezTo>
                    <a:pt x="782" y="1711"/>
                    <a:pt x="858" y="1722"/>
                    <a:pt x="933" y="1722"/>
                  </a:cubicBezTo>
                  <a:cubicBezTo>
                    <a:pt x="1387" y="1718"/>
                    <a:pt x="1762" y="1365"/>
                    <a:pt x="1791" y="915"/>
                  </a:cubicBezTo>
                  <a:cubicBezTo>
                    <a:pt x="1820" y="461"/>
                    <a:pt x="1492" y="65"/>
                    <a:pt x="1041" y="7"/>
                  </a:cubicBezTo>
                  <a:cubicBezTo>
                    <a:pt x="1004" y="3"/>
                    <a:pt x="968" y="0"/>
                    <a:pt x="9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14"/>
            <p:cNvSpPr/>
            <p:nvPr/>
          </p:nvSpPr>
          <p:spPr>
            <a:xfrm>
              <a:off x="2880054" y="3138079"/>
              <a:ext cx="74213" cy="65702"/>
            </a:xfrm>
            <a:custGeom>
              <a:rect b="b" l="l" r="r" t="t"/>
              <a:pathLst>
                <a:path extrusionOk="0" h="2555" w="2886">
                  <a:moveTo>
                    <a:pt x="1117" y="470"/>
                  </a:moveTo>
                  <a:cubicBezTo>
                    <a:pt x="1236" y="470"/>
                    <a:pt x="1354" y="524"/>
                    <a:pt x="1431" y="627"/>
                  </a:cubicBezTo>
                  <a:lnTo>
                    <a:pt x="1373" y="670"/>
                  </a:lnTo>
                  <a:cubicBezTo>
                    <a:pt x="1169" y="819"/>
                    <a:pt x="1314" y="1096"/>
                    <a:pt x="1511" y="1096"/>
                  </a:cubicBezTo>
                  <a:cubicBezTo>
                    <a:pt x="1557" y="1096"/>
                    <a:pt x="1606" y="1080"/>
                    <a:pt x="1654" y="1045"/>
                  </a:cubicBezTo>
                  <a:lnTo>
                    <a:pt x="1733" y="984"/>
                  </a:lnTo>
                  <a:cubicBezTo>
                    <a:pt x="1874" y="1131"/>
                    <a:pt x="2025" y="1265"/>
                    <a:pt x="2187" y="1384"/>
                  </a:cubicBezTo>
                  <a:cubicBezTo>
                    <a:pt x="2490" y="1610"/>
                    <a:pt x="2328" y="2090"/>
                    <a:pt x="1953" y="2090"/>
                  </a:cubicBezTo>
                  <a:cubicBezTo>
                    <a:pt x="1867" y="2090"/>
                    <a:pt x="1787" y="2061"/>
                    <a:pt x="1719" y="2010"/>
                  </a:cubicBezTo>
                  <a:lnTo>
                    <a:pt x="1769" y="1942"/>
                  </a:lnTo>
                  <a:cubicBezTo>
                    <a:pt x="1905" y="1762"/>
                    <a:pt x="1745" y="1566"/>
                    <a:pt x="1576" y="1566"/>
                  </a:cubicBezTo>
                  <a:cubicBezTo>
                    <a:pt x="1511" y="1566"/>
                    <a:pt x="1446" y="1595"/>
                    <a:pt x="1395" y="1664"/>
                  </a:cubicBezTo>
                  <a:lnTo>
                    <a:pt x="1359" y="1711"/>
                  </a:lnTo>
                  <a:cubicBezTo>
                    <a:pt x="1153" y="1524"/>
                    <a:pt x="966" y="1315"/>
                    <a:pt x="804" y="1095"/>
                  </a:cubicBezTo>
                  <a:cubicBezTo>
                    <a:pt x="674" y="919"/>
                    <a:pt x="710" y="674"/>
                    <a:pt x="883" y="548"/>
                  </a:cubicBezTo>
                  <a:cubicBezTo>
                    <a:pt x="953" y="495"/>
                    <a:pt x="1035" y="470"/>
                    <a:pt x="1117" y="470"/>
                  </a:cubicBezTo>
                  <a:close/>
                  <a:moveTo>
                    <a:pt x="1114" y="0"/>
                  </a:moveTo>
                  <a:cubicBezTo>
                    <a:pt x="408" y="0"/>
                    <a:pt x="1" y="804"/>
                    <a:pt x="426" y="1373"/>
                  </a:cubicBezTo>
                  <a:cubicBezTo>
                    <a:pt x="660" y="1686"/>
                    <a:pt x="930" y="1971"/>
                    <a:pt x="1233" y="2223"/>
                  </a:cubicBezTo>
                  <a:cubicBezTo>
                    <a:pt x="1240" y="2230"/>
                    <a:pt x="1247" y="2237"/>
                    <a:pt x="1254" y="2241"/>
                  </a:cubicBezTo>
                  <a:lnTo>
                    <a:pt x="1258" y="2241"/>
                  </a:lnTo>
                  <a:cubicBezTo>
                    <a:pt x="1315" y="2291"/>
                    <a:pt x="1377" y="2338"/>
                    <a:pt x="1438" y="2385"/>
                  </a:cubicBezTo>
                  <a:cubicBezTo>
                    <a:pt x="1586" y="2497"/>
                    <a:pt x="1766" y="2554"/>
                    <a:pt x="1949" y="2554"/>
                  </a:cubicBezTo>
                  <a:cubicBezTo>
                    <a:pt x="2320" y="2554"/>
                    <a:pt x="2652" y="2320"/>
                    <a:pt x="2767" y="1967"/>
                  </a:cubicBezTo>
                  <a:cubicBezTo>
                    <a:pt x="2886" y="1614"/>
                    <a:pt x="2764" y="1229"/>
                    <a:pt x="2465" y="1005"/>
                  </a:cubicBezTo>
                  <a:cubicBezTo>
                    <a:pt x="2212" y="818"/>
                    <a:pt x="1993" y="595"/>
                    <a:pt x="1805" y="346"/>
                  </a:cubicBezTo>
                  <a:cubicBezTo>
                    <a:pt x="1640" y="126"/>
                    <a:pt x="1384" y="0"/>
                    <a:pt x="11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14"/>
            <p:cNvSpPr/>
            <p:nvPr/>
          </p:nvSpPr>
          <p:spPr>
            <a:xfrm>
              <a:off x="3063479" y="3087703"/>
              <a:ext cx="55493" cy="73673"/>
            </a:xfrm>
            <a:custGeom>
              <a:rect b="b" l="l" r="r" t="t"/>
              <a:pathLst>
                <a:path extrusionOk="0" h="2865" w="2158">
                  <a:moveTo>
                    <a:pt x="1283" y="468"/>
                  </a:moveTo>
                  <a:lnTo>
                    <a:pt x="1283" y="471"/>
                  </a:lnTo>
                  <a:cubicBezTo>
                    <a:pt x="1297" y="471"/>
                    <a:pt x="1311" y="471"/>
                    <a:pt x="1329" y="475"/>
                  </a:cubicBezTo>
                  <a:cubicBezTo>
                    <a:pt x="1542" y="500"/>
                    <a:pt x="1697" y="695"/>
                    <a:pt x="1672" y="907"/>
                  </a:cubicBezTo>
                  <a:cubicBezTo>
                    <a:pt x="1639" y="1181"/>
                    <a:pt x="1582" y="1455"/>
                    <a:pt x="1499" y="1718"/>
                  </a:cubicBezTo>
                  <a:lnTo>
                    <a:pt x="1445" y="1696"/>
                  </a:lnTo>
                  <a:cubicBezTo>
                    <a:pt x="1409" y="1680"/>
                    <a:pt x="1374" y="1673"/>
                    <a:pt x="1342" y="1673"/>
                  </a:cubicBezTo>
                  <a:cubicBezTo>
                    <a:pt x="1117" y="1673"/>
                    <a:pt x="1005" y="2018"/>
                    <a:pt x="1257" y="2125"/>
                  </a:cubicBezTo>
                  <a:lnTo>
                    <a:pt x="1337" y="2161"/>
                  </a:lnTo>
                  <a:cubicBezTo>
                    <a:pt x="1272" y="2308"/>
                    <a:pt x="1129" y="2396"/>
                    <a:pt x="978" y="2396"/>
                  </a:cubicBezTo>
                  <a:cubicBezTo>
                    <a:pt x="926" y="2396"/>
                    <a:pt x="873" y="2385"/>
                    <a:pt x="821" y="2363"/>
                  </a:cubicBezTo>
                  <a:cubicBezTo>
                    <a:pt x="623" y="2276"/>
                    <a:pt x="533" y="2049"/>
                    <a:pt x="616" y="1851"/>
                  </a:cubicBezTo>
                  <a:cubicBezTo>
                    <a:pt x="695" y="1664"/>
                    <a:pt x="760" y="1473"/>
                    <a:pt x="811" y="1278"/>
                  </a:cubicBezTo>
                  <a:lnTo>
                    <a:pt x="912" y="1289"/>
                  </a:lnTo>
                  <a:lnTo>
                    <a:pt x="937" y="1289"/>
                  </a:lnTo>
                  <a:cubicBezTo>
                    <a:pt x="1232" y="1286"/>
                    <a:pt x="1254" y="857"/>
                    <a:pt x="966" y="821"/>
                  </a:cubicBezTo>
                  <a:lnTo>
                    <a:pt x="893" y="814"/>
                  </a:lnTo>
                  <a:cubicBezTo>
                    <a:pt x="919" y="616"/>
                    <a:pt x="1084" y="468"/>
                    <a:pt x="1283" y="468"/>
                  </a:cubicBezTo>
                  <a:close/>
                  <a:moveTo>
                    <a:pt x="1290" y="1"/>
                  </a:moveTo>
                  <a:cubicBezTo>
                    <a:pt x="886" y="1"/>
                    <a:pt x="486" y="278"/>
                    <a:pt x="429" y="763"/>
                  </a:cubicBezTo>
                  <a:cubicBezTo>
                    <a:pt x="393" y="1073"/>
                    <a:pt x="310" y="1376"/>
                    <a:pt x="187" y="1664"/>
                  </a:cubicBezTo>
                  <a:cubicBezTo>
                    <a:pt x="0" y="2100"/>
                    <a:pt x="202" y="2608"/>
                    <a:pt x="638" y="2795"/>
                  </a:cubicBezTo>
                  <a:cubicBezTo>
                    <a:pt x="748" y="2842"/>
                    <a:pt x="863" y="2865"/>
                    <a:pt x="976" y="2865"/>
                  </a:cubicBezTo>
                  <a:cubicBezTo>
                    <a:pt x="1309" y="2865"/>
                    <a:pt x="1626" y="2670"/>
                    <a:pt x="1769" y="2345"/>
                  </a:cubicBezTo>
                  <a:cubicBezTo>
                    <a:pt x="1798" y="2273"/>
                    <a:pt x="1826" y="2204"/>
                    <a:pt x="1852" y="2132"/>
                  </a:cubicBezTo>
                  <a:lnTo>
                    <a:pt x="1852" y="2129"/>
                  </a:lnTo>
                  <a:cubicBezTo>
                    <a:pt x="1855" y="2118"/>
                    <a:pt x="1859" y="2111"/>
                    <a:pt x="1863" y="2100"/>
                  </a:cubicBezTo>
                  <a:cubicBezTo>
                    <a:pt x="1999" y="1732"/>
                    <a:pt x="2089" y="1350"/>
                    <a:pt x="2136" y="961"/>
                  </a:cubicBezTo>
                  <a:cubicBezTo>
                    <a:pt x="2158" y="778"/>
                    <a:pt x="2122" y="590"/>
                    <a:pt x="2028" y="432"/>
                  </a:cubicBezTo>
                  <a:cubicBezTo>
                    <a:pt x="1858" y="137"/>
                    <a:pt x="1573" y="1"/>
                    <a:pt x="12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114"/>
            <p:cNvSpPr/>
            <p:nvPr/>
          </p:nvSpPr>
          <p:spPr>
            <a:xfrm>
              <a:off x="3024752" y="2991812"/>
              <a:ext cx="80437" cy="65779"/>
            </a:xfrm>
            <a:custGeom>
              <a:rect b="b" l="l" r="r" t="t"/>
              <a:pathLst>
                <a:path extrusionOk="0" h="2558" w="3128">
                  <a:moveTo>
                    <a:pt x="1178" y="468"/>
                  </a:moveTo>
                  <a:cubicBezTo>
                    <a:pt x="1261" y="468"/>
                    <a:pt x="1344" y="497"/>
                    <a:pt x="1412" y="548"/>
                  </a:cubicBezTo>
                  <a:lnTo>
                    <a:pt x="1362" y="613"/>
                  </a:lnTo>
                  <a:cubicBezTo>
                    <a:pt x="1227" y="795"/>
                    <a:pt x="1385" y="992"/>
                    <a:pt x="1554" y="992"/>
                  </a:cubicBezTo>
                  <a:cubicBezTo>
                    <a:pt x="1619" y="992"/>
                    <a:pt x="1685" y="963"/>
                    <a:pt x="1737" y="894"/>
                  </a:cubicBezTo>
                  <a:lnTo>
                    <a:pt x="1773" y="847"/>
                  </a:lnTo>
                  <a:cubicBezTo>
                    <a:pt x="1978" y="1034"/>
                    <a:pt x="2162" y="1239"/>
                    <a:pt x="2327" y="1463"/>
                  </a:cubicBezTo>
                  <a:cubicBezTo>
                    <a:pt x="2457" y="1636"/>
                    <a:pt x="2421" y="1881"/>
                    <a:pt x="2248" y="2010"/>
                  </a:cubicBezTo>
                  <a:cubicBezTo>
                    <a:pt x="2178" y="2063"/>
                    <a:pt x="2096" y="2088"/>
                    <a:pt x="2015" y="2088"/>
                  </a:cubicBezTo>
                  <a:cubicBezTo>
                    <a:pt x="1896" y="2088"/>
                    <a:pt x="1778" y="2034"/>
                    <a:pt x="1701" y="1931"/>
                  </a:cubicBezTo>
                  <a:lnTo>
                    <a:pt x="1758" y="1888"/>
                  </a:lnTo>
                  <a:cubicBezTo>
                    <a:pt x="1962" y="1736"/>
                    <a:pt x="1817" y="1462"/>
                    <a:pt x="1621" y="1462"/>
                  </a:cubicBezTo>
                  <a:cubicBezTo>
                    <a:pt x="1575" y="1462"/>
                    <a:pt x="1525" y="1477"/>
                    <a:pt x="1477" y="1513"/>
                  </a:cubicBezTo>
                  <a:lnTo>
                    <a:pt x="1398" y="1571"/>
                  </a:lnTo>
                  <a:cubicBezTo>
                    <a:pt x="1258" y="1427"/>
                    <a:pt x="1106" y="1293"/>
                    <a:pt x="944" y="1175"/>
                  </a:cubicBezTo>
                  <a:cubicBezTo>
                    <a:pt x="642" y="948"/>
                    <a:pt x="800" y="468"/>
                    <a:pt x="1178" y="468"/>
                  </a:cubicBezTo>
                  <a:close/>
                  <a:moveTo>
                    <a:pt x="1178" y="0"/>
                  </a:moveTo>
                  <a:cubicBezTo>
                    <a:pt x="350" y="0"/>
                    <a:pt x="0" y="1056"/>
                    <a:pt x="663" y="1553"/>
                  </a:cubicBezTo>
                  <a:cubicBezTo>
                    <a:pt x="915" y="1740"/>
                    <a:pt x="1139" y="1960"/>
                    <a:pt x="1326" y="2212"/>
                  </a:cubicBezTo>
                  <a:cubicBezTo>
                    <a:pt x="1488" y="2432"/>
                    <a:pt x="1744" y="2558"/>
                    <a:pt x="2014" y="2558"/>
                  </a:cubicBezTo>
                  <a:cubicBezTo>
                    <a:pt x="2724" y="2558"/>
                    <a:pt x="3127" y="1751"/>
                    <a:pt x="2706" y="1182"/>
                  </a:cubicBezTo>
                  <a:cubicBezTo>
                    <a:pt x="2468" y="868"/>
                    <a:pt x="2198" y="584"/>
                    <a:pt x="1899" y="332"/>
                  </a:cubicBezTo>
                  <a:cubicBezTo>
                    <a:pt x="1892" y="328"/>
                    <a:pt x="1884" y="321"/>
                    <a:pt x="1877" y="314"/>
                  </a:cubicBezTo>
                  <a:lnTo>
                    <a:pt x="1874" y="314"/>
                  </a:lnTo>
                  <a:cubicBezTo>
                    <a:pt x="1812" y="267"/>
                    <a:pt x="1751" y="220"/>
                    <a:pt x="1693" y="173"/>
                  </a:cubicBezTo>
                  <a:cubicBezTo>
                    <a:pt x="1542" y="61"/>
                    <a:pt x="1362" y="0"/>
                    <a:pt x="11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0" name="Google Shape;7730;p114"/>
          <p:cNvGrpSpPr/>
          <p:nvPr/>
        </p:nvGrpSpPr>
        <p:grpSpPr>
          <a:xfrm>
            <a:off x="7278476" y="2909627"/>
            <a:ext cx="322672" cy="377985"/>
            <a:chOff x="7278476" y="2909627"/>
            <a:chExt cx="322672" cy="377985"/>
          </a:xfrm>
        </p:grpSpPr>
        <p:sp>
          <p:nvSpPr>
            <p:cNvPr id="7731" name="Google Shape;7731;p114"/>
            <p:cNvSpPr/>
            <p:nvPr/>
          </p:nvSpPr>
          <p:spPr>
            <a:xfrm>
              <a:off x="7278476" y="2960311"/>
              <a:ext cx="262267" cy="327301"/>
            </a:xfrm>
            <a:custGeom>
              <a:rect b="b" l="l" r="r" t="t"/>
              <a:pathLst>
                <a:path extrusionOk="0" h="12728" w="10199">
                  <a:moveTo>
                    <a:pt x="959" y="0"/>
                  </a:moveTo>
                  <a:cubicBezTo>
                    <a:pt x="429" y="4"/>
                    <a:pt x="1" y="429"/>
                    <a:pt x="1" y="959"/>
                  </a:cubicBezTo>
                  <a:lnTo>
                    <a:pt x="1" y="11773"/>
                  </a:lnTo>
                  <a:cubicBezTo>
                    <a:pt x="1" y="12299"/>
                    <a:pt x="429" y="12727"/>
                    <a:pt x="959" y="12727"/>
                  </a:cubicBezTo>
                  <a:lnTo>
                    <a:pt x="9244" y="12727"/>
                  </a:lnTo>
                  <a:cubicBezTo>
                    <a:pt x="9770" y="12727"/>
                    <a:pt x="10199" y="12299"/>
                    <a:pt x="10199" y="11773"/>
                  </a:cubicBezTo>
                  <a:lnTo>
                    <a:pt x="10199" y="959"/>
                  </a:lnTo>
                  <a:cubicBezTo>
                    <a:pt x="10199" y="429"/>
                    <a:pt x="9774" y="4"/>
                    <a:pt x="9244" y="0"/>
                  </a:cubicBezTo>
                  <a:lnTo>
                    <a:pt x="8776" y="0"/>
                  </a:lnTo>
                  <a:cubicBezTo>
                    <a:pt x="8462" y="0"/>
                    <a:pt x="8462" y="472"/>
                    <a:pt x="8776" y="472"/>
                  </a:cubicBezTo>
                  <a:lnTo>
                    <a:pt x="9244" y="472"/>
                  </a:lnTo>
                  <a:cubicBezTo>
                    <a:pt x="9514" y="472"/>
                    <a:pt x="9730" y="688"/>
                    <a:pt x="9730" y="959"/>
                  </a:cubicBezTo>
                  <a:lnTo>
                    <a:pt x="9730" y="11773"/>
                  </a:lnTo>
                  <a:cubicBezTo>
                    <a:pt x="9730" y="12043"/>
                    <a:pt x="9514" y="12259"/>
                    <a:pt x="9244" y="12259"/>
                  </a:cubicBezTo>
                  <a:lnTo>
                    <a:pt x="959" y="12259"/>
                  </a:lnTo>
                  <a:cubicBezTo>
                    <a:pt x="689" y="12259"/>
                    <a:pt x="473" y="12043"/>
                    <a:pt x="473" y="11773"/>
                  </a:cubicBezTo>
                  <a:lnTo>
                    <a:pt x="473" y="959"/>
                  </a:lnTo>
                  <a:cubicBezTo>
                    <a:pt x="473" y="688"/>
                    <a:pt x="689" y="472"/>
                    <a:pt x="959" y="472"/>
                  </a:cubicBezTo>
                  <a:lnTo>
                    <a:pt x="1427" y="472"/>
                  </a:lnTo>
                  <a:cubicBezTo>
                    <a:pt x="1557" y="472"/>
                    <a:pt x="1661" y="364"/>
                    <a:pt x="1661" y="238"/>
                  </a:cubicBezTo>
                  <a:cubicBezTo>
                    <a:pt x="1661" y="108"/>
                    <a:pt x="1557" y="0"/>
                    <a:pt x="14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14"/>
            <p:cNvSpPr/>
            <p:nvPr/>
          </p:nvSpPr>
          <p:spPr>
            <a:xfrm>
              <a:off x="7560930" y="2975535"/>
              <a:ext cx="40218" cy="287982"/>
            </a:xfrm>
            <a:custGeom>
              <a:rect b="b" l="l" r="r" t="t"/>
              <a:pathLst>
                <a:path extrusionOk="0" h="11199" w="1564">
                  <a:moveTo>
                    <a:pt x="782" y="1029"/>
                  </a:moveTo>
                  <a:lnTo>
                    <a:pt x="1009" y="1768"/>
                  </a:lnTo>
                  <a:lnTo>
                    <a:pt x="551" y="1768"/>
                  </a:lnTo>
                  <a:lnTo>
                    <a:pt x="782" y="1029"/>
                  </a:lnTo>
                  <a:close/>
                  <a:moveTo>
                    <a:pt x="1095" y="2236"/>
                  </a:moveTo>
                  <a:lnTo>
                    <a:pt x="1095" y="9578"/>
                  </a:lnTo>
                  <a:lnTo>
                    <a:pt x="468" y="9578"/>
                  </a:lnTo>
                  <a:lnTo>
                    <a:pt x="468" y="2236"/>
                  </a:lnTo>
                  <a:close/>
                  <a:moveTo>
                    <a:pt x="1095" y="10046"/>
                  </a:moveTo>
                  <a:lnTo>
                    <a:pt x="1095" y="10554"/>
                  </a:lnTo>
                  <a:cubicBezTo>
                    <a:pt x="1095" y="10651"/>
                    <a:pt x="1016" y="10730"/>
                    <a:pt x="919" y="10730"/>
                  </a:cubicBezTo>
                  <a:lnTo>
                    <a:pt x="645" y="10730"/>
                  </a:lnTo>
                  <a:cubicBezTo>
                    <a:pt x="548" y="10730"/>
                    <a:pt x="468" y="10651"/>
                    <a:pt x="468" y="10554"/>
                  </a:cubicBezTo>
                  <a:lnTo>
                    <a:pt x="468" y="10046"/>
                  </a:lnTo>
                  <a:close/>
                  <a:moveTo>
                    <a:pt x="781" y="1"/>
                  </a:moveTo>
                  <a:cubicBezTo>
                    <a:pt x="685" y="1"/>
                    <a:pt x="589" y="57"/>
                    <a:pt x="555" y="168"/>
                  </a:cubicBezTo>
                  <a:lnTo>
                    <a:pt x="7" y="1930"/>
                  </a:lnTo>
                  <a:cubicBezTo>
                    <a:pt x="4" y="1941"/>
                    <a:pt x="4" y="1952"/>
                    <a:pt x="0" y="1962"/>
                  </a:cubicBezTo>
                  <a:lnTo>
                    <a:pt x="0" y="1970"/>
                  </a:lnTo>
                  <a:cubicBezTo>
                    <a:pt x="0" y="1980"/>
                    <a:pt x="0" y="1991"/>
                    <a:pt x="0" y="2002"/>
                  </a:cubicBezTo>
                  <a:lnTo>
                    <a:pt x="0" y="10554"/>
                  </a:lnTo>
                  <a:cubicBezTo>
                    <a:pt x="0" y="10911"/>
                    <a:pt x="288" y="11195"/>
                    <a:pt x="645" y="11199"/>
                  </a:cubicBezTo>
                  <a:lnTo>
                    <a:pt x="919" y="11199"/>
                  </a:lnTo>
                  <a:cubicBezTo>
                    <a:pt x="1275" y="11195"/>
                    <a:pt x="1564" y="10907"/>
                    <a:pt x="1564" y="10550"/>
                  </a:cubicBezTo>
                  <a:lnTo>
                    <a:pt x="1564" y="9812"/>
                  </a:lnTo>
                  <a:lnTo>
                    <a:pt x="1564" y="2002"/>
                  </a:lnTo>
                  <a:cubicBezTo>
                    <a:pt x="1564" y="1991"/>
                    <a:pt x="1564" y="1980"/>
                    <a:pt x="1560" y="1970"/>
                  </a:cubicBezTo>
                  <a:lnTo>
                    <a:pt x="1560" y="1962"/>
                  </a:lnTo>
                  <a:cubicBezTo>
                    <a:pt x="1560" y="1952"/>
                    <a:pt x="1556" y="1941"/>
                    <a:pt x="1553" y="1930"/>
                  </a:cubicBezTo>
                  <a:lnTo>
                    <a:pt x="1005" y="168"/>
                  </a:lnTo>
                  <a:cubicBezTo>
                    <a:pt x="973" y="57"/>
                    <a:pt x="877" y="1"/>
                    <a:pt x="7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14"/>
            <p:cNvSpPr/>
            <p:nvPr/>
          </p:nvSpPr>
          <p:spPr>
            <a:xfrm>
              <a:off x="7339344" y="3188661"/>
              <a:ext cx="138707" cy="12060"/>
            </a:xfrm>
            <a:custGeom>
              <a:rect b="b" l="l" r="r" t="t"/>
              <a:pathLst>
                <a:path extrusionOk="0" h="469" w="5394">
                  <a:moveTo>
                    <a:pt x="314" y="0"/>
                  </a:moveTo>
                  <a:cubicBezTo>
                    <a:pt x="0" y="0"/>
                    <a:pt x="0" y="468"/>
                    <a:pt x="314" y="468"/>
                  </a:cubicBezTo>
                  <a:lnTo>
                    <a:pt x="5159" y="468"/>
                  </a:lnTo>
                  <a:cubicBezTo>
                    <a:pt x="5289" y="468"/>
                    <a:pt x="5393" y="364"/>
                    <a:pt x="5393" y="234"/>
                  </a:cubicBezTo>
                  <a:cubicBezTo>
                    <a:pt x="5393" y="105"/>
                    <a:pt x="5289" y="0"/>
                    <a:pt x="51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14"/>
            <p:cNvSpPr/>
            <p:nvPr/>
          </p:nvSpPr>
          <p:spPr>
            <a:xfrm>
              <a:off x="7339344" y="3212730"/>
              <a:ext cx="76348" cy="12060"/>
            </a:xfrm>
            <a:custGeom>
              <a:rect b="b" l="l" r="r" t="t"/>
              <a:pathLst>
                <a:path extrusionOk="0" h="469" w="2969">
                  <a:moveTo>
                    <a:pt x="314" y="1"/>
                  </a:moveTo>
                  <a:cubicBezTo>
                    <a:pt x="0" y="1"/>
                    <a:pt x="0" y="469"/>
                    <a:pt x="314" y="469"/>
                  </a:cubicBezTo>
                  <a:lnTo>
                    <a:pt x="2735" y="469"/>
                  </a:lnTo>
                  <a:cubicBezTo>
                    <a:pt x="2864" y="469"/>
                    <a:pt x="2969" y="365"/>
                    <a:pt x="2969" y="235"/>
                  </a:cubicBezTo>
                  <a:cubicBezTo>
                    <a:pt x="2969" y="105"/>
                    <a:pt x="2864" y="1"/>
                    <a:pt x="27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14"/>
            <p:cNvSpPr/>
            <p:nvPr/>
          </p:nvSpPr>
          <p:spPr>
            <a:xfrm>
              <a:off x="7302648" y="2909627"/>
              <a:ext cx="214026" cy="353890"/>
            </a:xfrm>
            <a:custGeom>
              <a:rect b="b" l="l" r="r" t="t"/>
              <a:pathLst>
                <a:path extrusionOk="0" h="13762" w="8323">
                  <a:moveTo>
                    <a:pt x="4162" y="469"/>
                  </a:moveTo>
                  <a:cubicBezTo>
                    <a:pt x="4723" y="469"/>
                    <a:pt x="5177" y="923"/>
                    <a:pt x="5177" y="1485"/>
                  </a:cubicBezTo>
                  <a:cubicBezTo>
                    <a:pt x="5177" y="1615"/>
                    <a:pt x="5282" y="1719"/>
                    <a:pt x="5412" y="1719"/>
                  </a:cubicBezTo>
                  <a:lnTo>
                    <a:pt x="6175" y="1719"/>
                  </a:lnTo>
                  <a:cubicBezTo>
                    <a:pt x="6445" y="1719"/>
                    <a:pt x="6662" y="1939"/>
                    <a:pt x="6662" y="2206"/>
                  </a:cubicBezTo>
                  <a:lnTo>
                    <a:pt x="6662" y="3848"/>
                  </a:lnTo>
                  <a:lnTo>
                    <a:pt x="1662" y="3848"/>
                  </a:lnTo>
                  <a:lnTo>
                    <a:pt x="1662" y="2209"/>
                  </a:lnTo>
                  <a:lnTo>
                    <a:pt x="1662" y="2206"/>
                  </a:lnTo>
                  <a:cubicBezTo>
                    <a:pt x="1662" y="1939"/>
                    <a:pt x="1881" y="1719"/>
                    <a:pt x="2148" y="1719"/>
                  </a:cubicBezTo>
                  <a:lnTo>
                    <a:pt x="2912" y="1719"/>
                  </a:lnTo>
                  <a:cubicBezTo>
                    <a:pt x="3041" y="1719"/>
                    <a:pt x="3146" y="1615"/>
                    <a:pt x="3146" y="1485"/>
                  </a:cubicBezTo>
                  <a:cubicBezTo>
                    <a:pt x="3146" y="923"/>
                    <a:pt x="3600" y="469"/>
                    <a:pt x="4162" y="469"/>
                  </a:cubicBezTo>
                  <a:close/>
                  <a:moveTo>
                    <a:pt x="1190" y="3376"/>
                  </a:moveTo>
                  <a:lnTo>
                    <a:pt x="1190" y="4082"/>
                  </a:lnTo>
                  <a:cubicBezTo>
                    <a:pt x="1190" y="4212"/>
                    <a:pt x="1294" y="4317"/>
                    <a:pt x="1424" y="4317"/>
                  </a:cubicBezTo>
                  <a:lnTo>
                    <a:pt x="6896" y="4317"/>
                  </a:lnTo>
                  <a:cubicBezTo>
                    <a:pt x="7025" y="4317"/>
                    <a:pt x="7130" y="4212"/>
                    <a:pt x="7130" y="4082"/>
                  </a:cubicBezTo>
                  <a:lnTo>
                    <a:pt x="7130" y="3380"/>
                  </a:lnTo>
                  <a:lnTo>
                    <a:pt x="7850" y="3380"/>
                  </a:lnTo>
                  <a:lnTo>
                    <a:pt x="7850" y="13293"/>
                  </a:lnTo>
                  <a:lnTo>
                    <a:pt x="466" y="13293"/>
                  </a:lnTo>
                  <a:lnTo>
                    <a:pt x="469" y="3376"/>
                  </a:lnTo>
                  <a:close/>
                  <a:moveTo>
                    <a:pt x="4162" y="1"/>
                  </a:moveTo>
                  <a:cubicBezTo>
                    <a:pt x="3434" y="1"/>
                    <a:pt x="2811" y="530"/>
                    <a:pt x="2695" y="1251"/>
                  </a:cubicBezTo>
                  <a:lnTo>
                    <a:pt x="2148" y="1251"/>
                  </a:lnTo>
                  <a:cubicBezTo>
                    <a:pt x="1622" y="1251"/>
                    <a:pt x="1193" y="1680"/>
                    <a:pt x="1193" y="2209"/>
                  </a:cubicBezTo>
                  <a:lnTo>
                    <a:pt x="1193" y="2912"/>
                  </a:lnTo>
                  <a:lnTo>
                    <a:pt x="235" y="2912"/>
                  </a:lnTo>
                  <a:cubicBezTo>
                    <a:pt x="105" y="2912"/>
                    <a:pt x="1" y="3016"/>
                    <a:pt x="1" y="3146"/>
                  </a:cubicBezTo>
                  <a:lnTo>
                    <a:pt x="1" y="13528"/>
                  </a:lnTo>
                  <a:cubicBezTo>
                    <a:pt x="1" y="13657"/>
                    <a:pt x="105" y="13762"/>
                    <a:pt x="235" y="13762"/>
                  </a:cubicBezTo>
                  <a:lnTo>
                    <a:pt x="8088" y="13762"/>
                  </a:lnTo>
                  <a:cubicBezTo>
                    <a:pt x="8214" y="13762"/>
                    <a:pt x="8322" y="13657"/>
                    <a:pt x="8322" y="13528"/>
                  </a:cubicBezTo>
                  <a:lnTo>
                    <a:pt x="8322" y="3146"/>
                  </a:lnTo>
                  <a:cubicBezTo>
                    <a:pt x="8322" y="3016"/>
                    <a:pt x="8214" y="2912"/>
                    <a:pt x="8088" y="2912"/>
                  </a:cubicBezTo>
                  <a:lnTo>
                    <a:pt x="7133" y="2912"/>
                  </a:lnTo>
                  <a:lnTo>
                    <a:pt x="7133" y="2209"/>
                  </a:lnTo>
                  <a:cubicBezTo>
                    <a:pt x="7130" y="1680"/>
                    <a:pt x="6705" y="1251"/>
                    <a:pt x="6175" y="1251"/>
                  </a:cubicBezTo>
                  <a:lnTo>
                    <a:pt x="5628" y="1251"/>
                  </a:lnTo>
                  <a:cubicBezTo>
                    <a:pt x="5512" y="530"/>
                    <a:pt x="4893" y="1"/>
                    <a:pt x="41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14"/>
            <p:cNvSpPr/>
            <p:nvPr/>
          </p:nvSpPr>
          <p:spPr>
            <a:xfrm>
              <a:off x="7403631" y="2937811"/>
              <a:ext cx="12060" cy="20109"/>
            </a:xfrm>
            <a:custGeom>
              <a:rect b="b" l="l" r="r" t="t"/>
              <a:pathLst>
                <a:path extrusionOk="0" h="782" w="469">
                  <a:moveTo>
                    <a:pt x="235" y="0"/>
                  </a:moveTo>
                  <a:cubicBezTo>
                    <a:pt x="105" y="0"/>
                    <a:pt x="0" y="105"/>
                    <a:pt x="0" y="234"/>
                  </a:cubicBezTo>
                  <a:lnTo>
                    <a:pt x="0" y="548"/>
                  </a:lnTo>
                  <a:cubicBezTo>
                    <a:pt x="0" y="674"/>
                    <a:pt x="105" y="782"/>
                    <a:pt x="235" y="782"/>
                  </a:cubicBezTo>
                  <a:cubicBezTo>
                    <a:pt x="364" y="782"/>
                    <a:pt x="469" y="674"/>
                    <a:pt x="469" y="548"/>
                  </a:cubicBezTo>
                  <a:lnTo>
                    <a:pt x="469" y="234"/>
                  </a:lnTo>
                  <a:cubicBezTo>
                    <a:pt x="469" y="105"/>
                    <a:pt x="364"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114"/>
            <p:cNvSpPr/>
            <p:nvPr/>
          </p:nvSpPr>
          <p:spPr>
            <a:xfrm>
              <a:off x="7455884" y="3047279"/>
              <a:ext cx="22166" cy="97126"/>
            </a:xfrm>
            <a:custGeom>
              <a:rect b="b" l="l" r="r" t="t"/>
              <a:pathLst>
                <a:path extrusionOk="0" h="3777" w="862">
                  <a:moveTo>
                    <a:pt x="313" y="1"/>
                  </a:moveTo>
                  <a:cubicBezTo>
                    <a:pt x="0" y="1"/>
                    <a:pt x="0" y="469"/>
                    <a:pt x="313" y="469"/>
                  </a:cubicBezTo>
                  <a:lnTo>
                    <a:pt x="389" y="469"/>
                  </a:lnTo>
                  <a:lnTo>
                    <a:pt x="389" y="3304"/>
                  </a:lnTo>
                  <a:lnTo>
                    <a:pt x="313" y="3304"/>
                  </a:lnTo>
                  <a:cubicBezTo>
                    <a:pt x="0" y="3308"/>
                    <a:pt x="0" y="3776"/>
                    <a:pt x="313" y="3776"/>
                  </a:cubicBezTo>
                  <a:lnTo>
                    <a:pt x="627" y="3776"/>
                  </a:lnTo>
                  <a:cubicBezTo>
                    <a:pt x="753" y="3776"/>
                    <a:pt x="861" y="3672"/>
                    <a:pt x="861" y="3542"/>
                  </a:cubicBezTo>
                  <a:lnTo>
                    <a:pt x="861" y="235"/>
                  </a:lnTo>
                  <a:cubicBezTo>
                    <a:pt x="861" y="105"/>
                    <a:pt x="753" y="1"/>
                    <a:pt x="6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114"/>
            <p:cNvSpPr/>
            <p:nvPr/>
          </p:nvSpPr>
          <p:spPr>
            <a:xfrm>
              <a:off x="7341298" y="3156491"/>
              <a:ext cx="104506" cy="20135"/>
            </a:xfrm>
            <a:custGeom>
              <a:rect b="b" l="l" r="r" t="t"/>
              <a:pathLst>
                <a:path extrusionOk="0" h="783" w="4064">
                  <a:moveTo>
                    <a:pt x="238" y="0"/>
                  </a:moveTo>
                  <a:cubicBezTo>
                    <a:pt x="121" y="0"/>
                    <a:pt x="4" y="79"/>
                    <a:pt x="4" y="235"/>
                  </a:cubicBezTo>
                  <a:lnTo>
                    <a:pt x="4" y="545"/>
                  </a:lnTo>
                  <a:cubicBezTo>
                    <a:pt x="0" y="678"/>
                    <a:pt x="108" y="783"/>
                    <a:pt x="238" y="783"/>
                  </a:cubicBezTo>
                  <a:lnTo>
                    <a:pt x="3829" y="783"/>
                  </a:lnTo>
                  <a:cubicBezTo>
                    <a:pt x="3959" y="783"/>
                    <a:pt x="4063" y="678"/>
                    <a:pt x="4063" y="549"/>
                  </a:cubicBezTo>
                  <a:lnTo>
                    <a:pt x="4063" y="235"/>
                  </a:lnTo>
                  <a:cubicBezTo>
                    <a:pt x="4063" y="79"/>
                    <a:pt x="3946" y="0"/>
                    <a:pt x="3829" y="0"/>
                  </a:cubicBezTo>
                  <a:cubicBezTo>
                    <a:pt x="3712" y="0"/>
                    <a:pt x="3595" y="79"/>
                    <a:pt x="3595" y="235"/>
                  </a:cubicBezTo>
                  <a:lnTo>
                    <a:pt x="3595" y="311"/>
                  </a:lnTo>
                  <a:lnTo>
                    <a:pt x="472" y="311"/>
                  </a:lnTo>
                  <a:lnTo>
                    <a:pt x="472" y="235"/>
                  </a:lnTo>
                  <a:cubicBezTo>
                    <a:pt x="472" y="79"/>
                    <a:pt x="355" y="0"/>
                    <a:pt x="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14"/>
            <p:cNvSpPr/>
            <p:nvPr/>
          </p:nvSpPr>
          <p:spPr>
            <a:xfrm>
              <a:off x="7341375" y="3047279"/>
              <a:ext cx="104429" cy="97126"/>
            </a:xfrm>
            <a:custGeom>
              <a:rect b="b" l="l" r="r" t="t"/>
              <a:pathLst>
                <a:path extrusionOk="0" h="3777" w="4061">
                  <a:moveTo>
                    <a:pt x="235" y="1"/>
                  </a:moveTo>
                  <a:cubicBezTo>
                    <a:pt x="105" y="1"/>
                    <a:pt x="1" y="105"/>
                    <a:pt x="1" y="235"/>
                  </a:cubicBezTo>
                  <a:lnTo>
                    <a:pt x="1" y="862"/>
                  </a:lnTo>
                  <a:cubicBezTo>
                    <a:pt x="1" y="988"/>
                    <a:pt x="105" y="1096"/>
                    <a:pt x="235" y="1096"/>
                  </a:cubicBezTo>
                  <a:cubicBezTo>
                    <a:pt x="364" y="1096"/>
                    <a:pt x="469" y="988"/>
                    <a:pt x="469" y="862"/>
                  </a:cubicBezTo>
                  <a:lnTo>
                    <a:pt x="469" y="469"/>
                  </a:lnTo>
                  <a:lnTo>
                    <a:pt x="3592" y="469"/>
                  </a:lnTo>
                  <a:lnTo>
                    <a:pt x="3592" y="3308"/>
                  </a:lnTo>
                  <a:lnTo>
                    <a:pt x="469" y="3308"/>
                  </a:lnTo>
                  <a:lnTo>
                    <a:pt x="469" y="1799"/>
                  </a:lnTo>
                  <a:cubicBezTo>
                    <a:pt x="469" y="1642"/>
                    <a:pt x="352" y="1563"/>
                    <a:pt x="235" y="1563"/>
                  </a:cubicBezTo>
                  <a:cubicBezTo>
                    <a:pt x="118" y="1563"/>
                    <a:pt x="1" y="1642"/>
                    <a:pt x="1" y="1799"/>
                  </a:cubicBezTo>
                  <a:lnTo>
                    <a:pt x="1" y="3546"/>
                  </a:lnTo>
                  <a:cubicBezTo>
                    <a:pt x="1" y="3672"/>
                    <a:pt x="105" y="3776"/>
                    <a:pt x="235" y="3776"/>
                  </a:cubicBezTo>
                  <a:lnTo>
                    <a:pt x="3826" y="3776"/>
                  </a:lnTo>
                  <a:cubicBezTo>
                    <a:pt x="3956" y="3776"/>
                    <a:pt x="4060" y="3672"/>
                    <a:pt x="4060" y="3542"/>
                  </a:cubicBezTo>
                  <a:lnTo>
                    <a:pt x="4060" y="235"/>
                  </a:lnTo>
                  <a:cubicBezTo>
                    <a:pt x="4060" y="105"/>
                    <a:pt x="3956" y="1"/>
                    <a:pt x="38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0" name="Google Shape;7740;p114"/>
          <p:cNvSpPr/>
          <p:nvPr/>
        </p:nvSpPr>
        <p:spPr>
          <a:xfrm>
            <a:off x="4765709" y="3505444"/>
            <a:ext cx="246247" cy="378216"/>
          </a:xfrm>
          <a:custGeom>
            <a:rect b="b" l="l" r="r" t="t"/>
            <a:pathLst>
              <a:path extrusionOk="0" h="14708" w="9576">
                <a:moveTo>
                  <a:pt x="4741" y="1719"/>
                </a:moveTo>
                <a:cubicBezTo>
                  <a:pt x="5148" y="1719"/>
                  <a:pt x="5505" y="1979"/>
                  <a:pt x="5634" y="2360"/>
                </a:cubicBezTo>
                <a:cubicBezTo>
                  <a:pt x="5760" y="2746"/>
                  <a:pt x="5627" y="3167"/>
                  <a:pt x="5306" y="3409"/>
                </a:cubicBezTo>
                <a:cubicBezTo>
                  <a:pt x="5164" y="3221"/>
                  <a:pt x="4953" y="3128"/>
                  <a:pt x="4741" y="3128"/>
                </a:cubicBezTo>
                <a:cubicBezTo>
                  <a:pt x="4530" y="3128"/>
                  <a:pt x="4319" y="3221"/>
                  <a:pt x="4179" y="3409"/>
                </a:cubicBezTo>
                <a:cubicBezTo>
                  <a:pt x="3455" y="2868"/>
                  <a:pt x="3840" y="1719"/>
                  <a:pt x="4741" y="1719"/>
                </a:cubicBezTo>
                <a:close/>
                <a:moveTo>
                  <a:pt x="4747" y="3597"/>
                </a:moveTo>
                <a:cubicBezTo>
                  <a:pt x="4846" y="3597"/>
                  <a:pt x="4945" y="3655"/>
                  <a:pt x="4971" y="3783"/>
                </a:cubicBezTo>
                <a:cubicBezTo>
                  <a:pt x="4975" y="3798"/>
                  <a:pt x="4975" y="3816"/>
                  <a:pt x="4979" y="3830"/>
                </a:cubicBezTo>
                <a:cubicBezTo>
                  <a:pt x="4979" y="3986"/>
                  <a:pt x="4860" y="4066"/>
                  <a:pt x="4742" y="4066"/>
                </a:cubicBezTo>
                <a:cubicBezTo>
                  <a:pt x="4633" y="4066"/>
                  <a:pt x="4524" y="3997"/>
                  <a:pt x="4510" y="3855"/>
                </a:cubicBezTo>
                <a:cubicBezTo>
                  <a:pt x="4492" y="3692"/>
                  <a:pt x="4620" y="3597"/>
                  <a:pt x="4747" y="3597"/>
                </a:cubicBezTo>
                <a:close/>
                <a:moveTo>
                  <a:pt x="5177" y="4385"/>
                </a:moveTo>
                <a:lnTo>
                  <a:pt x="5868" y="6413"/>
                </a:lnTo>
                <a:lnTo>
                  <a:pt x="4979" y="6413"/>
                </a:lnTo>
                <a:lnTo>
                  <a:pt x="4979" y="6020"/>
                </a:lnTo>
                <a:cubicBezTo>
                  <a:pt x="4979" y="5864"/>
                  <a:pt x="4861" y="5785"/>
                  <a:pt x="4743" y="5785"/>
                </a:cubicBezTo>
                <a:cubicBezTo>
                  <a:pt x="4625" y="5785"/>
                  <a:pt x="4507" y="5864"/>
                  <a:pt x="4507" y="6020"/>
                </a:cubicBezTo>
                <a:lnTo>
                  <a:pt x="4507" y="6413"/>
                </a:lnTo>
                <a:lnTo>
                  <a:pt x="3617" y="6413"/>
                </a:lnTo>
                <a:lnTo>
                  <a:pt x="4309" y="4385"/>
                </a:lnTo>
                <a:cubicBezTo>
                  <a:pt x="4437" y="4486"/>
                  <a:pt x="4590" y="4536"/>
                  <a:pt x="4743" y="4536"/>
                </a:cubicBezTo>
                <a:cubicBezTo>
                  <a:pt x="4896" y="4536"/>
                  <a:pt x="5049" y="4486"/>
                  <a:pt x="5177" y="4385"/>
                </a:cubicBezTo>
                <a:close/>
                <a:moveTo>
                  <a:pt x="5865" y="3506"/>
                </a:moveTo>
                <a:lnTo>
                  <a:pt x="8376" y="10869"/>
                </a:lnTo>
                <a:cubicBezTo>
                  <a:pt x="8217" y="10880"/>
                  <a:pt x="8066" y="10930"/>
                  <a:pt x="7933" y="11017"/>
                </a:cubicBezTo>
                <a:lnTo>
                  <a:pt x="5490" y="3852"/>
                </a:lnTo>
                <a:cubicBezTo>
                  <a:pt x="5634" y="3762"/>
                  <a:pt x="5764" y="3643"/>
                  <a:pt x="5865" y="3506"/>
                </a:cubicBezTo>
                <a:close/>
                <a:moveTo>
                  <a:pt x="8447" y="11332"/>
                </a:moveTo>
                <a:cubicBezTo>
                  <a:pt x="8563" y="11332"/>
                  <a:pt x="8680" y="11375"/>
                  <a:pt x="8775" y="11471"/>
                </a:cubicBezTo>
                <a:cubicBezTo>
                  <a:pt x="9074" y="11766"/>
                  <a:pt x="8862" y="12274"/>
                  <a:pt x="8444" y="12274"/>
                </a:cubicBezTo>
                <a:cubicBezTo>
                  <a:pt x="8185" y="12270"/>
                  <a:pt x="7976" y="12061"/>
                  <a:pt x="7976" y="11802"/>
                </a:cubicBezTo>
                <a:cubicBezTo>
                  <a:pt x="7976" y="11519"/>
                  <a:pt x="8207" y="11332"/>
                  <a:pt x="8447" y="11332"/>
                </a:cubicBezTo>
                <a:close/>
                <a:moveTo>
                  <a:pt x="8963" y="12584"/>
                </a:moveTo>
                <a:lnTo>
                  <a:pt x="8963" y="12584"/>
                </a:lnTo>
                <a:cubicBezTo>
                  <a:pt x="9046" y="12865"/>
                  <a:pt x="8952" y="13164"/>
                  <a:pt x="8725" y="13347"/>
                </a:cubicBezTo>
                <a:lnTo>
                  <a:pt x="8520" y="12739"/>
                </a:lnTo>
                <a:cubicBezTo>
                  <a:pt x="8678" y="12724"/>
                  <a:pt x="8830" y="12674"/>
                  <a:pt x="8963" y="12584"/>
                </a:cubicBezTo>
                <a:close/>
                <a:moveTo>
                  <a:pt x="4743" y="0"/>
                </a:moveTo>
                <a:cubicBezTo>
                  <a:pt x="4625" y="0"/>
                  <a:pt x="4507" y="78"/>
                  <a:pt x="4507" y="235"/>
                </a:cubicBezTo>
                <a:lnTo>
                  <a:pt x="4507" y="1273"/>
                </a:lnTo>
                <a:cubicBezTo>
                  <a:pt x="3736" y="1402"/>
                  <a:pt x="3217" y="2137"/>
                  <a:pt x="3358" y="2908"/>
                </a:cubicBezTo>
                <a:lnTo>
                  <a:pt x="2162" y="6413"/>
                </a:lnTo>
                <a:lnTo>
                  <a:pt x="969" y="6413"/>
                </a:lnTo>
                <a:lnTo>
                  <a:pt x="969" y="6334"/>
                </a:lnTo>
                <a:cubicBezTo>
                  <a:pt x="969" y="6177"/>
                  <a:pt x="852" y="6099"/>
                  <a:pt x="735" y="6099"/>
                </a:cubicBezTo>
                <a:cubicBezTo>
                  <a:pt x="618" y="6099"/>
                  <a:pt x="501" y="6177"/>
                  <a:pt x="501" y="6334"/>
                </a:cubicBezTo>
                <a:lnTo>
                  <a:pt x="501" y="6961"/>
                </a:lnTo>
                <a:cubicBezTo>
                  <a:pt x="501" y="7090"/>
                  <a:pt x="605" y="7195"/>
                  <a:pt x="735" y="7195"/>
                </a:cubicBezTo>
                <a:cubicBezTo>
                  <a:pt x="865" y="7195"/>
                  <a:pt x="969" y="7090"/>
                  <a:pt x="969" y="6961"/>
                </a:cubicBezTo>
                <a:lnTo>
                  <a:pt x="969" y="6881"/>
                </a:lnTo>
                <a:lnTo>
                  <a:pt x="2003" y="6881"/>
                </a:lnTo>
                <a:lnTo>
                  <a:pt x="1261" y="9057"/>
                </a:lnTo>
                <a:cubicBezTo>
                  <a:pt x="1214" y="9180"/>
                  <a:pt x="1279" y="9317"/>
                  <a:pt x="1405" y="9360"/>
                </a:cubicBezTo>
                <a:cubicBezTo>
                  <a:pt x="1430" y="9369"/>
                  <a:pt x="1456" y="9373"/>
                  <a:pt x="1481" y="9373"/>
                </a:cubicBezTo>
                <a:cubicBezTo>
                  <a:pt x="1579" y="9373"/>
                  <a:pt x="1673" y="9309"/>
                  <a:pt x="1704" y="9208"/>
                </a:cubicBezTo>
                <a:lnTo>
                  <a:pt x="3642" y="3535"/>
                </a:lnTo>
                <a:cubicBezTo>
                  <a:pt x="3739" y="3661"/>
                  <a:pt x="3862" y="3769"/>
                  <a:pt x="3995" y="3852"/>
                </a:cubicBezTo>
                <a:lnTo>
                  <a:pt x="760" y="13347"/>
                </a:lnTo>
                <a:cubicBezTo>
                  <a:pt x="677" y="13279"/>
                  <a:pt x="613" y="13196"/>
                  <a:pt x="566" y="13099"/>
                </a:cubicBezTo>
                <a:cubicBezTo>
                  <a:pt x="490" y="12933"/>
                  <a:pt x="487" y="12746"/>
                  <a:pt x="559" y="12577"/>
                </a:cubicBezTo>
                <a:lnTo>
                  <a:pt x="562" y="12566"/>
                </a:lnTo>
                <a:lnTo>
                  <a:pt x="1402" y="10098"/>
                </a:lnTo>
                <a:cubicBezTo>
                  <a:pt x="1448" y="9976"/>
                  <a:pt x="1384" y="9839"/>
                  <a:pt x="1257" y="9796"/>
                </a:cubicBezTo>
                <a:cubicBezTo>
                  <a:pt x="1233" y="9787"/>
                  <a:pt x="1207" y="9783"/>
                  <a:pt x="1182" y="9783"/>
                </a:cubicBezTo>
                <a:cubicBezTo>
                  <a:pt x="1083" y="9783"/>
                  <a:pt x="990" y="9847"/>
                  <a:pt x="958" y="9947"/>
                </a:cubicBezTo>
                <a:lnTo>
                  <a:pt x="605" y="10981"/>
                </a:lnTo>
                <a:cubicBezTo>
                  <a:pt x="177" y="11215"/>
                  <a:pt x="0" y="11737"/>
                  <a:pt x="198" y="12184"/>
                </a:cubicBezTo>
                <a:lnTo>
                  <a:pt x="119" y="12411"/>
                </a:lnTo>
                <a:cubicBezTo>
                  <a:pt x="4" y="12695"/>
                  <a:pt x="11" y="13016"/>
                  <a:pt x="141" y="13293"/>
                </a:cubicBezTo>
                <a:cubicBezTo>
                  <a:pt x="238" y="13510"/>
                  <a:pt x="400" y="13690"/>
                  <a:pt x="602" y="13812"/>
                </a:cubicBezTo>
                <a:lnTo>
                  <a:pt x="404" y="14392"/>
                </a:lnTo>
                <a:cubicBezTo>
                  <a:pt x="357" y="14518"/>
                  <a:pt x="422" y="14655"/>
                  <a:pt x="548" y="14695"/>
                </a:cubicBezTo>
                <a:cubicBezTo>
                  <a:pt x="573" y="14704"/>
                  <a:pt x="599" y="14708"/>
                  <a:pt x="625" y="14708"/>
                </a:cubicBezTo>
                <a:cubicBezTo>
                  <a:pt x="724" y="14708"/>
                  <a:pt x="815" y="14644"/>
                  <a:pt x="847" y="14543"/>
                </a:cubicBezTo>
                <a:lnTo>
                  <a:pt x="1502" y="12623"/>
                </a:lnTo>
                <a:cubicBezTo>
                  <a:pt x="1917" y="12386"/>
                  <a:pt x="2090" y="11881"/>
                  <a:pt x="1906" y="11442"/>
                </a:cubicBezTo>
                <a:lnTo>
                  <a:pt x="3458" y="6885"/>
                </a:lnTo>
                <a:lnTo>
                  <a:pt x="4510" y="6885"/>
                </a:lnTo>
                <a:lnTo>
                  <a:pt x="4510" y="7274"/>
                </a:lnTo>
                <a:cubicBezTo>
                  <a:pt x="4510" y="7404"/>
                  <a:pt x="4615" y="7508"/>
                  <a:pt x="4745" y="7508"/>
                </a:cubicBezTo>
                <a:cubicBezTo>
                  <a:pt x="4874" y="7508"/>
                  <a:pt x="4979" y="7404"/>
                  <a:pt x="4979" y="7274"/>
                </a:cubicBezTo>
                <a:lnTo>
                  <a:pt x="4979" y="6885"/>
                </a:lnTo>
                <a:lnTo>
                  <a:pt x="6027" y="6885"/>
                </a:lnTo>
                <a:lnTo>
                  <a:pt x="7580" y="11438"/>
                </a:lnTo>
                <a:cubicBezTo>
                  <a:pt x="7396" y="11878"/>
                  <a:pt x="7569" y="12382"/>
                  <a:pt x="7983" y="12616"/>
                </a:cubicBezTo>
                <a:lnTo>
                  <a:pt x="8639" y="14540"/>
                </a:lnTo>
                <a:cubicBezTo>
                  <a:pt x="8670" y="14640"/>
                  <a:pt x="8761" y="14704"/>
                  <a:pt x="8861" y="14704"/>
                </a:cubicBezTo>
                <a:cubicBezTo>
                  <a:pt x="8886" y="14704"/>
                  <a:pt x="8912" y="14700"/>
                  <a:pt x="8938" y="14691"/>
                </a:cubicBezTo>
                <a:cubicBezTo>
                  <a:pt x="9060" y="14648"/>
                  <a:pt x="9129" y="14511"/>
                  <a:pt x="9082" y="14389"/>
                </a:cubicBezTo>
                <a:lnTo>
                  <a:pt x="8884" y="13805"/>
                </a:lnTo>
                <a:cubicBezTo>
                  <a:pt x="9363" y="13520"/>
                  <a:pt x="9575" y="12940"/>
                  <a:pt x="9399" y="12411"/>
                </a:cubicBezTo>
                <a:lnTo>
                  <a:pt x="9312" y="12162"/>
                </a:lnTo>
                <a:cubicBezTo>
                  <a:pt x="9492" y="11726"/>
                  <a:pt x="9323" y="11226"/>
                  <a:pt x="8912" y="10992"/>
                </a:cubicBezTo>
                <a:lnTo>
                  <a:pt x="7515" y="6881"/>
                </a:lnTo>
                <a:lnTo>
                  <a:pt x="8513" y="6881"/>
                </a:lnTo>
                <a:lnTo>
                  <a:pt x="8513" y="6961"/>
                </a:lnTo>
                <a:cubicBezTo>
                  <a:pt x="8513" y="7087"/>
                  <a:pt x="8621" y="7195"/>
                  <a:pt x="8750" y="7195"/>
                </a:cubicBezTo>
                <a:cubicBezTo>
                  <a:pt x="8880" y="7195"/>
                  <a:pt x="8984" y="7087"/>
                  <a:pt x="8984" y="6961"/>
                </a:cubicBezTo>
                <a:lnTo>
                  <a:pt x="8984" y="6334"/>
                </a:lnTo>
                <a:cubicBezTo>
                  <a:pt x="8984" y="6177"/>
                  <a:pt x="8866" y="6099"/>
                  <a:pt x="8748" y="6099"/>
                </a:cubicBezTo>
                <a:cubicBezTo>
                  <a:pt x="8630" y="6099"/>
                  <a:pt x="8513" y="6177"/>
                  <a:pt x="8513" y="6334"/>
                </a:cubicBezTo>
                <a:lnTo>
                  <a:pt x="8513" y="6413"/>
                </a:lnTo>
                <a:lnTo>
                  <a:pt x="7353" y="6413"/>
                </a:lnTo>
                <a:lnTo>
                  <a:pt x="6157" y="2901"/>
                </a:lnTo>
                <a:cubicBezTo>
                  <a:pt x="6149" y="2883"/>
                  <a:pt x="6142" y="2868"/>
                  <a:pt x="6135" y="2854"/>
                </a:cubicBezTo>
                <a:cubicBezTo>
                  <a:pt x="6243" y="2101"/>
                  <a:pt x="5728" y="1399"/>
                  <a:pt x="4979" y="1273"/>
                </a:cubicBezTo>
                <a:lnTo>
                  <a:pt x="4979" y="235"/>
                </a:lnTo>
                <a:cubicBezTo>
                  <a:pt x="4979" y="78"/>
                  <a:pt x="4861" y="0"/>
                  <a:pt x="47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1" name="Google Shape;7741;p114"/>
          <p:cNvGrpSpPr/>
          <p:nvPr/>
        </p:nvGrpSpPr>
        <p:grpSpPr>
          <a:xfrm>
            <a:off x="4128929" y="3505366"/>
            <a:ext cx="273402" cy="378062"/>
            <a:chOff x="4128929" y="3505366"/>
            <a:chExt cx="273402" cy="378062"/>
          </a:xfrm>
        </p:grpSpPr>
        <p:sp>
          <p:nvSpPr>
            <p:cNvPr id="7742" name="Google Shape;7742;p114"/>
            <p:cNvSpPr/>
            <p:nvPr/>
          </p:nvSpPr>
          <p:spPr>
            <a:xfrm>
              <a:off x="4128929" y="3505444"/>
              <a:ext cx="273402" cy="377985"/>
            </a:xfrm>
            <a:custGeom>
              <a:rect b="b" l="l" r="r" t="t"/>
              <a:pathLst>
                <a:path extrusionOk="0" h="14699" w="10632">
                  <a:moveTo>
                    <a:pt x="4547" y="7649"/>
                  </a:moveTo>
                  <a:lnTo>
                    <a:pt x="4882" y="7908"/>
                  </a:lnTo>
                  <a:lnTo>
                    <a:pt x="4929" y="7944"/>
                  </a:lnTo>
                  <a:cubicBezTo>
                    <a:pt x="4234" y="8484"/>
                    <a:pt x="3571" y="9028"/>
                    <a:pt x="2987" y="9630"/>
                  </a:cubicBezTo>
                  <a:lnTo>
                    <a:pt x="2991" y="9630"/>
                  </a:lnTo>
                  <a:cubicBezTo>
                    <a:pt x="2984" y="9637"/>
                    <a:pt x="2973" y="9648"/>
                    <a:pt x="2962" y="9659"/>
                  </a:cubicBezTo>
                  <a:cubicBezTo>
                    <a:pt x="2706" y="9925"/>
                    <a:pt x="2465" y="10203"/>
                    <a:pt x="2242" y="10498"/>
                  </a:cubicBezTo>
                  <a:cubicBezTo>
                    <a:pt x="1997" y="10826"/>
                    <a:pt x="1784" y="11175"/>
                    <a:pt x="1600" y="11539"/>
                  </a:cubicBezTo>
                  <a:cubicBezTo>
                    <a:pt x="1590" y="11554"/>
                    <a:pt x="1582" y="11568"/>
                    <a:pt x="1575" y="11586"/>
                  </a:cubicBezTo>
                  <a:cubicBezTo>
                    <a:pt x="1287" y="12184"/>
                    <a:pt x="1092" y="12822"/>
                    <a:pt x="1006" y="13481"/>
                  </a:cubicBezTo>
                  <a:cubicBezTo>
                    <a:pt x="1002" y="13492"/>
                    <a:pt x="1002" y="13499"/>
                    <a:pt x="999" y="13510"/>
                  </a:cubicBezTo>
                  <a:cubicBezTo>
                    <a:pt x="970" y="13747"/>
                    <a:pt x="948" y="13989"/>
                    <a:pt x="941" y="14230"/>
                  </a:cubicBezTo>
                  <a:lnTo>
                    <a:pt x="473" y="14230"/>
                  </a:lnTo>
                  <a:cubicBezTo>
                    <a:pt x="516" y="12677"/>
                    <a:pt x="1002" y="11323"/>
                    <a:pt x="1957" y="10098"/>
                  </a:cubicBezTo>
                  <a:cubicBezTo>
                    <a:pt x="2703" y="9136"/>
                    <a:pt x="3672" y="8333"/>
                    <a:pt x="4547" y="7649"/>
                  </a:cubicBezTo>
                  <a:close/>
                  <a:moveTo>
                    <a:pt x="945" y="466"/>
                  </a:moveTo>
                  <a:cubicBezTo>
                    <a:pt x="988" y="1917"/>
                    <a:pt x="1449" y="3189"/>
                    <a:pt x="2350" y="4338"/>
                  </a:cubicBezTo>
                  <a:cubicBezTo>
                    <a:pt x="3189" y="5412"/>
                    <a:pt x="4291" y="6265"/>
                    <a:pt x="5458" y="7162"/>
                  </a:cubicBezTo>
                  <a:cubicBezTo>
                    <a:pt x="6604" y="8049"/>
                    <a:pt x="7789" y="8960"/>
                    <a:pt x="8672" y="10095"/>
                  </a:cubicBezTo>
                  <a:cubicBezTo>
                    <a:pt x="9626" y="11323"/>
                    <a:pt x="10113" y="12677"/>
                    <a:pt x="10156" y="14230"/>
                  </a:cubicBezTo>
                  <a:lnTo>
                    <a:pt x="9688" y="14230"/>
                  </a:lnTo>
                  <a:cubicBezTo>
                    <a:pt x="9644" y="12778"/>
                    <a:pt x="9183" y="11510"/>
                    <a:pt x="8283" y="10358"/>
                  </a:cubicBezTo>
                  <a:cubicBezTo>
                    <a:pt x="7440" y="9284"/>
                    <a:pt x="6337" y="8434"/>
                    <a:pt x="5170" y="7533"/>
                  </a:cubicBezTo>
                  <a:cubicBezTo>
                    <a:pt x="4028" y="6651"/>
                    <a:pt x="2843" y="5736"/>
                    <a:pt x="1961" y="4601"/>
                  </a:cubicBezTo>
                  <a:cubicBezTo>
                    <a:pt x="1006" y="3373"/>
                    <a:pt x="520" y="2018"/>
                    <a:pt x="473" y="466"/>
                  </a:cubicBezTo>
                  <a:close/>
                  <a:moveTo>
                    <a:pt x="235" y="1"/>
                  </a:moveTo>
                  <a:cubicBezTo>
                    <a:pt x="105" y="1"/>
                    <a:pt x="1" y="105"/>
                    <a:pt x="1" y="235"/>
                  </a:cubicBezTo>
                  <a:cubicBezTo>
                    <a:pt x="1" y="1989"/>
                    <a:pt x="520" y="3517"/>
                    <a:pt x="1590" y="4893"/>
                  </a:cubicBezTo>
                  <a:cubicBezTo>
                    <a:pt x="2321" y="5833"/>
                    <a:pt x="3236" y="6615"/>
                    <a:pt x="4169" y="7350"/>
                  </a:cubicBezTo>
                  <a:cubicBezTo>
                    <a:pt x="3297" y="8038"/>
                    <a:pt x="2339" y="8841"/>
                    <a:pt x="1590" y="9810"/>
                  </a:cubicBezTo>
                  <a:cubicBezTo>
                    <a:pt x="520" y="11183"/>
                    <a:pt x="1" y="12706"/>
                    <a:pt x="1" y="14464"/>
                  </a:cubicBezTo>
                  <a:cubicBezTo>
                    <a:pt x="1" y="14594"/>
                    <a:pt x="105" y="14698"/>
                    <a:pt x="235" y="14698"/>
                  </a:cubicBezTo>
                  <a:lnTo>
                    <a:pt x="1172" y="14698"/>
                  </a:lnTo>
                  <a:cubicBezTo>
                    <a:pt x="1301" y="14698"/>
                    <a:pt x="1409" y="14594"/>
                    <a:pt x="1409" y="14464"/>
                  </a:cubicBezTo>
                  <a:cubicBezTo>
                    <a:pt x="1406" y="14230"/>
                    <a:pt x="1420" y="13996"/>
                    <a:pt x="1442" y="13762"/>
                  </a:cubicBezTo>
                  <a:lnTo>
                    <a:pt x="3110" y="13762"/>
                  </a:lnTo>
                  <a:cubicBezTo>
                    <a:pt x="3239" y="13762"/>
                    <a:pt x="3344" y="13657"/>
                    <a:pt x="3344" y="13528"/>
                  </a:cubicBezTo>
                  <a:cubicBezTo>
                    <a:pt x="3344" y="13398"/>
                    <a:pt x="3239" y="13293"/>
                    <a:pt x="3110" y="13293"/>
                  </a:cubicBezTo>
                  <a:lnTo>
                    <a:pt x="1507" y="13293"/>
                  </a:lnTo>
                  <a:cubicBezTo>
                    <a:pt x="1593" y="12811"/>
                    <a:pt x="1741" y="12342"/>
                    <a:pt x="1946" y="11899"/>
                  </a:cubicBezTo>
                  <a:lnTo>
                    <a:pt x="7757" y="11899"/>
                  </a:lnTo>
                  <a:cubicBezTo>
                    <a:pt x="7883" y="11899"/>
                    <a:pt x="7991" y="11795"/>
                    <a:pt x="7991" y="11665"/>
                  </a:cubicBezTo>
                  <a:cubicBezTo>
                    <a:pt x="7991" y="11536"/>
                    <a:pt x="7883" y="11431"/>
                    <a:pt x="7757" y="11431"/>
                  </a:cubicBezTo>
                  <a:lnTo>
                    <a:pt x="2191" y="11431"/>
                  </a:lnTo>
                  <a:cubicBezTo>
                    <a:pt x="2490" y="10927"/>
                    <a:pt x="2847" y="10458"/>
                    <a:pt x="3257" y="10037"/>
                  </a:cubicBezTo>
                  <a:lnTo>
                    <a:pt x="6121" y="10037"/>
                  </a:lnTo>
                  <a:cubicBezTo>
                    <a:pt x="6247" y="10037"/>
                    <a:pt x="6355" y="9933"/>
                    <a:pt x="6355" y="9803"/>
                  </a:cubicBezTo>
                  <a:cubicBezTo>
                    <a:pt x="6355" y="9673"/>
                    <a:pt x="6247" y="9569"/>
                    <a:pt x="6121" y="9569"/>
                  </a:cubicBezTo>
                  <a:lnTo>
                    <a:pt x="3729" y="9569"/>
                  </a:lnTo>
                  <a:cubicBezTo>
                    <a:pt x="4208" y="9118"/>
                    <a:pt x="4745" y="8683"/>
                    <a:pt x="5314" y="8239"/>
                  </a:cubicBezTo>
                  <a:cubicBezTo>
                    <a:pt x="7378" y="9846"/>
                    <a:pt x="9223" y="11460"/>
                    <a:pt x="9223" y="14464"/>
                  </a:cubicBezTo>
                  <a:cubicBezTo>
                    <a:pt x="9223" y="14594"/>
                    <a:pt x="9327" y="14698"/>
                    <a:pt x="9457" y="14698"/>
                  </a:cubicBezTo>
                  <a:lnTo>
                    <a:pt x="10397" y="14698"/>
                  </a:lnTo>
                  <a:cubicBezTo>
                    <a:pt x="10399" y="14698"/>
                    <a:pt x="10401" y="14698"/>
                    <a:pt x="10404" y="14698"/>
                  </a:cubicBezTo>
                  <a:cubicBezTo>
                    <a:pt x="10530" y="14698"/>
                    <a:pt x="10631" y="14592"/>
                    <a:pt x="10631" y="14464"/>
                  </a:cubicBezTo>
                  <a:lnTo>
                    <a:pt x="10631" y="14446"/>
                  </a:lnTo>
                  <a:cubicBezTo>
                    <a:pt x="10628" y="12695"/>
                    <a:pt x="10105" y="11179"/>
                    <a:pt x="9039" y="9810"/>
                  </a:cubicBezTo>
                  <a:cubicBezTo>
                    <a:pt x="8121" y="8628"/>
                    <a:pt x="6914" y="7692"/>
                    <a:pt x="5747" y="6791"/>
                  </a:cubicBezTo>
                  <a:cubicBezTo>
                    <a:pt x="3513" y="5073"/>
                    <a:pt x="1409" y="3445"/>
                    <a:pt x="1409" y="235"/>
                  </a:cubicBezTo>
                  <a:cubicBezTo>
                    <a:pt x="1409" y="105"/>
                    <a:pt x="1301" y="1"/>
                    <a:pt x="11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14"/>
            <p:cNvSpPr/>
            <p:nvPr/>
          </p:nvSpPr>
          <p:spPr>
            <a:xfrm>
              <a:off x="4194708" y="3577420"/>
              <a:ext cx="38290" cy="12086"/>
            </a:xfrm>
            <a:custGeom>
              <a:rect b="b" l="l" r="r" t="t"/>
              <a:pathLst>
                <a:path extrusionOk="0" h="470" w="1489">
                  <a:moveTo>
                    <a:pt x="314" y="1"/>
                  </a:moveTo>
                  <a:cubicBezTo>
                    <a:pt x="1" y="1"/>
                    <a:pt x="1" y="469"/>
                    <a:pt x="314" y="469"/>
                  </a:cubicBezTo>
                  <a:lnTo>
                    <a:pt x="1254" y="469"/>
                  </a:lnTo>
                  <a:cubicBezTo>
                    <a:pt x="1384" y="469"/>
                    <a:pt x="1488" y="365"/>
                    <a:pt x="1488" y="235"/>
                  </a:cubicBezTo>
                  <a:cubicBezTo>
                    <a:pt x="1488" y="105"/>
                    <a:pt x="1384" y="1"/>
                    <a:pt x="12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14"/>
            <p:cNvSpPr/>
            <p:nvPr/>
          </p:nvSpPr>
          <p:spPr>
            <a:xfrm>
              <a:off x="4177016" y="3505366"/>
              <a:ext cx="225315" cy="179414"/>
            </a:xfrm>
            <a:custGeom>
              <a:rect b="b" l="l" r="r" t="t"/>
              <a:pathLst>
                <a:path extrusionOk="0" h="6977" w="8762">
                  <a:moveTo>
                    <a:pt x="7587" y="0"/>
                  </a:moveTo>
                  <a:cubicBezTo>
                    <a:pt x="7457" y="0"/>
                    <a:pt x="7353" y="105"/>
                    <a:pt x="7353" y="235"/>
                  </a:cubicBezTo>
                  <a:cubicBezTo>
                    <a:pt x="7353" y="479"/>
                    <a:pt x="7342" y="714"/>
                    <a:pt x="7320" y="941"/>
                  </a:cubicBezTo>
                  <a:lnTo>
                    <a:pt x="314" y="941"/>
                  </a:lnTo>
                  <a:cubicBezTo>
                    <a:pt x="1" y="941"/>
                    <a:pt x="1" y="1409"/>
                    <a:pt x="314" y="1409"/>
                  </a:cubicBezTo>
                  <a:lnTo>
                    <a:pt x="7256" y="1409"/>
                  </a:lnTo>
                  <a:cubicBezTo>
                    <a:pt x="7173" y="1892"/>
                    <a:pt x="7025" y="2360"/>
                    <a:pt x="6820" y="2803"/>
                  </a:cubicBezTo>
                  <a:lnTo>
                    <a:pt x="2879" y="2803"/>
                  </a:lnTo>
                  <a:cubicBezTo>
                    <a:pt x="2565" y="2803"/>
                    <a:pt x="2565" y="3271"/>
                    <a:pt x="2879" y="3271"/>
                  </a:cubicBezTo>
                  <a:lnTo>
                    <a:pt x="6575" y="3271"/>
                  </a:lnTo>
                  <a:cubicBezTo>
                    <a:pt x="6276" y="3776"/>
                    <a:pt x="5919" y="4244"/>
                    <a:pt x="5512" y="4665"/>
                  </a:cubicBezTo>
                  <a:lnTo>
                    <a:pt x="2641" y="4665"/>
                  </a:lnTo>
                  <a:cubicBezTo>
                    <a:pt x="2328" y="4665"/>
                    <a:pt x="2328" y="5134"/>
                    <a:pt x="2641" y="5134"/>
                  </a:cubicBezTo>
                  <a:lnTo>
                    <a:pt x="5037" y="5134"/>
                  </a:lnTo>
                  <a:cubicBezTo>
                    <a:pt x="4734" y="5415"/>
                    <a:pt x="4406" y="5696"/>
                    <a:pt x="4057" y="5980"/>
                  </a:cubicBezTo>
                  <a:cubicBezTo>
                    <a:pt x="3853" y="6135"/>
                    <a:pt x="4005" y="6404"/>
                    <a:pt x="4200" y="6404"/>
                  </a:cubicBezTo>
                  <a:cubicBezTo>
                    <a:pt x="4249" y="6404"/>
                    <a:pt x="4302" y="6386"/>
                    <a:pt x="4352" y="6344"/>
                  </a:cubicBezTo>
                  <a:cubicBezTo>
                    <a:pt x="5397" y="5501"/>
                    <a:pt x="6485" y="4521"/>
                    <a:pt x="7158" y="3167"/>
                  </a:cubicBezTo>
                  <a:cubicBezTo>
                    <a:pt x="7169" y="3149"/>
                    <a:pt x="7180" y="3131"/>
                    <a:pt x="7187" y="3109"/>
                  </a:cubicBezTo>
                  <a:cubicBezTo>
                    <a:pt x="7472" y="2515"/>
                    <a:pt x="7666" y="1881"/>
                    <a:pt x="7753" y="1225"/>
                  </a:cubicBezTo>
                  <a:cubicBezTo>
                    <a:pt x="7756" y="1214"/>
                    <a:pt x="7760" y="1204"/>
                    <a:pt x="7760" y="1189"/>
                  </a:cubicBezTo>
                  <a:cubicBezTo>
                    <a:pt x="7792" y="951"/>
                    <a:pt x="7810" y="714"/>
                    <a:pt x="7818" y="472"/>
                  </a:cubicBezTo>
                  <a:lnTo>
                    <a:pt x="8286" y="472"/>
                  </a:lnTo>
                  <a:cubicBezTo>
                    <a:pt x="8243" y="2025"/>
                    <a:pt x="7756" y="3379"/>
                    <a:pt x="6802" y="4608"/>
                  </a:cubicBezTo>
                  <a:cubicBezTo>
                    <a:pt x="6312" y="5238"/>
                    <a:pt x="5681" y="5858"/>
                    <a:pt x="4817" y="6571"/>
                  </a:cubicBezTo>
                  <a:cubicBezTo>
                    <a:pt x="4651" y="6734"/>
                    <a:pt x="4793" y="6977"/>
                    <a:pt x="4979" y="6977"/>
                  </a:cubicBezTo>
                  <a:cubicBezTo>
                    <a:pt x="5023" y="6977"/>
                    <a:pt x="5070" y="6963"/>
                    <a:pt x="5116" y="6931"/>
                  </a:cubicBezTo>
                  <a:cubicBezTo>
                    <a:pt x="6009" y="6196"/>
                    <a:pt x="6661" y="5548"/>
                    <a:pt x="7173" y="4892"/>
                  </a:cubicBezTo>
                  <a:cubicBezTo>
                    <a:pt x="8239" y="3516"/>
                    <a:pt x="8761" y="1992"/>
                    <a:pt x="8761" y="235"/>
                  </a:cubicBezTo>
                  <a:cubicBezTo>
                    <a:pt x="8761" y="105"/>
                    <a:pt x="8653" y="0"/>
                    <a:pt x="85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14"/>
            <p:cNvSpPr/>
            <p:nvPr/>
          </p:nvSpPr>
          <p:spPr>
            <a:xfrm>
              <a:off x="4225000" y="3847273"/>
              <a:ext cx="127109" cy="12060"/>
            </a:xfrm>
            <a:custGeom>
              <a:rect b="b" l="l" r="r" t="t"/>
              <a:pathLst>
                <a:path extrusionOk="0" h="469" w="4943">
                  <a:moveTo>
                    <a:pt x="314" y="0"/>
                  </a:moveTo>
                  <a:cubicBezTo>
                    <a:pt x="1" y="0"/>
                    <a:pt x="1" y="469"/>
                    <a:pt x="314" y="469"/>
                  </a:cubicBezTo>
                  <a:lnTo>
                    <a:pt x="4709" y="469"/>
                  </a:lnTo>
                  <a:cubicBezTo>
                    <a:pt x="4838" y="469"/>
                    <a:pt x="4943" y="364"/>
                    <a:pt x="4943" y="235"/>
                  </a:cubicBezTo>
                  <a:cubicBezTo>
                    <a:pt x="4943" y="105"/>
                    <a:pt x="4838" y="0"/>
                    <a:pt x="470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6" name="Google Shape;7746;p114"/>
          <p:cNvGrpSpPr/>
          <p:nvPr/>
        </p:nvGrpSpPr>
        <p:grpSpPr>
          <a:xfrm>
            <a:off x="7897282" y="2908804"/>
            <a:ext cx="351550" cy="378062"/>
            <a:chOff x="7897282" y="2908804"/>
            <a:chExt cx="351550" cy="378062"/>
          </a:xfrm>
        </p:grpSpPr>
        <p:sp>
          <p:nvSpPr>
            <p:cNvPr id="7747" name="Google Shape;7747;p114"/>
            <p:cNvSpPr/>
            <p:nvPr/>
          </p:nvSpPr>
          <p:spPr>
            <a:xfrm>
              <a:off x="7897282" y="2908804"/>
              <a:ext cx="290502" cy="378062"/>
            </a:xfrm>
            <a:custGeom>
              <a:rect b="b" l="l" r="r" t="t"/>
              <a:pathLst>
                <a:path extrusionOk="0" h="14702" w="11297">
                  <a:moveTo>
                    <a:pt x="9809" y="13761"/>
                  </a:moveTo>
                  <a:cubicBezTo>
                    <a:pt x="10108" y="13761"/>
                    <a:pt x="10375" y="13952"/>
                    <a:pt x="10472" y="14233"/>
                  </a:cubicBezTo>
                  <a:lnTo>
                    <a:pt x="4611" y="14233"/>
                  </a:lnTo>
                  <a:cubicBezTo>
                    <a:pt x="4712" y="13952"/>
                    <a:pt x="4979" y="13761"/>
                    <a:pt x="5274" y="13761"/>
                  </a:cubicBezTo>
                  <a:close/>
                  <a:moveTo>
                    <a:pt x="5090" y="0"/>
                  </a:moveTo>
                  <a:cubicBezTo>
                    <a:pt x="5060" y="0"/>
                    <a:pt x="5029" y="6"/>
                    <a:pt x="5000" y="19"/>
                  </a:cubicBezTo>
                  <a:cubicBezTo>
                    <a:pt x="1614" y="1420"/>
                    <a:pt x="0" y="5318"/>
                    <a:pt x="1401" y="8704"/>
                  </a:cubicBezTo>
                  <a:cubicBezTo>
                    <a:pt x="2399" y="11106"/>
                    <a:pt x="4708" y="12706"/>
                    <a:pt x="7309" y="12800"/>
                  </a:cubicBezTo>
                  <a:lnTo>
                    <a:pt x="7309" y="13293"/>
                  </a:lnTo>
                  <a:lnTo>
                    <a:pt x="5274" y="13293"/>
                  </a:lnTo>
                  <a:cubicBezTo>
                    <a:pt x="4719" y="13293"/>
                    <a:pt x="4236" y="13686"/>
                    <a:pt x="4125" y="14230"/>
                  </a:cubicBezTo>
                  <a:lnTo>
                    <a:pt x="4024" y="14230"/>
                  </a:lnTo>
                  <a:cubicBezTo>
                    <a:pt x="3710" y="14230"/>
                    <a:pt x="3710" y="14702"/>
                    <a:pt x="4024" y="14702"/>
                  </a:cubicBezTo>
                  <a:lnTo>
                    <a:pt x="11063" y="14702"/>
                  </a:lnTo>
                  <a:cubicBezTo>
                    <a:pt x="11189" y="14702"/>
                    <a:pt x="11297" y="14593"/>
                    <a:pt x="11297" y="14467"/>
                  </a:cubicBezTo>
                  <a:cubicBezTo>
                    <a:pt x="11297" y="14338"/>
                    <a:pt x="11189" y="14230"/>
                    <a:pt x="11063" y="14230"/>
                  </a:cubicBezTo>
                  <a:lnTo>
                    <a:pt x="11063" y="14233"/>
                  </a:lnTo>
                  <a:lnTo>
                    <a:pt x="10958" y="14233"/>
                  </a:lnTo>
                  <a:cubicBezTo>
                    <a:pt x="10847" y="13686"/>
                    <a:pt x="10368" y="13293"/>
                    <a:pt x="9809" y="13293"/>
                  </a:cubicBezTo>
                  <a:lnTo>
                    <a:pt x="7778" y="13293"/>
                  </a:lnTo>
                  <a:lnTo>
                    <a:pt x="7778" y="12803"/>
                  </a:lnTo>
                  <a:cubicBezTo>
                    <a:pt x="8570" y="12774"/>
                    <a:pt x="9352" y="12605"/>
                    <a:pt x="10087" y="12299"/>
                  </a:cubicBezTo>
                  <a:cubicBezTo>
                    <a:pt x="10205" y="12248"/>
                    <a:pt x="10263" y="12111"/>
                    <a:pt x="10213" y="11993"/>
                  </a:cubicBezTo>
                  <a:lnTo>
                    <a:pt x="10094" y="11704"/>
                  </a:lnTo>
                  <a:cubicBezTo>
                    <a:pt x="10050" y="11602"/>
                    <a:pt x="9967" y="11558"/>
                    <a:pt x="9884" y="11558"/>
                  </a:cubicBezTo>
                  <a:cubicBezTo>
                    <a:pt x="9733" y="11558"/>
                    <a:pt x="9581" y="11699"/>
                    <a:pt x="9658" y="11885"/>
                  </a:cubicBezTo>
                  <a:lnTo>
                    <a:pt x="9687" y="11953"/>
                  </a:lnTo>
                  <a:cubicBezTo>
                    <a:pt x="9074" y="12180"/>
                    <a:pt x="8430" y="12310"/>
                    <a:pt x="7778" y="12331"/>
                  </a:cubicBezTo>
                  <a:lnTo>
                    <a:pt x="7778" y="12259"/>
                  </a:lnTo>
                  <a:cubicBezTo>
                    <a:pt x="7778" y="12102"/>
                    <a:pt x="7660" y="12024"/>
                    <a:pt x="7543" y="12024"/>
                  </a:cubicBezTo>
                  <a:cubicBezTo>
                    <a:pt x="7426" y="12024"/>
                    <a:pt x="7309" y="12102"/>
                    <a:pt x="7309" y="12259"/>
                  </a:cubicBezTo>
                  <a:lnTo>
                    <a:pt x="7309" y="12331"/>
                  </a:lnTo>
                  <a:cubicBezTo>
                    <a:pt x="4896" y="12238"/>
                    <a:pt x="2759" y="10750"/>
                    <a:pt x="1837" y="8524"/>
                  </a:cubicBezTo>
                  <a:cubicBezTo>
                    <a:pt x="562" y="5451"/>
                    <a:pt x="1963" y="1924"/>
                    <a:pt x="4964" y="548"/>
                  </a:cubicBezTo>
                  <a:lnTo>
                    <a:pt x="4993" y="617"/>
                  </a:lnTo>
                  <a:cubicBezTo>
                    <a:pt x="5031" y="707"/>
                    <a:pt x="5119" y="759"/>
                    <a:pt x="5211" y="759"/>
                  </a:cubicBezTo>
                  <a:cubicBezTo>
                    <a:pt x="5240" y="759"/>
                    <a:pt x="5270" y="754"/>
                    <a:pt x="5299" y="743"/>
                  </a:cubicBezTo>
                  <a:cubicBezTo>
                    <a:pt x="5418" y="692"/>
                    <a:pt x="5476" y="555"/>
                    <a:pt x="5425" y="436"/>
                  </a:cubicBezTo>
                  <a:lnTo>
                    <a:pt x="5306" y="145"/>
                  </a:lnTo>
                  <a:cubicBezTo>
                    <a:pt x="5268" y="55"/>
                    <a:pt x="5181" y="0"/>
                    <a:pt x="50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14"/>
            <p:cNvSpPr/>
            <p:nvPr/>
          </p:nvSpPr>
          <p:spPr>
            <a:xfrm>
              <a:off x="7934800" y="2930250"/>
              <a:ext cx="314032" cy="275588"/>
            </a:xfrm>
            <a:custGeom>
              <a:rect b="b" l="l" r="r" t="t"/>
              <a:pathLst>
                <a:path extrusionOk="0" h="10717" w="12212">
                  <a:moveTo>
                    <a:pt x="6081" y="395"/>
                  </a:moveTo>
                  <a:cubicBezTo>
                    <a:pt x="6531" y="395"/>
                    <a:pt x="6981" y="460"/>
                    <a:pt x="7417" y="579"/>
                  </a:cubicBezTo>
                  <a:lnTo>
                    <a:pt x="7417" y="582"/>
                  </a:lnTo>
                  <a:cubicBezTo>
                    <a:pt x="7259" y="867"/>
                    <a:pt x="7068" y="1137"/>
                    <a:pt x="6855" y="1386"/>
                  </a:cubicBezTo>
                  <a:cubicBezTo>
                    <a:pt x="6747" y="1277"/>
                    <a:pt x="6639" y="1173"/>
                    <a:pt x="6527" y="1076"/>
                  </a:cubicBezTo>
                  <a:cubicBezTo>
                    <a:pt x="6228" y="813"/>
                    <a:pt x="5897" y="593"/>
                    <a:pt x="5537" y="427"/>
                  </a:cubicBezTo>
                  <a:cubicBezTo>
                    <a:pt x="5717" y="406"/>
                    <a:pt x="5897" y="395"/>
                    <a:pt x="6081" y="395"/>
                  </a:cubicBezTo>
                  <a:close/>
                  <a:moveTo>
                    <a:pt x="4636" y="687"/>
                  </a:moveTo>
                  <a:cubicBezTo>
                    <a:pt x="5107" y="687"/>
                    <a:pt x="5653" y="939"/>
                    <a:pt x="6218" y="1432"/>
                  </a:cubicBezTo>
                  <a:cubicBezTo>
                    <a:pt x="6326" y="1522"/>
                    <a:pt x="6430" y="1620"/>
                    <a:pt x="6535" y="1724"/>
                  </a:cubicBezTo>
                  <a:cubicBezTo>
                    <a:pt x="6149" y="2095"/>
                    <a:pt x="5706" y="2398"/>
                    <a:pt x="5223" y="2625"/>
                  </a:cubicBezTo>
                  <a:lnTo>
                    <a:pt x="5220" y="2628"/>
                  </a:lnTo>
                  <a:lnTo>
                    <a:pt x="4424" y="705"/>
                  </a:lnTo>
                  <a:cubicBezTo>
                    <a:pt x="4492" y="693"/>
                    <a:pt x="4563" y="687"/>
                    <a:pt x="4636" y="687"/>
                  </a:cubicBezTo>
                  <a:close/>
                  <a:moveTo>
                    <a:pt x="3008" y="1476"/>
                  </a:moveTo>
                  <a:lnTo>
                    <a:pt x="3008" y="1476"/>
                  </a:lnTo>
                  <a:cubicBezTo>
                    <a:pt x="2871" y="1850"/>
                    <a:pt x="2788" y="2239"/>
                    <a:pt x="2767" y="2636"/>
                  </a:cubicBezTo>
                  <a:cubicBezTo>
                    <a:pt x="2756" y="2783"/>
                    <a:pt x="2752" y="2931"/>
                    <a:pt x="2752" y="3086"/>
                  </a:cubicBezTo>
                  <a:cubicBezTo>
                    <a:pt x="2424" y="3061"/>
                    <a:pt x="2100" y="3007"/>
                    <a:pt x="1787" y="2917"/>
                  </a:cubicBezTo>
                  <a:cubicBezTo>
                    <a:pt x="2093" y="2362"/>
                    <a:pt x="2511" y="1872"/>
                    <a:pt x="3008" y="1476"/>
                  </a:cubicBezTo>
                  <a:close/>
                  <a:moveTo>
                    <a:pt x="3991" y="885"/>
                  </a:moveTo>
                  <a:lnTo>
                    <a:pt x="4788" y="2808"/>
                  </a:lnTo>
                  <a:cubicBezTo>
                    <a:pt x="4283" y="2989"/>
                    <a:pt x="3757" y="3086"/>
                    <a:pt x="3224" y="3097"/>
                  </a:cubicBezTo>
                  <a:cubicBezTo>
                    <a:pt x="3221" y="2953"/>
                    <a:pt x="3224" y="2808"/>
                    <a:pt x="3235" y="2668"/>
                  </a:cubicBezTo>
                  <a:cubicBezTo>
                    <a:pt x="3296" y="1803"/>
                    <a:pt x="3563" y="1184"/>
                    <a:pt x="3991" y="885"/>
                  </a:cubicBezTo>
                  <a:close/>
                  <a:moveTo>
                    <a:pt x="7871" y="734"/>
                  </a:moveTo>
                  <a:cubicBezTo>
                    <a:pt x="9049" y="1191"/>
                    <a:pt x="10004" y="2084"/>
                    <a:pt x="10540" y="3226"/>
                  </a:cubicBezTo>
                  <a:lnTo>
                    <a:pt x="8592" y="4033"/>
                  </a:lnTo>
                  <a:cubicBezTo>
                    <a:pt x="8206" y="3154"/>
                    <a:pt x="7720" y="2365"/>
                    <a:pt x="7176" y="1735"/>
                  </a:cubicBezTo>
                  <a:cubicBezTo>
                    <a:pt x="7442" y="1429"/>
                    <a:pt x="7677" y="1094"/>
                    <a:pt x="7871" y="734"/>
                  </a:cubicBezTo>
                  <a:close/>
                  <a:moveTo>
                    <a:pt x="6848" y="2070"/>
                  </a:moveTo>
                  <a:cubicBezTo>
                    <a:pt x="7349" y="2661"/>
                    <a:pt x="7799" y="3392"/>
                    <a:pt x="8159" y="4210"/>
                  </a:cubicBezTo>
                  <a:lnTo>
                    <a:pt x="6210" y="5017"/>
                  </a:lnTo>
                  <a:lnTo>
                    <a:pt x="5400" y="3061"/>
                  </a:lnTo>
                  <a:cubicBezTo>
                    <a:pt x="5933" y="2812"/>
                    <a:pt x="6423" y="2477"/>
                    <a:pt x="6848" y="2070"/>
                  </a:cubicBezTo>
                  <a:close/>
                  <a:moveTo>
                    <a:pt x="4968" y="3241"/>
                  </a:moveTo>
                  <a:lnTo>
                    <a:pt x="5778" y="5197"/>
                  </a:lnTo>
                  <a:lnTo>
                    <a:pt x="3829" y="6004"/>
                  </a:lnTo>
                  <a:cubicBezTo>
                    <a:pt x="3505" y="5172"/>
                    <a:pt x="3307" y="4336"/>
                    <a:pt x="3246" y="3565"/>
                  </a:cubicBezTo>
                  <a:cubicBezTo>
                    <a:pt x="3833" y="3554"/>
                    <a:pt x="4413" y="3442"/>
                    <a:pt x="4968" y="3244"/>
                  </a:cubicBezTo>
                  <a:lnTo>
                    <a:pt x="4968" y="3241"/>
                  </a:lnTo>
                  <a:close/>
                  <a:moveTo>
                    <a:pt x="1574" y="3342"/>
                  </a:moveTo>
                  <a:cubicBezTo>
                    <a:pt x="1963" y="3460"/>
                    <a:pt x="2367" y="3533"/>
                    <a:pt x="2774" y="3558"/>
                  </a:cubicBezTo>
                  <a:cubicBezTo>
                    <a:pt x="2835" y="4390"/>
                    <a:pt x="3048" y="5290"/>
                    <a:pt x="3393" y="6184"/>
                  </a:cubicBezTo>
                  <a:lnTo>
                    <a:pt x="1448" y="6991"/>
                  </a:lnTo>
                  <a:cubicBezTo>
                    <a:pt x="1030" y="5838"/>
                    <a:pt x="1059" y="4570"/>
                    <a:pt x="1531" y="3439"/>
                  </a:cubicBezTo>
                  <a:lnTo>
                    <a:pt x="1531" y="3442"/>
                  </a:lnTo>
                  <a:cubicBezTo>
                    <a:pt x="1545" y="3406"/>
                    <a:pt x="1560" y="3374"/>
                    <a:pt x="1574" y="3342"/>
                  </a:cubicBezTo>
                  <a:close/>
                  <a:moveTo>
                    <a:pt x="10721" y="3655"/>
                  </a:moveTo>
                  <a:cubicBezTo>
                    <a:pt x="11146" y="4844"/>
                    <a:pt x="11099" y="6148"/>
                    <a:pt x="10591" y="7304"/>
                  </a:cubicBezTo>
                  <a:lnTo>
                    <a:pt x="10591" y="7308"/>
                  </a:lnTo>
                  <a:cubicBezTo>
                    <a:pt x="10202" y="7189"/>
                    <a:pt x="9798" y="7117"/>
                    <a:pt x="9395" y="7092"/>
                  </a:cubicBezTo>
                  <a:cubicBezTo>
                    <a:pt x="9370" y="6796"/>
                    <a:pt x="9330" y="6501"/>
                    <a:pt x="9276" y="6213"/>
                  </a:cubicBezTo>
                  <a:cubicBezTo>
                    <a:pt x="9251" y="6079"/>
                    <a:pt x="9151" y="6019"/>
                    <a:pt x="9050" y="6019"/>
                  </a:cubicBezTo>
                  <a:cubicBezTo>
                    <a:pt x="8917" y="6019"/>
                    <a:pt x="8782" y="6123"/>
                    <a:pt x="8815" y="6299"/>
                  </a:cubicBezTo>
                  <a:cubicBezTo>
                    <a:pt x="8865" y="6558"/>
                    <a:pt x="8901" y="6818"/>
                    <a:pt x="8923" y="7081"/>
                  </a:cubicBezTo>
                  <a:cubicBezTo>
                    <a:pt x="8336" y="7095"/>
                    <a:pt x="7752" y="7203"/>
                    <a:pt x="7201" y="7405"/>
                  </a:cubicBezTo>
                  <a:lnTo>
                    <a:pt x="6391" y="5449"/>
                  </a:lnTo>
                  <a:lnTo>
                    <a:pt x="8339" y="4642"/>
                  </a:lnTo>
                  <a:cubicBezTo>
                    <a:pt x="8437" y="4898"/>
                    <a:pt x="8523" y="5154"/>
                    <a:pt x="8599" y="5409"/>
                  </a:cubicBezTo>
                  <a:cubicBezTo>
                    <a:pt x="8628" y="5510"/>
                    <a:pt x="8724" y="5577"/>
                    <a:pt x="8826" y="5577"/>
                  </a:cubicBezTo>
                  <a:cubicBezTo>
                    <a:pt x="8847" y="5577"/>
                    <a:pt x="8869" y="5574"/>
                    <a:pt x="8891" y="5568"/>
                  </a:cubicBezTo>
                  <a:cubicBezTo>
                    <a:pt x="9017" y="5528"/>
                    <a:pt x="9085" y="5399"/>
                    <a:pt x="9049" y="5272"/>
                  </a:cubicBezTo>
                  <a:cubicBezTo>
                    <a:pt x="8970" y="5002"/>
                    <a:pt x="8876" y="4732"/>
                    <a:pt x="8772" y="4462"/>
                  </a:cubicBezTo>
                  <a:lnTo>
                    <a:pt x="10721" y="3655"/>
                  </a:lnTo>
                  <a:close/>
                  <a:moveTo>
                    <a:pt x="5958" y="5629"/>
                  </a:moveTo>
                  <a:lnTo>
                    <a:pt x="6769" y="7585"/>
                  </a:lnTo>
                  <a:cubicBezTo>
                    <a:pt x="6232" y="7834"/>
                    <a:pt x="5746" y="8169"/>
                    <a:pt x="5321" y="8576"/>
                  </a:cubicBezTo>
                  <a:cubicBezTo>
                    <a:pt x="4820" y="7989"/>
                    <a:pt x="4370" y="7254"/>
                    <a:pt x="4009" y="6440"/>
                  </a:cubicBezTo>
                  <a:lnTo>
                    <a:pt x="4009" y="6436"/>
                  </a:lnTo>
                  <a:lnTo>
                    <a:pt x="5958" y="5629"/>
                  </a:lnTo>
                  <a:close/>
                  <a:moveTo>
                    <a:pt x="9413" y="7563"/>
                  </a:moveTo>
                  <a:cubicBezTo>
                    <a:pt x="9741" y="7589"/>
                    <a:pt x="10061" y="7646"/>
                    <a:pt x="10378" y="7736"/>
                  </a:cubicBezTo>
                  <a:cubicBezTo>
                    <a:pt x="10069" y="8288"/>
                    <a:pt x="9654" y="8777"/>
                    <a:pt x="9161" y="9174"/>
                  </a:cubicBezTo>
                  <a:lnTo>
                    <a:pt x="9157" y="9174"/>
                  </a:lnTo>
                  <a:cubicBezTo>
                    <a:pt x="9208" y="9044"/>
                    <a:pt x="9251" y="8911"/>
                    <a:pt x="9283" y="8777"/>
                  </a:cubicBezTo>
                  <a:cubicBezTo>
                    <a:pt x="9377" y="8381"/>
                    <a:pt x="9420" y="7974"/>
                    <a:pt x="9413" y="7563"/>
                  </a:cubicBezTo>
                  <a:close/>
                  <a:moveTo>
                    <a:pt x="8945" y="7553"/>
                  </a:moveTo>
                  <a:lnTo>
                    <a:pt x="8945" y="7553"/>
                  </a:lnTo>
                  <a:cubicBezTo>
                    <a:pt x="8952" y="8597"/>
                    <a:pt x="8678" y="9408"/>
                    <a:pt x="8174" y="9761"/>
                  </a:cubicBezTo>
                  <a:lnTo>
                    <a:pt x="7381" y="7841"/>
                  </a:lnTo>
                  <a:cubicBezTo>
                    <a:pt x="7882" y="7661"/>
                    <a:pt x="8411" y="7563"/>
                    <a:pt x="8945" y="7553"/>
                  </a:cubicBezTo>
                  <a:close/>
                  <a:moveTo>
                    <a:pt x="3574" y="6620"/>
                  </a:moveTo>
                  <a:cubicBezTo>
                    <a:pt x="3963" y="7495"/>
                    <a:pt x="4449" y="8284"/>
                    <a:pt x="4993" y="8914"/>
                  </a:cubicBezTo>
                  <a:cubicBezTo>
                    <a:pt x="4723" y="9221"/>
                    <a:pt x="4489" y="9559"/>
                    <a:pt x="4298" y="9919"/>
                  </a:cubicBezTo>
                  <a:cubicBezTo>
                    <a:pt x="3121" y="9462"/>
                    <a:pt x="2167" y="8570"/>
                    <a:pt x="1630" y="7426"/>
                  </a:cubicBezTo>
                  <a:lnTo>
                    <a:pt x="1630" y="7426"/>
                  </a:lnTo>
                  <a:lnTo>
                    <a:pt x="3574" y="6620"/>
                  </a:lnTo>
                  <a:close/>
                  <a:moveTo>
                    <a:pt x="6945" y="8021"/>
                  </a:moveTo>
                  <a:lnTo>
                    <a:pt x="7741" y="9941"/>
                  </a:lnTo>
                  <a:cubicBezTo>
                    <a:pt x="7671" y="9954"/>
                    <a:pt x="7599" y="9960"/>
                    <a:pt x="7525" y="9960"/>
                  </a:cubicBezTo>
                  <a:cubicBezTo>
                    <a:pt x="7055" y="9960"/>
                    <a:pt x="6511" y="9705"/>
                    <a:pt x="5947" y="9217"/>
                  </a:cubicBezTo>
                  <a:cubicBezTo>
                    <a:pt x="5843" y="9123"/>
                    <a:pt x="5739" y="9026"/>
                    <a:pt x="5634" y="8922"/>
                  </a:cubicBezTo>
                  <a:cubicBezTo>
                    <a:pt x="6020" y="8551"/>
                    <a:pt x="6463" y="8248"/>
                    <a:pt x="6945" y="8021"/>
                  </a:cubicBezTo>
                  <a:close/>
                  <a:moveTo>
                    <a:pt x="5313" y="9264"/>
                  </a:moveTo>
                  <a:cubicBezTo>
                    <a:pt x="5422" y="9372"/>
                    <a:pt x="5530" y="9476"/>
                    <a:pt x="5641" y="9574"/>
                  </a:cubicBezTo>
                  <a:cubicBezTo>
                    <a:pt x="5937" y="9837"/>
                    <a:pt x="6272" y="10056"/>
                    <a:pt x="6632" y="10222"/>
                  </a:cubicBezTo>
                  <a:cubicBezTo>
                    <a:pt x="6450" y="10243"/>
                    <a:pt x="6266" y="10253"/>
                    <a:pt x="6083" y="10253"/>
                  </a:cubicBezTo>
                  <a:cubicBezTo>
                    <a:pt x="5633" y="10253"/>
                    <a:pt x="5184" y="10191"/>
                    <a:pt x="4751" y="10071"/>
                  </a:cubicBezTo>
                  <a:lnTo>
                    <a:pt x="4748" y="10071"/>
                  </a:lnTo>
                  <a:cubicBezTo>
                    <a:pt x="4910" y="9783"/>
                    <a:pt x="5097" y="9512"/>
                    <a:pt x="5313" y="9264"/>
                  </a:cubicBezTo>
                  <a:close/>
                  <a:moveTo>
                    <a:pt x="6113" y="0"/>
                  </a:moveTo>
                  <a:cubicBezTo>
                    <a:pt x="4125" y="0"/>
                    <a:pt x="2216" y="1114"/>
                    <a:pt x="1290" y="3025"/>
                  </a:cubicBezTo>
                  <a:cubicBezTo>
                    <a:pt x="0" y="5679"/>
                    <a:pt x="1102" y="8878"/>
                    <a:pt x="3754" y="10172"/>
                  </a:cubicBezTo>
                  <a:cubicBezTo>
                    <a:pt x="4510" y="10542"/>
                    <a:pt x="5312" y="10717"/>
                    <a:pt x="6101" y="10717"/>
                  </a:cubicBezTo>
                  <a:cubicBezTo>
                    <a:pt x="8078" y="10717"/>
                    <a:pt x="9980" y="9618"/>
                    <a:pt x="10911" y="7726"/>
                  </a:cubicBezTo>
                  <a:cubicBezTo>
                    <a:pt x="10922" y="7708"/>
                    <a:pt x="10933" y="7690"/>
                    <a:pt x="10940" y="7672"/>
                  </a:cubicBezTo>
                  <a:lnTo>
                    <a:pt x="10940" y="7668"/>
                  </a:lnTo>
                  <a:cubicBezTo>
                    <a:pt x="12212" y="5002"/>
                    <a:pt x="11088" y="1811"/>
                    <a:pt x="8429" y="532"/>
                  </a:cubicBezTo>
                  <a:cubicBezTo>
                    <a:pt x="7681" y="171"/>
                    <a:pt x="6891" y="0"/>
                    <a:pt x="61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114"/>
          <p:cNvGrpSpPr/>
          <p:nvPr/>
        </p:nvGrpSpPr>
        <p:grpSpPr>
          <a:xfrm>
            <a:off x="2148257" y="2908804"/>
            <a:ext cx="398248" cy="378062"/>
            <a:chOff x="2148257" y="2908804"/>
            <a:chExt cx="398248" cy="378062"/>
          </a:xfrm>
        </p:grpSpPr>
        <p:sp>
          <p:nvSpPr>
            <p:cNvPr id="7750" name="Google Shape;7750;p114"/>
            <p:cNvSpPr/>
            <p:nvPr/>
          </p:nvSpPr>
          <p:spPr>
            <a:xfrm>
              <a:off x="2148257" y="2908804"/>
              <a:ext cx="398248" cy="378062"/>
            </a:xfrm>
            <a:custGeom>
              <a:rect b="b" l="l" r="r" t="t"/>
              <a:pathLst>
                <a:path extrusionOk="0" h="14702" w="15487">
                  <a:moveTo>
                    <a:pt x="8365" y="6160"/>
                  </a:moveTo>
                  <a:cubicBezTo>
                    <a:pt x="8934" y="6272"/>
                    <a:pt x="9345" y="6769"/>
                    <a:pt x="9345" y="7349"/>
                  </a:cubicBezTo>
                  <a:cubicBezTo>
                    <a:pt x="9345" y="7929"/>
                    <a:pt x="8934" y="8430"/>
                    <a:pt x="8365" y="8542"/>
                  </a:cubicBezTo>
                  <a:lnTo>
                    <a:pt x="8365" y="6160"/>
                  </a:lnTo>
                  <a:close/>
                  <a:moveTo>
                    <a:pt x="8365" y="4741"/>
                  </a:moveTo>
                  <a:cubicBezTo>
                    <a:pt x="9716" y="4864"/>
                    <a:pt x="10750" y="5995"/>
                    <a:pt x="10750" y="7349"/>
                  </a:cubicBezTo>
                  <a:cubicBezTo>
                    <a:pt x="10750" y="8707"/>
                    <a:pt x="9716" y="9838"/>
                    <a:pt x="8365" y="9961"/>
                  </a:cubicBezTo>
                  <a:lnTo>
                    <a:pt x="8365" y="9017"/>
                  </a:lnTo>
                  <a:cubicBezTo>
                    <a:pt x="9197" y="8898"/>
                    <a:pt x="9813" y="8189"/>
                    <a:pt x="9813" y="7349"/>
                  </a:cubicBezTo>
                  <a:cubicBezTo>
                    <a:pt x="9813" y="6510"/>
                    <a:pt x="9197" y="5800"/>
                    <a:pt x="8365" y="5685"/>
                  </a:cubicBezTo>
                  <a:lnTo>
                    <a:pt x="8365" y="4741"/>
                  </a:lnTo>
                  <a:close/>
                  <a:moveTo>
                    <a:pt x="8365" y="3077"/>
                  </a:moveTo>
                  <a:cubicBezTo>
                    <a:pt x="10638" y="3199"/>
                    <a:pt x="12414" y="5076"/>
                    <a:pt x="12414" y="7349"/>
                  </a:cubicBezTo>
                  <a:cubicBezTo>
                    <a:pt x="12414" y="9626"/>
                    <a:pt x="10638" y="11503"/>
                    <a:pt x="8365" y="11625"/>
                  </a:cubicBezTo>
                  <a:lnTo>
                    <a:pt x="8365" y="10433"/>
                  </a:lnTo>
                  <a:cubicBezTo>
                    <a:pt x="9979" y="10310"/>
                    <a:pt x="11221" y="8967"/>
                    <a:pt x="11221" y="7349"/>
                  </a:cubicBezTo>
                  <a:cubicBezTo>
                    <a:pt x="11221" y="5735"/>
                    <a:pt x="9979" y="4392"/>
                    <a:pt x="8365" y="4269"/>
                  </a:cubicBezTo>
                  <a:lnTo>
                    <a:pt x="8365" y="3077"/>
                  </a:lnTo>
                  <a:close/>
                  <a:moveTo>
                    <a:pt x="7897" y="472"/>
                  </a:moveTo>
                  <a:lnTo>
                    <a:pt x="7897" y="14226"/>
                  </a:lnTo>
                  <a:cubicBezTo>
                    <a:pt x="4211" y="14104"/>
                    <a:pt x="1250" y="11067"/>
                    <a:pt x="1250" y="7349"/>
                  </a:cubicBezTo>
                  <a:cubicBezTo>
                    <a:pt x="1250" y="3635"/>
                    <a:pt x="4211" y="595"/>
                    <a:pt x="7897" y="472"/>
                  </a:cubicBezTo>
                  <a:close/>
                  <a:moveTo>
                    <a:pt x="8365" y="476"/>
                  </a:moveTo>
                  <a:cubicBezTo>
                    <a:pt x="12050" y="599"/>
                    <a:pt x="15011" y="3635"/>
                    <a:pt x="15011" y="7349"/>
                  </a:cubicBezTo>
                  <a:cubicBezTo>
                    <a:pt x="15011" y="11067"/>
                    <a:pt x="12050" y="14104"/>
                    <a:pt x="8365" y="14226"/>
                  </a:cubicBezTo>
                  <a:lnTo>
                    <a:pt x="8365" y="13758"/>
                  </a:lnTo>
                  <a:cubicBezTo>
                    <a:pt x="9817" y="13704"/>
                    <a:pt x="11203" y="13160"/>
                    <a:pt x="12306" y="12212"/>
                  </a:cubicBezTo>
                  <a:cubicBezTo>
                    <a:pt x="12501" y="12054"/>
                    <a:pt x="12347" y="11793"/>
                    <a:pt x="12157" y="11793"/>
                  </a:cubicBezTo>
                  <a:cubicBezTo>
                    <a:pt x="12105" y="11793"/>
                    <a:pt x="12051" y="11813"/>
                    <a:pt x="12000" y="11859"/>
                  </a:cubicBezTo>
                  <a:cubicBezTo>
                    <a:pt x="10984" y="12731"/>
                    <a:pt x="9705" y="13235"/>
                    <a:pt x="8365" y="13289"/>
                  </a:cubicBezTo>
                  <a:lnTo>
                    <a:pt x="8365" y="12097"/>
                  </a:lnTo>
                  <a:cubicBezTo>
                    <a:pt x="10897" y="11971"/>
                    <a:pt x="12886" y="9885"/>
                    <a:pt x="12886" y="7349"/>
                  </a:cubicBezTo>
                  <a:cubicBezTo>
                    <a:pt x="12886" y="4817"/>
                    <a:pt x="10897" y="2727"/>
                    <a:pt x="8365" y="2605"/>
                  </a:cubicBezTo>
                  <a:lnTo>
                    <a:pt x="8365" y="1413"/>
                  </a:lnTo>
                  <a:cubicBezTo>
                    <a:pt x="11535" y="1539"/>
                    <a:pt x="14074" y="4154"/>
                    <a:pt x="14074" y="7349"/>
                  </a:cubicBezTo>
                  <a:cubicBezTo>
                    <a:pt x="14071" y="8769"/>
                    <a:pt x="13563" y="10141"/>
                    <a:pt x="12637" y="11218"/>
                  </a:cubicBezTo>
                  <a:cubicBezTo>
                    <a:pt x="12479" y="11395"/>
                    <a:pt x="12641" y="11615"/>
                    <a:pt x="12818" y="11615"/>
                  </a:cubicBezTo>
                  <a:cubicBezTo>
                    <a:pt x="12879" y="11615"/>
                    <a:pt x="12942" y="11588"/>
                    <a:pt x="12994" y="11524"/>
                  </a:cubicBezTo>
                  <a:cubicBezTo>
                    <a:pt x="13992" y="10364"/>
                    <a:pt x="14543" y="8884"/>
                    <a:pt x="14543" y="7349"/>
                  </a:cubicBezTo>
                  <a:cubicBezTo>
                    <a:pt x="14543" y="3895"/>
                    <a:pt x="11794" y="1067"/>
                    <a:pt x="8365" y="944"/>
                  </a:cubicBezTo>
                  <a:lnTo>
                    <a:pt x="8365" y="476"/>
                  </a:lnTo>
                  <a:close/>
                  <a:moveTo>
                    <a:pt x="8130" y="0"/>
                  </a:moveTo>
                  <a:cubicBezTo>
                    <a:pt x="6716" y="0"/>
                    <a:pt x="5294" y="407"/>
                    <a:pt x="4049" y="1240"/>
                  </a:cubicBezTo>
                  <a:cubicBezTo>
                    <a:pt x="1135" y="3189"/>
                    <a:pt x="0" y="6924"/>
                    <a:pt x="1344" y="10163"/>
                  </a:cubicBezTo>
                  <a:cubicBezTo>
                    <a:pt x="2497" y="12950"/>
                    <a:pt x="5209" y="14702"/>
                    <a:pt x="8133" y="14702"/>
                  </a:cubicBezTo>
                  <a:cubicBezTo>
                    <a:pt x="8607" y="14702"/>
                    <a:pt x="9086" y="14656"/>
                    <a:pt x="9564" y="14561"/>
                  </a:cubicBezTo>
                  <a:cubicBezTo>
                    <a:pt x="13005" y="13877"/>
                    <a:pt x="15483" y="10858"/>
                    <a:pt x="15483" y="7349"/>
                  </a:cubicBezTo>
                  <a:cubicBezTo>
                    <a:pt x="15487" y="5400"/>
                    <a:pt x="14712" y="3527"/>
                    <a:pt x="13329" y="2155"/>
                  </a:cubicBezTo>
                  <a:cubicBezTo>
                    <a:pt x="11909" y="733"/>
                    <a:pt x="10027" y="0"/>
                    <a:pt x="81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14"/>
            <p:cNvSpPr/>
            <p:nvPr/>
          </p:nvSpPr>
          <p:spPr>
            <a:xfrm>
              <a:off x="2199070" y="2953445"/>
              <a:ext cx="132535" cy="299323"/>
            </a:xfrm>
            <a:custGeom>
              <a:rect b="b" l="l" r="r" t="t"/>
              <a:pathLst>
                <a:path extrusionOk="0" h="11640" w="5154">
                  <a:moveTo>
                    <a:pt x="3118" y="1"/>
                  </a:moveTo>
                  <a:cubicBezTo>
                    <a:pt x="2805" y="1"/>
                    <a:pt x="2805" y="473"/>
                    <a:pt x="3118" y="473"/>
                  </a:cubicBezTo>
                  <a:lnTo>
                    <a:pt x="3262" y="473"/>
                  </a:lnTo>
                  <a:cubicBezTo>
                    <a:pt x="3550" y="473"/>
                    <a:pt x="3795" y="678"/>
                    <a:pt x="3846" y="959"/>
                  </a:cubicBezTo>
                  <a:cubicBezTo>
                    <a:pt x="3896" y="1244"/>
                    <a:pt x="3738" y="1521"/>
                    <a:pt x="3467" y="1618"/>
                  </a:cubicBezTo>
                  <a:cubicBezTo>
                    <a:pt x="3374" y="1654"/>
                    <a:pt x="3312" y="1741"/>
                    <a:pt x="3316" y="1842"/>
                  </a:cubicBezTo>
                  <a:lnTo>
                    <a:pt x="3316" y="4860"/>
                  </a:lnTo>
                  <a:cubicBezTo>
                    <a:pt x="2904" y="4868"/>
                    <a:pt x="2488" y="4873"/>
                    <a:pt x="2170" y="4873"/>
                  </a:cubicBezTo>
                  <a:cubicBezTo>
                    <a:pt x="1886" y="4873"/>
                    <a:pt x="1679" y="4869"/>
                    <a:pt x="1623" y="4860"/>
                  </a:cubicBezTo>
                  <a:cubicBezTo>
                    <a:pt x="1606" y="4857"/>
                    <a:pt x="1588" y="4855"/>
                    <a:pt x="1572" y="4855"/>
                  </a:cubicBezTo>
                  <a:cubicBezTo>
                    <a:pt x="1445" y="4855"/>
                    <a:pt x="1338" y="4957"/>
                    <a:pt x="1338" y="5091"/>
                  </a:cubicBezTo>
                  <a:lnTo>
                    <a:pt x="1338" y="5613"/>
                  </a:lnTo>
                  <a:cubicBezTo>
                    <a:pt x="1338" y="5850"/>
                    <a:pt x="1145" y="6041"/>
                    <a:pt x="908" y="6042"/>
                  </a:cubicBezTo>
                  <a:lnTo>
                    <a:pt x="908" y="6042"/>
                  </a:lnTo>
                  <a:cubicBezTo>
                    <a:pt x="671" y="6041"/>
                    <a:pt x="477" y="5850"/>
                    <a:pt x="477" y="5613"/>
                  </a:cubicBezTo>
                  <a:lnTo>
                    <a:pt x="477" y="3819"/>
                  </a:lnTo>
                  <a:cubicBezTo>
                    <a:pt x="477" y="3664"/>
                    <a:pt x="360" y="3587"/>
                    <a:pt x="243" y="3587"/>
                  </a:cubicBezTo>
                  <a:cubicBezTo>
                    <a:pt x="126" y="3587"/>
                    <a:pt x="9" y="3664"/>
                    <a:pt x="9" y="3819"/>
                  </a:cubicBezTo>
                  <a:lnTo>
                    <a:pt x="9" y="5613"/>
                  </a:lnTo>
                  <a:cubicBezTo>
                    <a:pt x="9" y="6020"/>
                    <a:pt x="283" y="6373"/>
                    <a:pt x="672" y="6481"/>
                  </a:cubicBezTo>
                  <a:lnTo>
                    <a:pt x="672" y="7018"/>
                  </a:lnTo>
                  <a:cubicBezTo>
                    <a:pt x="463" y="7137"/>
                    <a:pt x="276" y="7299"/>
                    <a:pt x="132" y="7494"/>
                  </a:cubicBezTo>
                  <a:cubicBezTo>
                    <a:pt x="0" y="7675"/>
                    <a:pt x="158" y="7869"/>
                    <a:pt x="326" y="7869"/>
                  </a:cubicBezTo>
                  <a:cubicBezTo>
                    <a:pt x="388" y="7869"/>
                    <a:pt x="452" y="7843"/>
                    <a:pt x="503" y="7778"/>
                  </a:cubicBezTo>
                  <a:cubicBezTo>
                    <a:pt x="632" y="7605"/>
                    <a:pt x="798" y="7472"/>
                    <a:pt x="993" y="7382"/>
                  </a:cubicBezTo>
                  <a:cubicBezTo>
                    <a:pt x="1003" y="7375"/>
                    <a:pt x="1011" y="7371"/>
                    <a:pt x="1021" y="7368"/>
                  </a:cubicBezTo>
                  <a:cubicBezTo>
                    <a:pt x="1196" y="7290"/>
                    <a:pt x="1375" y="7255"/>
                    <a:pt x="1550" y="7255"/>
                  </a:cubicBezTo>
                  <a:cubicBezTo>
                    <a:pt x="2238" y="7255"/>
                    <a:pt x="2854" y="7810"/>
                    <a:pt x="2851" y="8564"/>
                  </a:cubicBezTo>
                  <a:lnTo>
                    <a:pt x="2851" y="8762"/>
                  </a:lnTo>
                  <a:cubicBezTo>
                    <a:pt x="2851" y="8891"/>
                    <a:pt x="2959" y="8996"/>
                    <a:pt x="3089" y="8996"/>
                  </a:cubicBezTo>
                  <a:lnTo>
                    <a:pt x="3788" y="8996"/>
                  </a:lnTo>
                  <a:cubicBezTo>
                    <a:pt x="4202" y="8996"/>
                    <a:pt x="4552" y="9309"/>
                    <a:pt x="4595" y="9723"/>
                  </a:cubicBezTo>
                  <a:cubicBezTo>
                    <a:pt x="4638" y="10134"/>
                    <a:pt x="4361" y="10512"/>
                    <a:pt x="3954" y="10599"/>
                  </a:cubicBezTo>
                  <a:cubicBezTo>
                    <a:pt x="3846" y="10620"/>
                    <a:pt x="3770" y="10718"/>
                    <a:pt x="3770" y="10829"/>
                  </a:cubicBezTo>
                  <a:lnTo>
                    <a:pt x="3770" y="11406"/>
                  </a:lnTo>
                  <a:cubicBezTo>
                    <a:pt x="3770" y="11532"/>
                    <a:pt x="3874" y="11640"/>
                    <a:pt x="4004" y="11640"/>
                  </a:cubicBezTo>
                  <a:cubicBezTo>
                    <a:pt x="4134" y="11640"/>
                    <a:pt x="4238" y="11532"/>
                    <a:pt x="4238" y="11406"/>
                  </a:cubicBezTo>
                  <a:lnTo>
                    <a:pt x="4238" y="11006"/>
                  </a:lnTo>
                  <a:cubicBezTo>
                    <a:pt x="4815" y="10786"/>
                    <a:pt x="5153" y="10185"/>
                    <a:pt x="5045" y="9579"/>
                  </a:cubicBezTo>
                  <a:cubicBezTo>
                    <a:pt x="4933" y="8971"/>
                    <a:pt x="4404" y="8527"/>
                    <a:pt x="3788" y="8527"/>
                  </a:cubicBezTo>
                  <a:lnTo>
                    <a:pt x="3323" y="8527"/>
                  </a:lnTo>
                  <a:cubicBezTo>
                    <a:pt x="3302" y="7562"/>
                    <a:pt x="2513" y="6788"/>
                    <a:pt x="1547" y="6788"/>
                  </a:cubicBezTo>
                  <a:cubicBezTo>
                    <a:pt x="1410" y="6788"/>
                    <a:pt x="1274" y="6802"/>
                    <a:pt x="1144" y="6834"/>
                  </a:cubicBezTo>
                  <a:lnTo>
                    <a:pt x="1144" y="6481"/>
                  </a:lnTo>
                  <a:cubicBezTo>
                    <a:pt x="1533" y="6373"/>
                    <a:pt x="1807" y="6017"/>
                    <a:pt x="1807" y="5613"/>
                  </a:cubicBezTo>
                  <a:lnTo>
                    <a:pt x="1807" y="5339"/>
                  </a:lnTo>
                  <a:cubicBezTo>
                    <a:pt x="1905" y="5341"/>
                    <a:pt x="2023" y="5342"/>
                    <a:pt x="2153" y="5342"/>
                  </a:cubicBezTo>
                  <a:cubicBezTo>
                    <a:pt x="2489" y="5342"/>
                    <a:pt x="2911" y="5336"/>
                    <a:pt x="3316" y="5329"/>
                  </a:cubicBezTo>
                  <a:lnTo>
                    <a:pt x="3316" y="5404"/>
                  </a:lnTo>
                  <a:cubicBezTo>
                    <a:pt x="3316" y="5534"/>
                    <a:pt x="3421" y="5638"/>
                    <a:pt x="3550" y="5638"/>
                  </a:cubicBezTo>
                  <a:cubicBezTo>
                    <a:pt x="3680" y="5638"/>
                    <a:pt x="3784" y="5534"/>
                    <a:pt x="3784" y="5404"/>
                  </a:cubicBezTo>
                  <a:lnTo>
                    <a:pt x="3784" y="1989"/>
                  </a:lnTo>
                  <a:cubicBezTo>
                    <a:pt x="4202" y="1752"/>
                    <a:pt x="4411" y="1262"/>
                    <a:pt x="4289" y="793"/>
                  </a:cubicBezTo>
                  <a:cubicBezTo>
                    <a:pt x="4166" y="329"/>
                    <a:pt x="3745" y="4"/>
                    <a:pt x="326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14"/>
            <p:cNvSpPr/>
            <p:nvPr/>
          </p:nvSpPr>
          <p:spPr>
            <a:xfrm>
              <a:off x="2306224" y="2938711"/>
              <a:ext cx="35924" cy="28698"/>
            </a:xfrm>
            <a:custGeom>
              <a:rect b="b" l="l" r="r" t="t"/>
              <a:pathLst>
                <a:path extrusionOk="0" h="1116" w="1397">
                  <a:moveTo>
                    <a:pt x="327" y="0"/>
                  </a:moveTo>
                  <a:cubicBezTo>
                    <a:pt x="160" y="0"/>
                    <a:pt x="0" y="191"/>
                    <a:pt x="129" y="376"/>
                  </a:cubicBezTo>
                  <a:cubicBezTo>
                    <a:pt x="341" y="671"/>
                    <a:pt x="619" y="916"/>
                    <a:pt x="939" y="1085"/>
                  </a:cubicBezTo>
                  <a:cubicBezTo>
                    <a:pt x="979" y="1106"/>
                    <a:pt x="1018" y="1115"/>
                    <a:pt x="1054" y="1115"/>
                  </a:cubicBezTo>
                  <a:cubicBezTo>
                    <a:pt x="1270" y="1115"/>
                    <a:pt x="1397" y="791"/>
                    <a:pt x="1159" y="667"/>
                  </a:cubicBezTo>
                  <a:cubicBezTo>
                    <a:pt x="900" y="534"/>
                    <a:pt x="680" y="340"/>
                    <a:pt x="514" y="106"/>
                  </a:cubicBezTo>
                  <a:cubicBezTo>
                    <a:pt x="463" y="31"/>
                    <a:pt x="394" y="0"/>
                    <a:pt x="3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14"/>
            <p:cNvSpPr/>
            <p:nvPr/>
          </p:nvSpPr>
          <p:spPr>
            <a:xfrm>
              <a:off x="2259217" y="3101744"/>
              <a:ext cx="12086" cy="14503"/>
            </a:xfrm>
            <a:custGeom>
              <a:rect b="b" l="l" r="r" t="t"/>
              <a:pathLst>
                <a:path extrusionOk="0" h="564" w="470">
                  <a:moveTo>
                    <a:pt x="235" y="0"/>
                  </a:moveTo>
                  <a:cubicBezTo>
                    <a:pt x="118" y="0"/>
                    <a:pt x="1" y="79"/>
                    <a:pt x="1" y="235"/>
                  </a:cubicBezTo>
                  <a:lnTo>
                    <a:pt x="1" y="329"/>
                  </a:lnTo>
                  <a:cubicBezTo>
                    <a:pt x="1" y="459"/>
                    <a:pt x="105" y="563"/>
                    <a:pt x="235" y="563"/>
                  </a:cubicBezTo>
                  <a:cubicBezTo>
                    <a:pt x="365" y="563"/>
                    <a:pt x="469" y="459"/>
                    <a:pt x="469" y="329"/>
                  </a:cubicBezTo>
                  <a:lnTo>
                    <a:pt x="469" y="235"/>
                  </a:lnTo>
                  <a:cubicBezTo>
                    <a:pt x="469" y="79"/>
                    <a:pt x="352"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4" name="Google Shape;7754;p114"/>
          <p:cNvGrpSpPr/>
          <p:nvPr/>
        </p:nvGrpSpPr>
        <p:grpSpPr>
          <a:xfrm>
            <a:off x="5412287" y="3505444"/>
            <a:ext cx="207237" cy="378036"/>
            <a:chOff x="5412287" y="3505444"/>
            <a:chExt cx="207237" cy="378036"/>
          </a:xfrm>
        </p:grpSpPr>
        <p:sp>
          <p:nvSpPr>
            <p:cNvPr id="7755" name="Google Shape;7755;p114"/>
            <p:cNvSpPr/>
            <p:nvPr/>
          </p:nvSpPr>
          <p:spPr>
            <a:xfrm>
              <a:off x="5488249" y="3826341"/>
              <a:ext cx="12060" cy="12060"/>
            </a:xfrm>
            <a:custGeom>
              <a:rect b="b" l="l" r="r" t="t"/>
              <a:pathLst>
                <a:path extrusionOk="0" h="469" w="469">
                  <a:moveTo>
                    <a:pt x="234" y="0"/>
                  </a:moveTo>
                  <a:cubicBezTo>
                    <a:pt x="105" y="0"/>
                    <a:pt x="0" y="105"/>
                    <a:pt x="0" y="234"/>
                  </a:cubicBezTo>
                  <a:cubicBezTo>
                    <a:pt x="0" y="364"/>
                    <a:pt x="105" y="469"/>
                    <a:pt x="234" y="469"/>
                  </a:cubicBezTo>
                  <a:cubicBezTo>
                    <a:pt x="364" y="469"/>
                    <a:pt x="469" y="364"/>
                    <a:pt x="469" y="234"/>
                  </a:cubicBezTo>
                  <a:cubicBezTo>
                    <a:pt x="469" y="105"/>
                    <a:pt x="364" y="0"/>
                    <a:pt x="2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14"/>
            <p:cNvSpPr/>
            <p:nvPr/>
          </p:nvSpPr>
          <p:spPr>
            <a:xfrm>
              <a:off x="5567812" y="3755573"/>
              <a:ext cx="12060" cy="12060"/>
            </a:xfrm>
            <a:custGeom>
              <a:rect b="b" l="l" r="r" t="t"/>
              <a:pathLst>
                <a:path extrusionOk="0" h="469" w="469">
                  <a:moveTo>
                    <a:pt x="235" y="0"/>
                  </a:moveTo>
                  <a:cubicBezTo>
                    <a:pt x="105" y="0"/>
                    <a:pt x="1" y="105"/>
                    <a:pt x="1" y="234"/>
                  </a:cubicBezTo>
                  <a:cubicBezTo>
                    <a:pt x="1" y="364"/>
                    <a:pt x="105" y="468"/>
                    <a:pt x="235" y="468"/>
                  </a:cubicBezTo>
                  <a:cubicBezTo>
                    <a:pt x="365" y="468"/>
                    <a:pt x="469" y="364"/>
                    <a:pt x="469" y="234"/>
                  </a:cubicBezTo>
                  <a:cubicBezTo>
                    <a:pt x="469" y="105"/>
                    <a:pt x="365"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14"/>
            <p:cNvSpPr/>
            <p:nvPr/>
          </p:nvSpPr>
          <p:spPr>
            <a:xfrm>
              <a:off x="5544565" y="3735567"/>
              <a:ext cx="12060" cy="12060"/>
            </a:xfrm>
            <a:custGeom>
              <a:rect b="b" l="l" r="r" t="t"/>
              <a:pathLst>
                <a:path extrusionOk="0" h="469" w="469">
                  <a:moveTo>
                    <a:pt x="235" y="0"/>
                  </a:moveTo>
                  <a:cubicBezTo>
                    <a:pt x="105" y="0"/>
                    <a:pt x="1" y="105"/>
                    <a:pt x="1" y="234"/>
                  </a:cubicBezTo>
                  <a:cubicBezTo>
                    <a:pt x="1" y="364"/>
                    <a:pt x="105" y="468"/>
                    <a:pt x="235" y="468"/>
                  </a:cubicBezTo>
                  <a:cubicBezTo>
                    <a:pt x="364" y="468"/>
                    <a:pt x="469" y="364"/>
                    <a:pt x="469" y="234"/>
                  </a:cubicBezTo>
                  <a:cubicBezTo>
                    <a:pt x="469" y="105"/>
                    <a:pt x="364"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14"/>
            <p:cNvSpPr/>
            <p:nvPr/>
          </p:nvSpPr>
          <p:spPr>
            <a:xfrm>
              <a:off x="5412287" y="3669017"/>
              <a:ext cx="207237" cy="214463"/>
            </a:xfrm>
            <a:custGeom>
              <a:rect b="b" l="l" r="r" t="t"/>
              <a:pathLst>
                <a:path extrusionOk="0" h="8340" w="8059">
                  <a:moveTo>
                    <a:pt x="4165" y="1"/>
                  </a:moveTo>
                  <a:cubicBezTo>
                    <a:pt x="4048" y="1"/>
                    <a:pt x="3931" y="79"/>
                    <a:pt x="3931" y="236"/>
                  </a:cubicBezTo>
                  <a:lnTo>
                    <a:pt x="3931" y="1050"/>
                  </a:lnTo>
                  <a:cubicBezTo>
                    <a:pt x="3571" y="853"/>
                    <a:pt x="3172" y="754"/>
                    <a:pt x="2772" y="754"/>
                  </a:cubicBezTo>
                  <a:cubicBezTo>
                    <a:pt x="2455" y="754"/>
                    <a:pt x="2137" y="816"/>
                    <a:pt x="1838" y="942"/>
                  </a:cubicBezTo>
                  <a:cubicBezTo>
                    <a:pt x="591" y="1457"/>
                    <a:pt x="0" y="2883"/>
                    <a:pt x="516" y="4126"/>
                  </a:cubicBezTo>
                  <a:lnTo>
                    <a:pt x="1866" y="7394"/>
                  </a:lnTo>
                  <a:cubicBezTo>
                    <a:pt x="2065" y="7412"/>
                    <a:pt x="2262" y="7439"/>
                    <a:pt x="2458" y="7476"/>
                  </a:cubicBezTo>
                  <a:lnTo>
                    <a:pt x="2458" y="7476"/>
                  </a:lnTo>
                  <a:cubicBezTo>
                    <a:pt x="2396" y="7399"/>
                    <a:pt x="2343" y="7311"/>
                    <a:pt x="2302" y="7213"/>
                  </a:cubicBezTo>
                  <a:lnTo>
                    <a:pt x="951" y="3946"/>
                  </a:lnTo>
                  <a:cubicBezTo>
                    <a:pt x="415" y="2649"/>
                    <a:pt x="1369" y="1226"/>
                    <a:pt x="2771" y="1223"/>
                  </a:cubicBezTo>
                  <a:cubicBezTo>
                    <a:pt x="3228" y="1223"/>
                    <a:pt x="3668" y="1381"/>
                    <a:pt x="4021" y="1669"/>
                  </a:cubicBezTo>
                  <a:cubicBezTo>
                    <a:pt x="4031" y="1677"/>
                    <a:pt x="4042" y="1684"/>
                    <a:pt x="4053" y="1691"/>
                  </a:cubicBezTo>
                  <a:cubicBezTo>
                    <a:pt x="4064" y="1695"/>
                    <a:pt x="4075" y="1702"/>
                    <a:pt x="4085" y="1706"/>
                  </a:cubicBezTo>
                  <a:lnTo>
                    <a:pt x="4089" y="1706"/>
                  </a:lnTo>
                  <a:cubicBezTo>
                    <a:pt x="4100" y="1709"/>
                    <a:pt x="4114" y="1713"/>
                    <a:pt x="4125" y="1713"/>
                  </a:cubicBezTo>
                  <a:lnTo>
                    <a:pt x="4129" y="1713"/>
                  </a:lnTo>
                  <a:cubicBezTo>
                    <a:pt x="4141" y="1715"/>
                    <a:pt x="4154" y="1715"/>
                    <a:pt x="4166" y="1715"/>
                  </a:cubicBezTo>
                  <a:cubicBezTo>
                    <a:pt x="4178" y="1715"/>
                    <a:pt x="4190" y="1715"/>
                    <a:pt x="4201" y="1713"/>
                  </a:cubicBezTo>
                  <a:lnTo>
                    <a:pt x="4208" y="1713"/>
                  </a:lnTo>
                  <a:cubicBezTo>
                    <a:pt x="4219" y="1713"/>
                    <a:pt x="4230" y="1709"/>
                    <a:pt x="4240" y="1706"/>
                  </a:cubicBezTo>
                  <a:lnTo>
                    <a:pt x="4248" y="1706"/>
                  </a:lnTo>
                  <a:cubicBezTo>
                    <a:pt x="4258" y="1702"/>
                    <a:pt x="4269" y="1695"/>
                    <a:pt x="4280" y="1691"/>
                  </a:cubicBezTo>
                  <a:cubicBezTo>
                    <a:pt x="4291" y="1684"/>
                    <a:pt x="4302" y="1677"/>
                    <a:pt x="4312" y="1669"/>
                  </a:cubicBezTo>
                  <a:cubicBezTo>
                    <a:pt x="4665" y="1381"/>
                    <a:pt x="5105" y="1223"/>
                    <a:pt x="5559" y="1223"/>
                  </a:cubicBezTo>
                  <a:cubicBezTo>
                    <a:pt x="6964" y="1223"/>
                    <a:pt x="7915" y="2649"/>
                    <a:pt x="7378" y="3946"/>
                  </a:cubicBezTo>
                  <a:lnTo>
                    <a:pt x="6027" y="7213"/>
                  </a:lnTo>
                  <a:cubicBezTo>
                    <a:pt x="5854" y="7636"/>
                    <a:pt x="5453" y="7870"/>
                    <a:pt x="5043" y="7870"/>
                  </a:cubicBezTo>
                  <a:cubicBezTo>
                    <a:pt x="4789" y="7870"/>
                    <a:pt x="4532" y="7780"/>
                    <a:pt x="4323" y="7588"/>
                  </a:cubicBezTo>
                  <a:cubicBezTo>
                    <a:pt x="4280" y="7547"/>
                    <a:pt x="4223" y="7526"/>
                    <a:pt x="4166" y="7526"/>
                  </a:cubicBezTo>
                  <a:cubicBezTo>
                    <a:pt x="4109" y="7526"/>
                    <a:pt x="4051" y="7547"/>
                    <a:pt x="4006" y="7588"/>
                  </a:cubicBezTo>
                  <a:cubicBezTo>
                    <a:pt x="3891" y="7695"/>
                    <a:pt x="3760" y="7770"/>
                    <a:pt x="3623" y="7816"/>
                  </a:cubicBezTo>
                  <a:lnTo>
                    <a:pt x="3623" y="7816"/>
                  </a:lnTo>
                  <a:cubicBezTo>
                    <a:pt x="3247" y="7665"/>
                    <a:pt x="2857" y="7551"/>
                    <a:pt x="2458" y="7476"/>
                  </a:cubicBezTo>
                  <a:lnTo>
                    <a:pt x="2458" y="7476"/>
                  </a:lnTo>
                  <a:cubicBezTo>
                    <a:pt x="2664" y="7732"/>
                    <a:pt x="2973" y="7870"/>
                    <a:pt x="3287" y="7870"/>
                  </a:cubicBezTo>
                  <a:cubicBezTo>
                    <a:pt x="3400" y="7870"/>
                    <a:pt x="3514" y="7852"/>
                    <a:pt x="3623" y="7816"/>
                  </a:cubicBezTo>
                  <a:lnTo>
                    <a:pt x="3623" y="7816"/>
                  </a:lnTo>
                  <a:cubicBezTo>
                    <a:pt x="3910" y="7930"/>
                    <a:pt x="4188" y="8066"/>
                    <a:pt x="4456" y="8222"/>
                  </a:cubicBezTo>
                  <a:cubicBezTo>
                    <a:pt x="4648" y="8302"/>
                    <a:pt x="4847" y="8339"/>
                    <a:pt x="5043" y="8339"/>
                  </a:cubicBezTo>
                  <a:cubicBezTo>
                    <a:pt x="5644" y="8339"/>
                    <a:pt x="6215" y="7983"/>
                    <a:pt x="6459" y="7394"/>
                  </a:cubicBezTo>
                  <a:lnTo>
                    <a:pt x="7810" y="4126"/>
                  </a:lnTo>
                  <a:cubicBezTo>
                    <a:pt x="8059" y="3528"/>
                    <a:pt x="8059" y="2858"/>
                    <a:pt x="7810" y="2260"/>
                  </a:cubicBezTo>
                  <a:lnTo>
                    <a:pt x="7814" y="2260"/>
                  </a:lnTo>
                  <a:cubicBezTo>
                    <a:pt x="7436" y="1349"/>
                    <a:pt x="6546" y="755"/>
                    <a:pt x="5562" y="755"/>
                  </a:cubicBezTo>
                  <a:cubicBezTo>
                    <a:pt x="5155" y="755"/>
                    <a:pt x="4755" y="855"/>
                    <a:pt x="4399" y="1050"/>
                  </a:cubicBezTo>
                  <a:lnTo>
                    <a:pt x="4399" y="236"/>
                  </a:lnTo>
                  <a:cubicBezTo>
                    <a:pt x="4399" y="79"/>
                    <a:pt x="4282" y="1"/>
                    <a:pt x="41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14"/>
            <p:cNvSpPr/>
            <p:nvPr/>
          </p:nvSpPr>
          <p:spPr>
            <a:xfrm>
              <a:off x="5420722" y="3505444"/>
              <a:ext cx="12163" cy="191782"/>
            </a:xfrm>
            <a:custGeom>
              <a:rect b="b" l="l" r="r" t="t"/>
              <a:pathLst>
                <a:path extrusionOk="0" h="7458" w="473">
                  <a:moveTo>
                    <a:pt x="236" y="0"/>
                  </a:moveTo>
                  <a:cubicBezTo>
                    <a:pt x="118" y="0"/>
                    <a:pt x="0" y="78"/>
                    <a:pt x="0" y="235"/>
                  </a:cubicBezTo>
                  <a:lnTo>
                    <a:pt x="0" y="7224"/>
                  </a:lnTo>
                  <a:cubicBezTo>
                    <a:pt x="0" y="7353"/>
                    <a:pt x="108" y="7458"/>
                    <a:pt x="238" y="7458"/>
                  </a:cubicBezTo>
                  <a:cubicBezTo>
                    <a:pt x="364" y="7458"/>
                    <a:pt x="472" y="7353"/>
                    <a:pt x="472" y="7224"/>
                  </a:cubicBezTo>
                  <a:lnTo>
                    <a:pt x="472" y="235"/>
                  </a:lnTo>
                  <a:cubicBezTo>
                    <a:pt x="472" y="78"/>
                    <a:pt x="354" y="0"/>
                    <a:pt x="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14"/>
            <p:cNvSpPr/>
            <p:nvPr/>
          </p:nvSpPr>
          <p:spPr>
            <a:xfrm>
              <a:off x="5467035" y="3505444"/>
              <a:ext cx="12060" cy="99260"/>
            </a:xfrm>
            <a:custGeom>
              <a:rect b="b" l="l" r="r" t="t"/>
              <a:pathLst>
                <a:path extrusionOk="0" h="3860" w="469">
                  <a:moveTo>
                    <a:pt x="235" y="0"/>
                  </a:moveTo>
                  <a:cubicBezTo>
                    <a:pt x="117" y="0"/>
                    <a:pt x="0" y="78"/>
                    <a:pt x="0" y="235"/>
                  </a:cubicBezTo>
                  <a:lnTo>
                    <a:pt x="0" y="3621"/>
                  </a:lnTo>
                  <a:cubicBezTo>
                    <a:pt x="0" y="3751"/>
                    <a:pt x="105" y="3859"/>
                    <a:pt x="235" y="3859"/>
                  </a:cubicBezTo>
                  <a:cubicBezTo>
                    <a:pt x="364" y="3859"/>
                    <a:pt x="469" y="3751"/>
                    <a:pt x="469" y="3621"/>
                  </a:cubicBezTo>
                  <a:lnTo>
                    <a:pt x="469" y="235"/>
                  </a:lnTo>
                  <a:cubicBezTo>
                    <a:pt x="469" y="78"/>
                    <a:pt x="352"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14"/>
            <p:cNvSpPr/>
            <p:nvPr/>
          </p:nvSpPr>
          <p:spPr>
            <a:xfrm>
              <a:off x="5467035" y="3616687"/>
              <a:ext cx="12060" cy="60353"/>
            </a:xfrm>
            <a:custGeom>
              <a:rect b="b" l="l" r="r" t="t"/>
              <a:pathLst>
                <a:path extrusionOk="0" h="2347" w="469">
                  <a:moveTo>
                    <a:pt x="235" y="0"/>
                  </a:moveTo>
                  <a:cubicBezTo>
                    <a:pt x="117" y="0"/>
                    <a:pt x="0" y="79"/>
                    <a:pt x="0" y="235"/>
                  </a:cubicBezTo>
                  <a:lnTo>
                    <a:pt x="0" y="2112"/>
                  </a:lnTo>
                  <a:cubicBezTo>
                    <a:pt x="0" y="2242"/>
                    <a:pt x="105" y="2346"/>
                    <a:pt x="235" y="2346"/>
                  </a:cubicBezTo>
                  <a:cubicBezTo>
                    <a:pt x="364" y="2346"/>
                    <a:pt x="469" y="2242"/>
                    <a:pt x="469" y="2112"/>
                  </a:cubicBezTo>
                  <a:lnTo>
                    <a:pt x="469" y="235"/>
                  </a:lnTo>
                  <a:cubicBezTo>
                    <a:pt x="469" y="79"/>
                    <a:pt x="352"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14"/>
            <p:cNvSpPr/>
            <p:nvPr/>
          </p:nvSpPr>
          <p:spPr>
            <a:xfrm>
              <a:off x="5513347" y="3505444"/>
              <a:ext cx="12060" cy="151590"/>
            </a:xfrm>
            <a:custGeom>
              <a:rect b="b" l="l" r="r" t="t"/>
              <a:pathLst>
                <a:path extrusionOk="0" h="5895" w="469">
                  <a:moveTo>
                    <a:pt x="235" y="0"/>
                  </a:moveTo>
                  <a:cubicBezTo>
                    <a:pt x="118" y="0"/>
                    <a:pt x="1" y="78"/>
                    <a:pt x="1" y="235"/>
                  </a:cubicBezTo>
                  <a:lnTo>
                    <a:pt x="1" y="5660"/>
                  </a:lnTo>
                  <a:cubicBezTo>
                    <a:pt x="1" y="5786"/>
                    <a:pt x="105" y="5894"/>
                    <a:pt x="235" y="5894"/>
                  </a:cubicBezTo>
                  <a:cubicBezTo>
                    <a:pt x="364" y="5894"/>
                    <a:pt x="469" y="5786"/>
                    <a:pt x="469" y="5657"/>
                  </a:cubicBezTo>
                  <a:lnTo>
                    <a:pt x="469" y="235"/>
                  </a:lnTo>
                  <a:cubicBezTo>
                    <a:pt x="469" y="78"/>
                    <a:pt x="352"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14"/>
            <p:cNvSpPr/>
            <p:nvPr/>
          </p:nvSpPr>
          <p:spPr>
            <a:xfrm>
              <a:off x="5559583" y="3505444"/>
              <a:ext cx="12137" cy="171596"/>
            </a:xfrm>
            <a:custGeom>
              <a:rect b="b" l="l" r="r" t="t"/>
              <a:pathLst>
                <a:path extrusionOk="0" h="6673" w="472">
                  <a:moveTo>
                    <a:pt x="236" y="0"/>
                  </a:moveTo>
                  <a:cubicBezTo>
                    <a:pt x="118" y="0"/>
                    <a:pt x="0" y="78"/>
                    <a:pt x="0" y="235"/>
                  </a:cubicBezTo>
                  <a:lnTo>
                    <a:pt x="0" y="6438"/>
                  </a:lnTo>
                  <a:cubicBezTo>
                    <a:pt x="0" y="6568"/>
                    <a:pt x="108" y="6672"/>
                    <a:pt x="238" y="6672"/>
                  </a:cubicBezTo>
                  <a:cubicBezTo>
                    <a:pt x="364" y="6672"/>
                    <a:pt x="472" y="6568"/>
                    <a:pt x="472" y="6438"/>
                  </a:cubicBezTo>
                  <a:lnTo>
                    <a:pt x="472" y="235"/>
                  </a:lnTo>
                  <a:cubicBezTo>
                    <a:pt x="472" y="78"/>
                    <a:pt x="354" y="0"/>
                    <a:pt x="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14"/>
            <p:cNvSpPr/>
            <p:nvPr/>
          </p:nvSpPr>
          <p:spPr>
            <a:xfrm>
              <a:off x="5605896" y="3505444"/>
              <a:ext cx="12060" cy="60353"/>
            </a:xfrm>
            <a:custGeom>
              <a:rect b="b" l="l" r="r" t="t"/>
              <a:pathLst>
                <a:path extrusionOk="0" h="2347" w="469">
                  <a:moveTo>
                    <a:pt x="234" y="0"/>
                  </a:moveTo>
                  <a:cubicBezTo>
                    <a:pt x="117" y="0"/>
                    <a:pt x="0" y="78"/>
                    <a:pt x="0" y="235"/>
                  </a:cubicBezTo>
                  <a:lnTo>
                    <a:pt x="0" y="2112"/>
                  </a:lnTo>
                  <a:cubicBezTo>
                    <a:pt x="0" y="2242"/>
                    <a:pt x="105" y="2346"/>
                    <a:pt x="234" y="2346"/>
                  </a:cubicBezTo>
                  <a:cubicBezTo>
                    <a:pt x="364" y="2346"/>
                    <a:pt x="469" y="2242"/>
                    <a:pt x="469" y="2112"/>
                  </a:cubicBezTo>
                  <a:lnTo>
                    <a:pt x="469" y="235"/>
                  </a:lnTo>
                  <a:cubicBezTo>
                    <a:pt x="469" y="78"/>
                    <a:pt x="351" y="0"/>
                    <a:pt x="2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114"/>
            <p:cNvSpPr/>
            <p:nvPr/>
          </p:nvSpPr>
          <p:spPr>
            <a:xfrm>
              <a:off x="5605896" y="3577780"/>
              <a:ext cx="12060" cy="119446"/>
            </a:xfrm>
            <a:custGeom>
              <a:rect b="b" l="l" r="r" t="t"/>
              <a:pathLst>
                <a:path extrusionOk="0" h="4645" w="469">
                  <a:moveTo>
                    <a:pt x="234" y="0"/>
                  </a:moveTo>
                  <a:cubicBezTo>
                    <a:pt x="117" y="0"/>
                    <a:pt x="0" y="79"/>
                    <a:pt x="0" y="236"/>
                  </a:cubicBezTo>
                  <a:lnTo>
                    <a:pt x="0" y="4411"/>
                  </a:lnTo>
                  <a:cubicBezTo>
                    <a:pt x="0" y="4540"/>
                    <a:pt x="105" y="4645"/>
                    <a:pt x="234" y="4645"/>
                  </a:cubicBezTo>
                  <a:cubicBezTo>
                    <a:pt x="364" y="4645"/>
                    <a:pt x="469" y="4540"/>
                    <a:pt x="469" y="4411"/>
                  </a:cubicBezTo>
                  <a:lnTo>
                    <a:pt x="469" y="236"/>
                  </a:lnTo>
                  <a:cubicBezTo>
                    <a:pt x="469" y="79"/>
                    <a:pt x="351" y="0"/>
                    <a:pt x="2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114"/>
          <p:cNvGrpSpPr/>
          <p:nvPr/>
        </p:nvGrpSpPr>
        <p:grpSpPr>
          <a:xfrm>
            <a:off x="1533077" y="2908804"/>
            <a:ext cx="377959" cy="378062"/>
            <a:chOff x="1533077" y="2908804"/>
            <a:chExt cx="377959" cy="378062"/>
          </a:xfrm>
        </p:grpSpPr>
        <p:sp>
          <p:nvSpPr>
            <p:cNvPr id="7767" name="Google Shape;7767;p114"/>
            <p:cNvSpPr/>
            <p:nvPr/>
          </p:nvSpPr>
          <p:spPr>
            <a:xfrm>
              <a:off x="1533077" y="2908804"/>
              <a:ext cx="377959" cy="378062"/>
            </a:xfrm>
            <a:custGeom>
              <a:rect b="b" l="l" r="r" t="t"/>
              <a:pathLst>
                <a:path extrusionOk="0" h="14702" w="14698">
                  <a:moveTo>
                    <a:pt x="14229" y="469"/>
                  </a:moveTo>
                  <a:lnTo>
                    <a:pt x="14229" y="14230"/>
                  </a:lnTo>
                  <a:lnTo>
                    <a:pt x="469" y="14230"/>
                  </a:lnTo>
                  <a:lnTo>
                    <a:pt x="469" y="469"/>
                  </a:lnTo>
                  <a:close/>
                  <a:moveTo>
                    <a:pt x="234" y="1"/>
                  </a:moveTo>
                  <a:cubicBezTo>
                    <a:pt x="105" y="1"/>
                    <a:pt x="0" y="105"/>
                    <a:pt x="0" y="235"/>
                  </a:cubicBezTo>
                  <a:lnTo>
                    <a:pt x="0" y="14467"/>
                  </a:lnTo>
                  <a:cubicBezTo>
                    <a:pt x="0" y="14597"/>
                    <a:pt x="105" y="14702"/>
                    <a:pt x="234" y="14702"/>
                  </a:cubicBezTo>
                  <a:lnTo>
                    <a:pt x="14464" y="14702"/>
                  </a:lnTo>
                  <a:cubicBezTo>
                    <a:pt x="14593" y="14702"/>
                    <a:pt x="14698" y="14597"/>
                    <a:pt x="14698" y="14467"/>
                  </a:cubicBezTo>
                  <a:lnTo>
                    <a:pt x="14698" y="238"/>
                  </a:lnTo>
                  <a:cubicBezTo>
                    <a:pt x="14698" y="109"/>
                    <a:pt x="14593" y="1"/>
                    <a:pt x="1446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14"/>
            <p:cNvSpPr/>
            <p:nvPr/>
          </p:nvSpPr>
          <p:spPr>
            <a:xfrm>
              <a:off x="1693513" y="3209953"/>
              <a:ext cx="12060" cy="12163"/>
            </a:xfrm>
            <a:custGeom>
              <a:rect b="b" l="l" r="r" t="t"/>
              <a:pathLst>
                <a:path extrusionOk="0" h="473" w="469">
                  <a:moveTo>
                    <a:pt x="235" y="1"/>
                  </a:moveTo>
                  <a:cubicBezTo>
                    <a:pt x="105" y="1"/>
                    <a:pt x="0" y="109"/>
                    <a:pt x="0" y="238"/>
                  </a:cubicBezTo>
                  <a:cubicBezTo>
                    <a:pt x="0" y="368"/>
                    <a:pt x="105" y="473"/>
                    <a:pt x="235" y="473"/>
                  </a:cubicBezTo>
                  <a:cubicBezTo>
                    <a:pt x="364" y="473"/>
                    <a:pt x="469" y="368"/>
                    <a:pt x="469" y="238"/>
                  </a:cubicBezTo>
                  <a:cubicBezTo>
                    <a:pt x="469" y="109"/>
                    <a:pt x="364"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14"/>
            <p:cNvSpPr/>
            <p:nvPr/>
          </p:nvSpPr>
          <p:spPr>
            <a:xfrm>
              <a:off x="1671732" y="3178246"/>
              <a:ext cx="12086" cy="44230"/>
            </a:xfrm>
            <a:custGeom>
              <a:rect b="b" l="l" r="r" t="t"/>
              <a:pathLst>
                <a:path extrusionOk="0" h="1720" w="470">
                  <a:moveTo>
                    <a:pt x="235" y="1"/>
                  </a:moveTo>
                  <a:cubicBezTo>
                    <a:pt x="118" y="1"/>
                    <a:pt x="1" y="79"/>
                    <a:pt x="1" y="236"/>
                  </a:cubicBezTo>
                  <a:lnTo>
                    <a:pt x="1" y="1486"/>
                  </a:lnTo>
                  <a:cubicBezTo>
                    <a:pt x="1" y="1615"/>
                    <a:pt x="105" y="1720"/>
                    <a:pt x="235" y="1720"/>
                  </a:cubicBezTo>
                  <a:cubicBezTo>
                    <a:pt x="365" y="1720"/>
                    <a:pt x="469" y="1615"/>
                    <a:pt x="469" y="1486"/>
                  </a:cubicBezTo>
                  <a:lnTo>
                    <a:pt x="469" y="236"/>
                  </a:lnTo>
                  <a:cubicBezTo>
                    <a:pt x="469" y="79"/>
                    <a:pt x="352"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14"/>
            <p:cNvSpPr/>
            <p:nvPr/>
          </p:nvSpPr>
          <p:spPr>
            <a:xfrm>
              <a:off x="1760217" y="3178246"/>
              <a:ext cx="12060" cy="44230"/>
            </a:xfrm>
            <a:custGeom>
              <a:rect b="b" l="l" r="r" t="t"/>
              <a:pathLst>
                <a:path extrusionOk="0" h="1720" w="469">
                  <a:moveTo>
                    <a:pt x="234" y="1"/>
                  </a:moveTo>
                  <a:cubicBezTo>
                    <a:pt x="117" y="1"/>
                    <a:pt x="0" y="79"/>
                    <a:pt x="0" y="236"/>
                  </a:cubicBezTo>
                  <a:lnTo>
                    <a:pt x="0" y="1486"/>
                  </a:lnTo>
                  <a:cubicBezTo>
                    <a:pt x="0" y="1615"/>
                    <a:pt x="105" y="1720"/>
                    <a:pt x="234" y="1720"/>
                  </a:cubicBezTo>
                  <a:cubicBezTo>
                    <a:pt x="364" y="1720"/>
                    <a:pt x="468" y="1615"/>
                    <a:pt x="468" y="1486"/>
                  </a:cubicBezTo>
                  <a:lnTo>
                    <a:pt x="468" y="236"/>
                  </a:lnTo>
                  <a:cubicBezTo>
                    <a:pt x="468" y="79"/>
                    <a:pt x="351" y="1"/>
                    <a:pt x="2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14"/>
            <p:cNvSpPr/>
            <p:nvPr/>
          </p:nvSpPr>
          <p:spPr>
            <a:xfrm>
              <a:off x="1712413" y="3178272"/>
              <a:ext cx="36155" cy="44204"/>
            </a:xfrm>
            <a:custGeom>
              <a:rect b="b" l="l" r="r" t="t"/>
              <a:pathLst>
                <a:path extrusionOk="0" h="1719" w="1406">
                  <a:moveTo>
                    <a:pt x="703" y="468"/>
                  </a:moveTo>
                  <a:cubicBezTo>
                    <a:pt x="820" y="468"/>
                    <a:pt x="937" y="546"/>
                    <a:pt x="937" y="703"/>
                  </a:cubicBezTo>
                  <a:lnTo>
                    <a:pt x="937" y="1016"/>
                  </a:lnTo>
                  <a:cubicBezTo>
                    <a:pt x="928" y="1162"/>
                    <a:pt x="815" y="1235"/>
                    <a:pt x="703" y="1235"/>
                  </a:cubicBezTo>
                  <a:cubicBezTo>
                    <a:pt x="590" y="1235"/>
                    <a:pt x="478" y="1162"/>
                    <a:pt x="469" y="1016"/>
                  </a:cubicBezTo>
                  <a:lnTo>
                    <a:pt x="469" y="703"/>
                  </a:lnTo>
                  <a:cubicBezTo>
                    <a:pt x="469" y="546"/>
                    <a:pt x="586" y="468"/>
                    <a:pt x="703" y="468"/>
                  </a:cubicBezTo>
                  <a:close/>
                  <a:moveTo>
                    <a:pt x="703" y="1"/>
                  </a:moveTo>
                  <a:cubicBezTo>
                    <a:pt x="314" y="1"/>
                    <a:pt x="0" y="314"/>
                    <a:pt x="0" y="703"/>
                  </a:cubicBezTo>
                  <a:lnTo>
                    <a:pt x="0" y="1016"/>
                  </a:lnTo>
                  <a:cubicBezTo>
                    <a:pt x="0" y="1406"/>
                    <a:pt x="314" y="1719"/>
                    <a:pt x="703" y="1719"/>
                  </a:cubicBezTo>
                  <a:cubicBezTo>
                    <a:pt x="1092" y="1719"/>
                    <a:pt x="1405" y="1406"/>
                    <a:pt x="1405" y="1016"/>
                  </a:cubicBezTo>
                  <a:lnTo>
                    <a:pt x="1405" y="703"/>
                  </a:lnTo>
                  <a:cubicBezTo>
                    <a:pt x="1405" y="314"/>
                    <a:pt x="1092" y="1"/>
                    <a:pt x="7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14"/>
            <p:cNvSpPr/>
            <p:nvPr/>
          </p:nvSpPr>
          <p:spPr>
            <a:xfrm>
              <a:off x="1622076" y="3125402"/>
              <a:ext cx="199394" cy="36515"/>
            </a:xfrm>
            <a:custGeom>
              <a:rect b="b" l="l" r="r" t="t"/>
              <a:pathLst>
                <a:path extrusionOk="0" h="1420" w="7754">
                  <a:moveTo>
                    <a:pt x="342" y="1"/>
                  </a:moveTo>
                  <a:cubicBezTo>
                    <a:pt x="160" y="1"/>
                    <a:pt x="0" y="236"/>
                    <a:pt x="174" y="407"/>
                  </a:cubicBezTo>
                  <a:lnTo>
                    <a:pt x="1060" y="1347"/>
                  </a:lnTo>
                  <a:cubicBezTo>
                    <a:pt x="1107" y="1396"/>
                    <a:pt x="1169" y="1420"/>
                    <a:pt x="1231" y="1420"/>
                  </a:cubicBezTo>
                  <a:cubicBezTo>
                    <a:pt x="1293" y="1420"/>
                    <a:pt x="1356" y="1396"/>
                    <a:pt x="1402" y="1347"/>
                  </a:cubicBezTo>
                  <a:lnTo>
                    <a:pt x="2116" y="587"/>
                  </a:lnTo>
                  <a:lnTo>
                    <a:pt x="2833" y="1347"/>
                  </a:lnTo>
                  <a:cubicBezTo>
                    <a:pt x="2879" y="1396"/>
                    <a:pt x="2941" y="1420"/>
                    <a:pt x="3004" y="1420"/>
                  </a:cubicBezTo>
                  <a:cubicBezTo>
                    <a:pt x="3066" y="1420"/>
                    <a:pt x="3128" y="1396"/>
                    <a:pt x="3175" y="1347"/>
                  </a:cubicBezTo>
                  <a:lnTo>
                    <a:pt x="3888" y="587"/>
                  </a:lnTo>
                  <a:lnTo>
                    <a:pt x="4605" y="1347"/>
                  </a:lnTo>
                  <a:cubicBezTo>
                    <a:pt x="4652" y="1396"/>
                    <a:pt x="4714" y="1420"/>
                    <a:pt x="4776" y="1420"/>
                  </a:cubicBezTo>
                  <a:cubicBezTo>
                    <a:pt x="4838" y="1420"/>
                    <a:pt x="4900" y="1396"/>
                    <a:pt x="4947" y="1347"/>
                  </a:cubicBezTo>
                  <a:lnTo>
                    <a:pt x="5660" y="587"/>
                  </a:lnTo>
                  <a:lnTo>
                    <a:pt x="6377" y="1347"/>
                  </a:lnTo>
                  <a:cubicBezTo>
                    <a:pt x="6420" y="1394"/>
                    <a:pt x="6482" y="1419"/>
                    <a:pt x="6547" y="1419"/>
                  </a:cubicBezTo>
                  <a:cubicBezTo>
                    <a:pt x="6611" y="1419"/>
                    <a:pt x="6673" y="1394"/>
                    <a:pt x="6716" y="1347"/>
                  </a:cubicBezTo>
                  <a:lnTo>
                    <a:pt x="7602" y="407"/>
                  </a:lnTo>
                  <a:cubicBezTo>
                    <a:pt x="7753" y="234"/>
                    <a:pt x="7600" y="15"/>
                    <a:pt x="7423" y="15"/>
                  </a:cubicBezTo>
                  <a:cubicBezTo>
                    <a:pt x="7368" y="15"/>
                    <a:pt x="7311" y="36"/>
                    <a:pt x="7260" y="86"/>
                  </a:cubicBezTo>
                  <a:lnTo>
                    <a:pt x="6547" y="843"/>
                  </a:lnTo>
                  <a:lnTo>
                    <a:pt x="5830" y="86"/>
                  </a:lnTo>
                  <a:cubicBezTo>
                    <a:pt x="5783" y="38"/>
                    <a:pt x="5721" y="13"/>
                    <a:pt x="5659" y="13"/>
                  </a:cubicBezTo>
                  <a:cubicBezTo>
                    <a:pt x="5596" y="13"/>
                    <a:pt x="5534" y="38"/>
                    <a:pt x="5487" y="86"/>
                  </a:cubicBezTo>
                  <a:lnTo>
                    <a:pt x="4774" y="843"/>
                  </a:lnTo>
                  <a:lnTo>
                    <a:pt x="4057" y="86"/>
                  </a:lnTo>
                  <a:cubicBezTo>
                    <a:pt x="4010" y="38"/>
                    <a:pt x="3948" y="13"/>
                    <a:pt x="3886" y="13"/>
                  </a:cubicBezTo>
                  <a:cubicBezTo>
                    <a:pt x="3824" y="13"/>
                    <a:pt x="3762" y="38"/>
                    <a:pt x="3715" y="86"/>
                  </a:cubicBezTo>
                  <a:lnTo>
                    <a:pt x="3002" y="843"/>
                  </a:lnTo>
                  <a:lnTo>
                    <a:pt x="2285" y="86"/>
                  </a:lnTo>
                  <a:cubicBezTo>
                    <a:pt x="2238" y="38"/>
                    <a:pt x="2176" y="13"/>
                    <a:pt x="2114" y="13"/>
                  </a:cubicBezTo>
                  <a:cubicBezTo>
                    <a:pt x="2052" y="13"/>
                    <a:pt x="1990" y="38"/>
                    <a:pt x="1943" y="86"/>
                  </a:cubicBezTo>
                  <a:lnTo>
                    <a:pt x="1229" y="843"/>
                  </a:lnTo>
                  <a:lnTo>
                    <a:pt x="516" y="86"/>
                  </a:lnTo>
                  <a:cubicBezTo>
                    <a:pt x="463" y="26"/>
                    <a:pt x="401" y="1"/>
                    <a:pt x="3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14"/>
            <p:cNvSpPr/>
            <p:nvPr/>
          </p:nvSpPr>
          <p:spPr>
            <a:xfrm>
              <a:off x="1665355" y="2973657"/>
              <a:ext cx="113403" cy="135827"/>
            </a:xfrm>
            <a:custGeom>
              <a:rect b="b" l="l" r="r" t="t"/>
              <a:pathLst>
                <a:path extrusionOk="0" h="5282" w="4410">
                  <a:moveTo>
                    <a:pt x="3941" y="468"/>
                  </a:moveTo>
                  <a:lnTo>
                    <a:pt x="3941" y="4809"/>
                  </a:lnTo>
                  <a:lnTo>
                    <a:pt x="3469" y="4809"/>
                  </a:lnTo>
                  <a:lnTo>
                    <a:pt x="3469" y="3109"/>
                  </a:lnTo>
                  <a:cubicBezTo>
                    <a:pt x="3469" y="2979"/>
                    <a:pt x="3365" y="2875"/>
                    <a:pt x="3235" y="2875"/>
                  </a:cubicBezTo>
                  <a:lnTo>
                    <a:pt x="1175" y="2875"/>
                  </a:lnTo>
                  <a:cubicBezTo>
                    <a:pt x="1045" y="2875"/>
                    <a:pt x="937" y="2979"/>
                    <a:pt x="937" y="3109"/>
                  </a:cubicBezTo>
                  <a:lnTo>
                    <a:pt x="937" y="4809"/>
                  </a:lnTo>
                  <a:lnTo>
                    <a:pt x="469" y="4809"/>
                  </a:lnTo>
                  <a:lnTo>
                    <a:pt x="469" y="468"/>
                  </a:lnTo>
                  <a:lnTo>
                    <a:pt x="937" y="468"/>
                  </a:lnTo>
                  <a:lnTo>
                    <a:pt x="937" y="2169"/>
                  </a:lnTo>
                  <a:cubicBezTo>
                    <a:pt x="937" y="2298"/>
                    <a:pt x="1041" y="2406"/>
                    <a:pt x="1171" y="2406"/>
                  </a:cubicBezTo>
                  <a:lnTo>
                    <a:pt x="3239" y="2406"/>
                  </a:lnTo>
                  <a:cubicBezTo>
                    <a:pt x="3365" y="2406"/>
                    <a:pt x="3473" y="2298"/>
                    <a:pt x="3473" y="2169"/>
                  </a:cubicBezTo>
                  <a:lnTo>
                    <a:pt x="3473" y="468"/>
                  </a:lnTo>
                  <a:close/>
                  <a:moveTo>
                    <a:pt x="235" y="0"/>
                  </a:moveTo>
                  <a:cubicBezTo>
                    <a:pt x="105" y="0"/>
                    <a:pt x="0" y="105"/>
                    <a:pt x="0" y="234"/>
                  </a:cubicBezTo>
                  <a:lnTo>
                    <a:pt x="0" y="5043"/>
                  </a:lnTo>
                  <a:cubicBezTo>
                    <a:pt x="0" y="5173"/>
                    <a:pt x="105" y="5278"/>
                    <a:pt x="235" y="5278"/>
                  </a:cubicBezTo>
                  <a:lnTo>
                    <a:pt x="1175" y="5278"/>
                  </a:lnTo>
                  <a:cubicBezTo>
                    <a:pt x="1301" y="5278"/>
                    <a:pt x="1409" y="5173"/>
                    <a:pt x="1409" y="5043"/>
                  </a:cubicBezTo>
                  <a:lnTo>
                    <a:pt x="1409" y="3347"/>
                  </a:lnTo>
                  <a:lnTo>
                    <a:pt x="3001" y="3347"/>
                  </a:lnTo>
                  <a:lnTo>
                    <a:pt x="3001" y="5047"/>
                  </a:lnTo>
                  <a:cubicBezTo>
                    <a:pt x="3001" y="5177"/>
                    <a:pt x="3106" y="5281"/>
                    <a:pt x="3235" y="5281"/>
                  </a:cubicBezTo>
                  <a:lnTo>
                    <a:pt x="4175" y="5281"/>
                  </a:lnTo>
                  <a:cubicBezTo>
                    <a:pt x="4305" y="5281"/>
                    <a:pt x="4410" y="5177"/>
                    <a:pt x="4410" y="5047"/>
                  </a:cubicBezTo>
                  <a:lnTo>
                    <a:pt x="4410" y="234"/>
                  </a:lnTo>
                  <a:cubicBezTo>
                    <a:pt x="4410" y="105"/>
                    <a:pt x="4305" y="0"/>
                    <a:pt x="4175" y="0"/>
                  </a:cubicBezTo>
                  <a:lnTo>
                    <a:pt x="3235" y="0"/>
                  </a:lnTo>
                  <a:cubicBezTo>
                    <a:pt x="3106" y="0"/>
                    <a:pt x="3001" y="105"/>
                    <a:pt x="3001" y="234"/>
                  </a:cubicBezTo>
                  <a:lnTo>
                    <a:pt x="3001" y="1935"/>
                  </a:lnTo>
                  <a:lnTo>
                    <a:pt x="1405" y="1935"/>
                  </a:lnTo>
                  <a:lnTo>
                    <a:pt x="1405" y="234"/>
                  </a:lnTo>
                  <a:cubicBezTo>
                    <a:pt x="1405" y="105"/>
                    <a:pt x="1301" y="0"/>
                    <a:pt x="117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14"/>
            <p:cNvSpPr/>
            <p:nvPr/>
          </p:nvSpPr>
          <p:spPr>
            <a:xfrm>
              <a:off x="1557146" y="2932976"/>
              <a:ext cx="329821" cy="329718"/>
            </a:xfrm>
            <a:custGeom>
              <a:rect b="b" l="l" r="r" t="t"/>
              <a:pathLst>
                <a:path extrusionOk="0" h="12822" w="12826">
                  <a:moveTo>
                    <a:pt x="235" y="1"/>
                  </a:moveTo>
                  <a:cubicBezTo>
                    <a:pt x="105" y="1"/>
                    <a:pt x="1" y="105"/>
                    <a:pt x="1" y="235"/>
                  </a:cubicBezTo>
                  <a:lnTo>
                    <a:pt x="1" y="12587"/>
                  </a:lnTo>
                  <a:cubicBezTo>
                    <a:pt x="1" y="12717"/>
                    <a:pt x="105" y="12821"/>
                    <a:pt x="235" y="12821"/>
                  </a:cubicBezTo>
                  <a:lnTo>
                    <a:pt x="12587" y="12821"/>
                  </a:lnTo>
                  <a:cubicBezTo>
                    <a:pt x="12717" y="12821"/>
                    <a:pt x="12825" y="12717"/>
                    <a:pt x="12825" y="12587"/>
                  </a:cubicBezTo>
                  <a:lnTo>
                    <a:pt x="12825" y="10710"/>
                  </a:lnTo>
                  <a:cubicBezTo>
                    <a:pt x="12823" y="10554"/>
                    <a:pt x="12705" y="10475"/>
                    <a:pt x="12588" y="10475"/>
                  </a:cubicBezTo>
                  <a:cubicBezTo>
                    <a:pt x="12470" y="10475"/>
                    <a:pt x="12353" y="10554"/>
                    <a:pt x="12353" y="10710"/>
                  </a:cubicBezTo>
                  <a:lnTo>
                    <a:pt x="12353" y="12353"/>
                  </a:lnTo>
                  <a:lnTo>
                    <a:pt x="469" y="12353"/>
                  </a:lnTo>
                  <a:lnTo>
                    <a:pt x="469" y="469"/>
                  </a:lnTo>
                  <a:lnTo>
                    <a:pt x="12353" y="469"/>
                  </a:lnTo>
                  <a:lnTo>
                    <a:pt x="12353" y="9774"/>
                  </a:lnTo>
                  <a:cubicBezTo>
                    <a:pt x="12353" y="9903"/>
                    <a:pt x="12458" y="10008"/>
                    <a:pt x="12587" y="10008"/>
                  </a:cubicBezTo>
                  <a:cubicBezTo>
                    <a:pt x="12717" y="10008"/>
                    <a:pt x="12822" y="9903"/>
                    <a:pt x="12825" y="9774"/>
                  </a:cubicBezTo>
                  <a:lnTo>
                    <a:pt x="12825" y="235"/>
                  </a:lnTo>
                  <a:cubicBezTo>
                    <a:pt x="12825" y="105"/>
                    <a:pt x="12717" y="1"/>
                    <a:pt x="125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14"/>
            <p:cNvSpPr/>
            <p:nvPr/>
          </p:nvSpPr>
          <p:spPr>
            <a:xfrm>
              <a:off x="1597364" y="2973169"/>
              <a:ext cx="12060" cy="44230"/>
            </a:xfrm>
            <a:custGeom>
              <a:rect b="b" l="l" r="r" t="t"/>
              <a:pathLst>
                <a:path extrusionOk="0" h="1720" w="469">
                  <a:moveTo>
                    <a:pt x="234" y="0"/>
                  </a:moveTo>
                  <a:cubicBezTo>
                    <a:pt x="117" y="0"/>
                    <a:pt x="0" y="79"/>
                    <a:pt x="0" y="235"/>
                  </a:cubicBezTo>
                  <a:lnTo>
                    <a:pt x="0" y="1485"/>
                  </a:lnTo>
                  <a:cubicBezTo>
                    <a:pt x="0" y="1615"/>
                    <a:pt x="105" y="1719"/>
                    <a:pt x="234" y="1719"/>
                  </a:cubicBezTo>
                  <a:cubicBezTo>
                    <a:pt x="364" y="1719"/>
                    <a:pt x="469" y="1615"/>
                    <a:pt x="469" y="1485"/>
                  </a:cubicBezTo>
                  <a:lnTo>
                    <a:pt x="469" y="235"/>
                  </a:lnTo>
                  <a:cubicBezTo>
                    <a:pt x="469" y="79"/>
                    <a:pt x="352" y="0"/>
                    <a:pt x="2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114"/>
          <p:cNvGrpSpPr/>
          <p:nvPr/>
        </p:nvGrpSpPr>
        <p:grpSpPr>
          <a:xfrm>
            <a:off x="1529271" y="2341428"/>
            <a:ext cx="394828" cy="377959"/>
            <a:chOff x="1529271" y="2341428"/>
            <a:chExt cx="394828" cy="377959"/>
          </a:xfrm>
        </p:grpSpPr>
        <p:sp>
          <p:nvSpPr>
            <p:cNvPr id="7777" name="Google Shape;7777;p114"/>
            <p:cNvSpPr/>
            <p:nvPr/>
          </p:nvSpPr>
          <p:spPr>
            <a:xfrm>
              <a:off x="1699479" y="2365523"/>
              <a:ext cx="224621" cy="353581"/>
            </a:xfrm>
            <a:custGeom>
              <a:rect b="b" l="l" r="r" t="t"/>
              <a:pathLst>
                <a:path extrusionOk="0" h="13750" w="8735">
                  <a:moveTo>
                    <a:pt x="2063" y="0"/>
                  </a:moveTo>
                  <a:cubicBezTo>
                    <a:pt x="1689" y="0"/>
                    <a:pt x="1382" y="292"/>
                    <a:pt x="1361" y="666"/>
                  </a:cubicBezTo>
                  <a:cubicBezTo>
                    <a:pt x="1339" y="1037"/>
                    <a:pt x="1613" y="1362"/>
                    <a:pt x="1984" y="1405"/>
                  </a:cubicBezTo>
                  <a:lnTo>
                    <a:pt x="1984" y="5000"/>
                  </a:lnTo>
                  <a:cubicBezTo>
                    <a:pt x="1271" y="5277"/>
                    <a:pt x="640" y="5728"/>
                    <a:pt x="150" y="6315"/>
                  </a:cubicBezTo>
                  <a:cubicBezTo>
                    <a:pt x="1" y="6491"/>
                    <a:pt x="160" y="6702"/>
                    <a:pt x="334" y="6702"/>
                  </a:cubicBezTo>
                  <a:cubicBezTo>
                    <a:pt x="395" y="6702"/>
                    <a:pt x="458" y="6676"/>
                    <a:pt x="511" y="6614"/>
                  </a:cubicBezTo>
                  <a:cubicBezTo>
                    <a:pt x="982" y="6052"/>
                    <a:pt x="1602" y="5627"/>
                    <a:pt x="2297" y="5385"/>
                  </a:cubicBezTo>
                  <a:cubicBezTo>
                    <a:pt x="2391" y="5353"/>
                    <a:pt x="2452" y="5263"/>
                    <a:pt x="2452" y="5162"/>
                  </a:cubicBezTo>
                  <a:lnTo>
                    <a:pt x="2452" y="1409"/>
                  </a:lnTo>
                  <a:lnTo>
                    <a:pt x="3781" y="1409"/>
                  </a:lnTo>
                  <a:cubicBezTo>
                    <a:pt x="3911" y="1409"/>
                    <a:pt x="4016" y="1304"/>
                    <a:pt x="4016" y="1174"/>
                  </a:cubicBezTo>
                  <a:cubicBezTo>
                    <a:pt x="4016" y="1045"/>
                    <a:pt x="3911" y="940"/>
                    <a:pt x="3781" y="940"/>
                  </a:cubicBezTo>
                  <a:lnTo>
                    <a:pt x="2063" y="940"/>
                  </a:lnTo>
                  <a:cubicBezTo>
                    <a:pt x="1750" y="940"/>
                    <a:pt x="1750" y="468"/>
                    <a:pt x="2063" y="468"/>
                  </a:cubicBezTo>
                  <a:lnTo>
                    <a:pt x="5190" y="468"/>
                  </a:lnTo>
                  <a:cubicBezTo>
                    <a:pt x="5320" y="468"/>
                    <a:pt x="5424" y="576"/>
                    <a:pt x="5424" y="702"/>
                  </a:cubicBezTo>
                  <a:cubicBezTo>
                    <a:pt x="5424" y="832"/>
                    <a:pt x="5320" y="940"/>
                    <a:pt x="5190" y="940"/>
                  </a:cubicBezTo>
                  <a:lnTo>
                    <a:pt x="4722" y="940"/>
                  </a:lnTo>
                  <a:cubicBezTo>
                    <a:pt x="4408" y="940"/>
                    <a:pt x="4408" y="1409"/>
                    <a:pt x="4722" y="1409"/>
                  </a:cubicBezTo>
                  <a:lnTo>
                    <a:pt x="4801" y="1409"/>
                  </a:lnTo>
                  <a:lnTo>
                    <a:pt x="4801" y="5162"/>
                  </a:lnTo>
                  <a:cubicBezTo>
                    <a:pt x="4801" y="5263"/>
                    <a:pt x="4862" y="5353"/>
                    <a:pt x="4956" y="5385"/>
                  </a:cubicBezTo>
                  <a:cubicBezTo>
                    <a:pt x="7128" y="6128"/>
                    <a:pt x="8256" y="8516"/>
                    <a:pt x="7449" y="10663"/>
                  </a:cubicBezTo>
                  <a:cubicBezTo>
                    <a:pt x="6834" y="12298"/>
                    <a:pt x="5282" y="13300"/>
                    <a:pt x="3639" y="13300"/>
                  </a:cubicBezTo>
                  <a:cubicBezTo>
                    <a:pt x="3125" y="13300"/>
                    <a:pt x="2602" y="13201"/>
                    <a:pt x="2096" y="12994"/>
                  </a:cubicBezTo>
                  <a:cubicBezTo>
                    <a:pt x="2065" y="12980"/>
                    <a:pt x="2033" y="12973"/>
                    <a:pt x="2002" y="12973"/>
                  </a:cubicBezTo>
                  <a:cubicBezTo>
                    <a:pt x="1911" y="12973"/>
                    <a:pt x="1823" y="13028"/>
                    <a:pt x="1786" y="13120"/>
                  </a:cubicBezTo>
                  <a:cubicBezTo>
                    <a:pt x="1735" y="13242"/>
                    <a:pt x="1797" y="13383"/>
                    <a:pt x="1919" y="13429"/>
                  </a:cubicBezTo>
                  <a:cubicBezTo>
                    <a:pt x="2468" y="13647"/>
                    <a:pt x="3034" y="13749"/>
                    <a:pt x="3590" y="13749"/>
                  </a:cubicBezTo>
                  <a:cubicBezTo>
                    <a:pt x="5397" y="13749"/>
                    <a:pt x="7104" y="12665"/>
                    <a:pt x="7809" y="10886"/>
                  </a:cubicBezTo>
                  <a:cubicBezTo>
                    <a:pt x="8735" y="8559"/>
                    <a:pt x="7596" y="5922"/>
                    <a:pt x="5269" y="4996"/>
                  </a:cubicBezTo>
                  <a:lnTo>
                    <a:pt x="5269" y="1405"/>
                  </a:lnTo>
                  <a:cubicBezTo>
                    <a:pt x="5640" y="1362"/>
                    <a:pt x="5910" y="1037"/>
                    <a:pt x="5892" y="666"/>
                  </a:cubicBezTo>
                  <a:cubicBezTo>
                    <a:pt x="5871" y="292"/>
                    <a:pt x="5561" y="0"/>
                    <a:pt x="51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14"/>
            <p:cNvSpPr/>
            <p:nvPr/>
          </p:nvSpPr>
          <p:spPr>
            <a:xfrm>
              <a:off x="1831628" y="2617942"/>
              <a:ext cx="12060" cy="12163"/>
            </a:xfrm>
            <a:custGeom>
              <a:rect b="b" l="l" r="r" t="t"/>
              <a:pathLst>
                <a:path extrusionOk="0" h="473" w="469">
                  <a:moveTo>
                    <a:pt x="235" y="0"/>
                  </a:moveTo>
                  <a:cubicBezTo>
                    <a:pt x="105" y="0"/>
                    <a:pt x="1" y="105"/>
                    <a:pt x="1" y="234"/>
                  </a:cubicBezTo>
                  <a:cubicBezTo>
                    <a:pt x="1" y="364"/>
                    <a:pt x="105" y="472"/>
                    <a:pt x="235" y="472"/>
                  </a:cubicBezTo>
                  <a:cubicBezTo>
                    <a:pt x="364" y="472"/>
                    <a:pt x="469" y="364"/>
                    <a:pt x="469" y="234"/>
                  </a:cubicBezTo>
                  <a:cubicBezTo>
                    <a:pt x="469" y="105"/>
                    <a:pt x="364"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14"/>
            <p:cNvSpPr/>
            <p:nvPr/>
          </p:nvSpPr>
          <p:spPr>
            <a:xfrm>
              <a:off x="1807456" y="2642114"/>
              <a:ext cx="12163" cy="12060"/>
            </a:xfrm>
            <a:custGeom>
              <a:rect b="b" l="l" r="r" t="t"/>
              <a:pathLst>
                <a:path extrusionOk="0" h="469" w="473">
                  <a:moveTo>
                    <a:pt x="238" y="0"/>
                  </a:moveTo>
                  <a:cubicBezTo>
                    <a:pt x="108" y="0"/>
                    <a:pt x="0" y="105"/>
                    <a:pt x="0" y="235"/>
                  </a:cubicBezTo>
                  <a:cubicBezTo>
                    <a:pt x="0" y="364"/>
                    <a:pt x="108" y="469"/>
                    <a:pt x="238" y="469"/>
                  </a:cubicBezTo>
                  <a:cubicBezTo>
                    <a:pt x="368" y="469"/>
                    <a:pt x="472" y="364"/>
                    <a:pt x="472" y="235"/>
                  </a:cubicBezTo>
                  <a:cubicBezTo>
                    <a:pt x="472" y="105"/>
                    <a:pt x="368" y="0"/>
                    <a:pt x="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14"/>
            <p:cNvSpPr/>
            <p:nvPr/>
          </p:nvSpPr>
          <p:spPr>
            <a:xfrm>
              <a:off x="1710073" y="2553474"/>
              <a:ext cx="182911" cy="141793"/>
            </a:xfrm>
            <a:custGeom>
              <a:rect b="b" l="l" r="r" t="t"/>
              <a:pathLst>
                <a:path extrusionOk="0" h="5514" w="7113">
                  <a:moveTo>
                    <a:pt x="3215" y="0"/>
                  </a:moveTo>
                  <a:cubicBezTo>
                    <a:pt x="2761" y="0"/>
                    <a:pt x="2523" y="205"/>
                    <a:pt x="2332" y="371"/>
                  </a:cubicBezTo>
                  <a:cubicBezTo>
                    <a:pt x="2159" y="519"/>
                    <a:pt x="2033" y="627"/>
                    <a:pt x="1756" y="627"/>
                  </a:cubicBezTo>
                  <a:cubicBezTo>
                    <a:pt x="1431" y="627"/>
                    <a:pt x="1320" y="537"/>
                    <a:pt x="1150" y="400"/>
                  </a:cubicBezTo>
                  <a:cubicBezTo>
                    <a:pt x="949" y="223"/>
                    <a:pt x="707" y="94"/>
                    <a:pt x="452" y="22"/>
                  </a:cubicBezTo>
                  <a:cubicBezTo>
                    <a:pt x="441" y="22"/>
                    <a:pt x="430" y="18"/>
                    <a:pt x="419" y="18"/>
                  </a:cubicBezTo>
                  <a:lnTo>
                    <a:pt x="333" y="4"/>
                  </a:lnTo>
                  <a:cubicBezTo>
                    <a:pt x="323" y="3"/>
                    <a:pt x="314" y="2"/>
                    <a:pt x="304" y="2"/>
                  </a:cubicBezTo>
                  <a:cubicBezTo>
                    <a:pt x="221" y="2"/>
                    <a:pt x="141" y="45"/>
                    <a:pt x="99" y="119"/>
                  </a:cubicBezTo>
                  <a:lnTo>
                    <a:pt x="91" y="130"/>
                  </a:lnTo>
                  <a:cubicBezTo>
                    <a:pt x="1" y="291"/>
                    <a:pt x="119" y="483"/>
                    <a:pt x="293" y="483"/>
                  </a:cubicBezTo>
                  <a:cubicBezTo>
                    <a:pt x="306" y="483"/>
                    <a:pt x="319" y="481"/>
                    <a:pt x="333" y="479"/>
                  </a:cubicBezTo>
                  <a:lnTo>
                    <a:pt x="336" y="479"/>
                  </a:lnTo>
                  <a:cubicBezTo>
                    <a:pt x="531" y="533"/>
                    <a:pt x="707" y="634"/>
                    <a:pt x="855" y="767"/>
                  </a:cubicBezTo>
                  <a:cubicBezTo>
                    <a:pt x="1060" y="929"/>
                    <a:pt x="1269" y="1095"/>
                    <a:pt x="1756" y="1095"/>
                  </a:cubicBezTo>
                  <a:cubicBezTo>
                    <a:pt x="2206" y="1095"/>
                    <a:pt x="2447" y="893"/>
                    <a:pt x="2638" y="728"/>
                  </a:cubicBezTo>
                  <a:cubicBezTo>
                    <a:pt x="2811" y="580"/>
                    <a:pt x="2937" y="472"/>
                    <a:pt x="3215" y="472"/>
                  </a:cubicBezTo>
                  <a:cubicBezTo>
                    <a:pt x="3488" y="472"/>
                    <a:pt x="3614" y="580"/>
                    <a:pt x="3787" y="728"/>
                  </a:cubicBezTo>
                  <a:cubicBezTo>
                    <a:pt x="3978" y="893"/>
                    <a:pt x="4220" y="1095"/>
                    <a:pt x="4670" y="1095"/>
                  </a:cubicBezTo>
                  <a:cubicBezTo>
                    <a:pt x="5160" y="1095"/>
                    <a:pt x="5369" y="929"/>
                    <a:pt x="5570" y="767"/>
                  </a:cubicBezTo>
                  <a:cubicBezTo>
                    <a:pt x="5697" y="652"/>
                    <a:pt x="5844" y="566"/>
                    <a:pt x="6003" y="504"/>
                  </a:cubicBezTo>
                  <a:lnTo>
                    <a:pt x="6003" y="504"/>
                  </a:lnTo>
                  <a:cubicBezTo>
                    <a:pt x="6604" y="1697"/>
                    <a:pt x="6385" y="3138"/>
                    <a:pt x="5459" y="4096"/>
                  </a:cubicBezTo>
                  <a:cubicBezTo>
                    <a:pt x="4855" y="4716"/>
                    <a:pt x="4039" y="5046"/>
                    <a:pt x="3210" y="5046"/>
                  </a:cubicBezTo>
                  <a:cubicBezTo>
                    <a:pt x="2763" y="5046"/>
                    <a:pt x="2312" y="4950"/>
                    <a:pt x="1889" y="4752"/>
                  </a:cubicBezTo>
                  <a:cubicBezTo>
                    <a:pt x="1851" y="4734"/>
                    <a:pt x="1815" y="4726"/>
                    <a:pt x="1781" y="4726"/>
                  </a:cubicBezTo>
                  <a:cubicBezTo>
                    <a:pt x="1560" y="4726"/>
                    <a:pt x="1444" y="5061"/>
                    <a:pt x="1691" y="5177"/>
                  </a:cubicBezTo>
                  <a:cubicBezTo>
                    <a:pt x="2178" y="5404"/>
                    <a:pt x="2697" y="5514"/>
                    <a:pt x="3211" y="5514"/>
                  </a:cubicBezTo>
                  <a:cubicBezTo>
                    <a:pt x="4197" y="5514"/>
                    <a:pt x="5166" y="5108"/>
                    <a:pt x="5862" y="4348"/>
                  </a:cubicBezTo>
                  <a:cubicBezTo>
                    <a:pt x="6925" y="3192"/>
                    <a:pt x="7112" y="1481"/>
                    <a:pt x="6327" y="119"/>
                  </a:cubicBezTo>
                  <a:cubicBezTo>
                    <a:pt x="6285" y="45"/>
                    <a:pt x="6205" y="2"/>
                    <a:pt x="6121" y="2"/>
                  </a:cubicBezTo>
                  <a:cubicBezTo>
                    <a:pt x="6112" y="2"/>
                    <a:pt x="6102" y="3"/>
                    <a:pt x="6093" y="4"/>
                  </a:cubicBezTo>
                  <a:lnTo>
                    <a:pt x="6006" y="18"/>
                  </a:lnTo>
                  <a:cubicBezTo>
                    <a:pt x="5996" y="18"/>
                    <a:pt x="5985" y="22"/>
                    <a:pt x="5978" y="22"/>
                  </a:cubicBezTo>
                  <a:cubicBezTo>
                    <a:pt x="5718" y="94"/>
                    <a:pt x="5477" y="223"/>
                    <a:pt x="5275" y="400"/>
                  </a:cubicBezTo>
                  <a:cubicBezTo>
                    <a:pt x="5106" y="537"/>
                    <a:pt x="4994" y="627"/>
                    <a:pt x="4670" y="627"/>
                  </a:cubicBezTo>
                  <a:cubicBezTo>
                    <a:pt x="4393" y="627"/>
                    <a:pt x="4266" y="519"/>
                    <a:pt x="4094" y="371"/>
                  </a:cubicBezTo>
                  <a:cubicBezTo>
                    <a:pt x="3903" y="205"/>
                    <a:pt x="3665" y="0"/>
                    <a:pt x="3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114"/>
            <p:cNvSpPr/>
            <p:nvPr/>
          </p:nvSpPr>
          <p:spPr>
            <a:xfrm>
              <a:off x="1529271" y="2341428"/>
              <a:ext cx="210760" cy="377959"/>
            </a:xfrm>
            <a:custGeom>
              <a:rect b="b" l="l" r="r" t="t"/>
              <a:pathLst>
                <a:path extrusionOk="0" h="14698" w="8196">
                  <a:moveTo>
                    <a:pt x="2537" y="0"/>
                  </a:moveTo>
                  <a:cubicBezTo>
                    <a:pt x="2162" y="0"/>
                    <a:pt x="1856" y="292"/>
                    <a:pt x="1834" y="663"/>
                  </a:cubicBezTo>
                  <a:cubicBezTo>
                    <a:pt x="1813" y="1034"/>
                    <a:pt x="2086" y="1358"/>
                    <a:pt x="2457" y="1402"/>
                  </a:cubicBezTo>
                  <a:lnTo>
                    <a:pt x="2457" y="5163"/>
                  </a:lnTo>
                  <a:cubicBezTo>
                    <a:pt x="2457" y="5292"/>
                    <a:pt x="2562" y="5397"/>
                    <a:pt x="2692" y="5397"/>
                  </a:cubicBezTo>
                  <a:cubicBezTo>
                    <a:pt x="2821" y="5397"/>
                    <a:pt x="2926" y="5292"/>
                    <a:pt x="2926" y="5163"/>
                  </a:cubicBezTo>
                  <a:lnTo>
                    <a:pt x="2926" y="1409"/>
                  </a:lnTo>
                  <a:lnTo>
                    <a:pt x="4255" y="1409"/>
                  </a:lnTo>
                  <a:cubicBezTo>
                    <a:pt x="4385" y="1409"/>
                    <a:pt x="4489" y="1304"/>
                    <a:pt x="4489" y="1175"/>
                  </a:cubicBezTo>
                  <a:cubicBezTo>
                    <a:pt x="4489" y="1045"/>
                    <a:pt x="4385" y="941"/>
                    <a:pt x="4255" y="941"/>
                  </a:cubicBezTo>
                  <a:lnTo>
                    <a:pt x="2537" y="941"/>
                  </a:lnTo>
                  <a:cubicBezTo>
                    <a:pt x="2223" y="941"/>
                    <a:pt x="2223" y="469"/>
                    <a:pt x="2537" y="469"/>
                  </a:cubicBezTo>
                  <a:lnTo>
                    <a:pt x="5663" y="469"/>
                  </a:lnTo>
                  <a:cubicBezTo>
                    <a:pt x="5793" y="472"/>
                    <a:pt x="5898" y="577"/>
                    <a:pt x="5898" y="706"/>
                  </a:cubicBezTo>
                  <a:cubicBezTo>
                    <a:pt x="5898" y="836"/>
                    <a:pt x="5793" y="941"/>
                    <a:pt x="5663" y="941"/>
                  </a:cubicBezTo>
                  <a:lnTo>
                    <a:pt x="5195" y="941"/>
                  </a:lnTo>
                  <a:cubicBezTo>
                    <a:pt x="4882" y="941"/>
                    <a:pt x="4882" y="1409"/>
                    <a:pt x="5195" y="1409"/>
                  </a:cubicBezTo>
                  <a:lnTo>
                    <a:pt x="5271" y="1409"/>
                  </a:lnTo>
                  <a:lnTo>
                    <a:pt x="5271" y="6099"/>
                  </a:lnTo>
                  <a:cubicBezTo>
                    <a:pt x="5271" y="6124"/>
                    <a:pt x="5278" y="6153"/>
                    <a:pt x="5285" y="6175"/>
                  </a:cubicBezTo>
                  <a:lnTo>
                    <a:pt x="7565" y="12767"/>
                  </a:lnTo>
                  <a:cubicBezTo>
                    <a:pt x="7702" y="13167"/>
                    <a:pt x="7674" y="13534"/>
                    <a:pt x="7479" y="13808"/>
                  </a:cubicBezTo>
                  <a:cubicBezTo>
                    <a:pt x="7284" y="14082"/>
                    <a:pt x="6946" y="14230"/>
                    <a:pt x="6524" y="14230"/>
                  </a:cubicBezTo>
                  <a:lnTo>
                    <a:pt x="1676" y="14230"/>
                  </a:lnTo>
                  <a:cubicBezTo>
                    <a:pt x="1254" y="14230"/>
                    <a:pt x="916" y="14078"/>
                    <a:pt x="721" y="13808"/>
                  </a:cubicBezTo>
                  <a:cubicBezTo>
                    <a:pt x="527" y="13534"/>
                    <a:pt x="498" y="13167"/>
                    <a:pt x="635" y="12767"/>
                  </a:cubicBezTo>
                  <a:lnTo>
                    <a:pt x="2915" y="6178"/>
                  </a:lnTo>
                  <a:cubicBezTo>
                    <a:pt x="2978" y="5993"/>
                    <a:pt x="2830" y="5864"/>
                    <a:pt x="2685" y="5864"/>
                  </a:cubicBezTo>
                  <a:cubicBezTo>
                    <a:pt x="2597" y="5864"/>
                    <a:pt x="2510" y="5912"/>
                    <a:pt x="2472" y="6023"/>
                  </a:cubicBezTo>
                  <a:lnTo>
                    <a:pt x="192" y="12616"/>
                  </a:lnTo>
                  <a:cubicBezTo>
                    <a:pt x="1" y="13160"/>
                    <a:pt x="55" y="13682"/>
                    <a:pt x="339" y="14078"/>
                  </a:cubicBezTo>
                  <a:cubicBezTo>
                    <a:pt x="624" y="14478"/>
                    <a:pt x="1099" y="14698"/>
                    <a:pt x="1676" y="14698"/>
                  </a:cubicBezTo>
                  <a:lnTo>
                    <a:pt x="6524" y="14698"/>
                  </a:lnTo>
                  <a:cubicBezTo>
                    <a:pt x="7101" y="14698"/>
                    <a:pt x="7576" y="14478"/>
                    <a:pt x="7857" y="14078"/>
                  </a:cubicBezTo>
                  <a:cubicBezTo>
                    <a:pt x="8142" y="13682"/>
                    <a:pt x="8196" y="13160"/>
                    <a:pt x="8009" y="12616"/>
                  </a:cubicBezTo>
                  <a:lnTo>
                    <a:pt x="5743" y="6059"/>
                  </a:lnTo>
                  <a:lnTo>
                    <a:pt x="5743" y="1402"/>
                  </a:lnTo>
                  <a:cubicBezTo>
                    <a:pt x="6114" y="1358"/>
                    <a:pt x="6384" y="1034"/>
                    <a:pt x="6366" y="663"/>
                  </a:cubicBezTo>
                  <a:cubicBezTo>
                    <a:pt x="6344" y="292"/>
                    <a:pt x="6034" y="0"/>
                    <a:pt x="56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14"/>
            <p:cNvSpPr/>
            <p:nvPr/>
          </p:nvSpPr>
          <p:spPr>
            <a:xfrm>
              <a:off x="1554755" y="2610330"/>
              <a:ext cx="159896" cy="84988"/>
            </a:xfrm>
            <a:custGeom>
              <a:rect b="b" l="l" r="r" t="t"/>
              <a:pathLst>
                <a:path extrusionOk="0" h="3305" w="6218">
                  <a:moveTo>
                    <a:pt x="3109" y="469"/>
                  </a:moveTo>
                  <a:cubicBezTo>
                    <a:pt x="3386" y="469"/>
                    <a:pt x="3509" y="577"/>
                    <a:pt x="3685" y="725"/>
                  </a:cubicBezTo>
                  <a:cubicBezTo>
                    <a:pt x="3876" y="891"/>
                    <a:pt x="4114" y="1096"/>
                    <a:pt x="4564" y="1096"/>
                  </a:cubicBezTo>
                  <a:cubicBezTo>
                    <a:pt x="4573" y="1096"/>
                    <a:pt x="4582" y="1096"/>
                    <a:pt x="4590" y="1096"/>
                  </a:cubicBezTo>
                  <a:cubicBezTo>
                    <a:pt x="4773" y="1096"/>
                    <a:pt x="4954" y="1060"/>
                    <a:pt x="5123" y="988"/>
                  </a:cubicBezTo>
                  <a:lnTo>
                    <a:pt x="5688" y="2616"/>
                  </a:lnTo>
                  <a:cubicBezTo>
                    <a:pt x="5710" y="2677"/>
                    <a:pt x="5721" y="2739"/>
                    <a:pt x="5721" y="2804"/>
                  </a:cubicBezTo>
                  <a:cubicBezTo>
                    <a:pt x="5659" y="2825"/>
                    <a:pt x="5598" y="2836"/>
                    <a:pt x="5533" y="2836"/>
                  </a:cubicBezTo>
                  <a:lnTo>
                    <a:pt x="685" y="2836"/>
                  </a:lnTo>
                  <a:cubicBezTo>
                    <a:pt x="620" y="2836"/>
                    <a:pt x="559" y="2825"/>
                    <a:pt x="497" y="2804"/>
                  </a:cubicBezTo>
                  <a:cubicBezTo>
                    <a:pt x="494" y="2739"/>
                    <a:pt x="505" y="2677"/>
                    <a:pt x="530" y="2616"/>
                  </a:cubicBezTo>
                  <a:lnTo>
                    <a:pt x="1092" y="988"/>
                  </a:lnTo>
                  <a:cubicBezTo>
                    <a:pt x="1260" y="1060"/>
                    <a:pt x="1442" y="1096"/>
                    <a:pt x="1627" y="1096"/>
                  </a:cubicBezTo>
                  <a:cubicBezTo>
                    <a:pt x="1636" y="1096"/>
                    <a:pt x="1645" y="1096"/>
                    <a:pt x="1654" y="1096"/>
                  </a:cubicBezTo>
                  <a:cubicBezTo>
                    <a:pt x="2104" y="1096"/>
                    <a:pt x="2342" y="891"/>
                    <a:pt x="2533" y="725"/>
                  </a:cubicBezTo>
                  <a:cubicBezTo>
                    <a:pt x="2706" y="577"/>
                    <a:pt x="2832" y="469"/>
                    <a:pt x="3109" y="469"/>
                  </a:cubicBezTo>
                  <a:close/>
                  <a:moveTo>
                    <a:pt x="3109" y="1"/>
                  </a:moveTo>
                  <a:cubicBezTo>
                    <a:pt x="2659" y="1"/>
                    <a:pt x="2421" y="206"/>
                    <a:pt x="2230" y="368"/>
                  </a:cubicBezTo>
                  <a:cubicBezTo>
                    <a:pt x="2057" y="520"/>
                    <a:pt x="1931" y="624"/>
                    <a:pt x="1654" y="624"/>
                  </a:cubicBezTo>
                  <a:cubicBezTo>
                    <a:pt x="1362" y="624"/>
                    <a:pt x="1239" y="548"/>
                    <a:pt x="1113" y="451"/>
                  </a:cubicBezTo>
                  <a:lnTo>
                    <a:pt x="1110" y="451"/>
                  </a:lnTo>
                  <a:cubicBezTo>
                    <a:pt x="1067" y="418"/>
                    <a:pt x="1016" y="402"/>
                    <a:pt x="967" y="402"/>
                  </a:cubicBezTo>
                  <a:cubicBezTo>
                    <a:pt x="871" y="402"/>
                    <a:pt x="779" y="460"/>
                    <a:pt x="746" y="559"/>
                  </a:cubicBezTo>
                  <a:lnTo>
                    <a:pt x="87" y="2465"/>
                  </a:lnTo>
                  <a:cubicBezTo>
                    <a:pt x="0" y="2713"/>
                    <a:pt x="7" y="2933"/>
                    <a:pt x="112" y="3077"/>
                  </a:cubicBezTo>
                  <a:cubicBezTo>
                    <a:pt x="216" y="3225"/>
                    <a:pt x="418" y="3304"/>
                    <a:pt x="685" y="3304"/>
                  </a:cubicBezTo>
                  <a:lnTo>
                    <a:pt x="5533" y="3304"/>
                  </a:lnTo>
                  <a:cubicBezTo>
                    <a:pt x="5796" y="3304"/>
                    <a:pt x="6002" y="3225"/>
                    <a:pt x="6103" y="3077"/>
                  </a:cubicBezTo>
                  <a:cubicBezTo>
                    <a:pt x="6207" y="2933"/>
                    <a:pt x="6218" y="2713"/>
                    <a:pt x="6131" y="2465"/>
                  </a:cubicBezTo>
                  <a:lnTo>
                    <a:pt x="5472" y="559"/>
                  </a:lnTo>
                  <a:cubicBezTo>
                    <a:pt x="5437" y="460"/>
                    <a:pt x="5343" y="402"/>
                    <a:pt x="5248" y="402"/>
                  </a:cubicBezTo>
                  <a:cubicBezTo>
                    <a:pt x="5198" y="402"/>
                    <a:pt x="5148" y="418"/>
                    <a:pt x="5105" y="451"/>
                  </a:cubicBezTo>
                  <a:cubicBezTo>
                    <a:pt x="4979" y="548"/>
                    <a:pt x="4856" y="624"/>
                    <a:pt x="4564" y="624"/>
                  </a:cubicBezTo>
                  <a:cubicBezTo>
                    <a:pt x="4287" y="624"/>
                    <a:pt x="4164" y="520"/>
                    <a:pt x="3992" y="368"/>
                  </a:cubicBezTo>
                  <a:cubicBezTo>
                    <a:pt x="3797" y="206"/>
                    <a:pt x="3559" y="1"/>
                    <a:pt x="31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3" name="Google Shape;7783;p114"/>
          <p:cNvGrpSpPr/>
          <p:nvPr/>
        </p:nvGrpSpPr>
        <p:grpSpPr>
          <a:xfrm>
            <a:off x="6004298" y="2908804"/>
            <a:ext cx="329898" cy="378062"/>
            <a:chOff x="6004298" y="2908804"/>
            <a:chExt cx="329898" cy="378062"/>
          </a:xfrm>
        </p:grpSpPr>
        <p:sp>
          <p:nvSpPr>
            <p:cNvPr id="7784" name="Google Shape;7784;p114"/>
            <p:cNvSpPr/>
            <p:nvPr/>
          </p:nvSpPr>
          <p:spPr>
            <a:xfrm>
              <a:off x="6004298" y="2908804"/>
              <a:ext cx="329898" cy="378062"/>
            </a:xfrm>
            <a:custGeom>
              <a:rect b="b" l="l" r="r" t="t"/>
              <a:pathLst>
                <a:path extrusionOk="0" h="14702" w="12829">
                  <a:moveTo>
                    <a:pt x="4068" y="469"/>
                  </a:moveTo>
                  <a:lnTo>
                    <a:pt x="4068" y="2814"/>
                  </a:lnTo>
                  <a:lnTo>
                    <a:pt x="469" y="2814"/>
                  </a:lnTo>
                  <a:lnTo>
                    <a:pt x="469" y="469"/>
                  </a:lnTo>
                  <a:close/>
                  <a:moveTo>
                    <a:pt x="12353" y="469"/>
                  </a:moveTo>
                  <a:lnTo>
                    <a:pt x="12353" y="2814"/>
                  </a:lnTo>
                  <a:lnTo>
                    <a:pt x="11651" y="2814"/>
                  </a:lnTo>
                  <a:cubicBezTo>
                    <a:pt x="11337" y="2814"/>
                    <a:pt x="11337" y="3286"/>
                    <a:pt x="11651" y="3286"/>
                  </a:cubicBezTo>
                  <a:lnTo>
                    <a:pt x="12353" y="3286"/>
                  </a:lnTo>
                  <a:lnTo>
                    <a:pt x="12353" y="8289"/>
                  </a:lnTo>
                  <a:cubicBezTo>
                    <a:pt x="12357" y="11564"/>
                    <a:pt x="9691" y="14230"/>
                    <a:pt x="6413" y="14230"/>
                  </a:cubicBezTo>
                  <a:cubicBezTo>
                    <a:pt x="3135" y="14230"/>
                    <a:pt x="469" y="11564"/>
                    <a:pt x="469" y="8286"/>
                  </a:cubicBezTo>
                  <a:lnTo>
                    <a:pt x="469" y="3286"/>
                  </a:lnTo>
                  <a:lnTo>
                    <a:pt x="4064" y="3286"/>
                  </a:lnTo>
                  <a:lnTo>
                    <a:pt x="4064" y="8289"/>
                  </a:lnTo>
                  <a:cubicBezTo>
                    <a:pt x="4064" y="9583"/>
                    <a:pt x="5116" y="10635"/>
                    <a:pt x="6413" y="10635"/>
                  </a:cubicBezTo>
                  <a:cubicBezTo>
                    <a:pt x="7706" y="10635"/>
                    <a:pt x="8758" y="9583"/>
                    <a:pt x="8758" y="8289"/>
                  </a:cubicBezTo>
                  <a:lnTo>
                    <a:pt x="8758" y="3286"/>
                  </a:lnTo>
                  <a:lnTo>
                    <a:pt x="10710" y="3286"/>
                  </a:lnTo>
                  <a:cubicBezTo>
                    <a:pt x="10840" y="3286"/>
                    <a:pt x="10948" y="3178"/>
                    <a:pt x="10948" y="3052"/>
                  </a:cubicBezTo>
                  <a:cubicBezTo>
                    <a:pt x="10948" y="2922"/>
                    <a:pt x="10840" y="2814"/>
                    <a:pt x="10710" y="2814"/>
                  </a:cubicBezTo>
                  <a:lnTo>
                    <a:pt x="8758" y="2814"/>
                  </a:lnTo>
                  <a:lnTo>
                    <a:pt x="8758" y="469"/>
                  </a:lnTo>
                  <a:close/>
                  <a:moveTo>
                    <a:pt x="235" y="1"/>
                  </a:moveTo>
                  <a:cubicBezTo>
                    <a:pt x="105" y="1"/>
                    <a:pt x="1" y="105"/>
                    <a:pt x="1" y="235"/>
                  </a:cubicBezTo>
                  <a:lnTo>
                    <a:pt x="1" y="8289"/>
                  </a:lnTo>
                  <a:cubicBezTo>
                    <a:pt x="1" y="11823"/>
                    <a:pt x="2875" y="14702"/>
                    <a:pt x="6413" y="14702"/>
                  </a:cubicBezTo>
                  <a:cubicBezTo>
                    <a:pt x="9947" y="14702"/>
                    <a:pt x="12829" y="11823"/>
                    <a:pt x="12829" y="8289"/>
                  </a:cubicBezTo>
                  <a:lnTo>
                    <a:pt x="12829" y="235"/>
                  </a:lnTo>
                  <a:cubicBezTo>
                    <a:pt x="12829" y="105"/>
                    <a:pt x="12721" y="1"/>
                    <a:pt x="12591" y="1"/>
                  </a:cubicBezTo>
                  <a:lnTo>
                    <a:pt x="8524" y="1"/>
                  </a:lnTo>
                  <a:cubicBezTo>
                    <a:pt x="8394" y="1"/>
                    <a:pt x="8290" y="105"/>
                    <a:pt x="8290" y="235"/>
                  </a:cubicBezTo>
                  <a:lnTo>
                    <a:pt x="8290" y="8289"/>
                  </a:lnTo>
                  <a:cubicBezTo>
                    <a:pt x="8290" y="9323"/>
                    <a:pt x="7450" y="10166"/>
                    <a:pt x="6413" y="10166"/>
                  </a:cubicBezTo>
                  <a:cubicBezTo>
                    <a:pt x="5375" y="10166"/>
                    <a:pt x="4536" y="9323"/>
                    <a:pt x="4536" y="8289"/>
                  </a:cubicBezTo>
                  <a:lnTo>
                    <a:pt x="4536" y="235"/>
                  </a:lnTo>
                  <a:cubicBezTo>
                    <a:pt x="4536" y="105"/>
                    <a:pt x="4432" y="1"/>
                    <a:pt x="43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14"/>
            <p:cNvSpPr/>
            <p:nvPr/>
          </p:nvSpPr>
          <p:spPr>
            <a:xfrm>
              <a:off x="6089158" y="3213193"/>
              <a:ext cx="12060" cy="12163"/>
            </a:xfrm>
            <a:custGeom>
              <a:rect b="b" l="l" r="r" t="t"/>
              <a:pathLst>
                <a:path extrusionOk="0" h="473" w="469">
                  <a:moveTo>
                    <a:pt x="235" y="1"/>
                  </a:moveTo>
                  <a:cubicBezTo>
                    <a:pt x="105" y="1"/>
                    <a:pt x="1" y="105"/>
                    <a:pt x="1" y="235"/>
                  </a:cubicBezTo>
                  <a:cubicBezTo>
                    <a:pt x="1" y="365"/>
                    <a:pt x="105" y="473"/>
                    <a:pt x="235" y="473"/>
                  </a:cubicBezTo>
                  <a:cubicBezTo>
                    <a:pt x="364" y="473"/>
                    <a:pt x="469" y="365"/>
                    <a:pt x="469" y="235"/>
                  </a:cubicBezTo>
                  <a:cubicBezTo>
                    <a:pt x="469" y="105"/>
                    <a:pt x="364"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14"/>
            <p:cNvSpPr/>
            <p:nvPr/>
          </p:nvSpPr>
          <p:spPr>
            <a:xfrm>
              <a:off x="6065063" y="3189123"/>
              <a:ext cx="12086" cy="12060"/>
            </a:xfrm>
            <a:custGeom>
              <a:rect b="b" l="l" r="r" t="t"/>
              <a:pathLst>
                <a:path extrusionOk="0" h="469" w="470">
                  <a:moveTo>
                    <a:pt x="235" y="0"/>
                  </a:moveTo>
                  <a:cubicBezTo>
                    <a:pt x="105" y="0"/>
                    <a:pt x="1" y="105"/>
                    <a:pt x="1" y="234"/>
                  </a:cubicBezTo>
                  <a:cubicBezTo>
                    <a:pt x="1" y="364"/>
                    <a:pt x="105" y="468"/>
                    <a:pt x="235" y="468"/>
                  </a:cubicBezTo>
                  <a:cubicBezTo>
                    <a:pt x="365" y="468"/>
                    <a:pt x="469" y="364"/>
                    <a:pt x="469" y="234"/>
                  </a:cubicBezTo>
                  <a:cubicBezTo>
                    <a:pt x="469" y="105"/>
                    <a:pt x="365"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14"/>
            <p:cNvSpPr/>
            <p:nvPr/>
          </p:nvSpPr>
          <p:spPr>
            <a:xfrm>
              <a:off x="6285543" y="3040054"/>
              <a:ext cx="12163" cy="12086"/>
            </a:xfrm>
            <a:custGeom>
              <a:rect b="b" l="l" r="r" t="t"/>
              <a:pathLst>
                <a:path extrusionOk="0" h="470" w="473">
                  <a:moveTo>
                    <a:pt x="235" y="1"/>
                  </a:moveTo>
                  <a:cubicBezTo>
                    <a:pt x="108" y="1"/>
                    <a:pt x="0" y="105"/>
                    <a:pt x="0" y="235"/>
                  </a:cubicBezTo>
                  <a:cubicBezTo>
                    <a:pt x="0" y="365"/>
                    <a:pt x="108" y="469"/>
                    <a:pt x="235" y="469"/>
                  </a:cubicBezTo>
                  <a:cubicBezTo>
                    <a:pt x="364" y="469"/>
                    <a:pt x="472" y="365"/>
                    <a:pt x="472" y="235"/>
                  </a:cubicBezTo>
                  <a:cubicBezTo>
                    <a:pt x="472" y="105"/>
                    <a:pt x="364"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8" name="Google Shape;7788;p114"/>
          <p:cNvGrpSpPr/>
          <p:nvPr/>
        </p:nvGrpSpPr>
        <p:grpSpPr>
          <a:xfrm>
            <a:off x="4076059" y="2908804"/>
            <a:ext cx="384619" cy="378036"/>
            <a:chOff x="4076059" y="2908804"/>
            <a:chExt cx="384619" cy="378036"/>
          </a:xfrm>
        </p:grpSpPr>
        <p:sp>
          <p:nvSpPr>
            <p:cNvPr id="7789" name="Google Shape;7789;p114"/>
            <p:cNvSpPr/>
            <p:nvPr/>
          </p:nvSpPr>
          <p:spPr>
            <a:xfrm>
              <a:off x="4076059" y="2908804"/>
              <a:ext cx="384619" cy="378036"/>
            </a:xfrm>
            <a:custGeom>
              <a:rect b="b" l="l" r="r" t="t"/>
              <a:pathLst>
                <a:path extrusionOk="0" h="14701" w="14957">
                  <a:moveTo>
                    <a:pt x="10188" y="469"/>
                  </a:moveTo>
                  <a:cubicBezTo>
                    <a:pt x="10712" y="469"/>
                    <a:pt x="11240" y="570"/>
                    <a:pt x="11744" y="779"/>
                  </a:cubicBezTo>
                  <a:cubicBezTo>
                    <a:pt x="13260" y="1409"/>
                    <a:pt x="14251" y="2890"/>
                    <a:pt x="14251" y="4536"/>
                  </a:cubicBezTo>
                  <a:cubicBezTo>
                    <a:pt x="14251" y="6780"/>
                    <a:pt x="12432" y="8599"/>
                    <a:pt x="10187" y="8603"/>
                  </a:cubicBezTo>
                  <a:cubicBezTo>
                    <a:pt x="8541" y="8603"/>
                    <a:pt x="7061" y="7612"/>
                    <a:pt x="6430" y="6092"/>
                  </a:cubicBezTo>
                  <a:cubicBezTo>
                    <a:pt x="5800" y="4572"/>
                    <a:pt x="6149" y="2825"/>
                    <a:pt x="7313" y="1661"/>
                  </a:cubicBezTo>
                  <a:cubicBezTo>
                    <a:pt x="8089" y="883"/>
                    <a:pt x="9129" y="469"/>
                    <a:pt x="10188" y="469"/>
                  </a:cubicBezTo>
                  <a:close/>
                  <a:moveTo>
                    <a:pt x="6066" y="8102"/>
                  </a:moveTo>
                  <a:lnTo>
                    <a:pt x="6617" y="8660"/>
                  </a:lnTo>
                  <a:lnTo>
                    <a:pt x="1142" y="14136"/>
                  </a:lnTo>
                  <a:lnTo>
                    <a:pt x="587" y="13581"/>
                  </a:lnTo>
                  <a:lnTo>
                    <a:pt x="6066" y="8102"/>
                  </a:lnTo>
                  <a:close/>
                  <a:moveTo>
                    <a:pt x="10187" y="1"/>
                  </a:moveTo>
                  <a:cubicBezTo>
                    <a:pt x="8393" y="1"/>
                    <a:pt x="6769" y="1052"/>
                    <a:pt x="6041" y="2691"/>
                  </a:cubicBezTo>
                  <a:cubicBezTo>
                    <a:pt x="5313" y="4327"/>
                    <a:pt x="5620" y="6240"/>
                    <a:pt x="6819" y="7573"/>
                  </a:cubicBezTo>
                  <a:lnTo>
                    <a:pt x="6509" y="7882"/>
                  </a:lnTo>
                  <a:lnTo>
                    <a:pt x="6254" y="7623"/>
                  </a:lnTo>
                  <a:cubicBezTo>
                    <a:pt x="6243" y="7609"/>
                    <a:pt x="6228" y="7598"/>
                    <a:pt x="6218" y="7587"/>
                  </a:cubicBezTo>
                  <a:lnTo>
                    <a:pt x="6016" y="7382"/>
                  </a:lnTo>
                  <a:cubicBezTo>
                    <a:pt x="5965" y="7334"/>
                    <a:pt x="5910" y="7313"/>
                    <a:pt x="5856" y="7313"/>
                  </a:cubicBezTo>
                  <a:cubicBezTo>
                    <a:pt x="5677" y="7313"/>
                    <a:pt x="5523" y="7541"/>
                    <a:pt x="5681" y="7713"/>
                  </a:cubicBezTo>
                  <a:lnTo>
                    <a:pt x="5739" y="7767"/>
                  </a:lnTo>
                  <a:lnTo>
                    <a:pt x="90" y="13416"/>
                  </a:lnTo>
                  <a:cubicBezTo>
                    <a:pt x="0" y="13506"/>
                    <a:pt x="0" y="13657"/>
                    <a:pt x="90" y="13747"/>
                  </a:cubicBezTo>
                  <a:lnTo>
                    <a:pt x="976" y="14633"/>
                  </a:lnTo>
                  <a:cubicBezTo>
                    <a:pt x="1021" y="14678"/>
                    <a:pt x="1081" y="14701"/>
                    <a:pt x="1141" y="14701"/>
                  </a:cubicBezTo>
                  <a:cubicBezTo>
                    <a:pt x="1200" y="14701"/>
                    <a:pt x="1261" y="14678"/>
                    <a:pt x="1308" y="14633"/>
                  </a:cubicBezTo>
                  <a:lnTo>
                    <a:pt x="6949" y="8992"/>
                  </a:lnTo>
                  <a:lnTo>
                    <a:pt x="7003" y="9046"/>
                  </a:lnTo>
                  <a:cubicBezTo>
                    <a:pt x="7053" y="9094"/>
                    <a:pt x="7109" y="9114"/>
                    <a:pt x="7163" y="9114"/>
                  </a:cubicBezTo>
                  <a:cubicBezTo>
                    <a:pt x="7342" y="9114"/>
                    <a:pt x="7495" y="8887"/>
                    <a:pt x="7334" y="8714"/>
                  </a:cubicBezTo>
                  <a:lnTo>
                    <a:pt x="6841" y="8214"/>
                  </a:lnTo>
                  <a:lnTo>
                    <a:pt x="7151" y="7904"/>
                  </a:lnTo>
                  <a:cubicBezTo>
                    <a:pt x="7994" y="8662"/>
                    <a:pt x="9080" y="9069"/>
                    <a:pt x="10190" y="9069"/>
                  </a:cubicBezTo>
                  <a:cubicBezTo>
                    <a:pt x="10541" y="9069"/>
                    <a:pt x="10894" y="9028"/>
                    <a:pt x="11243" y="8945"/>
                  </a:cubicBezTo>
                  <a:cubicBezTo>
                    <a:pt x="12695" y="8596"/>
                    <a:pt x="13883" y="7555"/>
                    <a:pt x="14420" y="6160"/>
                  </a:cubicBezTo>
                  <a:cubicBezTo>
                    <a:pt x="14957" y="4766"/>
                    <a:pt x="14770" y="3199"/>
                    <a:pt x="13923" y="1967"/>
                  </a:cubicBezTo>
                  <a:cubicBezTo>
                    <a:pt x="13076" y="735"/>
                    <a:pt x="11679" y="1"/>
                    <a:pt x="1018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14"/>
            <p:cNvSpPr/>
            <p:nvPr/>
          </p:nvSpPr>
          <p:spPr>
            <a:xfrm>
              <a:off x="4230195" y="2932899"/>
              <a:ext cx="206234" cy="185122"/>
            </a:xfrm>
            <a:custGeom>
              <a:rect b="b" l="l" r="r" t="t"/>
              <a:pathLst>
                <a:path extrusionOk="0" h="7199" w="8020">
                  <a:moveTo>
                    <a:pt x="4193" y="0"/>
                  </a:moveTo>
                  <a:lnTo>
                    <a:pt x="4193" y="4"/>
                  </a:lnTo>
                  <a:cubicBezTo>
                    <a:pt x="4192" y="4"/>
                    <a:pt x="4190" y="4"/>
                    <a:pt x="4188" y="4"/>
                  </a:cubicBezTo>
                  <a:cubicBezTo>
                    <a:pt x="1734" y="4"/>
                    <a:pt x="1" y="2412"/>
                    <a:pt x="778" y="4741"/>
                  </a:cubicBezTo>
                  <a:cubicBezTo>
                    <a:pt x="1298" y="6291"/>
                    <a:pt x="2726" y="7199"/>
                    <a:pt x="4201" y="7199"/>
                  </a:cubicBezTo>
                  <a:cubicBezTo>
                    <a:pt x="4944" y="7199"/>
                    <a:pt x="5698" y="6968"/>
                    <a:pt x="6355" y="6473"/>
                  </a:cubicBezTo>
                  <a:cubicBezTo>
                    <a:pt x="6564" y="6322"/>
                    <a:pt x="6417" y="6042"/>
                    <a:pt x="6219" y="6042"/>
                  </a:cubicBezTo>
                  <a:cubicBezTo>
                    <a:pt x="6172" y="6042"/>
                    <a:pt x="6122" y="6058"/>
                    <a:pt x="6074" y="6095"/>
                  </a:cubicBezTo>
                  <a:cubicBezTo>
                    <a:pt x="5512" y="6520"/>
                    <a:pt x="4850" y="6727"/>
                    <a:pt x="4192" y="6727"/>
                  </a:cubicBezTo>
                  <a:cubicBezTo>
                    <a:pt x="3315" y="6727"/>
                    <a:pt x="2446" y="6359"/>
                    <a:pt x="1830" y="5649"/>
                  </a:cubicBezTo>
                  <a:cubicBezTo>
                    <a:pt x="753" y="4409"/>
                    <a:pt x="822" y="2551"/>
                    <a:pt x="1982" y="1387"/>
                  </a:cubicBezTo>
                  <a:cubicBezTo>
                    <a:pt x="2591" y="780"/>
                    <a:pt x="3391" y="472"/>
                    <a:pt x="4193" y="472"/>
                  </a:cubicBezTo>
                  <a:cubicBezTo>
                    <a:pt x="4922" y="472"/>
                    <a:pt x="5653" y="726"/>
                    <a:pt x="6243" y="1239"/>
                  </a:cubicBezTo>
                  <a:cubicBezTo>
                    <a:pt x="7482" y="2316"/>
                    <a:pt x="7680" y="4168"/>
                    <a:pt x="6690" y="5479"/>
                  </a:cubicBezTo>
                  <a:cubicBezTo>
                    <a:pt x="6559" y="5660"/>
                    <a:pt x="6717" y="5855"/>
                    <a:pt x="6885" y="5855"/>
                  </a:cubicBezTo>
                  <a:cubicBezTo>
                    <a:pt x="6948" y="5855"/>
                    <a:pt x="7013" y="5827"/>
                    <a:pt x="7064" y="5760"/>
                  </a:cubicBezTo>
                  <a:cubicBezTo>
                    <a:pt x="7886" y="4672"/>
                    <a:pt x="8019" y="3213"/>
                    <a:pt x="7410" y="1992"/>
                  </a:cubicBezTo>
                  <a:cubicBezTo>
                    <a:pt x="6801" y="771"/>
                    <a:pt x="5555" y="0"/>
                    <a:pt x="41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114"/>
            <p:cNvSpPr/>
            <p:nvPr/>
          </p:nvSpPr>
          <p:spPr>
            <a:xfrm>
              <a:off x="4300242" y="2965069"/>
              <a:ext cx="106820" cy="120680"/>
            </a:xfrm>
            <a:custGeom>
              <a:rect b="b" l="l" r="r" t="t"/>
              <a:pathLst>
                <a:path extrusionOk="0" h="4693" w="4154">
                  <a:moveTo>
                    <a:pt x="1465" y="1"/>
                  </a:moveTo>
                  <a:cubicBezTo>
                    <a:pt x="1043" y="1"/>
                    <a:pt x="612" y="116"/>
                    <a:pt x="219" y="363"/>
                  </a:cubicBezTo>
                  <a:cubicBezTo>
                    <a:pt x="0" y="501"/>
                    <a:pt x="136" y="799"/>
                    <a:pt x="340" y="799"/>
                  </a:cubicBezTo>
                  <a:cubicBezTo>
                    <a:pt x="380" y="799"/>
                    <a:pt x="424" y="787"/>
                    <a:pt x="468" y="759"/>
                  </a:cubicBezTo>
                  <a:cubicBezTo>
                    <a:pt x="781" y="563"/>
                    <a:pt x="1124" y="472"/>
                    <a:pt x="1461" y="472"/>
                  </a:cubicBezTo>
                  <a:cubicBezTo>
                    <a:pt x="2260" y="472"/>
                    <a:pt x="3023" y="987"/>
                    <a:pt x="3267" y="1829"/>
                  </a:cubicBezTo>
                  <a:cubicBezTo>
                    <a:pt x="3613" y="3029"/>
                    <a:pt x="2716" y="4225"/>
                    <a:pt x="1469" y="4228"/>
                  </a:cubicBezTo>
                  <a:lnTo>
                    <a:pt x="1469" y="4225"/>
                  </a:lnTo>
                  <a:cubicBezTo>
                    <a:pt x="1156" y="4225"/>
                    <a:pt x="1156" y="4693"/>
                    <a:pt x="1469" y="4693"/>
                  </a:cubicBezTo>
                  <a:cubicBezTo>
                    <a:pt x="3029" y="4693"/>
                    <a:pt x="4153" y="3198"/>
                    <a:pt x="3721" y="1699"/>
                  </a:cubicBezTo>
                  <a:cubicBezTo>
                    <a:pt x="3417" y="644"/>
                    <a:pt x="2464" y="1"/>
                    <a:pt x="14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14"/>
            <p:cNvSpPr/>
            <p:nvPr/>
          </p:nvSpPr>
          <p:spPr>
            <a:xfrm>
              <a:off x="4277613" y="2990321"/>
              <a:ext cx="21523" cy="41144"/>
            </a:xfrm>
            <a:custGeom>
              <a:rect b="b" l="l" r="r" t="t"/>
              <a:pathLst>
                <a:path extrusionOk="0" h="1600" w="837">
                  <a:moveTo>
                    <a:pt x="567" y="0"/>
                  </a:moveTo>
                  <a:cubicBezTo>
                    <a:pt x="486" y="0"/>
                    <a:pt x="407" y="44"/>
                    <a:pt x="364" y="119"/>
                  </a:cubicBezTo>
                  <a:lnTo>
                    <a:pt x="364" y="116"/>
                  </a:lnTo>
                  <a:cubicBezTo>
                    <a:pt x="127" y="490"/>
                    <a:pt x="1" y="923"/>
                    <a:pt x="4" y="1366"/>
                  </a:cubicBezTo>
                  <a:cubicBezTo>
                    <a:pt x="4" y="1496"/>
                    <a:pt x="109" y="1600"/>
                    <a:pt x="238" y="1600"/>
                  </a:cubicBezTo>
                  <a:cubicBezTo>
                    <a:pt x="368" y="1600"/>
                    <a:pt x="473" y="1496"/>
                    <a:pt x="473" y="1366"/>
                  </a:cubicBezTo>
                  <a:cubicBezTo>
                    <a:pt x="473" y="1013"/>
                    <a:pt x="570" y="667"/>
                    <a:pt x="761" y="368"/>
                  </a:cubicBezTo>
                  <a:cubicBezTo>
                    <a:pt x="836" y="256"/>
                    <a:pt x="804" y="109"/>
                    <a:pt x="692" y="37"/>
                  </a:cubicBezTo>
                  <a:cubicBezTo>
                    <a:pt x="653" y="12"/>
                    <a:pt x="610" y="0"/>
                    <a:pt x="5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114"/>
          <p:cNvGrpSpPr/>
          <p:nvPr/>
        </p:nvGrpSpPr>
        <p:grpSpPr>
          <a:xfrm>
            <a:off x="895653" y="2908804"/>
            <a:ext cx="380119" cy="378165"/>
            <a:chOff x="895653" y="2908804"/>
            <a:chExt cx="380119" cy="378165"/>
          </a:xfrm>
        </p:grpSpPr>
        <p:sp>
          <p:nvSpPr>
            <p:cNvPr id="7794" name="Google Shape;7794;p114"/>
            <p:cNvSpPr/>
            <p:nvPr/>
          </p:nvSpPr>
          <p:spPr>
            <a:xfrm>
              <a:off x="895653" y="2972629"/>
              <a:ext cx="226986" cy="314237"/>
            </a:xfrm>
            <a:custGeom>
              <a:rect b="b" l="l" r="r" t="t"/>
              <a:pathLst>
                <a:path extrusionOk="0" h="12220" w="8827">
                  <a:moveTo>
                    <a:pt x="7947" y="472"/>
                  </a:moveTo>
                  <a:cubicBezTo>
                    <a:pt x="8034" y="472"/>
                    <a:pt x="8099" y="541"/>
                    <a:pt x="8102" y="624"/>
                  </a:cubicBezTo>
                  <a:lnTo>
                    <a:pt x="8102" y="1629"/>
                  </a:lnTo>
                  <a:lnTo>
                    <a:pt x="804" y="1629"/>
                  </a:lnTo>
                  <a:lnTo>
                    <a:pt x="804" y="624"/>
                  </a:lnTo>
                  <a:cubicBezTo>
                    <a:pt x="804" y="541"/>
                    <a:pt x="873" y="472"/>
                    <a:pt x="955" y="472"/>
                  </a:cubicBezTo>
                  <a:lnTo>
                    <a:pt x="1888" y="472"/>
                  </a:lnTo>
                  <a:lnTo>
                    <a:pt x="1888" y="926"/>
                  </a:lnTo>
                  <a:cubicBezTo>
                    <a:pt x="1888" y="1056"/>
                    <a:pt x="1993" y="1160"/>
                    <a:pt x="2123" y="1160"/>
                  </a:cubicBezTo>
                  <a:cubicBezTo>
                    <a:pt x="2252" y="1160"/>
                    <a:pt x="2357" y="1056"/>
                    <a:pt x="2357" y="926"/>
                  </a:cubicBezTo>
                  <a:lnTo>
                    <a:pt x="2357" y="472"/>
                  </a:lnTo>
                  <a:lnTo>
                    <a:pt x="3441" y="472"/>
                  </a:lnTo>
                  <a:lnTo>
                    <a:pt x="3441" y="926"/>
                  </a:lnTo>
                  <a:cubicBezTo>
                    <a:pt x="3441" y="1056"/>
                    <a:pt x="3545" y="1160"/>
                    <a:pt x="3675" y="1160"/>
                  </a:cubicBezTo>
                  <a:cubicBezTo>
                    <a:pt x="3805" y="1160"/>
                    <a:pt x="3909" y="1056"/>
                    <a:pt x="3909" y="926"/>
                  </a:cubicBezTo>
                  <a:lnTo>
                    <a:pt x="3909" y="472"/>
                  </a:lnTo>
                  <a:lnTo>
                    <a:pt x="4994" y="472"/>
                  </a:lnTo>
                  <a:lnTo>
                    <a:pt x="4994" y="926"/>
                  </a:lnTo>
                  <a:cubicBezTo>
                    <a:pt x="4994" y="1056"/>
                    <a:pt x="5098" y="1160"/>
                    <a:pt x="5228" y="1160"/>
                  </a:cubicBezTo>
                  <a:cubicBezTo>
                    <a:pt x="5357" y="1160"/>
                    <a:pt x="5465" y="1056"/>
                    <a:pt x="5465" y="926"/>
                  </a:cubicBezTo>
                  <a:lnTo>
                    <a:pt x="5465" y="472"/>
                  </a:lnTo>
                  <a:lnTo>
                    <a:pt x="6546" y="472"/>
                  </a:lnTo>
                  <a:lnTo>
                    <a:pt x="6546" y="926"/>
                  </a:lnTo>
                  <a:cubicBezTo>
                    <a:pt x="6550" y="1056"/>
                    <a:pt x="6654" y="1160"/>
                    <a:pt x="6784" y="1160"/>
                  </a:cubicBezTo>
                  <a:cubicBezTo>
                    <a:pt x="6914" y="1160"/>
                    <a:pt x="7018" y="1056"/>
                    <a:pt x="7018" y="926"/>
                  </a:cubicBezTo>
                  <a:lnTo>
                    <a:pt x="7018" y="472"/>
                  </a:lnTo>
                  <a:close/>
                  <a:moveTo>
                    <a:pt x="7544" y="2101"/>
                  </a:moveTo>
                  <a:lnTo>
                    <a:pt x="7544" y="2796"/>
                  </a:lnTo>
                  <a:cubicBezTo>
                    <a:pt x="7544" y="2879"/>
                    <a:pt x="7587" y="2958"/>
                    <a:pt x="7663" y="3001"/>
                  </a:cubicBezTo>
                  <a:lnTo>
                    <a:pt x="8066" y="3232"/>
                  </a:lnTo>
                  <a:cubicBezTo>
                    <a:pt x="8218" y="3318"/>
                    <a:pt x="8355" y="3578"/>
                    <a:pt x="8355" y="3776"/>
                  </a:cubicBezTo>
                  <a:lnTo>
                    <a:pt x="8355" y="5191"/>
                  </a:lnTo>
                  <a:lnTo>
                    <a:pt x="548" y="5191"/>
                  </a:lnTo>
                  <a:lnTo>
                    <a:pt x="548" y="3776"/>
                  </a:lnTo>
                  <a:cubicBezTo>
                    <a:pt x="548" y="3578"/>
                    <a:pt x="685" y="3318"/>
                    <a:pt x="836" y="3232"/>
                  </a:cubicBezTo>
                  <a:lnTo>
                    <a:pt x="1244" y="3001"/>
                  </a:lnTo>
                  <a:cubicBezTo>
                    <a:pt x="1316" y="2958"/>
                    <a:pt x="1359" y="2879"/>
                    <a:pt x="1359" y="2796"/>
                  </a:cubicBezTo>
                  <a:lnTo>
                    <a:pt x="1359" y="2101"/>
                  </a:lnTo>
                  <a:close/>
                  <a:moveTo>
                    <a:pt x="8355" y="5660"/>
                  </a:moveTo>
                  <a:lnTo>
                    <a:pt x="8355" y="10199"/>
                  </a:lnTo>
                  <a:lnTo>
                    <a:pt x="548" y="10199"/>
                  </a:lnTo>
                  <a:lnTo>
                    <a:pt x="548" y="5660"/>
                  </a:lnTo>
                  <a:close/>
                  <a:moveTo>
                    <a:pt x="8355" y="10671"/>
                  </a:moveTo>
                  <a:lnTo>
                    <a:pt x="8355" y="11211"/>
                  </a:lnTo>
                  <a:cubicBezTo>
                    <a:pt x="8355" y="11506"/>
                    <a:pt x="8113" y="11751"/>
                    <a:pt x="7814" y="11751"/>
                  </a:cubicBezTo>
                  <a:lnTo>
                    <a:pt x="1089" y="11751"/>
                  </a:lnTo>
                  <a:cubicBezTo>
                    <a:pt x="790" y="11751"/>
                    <a:pt x="548" y="11506"/>
                    <a:pt x="548" y="11211"/>
                  </a:cubicBezTo>
                  <a:lnTo>
                    <a:pt x="548" y="10671"/>
                  </a:lnTo>
                  <a:close/>
                  <a:moveTo>
                    <a:pt x="955" y="1"/>
                  </a:moveTo>
                  <a:cubicBezTo>
                    <a:pt x="613" y="1"/>
                    <a:pt x="336" y="281"/>
                    <a:pt x="336" y="624"/>
                  </a:cubicBezTo>
                  <a:lnTo>
                    <a:pt x="336" y="1629"/>
                  </a:lnTo>
                  <a:lnTo>
                    <a:pt x="314" y="1629"/>
                  </a:lnTo>
                  <a:cubicBezTo>
                    <a:pt x="1" y="1629"/>
                    <a:pt x="1" y="2097"/>
                    <a:pt x="314" y="2097"/>
                  </a:cubicBezTo>
                  <a:lnTo>
                    <a:pt x="891" y="2097"/>
                  </a:lnTo>
                  <a:lnTo>
                    <a:pt x="891" y="2659"/>
                  </a:lnTo>
                  <a:lnTo>
                    <a:pt x="602" y="2825"/>
                  </a:lnTo>
                  <a:cubicBezTo>
                    <a:pt x="311" y="2994"/>
                    <a:pt x="80" y="3412"/>
                    <a:pt x="80" y="3776"/>
                  </a:cubicBezTo>
                  <a:lnTo>
                    <a:pt x="80" y="11211"/>
                  </a:lnTo>
                  <a:cubicBezTo>
                    <a:pt x="80" y="11766"/>
                    <a:pt x="534" y="12216"/>
                    <a:pt x="1089" y="12220"/>
                  </a:cubicBezTo>
                  <a:lnTo>
                    <a:pt x="7814" y="12220"/>
                  </a:lnTo>
                  <a:cubicBezTo>
                    <a:pt x="8373" y="12216"/>
                    <a:pt x="8823" y="11766"/>
                    <a:pt x="8826" y="11211"/>
                  </a:cubicBezTo>
                  <a:lnTo>
                    <a:pt x="8826" y="3776"/>
                  </a:lnTo>
                  <a:cubicBezTo>
                    <a:pt x="8826" y="3412"/>
                    <a:pt x="8596" y="2994"/>
                    <a:pt x="8300" y="2825"/>
                  </a:cubicBezTo>
                  <a:lnTo>
                    <a:pt x="8012" y="2659"/>
                  </a:lnTo>
                  <a:lnTo>
                    <a:pt x="8012" y="2101"/>
                  </a:lnTo>
                  <a:lnTo>
                    <a:pt x="8592" y="2101"/>
                  </a:lnTo>
                  <a:cubicBezTo>
                    <a:pt x="8722" y="2101"/>
                    <a:pt x="8826" y="1993"/>
                    <a:pt x="8826" y="1863"/>
                  </a:cubicBezTo>
                  <a:cubicBezTo>
                    <a:pt x="8826" y="1733"/>
                    <a:pt x="8722" y="1629"/>
                    <a:pt x="8592" y="1629"/>
                  </a:cubicBezTo>
                  <a:lnTo>
                    <a:pt x="8571" y="1629"/>
                  </a:lnTo>
                  <a:lnTo>
                    <a:pt x="8571" y="624"/>
                  </a:lnTo>
                  <a:cubicBezTo>
                    <a:pt x="8571" y="281"/>
                    <a:pt x="8293" y="1"/>
                    <a:pt x="79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14"/>
            <p:cNvSpPr/>
            <p:nvPr/>
          </p:nvSpPr>
          <p:spPr>
            <a:xfrm>
              <a:off x="937440" y="3139931"/>
              <a:ext cx="145367" cy="73211"/>
            </a:xfrm>
            <a:custGeom>
              <a:rect b="b" l="l" r="r" t="t"/>
              <a:pathLst>
                <a:path extrusionOk="0" h="2847" w="5653">
                  <a:moveTo>
                    <a:pt x="2594" y="472"/>
                  </a:moveTo>
                  <a:lnTo>
                    <a:pt x="2594" y="2378"/>
                  </a:lnTo>
                  <a:lnTo>
                    <a:pt x="1423" y="2378"/>
                  </a:lnTo>
                  <a:cubicBezTo>
                    <a:pt x="897" y="2378"/>
                    <a:pt x="472" y="1949"/>
                    <a:pt x="472" y="1423"/>
                  </a:cubicBezTo>
                  <a:cubicBezTo>
                    <a:pt x="472" y="897"/>
                    <a:pt x="897" y="472"/>
                    <a:pt x="1423" y="472"/>
                  </a:cubicBezTo>
                  <a:close/>
                  <a:moveTo>
                    <a:pt x="4233" y="472"/>
                  </a:moveTo>
                  <a:cubicBezTo>
                    <a:pt x="4759" y="472"/>
                    <a:pt x="5184" y="897"/>
                    <a:pt x="5184" y="1423"/>
                  </a:cubicBezTo>
                  <a:cubicBezTo>
                    <a:pt x="5184" y="1949"/>
                    <a:pt x="4759" y="2378"/>
                    <a:pt x="4233" y="2378"/>
                  </a:cubicBezTo>
                  <a:lnTo>
                    <a:pt x="3062" y="2378"/>
                  </a:lnTo>
                  <a:lnTo>
                    <a:pt x="3062" y="472"/>
                  </a:lnTo>
                  <a:close/>
                  <a:moveTo>
                    <a:pt x="1423" y="0"/>
                  </a:moveTo>
                  <a:cubicBezTo>
                    <a:pt x="638" y="0"/>
                    <a:pt x="0" y="638"/>
                    <a:pt x="0" y="1423"/>
                  </a:cubicBezTo>
                  <a:cubicBezTo>
                    <a:pt x="0" y="2208"/>
                    <a:pt x="638" y="2846"/>
                    <a:pt x="1423" y="2846"/>
                  </a:cubicBezTo>
                  <a:lnTo>
                    <a:pt x="4230" y="2846"/>
                  </a:lnTo>
                  <a:cubicBezTo>
                    <a:pt x="5015" y="2846"/>
                    <a:pt x="5652" y="2208"/>
                    <a:pt x="5652" y="1423"/>
                  </a:cubicBezTo>
                  <a:cubicBezTo>
                    <a:pt x="5652" y="638"/>
                    <a:pt x="5015" y="0"/>
                    <a:pt x="42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14"/>
            <p:cNvSpPr/>
            <p:nvPr/>
          </p:nvSpPr>
          <p:spPr>
            <a:xfrm>
              <a:off x="988947" y="3038485"/>
              <a:ext cx="88665" cy="12086"/>
            </a:xfrm>
            <a:custGeom>
              <a:rect b="b" l="l" r="r" t="t"/>
              <a:pathLst>
                <a:path extrusionOk="0" h="470" w="3448">
                  <a:moveTo>
                    <a:pt x="314" y="1"/>
                  </a:moveTo>
                  <a:cubicBezTo>
                    <a:pt x="0" y="1"/>
                    <a:pt x="0" y="469"/>
                    <a:pt x="314" y="469"/>
                  </a:cubicBezTo>
                  <a:lnTo>
                    <a:pt x="3214" y="469"/>
                  </a:lnTo>
                  <a:cubicBezTo>
                    <a:pt x="3343" y="469"/>
                    <a:pt x="3448" y="365"/>
                    <a:pt x="3448" y="235"/>
                  </a:cubicBezTo>
                  <a:cubicBezTo>
                    <a:pt x="3448" y="105"/>
                    <a:pt x="3343" y="1"/>
                    <a:pt x="32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14"/>
            <p:cNvSpPr/>
            <p:nvPr/>
          </p:nvSpPr>
          <p:spPr>
            <a:xfrm>
              <a:off x="940680" y="3038485"/>
              <a:ext cx="38187" cy="12086"/>
            </a:xfrm>
            <a:custGeom>
              <a:rect b="b" l="l" r="r" t="t"/>
              <a:pathLst>
                <a:path extrusionOk="0" h="470" w="1485">
                  <a:moveTo>
                    <a:pt x="314" y="1"/>
                  </a:moveTo>
                  <a:cubicBezTo>
                    <a:pt x="0" y="1"/>
                    <a:pt x="0" y="469"/>
                    <a:pt x="314" y="469"/>
                  </a:cubicBezTo>
                  <a:lnTo>
                    <a:pt x="1250" y="469"/>
                  </a:lnTo>
                  <a:cubicBezTo>
                    <a:pt x="1380" y="469"/>
                    <a:pt x="1485" y="365"/>
                    <a:pt x="1485" y="235"/>
                  </a:cubicBezTo>
                  <a:cubicBezTo>
                    <a:pt x="1485" y="105"/>
                    <a:pt x="1380" y="1"/>
                    <a:pt x="125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14"/>
            <p:cNvSpPr/>
            <p:nvPr/>
          </p:nvSpPr>
          <p:spPr>
            <a:xfrm>
              <a:off x="1143829" y="3202341"/>
              <a:ext cx="12163" cy="60353"/>
            </a:xfrm>
            <a:custGeom>
              <a:rect b="b" l="l" r="r" t="t"/>
              <a:pathLst>
                <a:path extrusionOk="0" h="2347" w="473">
                  <a:moveTo>
                    <a:pt x="236" y="0"/>
                  </a:moveTo>
                  <a:cubicBezTo>
                    <a:pt x="118" y="0"/>
                    <a:pt x="0" y="79"/>
                    <a:pt x="0" y="235"/>
                  </a:cubicBezTo>
                  <a:lnTo>
                    <a:pt x="0" y="2112"/>
                  </a:lnTo>
                  <a:cubicBezTo>
                    <a:pt x="0" y="2242"/>
                    <a:pt x="108" y="2346"/>
                    <a:pt x="238" y="2346"/>
                  </a:cubicBezTo>
                  <a:cubicBezTo>
                    <a:pt x="364" y="2346"/>
                    <a:pt x="472" y="2242"/>
                    <a:pt x="472" y="2112"/>
                  </a:cubicBezTo>
                  <a:lnTo>
                    <a:pt x="472" y="235"/>
                  </a:lnTo>
                  <a:cubicBezTo>
                    <a:pt x="472" y="79"/>
                    <a:pt x="354" y="0"/>
                    <a:pt x="2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14"/>
            <p:cNvSpPr/>
            <p:nvPr/>
          </p:nvSpPr>
          <p:spPr>
            <a:xfrm>
              <a:off x="1143829" y="2932951"/>
              <a:ext cx="12163" cy="257381"/>
            </a:xfrm>
            <a:custGeom>
              <a:rect b="b" l="l" r="r" t="t"/>
              <a:pathLst>
                <a:path extrusionOk="0" h="10009" w="473">
                  <a:moveTo>
                    <a:pt x="235" y="1"/>
                  </a:moveTo>
                  <a:cubicBezTo>
                    <a:pt x="117" y="1"/>
                    <a:pt x="0" y="79"/>
                    <a:pt x="0" y="236"/>
                  </a:cubicBezTo>
                  <a:lnTo>
                    <a:pt x="0" y="9775"/>
                  </a:lnTo>
                  <a:cubicBezTo>
                    <a:pt x="0" y="9904"/>
                    <a:pt x="105" y="10009"/>
                    <a:pt x="235" y="10009"/>
                  </a:cubicBezTo>
                  <a:cubicBezTo>
                    <a:pt x="364" y="10009"/>
                    <a:pt x="469" y="9904"/>
                    <a:pt x="472" y="9775"/>
                  </a:cubicBezTo>
                  <a:lnTo>
                    <a:pt x="472" y="236"/>
                  </a:lnTo>
                  <a:cubicBezTo>
                    <a:pt x="470" y="79"/>
                    <a:pt x="352"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14"/>
            <p:cNvSpPr/>
            <p:nvPr/>
          </p:nvSpPr>
          <p:spPr>
            <a:xfrm>
              <a:off x="1024048" y="2908804"/>
              <a:ext cx="251724" cy="378165"/>
            </a:xfrm>
            <a:custGeom>
              <a:rect b="b" l="l" r="r" t="t"/>
              <a:pathLst>
                <a:path extrusionOk="0" h="14706" w="9789">
                  <a:moveTo>
                    <a:pt x="1769" y="1"/>
                  </a:moveTo>
                  <a:cubicBezTo>
                    <a:pt x="793" y="1"/>
                    <a:pt x="1" y="793"/>
                    <a:pt x="1" y="1769"/>
                  </a:cubicBezTo>
                  <a:cubicBezTo>
                    <a:pt x="1" y="1899"/>
                    <a:pt x="105" y="2003"/>
                    <a:pt x="235" y="2003"/>
                  </a:cubicBezTo>
                  <a:cubicBezTo>
                    <a:pt x="364" y="2003"/>
                    <a:pt x="469" y="1899"/>
                    <a:pt x="472" y="1769"/>
                  </a:cubicBezTo>
                  <a:cubicBezTo>
                    <a:pt x="472" y="1052"/>
                    <a:pt x="1052" y="472"/>
                    <a:pt x="1769" y="472"/>
                  </a:cubicBezTo>
                  <a:lnTo>
                    <a:pt x="8019" y="472"/>
                  </a:lnTo>
                  <a:cubicBezTo>
                    <a:pt x="8736" y="472"/>
                    <a:pt x="9316" y="1052"/>
                    <a:pt x="9316" y="1769"/>
                  </a:cubicBezTo>
                  <a:lnTo>
                    <a:pt x="9316" y="12936"/>
                  </a:lnTo>
                  <a:cubicBezTo>
                    <a:pt x="9316" y="13653"/>
                    <a:pt x="8736" y="14233"/>
                    <a:pt x="8019" y="14233"/>
                  </a:cubicBezTo>
                  <a:lnTo>
                    <a:pt x="4352" y="14233"/>
                  </a:lnTo>
                  <a:cubicBezTo>
                    <a:pt x="4039" y="14233"/>
                    <a:pt x="4039" y="14705"/>
                    <a:pt x="4352" y="14705"/>
                  </a:cubicBezTo>
                  <a:lnTo>
                    <a:pt x="8019" y="14705"/>
                  </a:lnTo>
                  <a:cubicBezTo>
                    <a:pt x="8996" y="14702"/>
                    <a:pt x="9784" y="13913"/>
                    <a:pt x="9788" y="12936"/>
                  </a:cubicBezTo>
                  <a:lnTo>
                    <a:pt x="9788" y="1769"/>
                  </a:lnTo>
                  <a:cubicBezTo>
                    <a:pt x="9788" y="793"/>
                    <a:pt x="8996" y="1"/>
                    <a:pt x="80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14"/>
            <p:cNvSpPr/>
            <p:nvPr/>
          </p:nvSpPr>
          <p:spPr>
            <a:xfrm>
              <a:off x="1180318" y="2944497"/>
              <a:ext cx="68865" cy="58913"/>
            </a:xfrm>
            <a:custGeom>
              <a:rect b="b" l="l" r="r" t="t"/>
              <a:pathLst>
                <a:path extrusionOk="0" h="2291" w="2678">
                  <a:moveTo>
                    <a:pt x="1146" y="471"/>
                  </a:moveTo>
                  <a:cubicBezTo>
                    <a:pt x="1748" y="471"/>
                    <a:pt x="2050" y="1199"/>
                    <a:pt x="1625" y="1624"/>
                  </a:cubicBezTo>
                  <a:cubicBezTo>
                    <a:pt x="1487" y="1761"/>
                    <a:pt x="1318" y="1823"/>
                    <a:pt x="1152" y="1823"/>
                  </a:cubicBezTo>
                  <a:cubicBezTo>
                    <a:pt x="805" y="1823"/>
                    <a:pt x="473" y="1552"/>
                    <a:pt x="473" y="1145"/>
                  </a:cubicBezTo>
                  <a:cubicBezTo>
                    <a:pt x="473" y="774"/>
                    <a:pt x="772" y="471"/>
                    <a:pt x="1146" y="471"/>
                  </a:cubicBezTo>
                  <a:close/>
                  <a:moveTo>
                    <a:pt x="1155" y="0"/>
                  </a:moveTo>
                  <a:cubicBezTo>
                    <a:pt x="566" y="0"/>
                    <a:pt x="1" y="457"/>
                    <a:pt x="1" y="1149"/>
                  </a:cubicBezTo>
                  <a:cubicBezTo>
                    <a:pt x="1" y="1779"/>
                    <a:pt x="516" y="2290"/>
                    <a:pt x="1146" y="2290"/>
                  </a:cubicBezTo>
                  <a:cubicBezTo>
                    <a:pt x="2166" y="2290"/>
                    <a:pt x="2677" y="1058"/>
                    <a:pt x="1957" y="338"/>
                  </a:cubicBezTo>
                  <a:cubicBezTo>
                    <a:pt x="1724" y="105"/>
                    <a:pt x="1436" y="0"/>
                    <a:pt x="115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14"/>
            <p:cNvSpPr/>
            <p:nvPr/>
          </p:nvSpPr>
          <p:spPr>
            <a:xfrm>
              <a:off x="1180318" y="3027042"/>
              <a:ext cx="68865" cy="58990"/>
            </a:xfrm>
            <a:custGeom>
              <a:rect b="b" l="l" r="r" t="t"/>
              <a:pathLst>
                <a:path extrusionOk="0" h="2294" w="2678">
                  <a:moveTo>
                    <a:pt x="1146" y="471"/>
                  </a:moveTo>
                  <a:cubicBezTo>
                    <a:pt x="1748" y="471"/>
                    <a:pt x="2050" y="1199"/>
                    <a:pt x="1625" y="1624"/>
                  </a:cubicBezTo>
                  <a:cubicBezTo>
                    <a:pt x="1486" y="1761"/>
                    <a:pt x="1316" y="1823"/>
                    <a:pt x="1150" y="1823"/>
                  </a:cubicBezTo>
                  <a:cubicBezTo>
                    <a:pt x="803" y="1823"/>
                    <a:pt x="473" y="1555"/>
                    <a:pt x="473" y="1148"/>
                  </a:cubicBezTo>
                  <a:cubicBezTo>
                    <a:pt x="473" y="774"/>
                    <a:pt x="772" y="471"/>
                    <a:pt x="1146" y="471"/>
                  </a:cubicBezTo>
                  <a:close/>
                  <a:moveTo>
                    <a:pt x="1156" y="1"/>
                  </a:moveTo>
                  <a:cubicBezTo>
                    <a:pt x="567" y="1"/>
                    <a:pt x="1" y="458"/>
                    <a:pt x="1" y="1148"/>
                  </a:cubicBezTo>
                  <a:cubicBezTo>
                    <a:pt x="1" y="1779"/>
                    <a:pt x="516" y="2290"/>
                    <a:pt x="1146" y="2294"/>
                  </a:cubicBezTo>
                  <a:cubicBezTo>
                    <a:pt x="2166" y="2294"/>
                    <a:pt x="2677" y="1058"/>
                    <a:pt x="1957" y="338"/>
                  </a:cubicBezTo>
                  <a:cubicBezTo>
                    <a:pt x="1724" y="105"/>
                    <a:pt x="1437" y="1"/>
                    <a:pt x="11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14"/>
            <p:cNvSpPr/>
            <p:nvPr/>
          </p:nvSpPr>
          <p:spPr>
            <a:xfrm>
              <a:off x="1180318" y="3109561"/>
              <a:ext cx="68865" cy="59016"/>
            </a:xfrm>
            <a:custGeom>
              <a:rect b="b" l="l" r="r" t="t"/>
              <a:pathLst>
                <a:path extrusionOk="0" h="2295" w="2678">
                  <a:moveTo>
                    <a:pt x="1146" y="472"/>
                  </a:moveTo>
                  <a:cubicBezTo>
                    <a:pt x="1748" y="472"/>
                    <a:pt x="2050" y="1199"/>
                    <a:pt x="1625" y="1624"/>
                  </a:cubicBezTo>
                  <a:cubicBezTo>
                    <a:pt x="1486" y="1762"/>
                    <a:pt x="1316" y="1824"/>
                    <a:pt x="1150" y="1824"/>
                  </a:cubicBezTo>
                  <a:cubicBezTo>
                    <a:pt x="803" y="1824"/>
                    <a:pt x="473" y="1555"/>
                    <a:pt x="473" y="1149"/>
                  </a:cubicBezTo>
                  <a:cubicBezTo>
                    <a:pt x="473" y="774"/>
                    <a:pt x="775" y="472"/>
                    <a:pt x="1146" y="472"/>
                  </a:cubicBezTo>
                  <a:close/>
                  <a:moveTo>
                    <a:pt x="1155" y="1"/>
                  </a:moveTo>
                  <a:cubicBezTo>
                    <a:pt x="566" y="1"/>
                    <a:pt x="1" y="457"/>
                    <a:pt x="1" y="1149"/>
                  </a:cubicBezTo>
                  <a:cubicBezTo>
                    <a:pt x="1" y="1779"/>
                    <a:pt x="516" y="2291"/>
                    <a:pt x="1146" y="2294"/>
                  </a:cubicBezTo>
                  <a:cubicBezTo>
                    <a:pt x="2166" y="2294"/>
                    <a:pt x="2677" y="1059"/>
                    <a:pt x="1957" y="338"/>
                  </a:cubicBezTo>
                  <a:cubicBezTo>
                    <a:pt x="1724" y="105"/>
                    <a:pt x="1436" y="1"/>
                    <a:pt x="11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114"/>
            <p:cNvSpPr/>
            <p:nvPr/>
          </p:nvSpPr>
          <p:spPr>
            <a:xfrm>
              <a:off x="1180318" y="3192132"/>
              <a:ext cx="68865" cy="58990"/>
            </a:xfrm>
            <a:custGeom>
              <a:rect b="b" l="l" r="r" t="t"/>
              <a:pathLst>
                <a:path extrusionOk="0" h="2294" w="2678">
                  <a:moveTo>
                    <a:pt x="1146" y="474"/>
                  </a:moveTo>
                  <a:cubicBezTo>
                    <a:pt x="1748" y="474"/>
                    <a:pt x="2050" y="1198"/>
                    <a:pt x="1625" y="1627"/>
                  </a:cubicBezTo>
                  <a:cubicBezTo>
                    <a:pt x="1487" y="1764"/>
                    <a:pt x="1318" y="1825"/>
                    <a:pt x="1152" y="1825"/>
                  </a:cubicBezTo>
                  <a:cubicBezTo>
                    <a:pt x="805" y="1825"/>
                    <a:pt x="473" y="1555"/>
                    <a:pt x="473" y="1148"/>
                  </a:cubicBezTo>
                  <a:cubicBezTo>
                    <a:pt x="473" y="773"/>
                    <a:pt x="772" y="474"/>
                    <a:pt x="1146" y="474"/>
                  </a:cubicBezTo>
                  <a:close/>
                  <a:moveTo>
                    <a:pt x="1156" y="0"/>
                  </a:moveTo>
                  <a:cubicBezTo>
                    <a:pt x="567" y="0"/>
                    <a:pt x="1" y="457"/>
                    <a:pt x="1" y="1148"/>
                  </a:cubicBezTo>
                  <a:cubicBezTo>
                    <a:pt x="1" y="1782"/>
                    <a:pt x="516" y="2293"/>
                    <a:pt x="1146" y="2293"/>
                  </a:cubicBezTo>
                  <a:cubicBezTo>
                    <a:pt x="2166" y="2293"/>
                    <a:pt x="2677" y="1061"/>
                    <a:pt x="1957" y="337"/>
                  </a:cubicBezTo>
                  <a:cubicBezTo>
                    <a:pt x="1724" y="104"/>
                    <a:pt x="1437" y="0"/>
                    <a:pt x="11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14"/>
            <p:cNvSpPr/>
            <p:nvPr/>
          </p:nvSpPr>
          <p:spPr>
            <a:xfrm>
              <a:off x="1068021" y="2944548"/>
              <a:ext cx="44153" cy="16329"/>
            </a:xfrm>
            <a:custGeom>
              <a:rect b="b" l="l" r="r" t="t"/>
              <a:pathLst>
                <a:path extrusionOk="0" h="635" w="1717">
                  <a:moveTo>
                    <a:pt x="855" y="1"/>
                  </a:moveTo>
                  <a:cubicBezTo>
                    <a:pt x="632" y="1"/>
                    <a:pt x="409" y="65"/>
                    <a:pt x="214" y="196"/>
                  </a:cubicBezTo>
                  <a:cubicBezTo>
                    <a:pt x="0" y="338"/>
                    <a:pt x="142" y="628"/>
                    <a:pt x="343" y="628"/>
                  </a:cubicBezTo>
                  <a:cubicBezTo>
                    <a:pt x="386" y="628"/>
                    <a:pt x="432" y="615"/>
                    <a:pt x="477" y="585"/>
                  </a:cubicBezTo>
                  <a:cubicBezTo>
                    <a:pt x="592" y="508"/>
                    <a:pt x="724" y="469"/>
                    <a:pt x="857" y="469"/>
                  </a:cubicBezTo>
                  <a:cubicBezTo>
                    <a:pt x="991" y="469"/>
                    <a:pt x="1125" y="508"/>
                    <a:pt x="1241" y="588"/>
                  </a:cubicBezTo>
                  <a:cubicBezTo>
                    <a:pt x="1287" y="621"/>
                    <a:pt x="1334" y="635"/>
                    <a:pt x="1377" y="635"/>
                  </a:cubicBezTo>
                  <a:cubicBezTo>
                    <a:pt x="1576" y="635"/>
                    <a:pt x="1717" y="347"/>
                    <a:pt x="1507" y="203"/>
                  </a:cubicBezTo>
                  <a:cubicBezTo>
                    <a:pt x="1311" y="68"/>
                    <a:pt x="1083" y="1"/>
                    <a:pt x="8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6" name="Google Shape;7806;p114"/>
          <p:cNvGrpSpPr/>
          <p:nvPr/>
        </p:nvGrpSpPr>
        <p:grpSpPr>
          <a:xfrm>
            <a:off x="2837342" y="3506189"/>
            <a:ext cx="301380" cy="377985"/>
            <a:chOff x="2837342" y="3506189"/>
            <a:chExt cx="301380" cy="377985"/>
          </a:xfrm>
        </p:grpSpPr>
        <p:sp>
          <p:nvSpPr>
            <p:cNvPr id="7807" name="Google Shape;7807;p114"/>
            <p:cNvSpPr/>
            <p:nvPr/>
          </p:nvSpPr>
          <p:spPr>
            <a:xfrm>
              <a:off x="2909061" y="3506189"/>
              <a:ext cx="203997" cy="234778"/>
            </a:xfrm>
            <a:custGeom>
              <a:rect b="b" l="l" r="r" t="t"/>
              <a:pathLst>
                <a:path extrusionOk="0" h="9130" w="7933">
                  <a:moveTo>
                    <a:pt x="2972" y="473"/>
                  </a:moveTo>
                  <a:lnTo>
                    <a:pt x="2972" y="2187"/>
                  </a:lnTo>
                  <a:lnTo>
                    <a:pt x="1553" y="2187"/>
                  </a:lnTo>
                  <a:lnTo>
                    <a:pt x="1553" y="473"/>
                  </a:lnTo>
                  <a:close/>
                  <a:moveTo>
                    <a:pt x="3602" y="2659"/>
                  </a:moveTo>
                  <a:lnTo>
                    <a:pt x="3602" y="7371"/>
                  </a:lnTo>
                  <a:lnTo>
                    <a:pt x="922" y="7371"/>
                  </a:lnTo>
                  <a:lnTo>
                    <a:pt x="922" y="2659"/>
                  </a:lnTo>
                  <a:close/>
                  <a:moveTo>
                    <a:pt x="1560" y="7839"/>
                  </a:moveTo>
                  <a:lnTo>
                    <a:pt x="1560" y="8661"/>
                  </a:lnTo>
                  <a:lnTo>
                    <a:pt x="1084" y="8661"/>
                  </a:lnTo>
                  <a:lnTo>
                    <a:pt x="1084" y="7839"/>
                  </a:lnTo>
                  <a:close/>
                  <a:moveTo>
                    <a:pt x="3440" y="7839"/>
                  </a:moveTo>
                  <a:lnTo>
                    <a:pt x="3440" y="8661"/>
                  </a:lnTo>
                  <a:lnTo>
                    <a:pt x="2965" y="8661"/>
                  </a:lnTo>
                  <a:lnTo>
                    <a:pt x="2965" y="7839"/>
                  </a:lnTo>
                  <a:close/>
                  <a:moveTo>
                    <a:pt x="1319" y="1"/>
                  </a:moveTo>
                  <a:cubicBezTo>
                    <a:pt x="1189" y="1"/>
                    <a:pt x="1084" y="105"/>
                    <a:pt x="1084" y="235"/>
                  </a:cubicBezTo>
                  <a:lnTo>
                    <a:pt x="1084" y="2187"/>
                  </a:lnTo>
                  <a:lnTo>
                    <a:pt x="688" y="2187"/>
                  </a:lnTo>
                  <a:cubicBezTo>
                    <a:pt x="558" y="2187"/>
                    <a:pt x="454" y="2292"/>
                    <a:pt x="454" y="2422"/>
                  </a:cubicBezTo>
                  <a:lnTo>
                    <a:pt x="454" y="7371"/>
                  </a:lnTo>
                  <a:lnTo>
                    <a:pt x="313" y="7371"/>
                  </a:lnTo>
                  <a:cubicBezTo>
                    <a:pt x="0" y="7371"/>
                    <a:pt x="0" y="7839"/>
                    <a:pt x="313" y="7839"/>
                  </a:cubicBezTo>
                  <a:lnTo>
                    <a:pt x="612" y="7839"/>
                  </a:lnTo>
                  <a:lnTo>
                    <a:pt x="612" y="8895"/>
                  </a:lnTo>
                  <a:cubicBezTo>
                    <a:pt x="612" y="9025"/>
                    <a:pt x="717" y="9129"/>
                    <a:pt x="847" y="9129"/>
                  </a:cubicBezTo>
                  <a:lnTo>
                    <a:pt x="1794" y="9129"/>
                  </a:lnTo>
                  <a:cubicBezTo>
                    <a:pt x="1924" y="9129"/>
                    <a:pt x="2028" y="9025"/>
                    <a:pt x="2028" y="8895"/>
                  </a:cubicBezTo>
                  <a:lnTo>
                    <a:pt x="2028" y="7839"/>
                  </a:lnTo>
                  <a:lnTo>
                    <a:pt x="2496" y="7839"/>
                  </a:lnTo>
                  <a:lnTo>
                    <a:pt x="2496" y="8895"/>
                  </a:lnTo>
                  <a:cubicBezTo>
                    <a:pt x="2496" y="9025"/>
                    <a:pt x="2601" y="9129"/>
                    <a:pt x="2731" y="9129"/>
                  </a:cubicBezTo>
                  <a:lnTo>
                    <a:pt x="3678" y="9129"/>
                  </a:lnTo>
                  <a:cubicBezTo>
                    <a:pt x="3808" y="9129"/>
                    <a:pt x="3912" y="9025"/>
                    <a:pt x="3912" y="8895"/>
                  </a:cubicBezTo>
                  <a:lnTo>
                    <a:pt x="3912" y="7839"/>
                  </a:lnTo>
                  <a:lnTo>
                    <a:pt x="4211" y="7839"/>
                  </a:lnTo>
                  <a:cubicBezTo>
                    <a:pt x="4341" y="7839"/>
                    <a:pt x="4445" y="7735"/>
                    <a:pt x="4445" y="7605"/>
                  </a:cubicBezTo>
                  <a:cubicBezTo>
                    <a:pt x="4445" y="7476"/>
                    <a:pt x="4341" y="7371"/>
                    <a:pt x="4211" y="7371"/>
                  </a:cubicBezTo>
                  <a:lnTo>
                    <a:pt x="4071" y="7371"/>
                  </a:lnTo>
                  <a:lnTo>
                    <a:pt x="4071" y="4093"/>
                  </a:lnTo>
                  <a:lnTo>
                    <a:pt x="4712" y="4093"/>
                  </a:lnTo>
                  <a:lnTo>
                    <a:pt x="6762" y="5260"/>
                  </a:lnTo>
                  <a:cubicBezTo>
                    <a:pt x="7140" y="5476"/>
                    <a:pt x="7460" y="6031"/>
                    <a:pt x="7460" y="6471"/>
                  </a:cubicBezTo>
                  <a:lnTo>
                    <a:pt x="7460" y="8056"/>
                  </a:lnTo>
                  <a:cubicBezTo>
                    <a:pt x="7460" y="8185"/>
                    <a:pt x="7565" y="8290"/>
                    <a:pt x="7695" y="8290"/>
                  </a:cubicBezTo>
                  <a:cubicBezTo>
                    <a:pt x="7824" y="8290"/>
                    <a:pt x="7932" y="8185"/>
                    <a:pt x="7932" y="8056"/>
                  </a:cubicBezTo>
                  <a:lnTo>
                    <a:pt x="7932" y="6471"/>
                  </a:lnTo>
                  <a:cubicBezTo>
                    <a:pt x="7932" y="5865"/>
                    <a:pt x="7518" y="5156"/>
                    <a:pt x="6992" y="4849"/>
                  </a:cubicBezTo>
                  <a:lnTo>
                    <a:pt x="4892" y="3650"/>
                  </a:lnTo>
                  <a:cubicBezTo>
                    <a:pt x="4856" y="3632"/>
                    <a:pt x="4816" y="3621"/>
                    <a:pt x="4777" y="3621"/>
                  </a:cubicBezTo>
                  <a:lnTo>
                    <a:pt x="4071" y="3621"/>
                  </a:lnTo>
                  <a:lnTo>
                    <a:pt x="4071" y="2422"/>
                  </a:lnTo>
                  <a:cubicBezTo>
                    <a:pt x="4071" y="2292"/>
                    <a:pt x="3963" y="2187"/>
                    <a:pt x="3833" y="2187"/>
                  </a:cubicBezTo>
                  <a:lnTo>
                    <a:pt x="3440" y="2187"/>
                  </a:lnTo>
                  <a:lnTo>
                    <a:pt x="3440" y="235"/>
                  </a:lnTo>
                  <a:cubicBezTo>
                    <a:pt x="3440" y="105"/>
                    <a:pt x="3332" y="1"/>
                    <a:pt x="32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14"/>
            <p:cNvSpPr/>
            <p:nvPr/>
          </p:nvSpPr>
          <p:spPr>
            <a:xfrm>
              <a:off x="2837342" y="3655105"/>
              <a:ext cx="301380" cy="229069"/>
            </a:xfrm>
            <a:custGeom>
              <a:rect b="b" l="l" r="r" t="t"/>
              <a:pathLst>
                <a:path extrusionOk="0" h="8908" w="11720">
                  <a:moveTo>
                    <a:pt x="10476" y="3437"/>
                  </a:moveTo>
                  <a:cubicBezTo>
                    <a:pt x="10845" y="3437"/>
                    <a:pt x="11200" y="3724"/>
                    <a:pt x="11200" y="4156"/>
                  </a:cubicBezTo>
                  <a:cubicBezTo>
                    <a:pt x="11200" y="4552"/>
                    <a:pt x="10880" y="4873"/>
                    <a:pt x="10484" y="4873"/>
                  </a:cubicBezTo>
                  <a:cubicBezTo>
                    <a:pt x="9846" y="4873"/>
                    <a:pt x="9525" y="4098"/>
                    <a:pt x="9976" y="3648"/>
                  </a:cubicBezTo>
                  <a:cubicBezTo>
                    <a:pt x="10121" y="3503"/>
                    <a:pt x="10300" y="3437"/>
                    <a:pt x="10476" y="3437"/>
                  </a:cubicBezTo>
                  <a:close/>
                  <a:moveTo>
                    <a:pt x="7551" y="0"/>
                  </a:moveTo>
                  <a:cubicBezTo>
                    <a:pt x="7340" y="0"/>
                    <a:pt x="7208" y="318"/>
                    <a:pt x="7447" y="445"/>
                  </a:cubicBezTo>
                  <a:lnTo>
                    <a:pt x="8358" y="964"/>
                  </a:lnTo>
                  <a:lnTo>
                    <a:pt x="8358" y="3922"/>
                  </a:lnTo>
                  <a:lnTo>
                    <a:pt x="3102" y="3922"/>
                  </a:lnTo>
                  <a:cubicBezTo>
                    <a:pt x="2973" y="3922"/>
                    <a:pt x="2868" y="4026"/>
                    <a:pt x="2868" y="4156"/>
                  </a:cubicBezTo>
                  <a:lnTo>
                    <a:pt x="2868" y="5092"/>
                  </a:lnTo>
                  <a:cubicBezTo>
                    <a:pt x="2868" y="5222"/>
                    <a:pt x="2973" y="5326"/>
                    <a:pt x="3102" y="5326"/>
                  </a:cubicBezTo>
                  <a:lnTo>
                    <a:pt x="7656" y="5326"/>
                  </a:lnTo>
                  <a:cubicBezTo>
                    <a:pt x="7785" y="5326"/>
                    <a:pt x="7890" y="5222"/>
                    <a:pt x="7890" y="5092"/>
                  </a:cubicBezTo>
                  <a:cubicBezTo>
                    <a:pt x="7890" y="4963"/>
                    <a:pt x="7785" y="4858"/>
                    <a:pt x="7656" y="4858"/>
                  </a:cubicBezTo>
                  <a:lnTo>
                    <a:pt x="3337" y="4858"/>
                  </a:lnTo>
                  <a:lnTo>
                    <a:pt x="3337" y="4390"/>
                  </a:lnTo>
                  <a:lnTo>
                    <a:pt x="8358" y="4390"/>
                  </a:lnTo>
                  <a:lnTo>
                    <a:pt x="8358" y="5910"/>
                  </a:lnTo>
                  <a:lnTo>
                    <a:pt x="2306" y="5910"/>
                  </a:lnTo>
                  <a:cubicBezTo>
                    <a:pt x="1694" y="5910"/>
                    <a:pt x="1024" y="6353"/>
                    <a:pt x="783" y="6915"/>
                  </a:cubicBezTo>
                  <a:lnTo>
                    <a:pt x="66" y="8583"/>
                  </a:lnTo>
                  <a:cubicBezTo>
                    <a:pt x="1" y="8734"/>
                    <a:pt x="113" y="8907"/>
                    <a:pt x="282" y="8907"/>
                  </a:cubicBezTo>
                  <a:lnTo>
                    <a:pt x="10484" y="8907"/>
                  </a:lnTo>
                  <a:cubicBezTo>
                    <a:pt x="10613" y="8907"/>
                    <a:pt x="10718" y="8803"/>
                    <a:pt x="10718" y="8673"/>
                  </a:cubicBezTo>
                  <a:lnTo>
                    <a:pt x="10718" y="5316"/>
                  </a:lnTo>
                  <a:cubicBezTo>
                    <a:pt x="11312" y="5193"/>
                    <a:pt x="11719" y="4638"/>
                    <a:pt x="11662" y="4033"/>
                  </a:cubicBezTo>
                  <a:cubicBezTo>
                    <a:pt x="11600" y="3428"/>
                    <a:pt x="11092" y="2967"/>
                    <a:pt x="10484" y="2967"/>
                  </a:cubicBezTo>
                  <a:lnTo>
                    <a:pt x="10484" y="2971"/>
                  </a:lnTo>
                  <a:cubicBezTo>
                    <a:pt x="9875" y="2971"/>
                    <a:pt x="9367" y="3432"/>
                    <a:pt x="9306" y="4037"/>
                  </a:cubicBezTo>
                  <a:cubicBezTo>
                    <a:pt x="9244" y="4642"/>
                    <a:pt x="9651" y="5197"/>
                    <a:pt x="10249" y="5316"/>
                  </a:cubicBezTo>
                  <a:lnTo>
                    <a:pt x="10249" y="8442"/>
                  </a:lnTo>
                  <a:lnTo>
                    <a:pt x="638" y="8442"/>
                  </a:lnTo>
                  <a:lnTo>
                    <a:pt x="1211" y="7102"/>
                  </a:lnTo>
                  <a:cubicBezTo>
                    <a:pt x="1381" y="6710"/>
                    <a:pt x="1881" y="6382"/>
                    <a:pt x="2306" y="6382"/>
                  </a:cubicBezTo>
                  <a:lnTo>
                    <a:pt x="9533" y="6382"/>
                  </a:lnTo>
                  <a:cubicBezTo>
                    <a:pt x="9662" y="6382"/>
                    <a:pt x="9767" y="6274"/>
                    <a:pt x="9767" y="6144"/>
                  </a:cubicBezTo>
                  <a:cubicBezTo>
                    <a:pt x="9767" y="6015"/>
                    <a:pt x="9662" y="5910"/>
                    <a:pt x="9533" y="5910"/>
                  </a:cubicBezTo>
                  <a:lnTo>
                    <a:pt x="8827" y="5910"/>
                  </a:lnTo>
                  <a:lnTo>
                    <a:pt x="8827" y="827"/>
                  </a:lnTo>
                  <a:cubicBezTo>
                    <a:pt x="8827" y="744"/>
                    <a:pt x="8783" y="665"/>
                    <a:pt x="8708" y="622"/>
                  </a:cubicBezTo>
                  <a:lnTo>
                    <a:pt x="7677" y="38"/>
                  </a:lnTo>
                  <a:cubicBezTo>
                    <a:pt x="7634" y="12"/>
                    <a:pt x="7591" y="0"/>
                    <a:pt x="75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9" name="Google Shape;7809;p114"/>
          <p:cNvGrpSpPr/>
          <p:nvPr/>
        </p:nvGrpSpPr>
        <p:grpSpPr>
          <a:xfrm>
            <a:off x="5350597" y="2908778"/>
            <a:ext cx="366207" cy="378088"/>
            <a:chOff x="5350597" y="2908778"/>
            <a:chExt cx="366207" cy="378088"/>
          </a:xfrm>
        </p:grpSpPr>
        <p:sp>
          <p:nvSpPr>
            <p:cNvPr id="7810" name="Google Shape;7810;p114"/>
            <p:cNvSpPr/>
            <p:nvPr/>
          </p:nvSpPr>
          <p:spPr>
            <a:xfrm>
              <a:off x="5542354" y="3037096"/>
              <a:ext cx="39241" cy="25741"/>
            </a:xfrm>
            <a:custGeom>
              <a:rect b="b" l="l" r="r" t="t"/>
              <a:pathLst>
                <a:path extrusionOk="0" h="1001" w="1526">
                  <a:moveTo>
                    <a:pt x="272" y="1"/>
                  </a:moveTo>
                  <a:cubicBezTo>
                    <a:pt x="191" y="1"/>
                    <a:pt x="112" y="42"/>
                    <a:pt x="69" y="116"/>
                  </a:cubicBezTo>
                  <a:cubicBezTo>
                    <a:pt x="0" y="235"/>
                    <a:pt x="47" y="386"/>
                    <a:pt x="169" y="444"/>
                  </a:cubicBezTo>
                  <a:lnTo>
                    <a:pt x="1081" y="973"/>
                  </a:lnTo>
                  <a:cubicBezTo>
                    <a:pt x="1119" y="992"/>
                    <a:pt x="1156" y="1000"/>
                    <a:pt x="1190" y="1000"/>
                  </a:cubicBezTo>
                  <a:cubicBezTo>
                    <a:pt x="1397" y="1000"/>
                    <a:pt x="1525" y="708"/>
                    <a:pt x="1319" y="566"/>
                  </a:cubicBezTo>
                  <a:lnTo>
                    <a:pt x="404" y="40"/>
                  </a:lnTo>
                  <a:cubicBezTo>
                    <a:pt x="362" y="13"/>
                    <a:pt x="317" y="1"/>
                    <a:pt x="2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14"/>
            <p:cNvSpPr/>
            <p:nvPr/>
          </p:nvSpPr>
          <p:spPr>
            <a:xfrm>
              <a:off x="5472769" y="3078240"/>
              <a:ext cx="12086" cy="39190"/>
            </a:xfrm>
            <a:custGeom>
              <a:rect b="b" l="l" r="r" t="t"/>
              <a:pathLst>
                <a:path extrusionOk="0" h="1524" w="470">
                  <a:moveTo>
                    <a:pt x="235" y="0"/>
                  </a:moveTo>
                  <a:cubicBezTo>
                    <a:pt x="105" y="0"/>
                    <a:pt x="1" y="105"/>
                    <a:pt x="1" y="234"/>
                  </a:cubicBezTo>
                  <a:lnTo>
                    <a:pt x="1" y="1290"/>
                  </a:lnTo>
                  <a:cubicBezTo>
                    <a:pt x="1" y="1419"/>
                    <a:pt x="105" y="1524"/>
                    <a:pt x="235" y="1524"/>
                  </a:cubicBezTo>
                  <a:cubicBezTo>
                    <a:pt x="365" y="1524"/>
                    <a:pt x="469" y="1419"/>
                    <a:pt x="469" y="1290"/>
                  </a:cubicBezTo>
                  <a:lnTo>
                    <a:pt x="469" y="234"/>
                  </a:lnTo>
                  <a:cubicBezTo>
                    <a:pt x="469" y="105"/>
                    <a:pt x="365"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14"/>
            <p:cNvSpPr/>
            <p:nvPr/>
          </p:nvSpPr>
          <p:spPr>
            <a:xfrm>
              <a:off x="5542354" y="3132499"/>
              <a:ext cx="38187" cy="26075"/>
            </a:xfrm>
            <a:custGeom>
              <a:rect b="b" l="l" r="r" t="t"/>
              <a:pathLst>
                <a:path extrusionOk="0" h="1014" w="1485">
                  <a:moveTo>
                    <a:pt x="1213" y="1"/>
                  </a:moveTo>
                  <a:cubicBezTo>
                    <a:pt x="1168" y="1"/>
                    <a:pt x="1122" y="14"/>
                    <a:pt x="1081" y="41"/>
                  </a:cubicBezTo>
                  <a:lnTo>
                    <a:pt x="169" y="567"/>
                  </a:lnTo>
                  <a:cubicBezTo>
                    <a:pt x="47" y="628"/>
                    <a:pt x="0" y="779"/>
                    <a:pt x="69" y="894"/>
                  </a:cubicBezTo>
                  <a:cubicBezTo>
                    <a:pt x="113" y="971"/>
                    <a:pt x="191" y="1013"/>
                    <a:pt x="272" y="1013"/>
                  </a:cubicBezTo>
                  <a:cubicBezTo>
                    <a:pt x="317" y="1013"/>
                    <a:pt x="363" y="1001"/>
                    <a:pt x="404" y="974"/>
                  </a:cubicBezTo>
                  <a:lnTo>
                    <a:pt x="1319" y="444"/>
                  </a:lnTo>
                  <a:cubicBezTo>
                    <a:pt x="1437" y="387"/>
                    <a:pt x="1484" y="235"/>
                    <a:pt x="1416" y="116"/>
                  </a:cubicBezTo>
                  <a:cubicBezTo>
                    <a:pt x="1372" y="42"/>
                    <a:pt x="1294" y="1"/>
                    <a:pt x="121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14"/>
            <p:cNvSpPr/>
            <p:nvPr/>
          </p:nvSpPr>
          <p:spPr>
            <a:xfrm>
              <a:off x="5350597" y="2908778"/>
              <a:ext cx="366207" cy="378088"/>
            </a:xfrm>
            <a:custGeom>
              <a:rect b="b" l="l" r="r" t="t"/>
              <a:pathLst>
                <a:path extrusionOk="0" h="14703" w="14241">
                  <a:moveTo>
                    <a:pt x="961" y="3403"/>
                  </a:moveTo>
                  <a:cubicBezTo>
                    <a:pt x="1162" y="3403"/>
                    <a:pt x="1355" y="3558"/>
                    <a:pt x="1355" y="3795"/>
                  </a:cubicBezTo>
                  <a:cubicBezTo>
                    <a:pt x="1355" y="4011"/>
                    <a:pt x="1178" y="4184"/>
                    <a:pt x="966" y="4184"/>
                  </a:cubicBezTo>
                  <a:cubicBezTo>
                    <a:pt x="616" y="4184"/>
                    <a:pt x="440" y="3762"/>
                    <a:pt x="688" y="3517"/>
                  </a:cubicBezTo>
                  <a:cubicBezTo>
                    <a:pt x="768" y="3438"/>
                    <a:pt x="865" y="3403"/>
                    <a:pt x="961" y="3403"/>
                  </a:cubicBezTo>
                  <a:close/>
                  <a:moveTo>
                    <a:pt x="7127" y="3402"/>
                  </a:moveTo>
                  <a:cubicBezTo>
                    <a:pt x="7476" y="3404"/>
                    <a:pt x="7648" y="3824"/>
                    <a:pt x="7403" y="4069"/>
                  </a:cubicBezTo>
                  <a:cubicBezTo>
                    <a:pt x="7323" y="4149"/>
                    <a:pt x="7225" y="4185"/>
                    <a:pt x="7129" y="4185"/>
                  </a:cubicBezTo>
                  <a:cubicBezTo>
                    <a:pt x="6928" y="4185"/>
                    <a:pt x="6737" y="4028"/>
                    <a:pt x="6737" y="3791"/>
                  </a:cubicBezTo>
                  <a:cubicBezTo>
                    <a:pt x="6737" y="3579"/>
                    <a:pt x="6912" y="3403"/>
                    <a:pt x="7127" y="3402"/>
                  </a:cubicBezTo>
                  <a:close/>
                  <a:moveTo>
                    <a:pt x="13289" y="3402"/>
                  </a:moveTo>
                  <a:cubicBezTo>
                    <a:pt x="13639" y="3402"/>
                    <a:pt x="13812" y="3824"/>
                    <a:pt x="13567" y="4069"/>
                  </a:cubicBezTo>
                  <a:cubicBezTo>
                    <a:pt x="13487" y="4149"/>
                    <a:pt x="13389" y="4185"/>
                    <a:pt x="13293" y="4185"/>
                  </a:cubicBezTo>
                  <a:cubicBezTo>
                    <a:pt x="13093" y="4185"/>
                    <a:pt x="12900" y="4029"/>
                    <a:pt x="12900" y="3795"/>
                  </a:cubicBezTo>
                  <a:cubicBezTo>
                    <a:pt x="12900" y="3579"/>
                    <a:pt x="13073" y="3402"/>
                    <a:pt x="13289" y="3402"/>
                  </a:cubicBezTo>
                  <a:close/>
                  <a:moveTo>
                    <a:pt x="10207" y="5182"/>
                  </a:moveTo>
                  <a:cubicBezTo>
                    <a:pt x="10556" y="5183"/>
                    <a:pt x="10728" y="5604"/>
                    <a:pt x="10483" y="5848"/>
                  </a:cubicBezTo>
                  <a:cubicBezTo>
                    <a:pt x="10404" y="5927"/>
                    <a:pt x="10306" y="5963"/>
                    <a:pt x="10210" y="5963"/>
                  </a:cubicBezTo>
                  <a:cubicBezTo>
                    <a:pt x="10010" y="5963"/>
                    <a:pt x="9817" y="5807"/>
                    <a:pt x="9817" y="5571"/>
                  </a:cubicBezTo>
                  <a:cubicBezTo>
                    <a:pt x="9817" y="5355"/>
                    <a:pt x="9992" y="5183"/>
                    <a:pt x="10207" y="5182"/>
                  </a:cubicBezTo>
                  <a:close/>
                  <a:moveTo>
                    <a:pt x="4046" y="5180"/>
                  </a:moveTo>
                  <a:cubicBezTo>
                    <a:pt x="4142" y="5180"/>
                    <a:pt x="4240" y="5216"/>
                    <a:pt x="4319" y="5297"/>
                  </a:cubicBezTo>
                  <a:cubicBezTo>
                    <a:pt x="4568" y="5542"/>
                    <a:pt x="4391" y="5963"/>
                    <a:pt x="4046" y="5963"/>
                  </a:cubicBezTo>
                  <a:cubicBezTo>
                    <a:pt x="3830" y="5960"/>
                    <a:pt x="3657" y="5787"/>
                    <a:pt x="3657" y="5574"/>
                  </a:cubicBezTo>
                  <a:lnTo>
                    <a:pt x="3653" y="5571"/>
                  </a:lnTo>
                  <a:cubicBezTo>
                    <a:pt x="3653" y="5337"/>
                    <a:pt x="3846" y="5180"/>
                    <a:pt x="4046" y="5180"/>
                  </a:cubicBezTo>
                  <a:close/>
                  <a:moveTo>
                    <a:pt x="4041" y="8738"/>
                  </a:moveTo>
                  <a:cubicBezTo>
                    <a:pt x="4242" y="8738"/>
                    <a:pt x="4435" y="8893"/>
                    <a:pt x="4435" y="9130"/>
                  </a:cubicBezTo>
                  <a:cubicBezTo>
                    <a:pt x="4435" y="9346"/>
                    <a:pt x="4262" y="9519"/>
                    <a:pt x="4046" y="9522"/>
                  </a:cubicBezTo>
                  <a:cubicBezTo>
                    <a:pt x="3696" y="9522"/>
                    <a:pt x="3523" y="9101"/>
                    <a:pt x="3768" y="8852"/>
                  </a:cubicBezTo>
                  <a:cubicBezTo>
                    <a:pt x="3847" y="8773"/>
                    <a:pt x="3945" y="8738"/>
                    <a:pt x="4041" y="8738"/>
                  </a:cubicBezTo>
                  <a:close/>
                  <a:moveTo>
                    <a:pt x="10205" y="8738"/>
                  </a:moveTo>
                  <a:cubicBezTo>
                    <a:pt x="10405" y="8738"/>
                    <a:pt x="10598" y="8893"/>
                    <a:pt x="10598" y="9130"/>
                  </a:cubicBezTo>
                  <a:cubicBezTo>
                    <a:pt x="10598" y="9346"/>
                    <a:pt x="10425" y="9519"/>
                    <a:pt x="10209" y="9522"/>
                  </a:cubicBezTo>
                  <a:lnTo>
                    <a:pt x="10206" y="9519"/>
                  </a:lnTo>
                  <a:cubicBezTo>
                    <a:pt x="9860" y="9519"/>
                    <a:pt x="9683" y="9101"/>
                    <a:pt x="9932" y="8852"/>
                  </a:cubicBezTo>
                  <a:cubicBezTo>
                    <a:pt x="10011" y="8773"/>
                    <a:pt x="10109" y="8738"/>
                    <a:pt x="10205" y="8738"/>
                  </a:cubicBezTo>
                  <a:close/>
                  <a:moveTo>
                    <a:pt x="7727" y="4411"/>
                  </a:moveTo>
                  <a:lnTo>
                    <a:pt x="9377" y="5362"/>
                  </a:lnTo>
                  <a:cubicBezTo>
                    <a:pt x="9262" y="5812"/>
                    <a:pt x="9528" y="6273"/>
                    <a:pt x="9975" y="6399"/>
                  </a:cubicBezTo>
                  <a:lnTo>
                    <a:pt x="9975" y="8301"/>
                  </a:lnTo>
                  <a:cubicBezTo>
                    <a:pt x="9604" y="8409"/>
                    <a:pt x="9348" y="8744"/>
                    <a:pt x="9348" y="9130"/>
                  </a:cubicBezTo>
                  <a:cubicBezTo>
                    <a:pt x="9345" y="9202"/>
                    <a:pt x="9355" y="9270"/>
                    <a:pt x="9373" y="9339"/>
                  </a:cubicBezTo>
                  <a:lnTo>
                    <a:pt x="7724" y="10293"/>
                  </a:lnTo>
                  <a:cubicBezTo>
                    <a:pt x="7558" y="10129"/>
                    <a:pt x="7342" y="10047"/>
                    <a:pt x="7126" y="10047"/>
                  </a:cubicBezTo>
                  <a:cubicBezTo>
                    <a:pt x="6910" y="10047"/>
                    <a:pt x="6693" y="10129"/>
                    <a:pt x="6528" y="10293"/>
                  </a:cubicBezTo>
                  <a:lnTo>
                    <a:pt x="4881" y="9342"/>
                  </a:lnTo>
                  <a:cubicBezTo>
                    <a:pt x="4997" y="8888"/>
                    <a:pt x="4730" y="8431"/>
                    <a:pt x="4283" y="8305"/>
                  </a:cubicBezTo>
                  <a:lnTo>
                    <a:pt x="4283" y="6399"/>
                  </a:lnTo>
                  <a:cubicBezTo>
                    <a:pt x="4730" y="6273"/>
                    <a:pt x="4997" y="5812"/>
                    <a:pt x="4881" y="5362"/>
                  </a:cubicBezTo>
                  <a:lnTo>
                    <a:pt x="6531" y="4411"/>
                  </a:lnTo>
                  <a:cubicBezTo>
                    <a:pt x="6697" y="4573"/>
                    <a:pt x="6913" y="4654"/>
                    <a:pt x="7129" y="4654"/>
                  </a:cubicBezTo>
                  <a:cubicBezTo>
                    <a:pt x="7345" y="4654"/>
                    <a:pt x="7562" y="4573"/>
                    <a:pt x="7727" y="4411"/>
                  </a:cubicBezTo>
                  <a:close/>
                  <a:moveTo>
                    <a:pt x="961" y="10517"/>
                  </a:moveTo>
                  <a:cubicBezTo>
                    <a:pt x="1162" y="10517"/>
                    <a:pt x="1355" y="10673"/>
                    <a:pt x="1355" y="10909"/>
                  </a:cubicBezTo>
                  <a:cubicBezTo>
                    <a:pt x="1355" y="11125"/>
                    <a:pt x="1178" y="11298"/>
                    <a:pt x="966" y="11302"/>
                  </a:cubicBezTo>
                  <a:lnTo>
                    <a:pt x="966" y="11298"/>
                  </a:lnTo>
                  <a:cubicBezTo>
                    <a:pt x="616" y="11298"/>
                    <a:pt x="440" y="10877"/>
                    <a:pt x="688" y="10632"/>
                  </a:cubicBezTo>
                  <a:cubicBezTo>
                    <a:pt x="768" y="10553"/>
                    <a:pt x="865" y="10517"/>
                    <a:pt x="961" y="10517"/>
                  </a:cubicBezTo>
                  <a:close/>
                  <a:moveTo>
                    <a:pt x="7123" y="10517"/>
                  </a:moveTo>
                  <a:cubicBezTo>
                    <a:pt x="7323" y="10517"/>
                    <a:pt x="7515" y="10673"/>
                    <a:pt x="7515" y="10909"/>
                  </a:cubicBezTo>
                  <a:cubicBezTo>
                    <a:pt x="7518" y="11122"/>
                    <a:pt x="7342" y="11298"/>
                    <a:pt x="7129" y="11302"/>
                  </a:cubicBezTo>
                  <a:lnTo>
                    <a:pt x="7126" y="11298"/>
                  </a:lnTo>
                  <a:cubicBezTo>
                    <a:pt x="6776" y="11298"/>
                    <a:pt x="6603" y="10877"/>
                    <a:pt x="6848" y="10632"/>
                  </a:cubicBezTo>
                  <a:cubicBezTo>
                    <a:pt x="6929" y="10553"/>
                    <a:pt x="7027" y="10517"/>
                    <a:pt x="7123" y="10517"/>
                  </a:cubicBezTo>
                  <a:close/>
                  <a:moveTo>
                    <a:pt x="13285" y="10517"/>
                  </a:moveTo>
                  <a:cubicBezTo>
                    <a:pt x="13485" y="10517"/>
                    <a:pt x="13678" y="10673"/>
                    <a:pt x="13678" y="10909"/>
                  </a:cubicBezTo>
                  <a:cubicBezTo>
                    <a:pt x="13678" y="11122"/>
                    <a:pt x="13505" y="11298"/>
                    <a:pt x="13289" y="11302"/>
                  </a:cubicBezTo>
                  <a:lnTo>
                    <a:pt x="13286" y="11298"/>
                  </a:lnTo>
                  <a:cubicBezTo>
                    <a:pt x="12940" y="11298"/>
                    <a:pt x="12763" y="10877"/>
                    <a:pt x="13012" y="10632"/>
                  </a:cubicBezTo>
                  <a:cubicBezTo>
                    <a:pt x="13091" y="10553"/>
                    <a:pt x="13189" y="10517"/>
                    <a:pt x="13285" y="10517"/>
                  </a:cubicBezTo>
                  <a:close/>
                  <a:moveTo>
                    <a:pt x="7127" y="1"/>
                  </a:moveTo>
                  <a:cubicBezTo>
                    <a:pt x="7009" y="1"/>
                    <a:pt x="6891" y="79"/>
                    <a:pt x="6891" y="236"/>
                  </a:cubicBezTo>
                  <a:lnTo>
                    <a:pt x="6891" y="2966"/>
                  </a:lnTo>
                  <a:cubicBezTo>
                    <a:pt x="6445" y="3092"/>
                    <a:pt x="6178" y="3553"/>
                    <a:pt x="6294" y="4004"/>
                  </a:cubicBezTo>
                  <a:lnTo>
                    <a:pt x="4644" y="4955"/>
                  </a:lnTo>
                  <a:cubicBezTo>
                    <a:pt x="4478" y="4793"/>
                    <a:pt x="4262" y="4712"/>
                    <a:pt x="4046" y="4712"/>
                  </a:cubicBezTo>
                  <a:cubicBezTo>
                    <a:pt x="3830" y="4712"/>
                    <a:pt x="3613" y="4793"/>
                    <a:pt x="3448" y="4955"/>
                  </a:cubicBezTo>
                  <a:lnTo>
                    <a:pt x="1798" y="4004"/>
                  </a:lnTo>
                  <a:cubicBezTo>
                    <a:pt x="1906" y="3586"/>
                    <a:pt x="1690" y="3157"/>
                    <a:pt x="1290" y="2991"/>
                  </a:cubicBezTo>
                  <a:cubicBezTo>
                    <a:pt x="1183" y="2948"/>
                    <a:pt x="1073" y="2928"/>
                    <a:pt x="963" y="2928"/>
                  </a:cubicBezTo>
                  <a:cubicBezTo>
                    <a:pt x="663" y="2928"/>
                    <a:pt x="375" y="3084"/>
                    <a:pt x="216" y="3359"/>
                  </a:cubicBezTo>
                  <a:cubicBezTo>
                    <a:pt x="0" y="3730"/>
                    <a:pt x="94" y="4205"/>
                    <a:pt x="433" y="4472"/>
                  </a:cubicBezTo>
                  <a:cubicBezTo>
                    <a:pt x="589" y="4593"/>
                    <a:pt x="776" y="4653"/>
                    <a:pt x="962" y="4653"/>
                  </a:cubicBezTo>
                  <a:cubicBezTo>
                    <a:pt x="1180" y="4653"/>
                    <a:pt x="1397" y="4572"/>
                    <a:pt x="1564" y="4411"/>
                  </a:cubicBezTo>
                  <a:lnTo>
                    <a:pt x="3217" y="5362"/>
                  </a:lnTo>
                  <a:cubicBezTo>
                    <a:pt x="3102" y="5812"/>
                    <a:pt x="3368" y="6273"/>
                    <a:pt x="3815" y="6399"/>
                  </a:cubicBezTo>
                  <a:lnTo>
                    <a:pt x="3815" y="8305"/>
                  </a:lnTo>
                  <a:cubicBezTo>
                    <a:pt x="3368" y="8431"/>
                    <a:pt x="3102" y="8888"/>
                    <a:pt x="3217" y="9342"/>
                  </a:cubicBezTo>
                  <a:lnTo>
                    <a:pt x="1567" y="10293"/>
                  </a:lnTo>
                  <a:cubicBezTo>
                    <a:pt x="1403" y="10133"/>
                    <a:pt x="1190" y="10053"/>
                    <a:pt x="976" y="10053"/>
                  </a:cubicBezTo>
                  <a:cubicBezTo>
                    <a:pt x="789" y="10053"/>
                    <a:pt x="603" y="10113"/>
                    <a:pt x="447" y="10236"/>
                  </a:cubicBezTo>
                  <a:cubicBezTo>
                    <a:pt x="108" y="10499"/>
                    <a:pt x="18" y="10967"/>
                    <a:pt x="234" y="11338"/>
                  </a:cubicBezTo>
                  <a:cubicBezTo>
                    <a:pt x="391" y="11608"/>
                    <a:pt x="678" y="11764"/>
                    <a:pt x="977" y="11764"/>
                  </a:cubicBezTo>
                  <a:cubicBezTo>
                    <a:pt x="1084" y="11764"/>
                    <a:pt x="1192" y="11744"/>
                    <a:pt x="1297" y="11702"/>
                  </a:cubicBezTo>
                  <a:cubicBezTo>
                    <a:pt x="1690" y="11540"/>
                    <a:pt x="1906" y="11111"/>
                    <a:pt x="1801" y="10697"/>
                  </a:cubicBezTo>
                  <a:lnTo>
                    <a:pt x="3451" y="9746"/>
                  </a:lnTo>
                  <a:cubicBezTo>
                    <a:pt x="3617" y="9908"/>
                    <a:pt x="3833" y="9989"/>
                    <a:pt x="4049" y="9989"/>
                  </a:cubicBezTo>
                  <a:cubicBezTo>
                    <a:pt x="4265" y="9989"/>
                    <a:pt x="4482" y="9908"/>
                    <a:pt x="4647" y="9746"/>
                  </a:cubicBezTo>
                  <a:lnTo>
                    <a:pt x="6297" y="10697"/>
                  </a:lnTo>
                  <a:cubicBezTo>
                    <a:pt x="6182" y="11147"/>
                    <a:pt x="6448" y="11608"/>
                    <a:pt x="6895" y="11734"/>
                  </a:cubicBezTo>
                  <a:lnTo>
                    <a:pt x="6895" y="14468"/>
                  </a:lnTo>
                  <a:cubicBezTo>
                    <a:pt x="6895" y="14598"/>
                    <a:pt x="7000" y="14703"/>
                    <a:pt x="7129" y="14703"/>
                  </a:cubicBezTo>
                  <a:cubicBezTo>
                    <a:pt x="7259" y="14703"/>
                    <a:pt x="7367" y="14598"/>
                    <a:pt x="7367" y="14468"/>
                  </a:cubicBezTo>
                  <a:lnTo>
                    <a:pt x="7367" y="11738"/>
                  </a:lnTo>
                  <a:cubicBezTo>
                    <a:pt x="7814" y="11608"/>
                    <a:pt x="8077" y="11151"/>
                    <a:pt x="7965" y="10700"/>
                  </a:cubicBezTo>
                  <a:lnTo>
                    <a:pt x="9611" y="9746"/>
                  </a:lnTo>
                  <a:cubicBezTo>
                    <a:pt x="9777" y="9908"/>
                    <a:pt x="9993" y="9989"/>
                    <a:pt x="10209" y="9989"/>
                  </a:cubicBezTo>
                  <a:cubicBezTo>
                    <a:pt x="10425" y="9989"/>
                    <a:pt x="10642" y="9908"/>
                    <a:pt x="10807" y="9746"/>
                  </a:cubicBezTo>
                  <a:lnTo>
                    <a:pt x="12457" y="10697"/>
                  </a:lnTo>
                  <a:cubicBezTo>
                    <a:pt x="12307" y="11289"/>
                    <a:pt x="12776" y="11772"/>
                    <a:pt x="13293" y="11772"/>
                  </a:cubicBezTo>
                  <a:cubicBezTo>
                    <a:pt x="13470" y="11772"/>
                    <a:pt x="13653" y="11715"/>
                    <a:pt x="13819" y="11587"/>
                  </a:cubicBezTo>
                  <a:cubicBezTo>
                    <a:pt x="14107" y="11363"/>
                    <a:pt x="14222" y="10978"/>
                    <a:pt x="14103" y="10628"/>
                  </a:cubicBezTo>
                  <a:cubicBezTo>
                    <a:pt x="13984" y="10283"/>
                    <a:pt x="13657" y="10048"/>
                    <a:pt x="13289" y="10048"/>
                  </a:cubicBezTo>
                  <a:cubicBezTo>
                    <a:pt x="13066" y="10048"/>
                    <a:pt x="12850" y="10135"/>
                    <a:pt x="12691" y="10293"/>
                  </a:cubicBezTo>
                  <a:lnTo>
                    <a:pt x="11041" y="9342"/>
                  </a:lnTo>
                  <a:cubicBezTo>
                    <a:pt x="11157" y="8892"/>
                    <a:pt x="10890" y="8431"/>
                    <a:pt x="10443" y="8305"/>
                  </a:cubicBezTo>
                  <a:lnTo>
                    <a:pt x="10443" y="6399"/>
                  </a:lnTo>
                  <a:cubicBezTo>
                    <a:pt x="10890" y="6273"/>
                    <a:pt x="11157" y="5812"/>
                    <a:pt x="11041" y="5362"/>
                  </a:cubicBezTo>
                  <a:lnTo>
                    <a:pt x="12691" y="4411"/>
                  </a:lnTo>
                  <a:cubicBezTo>
                    <a:pt x="12856" y="4569"/>
                    <a:pt x="13070" y="4650"/>
                    <a:pt x="13285" y="4650"/>
                  </a:cubicBezTo>
                  <a:cubicBezTo>
                    <a:pt x="13470" y="4650"/>
                    <a:pt x="13656" y="4590"/>
                    <a:pt x="13812" y="4468"/>
                  </a:cubicBezTo>
                  <a:cubicBezTo>
                    <a:pt x="14150" y="4205"/>
                    <a:pt x="14240" y="3734"/>
                    <a:pt x="14024" y="3366"/>
                  </a:cubicBezTo>
                  <a:cubicBezTo>
                    <a:pt x="13868" y="3094"/>
                    <a:pt x="13583" y="2938"/>
                    <a:pt x="13285" y="2938"/>
                  </a:cubicBezTo>
                  <a:cubicBezTo>
                    <a:pt x="13177" y="2938"/>
                    <a:pt x="13067" y="2959"/>
                    <a:pt x="12961" y="3002"/>
                  </a:cubicBezTo>
                  <a:cubicBezTo>
                    <a:pt x="12569" y="3164"/>
                    <a:pt x="12353" y="3593"/>
                    <a:pt x="12457" y="4004"/>
                  </a:cubicBezTo>
                  <a:lnTo>
                    <a:pt x="10807" y="4958"/>
                  </a:lnTo>
                  <a:cubicBezTo>
                    <a:pt x="10642" y="4794"/>
                    <a:pt x="10425" y="4712"/>
                    <a:pt x="10209" y="4712"/>
                  </a:cubicBezTo>
                  <a:cubicBezTo>
                    <a:pt x="9993" y="4712"/>
                    <a:pt x="9777" y="4794"/>
                    <a:pt x="9611" y="4958"/>
                  </a:cubicBezTo>
                  <a:lnTo>
                    <a:pt x="7961" y="4004"/>
                  </a:lnTo>
                  <a:cubicBezTo>
                    <a:pt x="8073" y="3553"/>
                    <a:pt x="7810" y="3096"/>
                    <a:pt x="7363" y="2970"/>
                  </a:cubicBezTo>
                  <a:lnTo>
                    <a:pt x="7363" y="236"/>
                  </a:lnTo>
                  <a:cubicBezTo>
                    <a:pt x="7363" y="79"/>
                    <a:pt x="7245" y="1"/>
                    <a:pt x="71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114"/>
          <p:cNvGrpSpPr/>
          <p:nvPr/>
        </p:nvGrpSpPr>
        <p:grpSpPr>
          <a:xfrm>
            <a:off x="7860895" y="2340554"/>
            <a:ext cx="388785" cy="377959"/>
            <a:chOff x="7860895" y="2340554"/>
            <a:chExt cx="388785" cy="377959"/>
          </a:xfrm>
        </p:grpSpPr>
        <p:sp>
          <p:nvSpPr>
            <p:cNvPr id="7815" name="Google Shape;7815;p114"/>
            <p:cNvSpPr/>
            <p:nvPr/>
          </p:nvSpPr>
          <p:spPr>
            <a:xfrm>
              <a:off x="7860895" y="2340554"/>
              <a:ext cx="388785" cy="377959"/>
            </a:xfrm>
            <a:custGeom>
              <a:rect b="b" l="l" r="r" t="t"/>
              <a:pathLst>
                <a:path extrusionOk="0" h="14698" w="15119">
                  <a:moveTo>
                    <a:pt x="12364" y="471"/>
                  </a:moveTo>
                  <a:cubicBezTo>
                    <a:pt x="12637" y="471"/>
                    <a:pt x="12911" y="524"/>
                    <a:pt x="13173" y="632"/>
                  </a:cubicBezTo>
                  <a:cubicBezTo>
                    <a:pt x="13962" y="960"/>
                    <a:pt x="14473" y="1728"/>
                    <a:pt x="14477" y="2581"/>
                  </a:cubicBezTo>
                  <a:cubicBezTo>
                    <a:pt x="14474" y="3748"/>
                    <a:pt x="13531" y="4691"/>
                    <a:pt x="12364" y="4692"/>
                  </a:cubicBezTo>
                  <a:lnTo>
                    <a:pt x="12364" y="4692"/>
                  </a:lnTo>
                  <a:cubicBezTo>
                    <a:pt x="11508" y="4691"/>
                    <a:pt x="10741" y="4180"/>
                    <a:pt x="10414" y="3392"/>
                  </a:cubicBezTo>
                  <a:cubicBezTo>
                    <a:pt x="10086" y="2603"/>
                    <a:pt x="10270" y="1695"/>
                    <a:pt x="10871" y="1090"/>
                  </a:cubicBezTo>
                  <a:cubicBezTo>
                    <a:pt x="11276" y="685"/>
                    <a:pt x="11815" y="471"/>
                    <a:pt x="12364" y="471"/>
                  </a:cubicBezTo>
                  <a:close/>
                  <a:moveTo>
                    <a:pt x="4301" y="4696"/>
                  </a:moveTo>
                  <a:lnTo>
                    <a:pt x="5943" y="7578"/>
                  </a:lnTo>
                  <a:cubicBezTo>
                    <a:pt x="5803" y="7650"/>
                    <a:pt x="5666" y="7725"/>
                    <a:pt x="5536" y="7812"/>
                  </a:cubicBezTo>
                  <a:lnTo>
                    <a:pt x="3894" y="4930"/>
                  </a:lnTo>
                  <a:cubicBezTo>
                    <a:pt x="4034" y="4865"/>
                    <a:pt x="4171" y="4786"/>
                    <a:pt x="4301" y="4696"/>
                  </a:cubicBezTo>
                  <a:close/>
                  <a:moveTo>
                    <a:pt x="10889" y="4696"/>
                  </a:moveTo>
                  <a:cubicBezTo>
                    <a:pt x="11019" y="4786"/>
                    <a:pt x="11152" y="4865"/>
                    <a:pt x="11296" y="4930"/>
                  </a:cubicBezTo>
                  <a:lnTo>
                    <a:pt x="9654" y="7812"/>
                  </a:lnTo>
                  <a:cubicBezTo>
                    <a:pt x="9524" y="7725"/>
                    <a:pt x="9387" y="7646"/>
                    <a:pt x="9247" y="7578"/>
                  </a:cubicBezTo>
                  <a:lnTo>
                    <a:pt x="10889" y="4696"/>
                  </a:lnTo>
                  <a:close/>
                  <a:moveTo>
                    <a:pt x="2829" y="0"/>
                  </a:moveTo>
                  <a:cubicBezTo>
                    <a:pt x="1636" y="0"/>
                    <a:pt x="506" y="835"/>
                    <a:pt x="280" y="2142"/>
                  </a:cubicBezTo>
                  <a:cubicBezTo>
                    <a:pt x="1" y="3763"/>
                    <a:pt x="1270" y="5166"/>
                    <a:pt x="2815" y="5166"/>
                  </a:cubicBezTo>
                  <a:cubicBezTo>
                    <a:pt x="3020" y="5166"/>
                    <a:pt x="3231" y="5141"/>
                    <a:pt x="3443" y="5088"/>
                  </a:cubicBezTo>
                  <a:lnTo>
                    <a:pt x="5158" y="8096"/>
                  </a:lnTo>
                  <a:cubicBezTo>
                    <a:pt x="3616" y="9415"/>
                    <a:pt x="3404" y="11724"/>
                    <a:pt x="4679" y="13302"/>
                  </a:cubicBezTo>
                  <a:cubicBezTo>
                    <a:pt x="5419" y="14219"/>
                    <a:pt x="6505" y="14698"/>
                    <a:pt x="7601" y="14698"/>
                  </a:cubicBezTo>
                  <a:cubicBezTo>
                    <a:pt x="8394" y="14698"/>
                    <a:pt x="9192" y="14448"/>
                    <a:pt x="9870" y="13932"/>
                  </a:cubicBezTo>
                  <a:cubicBezTo>
                    <a:pt x="10062" y="13778"/>
                    <a:pt x="9919" y="13512"/>
                    <a:pt x="9726" y="13512"/>
                  </a:cubicBezTo>
                  <a:cubicBezTo>
                    <a:pt x="9681" y="13512"/>
                    <a:pt x="9633" y="13527"/>
                    <a:pt x="9585" y="13561"/>
                  </a:cubicBezTo>
                  <a:cubicBezTo>
                    <a:pt x="9020" y="13994"/>
                    <a:pt x="8324" y="14231"/>
                    <a:pt x="7609" y="14231"/>
                  </a:cubicBezTo>
                  <a:cubicBezTo>
                    <a:pt x="7604" y="14231"/>
                    <a:pt x="7598" y="14231"/>
                    <a:pt x="7593" y="14231"/>
                  </a:cubicBezTo>
                  <a:cubicBezTo>
                    <a:pt x="6267" y="14231"/>
                    <a:pt x="5068" y="13431"/>
                    <a:pt x="4560" y="12203"/>
                  </a:cubicBezTo>
                  <a:cubicBezTo>
                    <a:pt x="4052" y="10978"/>
                    <a:pt x="4333" y="9566"/>
                    <a:pt x="5273" y="8626"/>
                  </a:cubicBezTo>
                  <a:cubicBezTo>
                    <a:pt x="5900" y="7997"/>
                    <a:pt x="6739" y="7663"/>
                    <a:pt x="7594" y="7663"/>
                  </a:cubicBezTo>
                  <a:cubicBezTo>
                    <a:pt x="8017" y="7663"/>
                    <a:pt x="8444" y="7745"/>
                    <a:pt x="8850" y="7913"/>
                  </a:cubicBezTo>
                  <a:cubicBezTo>
                    <a:pt x="10079" y="8421"/>
                    <a:pt x="10878" y="9620"/>
                    <a:pt x="10878" y="10946"/>
                  </a:cubicBezTo>
                  <a:cubicBezTo>
                    <a:pt x="10882" y="11666"/>
                    <a:pt x="10644" y="12369"/>
                    <a:pt x="10205" y="12938"/>
                  </a:cubicBezTo>
                  <a:cubicBezTo>
                    <a:pt x="10059" y="13120"/>
                    <a:pt x="10220" y="13325"/>
                    <a:pt x="10393" y="13325"/>
                  </a:cubicBezTo>
                  <a:cubicBezTo>
                    <a:pt x="10459" y="13325"/>
                    <a:pt x="10527" y="13295"/>
                    <a:pt x="10579" y="13222"/>
                  </a:cubicBezTo>
                  <a:cubicBezTo>
                    <a:pt x="11786" y="11641"/>
                    <a:pt x="11545" y="9386"/>
                    <a:pt x="10032" y="8096"/>
                  </a:cubicBezTo>
                  <a:lnTo>
                    <a:pt x="11747" y="5085"/>
                  </a:lnTo>
                  <a:cubicBezTo>
                    <a:pt x="11957" y="5137"/>
                    <a:pt x="12167" y="5162"/>
                    <a:pt x="12373" y="5162"/>
                  </a:cubicBezTo>
                  <a:cubicBezTo>
                    <a:pt x="13641" y="5162"/>
                    <a:pt x="14770" y="4218"/>
                    <a:pt x="14931" y="2895"/>
                  </a:cubicBezTo>
                  <a:cubicBezTo>
                    <a:pt x="15118" y="1355"/>
                    <a:pt x="13918" y="2"/>
                    <a:pt x="12369" y="2"/>
                  </a:cubicBezTo>
                  <a:cubicBezTo>
                    <a:pt x="12367" y="2"/>
                    <a:pt x="12365" y="2"/>
                    <a:pt x="12363" y="2"/>
                  </a:cubicBezTo>
                  <a:cubicBezTo>
                    <a:pt x="11325" y="2"/>
                    <a:pt x="10388" y="625"/>
                    <a:pt x="9985" y="1583"/>
                  </a:cubicBezTo>
                  <a:cubicBezTo>
                    <a:pt x="9582" y="2542"/>
                    <a:pt x="9794" y="3648"/>
                    <a:pt x="10525" y="4390"/>
                  </a:cubicBezTo>
                  <a:lnTo>
                    <a:pt x="8811" y="7398"/>
                  </a:lnTo>
                  <a:cubicBezTo>
                    <a:pt x="8416" y="7262"/>
                    <a:pt x="8006" y="7195"/>
                    <a:pt x="7595" y="7195"/>
                  </a:cubicBezTo>
                  <a:cubicBezTo>
                    <a:pt x="7184" y="7195"/>
                    <a:pt x="6774" y="7262"/>
                    <a:pt x="6379" y="7398"/>
                  </a:cubicBezTo>
                  <a:lnTo>
                    <a:pt x="4664" y="4390"/>
                  </a:lnTo>
                  <a:cubicBezTo>
                    <a:pt x="5518" y="3521"/>
                    <a:pt x="5648" y="2174"/>
                    <a:pt x="4978" y="1158"/>
                  </a:cubicBezTo>
                  <a:cubicBezTo>
                    <a:pt x="4927" y="1082"/>
                    <a:pt x="4858" y="1051"/>
                    <a:pt x="4789" y="1051"/>
                  </a:cubicBezTo>
                  <a:cubicBezTo>
                    <a:pt x="4623" y="1051"/>
                    <a:pt x="4463" y="1234"/>
                    <a:pt x="4585" y="1418"/>
                  </a:cubicBezTo>
                  <a:cubicBezTo>
                    <a:pt x="5183" y="2322"/>
                    <a:pt x="4999" y="3532"/>
                    <a:pt x="4160" y="4217"/>
                  </a:cubicBezTo>
                  <a:cubicBezTo>
                    <a:pt x="3770" y="4535"/>
                    <a:pt x="3298" y="4692"/>
                    <a:pt x="2827" y="4692"/>
                  </a:cubicBezTo>
                  <a:cubicBezTo>
                    <a:pt x="2284" y="4692"/>
                    <a:pt x="1743" y="4483"/>
                    <a:pt x="1332" y="4073"/>
                  </a:cubicBezTo>
                  <a:cubicBezTo>
                    <a:pt x="565" y="3309"/>
                    <a:pt x="504" y="2088"/>
                    <a:pt x="1188" y="1248"/>
                  </a:cubicBezTo>
                  <a:cubicBezTo>
                    <a:pt x="1603" y="740"/>
                    <a:pt x="2211" y="470"/>
                    <a:pt x="2827" y="470"/>
                  </a:cubicBezTo>
                  <a:cubicBezTo>
                    <a:pt x="3227" y="470"/>
                    <a:pt x="3631" y="584"/>
                    <a:pt x="3987" y="820"/>
                  </a:cubicBezTo>
                  <a:cubicBezTo>
                    <a:pt x="4033" y="850"/>
                    <a:pt x="4079" y="863"/>
                    <a:pt x="4122" y="863"/>
                  </a:cubicBezTo>
                  <a:cubicBezTo>
                    <a:pt x="4325" y="863"/>
                    <a:pt x="4463" y="573"/>
                    <a:pt x="4247" y="431"/>
                  </a:cubicBezTo>
                  <a:cubicBezTo>
                    <a:pt x="3801" y="136"/>
                    <a:pt x="3310" y="0"/>
                    <a:pt x="282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14"/>
            <p:cNvSpPr/>
            <p:nvPr/>
          </p:nvSpPr>
          <p:spPr>
            <a:xfrm>
              <a:off x="8025574" y="2664717"/>
              <a:ext cx="12163" cy="12060"/>
            </a:xfrm>
            <a:custGeom>
              <a:rect b="b" l="l" r="r" t="t"/>
              <a:pathLst>
                <a:path extrusionOk="0" h="469" w="473">
                  <a:moveTo>
                    <a:pt x="238" y="0"/>
                  </a:moveTo>
                  <a:cubicBezTo>
                    <a:pt x="108" y="0"/>
                    <a:pt x="0" y="105"/>
                    <a:pt x="0" y="235"/>
                  </a:cubicBezTo>
                  <a:cubicBezTo>
                    <a:pt x="0" y="364"/>
                    <a:pt x="108" y="469"/>
                    <a:pt x="238" y="469"/>
                  </a:cubicBezTo>
                  <a:cubicBezTo>
                    <a:pt x="364" y="469"/>
                    <a:pt x="472" y="364"/>
                    <a:pt x="472" y="235"/>
                  </a:cubicBezTo>
                  <a:cubicBezTo>
                    <a:pt x="472" y="105"/>
                    <a:pt x="364" y="0"/>
                    <a:pt x="2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14"/>
            <p:cNvSpPr/>
            <p:nvPr/>
          </p:nvSpPr>
          <p:spPr>
            <a:xfrm>
              <a:off x="8001479" y="2640622"/>
              <a:ext cx="12060" cy="12086"/>
            </a:xfrm>
            <a:custGeom>
              <a:rect b="b" l="l" r="r" t="t"/>
              <a:pathLst>
                <a:path extrusionOk="0" h="470" w="469">
                  <a:moveTo>
                    <a:pt x="235" y="1"/>
                  </a:moveTo>
                  <a:cubicBezTo>
                    <a:pt x="105" y="1"/>
                    <a:pt x="1" y="105"/>
                    <a:pt x="1" y="235"/>
                  </a:cubicBezTo>
                  <a:cubicBezTo>
                    <a:pt x="1" y="365"/>
                    <a:pt x="105" y="469"/>
                    <a:pt x="235" y="469"/>
                  </a:cubicBezTo>
                  <a:cubicBezTo>
                    <a:pt x="365" y="469"/>
                    <a:pt x="469" y="365"/>
                    <a:pt x="469" y="235"/>
                  </a:cubicBezTo>
                  <a:cubicBezTo>
                    <a:pt x="469" y="105"/>
                    <a:pt x="365"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114"/>
          <p:cNvGrpSpPr/>
          <p:nvPr/>
        </p:nvGrpSpPr>
        <p:grpSpPr>
          <a:xfrm>
            <a:off x="5330771" y="2399313"/>
            <a:ext cx="382485" cy="262139"/>
            <a:chOff x="5330771" y="2399313"/>
            <a:chExt cx="382485" cy="262139"/>
          </a:xfrm>
        </p:grpSpPr>
        <p:sp>
          <p:nvSpPr>
            <p:cNvPr id="7819" name="Google Shape;7819;p114"/>
            <p:cNvSpPr/>
            <p:nvPr/>
          </p:nvSpPr>
          <p:spPr>
            <a:xfrm>
              <a:off x="5459140" y="2462649"/>
              <a:ext cx="122686" cy="127418"/>
            </a:xfrm>
            <a:custGeom>
              <a:rect b="b" l="l" r="r" t="t"/>
              <a:pathLst>
                <a:path extrusionOk="0" h="4955" w="4771">
                  <a:moveTo>
                    <a:pt x="3178" y="1180"/>
                  </a:moveTo>
                  <a:cubicBezTo>
                    <a:pt x="3845" y="1183"/>
                    <a:pt x="4295" y="1857"/>
                    <a:pt x="4043" y="2473"/>
                  </a:cubicBezTo>
                  <a:lnTo>
                    <a:pt x="3323" y="4206"/>
                  </a:lnTo>
                  <a:cubicBezTo>
                    <a:pt x="3249" y="4385"/>
                    <a:pt x="3079" y="4484"/>
                    <a:pt x="2905" y="4484"/>
                  </a:cubicBezTo>
                  <a:cubicBezTo>
                    <a:pt x="2797" y="4484"/>
                    <a:pt x="2687" y="4446"/>
                    <a:pt x="2598" y="4364"/>
                  </a:cubicBezTo>
                  <a:cubicBezTo>
                    <a:pt x="2553" y="4323"/>
                    <a:pt x="2496" y="4302"/>
                    <a:pt x="2438" y="4302"/>
                  </a:cubicBezTo>
                  <a:cubicBezTo>
                    <a:pt x="2381" y="4302"/>
                    <a:pt x="2323" y="4323"/>
                    <a:pt x="2278" y="4364"/>
                  </a:cubicBezTo>
                  <a:cubicBezTo>
                    <a:pt x="2189" y="4447"/>
                    <a:pt x="2080" y="4486"/>
                    <a:pt x="1971" y="4486"/>
                  </a:cubicBezTo>
                  <a:cubicBezTo>
                    <a:pt x="1798" y="4486"/>
                    <a:pt x="1627" y="4386"/>
                    <a:pt x="1554" y="4206"/>
                  </a:cubicBezTo>
                  <a:lnTo>
                    <a:pt x="833" y="2473"/>
                  </a:lnTo>
                  <a:cubicBezTo>
                    <a:pt x="671" y="2077"/>
                    <a:pt x="797" y="1619"/>
                    <a:pt x="1140" y="1367"/>
                  </a:cubicBezTo>
                  <a:cubicBezTo>
                    <a:pt x="1307" y="1244"/>
                    <a:pt x="1503" y="1182"/>
                    <a:pt x="1699" y="1182"/>
                  </a:cubicBezTo>
                  <a:cubicBezTo>
                    <a:pt x="1908" y="1182"/>
                    <a:pt x="2117" y="1253"/>
                    <a:pt x="2289" y="1392"/>
                  </a:cubicBezTo>
                  <a:cubicBezTo>
                    <a:pt x="2299" y="1400"/>
                    <a:pt x="2310" y="1407"/>
                    <a:pt x="2321" y="1414"/>
                  </a:cubicBezTo>
                  <a:lnTo>
                    <a:pt x="2325" y="1414"/>
                  </a:lnTo>
                  <a:cubicBezTo>
                    <a:pt x="2335" y="1421"/>
                    <a:pt x="2346" y="1425"/>
                    <a:pt x="2357" y="1428"/>
                  </a:cubicBezTo>
                  <a:lnTo>
                    <a:pt x="2364" y="1428"/>
                  </a:lnTo>
                  <a:cubicBezTo>
                    <a:pt x="2375" y="1432"/>
                    <a:pt x="2386" y="1436"/>
                    <a:pt x="2397" y="1439"/>
                  </a:cubicBezTo>
                  <a:lnTo>
                    <a:pt x="2404" y="1439"/>
                  </a:lnTo>
                  <a:cubicBezTo>
                    <a:pt x="2415" y="1441"/>
                    <a:pt x="2426" y="1442"/>
                    <a:pt x="2438" y="1442"/>
                  </a:cubicBezTo>
                  <a:cubicBezTo>
                    <a:pt x="2450" y="1442"/>
                    <a:pt x="2462" y="1441"/>
                    <a:pt x="2472" y="1439"/>
                  </a:cubicBezTo>
                  <a:lnTo>
                    <a:pt x="2480" y="1439"/>
                  </a:lnTo>
                  <a:cubicBezTo>
                    <a:pt x="2490" y="1436"/>
                    <a:pt x="2501" y="1432"/>
                    <a:pt x="2512" y="1428"/>
                  </a:cubicBezTo>
                  <a:lnTo>
                    <a:pt x="2519" y="1428"/>
                  </a:lnTo>
                  <a:cubicBezTo>
                    <a:pt x="2530" y="1425"/>
                    <a:pt x="2541" y="1421"/>
                    <a:pt x="2552" y="1414"/>
                  </a:cubicBezTo>
                  <a:lnTo>
                    <a:pt x="2555" y="1414"/>
                  </a:lnTo>
                  <a:cubicBezTo>
                    <a:pt x="2566" y="1407"/>
                    <a:pt x="2577" y="1400"/>
                    <a:pt x="2588" y="1392"/>
                  </a:cubicBezTo>
                  <a:cubicBezTo>
                    <a:pt x="2753" y="1255"/>
                    <a:pt x="2962" y="1183"/>
                    <a:pt x="3178" y="1180"/>
                  </a:cubicBezTo>
                  <a:close/>
                  <a:moveTo>
                    <a:pt x="2438" y="0"/>
                  </a:moveTo>
                  <a:cubicBezTo>
                    <a:pt x="2320" y="0"/>
                    <a:pt x="2202" y="77"/>
                    <a:pt x="2202" y="232"/>
                  </a:cubicBezTo>
                  <a:lnTo>
                    <a:pt x="2202" y="805"/>
                  </a:lnTo>
                  <a:cubicBezTo>
                    <a:pt x="2029" y="738"/>
                    <a:pt x="1857" y="708"/>
                    <a:pt x="1690" y="708"/>
                  </a:cubicBezTo>
                  <a:cubicBezTo>
                    <a:pt x="751" y="708"/>
                    <a:pt x="0" y="1683"/>
                    <a:pt x="401" y="2653"/>
                  </a:cubicBezTo>
                  <a:lnTo>
                    <a:pt x="1122" y="4386"/>
                  </a:lnTo>
                  <a:cubicBezTo>
                    <a:pt x="1619" y="4483"/>
                    <a:pt x="2098" y="4652"/>
                    <a:pt x="2552" y="4883"/>
                  </a:cubicBezTo>
                  <a:cubicBezTo>
                    <a:pt x="2668" y="4932"/>
                    <a:pt x="2788" y="4955"/>
                    <a:pt x="2906" y="4955"/>
                  </a:cubicBezTo>
                  <a:cubicBezTo>
                    <a:pt x="3269" y="4955"/>
                    <a:pt x="3612" y="4739"/>
                    <a:pt x="3758" y="4386"/>
                  </a:cubicBezTo>
                  <a:lnTo>
                    <a:pt x="4475" y="2653"/>
                  </a:lnTo>
                  <a:cubicBezTo>
                    <a:pt x="4771" y="1936"/>
                    <a:pt x="4432" y="1115"/>
                    <a:pt x="3715" y="820"/>
                  </a:cubicBezTo>
                  <a:cubicBezTo>
                    <a:pt x="3545" y="747"/>
                    <a:pt x="3364" y="711"/>
                    <a:pt x="3182" y="711"/>
                  </a:cubicBezTo>
                  <a:cubicBezTo>
                    <a:pt x="3010" y="711"/>
                    <a:pt x="2837" y="744"/>
                    <a:pt x="2674" y="809"/>
                  </a:cubicBezTo>
                  <a:lnTo>
                    <a:pt x="2674" y="232"/>
                  </a:lnTo>
                  <a:cubicBezTo>
                    <a:pt x="2674" y="77"/>
                    <a:pt x="2556" y="0"/>
                    <a:pt x="24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14"/>
            <p:cNvSpPr/>
            <p:nvPr/>
          </p:nvSpPr>
          <p:spPr>
            <a:xfrm>
              <a:off x="5535308" y="2511585"/>
              <a:ext cx="12060" cy="12163"/>
            </a:xfrm>
            <a:custGeom>
              <a:rect b="b" l="l" r="r" t="t"/>
              <a:pathLst>
                <a:path extrusionOk="0" h="473" w="469">
                  <a:moveTo>
                    <a:pt x="234" y="1"/>
                  </a:moveTo>
                  <a:cubicBezTo>
                    <a:pt x="105" y="1"/>
                    <a:pt x="0" y="105"/>
                    <a:pt x="0" y="235"/>
                  </a:cubicBezTo>
                  <a:cubicBezTo>
                    <a:pt x="0" y="365"/>
                    <a:pt x="105" y="473"/>
                    <a:pt x="234" y="473"/>
                  </a:cubicBezTo>
                  <a:cubicBezTo>
                    <a:pt x="364" y="473"/>
                    <a:pt x="469" y="365"/>
                    <a:pt x="469" y="235"/>
                  </a:cubicBezTo>
                  <a:cubicBezTo>
                    <a:pt x="469" y="105"/>
                    <a:pt x="364" y="1"/>
                    <a:pt x="2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14"/>
            <p:cNvSpPr/>
            <p:nvPr/>
          </p:nvSpPr>
          <p:spPr>
            <a:xfrm>
              <a:off x="5332519" y="2431482"/>
              <a:ext cx="378731" cy="197825"/>
            </a:xfrm>
            <a:custGeom>
              <a:rect b="b" l="l" r="r" t="t"/>
              <a:pathLst>
                <a:path extrusionOk="0" h="7693" w="14728">
                  <a:moveTo>
                    <a:pt x="3967" y="1138"/>
                  </a:moveTo>
                  <a:lnTo>
                    <a:pt x="3967" y="1138"/>
                  </a:lnTo>
                  <a:cubicBezTo>
                    <a:pt x="2706" y="2723"/>
                    <a:pt x="2706" y="4967"/>
                    <a:pt x="3967" y="6552"/>
                  </a:cubicBezTo>
                  <a:cubicBezTo>
                    <a:pt x="2562" y="5972"/>
                    <a:pt x="1355" y="5039"/>
                    <a:pt x="530" y="3847"/>
                  </a:cubicBezTo>
                  <a:cubicBezTo>
                    <a:pt x="1355" y="2651"/>
                    <a:pt x="2562" y="1718"/>
                    <a:pt x="3967" y="1138"/>
                  </a:cubicBezTo>
                  <a:close/>
                  <a:moveTo>
                    <a:pt x="10757" y="1138"/>
                  </a:moveTo>
                  <a:lnTo>
                    <a:pt x="10757" y="1138"/>
                  </a:lnTo>
                  <a:cubicBezTo>
                    <a:pt x="12162" y="1718"/>
                    <a:pt x="13369" y="2651"/>
                    <a:pt x="14194" y="3844"/>
                  </a:cubicBezTo>
                  <a:cubicBezTo>
                    <a:pt x="13369" y="5039"/>
                    <a:pt x="12162" y="5972"/>
                    <a:pt x="10757" y="6552"/>
                  </a:cubicBezTo>
                  <a:cubicBezTo>
                    <a:pt x="12018" y="4967"/>
                    <a:pt x="12018" y="2723"/>
                    <a:pt x="10757" y="1138"/>
                  </a:cubicBezTo>
                  <a:close/>
                  <a:moveTo>
                    <a:pt x="7363" y="470"/>
                  </a:moveTo>
                  <a:cubicBezTo>
                    <a:pt x="8164" y="470"/>
                    <a:pt x="8963" y="576"/>
                    <a:pt x="9741" y="789"/>
                  </a:cubicBezTo>
                  <a:cubicBezTo>
                    <a:pt x="11734" y="2341"/>
                    <a:pt x="11734" y="5349"/>
                    <a:pt x="9741" y="6902"/>
                  </a:cubicBezTo>
                  <a:cubicBezTo>
                    <a:pt x="8963" y="7114"/>
                    <a:pt x="8164" y="7221"/>
                    <a:pt x="7363" y="7221"/>
                  </a:cubicBezTo>
                  <a:cubicBezTo>
                    <a:pt x="6563" y="7221"/>
                    <a:pt x="5763" y="7114"/>
                    <a:pt x="4983" y="6902"/>
                  </a:cubicBezTo>
                  <a:cubicBezTo>
                    <a:pt x="2991" y="5349"/>
                    <a:pt x="2991" y="2341"/>
                    <a:pt x="4983" y="789"/>
                  </a:cubicBezTo>
                  <a:cubicBezTo>
                    <a:pt x="5763" y="576"/>
                    <a:pt x="6563" y="470"/>
                    <a:pt x="7363" y="470"/>
                  </a:cubicBezTo>
                  <a:close/>
                  <a:moveTo>
                    <a:pt x="7363" y="1"/>
                  </a:moveTo>
                  <a:cubicBezTo>
                    <a:pt x="6515" y="1"/>
                    <a:pt x="5667" y="113"/>
                    <a:pt x="4842" y="338"/>
                  </a:cubicBezTo>
                  <a:cubicBezTo>
                    <a:pt x="4828" y="342"/>
                    <a:pt x="4814" y="346"/>
                    <a:pt x="4803" y="349"/>
                  </a:cubicBezTo>
                  <a:cubicBezTo>
                    <a:pt x="4208" y="515"/>
                    <a:pt x="3636" y="738"/>
                    <a:pt x="3092" y="1023"/>
                  </a:cubicBezTo>
                  <a:cubicBezTo>
                    <a:pt x="1834" y="1671"/>
                    <a:pt x="783" y="2604"/>
                    <a:pt x="51" y="3714"/>
                  </a:cubicBezTo>
                  <a:cubicBezTo>
                    <a:pt x="1" y="3793"/>
                    <a:pt x="1" y="3894"/>
                    <a:pt x="51" y="3973"/>
                  </a:cubicBezTo>
                  <a:cubicBezTo>
                    <a:pt x="783" y="5086"/>
                    <a:pt x="1834" y="6016"/>
                    <a:pt x="3092" y="6668"/>
                  </a:cubicBezTo>
                  <a:cubicBezTo>
                    <a:pt x="3639" y="6952"/>
                    <a:pt x="4212" y="7176"/>
                    <a:pt x="4806" y="7341"/>
                  </a:cubicBezTo>
                  <a:cubicBezTo>
                    <a:pt x="4817" y="7345"/>
                    <a:pt x="4828" y="7349"/>
                    <a:pt x="4839" y="7352"/>
                  </a:cubicBezTo>
                  <a:cubicBezTo>
                    <a:pt x="5665" y="7579"/>
                    <a:pt x="6515" y="7693"/>
                    <a:pt x="7364" y="7693"/>
                  </a:cubicBezTo>
                  <a:cubicBezTo>
                    <a:pt x="8213" y="7693"/>
                    <a:pt x="9062" y="7579"/>
                    <a:pt x="9889" y="7352"/>
                  </a:cubicBezTo>
                  <a:cubicBezTo>
                    <a:pt x="9900" y="7349"/>
                    <a:pt x="9911" y="7345"/>
                    <a:pt x="9922" y="7341"/>
                  </a:cubicBezTo>
                  <a:cubicBezTo>
                    <a:pt x="10516" y="7176"/>
                    <a:pt x="11089" y="6952"/>
                    <a:pt x="11636" y="6668"/>
                  </a:cubicBezTo>
                  <a:cubicBezTo>
                    <a:pt x="12894" y="6016"/>
                    <a:pt x="13945" y="5086"/>
                    <a:pt x="14677" y="3973"/>
                  </a:cubicBezTo>
                  <a:cubicBezTo>
                    <a:pt x="14727" y="3894"/>
                    <a:pt x="14727" y="3793"/>
                    <a:pt x="14677" y="3714"/>
                  </a:cubicBezTo>
                  <a:cubicBezTo>
                    <a:pt x="13945" y="2604"/>
                    <a:pt x="12894" y="1671"/>
                    <a:pt x="11636" y="1023"/>
                  </a:cubicBezTo>
                  <a:cubicBezTo>
                    <a:pt x="11089" y="742"/>
                    <a:pt x="10516" y="515"/>
                    <a:pt x="9925" y="349"/>
                  </a:cubicBezTo>
                  <a:cubicBezTo>
                    <a:pt x="9911" y="346"/>
                    <a:pt x="9896" y="342"/>
                    <a:pt x="9886" y="338"/>
                  </a:cubicBezTo>
                  <a:cubicBezTo>
                    <a:pt x="9059" y="113"/>
                    <a:pt x="8210" y="1"/>
                    <a:pt x="736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114"/>
            <p:cNvSpPr/>
            <p:nvPr/>
          </p:nvSpPr>
          <p:spPr>
            <a:xfrm>
              <a:off x="5391201" y="2620050"/>
              <a:ext cx="259644" cy="41401"/>
            </a:xfrm>
            <a:custGeom>
              <a:rect b="b" l="l" r="r" t="t"/>
              <a:pathLst>
                <a:path extrusionOk="0" h="1610" w="10097">
                  <a:moveTo>
                    <a:pt x="9826" y="1"/>
                  </a:moveTo>
                  <a:cubicBezTo>
                    <a:pt x="9788" y="1"/>
                    <a:pt x="9750" y="10"/>
                    <a:pt x="9715" y="30"/>
                  </a:cubicBezTo>
                  <a:cubicBezTo>
                    <a:pt x="8257" y="770"/>
                    <a:pt x="6669" y="1140"/>
                    <a:pt x="5081" y="1140"/>
                  </a:cubicBezTo>
                  <a:cubicBezTo>
                    <a:pt x="3492" y="1140"/>
                    <a:pt x="1905" y="770"/>
                    <a:pt x="449" y="30"/>
                  </a:cubicBezTo>
                  <a:cubicBezTo>
                    <a:pt x="411" y="12"/>
                    <a:pt x="374" y="3"/>
                    <a:pt x="339" y="3"/>
                  </a:cubicBezTo>
                  <a:cubicBezTo>
                    <a:pt x="123" y="3"/>
                    <a:pt x="0" y="321"/>
                    <a:pt x="233" y="448"/>
                  </a:cubicBezTo>
                  <a:cubicBezTo>
                    <a:pt x="1755" y="1222"/>
                    <a:pt x="3418" y="1610"/>
                    <a:pt x="5081" y="1610"/>
                  </a:cubicBezTo>
                  <a:cubicBezTo>
                    <a:pt x="6744" y="1610"/>
                    <a:pt x="8407" y="1222"/>
                    <a:pt x="9931" y="448"/>
                  </a:cubicBezTo>
                  <a:cubicBezTo>
                    <a:pt x="10050" y="390"/>
                    <a:pt x="10096" y="246"/>
                    <a:pt x="10035" y="127"/>
                  </a:cubicBezTo>
                  <a:cubicBezTo>
                    <a:pt x="9993" y="48"/>
                    <a:pt x="9911" y="1"/>
                    <a:pt x="98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14"/>
            <p:cNvSpPr/>
            <p:nvPr/>
          </p:nvSpPr>
          <p:spPr>
            <a:xfrm>
              <a:off x="5330771" y="2399313"/>
              <a:ext cx="301817" cy="86171"/>
            </a:xfrm>
            <a:custGeom>
              <a:rect b="b" l="l" r="r" t="t"/>
              <a:pathLst>
                <a:path extrusionOk="0" h="3351" w="11737">
                  <a:moveTo>
                    <a:pt x="7406" y="1"/>
                  </a:moveTo>
                  <a:cubicBezTo>
                    <a:pt x="5728" y="1"/>
                    <a:pt x="4075" y="397"/>
                    <a:pt x="2583" y="1164"/>
                  </a:cubicBezTo>
                  <a:cubicBezTo>
                    <a:pt x="1679" y="1626"/>
                    <a:pt x="858" y="2231"/>
                    <a:pt x="148" y="2951"/>
                  </a:cubicBezTo>
                  <a:cubicBezTo>
                    <a:pt x="0" y="3102"/>
                    <a:pt x="108" y="3351"/>
                    <a:pt x="314" y="3351"/>
                  </a:cubicBezTo>
                  <a:cubicBezTo>
                    <a:pt x="379" y="3351"/>
                    <a:pt x="440" y="3326"/>
                    <a:pt x="483" y="3283"/>
                  </a:cubicBezTo>
                  <a:cubicBezTo>
                    <a:pt x="1160" y="2595"/>
                    <a:pt x="1938" y="2022"/>
                    <a:pt x="2796" y="1579"/>
                  </a:cubicBezTo>
                  <a:cubicBezTo>
                    <a:pt x="4223" y="847"/>
                    <a:pt x="5803" y="469"/>
                    <a:pt x="7406" y="469"/>
                  </a:cubicBezTo>
                  <a:cubicBezTo>
                    <a:pt x="7413" y="469"/>
                    <a:pt x="7421" y="469"/>
                    <a:pt x="7428" y="469"/>
                  </a:cubicBezTo>
                  <a:cubicBezTo>
                    <a:pt x="8783" y="469"/>
                    <a:pt x="10119" y="736"/>
                    <a:pt x="11366" y="1254"/>
                  </a:cubicBezTo>
                  <a:cubicBezTo>
                    <a:pt x="11398" y="1270"/>
                    <a:pt x="11432" y="1277"/>
                    <a:pt x="11466" y="1277"/>
                  </a:cubicBezTo>
                  <a:cubicBezTo>
                    <a:pt x="11558" y="1277"/>
                    <a:pt x="11646" y="1222"/>
                    <a:pt x="11683" y="1132"/>
                  </a:cubicBezTo>
                  <a:cubicBezTo>
                    <a:pt x="11737" y="1010"/>
                    <a:pt x="11672" y="865"/>
                    <a:pt x="11546" y="822"/>
                  </a:cubicBezTo>
                  <a:cubicBezTo>
                    <a:pt x="10242" y="278"/>
                    <a:pt x="8840" y="1"/>
                    <a:pt x="7428" y="1"/>
                  </a:cubicBezTo>
                  <a:cubicBezTo>
                    <a:pt x="7421" y="1"/>
                    <a:pt x="7413" y="1"/>
                    <a:pt x="74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114"/>
            <p:cNvSpPr/>
            <p:nvPr/>
          </p:nvSpPr>
          <p:spPr>
            <a:xfrm>
              <a:off x="5638348" y="2430274"/>
              <a:ext cx="74908" cy="55210"/>
            </a:xfrm>
            <a:custGeom>
              <a:rect b="b" l="l" r="r" t="t"/>
              <a:pathLst>
                <a:path extrusionOk="0" h="2147" w="2913">
                  <a:moveTo>
                    <a:pt x="338" y="1"/>
                  </a:moveTo>
                  <a:cubicBezTo>
                    <a:pt x="125" y="1"/>
                    <a:pt x="0" y="318"/>
                    <a:pt x="233" y="447"/>
                  </a:cubicBezTo>
                  <a:cubicBezTo>
                    <a:pt x="1040" y="875"/>
                    <a:pt x="1775" y="1427"/>
                    <a:pt x="2416" y="2079"/>
                  </a:cubicBezTo>
                  <a:cubicBezTo>
                    <a:pt x="2467" y="2127"/>
                    <a:pt x="2523" y="2147"/>
                    <a:pt x="2576" y="2147"/>
                  </a:cubicBezTo>
                  <a:cubicBezTo>
                    <a:pt x="2757" y="2147"/>
                    <a:pt x="2912" y="1919"/>
                    <a:pt x="2751" y="1747"/>
                  </a:cubicBezTo>
                  <a:cubicBezTo>
                    <a:pt x="2078" y="1063"/>
                    <a:pt x="1303" y="486"/>
                    <a:pt x="457" y="32"/>
                  </a:cubicBezTo>
                  <a:cubicBezTo>
                    <a:pt x="415" y="11"/>
                    <a:pt x="376" y="1"/>
                    <a:pt x="3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114"/>
          <p:cNvGrpSpPr/>
          <p:nvPr/>
        </p:nvGrpSpPr>
        <p:grpSpPr>
          <a:xfrm>
            <a:off x="7214369" y="2340014"/>
            <a:ext cx="416506" cy="379168"/>
            <a:chOff x="7214369" y="2340014"/>
            <a:chExt cx="416506" cy="379168"/>
          </a:xfrm>
        </p:grpSpPr>
        <p:sp>
          <p:nvSpPr>
            <p:cNvPr id="7826" name="Google Shape;7826;p114"/>
            <p:cNvSpPr/>
            <p:nvPr/>
          </p:nvSpPr>
          <p:spPr>
            <a:xfrm>
              <a:off x="7214369" y="2340014"/>
              <a:ext cx="416506" cy="379168"/>
            </a:xfrm>
            <a:custGeom>
              <a:rect b="b" l="l" r="r" t="t"/>
              <a:pathLst>
                <a:path extrusionOk="0" h="14745" w="16197">
                  <a:moveTo>
                    <a:pt x="8099" y="491"/>
                  </a:moveTo>
                  <a:cubicBezTo>
                    <a:pt x="11892" y="491"/>
                    <a:pt x="14979" y="3582"/>
                    <a:pt x="14979" y="7372"/>
                  </a:cubicBezTo>
                  <a:cubicBezTo>
                    <a:pt x="14979" y="11165"/>
                    <a:pt x="11892" y="14252"/>
                    <a:pt x="8099" y="14252"/>
                  </a:cubicBezTo>
                  <a:cubicBezTo>
                    <a:pt x="4302" y="14252"/>
                    <a:pt x="1215" y="11165"/>
                    <a:pt x="1215" y="7372"/>
                  </a:cubicBezTo>
                  <a:cubicBezTo>
                    <a:pt x="1215" y="3578"/>
                    <a:pt x="4302" y="491"/>
                    <a:pt x="8099" y="491"/>
                  </a:cubicBezTo>
                  <a:close/>
                  <a:moveTo>
                    <a:pt x="8074" y="0"/>
                  </a:moveTo>
                  <a:cubicBezTo>
                    <a:pt x="6194" y="0"/>
                    <a:pt x="4314" y="717"/>
                    <a:pt x="2879" y="2152"/>
                  </a:cubicBezTo>
                  <a:cubicBezTo>
                    <a:pt x="1" y="5034"/>
                    <a:pt x="8" y="9702"/>
                    <a:pt x="2901" y="12570"/>
                  </a:cubicBezTo>
                  <a:cubicBezTo>
                    <a:pt x="4338" y="14020"/>
                    <a:pt x="6228" y="14745"/>
                    <a:pt x="8118" y="14745"/>
                  </a:cubicBezTo>
                  <a:cubicBezTo>
                    <a:pt x="9999" y="14745"/>
                    <a:pt x="11881" y="14027"/>
                    <a:pt x="13319" y="12591"/>
                  </a:cubicBezTo>
                  <a:cubicBezTo>
                    <a:pt x="16197" y="9713"/>
                    <a:pt x="16186" y="5041"/>
                    <a:pt x="13293" y="2177"/>
                  </a:cubicBezTo>
                  <a:cubicBezTo>
                    <a:pt x="11857" y="726"/>
                    <a:pt x="9966" y="0"/>
                    <a:pt x="807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14"/>
            <p:cNvSpPr/>
            <p:nvPr/>
          </p:nvSpPr>
          <p:spPr>
            <a:xfrm>
              <a:off x="7345541" y="2553731"/>
              <a:ext cx="12086" cy="12086"/>
            </a:xfrm>
            <a:custGeom>
              <a:rect b="b" l="l" r="r" t="t"/>
              <a:pathLst>
                <a:path extrusionOk="0" h="470" w="470">
                  <a:moveTo>
                    <a:pt x="235" y="1"/>
                  </a:moveTo>
                  <a:cubicBezTo>
                    <a:pt x="105" y="1"/>
                    <a:pt x="1" y="105"/>
                    <a:pt x="1" y="235"/>
                  </a:cubicBezTo>
                  <a:cubicBezTo>
                    <a:pt x="1" y="365"/>
                    <a:pt x="105" y="469"/>
                    <a:pt x="235" y="469"/>
                  </a:cubicBezTo>
                  <a:cubicBezTo>
                    <a:pt x="365" y="469"/>
                    <a:pt x="469" y="365"/>
                    <a:pt x="469" y="235"/>
                  </a:cubicBezTo>
                  <a:cubicBezTo>
                    <a:pt x="469" y="105"/>
                    <a:pt x="365"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14"/>
            <p:cNvSpPr/>
            <p:nvPr/>
          </p:nvSpPr>
          <p:spPr>
            <a:xfrm>
              <a:off x="7426415" y="2470826"/>
              <a:ext cx="12060" cy="12086"/>
            </a:xfrm>
            <a:custGeom>
              <a:rect b="b" l="l" r="r" t="t"/>
              <a:pathLst>
                <a:path extrusionOk="0" h="470" w="469">
                  <a:moveTo>
                    <a:pt x="235" y="1"/>
                  </a:moveTo>
                  <a:cubicBezTo>
                    <a:pt x="105" y="1"/>
                    <a:pt x="1" y="105"/>
                    <a:pt x="1" y="235"/>
                  </a:cubicBezTo>
                  <a:cubicBezTo>
                    <a:pt x="1" y="365"/>
                    <a:pt x="105" y="469"/>
                    <a:pt x="235" y="469"/>
                  </a:cubicBezTo>
                  <a:cubicBezTo>
                    <a:pt x="364" y="469"/>
                    <a:pt x="469" y="365"/>
                    <a:pt x="469" y="235"/>
                  </a:cubicBezTo>
                  <a:cubicBezTo>
                    <a:pt x="469" y="105"/>
                    <a:pt x="364" y="1"/>
                    <a:pt x="2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14"/>
            <p:cNvSpPr/>
            <p:nvPr/>
          </p:nvSpPr>
          <p:spPr>
            <a:xfrm>
              <a:off x="7455498" y="2498341"/>
              <a:ext cx="42275" cy="36258"/>
            </a:xfrm>
            <a:custGeom>
              <a:rect b="b" l="l" r="r" t="t"/>
              <a:pathLst>
                <a:path extrusionOk="0" h="1410" w="1644">
                  <a:moveTo>
                    <a:pt x="703" y="469"/>
                  </a:moveTo>
                  <a:cubicBezTo>
                    <a:pt x="833" y="469"/>
                    <a:pt x="937" y="573"/>
                    <a:pt x="937" y="703"/>
                  </a:cubicBezTo>
                  <a:cubicBezTo>
                    <a:pt x="937" y="845"/>
                    <a:pt x="822" y="938"/>
                    <a:pt x="701" y="938"/>
                  </a:cubicBezTo>
                  <a:cubicBezTo>
                    <a:pt x="644" y="938"/>
                    <a:pt x="585" y="917"/>
                    <a:pt x="537" y="869"/>
                  </a:cubicBezTo>
                  <a:cubicBezTo>
                    <a:pt x="390" y="721"/>
                    <a:pt x="494" y="469"/>
                    <a:pt x="703" y="469"/>
                  </a:cubicBezTo>
                  <a:close/>
                  <a:moveTo>
                    <a:pt x="703" y="1"/>
                  </a:moveTo>
                  <a:cubicBezTo>
                    <a:pt x="314" y="1"/>
                    <a:pt x="1" y="318"/>
                    <a:pt x="1" y="703"/>
                  </a:cubicBezTo>
                  <a:cubicBezTo>
                    <a:pt x="1" y="1127"/>
                    <a:pt x="347" y="1409"/>
                    <a:pt x="708" y="1409"/>
                  </a:cubicBezTo>
                  <a:cubicBezTo>
                    <a:pt x="881" y="1409"/>
                    <a:pt x="1057" y="1345"/>
                    <a:pt x="1200" y="1200"/>
                  </a:cubicBezTo>
                  <a:cubicBezTo>
                    <a:pt x="1643" y="757"/>
                    <a:pt x="1330" y="1"/>
                    <a:pt x="70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14"/>
            <p:cNvSpPr/>
            <p:nvPr/>
          </p:nvSpPr>
          <p:spPr>
            <a:xfrm>
              <a:off x="7398360" y="2396921"/>
              <a:ext cx="42353" cy="36207"/>
            </a:xfrm>
            <a:custGeom>
              <a:rect b="b" l="l" r="r" t="t"/>
              <a:pathLst>
                <a:path extrusionOk="0" h="1408" w="1647">
                  <a:moveTo>
                    <a:pt x="939" y="468"/>
                  </a:moveTo>
                  <a:cubicBezTo>
                    <a:pt x="1061" y="468"/>
                    <a:pt x="1178" y="561"/>
                    <a:pt x="1178" y="703"/>
                  </a:cubicBezTo>
                  <a:cubicBezTo>
                    <a:pt x="1178" y="832"/>
                    <a:pt x="1070" y="937"/>
                    <a:pt x="944" y="937"/>
                  </a:cubicBezTo>
                  <a:cubicBezTo>
                    <a:pt x="731" y="937"/>
                    <a:pt x="627" y="685"/>
                    <a:pt x="775" y="537"/>
                  </a:cubicBezTo>
                  <a:cubicBezTo>
                    <a:pt x="822" y="489"/>
                    <a:pt x="881" y="468"/>
                    <a:pt x="939" y="468"/>
                  </a:cubicBezTo>
                  <a:close/>
                  <a:moveTo>
                    <a:pt x="944" y="0"/>
                  </a:moveTo>
                  <a:cubicBezTo>
                    <a:pt x="313" y="0"/>
                    <a:pt x="0" y="757"/>
                    <a:pt x="443" y="1200"/>
                  </a:cubicBezTo>
                  <a:cubicBezTo>
                    <a:pt x="586" y="1343"/>
                    <a:pt x="763" y="1407"/>
                    <a:pt x="936" y="1407"/>
                  </a:cubicBezTo>
                  <a:cubicBezTo>
                    <a:pt x="1298" y="1407"/>
                    <a:pt x="1646" y="1127"/>
                    <a:pt x="1646" y="703"/>
                  </a:cubicBezTo>
                  <a:cubicBezTo>
                    <a:pt x="1646" y="314"/>
                    <a:pt x="1329" y="0"/>
                    <a:pt x="9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14"/>
            <p:cNvSpPr/>
            <p:nvPr/>
          </p:nvSpPr>
          <p:spPr>
            <a:xfrm>
              <a:off x="7519143" y="2511456"/>
              <a:ext cx="42275" cy="36284"/>
            </a:xfrm>
            <a:custGeom>
              <a:rect b="b" l="l" r="r" t="t"/>
              <a:pathLst>
                <a:path extrusionOk="0" h="1411" w="1644">
                  <a:moveTo>
                    <a:pt x="703" y="471"/>
                  </a:moveTo>
                  <a:cubicBezTo>
                    <a:pt x="912" y="471"/>
                    <a:pt x="1016" y="723"/>
                    <a:pt x="869" y="870"/>
                  </a:cubicBezTo>
                  <a:cubicBezTo>
                    <a:pt x="821" y="918"/>
                    <a:pt x="762" y="940"/>
                    <a:pt x="705" y="940"/>
                  </a:cubicBezTo>
                  <a:cubicBezTo>
                    <a:pt x="584" y="940"/>
                    <a:pt x="469" y="846"/>
                    <a:pt x="469" y="705"/>
                  </a:cubicBezTo>
                  <a:cubicBezTo>
                    <a:pt x="469" y="575"/>
                    <a:pt x="573" y="471"/>
                    <a:pt x="703" y="471"/>
                  </a:cubicBezTo>
                  <a:close/>
                  <a:moveTo>
                    <a:pt x="708" y="0"/>
                  </a:moveTo>
                  <a:cubicBezTo>
                    <a:pt x="347" y="0"/>
                    <a:pt x="0" y="281"/>
                    <a:pt x="0" y="705"/>
                  </a:cubicBezTo>
                  <a:cubicBezTo>
                    <a:pt x="0" y="1094"/>
                    <a:pt x="314" y="1407"/>
                    <a:pt x="703" y="1411"/>
                  </a:cubicBezTo>
                  <a:cubicBezTo>
                    <a:pt x="1330" y="1411"/>
                    <a:pt x="1643" y="651"/>
                    <a:pt x="1200" y="208"/>
                  </a:cubicBezTo>
                  <a:cubicBezTo>
                    <a:pt x="1057" y="64"/>
                    <a:pt x="881" y="0"/>
                    <a:pt x="7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14"/>
            <p:cNvSpPr/>
            <p:nvPr/>
          </p:nvSpPr>
          <p:spPr>
            <a:xfrm>
              <a:off x="7314709" y="2589681"/>
              <a:ext cx="42250" cy="36310"/>
            </a:xfrm>
            <a:custGeom>
              <a:rect b="b" l="l" r="r" t="t"/>
              <a:pathLst>
                <a:path extrusionOk="0" h="1412" w="1643">
                  <a:moveTo>
                    <a:pt x="938" y="468"/>
                  </a:moveTo>
                  <a:cubicBezTo>
                    <a:pt x="1059" y="468"/>
                    <a:pt x="1174" y="563"/>
                    <a:pt x="1174" y="707"/>
                  </a:cubicBezTo>
                  <a:cubicBezTo>
                    <a:pt x="1174" y="836"/>
                    <a:pt x="1070" y="941"/>
                    <a:pt x="940" y="941"/>
                  </a:cubicBezTo>
                  <a:cubicBezTo>
                    <a:pt x="731" y="941"/>
                    <a:pt x="627" y="685"/>
                    <a:pt x="775" y="537"/>
                  </a:cubicBezTo>
                  <a:cubicBezTo>
                    <a:pt x="822" y="490"/>
                    <a:pt x="881" y="468"/>
                    <a:pt x="938" y="468"/>
                  </a:cubicBezTo>
                  <a:close/>
                  <a:moveTo>
                    <a:pt x="940" y="1"/>
                  </a:moveTo>
                  <a:cubicBezTo>
                    <a:pt x="314" y="1"/>
                    <a:pt x="0" y="761"/>
                    <a:pt x="443" y="1204"/>
                  </a:cubicBezTo>
                  <a:cubicBezTo>
                    <a:pt x="587" y="1347"/>
                    <a:pt x="763" y="1411"/>
                    <a:pt x="935" y="1411"/>
                  </a:cubicBezTo>
                  <a:cubicBezTo>
                    <a:pt x="1297" y="1411"/>
                    <a:pt x="1643" y="1131"/>
                    <a:pt x="1643" y="707"/>
                  </a:cubicBezTo>
                  <a:cubicBezTo>
                    <a:pt x="1643" y="318"/>
                    <a:pt x="1329" y="1"/>
                    <a:pt x="9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14"/>
            <p:cNvSpPr/>
            <p:nvPr/>
          </p:nvSpPr>
          <p:spPr>
            <a:xfrm>
              <a:off x="7392522" y="2601998"/>
              <a:ext cx="70331" cy="60327"/>
            </a:xfrm>
            <a:custGeom>
              <a:rect b="b" l="l" r="r" t="t"/>
              <a:pathLst>
                <a:path extrusionOk="0" h="2346" w="2735">
                  <a:moveTo>
                    <a:pt x="1171" y="469"/>
                  </a:moveTo>
                  <a:cubicBezTo>
                    <a:pt x="1798" y="469"/>
                    <a:pt x="2111" y="1225"/>
                    <a:pt x="1668" y="1672"/>
                  </a:cubicBezTo>
                  <a:cubicBezTo>
                    <a:pt x="1525" y="1815"/>
                    <a:pt x="1350" y="1879"/>
                    <a:pt x="1177" y="1879"/>
                  </a:cubicBezTo>
                  <a:cubicBezTo>
                    <a:pt x="814" y="1879"/>
                    <a:pt x="465" y="1596"/>
                    <a:pt x="465" y="1171"/>
                  </a:cubicBezTo>
                  <a:cubicBezTo>
                    <a:pt x="465" y="786"/>
                    <a:pt x="782" y="469"/>
                    <a:pt x="1171" y="469"/>
                  </a:cubicBezTo>
                  <a:close/>
                  <a:moveTo>
                    <a:pt x="1178" y="1"/>
                  </a:moveTo>
                  <a:cubicBezTo>
                    <a:pt x="577" y="1"/>
                    <a:pt x="0" y="468"/>
                    <a:pt x="0" y="1175"/>
                  </a:cubicBezTo>
                  <a:cubicBezTo>
                    <a:pt x="0" y="1820"/>
                    <a:pt x="522" y="2342"/>
                    <a:pt x="1171" y="2346"/>
                  </a:cubicBezTo>
                  <a:cubicBezTo>
                    <a:pt x="2212" y="2346"/>
                    <a:pt x="2734" y="1085"/>
                    <a:pt x="1996" y="347"/>
                  </a:cubicBezTo>
                  <a:cubicBezTo>
                    <a:pt x="1758" y="108"/>
                    <a:pt x="1465" y="1"/>
                    <a:pt x="117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14"/>
            <p:cNvSpPr/>
            <p:nvPr/>
          </p:nvSpPr>
          <p:spPr>
            <a:xfrm>
              <a:off x="7368325" y="2505490"/>
              <a:ext cx="70433" cy="60327"/>
            </a:xfrm>
            <a:custGeom>
              <a:rect b="b" l="l" r="r" t="t"/>
              <a:pathLst>
                <a:path extrusionOk="0" h="2346" w="2739">
                  <a:moveTo>
                    <a:pt x="1172" y="468"/>
                  </a:moveTo>
                  <a:cubicBezTo>
                    <a:pt x="1798" y="468"/>
                    <a:pt x="2112" y="1228"/>
                    <a:pt x="1669" y="1672"/>
                  </a:cubicBezTo>
                  <a:cubicBezTo>
                    <a:pt x="1525" y="1815"/>
                    <a:pt x="1349" y="1879"/>
                    <a:pt x="1177" y="1879"/>
                  </a:cubicBezTo>
                  <a:cubicBezTo>
                    <a:pt x="815" y="1879"/>
                    <a:pt x="469" y="1598"/>
                    <a:pt x="469" y="1174"/>
                  </a:cubicBezTo>
                  <a:cubicBezTo>
                    <a:pt x="469" y="785"/>
                    <a:pt x="783" y="468"/>
                    <a:pt x="1172" y="468"/>
                  </a:cubicBezTo>
                  <a:close/>
                  <a:moveTo>
                    <a:pt x="1180" y="0"/>
                  </a:moveTo>
                  <a:cubicBezTo>
                    <a:pt x="578" y="0"/>
                    <a:pt x="1" y="468"/>
                    <a:pt x="1" y="1174"/>
                  </a:cubicBezTo>
                  <a:cubicBezTo>
                    <a:pt x="4" y="1819"/>
                    <a:pt x="527" y="2342"/>
                    <a:pt x="1172" y="2345"/>
                  </a:cubicBezTo>
                  <a:cubicBezTo>
                    <a:pt x="2216" y="2345"/>
                    <a:pt x="2739" y="1084"/>
                    <a:pt x="2000" y="346"/>
                  </a:cubicBezTo>
                  <a:cubicBezTo>
                    <a:pt x="1761" y="107"/>
                    <a:pt x="1468" y="0"/>
                    <a:pt x="11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14"/>
            <p:cNvSpPr/>
            <p:nvPr/>
          </p:nvSpPr>
          <p:spPr>
            <a:xfrm>
              <a:off x="7459304" y="2431662"/>
              <a:ext cx="70433" cy="60327"/>
            </a:xfrm>
            <a:custGeom>
              <a:rect b="b" l="l" r="r" t="t"/>
              <a:pathLst>
                <a:path extrusionOk="0" h="2346" w="2739">
                  <a:moveTo>
                    <a:pt x="1571" y="467"/>
                  </a:moveTo>
                  <a:cubicBezTo>
                    <a:pt x="1743" y="467"/>
                    <a:pt x="1918" y="531"/>
                    <a:pt x="2061" y="674"/>
                  </a:cubicBezTo>
                  <a:cubicBezTo>
                    <a:pt x="2504" y="1120"/>
                    <a:pt x="2191" y="1877"/>
                    <a:pt x="1564" y="1877"/>
                  </a:cubicBezTo>
                  <a:cubicBezTo>
                    <a:pt x="1175" y="1877"/>
                    <a:pt x="861" y="1560"/>
                    <a:pt x="861" y="1174"/>
                  </a:cubicBezTo>
                  <a:cubicBezTo>
                    <a:pt x="861" y="750"/>
                    <a:pt x="1209" y="467"/>
                    <a:pt x="1571" y="467"/>
                  </a:cubicBezTo>
                  <a:close/>
                  <a:moveTo>
                    <a:pt x="1558" y="0"/>
                  </a:moveTo>
                  <a:cubicBezTo>
                    <a:pt x="1270" y="0"/>
                    <a:pt x="977" y="107"/>
                    <a:pt x="739" y="346"/>
                  </a:cubicBezTo>
                  <a:cubicBezTo>
                    <a:pt x="0" y="1084"/>
                    <a:pt x="523" y="2345"/>
                    <a:pt x="1567" y="2345"/>
                  </a:cubicBezTo>
                  <a:cubicBezTo>
                    <a:pt x="2212" y="2342"/>
                    <a:pt x="2735" y="1819"/>
                    <a:pt x="2738" y="1174"/>
                  </a:cubicBezTo>
                  <a:cubicBezTo>
                    <a:pt x="2738" y="468"/>
                    <a:pt x="2159" y="0"/>
                    <a:pt x="15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14"/>
            <p:cNvSpPr/>
            <p:nvPr/>
          </p:nvSpPr>
          <p:spPr>
            <a:xfrm>
              <a:off x="7257724" y="2364778"/>
              <a:ext cx="329795" cy="329692"/>
            </a:xfrm>
            <a:custGeom>
              <a:rect b="b" l="l" r="r" t="t"/>
              <a:pathLst>
                <a:path extrusionOk="0" h="12821" w="12825">
                  <a:moveTo>
                    <a:pt x="6413" y="0"/>
                  </a:moveTo>
                  <a:cubicBezTo>
                    <a:pt x="2875" y="0"/>
                    <a:pt x="1" y="2875"/>
                    <a:pt x="1" y="6409"/>
                  </a:cubicBezTo>
                  <a:cubicBezTo>
                    <a:pt x="1" y="9946"/>
                    <a:pt x="2875" y="12821"/>
                    <a:pt x="6413" y="12821"/>
                  </a:cubicBezTo>
                  <a:cubicBezTo>
                    <a:pt x="7944" y="12821"/>
                    <a:pt x="9424" y="12270"/>
                    <a:pt x="10584" y="11272"/>
                  </a:cubicBezTo>
                  <a:cubicBezTo>
                    <a:pt x="10780" y="11113"/>
                    <a:pt x="10625" y="10851"/>
                    <a:pt x="10434" y="10851"/>
                  </a:cubicBezTo>
                  <a:cubicBezTo>
                    <a:pt x="10383" y="10851"/>
                    <a:pt x="10329" y="10870"/>
                    <a:pt x="10278" y="10915"/>
                  </a:cubicBezTo>
                  <a:cubicBezTo>
                    <a:pt x="9205" y="11841"/>
                    <a:pt x="7832" y="12353"/>
                    <a:pt x="6413" y="12353"/>
                  </a:cubicBezTo>
                  <a:cubicBezTo>
                    <a:pt x="3135" y="12353"/>
                    <a:pt x="469" y="9687"/>
                    <a:pt x="469" y="6409"/>
                  </a:cubicBezTo>
                  <a:cubicBezTo>
                    <a:pt x="469" y="3131"/>
                    <a:pt x="3135" y="465"/>
                    <a:pt x="6413" y="465"/>
                  </a:cubicBezTo>
                  <a:cubicBezTo>
                    <a:pt x="9691" y="465"/>
                    <a:pt x="12357" y="3131"/>
                    <a:pt x="12357" y="6409"/>
                  </a:cubicBezTo>
                  <a:cubicBezTo>
                    <a:pt x="12353" y="7828"/>
                    <a:pt x="11845" y="9200"/>
                    <a:pt x="10919" y="10278"/>
                  </a:cubicBezTo>
                  <a:cubicBezTo>
                    <a:pt x="10774" y="10453"/>
                    <a:pt x="10931" y="10665"/>
                    <a:pt x="11105" y="10665"/>
                  </a:cubicBezTo>
                  <a:cubicBezTo>
                    <a:pt x="11164" y="10665"/>
                    <a:pt x="11224" y="10641"/>
                    <a:pt x="11276" y="10584"/>
                  </a:cubicBezTo>
                  <a:cubicBezTo>
                    <a:pt x="12274" y="9420"/>
                    <a:pt x="12825" y="7940"/>
                    <a:pt x="12825" y="6409"/>
                  </a:cubicBezTo>
                  <a:cubicBezTo>
                    <a:pt x="12825" y="2875"/>
                    <a:pt x="9947" y="0"/>
                    <a:pt x="64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14"/>
            <p:cNvSpPr/>
            <p:nvPr/>
          </p:nvSpPr>
          <p:spPr>
            <a:xfrm>
              <a:off x="7311083" y="2424565"/>
              <a:ext cx="82931" cy="76502"/>
            </a:xfrm>
            <a:custGeom>
              <a:rect b="b" l="l" r="r" t="t"/>
              <a:pathLst>
                <a:path extrusionOk="0" h="2975" w="3225">
                  <a:moveTo>
                    <a:pt x="1742" y="1"/>
                  </a:moveTo>
                  <a:cubicBezTo>
                    <a:pt x="1643" y="1"/>
                    <a:pt x="1543" y="11"/>
                    <a:pt x="1442" y="31"/>
                  </a:cubicBezTo>
                  <a:cubicBezTo>
                    <a:pt x="519" y="218"/>
                    <a:pt x="1" y="1202"/>
                    <a:pt x="372" y="2066"/>
                  </a:cubicBezTo>
                  <a:cubicBezTo>
                    <a:pt x="415" y="2166"/>
                    <a:pt x="495" y="2207"/>
                    <a:pt x="576" y="2207"/>
                  </a:cubicBezTo>
                  <a:cubicBezTo>
                    <a:pt x="725" y="2207"/>
                    <a:pt x="875" y="2067"/>
                    <a:pt x="800" y="1883"/>
                  </a:cubicBezTo>
                  <a:cubicBezTo>
                    <a:pt x="613" y="1436"/>
                    <a:pt x="768" y="917"/>
                    <a:pt x="1171" y="647"/>
                  </a:cubicBezTo>
                  <a:cubicBezTo>
                    <a:pt x="1343" y="530"/>
                    <a:pt x="1540" y="473"/>
                    <a:pt x="1736" y="473"/>
                  </a:cubicBezTo>
                  <a:cubicBezTo>
                    <a:pt x="1998" y="473"/>
                    <a:pt x="2258" y="574"/>
                    <a:pt x="2454" y="770"/>
                  </a:cubicBezTo>
                  <a:cubicBezTo>
                    <a:pt x="2800" y="1115"/>
                    <a:pt x="2850" y="1652"/>
                    <a:pt x="2580" y="2056"/>
                  </a:cubicBezTo>
                  <a:cubicBezTo>
                    <a:pt x="2387" y="2343"/>
                    <a:pt x="2069" y="2504"/>
                    <a:pt x="1739" y="2504"/>
                  </a:cubicBezTo>
                  <a:cubicBezTo>
                    <a:pt x="1605" y="2504"/>
                    <a:pt x="1470" y="2478"/>
                    <a:pt x="1341" y="2423"/>
                  </a:cubicBezTo>
                  <a:cubicBezTo>
                    <a:pt x="1308" y="2410"/>
                    <a:pt x="1276" y="2404"/>
                    <a:pt x="1247" y="2404"/>
                  </a:cubicBezTo>
                  <a:cubicBezTo>
                    <a:pt x="1021" y="2404"/>
                    <a:pt x="912" y="2744"/>
                    <a:pt x="1161" y="2855"/>
                  </a:cubicBezTo>
                  <a:cubicBezTo>
                    <a:pt x="1352" y="2937"/>
                    <a:pt x="1548" y="2974"/>
                    <a:pt x="1740" y="2974"/>
                  </a:cubicBezTo>
                  <a:cubicBezTo>
                    <a:pt x="2522" y="2974"/>
                    <a:pt x="3225" y="2343"/>
                    <a:pt x="3225" y="1486"/>
                  </a:cubicBezTo>
                  <a:cubicBezTo>
                    <a:pt x="3225" y="649"/>
                    <a:pt x="2542" y="1"/>
                    <a:pt x="17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8" name="Google Shape;7838;p114"/>
          <p:cNvGrpSpPr/>
          <p:nvPr/>
        </p:nvGrpSpPr>
        <p:grpSpPr>
          <a:xfrm>
            <a:off x="2162606" y="2433874"/>
            <a:ext cx="379733" cy="192425"/>
            <a:chOff x="2162606" y="2433874"/>
            <a:chExt cx="379733" cy="192425"/>
          </a:xfrm>
        </p:grpSpPr>
        <p:sp>
          <p:nvSpPr>
            <p:cNvPr id="7839" name="Google Shape;7839;p114"/>
            <p:cNvSpPr/>
            <p:nvPr/>
          </p:nvSpPr>
          <p:spPr>
            <a:xfrm>
              <a:off x="2162606" y="2433874"/>
              <a:ext cx="379733" cy="192425"/>
            </a:xfrm>
            <a:custGeom>
              <a:rect b="b" l="l" r="r" t="t"/>
              <a:pathLst>
                <a:path extrusionOk="0" h="7483" w="14767">
                  <a:moveTo>
                    <a:pt x="7802" y="469"/>
                  </a:moveTo>
                  <a:cubicBezTo>
                    <a:pt x="9589" y="469"/>
                    <a:pt x="11288" y="1593"/>
                    <a:pt x="11885" y="3437"/>
                  </a:cubicBezTo>
                  <a:lnTo>
                    <a:pt x="7818" y="3437"/>
                  </a:lnTo>
                  <a:cubicBezTo>
                    <a:pt x="7929" y="2980"/>
                    <a:pt x="8336" y="2655"/>
                    <a:pt x="8808" y="2655"/>
                  </a:cubicBezTo>
                  <a:lnTo>
                    <a:pt x="9835" y="2655"/>
                  </a:lnTo>
                  <a:cubicBezTo>
                    <a:pt x="9965" y="2655"/>
                    <a:pt x="10069" y="2551"/>
                    <a:pt x="10069" y="2421"/>
                  </a:cubicBezTo>
                  <a:cubicBezTo>
                    <a:pt x="10069" y="2292"/>
                    <a:pt x="9965" y="2187"/>
                    <a:pt x="9835" y="2187"/>
                  </a:cubicBezTo>
                  <a:lnTo>
                    <a:pt x="8808" y="2187"/>
                  </a:lnTo>
                  <a:cubicBezTo>
                    <a:pt x="8077" y="2187"/>
                    <a:pt x="7457" y="2717"/>
                    <a:pt x="7342" y="3437"/>
                  </a:cubicBezTo>
                  <a:lnTo>
                    <a:pt x="1247" y="3437"/>
                  </a:lnTo>
                  <a:lnTo>
                    <a:pt x="2169" y="2936"/>
                  </a:lnTo>
                  <a:lnTo>
                    <a:pt x="3333" y="2306"/>
                  </a:lnTo>
                  <a:cubicBezTo>
                    <a:pt x="3408" y="2266"/>
                    <a:pt x="3455" y="2187"/>
                    <a:pt x="3455" y="2101"/>
                  </a:cubicBezTo>
                  <a:lnTo>
                    <a:pt x="3455" y="833"/>
                  </a:lnTo>
                  <a:cubicBezTo>
                    <a:pt x="3455" y="638"/>
                    <a:pt x="3610" y="483"/>
                    <a:pt x="3801" y="483"/>
                  </a:cubicBezTo>
                  <a:cubicBezTo>
                    <a:pt x="3996" y="483"/>
                    <a:pt x="4150" y="638"/>
                    <a:pt x="4150" y="833"/>
                  </a:cubicBezTo>
                  <a:lnTo>
                    <a:pt x="4150" y="1470"/>
                  </a:lnTo>
                  <a:cubicBezTo>
                    <a:pt x="4150" y="1606"/>
                    <a:pt x="4261" y="1703"/>
                    <a:pt x="4385" y="1703"/>
                  </a:cubicBezTo>
                  <a:cubicBezTo>
                    <a:pt x="4422" y="1703"/>
                    <a:pt x="4460" y="1695"/>
                    <a:pt x="4496" y="1676"/>
                  </a:cubicBezTo>
                  <a:lnTo>
                    <a:pt x="5764" y="988"/>
                  </a:lnTo>
                  <a:cubicBezTo>
                    <a:pt x="6418" y="634"/>
                    <a:pt x="7116" y="469"/>
                    <a:pt x="7802" y="469"/>
                  </a:cubicBezTo>
                  <a:close/>
                  <a:moveTo>
                    <a:pt x="7826" y="0"/>
                  </a:moveTo>
                  <a:cubicBezTo>
                    <a:pt x="7821" y="0"/>
                    <a:pt x="7816" y="1"/>
                    <a:pt x="7810" y="1"/>
                  </a:cubicBezTo>
                  <a:cubicBezTo>
                    <a:pt x="7018" y="1"/>
                    <a:pt x="6240" y="199"/>
                    <a:pt x="5545" y="573"/>
                  </a:cubicBezTo>
                  <a:lnTo>
                    <a:pt x="4622" y="1074"/>
                  </a:lnTo>
                  <a:lnTo>
                    <a:pt x="4622" y="833"/>
                  </a:lnTo>
                  <a:cubicBezTo>
                    <a:pt x="4612" y="390"/>
                    <a:pt x="4248" y="33"/>
                    <a:pt x="3805" y="33"/>
                  </a:cubicBezTo>
                  <a:cubicBezTo>
                    <a:pt x="3362" y="33"/>
                    <a:pt x="3001" y="390"/>
                    <a:pt x="2991" y="833"/>
                  </a:cubicBezTo>
                  <a:lnTo>
                    <a:pt x="2991" y="1960"/>
                  </a:lnTo>
                  <a:lnTo>
                    <a:pt x="2295" y="2335"/>
                  </a:lnTo>
                  <a:lnTo>
                    <a:pt x="2295" y="1456"/>
                  </a:lnTo>
                  <a:cubicBezTo>
                    <a:pt x="2295" y="1319"/>
                    <a:pt x="2378" y="1193"/>
                    <a:pt x="2508" y="1139"/>
                  </a:cubicBezTo>
                  <a:cubicBezTo>
                    <a:pt x="2627" y="1085"/>
                    <a:pt x="2684" y="948"/>
                    <a:pt x="2630" y="829"/>
                  </a:cubicBezTo>
                  <a:cubicBezTo>
                    <a:pt x="2593" y="741"/>
                    <a:pt x="2508" y="686"/>
                    <a:pt x="2417" y="686"/>
                  </a:cubicBezTo>
                  <a:cubicBezTo>
                    <a:pt x="2386" y="686"/>
                    <a:pt x="2355" y="693"/>
                    <a:pt x="2324" y="707"/>
                  </a:cubicBezTo>
                  <a:cubicBezTo>
                    <a:pt x="2022" y="833"/>
                    <a:pt x="1827" y="1128"/>
                    <a:pt x="1827" y="1456"/>
                  </a:cubicBezTo>
                  <a:lnTo>
                    <a:pt x="1827" y="2591"/>
                  </a:lnTo>
                  <a:lnTo>
                    <a:pt x="267" y="3437"/>
                  </a:lnTo>
                  <a:lnTo>
                    <a:pt x="213" y="3466"/>
                  </a:lnTo>
                  <a:lnTo>
                    <a:pt x="210" y="3470"/>
                  </a:lnTo>
                  <a:cubicBezTo>
                    <a:pt x="1" y="3588"/>
                    <a:pt x="83" y="3905"/>
                    <a:pt x="325" y="3909"/>
                  </a:cubicBezTo>
                  <a:lnTo>
                    <a:pt x="13661" y="3909"/>
                  </a:lnTo>
                  <a:cubicBezTo>
                    <a:pt x="13667" y="3909"/>
                    <a:pt x="13674" y="3909"/>
                    <a:pt x="13680" y="3909"/>
                  </a:cubicBezTo>
                  <a:cubicBezTo>
                    <a:pt x="14042" y="3909"/>
                    <a:pt x="14338" y="4204"/>
                    <a:pt x="14338" y="4568"/>
                  </a:cubicBezTo>
                  <a:cubicBezTo>
                    <a:pt x="14338" y="4935"/>
                    <a:pt x="14039" y="5228"/>
                    <a:pt x="13674" y="5228"/>
                  </a:cubicBezTo>
                  <a:cubicBezTo>
                    <a:pt x="13669" y="5228"/>
                    <a:pt x="13665" y="5228"/>
                    <a:pt x="13661" y="5227"/>
                  </a:cubicBezTo>
                  <a:lnTo>
                    <a:pt x="5105" y="5227"/>
                  </a:lnTo>
                  <a:cubicBezTo>
                    <a:pt x="4493" y="5238"/>
                    <a:pt x="3999" y="5739"/>
                    <a:pt x="3999" y="6355"/>
                  </a:cubicBezTo>
                  <a:cubicBezTo>
                    <a:pt x="3999" y="6971"/>
                    <a:pt x="4493" y="7472"/>
                    <a:pt x="5105" y="7483"/>
                  </a:cubicBezTo>
                  <a:lnTo>
                    <a:pt x="9777" y="7483"/>
                  </a:lnTo>
                  <a:cubicBezTo>
                    <a:pt x="9907" y="7483"/>
                    <a:pt x="10011" y="7378"/>
                    <a:pt x="10011" y="7248"/>
                  </a:cubicBezTo>
                  <a:cubicBezTo>
                    <a:pt x="10011" y="7119"/>
                    <a:pt x="9907" y="7014"/>
                    <a:pt x="9777" y="7014"/>
                  </a:cubicBezTo>
                  <a:lnTo>
                    <a:pt x="5105" y="7014"/>
                  </a:lnTo>
                  <a:cubicBezTo>
                    <a:pt x="4745" y="7003"/>
                    <a:pt x="4460" y="6712"/>
                    <a:pt x="4460" y="6355"/>
                  </a:cubicBezTo>
                  <a:cubicBezTo>
                    <a:pt x="4460" y="5998"/>
                    <a:pt x="4745" y="5703"/>
                    <a:pt x="5105" y="5696"/>
                  </a:cubicBezTo>
                  <a:lnTo>
                    <a:pt x="13661" y="5696"/>
                  </a:lnTo>
                  <a:cubicBezTo>
                    <a:pt x="14273" y="5681"/>
                    <a:pt x="14766" y="5181"/>
                    <a:pt x="14766" y="4568"/>
                  </a:cubicBezTo>
                  <a:cubicBezTo>
                    <a:pt x="14766" y="3952"/>
                    <a:pt x="14273" y="3452"/>
                    <a:pt x="13661" y="3437"/>
                  </a:cubicBezTo>
                  <a:lnTo>
                    <a:pt x="12378" y="3437"/>
                  </a:lnTo>
                  <a:cubicBezTo>
                    <a:pt x="12101" y="2490"/>
                    <a:pt x="11539" y="1647"/>
                    <a:pt x="10764" y="1031"/>
                  </a:cubicBezTo>
                  <a:cubicBezTo>
                    <a:pt x="9929" y="364"/>
                    <a:pt x="8894" y="0"/>
                    <a:pt x="78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14"/>
            <p:cNvSpPr/>
            <p:nvPr/>
          </p:nvSpPr>
          <p:spPr>
            <a:xfrm>
              <a:off x="2327593" y="2483992"/>
              <a:ext cx="12060" cy="12060"/>
            </a:xfrm>
            <a:custGeom>
              <a:rect b="b" l="l" r="r" t="t"/>
              <a:pathLst>
                <a:path extrusionOk="0" h="469" w="469">
                  <a:moveTo>
                    <a:pt x="234" y="0"/>
                  </a:moveTo>
                  <a:cubicBezTo>
                    <a:pt x="105" y="0"/>
                    <a:pt x="0" y="105"/>
                    <a:pt x="0" y="235"/>
                  </a:cubicBezTo>
                  <a:cubicBezTo>
                    <a:pt x="0" y="364"/>
                    <a:pt x="105" y="469"/>
                    <a:pt x="234" y="469"/>
                  </a:cubicBezTo>
                  <a:cubicBezTo>
                    <a:pt x="364" y="469"/>
                    <a:pt x="469" y="364"/>
                    <a:pt x="469" y="235"/>
                  </a:cubicBezTo>
                  <a:cubicBezTo>
                    <a:pt x="469" y="105"/>
                    <a:pt x="364" y="0"/>
                    <a:pt x="2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14"/>
            <p:cNvSpPr/>
            <p:nvPr/>
          </p:nvSpPr>
          <p:spPr>
            <a:xfrm>
              <a:off x="2350839" y="2463986"/>
              <a:ext cx="12163" cy="12060"/>
            </a:xfrm>
            <a:custGeom>
              <a:rect b="b" l="l" r="r" t="t"/>
              <a:pathLst>
                <a:path extrusionOk="0" h="469" w="473">
                  <a:moveTo>
                    <a:pt x="235" y="0"/>
                  </a:moveTo>
                  <a:cubicBezTo>
                    <a:pt x="109" y="0"/>
                    <a:pt x="1" y="105"/>
                    <a:pt x="1" y="234"/>
                  </a:cubicBezTo>
                  <a:cubicBezTo>
                    <a:pt x="1" y="364"/>
                    <a:pt x="109" y="469"/>
                    <a:pt x="235" y="469"/>
                  </a:cubicBezTo>
                  <a:cubicBezTo>
                    <a:pt x="364" y="469"/>
                    <a:pt x="472" y="364"/>
                    <a:pt x="472" y="234"/>
                  </a:cubicBezTo>
                  <a:cubicBezTo>
                    <a:pt x="472" y="105"/>
                    <a:pt x="364" y="0"/>
                    <a:pt x="2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114"/>
          <p:cNvGrpSpPr/>
          <p:nvPr/>
        </p:nvGrpSpPr>
        <p:grpSpPr>
          <a:xfrm>
            <a:off x="3430381" y="2341377"/>
            <a:ext cx="380299" cy="378165"/>
            <a:chOff x="3430381" y="2341377"/>
            <a:chExt cx="380299" cy="378165"/>
          </a:xfrm>
        </p:grpSpPr>
        <p:sp>
          <p:nvSpPr>
            <p:cNvPr id="7843" name="Google Shape;7843;p114"/>
            <p:cNvSpPr/>
            <p:nvPr/>
          </p:nvSpPr>
          <p:spPr>
            <a:xfrm>
              <a:off x="3430381" y="2341377"/>
              <a:ext cx="380299" cy="378165"/>
            </a:xfrm>
            <a:custGeom>
              <a:rect b="b" l="l" r="r" t="t"/>
              <a:pathLst>
                <a:path extrusionOk="0" h="14706" w="14789">
                  <a:moveTo>
                    <a:pt x="2796" y="564"/>
                  </a:moveTo>
                  <a:lnTo>
                    <a:pt x="4374" y="2142"/>
                  </a:lnTo>
                  <a:lnTo>
                    <a:pt x="3794" y="2722"/>
                  </a:lnTo>
                  <a:lnTo>
                    <a:pt x="3052" y="3471"/>
                  </a:lnTo>
                  <a:lnTo>
                    <a:pt x="2468" y="4051"/>
                  </a:lnTo>
                  <a:lnTo>
                    <a:pt x="894" y="2474"/>
                  </a:lnTo>
                  <a:lnTo>
                    <a:pt x="891" y="2476"/>
                  </a:lnTo>
                  <a:lnTo>
                    <a:pt x="891" y="2476"/>
                  </a:lnTo>
                  <a:lnTo>
                    <a:pt x="1305" y="2063"/>
                  </a:lnTo>
                  <a:lnTo>
                    <a:pt x="2386" y="3144"/>
                  </a:lnTo>
                  <a:cubicBezTo>
                    <a:pt x="2437" y="3194"/>
                    <a:pt x="2494" y="3215"/>
                    <a:pt x="2549" y="3215"/>
                  </a:cubicBezTo>
                  <a:cubicBezTo>
                    <a:pt x="2732" y="3215"/>
                    <a:pt x="2889" y="2978"/>
                    <a:pt x="2717" y="2809"/>
                  </a:cubicBezTo>
                  <a:lnTo>
                    <a:pt x="1636" y="1728"/>
                  </a:lnTo>
                  <a:lnTo>
                    <a:pt x="2051" y="1310"/>
                  </a:lnTo>
                  <a:lnTo>
                    <a:pt x="3131" y="2391"/>
                  </a:lnTo>
                  <a:cubicBezTo>
                    <a:pt x="3184" y="2443"/>
                    <a:pt x="3242" y="2465"/>
                    <a:pt x="3297" y="2465"/>
                  </a:cubicBezTo>
                  <a:cubicBezTo>
                    <a:pt x="3479" y="2465"/>
                    <a:pt x="3634" y="2230"/>
                    <a:pt x="3463" y="2059"/>
                  </a:cubicBezTo>
                  <a:lnTo>
                    <a:pt x="2382" y="979"/>
                  </a:lnTo>
                  <a:lnTo>
                    <a:pt x="2796" y="564"/>
                  </a:lnTo>
                  <a:close/>
                  <a:moveTo>
                    <a:pt x="4709" y="2477"/>
                  </a:moveTo>
                  <a:lnTo>
                    <a:pt x="6283" y="4051"/>
                  </a:lnTo>
                  <a:lnTo>
                    <a:pt x="5869" y="4466"/>
                  </a:lnTo>
                  <a:lnTo>
                    <a:pt x="4291" y="2891"/>
                  </a:lnTo>
                  <a:lnTo>
                    <a:pt x="4709" y="2477"/>
                  </a:lnTo>
                  <a:close/>
                  <a:moveTo>
                    <a:pt x="3960" y="3223"/>
                  </a:moveTo>
                  <a:lnTo>
                    <a:pt x="5538" y="4797"/>
                  </a:lnTo>
                  <a:lnTo>
                    <a:pt x="5329" y="5006"/>
                  </a:lnTo>
                  <a:lnTo>
                    <a:pt x="5123" y="5211"/>
                  </a:lnTo>
                  <a:lnTo>
                    <a:pt x="3546" y="3637"/>
                  </a:lnTo>
                  <a:lnTo>
                    <a:pt x="3960" y="3223"/>
                  </a:lnTo>
                  <a:close/>
                  <a:moveTo>
                    <a:pt x="10840" y="2629"/>
                  </a:moveTo>
                  <a:lnTo>
                    <a:pt x="11345" y="2675"/>
                  </a:lnTo>
                  <a:cubicBezTo>
                    <a:pt x="11424" y="2686"/>
                    <a:pt x="11499" y="2722"/>
                    <a:pt x="11561" y="2776"/>
                  </a:cubicBezTo>
                  <a:lnTo>
                    <a:pt x="11997" y="3208"/>
                  </a:lnTo>
                  <a:cubicBezTo>
                    <a:pt x="12047" y="3273"/>
                    <a:pt x="12083" y="3345"/>
                    <a:pt x="12097" y="3428"/>
                  </a:cubicBezTo>
                  <a:lnTo>
                    <a:pt x="12188" y="4462"/>
                  </a:lnTo>
                  <a:lnTo>
                    <a:pt x="11323" y="5327"/>
                  </a:lnTo>
                  <a:lnTo>
                    <a:pt x="9446" y="3446"/>
                  </a:lnTo>
                  <a:lnTo>
                    <a:pt x="10217" y="2672"/>
                  </a:lnTo>
                  <a:lnTo>
                    <a:pt x="11283" y="3734"/>
                  </a:lnTo>
                  <a:cubicBezTo>
                    <a:pt x="11335" y="3787"/>
                    <a:pt x="11392" y="3809"/>
                    <a:pt x="11447" y="3809"/>
                  </a:cubicBezTo>
                  <a:cubicBezTo>
                    <a:pt x="11628" y="3809"/>
                    <a:pt x="11783" y="3574"/>
                    <a:pt x="11615" y="3403"/>
                  </a:cubicBezTo>
                  <a:lnTo>
                    <a:pt x="10840" y="2629"/>
                  </a:lnTo>
                  <a:close/>
                  <a:moveTo>
                    <a:pt x="3214" y="3969"/>
                  </a:moveTo>
                  <a:lnTo>
                    <a:pt x="4792" y="5543"/>
                  </a:lnTo>
                  <a:lnTo>
                    <a:pt x="4378" y="5961"/>
                  </a:lnTo>
                  <a:lnTo>
                    <a:pt x="2800" y="4383"/>
                  </a:lnTo>
                  <a:lnTo>
                    <a:pt x="3214" y="3969"/>
                  </a:lnTo>
                  <a:close/>
                  <a:moveTo>
                    <a:pt x="4587" y="9739"/>
                  </a:moveTo>
                  <a:lnTo>
                    <a:pt x="5141" y="10294"/>
                  </a:lnTo>
                  <a:lnTo>
                    <a:pt x="4792" y="10644"/>
                  </a:lnTo>
                  <a:cubicBezTo>
                    <a:pt x="4691" y="10521"/>
                    <a:pt x="4587" y="10406"/>
                    <a:pt x="4475" y="10294"/>
                  </a:cubicBezTo>
                  <a:cubicBezTo>
                    <a:pt x="4403" y="10219"/>
                    <a:pt x="4327" y="10147"/>
                    <a:pt x="4248" y="10078"/>
                  </a:cubicBezTo>
                  <a:lnTo>
                    <a:pt x="4587" y="9739"/>
                  </a:lnTo>
                  <a:close/>
                  <a:moveTo>
                    <a:pt x="8830" y="3497"/>
                  </a:moveTo>
                  <a:lnTo>
                    <a:pt x="11273" y="5935"/>
                  </a:lnTo>
                  <a:lnTo>
                    <a:pt x="6359" y="10849"/>
                  </a:lnTo>
                  <a:lnTo>
                    <a:pt x="3920" y="8410"/>
                  </a:lnTo>
                  <a:lnTo>
                    <a:pt x="8830" y="3497"/>
                  </a:lnTo>
                  <a:close/>
                  <a:moveTo>
                    <a:pt x="10714" y="8486"/>
                  </a:moveTo>
                  <a:lnTo>
                    <a:pt x="12292" y="10060"/>
                  </a:lnTo>
                  <a:lnTo>
                    <a:pt x="10386" y="11966"/>
                  </a:lnTo>
                  <a:lnTo>
                    <a:pt x="8809" y="10391"/>
                  </a:lnTo>
                  <a:lnTo>
                    <a:pt x="9223" y="9977"/>
                  </a:lnTo>
                  <a:lnTo>
                    <a:pt x="10304" y="11058"/>
                  </a:lnTo>
                  <a:cubicBezTo>
                    <a:pt x="10354" y="11109"/>
                    <a:pt x="10411" y="11130"/>
                    <a:pt x="10466" y="11130"/>
                  </a:cubicBezTo>
                  <a:cubicBezTo>
                    <a:pt x="10648" y="11130"/>
                    <a:pt x="10807" y="10895"/>
                    <a:pt x="10635" y="10726"/>
                  </a:cubicBezTo>
                  <a:lnTo>
                    <a:pt x="9554" y="9646"/>
                  </a:lnTo>
                  <a:lnTo>
                    <a:pt x="9763" y="9437"/>
                  </a:lnTo>
                  <a:lnTo>
                    <a:pt x="9968" y="9232"/>
                  </a:lnTo>
                  <a:lnTo>
                    <a:pt x="11049" y="10312"/>
                  </a:lnTo>
                  <a:cubicBezTo>
                    <a:pt x="11101" y="10363"/>
                    <a:pt x="11158" y="10384"/>
                    <a:pt x="11214" y="10384"/>
                  </a:cubicBezTo>
                  <a:cubicBezTo>
                    <a:pt x="11396" y="10384"/>
                    <a:pt x="11552" y="10150"/>
                    <a:pt x="11381" y="9981"/>
                  </a:cubicBezTo>
                  <a:lnTo>
                    <a:pt x="10300" y="8900"/>
                  </a:lnTo>
                  <a:lnTo>
                    <a:pt x="10714" y="8486"/>
                  </a:lnTo>
                  <a:close/>
                  <a:moveTo>
                    <a:pt x="12623" y="10395"/>
                  </a:moveTo>
                  <a:lnTo>
                    <a:pt x="14201" y="11969"/>
                  </a:lnTo>
                  <a:lnTo>
                    <a:pt x="13787" y="12384"/>
                  </a:lnTo>
                  <a:lnTo>
                    <a:pt x="12209" y="10809"/>
                  </a:lnTo>
                  <a:lnTo>
                    <a:pt x="12623" y="10395"/>
                  </a:lnTo>
                  <a:close/>
                  <a:moveTo>
                    <a:pt x="1820" y="11047"/>
                  </a:moveTo>
                  <a:lnTo>
                    <a:pt x="3718" y="12945"/>
                  </a:lnTo>
                  <a:lnTo>
                    <a:pt x="2169" y="13104"/>
                  </a:lnTo>
                  <a:lnTo>
                    <a:pt x="1662" y="12600"/>
                  </a:lnTo>
                  <a:lnTo>
                    <a:pt x="1820" y="11047"/>
                  </a:lnTo>
                  <a:close/>
                  <a:moveTo>
                    <a:pt x="11878" y="11137"/>
                  </a:moveTo>
                  <a:lnTo>
                    <a:pt x="13452" y="12715"/>
                  </a:lnTo>
                  <a:lnTo>
                    <a:pt x="13038" y="13129"/>
                  </a:lnTo>
                  <a:lnTo>
                    <a:pt x="11463" y="11555"/>
                  </a:lnTo>
                  <a:lnTo>
                    <a:pt x="11878" y="11137"/>
                  </a:lnTo>
                  <a:close/>
                  <a:moveTo>
                    <a:pt x="11132" y="11886"/>
                  </a:moveTo>
                  <a:lnTo>
                    <a:pt x="12706" y="13461"/>
                  </a:lnTo>
                  <a:lnTo>
                    <a:pt x="12292" y="13878"/>
                  </a:lnTo>
                  <a:lnTo>
                    <a:pt x="10718" y="12301"/>
                  </a:lnTo>
                  <a:lnTo>
                    <a:pt x="11132" y="11886"/>
                  </a:lnTo>
                  <a:close/>
                  <a:moveTo>
                    <a:pt x="1112" y="9361"/>
                  </a:moveTo>
                  <a:cubicBezTo>
                    <a:pt x="2068" y="9361"/>
                    <a:pt x="2999" y="9682"/>
                    <a:pt x="3751" y="10273"/>
                  </a:cubicBezTo>
                  <a:lnTo>
                    <a:pt x="3754" y="10276"/>
                  </a:lnTo>
                  <a:cubicBezTo>
                    <a:pt x="3891" y="10384"/>
                    <a:pt x="4021" y="10500"/>
                    <a:pt x="4144" y="10622"/>
                  </a:cubicBezTo>
                  <a:cubicBezTo>
                    <a:pt x="5023" y="11505"/>
                    <a:pt x="5480" y="12719"/>
                    <a:pt x="5397" y="13961"/>
                  </a:cubicBezTo>
                  <a:lnTo>
                    <a:pt x="808" y="9368"/>
                  </a:lnTo>
                  <a:cubicBezTo>
                    <a:pt x="901" y="9365"/>
                    <a:pt x="999" y="9361"/>
                    <a:pt x="1096" y="9361"/>
                  </a:cubicBezTo>
                  <a:cubicBezTo>
                    <a:pt x="1101" y="9361"/>
                    <a:pt x="1107" y="9361"/>
                    <a:pt x="1112" y="9361"/>
                  </a:cubicBezTo>
                  <a:close/>
                  <a:moveTo>
                    <a:pt x="2799" y="1"/>
                  </a:moveTo>
                  <a:cubicBezTo>
                    <a:pt x="2739" y="1"/>
                    <a:pt x="2679" y="24"/>
                    <a:pt x="2634" y="71"/>
                  </a:cubicBezTo>
                  <a:lnTo>
                    <a:pt x="394" y="2308"/>
                  </a:lnTo>
                  <a:cubicBezTo>
                    <a:pt x="303" y="2402"/>
                    <a:pt x="303" y="2549"/>
                    <a:pt x="394" y="2639"/>
                  </a:cubicBezTo>
                  <a:lnTo>
                    <a:pt x="4212" y="6458"/>
                  </a:lnTo>
                  <a:cubicBezTo>
                    <a:pt x="4257" y="6503"/>
                    <a:pt x="4316" y="6525"/>
                    <a:pt x="4376" y="6525"/>
                  </a:cubicBezTo>
                  <a:cubicBezTo>
                    <a:pt x="4436" y="6525"/>
                    <a:pt x="4497" y="6503"/>
                    <a:pt x="4543" y="6458"/>
                  </a:cubicBezTo>
                  <a:lnTo>
                    <a:pt x="5494" y="5503"/>
                  </a:lnTo>
                  <a:lnTo>
                    <a:pt x="5826" y="5835"/>
                  </a:lnTo>
                  <a:lnTo>
                    <a:pt x="3419" y="8241"/>
                  </a:lnTo>
                  <a:cubicBezTo>
                    <a:pt x="3329" y="8335"/>
                    <a:pt x="3329" y="8482"/>
                    <a:pt x="3419" y="8572"/>
                  </a:cubicBezTo>
                  <a:lnTo>
                    <a:pt x="4255" y="9408"/>
                  </a:lnTo>
                  <a:lnTo>
                    <a:pt x="3877" y="9783"/>
                  </a:lnTo>
                  <a:cubicBezTo>
                    <a:pt x="3066" y="9199"/>
                    <a:pt x="2094" y="8889"/>
                    <a:pt x="1092" y="8889"/>
                  </a:cubicBezTo>
                  <a:cubicBezTo>
                    <a:pt x="815" y="8889"/>
                    <a:pt x="534" y="8915"/>
                    <a:pt x="260" y="8965"/>
                  </a:cubicBezTo>
                  <a:cubicBezTo>
                    <a:pt x="73" y="8997"/>
                    <a:pt x="1" y="9224"/>
                    <a:pt x="134" y="9361"/>
                  </a:cubicBezTo>
                  <a:lnTo>
                    <a:pt x="1395" y="10622"/>
                  </a:lnTo>
                  <a:lnTo>
                    <a:pt x="1186" y="12665"/>
                  </a:lnTo>
                  <a:cubicBezTo>
                    <a:pt x="1179" y="12733"/>
                    <a:pt x="1204" y="12805"/>
                    <a:pt x="1254" y="12855"/>
                  </a:cubicBezTo>
                  <a:lnTo>
                    <a:pt x="1917" y="13518"/>
                  </a:lnTo>
                  <a:cubicBezTo>
                    <a:pt x="1961" y="13561"/>
                    <a:pt x="2018" y="13587"/>
                    <a:pt x="2083" y="13587"/>
                  </a:cubicBezTo>
                  <a:lnTo>
                    <a:pt x="2105" y="13587"/>
                  </a:lnTo>
                  <a:lnTo>
                    <a:pt x="4147" y="13374"/>
                  </a:lnTo>
                  <a:lnTo>
                    <a:pt x="5408" y="14635"/>
                  </a:lnTo>
                  <a:cubicBezTo>
                    <a:pt x="5457" y="14684"/>
                    <a:pt x="5517" y="14706"/>
                    <a:pt x="5576" y="14706"/>
                  </a:cubicBezTo>
                  <a:cubicBezTo>
                    <a:pt x="5682" y="14706"/>
                    <a:pt x="5783" y="14633"/>
                    <a:pt x="5804" y="14512"/>
                  </a:cubicBezTo>
                  <a:cubicBezTo>
                    <a:pt x="6020" y="13299"/>
                    <a:pt x="5757" y="12052"/>
                    <a:pt x="5077" y="11025"/>
                  </a:cubicBezTo>
                  <a:lnTo>
                    <a:pt x="5473" y="10629"/>
                  </a:lnTo>
                  <a:lnTo>
                    <a:pt x="6193" y="11350"/>
                  </a:lnTo>
                  <a:cubicBezTo>
                    <a:pt x="6240" y="11395"/>
                    <a:pt x="6300" y="11417"/>
                    <a:pt x="6360" y="11417"/>
                  </a:cubicBezTo>
                  <a:cubicBezTo>
                    <a:pt x="6420" y="11417"/>
                    <a:pt x="6480" y="11395"/>
                    <a:pt x="6525" y="11350"/>
                  </a:cubicBezTo>
                  <a:lnTo>
                    <a:pt x="8931" y="8943"/>
                  </a:lnTo>
                  <a:lnTo>
                    <a:pt x="9266" y="9275"/>
                  </a:lnTo>
                  <a:lnTo>
                    <a:pt x="8311" y="10229"/>
                  </a:lnTo>
                  <a:cubicBezTo>
                    <a:pt x="8218" y="10319"/>
                    <a:pt x="8218" y="10467"/>
                    <a:pt x="8311" y="10561"/>
                  </a:cubicBezTo>
                  <a:lnTo>
                    <a:pt x="12126" y="14376"/>
                  </a:lnTo>
                  <a:cubicBezTo>
                    <a:pt x="12173" y="14422"/>
                    <a:pt x="12233" y="14446"/>
                    <a:pt x="12293" y="14446"/>
                  </a:cubicBezTo>
                  <a:cubicBezTo>
                    <a:pt x="12353" y="14446"/>
                    <a:pt x="12413" y="14422"/>
                    <a:pt x="12458" y="14376"/>
                  </a:cubicBezTo>
                  <a:lnTo>
                    <a:pt x="14698" y="12139"/>
                  </a:lnTo>
                  <a:cubicBezTo>
                    <a:pt x="14788" y="12045"/>
                    <a:pt x="14788" y="11897"/>
                    <a:pt x="14698" y="11807"/>
                  </a:cubicBezTo>
                  <a:lnTo>
                    <a:pt x="14698" y="11804"/>
                  </a:lnTo>
                  <a:lnTo>
                    <a:pt x="10880" y="7985"/>
                  </a:lnTo>
                  <a:cubicBezTo>
                    <a:pt x="10835" y="7940"/>
                    <a:pt x="10775" y="7918"/>
                    <a:pt x="10716" y="7918"/>
                  </a:cubicBezTo>
                  <a:cubicBezTo>
                    <a:pt x="10656" y="7918"/>
                    <a:pt x="10595" y="7940"/>
                    <a:pt x="10548" y="7985"/>
                  </a:cubicBezTo>
                  <a:lnTo>
                    <a:pt x="9594" y="8940"/>
                  </a:lnTo>
                  <a:lnTo>
                    <a:pt x="9262" y="8608"/>
                  </a:lnTo>
                  <a:lnTo>
                    <a:pt x="11770" y="6101"/>
                  </a:lnTo>
                  <a:cubicBezTo>
                    <a:pt x="11860" y="6011"/>
                    <a:pt x="11860" y="5860"/>
                    <a:pt x="11770" y="5770"/>
                  </a:cubicBezTo>
                  <a:lnTo>
                    <a:pt x="11654" y="5654"/>
                  </a:lnTo>
                  <a:lnTo>
                    <a:pt x="12591" y="4714"/>
                  </a:lnTo>
                  <a:cubicBezTo>
                    <a:pt x="12641" y="4664"/>
                    <a:pt x="12667" y="4595"/>
                    <a:pt x="12659" y="4527"/>
                  </a:cubicBezTo>
                  <a:lnTo>
                    <a:pt x="12562" y="3385"/>
                  </a:lnTo>
                  <a:cubicBezTo>
                    <a:pt x="12541" y="3194"/>
                    <a:pt x="12458" y="3018"/>
                    <a:pt x="12328" y="2877"/>
                  </a:cubicBezTo>
                  <a:lnTo>
                    <a:pt x="11892" y="2441"/>
                  </a:lnTo>
                  <a:cubicBezTo>
                    <a:pt x="11752" y="2312"/>
                    <a:pt x="11572" y="2229"/>
                    <a:pt x="11381" y="2203"/>
                  </a:cubicBezTo>
                  <a:lnTo>
                    <a:pt x="10239" y="2106"/>
                  </a:lnTo>
                  <a:lnTo>
                    <a:pt x="10181" y="2106"/>
                  </a:lnTo>
                  <a:lnTo>
                    <a:pt x="10167" y="2110"/>
                  </a:lnTo>
                  <a:lnTo>
                    <a:pt x="10156" y="2110"/>
                  </a:lnTo>
                  <a:lnTo>
                    <a:pt x="10141" y="2113"/>
                  </a:lnTo>
                  <a:lnTo>
                    <a:pt x="10134" y="2117"/>
                  </a:lnTo>
                  <a:lnTo>
                    <a:pt x="10120" y="2124"/>
                  </a:lnTo>
                  <a:lnTo>
                    <a:pt x="10113" y="2128"/>
                  </a:lnTo>
                  <a:lnTo>
                    <a:pt x="10095" y="2135"/>
                  </a:lnTo>
                  <a:lnTo>
                    <a:pt x="10091" y="2139"/>
                  </a:lnTo>
                  <a:lnTo>
                    <a:pt x="10077" y="2149"/>
                  </a:lnTo>
                  <a:lnTo>
                    <a:pt x="10069" y="2153"/>
                  </a:lnTo>
                  <a:cubicBezTo>
                    <a:pt x="10062" y="2157"/>
                    <a:pt x="10059" y="2164"/>
                    <a:pt x="10051" y="2171"/>
                  </a:cubicBezTo>
                  <a:lnTo>
                    <a:pt x="9111" y="3108"/>
                  </a:lnTo>
                  <a:lnTo>
                    <a:pt x="8996" y="2992"/>
                  </a:lnTo>
                  <a:cubicBezTo>
                    <a:pt x="8949" y="2947"/>
                    <a:pt x="8889" y="2925"/>
                    <a:pt x="8829" y="2925"/>
                  </a:cubicBezTo>
                  <a:cubicBezTo>
                    <a:pt x="8769" y="2925"/>
                    <a:pt x="8709" y="2947"/>
                    <a:pt x="8664" y="2992"/>
                  </a:cubicBezTo>
                  <a:lnTo>
                    <a:pt x="6157" y="5503"/>
                  </a:lnTo>
                  <a:lnTo>
                    <a:pt x="5826" y="5172"/>
                  </a:lnTo>
                  <a:lnTo>
                    <a:pt x="6780" y="4217"/>
                  </a:lnTo>
                  <a:cubicBezTo>
                    <a:pt x="6871" y="4127"/>
                    <a:pt x="6871" y="3979"/>
                    <a:pt x="6780" y="3886"/>
                  </a:cubicBezTo>
                  <a:lnTo>
                    <a:pt x="2966" y="71"/>
                  </a:lnTo>
                  <a:cubicBezTo>
                    <a:pt x="2919" y="24"/>
                    <a:pt x="2858" y="1"/>
                    <a:pt x="279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14"/>
            <p:cNvSpPr/>
            <p:nvPr/>
          </p:nvSpPr>
          <p:spPr>
            <a:xfrm>
              <a:off x="3441155" y="2678526"/>
              <a:ext cx="34330" cy="29341"/>
            </a:xfrm>
            <a:custGeom>
              <a:rect b="b" l="l" r="r" t="t"/>
              <a:pathLst>
                <a:path extrusionOk="0" h="1141" w="1335">
                  <a:moveTo>
                    <a:pt x="338" y="0"/>
                  </a:moveTo>
                  <a:cubicBezTo>
                    <a:pt x="157" y="0"/>
                    <a:pt x="0" y="235"/>
                    <a:pt x="169" y="404"/>
                  </a:cubicBezTo>
                  <a:lnTo>
                    <a:pt x="832" y="1066"/>
                  </a:lnTo>
                  <a:cubicBezTo>
                    <a:pt x="884" y="1119"/>
                    <a:pt x="942" y="1141"/>
                    <a:pt x="998" y="1141"/>
                  </a:cubicBezTo>
                  <a:cubicBezTo>
                    <a:pt x="1180" y="1141"/>
                    <a:pt x="1334" y="906"/>
                    <a:pt x="1163" y="735"/>
                  </a:cubicBezTo>
                  <a:lnTo>
                    <a:pt x="500" y="72"/>
                  </a:lnTo>
                  <a:cubicBezTo>
                    <a:pt x="450" y="21"/>
                    <a:pt x="393" y="0"/>
                    <a:pt x="3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114"/>
          <p:cNvGrpSpPr/>
          <p:nvPr/>
        </p:nvGrpSpPr>
        <p:grpSpPr>
          <a:xfrm>
            <a:off x="2798538" y="2340606"/>
            <a:ext cx="382228" cy="377959"/>
            <a:chOff x="2798538" y="2340606"/>
            <a:chExt cx="382228" cy="377959"/>
          </a:xfrm>
        </p:grpSpPr>
        <p:sp>
          <p:nvSpPr>
            <p:cNvPr id="7846" name="Google Shape;7846;p114"/>
            <p:cNvSpPr/>
            <p:nvPr/>
          </p:nvSpPr>
          <p:spPr>
            <a:xfrm>
              <a:off x="2874680" y="2340606"/>
              <a:ext cx="191037" cy="183785"/>
            </a:xfrm>
            <a:custGeom>
              <a:rect b="b" l="l" r="r" t="t"/>
              <a:pathLst>
                <a:path extrusionOk="0" h="7147" w="7429">
                  <a:moveTo>
                    <a:pt x="3574" y="468"/>
                  </a:moveTo>
                  <a:cubicBezTo>
                    <a:pt x="4828" y="468"/>
                    <a:pt x="5962" y="1225"/>
                    <a:pt x="6442" y="2388"/>
                  </a:cubicBezTo>
                  <a:cubicBezTo>
                    <a:pt x="6924" y="3548"/>
                    <a:pt x="6658" y="4885"/>
                    <a:pt x="5768" y="5774"/>
                  </a:cubicBezTo>
                  <a:cubicBezTo>
                    <a:pt x="5175" y="6368"/>
                    <a:pt x="4379" y="6683"/>
                    <a:pt x="3571" y="6683"/>
                  </a:cubicBezTo>
                  <a:cubicBezTo>
                    <a:pt x="3171" y="6683"/>
                    <a:pt x="2769" y="6606"/>
                    <a:pt x="2385" y="6448"/>
                  </a:cubicBezTo>
                  <a:cubicBezTo>
                    <a:pt x="1222" y="5965"/>
                    <a:pt x="465" y="4834"/>
                    <a:pt x="465" y="3577"/>
                  </a:cubicBezTo>
                  <a:cubicBezTo>
                    <a:pt x="465" y="1859"/>
                    <a:pt x="1856" y="468"/>
                    <a:pt x="3574" y="468"/>
                  </a:cubicBezTo>
                  <a:close/>
                  <a:moveTo>
                    <a:pt x="3573" y="1"/>
                  </a:moveTo>
                  <a:cubicBezTo>
                    <a:pt x="3113" y="1"/>
                    <a:pt x="2648" y="90"/>
                    <a:pt x="2205" y="274"/>
                  </a:cubicBezTo>
                  <a:cubicBezTo>
                    <a:pt x="869" y="825"/>
                    <a:pt x="1" y="2129"/>
                    <a:pt x="1" y="3573"/>
                  </a:cubicBezTo>
                  <a:cubicBezTo>
                    <a:pt x="1" y="5548"/>
                    <a:pt x="1600" y="7147"/>
                    <a:pt x="3574" y="7147"/>
                  </a:cubicBezTo>
                  <a:cubicBezTo>
                    <a:pt x="5019" y="7147"/>
                    <a:pt x="6323" y="6279"/>
                    <a:pt x="6874" y="4942"/>
                  </a:cubicBezTo>
                  <a:cubicBezTo>
                    <a:pt x="7429" y="3606"/>
                    <a:pt x="7122" y="2068"/>
                    <a:pt x="6099" y="1048"/>
                  </a:cubicBezTo>
                  <a:cubicBezTo>
                    <a:pt x="5415" y="364"/>
                    <a:pt x="4503" y="1"/>
                    <a:pt x="357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14"/>
            <p:cNvSpPr/>
            <p:nvPr/>
          </p:nvSpPr>
          <p:spPr>
            <a:xfrm>
              <a:off x="2798538" y="2544474"/>
              <a:ext cx="277593" cy="174091"/>
            </a:xfrm>
            <a:custGeom>
              <a:rect b="b" l="l" r="r" t="t"/>
              <a:pathLst>
                <a:path extrusionOk="0" h="6770" w="10795">
                  <a:moveTo>
                    <a:pt x="6539" y="471"/>
                  </a:moveTo>
                  <a:cubicBezTo>
                    <a:pt x="7219" y="471"/>
                    <a:pt x="7898" y="585"/>
                    <a:pt x="8549" y="811"/>
                  </a:cubicBezTo>
                  <a:lnTo>
                    <a:pt x="6533" y="3561"/>
                  </a:lnTo>
                  <a:lnTo>
                    <a:pt x="4521" y="815"/>
                  </a:lnTo>
                  <a:cubicBezTo>
                    <a:pt x="5175" y="586"/>
                    <a:pt x="5857" y="471"/>
                    <a:pt x="6539" y="471"/>
                  </a:cubicBezTo>
                  <a:close/>
                  <a:moveTo>
                    <a:pt x="4071" y="995"/>
                  </a:moveTo>
                  <a:lnTo>
                    <a:pt x="6297" y="4039"/>
                  </a:lnTo>
                  <a:lnTo>
                    <a:pt x="6297" y="5813"/>
                  </a:lnTo>
                  <a:lnTo>
                    <a:pt x="4590" y="3477"/>
                  </a:lnTo>
                  <a:lnTo>
                    <a:pt x="4590" y="3001"/>
                  </a:lnTo>
                  <a:cubicBezTo>
                    <a:pt x="4590" y="2872"/>
                    <a:pt x="4482" y="2767"/>
                    <a:pt x="4352" y="2767"/>
                  </a:cubicBezTo>
                  <a:lnTo>
                    <a:pt x="3221" y="2767"/>
                  </a:lnTo>
                  <a:lnTo>
                    <a:pt x="2605" y="1921"/>
                  </a:lnTo>
                  <a:cubicBezTo>
                    <a:pt x="3044" y="1542"/>
                    <a:pt x="3542" y="1233"/>
                    <a:pt x="4071" y="995"/>
                  </a:cubicBezTo>
                  <a:close/>
                  <a:moveTo>
                    <a:pt x="6532" y="1"/>
                  </a:moveTo>
                  <a:cubicBezTo>
                    <a:pt x="5708" y="1"/>
                    <a:pt x="4879" y="157"/>
                    <a:pt x="4089" y="476"/>
                  </a:cubicBezTo>
                  <a:cubicBezTo>
                    <a:pt x="4071" y="480"/>
                    <a:pt x="4057" y="487"/>
                    <a:pt x="4039" y="498"/>
                  </a:cubicBezTo>
                  <a:cubicBezTo>
                    <a:pt x="3347" y="782"/>
                    <a:pt x="2713" y="1186"/>
                    <a:pt x="2158" y="1690"/>
                  </a:cubicBezTo>
                  <a:lnTo>
                    <a:pt x="2147" y="1694"/>
                  </a:lnTo>
                  <a:cubicBezTo>
                    <a:pt x="2129" y="1708"/>
                    <a:pt x="2115" y="1723"/>
                    <a:pt x="2104" y="1741"/>
                  </a:cubicBezTo>
                  <a:cubicBezTo>
                    <a:pt x="764" y="2976"/>
                    <a:pt x="0" y="4712"/>
                    <a:pt x="0" y="6535"/>
                  </a:cubicBezTo>
                  <a:cubicBezTo>
                    <a:pt x="0" y="6665"/>
                    <a:pt x="109" y="6769"/>
                    <a:pt x="238" y="6769"/>
                  </a:cubicBezTo>
                  <a:cubicBezTo>
                    <a:pt x="364" y="6769"/>
                    <a:pt x="472" y="6665"/>
                    <a:pt x="472" y="6535"/>
                  </a:cubicBezTo>
                  <a:cubicBezTo>
                    <a:pt x="469" y="4925"/>
                    <a:pt x="1114" y="3376"/>
                    <a:pt x="2259" y="2241"/>
                  </a:cubicBezTo>
                  <a:lnTo>
                    <a:pt x="2915" y="3138"/>
                  </a:lnTo>
                  <a:cubicBezTo>
                    <a:pt x="2958" y="3200"/>
                    <a:pt x="3030" y="3236"/>
                    <a:pt x="3102" y="3236"/>
                  </a:cubicBezTo>
                  <a:lnTo>
                    <a:pt x="4118" y="3236"/>
                  </a:lnTo>
                  <a:lnTo>
                    <a:pt x="4118" y="3556"/>
                  </a:lnTo>
                  <a:cubicBezTo>
                    <a:pt x="4114" y="3603"/>
                    <a:pt x="4132" y="3653"/>
                    <a:pt x="4161" y="3693"/>
                  </a:cubicBezTo>
                  <a:lnTo>
                    <a:pt x="6344" y="6676"/>
                  </a:lnTo>
                  <a:lnTo>
                    <a:pt x="6348" y="6679"/>
                  </a:lnTo>
                  <a:lnTo>
                    <a:pt x="6359" y="6694"/>
                  </a:lnTo>
                  <a:lnTo>
                    <a:pt x="6366" y="6701"/>
                  </a:lnTo>
                  <a:lnTo>
                    <a:pt x="6377" y="6712"/>
                  </a:lnTo>
                  <a:lnTo>
                    <a:pt x="6384" y="6719"/>
                  </a:lnTo>
                  <a:cubicBezTo>
                    <a:pt x="6387" y="6723"/>
                    <a:pt x="6395" y="6730"/>
                    <a:pt x="6402" y="6733"/>
                  </a:cubicBezTo>
                  <a:lnTo>
                    <a:pt x="6405" y="6733"/>
                  </a:lnTo>
                  <a:lnTo>
                    <a:pt x="6423" y="6744"/>
                  </a:lnTo>
                  <a:lnTo>
                    <a:pt x="6431" y="6748"/>
                  </a:lnTo>
                  <a:lnTo>
                    <a:pt x="6449" y="6755"/>
                  </a:lnTo>
                  <a:lnTo>
                    <a:pt x="6456" y="6759"/>
                  </a:lnTo>
                  <a:lnTo>
                    <a:pt x="6474" y="6762"/>
                  </a:lnTo>
                  <a:lnTo>
                    <a:pt x="6481" y="6762"/>
                  </a:lnTo>
                  <a:lnTo>
                    <a:pt x="6499" y="6766"/>
                  </a:lnTo>
                  <a:lnTo>
                    <a:pt x="6506" y="6766"/>
                  </a:lnTo>
                  <a:cubicBezTo>
                    <a:pt x="6515" y="6768"/>
                    <a:pt x="6524" y="6768"/>
                    <a:pt x="6533" y="6768"/>
                  </a:cubicBezTo>
                  <a:cubicBezTo>
                    <a:pt x="6542" y="6768"/>
                    <a:pt x="6551" y="6768"/>
                    <a:pt x="6560" y="6766"/>
                  </a:cubicBezTo>
                  <a:lnTo>
                    <a:pt x="6568" y="6766"/>
                  </a:lnTo>
                  <a:lnTo>
                    <a:pt x="6586" y="6762"/>
                  </a:lnTo>
                  <a:lnTo>
                    <a:pt x="6593" y="6762"/>
                  </a:lnTo>
                  <a:lnTo>
                    <a:pt x="6611" y="6759"/>
                  </a:lnTo>
                  <a:lnTo>
                    <a:pt x="6618" y="6755"/>
                  </a:lnTo>
                  <a:lnTo>
                    <a:pt x="6636" y="6748"/>
                  </a:lnTo>
                  <a:lnTo>
                    <a:pt x="6643" y="6744"/>
                  </a:lnTo>
                  <a:lnTo>
                    <a:pt x="6661" y="6733"/>
                  </a:lnTo>
                  <a:lnTo>
                    <a:pt x="6665" y="6733"/>
                  </a:lnTo>
                  <a:cubicBezTo>
                    <a:pt x="6672" y="6730"/>
                    <a:pt x="6676" y="6723"/>
                    <a:pt x="6683" y="6719"/>
                  </a:cubicBezTo>
                  <a:lnTo>
                    <a:pt x="6690" y="6712"/>
                  </a:lnTo>
                  <a:lnTo>
                    <a:pt x="6701" y="6701"/>
                  </a:lnTo>
                  <a:lnTo>
                    <a:pt x="6708" y="6694"/>
                  </a:lnTo>
                  <a:lnTo>
                    <a:pt x="6719" y="6679"/>
                  </a:lnTo>
                  <a:lnTo>
                    <a:pt x="6722" y="6676"/>
                  </a:lnTo>
                  <a:lnTo>
                    <a:pt x="8905" y="3693"/>
                  </a:lnTo>
                  <a:cubicBezTo>
                    <a:pt x="8934" y="3653"/>
                    <a:pt x="8949" y="3603"/>
                    <a:pt x="8949" y="3553"/>
                  </a:cubicBezTo>
                  <a:lnTo>
                    <a:pt x="8949" y="3236"/>
                  </a:lnTo>
                  <a:lnTo>
                    <a:pt x="9276" y="3236"/>
                  </a:lnTo>
                  <a:cubicBezTo>
                    <a:pt x="9406" y="3236"/>
                    <a:pt x="9511" y="3131"/>
                    <a:pt x="9511" y="3001"/>
                  </a:cubicBezTo>
                  <a:cubicBezTo>
                    <a:pt x="9511" y="2872"/>
                    <a:pt x="9406" y="2767"/>
                    <a:pt x="9276" y="2767"/>
                  </a:cubicBezTo>
                  <a:lnTo>
                    <a:pt x="8714" y="2767"/>
                  </a:lnTo>
                  <a:cubicBezTo>
                    <a:pt x="8585" y="2767"/>
                    <a:pt x="8480" y="2872"/>
                    <a:pt x="8480" y="3001"/>
                  </a:cubicBezTo>
                  <a:lnTo>
                    <a:pt x="8480" y="3477"/>
                  </a:lnTo>
                  <a:lnTo>
                    <a:pt x="6769" y="5818"/>
                  </a:lnTo>
                  <a:lnTo>
                    <a:pt x="6769" y="4039"/>
                  </a:lnTo>
                  <a:lnTo>
                    <a:pt x="8999" y="991"/>
                  </a:lnTo>
                  <a:cubicBezTo>
                    <a:pt x="9471" y="1200"/>
                    <a:pt x="9910" y="1467"/>
                    <a:pt x="10314" y="1791"/>
                  </a:cubicBezTo>
                  <a:cubicBezTo>
                    <a:pt x="10361" y="1827"/>
                    <a:pt x="10410" y="1842"/>
                    <a:pt x="10456" y="1842"/>
                  </a:cubicBezTo>
                  <a:cubicBezTo>
                    <a:pt x="10646" y="1842"/>
                    <a:pt x="10794" y="1580"/>
                    <a:pt x="10606" y="1424"/>
                  </a:cubicBezTo>
                  <a:cubicBezTo>
                    <a:pt x="9428" y="488"/>
                    <a:pt x="7988" y="1"/>
                    <a:pt x="653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14"/>
            <p:cNvSpPr/>
            <p:nvPr/>
          </p:nvSpPr>
          <p:spPr>
            <a:xfrm>
              <a:off x="2902092" y="2400059"/>
              <a:ext cx="128884" cy="56547"/>
            </a:xfrm>
            <a:custGeom>
              <a:rect b="b" l="l" r="r" t="t"/>
              <a:pathLst>
                <a:path extrusionOk="0" h="2199" w="5012">
                  <a:moveTo>
                    <a:pt x="4277" y="469"/>
                  </a:moveTo>
                  <a:cubicBezTo>
                    <a:pt x="4425" y="469"/>
                    <a:pt x="4543" y="588"/>
                    <a:pt x="4543" y="736"/>
                  </a:cubicBezTo>
                  <a:lnTo>
                    <a:pt x="4543" y="1463"/>
                  </a:lnTo>
                  <a:cubicBezTo>
                    <a:pt x="4543" y="1611"/>
                    <a:pt x="4425" y="1730"/>
                    <a:pt x="4277" y="1730"/>
                  </a:cubicBezTo>
                  <a:lnTo>
                    <a:pt x="3167" y="1730"/>
                  </a:lnTo>
                  <a:cubicBezTo>
                    <a:pt x="3057" y="1416"/>
                    <a:pt x="2781" y="1260"/>
                    <a:pt x="2504" y="1260"/>
                  </a:cubicBezTo>
                  <a:cubicBezTo>
                    <a:pt x="2228" y="1260"/>
                    <a:pt x="1952" y="1416"/>
                    <a:pt x="1842" y="1730"/>
                  </a:cubicBezTo>
                  <a:lnTo>
                    <a:pt x="732" y="1730"/>
                  </a:lnTo>
                  <a:cubicBezTo>
                    <a:pt x="588" y="1726"/>
                    <a:pt x="469" y="1611"/>
                    <a:pt x="469" y="1463"/>
                  </a:cubicBezTo>
                  <a:lnTo>
                    <a:pt x="469" y="736"/>
                  </a:lnTo>
                  <a:cubicBezTo>
                    <a:pt x="469" y="588"/>
                    <a:pt x="588" y="469"/>
                    <a:pt x="736" y="469"/>
                  </a:cubicBezTo>
                  <a:close/>
                  <a:moveTo>
                    <a:pt x="732" y="1"/>
                  </a:moveTo>
                  <a:cubicBezTo>
                    <a:pt x="329" y="1"/>
                    <a:pt x="1" y="332"/>
                    <a:pt x="1" y="736"/>
                  </a:cubicBezTo>
                  <a:lnTo>
                    <a:pt x="1" y="1463"/>
                  </a:lnTo>
                  <a:cubicBezTo>
                    <a:pt x="1" y="1870"/>
                    <a:pt x="329" y="2198"/>
                    <a:pt x="736" y="2198"/>
                  </a:cubicBezTo>
                  <a:lnTo>
                    <a:pt x="2036" y="2198"/>
                  </a:lnTo>
                  <a:cubicBezTo>
                    <a:pt x="2166" y="2198"/>
                    <a:pt x="2274" y="2094"/>
                    <a:pt x="2274" y="1964"/>
                  </a:cubicBezTo>
                  <a:cubicBezTo>
                    <a:pt x="2274" y="1807"/>
                    <a:pt x="2391" y="1729"/>
                    <a:pt x="2508" y="1729"/>
                  </a:cubicBezTo>
                  <a:cubicBezTo>
                    <a:pt x="2625" y="1729"/>
                    <a:pt x="2742" y="1807"/>
                    <a:pt x="2742" y="1964"/>
                  </a:cubicBezTo>
                  <a:cubicBezTo>
                    <a:pt x="2742" y="2094"/>
                    <a:pt x="2847" y="2198"/>
                    <a:pt x="2976" y="2198"/>
                  </a:cubicBezTo>
                  <a:lnTo>
                    <a:pt x="4277" y="2198"/>
                  </a:lnTo>
                  <a:cubicBezTo>
                    <a:pt x="4684" y="2198"/>
                    <a:pt x="5012" y="1870"/>
                    <a:pt x="5012" y="1463"/>
                  </a:cubicBezTo>
                  <a:lnTo>
                    <a:pt x="5012" y="736"/>
                  </a:lnTo>
                  <a:cubicBezTo>
                    <a:pt x="5012" y="332"/>
                    <a:pt x="4684" y="1"/>
                    <a:pt x="427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14"/>
            <p:cNvSpPr/>
            <p:nvPr/>
          </p:nvSpPr>
          <p:spPr>
            <a:xfrm>
              <a:off x="3043936" y="2524365"/>
              <a:ext cx="136830" cy="194200"/>
            </a:xfrm>
            <a:custGeom>
              <a:rect b="b" l="l" r="r" t="t"/>
              <a:pathLst>
                <a:path extrusionOk="0" h="7552" w="5321">
                  <a:moveTo>
                    <a:pt x="3022" y="473"/>
                  </a:moveTo>
                  <a:lnTo>
                    <a:pt x="3022" y="2883"/>
                  </a:lnTo>
                  <a:cubicBezTo>
                    <a:pt x="3022" y="2987"/>
                    <a:pt x="3091" y="3081"/>
                    <a:pt x="3192" y="3110"/>
                  </a:cubicBezTo>
                  <a:cubicBezTo>
                    <a:pt x="3991" y="3326"/>
                    <a:pt x="4575" y="4007"/>
                    <a:pt x="4672" y="4824"/>
                  </a:cubicBezTo>
                  <a:lnTo>
                    <a:pt x="3984" y="4824"/>
                  </a:lnTo>
                  <a:cubicBezTo>
                    <a:pt x="3671" y="4824"/>
                    <a:pt x="3671" y="5296"/>
                    <a:pt x="3984" y="5296"/>
                  </a:cubicBezTo>
                  <a:lnTo>
                    <a:pt x="4676" y="5296"/>
                  </a:lnTo>
                  <a:cubicBezTo>
                    <a:pt x="4553" y="6316"/>
                    <a:pt x="3689" y="7083"/>
                    <a:pt x="2662" y="7083"/>
                  </a:cubicBezTo>
                  <a:cubicBezTo>
                    <a:pt x="1635" y="7083"/>
                    <a:pt x="775" y="6316"/>
                    <a:pt x="652" y="5296"/>
                  </a:cubicBezTo>
                  <a:lnTo>
                    <a:pt x="3044" y="5296"/>
                  </a:lnTo>
                  <a:cubicBezTo>
                    <a:pt x="3174" y="5296"/>
                    <a:pt x="3278" y="5192"/>
                    <a:pt x="3278" y="5062"/>
                  </a:cubicBezTo>
                  <a:cubicBezTo>
                    <a:pt x="3278" y="4933"/>
                    <a:pt x="3174" y="4828"/>
                    <a:pt x="3044" y="4828"/>
                  </a:cubicBezTo>
                  <a:lnTo>
                    <a:pt x="652" y="4828"/>
                  </a:lnTo>
                  <a:cubicBezTo>
                    <a:pt x="749" y="4007"/>
                    <a:pt x="1333" y="3326"/>
                    <a:pt x="2129" y="3110"/>
                  </a:cubicBezTo>
                  <a:cubicBezTo>
                    <a:pt x="2230" y="3081"/>
                    <a:pt x="2302" y="2991"/>
                    <a:pt x="2302" y="2883"/>
                  </a:cubicBezTo>
                  <a:lnTo>
                    <a:pt x="2302" y="473"/>
                  </a:lnTo>
                  <a:close/>
                  <a:moveTo>
                    <a:pt x="2068" y="1"/>
                  </a:moveTo>
                  <a:cubicBezTo>
                    <a:pt x="1938" y="1"/>
                    <a:pt x="1834" y="105"/>
                    <a:pt x="1834" y="235"/>
                  </a:cubicBezTo>
                  <a:lnTo>
                    <a:pt x="1834" y="2710"/>
                  </a:lnTo>
                  <a:cubicBezTo>
                    <a:pt x="688" y="3113"/>
                    <a:pt x="0" y="4284"/>
                    <a:pt x="205" y="5480"/>
                  </a:cubicBezTo>
                  <a:cubicBezTo>
                    <a:pt x="407" y="6680"/>
                    <a:pt x="1448" y="7551"/>
                    <a:pt x="2662" y="7551"/>
                  </a:cubicBezTo>
                  <a:cubicBezTo>
                    <a:pt x="3876" y="7551"/>
                    <a:pt x="4914" y="6680"/>
                    <a:pt x="5119" y="5480"/>
                  </a:cubicBezTo>
                  <a:cubicBezTo>
                    <a:pt x="5321" y="4284"/>
                    <a:pt x="4633" y="3113"/>
                    <a:pt x="3491" y="2710"/>
                  </a:cubicBezTo>
                  <a:lnTo>
                    <a:pt x="3491" y="235"/>
                  </a:lnTo>
                  <a:cubicBezTo>
                    <a:pt x="3491" y="105"/>
                    <a:pt x="3383" y="1"/>
                    <a:pt x="325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0" name="Google Shape;7850;p114"/>
          <p:cNvGrpSpPr/>
          <p:nvPr/>
        </p:nvGrpSpPr>
        <p:grpSpPr>
          <a:xfrm>
            <a:off x="6580777" y="2340014"/>
            <a:ext cx="414449" cy="378628"/>
            <a:chOff x="6580777" y="2340014"/>
            <a:chExt cx="414449" cy="378628"/>
          </a:xfrm>
        </p:grpSpPr>
        <p:sp>
          <p:nvSpPr>
            <p:cNvPr id="7851" name="Google Shape;7851;p114"/>
            <p:cNvSpPr/>
            <p:nvPr/>
          </p:nvSpPr>
          <p:spPr>
            <a:xfrm>
              <a:off x="6719072" y="2459229"/>
              <a:ext cx="137858" cy="140661"/>
            </a:xfrm>
            <a:custGeom>
              <a:rect b="b" l="l" r="r" t="t"/>
              <a:pathLst>
                <a:path extrusionOk="0" h="5470" w="5361">
                  <a:moveTo>
                    <a:pt x="2720" y="938"/>
                  </a:moveTo>
                  <a:cubicBezTo>
                    <a:pt x="3448" y="938"/>
                    <a:pt x="4103" y="1378"/>
                    <a:pt x="4381" y="2048"/>
                  </a:cubicBezTo>
                  <a:cubicBezTo>
                    <a:pt x="4658" y="2721"/>
                    <a:pt x="4507" y="3496"/>
                    <a:pt x="3992" y="4007"/>
                  </a:cubicBezTo>
                  <a:cubicBezTo>
                    <a:pt x="3646" y="4353"/>
                    <a:pt x="3185" y="4536"/>
                    <a:pt x="2716" y="4536"/>
                  </a:cubicBezTo>
                  <a:cubicBezTo>
                    <a:pt x="2485" y="4536"/>
                    <a:pt x="2253" y="4491"/>
                    <a:pt x="2032" y="4400"/>
                  </a:cubicBezTo>
                  <a:cubicBezTo>
                    <a:pt x="1358" y="4119"/>
                    <a:pt x="922" y="3463"/>
                    <a:pt x="922" y="2736"/>
                  </a:cubicBezTo>
                  <a:cubicBezTo>
                    <a:pt x="922" y="1745"/>
                    <a:pt x="1726" y="938"/>
                    <a:pt x="2720" y="938"/>
                  </a:cubicBezTo>
                  <a:close/>
                  <a:moveTo>
                    <a:pt x="2720" y="1"/>
                  </a:moveTo>
                  <a:cubicBezTo>
                    <a:pt x="2603" y="1"/>
                    <a:pt x="2486" y="79"/>
                    <a:pt x="2486" y="236"/>
                  </a:cubicBezTo>
                  <a:lnTo>
                    <a:pt x="2486" y="481"/>
                  </a:lnTo>
                  <a:cubicBezTo>
                    <a:pt x="2165" y="517"/>
                    <a:pt x="1859" y="614"/>
                    <a:pt x="1585" y="776"/>
                  </a:cubicBezTo>
                  <a:lnTo>
                    <a:pt x="1438" y="574"/>
                  </a:lnTo>
                  <a:cubicBezTo>
                    <a:pt x="1387" y="500"/>
                    <a:pt x="1319" y="470"/>
                    <a:pt x="1252" y="470"/>
                  </a:cubicBezTo>
                  <a:cubicBezTo>
                    <a:pt x="1083" y="470"/>
                    <a:pt x="920" y="668"/>
                    <a:pt x="1059" y="852"/>
                  </a:cubicBezTo>
                  <a:lnTo>
                    <a:pt x="1203" y="1053"/>
                  </a:lnTo>
                  <a:cubicBezTo>
                    <a:pt x="969" y="1266"/>
                    <a:pt x="778" y="1525"/>
                    <a:pt x="649" y="1817"/>
                  </a:cubicBezTo>
                  <a:lnTo>
                    <a:pt x="411" y="1741"/>
                  </a:lnTo>
                  <a:cubicBezTo>
                    <a:pt x="382" y="1732"/>
                    <a:pt x="355" y="1728"/>
                    <a:pt x="329" y="1728"/>
                  </a:cubicBezTo>
                  <a:cubicBezTo>
                    <a:pt x="92" y="1728"/>
                    <a:pt x="0" y="2100"/>
                    <a:pt x="267" y="2188"/>
                  </a:cubicBezTo>
                  <a:lnTo>
                    <a:pt x="501" y="2264"/>
                  </a:lnTo>
                  <a:cubicBezTo>
                    <a:pt x="436" y="2574"/>
                    <a:pt x="436" y="2898"/>
                    <a:pt x="501" y="3208"/>
                  </a:cubicBezTo>
                  <a:lnTo>
                    <a:pt x="267" y="3283"/>
                  </a:lnTo>
                  <a:cubicBezTo>
                    <a:pt x="0" y="3371"/>
                    <a:pt x="92" y="3744"/>
                    <a:pt x="329" y="3744"/>
                  </a:cubicBezTo>
                  <a:cubicBezTo>
                    <a:pt x="355" y="3744"/>
                    <a:pt x="382" y="3739"/>
                    <a:pt x="411" y="3730"/>
                  </a:cubicBezTo>
                  <a:lnTo>
                    <a:pt x="649" y="3654"/>
                  </a:lnTo>
                  <a:cubicBezTo>
                    <a:pt x="778" y="3946"/>
                    <a:pt x="969" y="4205"/>
                    <a:pt x="1203" y="4422"/>
                  </a:cubicBezTo>
                  <a:lnTo>
                    <a:pt x="1059" y="4620"/>
                  </a:lnTo>
                  <a:cubicBezTo>
                    <a:pt x="920" y="4803"/>
                    <a:pt x="1083" y="5002"/>
                    <a:pt x="1252" y="5002"/>
                  </a:cubicBezTo>
                  <a:cubicBezTo>
                    <a:pt x="1319" y="5002"/>
                    <a:pt x="1387" y="4971"/>
                    <a:pt x="1438" y="4897"/>
                  </a:cubicBezTo>
                  <a:lnTo>
                    <a:pt x="1585" y="4695"/>
                  </a:lnTo>
                  <a:cubicBezTo>
                    <a:pt x="1859" y="4857"/>
                    <a:pt x="2165" y="4955"/>
                    <a:pt x="2486" y="4991"/>
                  </a:cubicBezTo>
                  <a:lnTo>
                    <a:pt x="2486" y="5236"/>
                  </a:lnTo>
                  <a:cubicBezTo>
                    <a:pt x="2486" y="5365"/>
                    <a:pt x="2590" y="5470"/>
                    <a:pt x="2720" y="5470"/>
                  </a:cubicBezTo>
                  <a:cubicBezTo>
                    <a:pt x="2850" y="5470"/>
                    <a:pt x="2954" y="5365"/>
                    <a:pt x="2954" y="5236"/>
                  </a:cubicBezTo>
                  <a:lnTo>
                    <a:pt x="2954" y="4991"/>
                  </a:lnTo>
                  <a:cubicBezTo>
                    <a:pt x="3271" y="4955"/>
                    <a:pt x="3577" y="4857"/>
                    <a:pt x="3855" y="4695"/>
                  </a:cubicBezTo>
                  <a:lnTo>
                    <a:pt x="3999" y="4897"/>
                  </a:lnTo>
                  <a:cubicBezTo>
                    <a:pt x="4051" y="4971"/>
                    <a:pt x="4119" y="5002"/>
                    <a:pt x="4186" y="5002"/>
                  </a:cubicBezTo>
                  <a:cubicBezTo>
                    <a:pt x="4356" y="5002"/>
                    <a:pt x="4518" y="4803"/>
                    <a:pt x="4381" y="4620"/>
                  </a:cubicBezTo>
                  <a:lnTo>
                    <a:pt x="4233" y="4422"/>
                  </a:lnTo>
                  <a:cubicBezTo>
                    <a:pt x="4471" y="4205"/>
                    <a:pt x="4662" y="3946"/>
                    <a:pt x="4791" y="3654"/>
                  </a:cubicBezTo>
                  <a:lnTo>
                    <a:pt x="5025" y="3730"/>
                  </a:lnTo>
                  <a:cubicBezTo>
                    <a:pt x="5050" y="3738"/>
                    <a:pt x="5074" y="3742"/>
                    <a:pt x="5099" y="3742"/>
                  </a:cubicBezTo>
                  <a:cubicBezTo>
                    <a:pt x="5197" y="3742"/>
                    <a:pt x="5289" y="3680"/>
                    <a:pt x="5321" y="3579"/>
                  </a:cubicBezTo>
                  <a:cubicBezTo>
                    <a:pt x="5361" y="3456"/>
                    <a:pt x="5296" y="3323"/>
                    <a:pt x="5170" y="3283"/>
                  </a:cubicBezTo>
                  <a:lnTo>
                    <a:pt x="4935" y="3208"/>
                  </a:lnTo>
                  <a:cubicBezTo>
                    <a:pt x="5004" y="2898"/>
                    <a:pt x="5004" y="2574"/>
                    <a:pt x="4935" y="2264"/>
                  </a:cubicBezTo>
                  <a:lnTo>
                    <a:pt x="5170" y="2188"/>
                  </a:lnTo>
                  <a:cubicBezTo>
                    <a:pt x="5296" y="2149"/>
                    <a:pt x="5361" y="2015"/>
                    <a:pt x="5321" y="1893"/>
                  </a:cubicBezTo>
                  <a:cubicBezTo>
                    <a:pt x="5289" y="1792"/>
                    <a:pt x="5197" y="1730"/>
                    <a:pt x="5099" y="1730"/>
                  </a:cubicBezTo>
                  <a:cubicBezTo>
                    <a:pt x="5074" y="1730"/>
                    <a:pt x="5050" y="1734"/>
                    <a:pt x="5025" y="1741"/>
                  </a:cubicBezTo>
                  <a:lnTo>
                    <a:pt x="4791" y="1817"/>
                  </a:lnTo>
                  <a:cubicBezTo>
                    <a:pt x="4662" y="1525"/>
                    <a:pt x="4471" y="1266"/>
                    <a:pt x="4233" y="1053"/>
                  </a:cubicBezTo>
                  <a:lnTo>
                    <a:pt x="4381" y="852"/>
                  </a:lnTo>
                  <a:cubicBezTo>
                    <a:pt x="4518" y="668"/>
                    <a:pt x="4356" y="470"/>
                    <a:pt x="4186" y="470"/>
                  </a:cubicBezTo>
                  <a:cubicBezTo>
                    <a:pt x="4119" y="470"/>
                    <a:pt x="4051" y="500"/>
                    <a:pt x="3999" y="574"/>
                  </a:cubicBezTo>
                  <a:lnTo>
                    <a:pt x="3855" y="776"/>
                  </a:lnTo>
                  <a:cubicBezTo>
                    <a:pt x="3577" y="614"/>
                    <a:pt x="3271" y="517"/>
                    <a:pt x="2954" y="481"/>
                  </a:cubicBezTo>
                  <a:lnTo>
                    <a:pt x="2954" y="236"/>
                  </a:lnTo>
                  <a:cubicBezTo>
                    <a:pt x="2954" y="79"/>
                    <a:pt x="2837" y="1"/>
                    <a:pt x="27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14"/>
            <p:cNvSpPr/>
            <p:nvPr/>
          </p:nvSpPr>
          <p:spPr>
            <a:xfrm>
              <a:off x="6580777" y="2340014"/>
              <a:ext cx="414449" cy="378628"/>
            </a:xfrm>
            <a:custGeom>
              <a:rect b="b" l="l" r="r" t="t"/>
              <a:pathLst>
                <a:path extrusionOk="0" h="14724" w="16117">
                  <a:moveTo>
                    <a:pt x="8074" y="0"/>
                  </a:moveTo>
                  <a:cubicBezTo>
                    <a:pt x="6193" y="0"/>
                    <a:pt x="4313" y="717"/>
                    <a:pt x="2878" y="2152"/>
                  </a:cubicBezTo>
                  <a:cubicBezTo>
                    <a:pt x="0" y="5034"/>
                    <a:pt x="11" y="9702"/>
                    <a:pt x="2900" y="12570"/>
                  </a:cubicBezTo>
                  <a:cubicBezTo>
                    <a:pt x="4315" y="13985"/>
                    <a:pt x="6197" y="14723"/>
                    <a:pt x="8100" y="14723"/>
                  </a:cubicBezTo>
                  <a:cubicBezTo>
                    <a:pt x="9326" y="14723"/>
                    <a:pt x="10561" y="14417"/>
                    <a:pt x="11686" y="13787"/>
                  </a:cubicBezTo>
                  <a:cubicBezTo>
                    <a:pt x="11801" y="13726"/>
                    <a:pt x="11844" y="13582"/>
                    <a:pt x="11780" y="13467"/>
                  </a:cubicBezTo>
                  <a:cubicBezTo>
                    <a:pt x="11736" y="13390"/>
                    <a:pt x="11658" y="13347"/>
                    <a:pt x="11576" y="13347"/>
                  </a:cubicBezTo>
                  <a:cubicBezTo>
                    <a:pt x="11535" y="13347"/>
                    <a:pt x="11494" y="13358"/>
                    <a:pt x="11455" y="13380"/>
                  </a:cubicBezTo>
                  <a:cubicBezTo>
                    <a:pt x="10429" y="13953"/>
                    <a:pt x="9272" y="14252"/>
                    <a:pt x="8098" y="14252"/>
                  </a:cubicBezTo>
                  <a:cubicBezTo>
                    <a:pt x="4305" y="14252"/>
                    <a:pt x="1218" y="11169"/>
                    <a:pt x="1218" y="7372"/>
                  </a:cubicBezTo>
                  <a:cubicBezTo>
                    <a:pt x="1218" y="3578"/>
                    <a:pt x="4301" y="491"/>
                    <a:pt x="8098" y="491"/>
                  </a:cubicBezTo>
                  <a:cubicBezTo>
                    <a:pt x="11891" y="491"/>
                    <a:pt x="14978" y="3582"/>
                    <a:pt x="14978" y="7372"/>
                  </a:cubicBezTo>
                  <a:cubicBezTo>
                    <a:pt x="14978" y="8550"/>
                    <a:pt x="14676" y="9706"/>
                    <a:pt x="14103" y="10733"/>
                  </a:cubicBezTo>
                  <a:cubicBezTo>
                    <a:pt x="14038" y="10844"/>
                    <a:pt x="14078" y="10992"/>
                    <a:pt x="14193" y="11057"/>
                  </a:cubicBezTo>
                  <a:cubicBezTo>
                    <a:pt x="14228" y="11076"/>
                    <a:pt x="14267" y="11085"/>
                    <a:pt x="14306" y="11085"/>
                  </a:cubicBezTo>
                  <a:cubicBezTo>
                    <a:pt x="14390" y="11085"/>
                    <a:pt x="14472" y="11042"/>
                    <a:pt x="14514" y="10963"/>
                  </a:cubicBezTo>
                  <a:cubicBezTo>
                    <a:pt x="16117" y="8089"/>
                    <a:pt x="15620" y="4501"/>
                    <a:pt x="13296" y="2177"/>
                  </a:cubicBezTo>
                  <a:cubicBezTo>
                    <a:pt x="11858" y="726"/>
                    <a:pt x="9966" y="0"/>
                    <a:pt x="807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14"/>
            <p:cNvSpPr/>
            <p:nvPr/>
          </p:nvSpPr>
          <p:spPr>
            <a:xfrm>
              <a:off x="6875342" y="2626839"/>
              <a:ext cx="75242" cy="64339"/>
            </a:xfrm>
            <a:custGeom>
              <a:rect b="b" l="l" r="r" t="t"/>
              <a:pathLst>
                <a:path extrusionOk="0" h="2502" w="2926">
                  <a:moveTo>
                    <a:pt x="1669" y="468"/>
                  </a:moveTo>
                  <a:cubicBezTo>
                    <a:pt x="2071" y="468"/>
                    <a:pt x="2457" y="781"/>
                    <a:pt x="2457" y="1254"/>
                  </a:cubicBezTo>
                  <a:cubicBezTo>
                    <a:pt x="2454" y="1682"/>
                    <a:pt x="2104" y="2032"/>
                    <a:pt x="1675" y="2032"/>
                  </a:cubicBezTo>
                  <a:cubicBezTo>
                    <a:pt x="977" y="2032"/>
                    <a:pt x="627" y="1189"/>
                    <a:pt x="1121" y="699"/>
                  </a:cubicBezTo>
                  <a:cubicBezTo>
                    <a:pt x="1280" y="539"/>
                    <a:pt x="1476" y="468"/>
                    <a:pt x="1669" y="468"/>
                  </a:cubicBezTo>
                  <a:close/>
                  <a:moveTo>
                    <a:pt x="1675" y="0"/>
                  </a:moveTo>
                  <a:cubicBezTo>
                    <a:pt x="559" y="0"/>
                    <a:pt x="0" y="1347"/>
                    <a:pt x="789" y="2133"/>
                  </a:cubicBezTo>
                  <a:cubicBezTo>
                    <a:pt x="1028" y="2374"/>
                    <a:pt x="1348" y="2502"/>
                    <a:pt x="1673" y="2502"/>
                  </a:cubicBezTo>
                  <a:cubicBezTo>
                    <a:pt x="1834" y="2502"/>
                    <a:pt x="1996" y="2471"/>
                    <a:pt x="2151" y="2406"/>
                  </a:cubicBezTo>
                  <a:cubicBezTo>
                    <a:pt x="2619" y="2212"/>
                    <a:pt x="2925" y="1758"/>
                    <a:pt x="2925" y="1254"/>
                  </a:cubicBezTo>
                  <a:cubicBezTo>
                    <a:pt x="2925" y="562"/>
                    <a:pt x="2367" y="0"/>
                    <a:pt x="167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14"/>
            <p:cNvSpPr/>
            <p:nvPr/>
          </p:nvSpPr>
          <p:spPr>
            <a:xfrm>
              <a:off x="6649307" y="2399904"/>
              <a:ext cx="276359" cy="259336"/>
            </a:xfrm>
            <a:custGeom>
              <a:rect b="b" l="l" r="r" t="t"/>
              <a:pathLst>
                <a:path extrusionOk="0" h="10085" w="10747">
                  <a:moveTo>
                    <a:pt x="5431" y="0"/>
                  </a:moveTo>
                  <a:cubicBezTo>
                    <a:pt x="4808" y="0"/>
                    <a:pt x="4180" y="116"/>
                    <a:pt x="3581" y="353"/>
                  </a:cubicBezTo>
                  <a:cubicBezTo>
                    <a:pt x="3322" y="454"/>
                    <a:pt x="3430" y="806"/>
                    <a:pt x="3658" y="806"/>
                  </a:cubicBezTo>
                  <a:cubicBezTo>
                    <a:pt x="3689" y="806"/>
                    <a:pt x="3723" y="800"/>
                    <a:pt x="3758" y="785"/>
                  </a:cubicBezTo>
                  <a:cubicBezTo>
                    <a:pt x="4304" y="570"/>
                    <a:pt x="4870" y="467"/>
                    <a:pt x="5430" y="467"/>
                  </a:cubicBezTo>
                  <a:cubicBezTo>
                    <a:pt x="6937" y="467"/>
                    <a:pt x="8392" y="1214"/>
                    <a:pt x="9259" y="2535"/>
                  </a:cubicBezTo>
                  <a:cubicBezTo>
                    <a:pt x="10447" y="4347"/>
                    <a:pt x="10195" y="6747"/>
                    <a:pt x="8664" y="8278"/>
                  </a:cubicBezTo>
                  <a:cubicBezTo>
                    <a:pt x="7780" y="9160"/>
                    <a:pt x="6610" y="9615"/>
                    <a:pt x="5431" y="9615"/>
                  </a:cubicBezTo>
                  <a:cubicBezTo>
                    <a:pt x="4563" y="9615"/>
                    <a:pt x="3690" y="9369"/>
                    <a:pt x="2922" y="8865"/>
                  </a:cubicBezTo>
                  <a:cubicBezTo>
                    <a:pt x="1110" y="7676"/>
                    <a:pt x="383" y="5378"/>
                    <a:pt x="1179" y="3364"/>
                  </a:cubicBezTo>
                  <a:cubicBezTo>
                    <a:pt x="1229" y="3242"/>
                    <a:pt x="1171" y="3101"/>
                    <a:pt x="1049" y="3051"/>
                  </a:cubicBezTo>
                  <a:cubicBezTo>
                    <a:pt x="1020" y="3040"/>
                    <a:pt x="991" y="3035"/>
                    <a:pt x="963" y="3035"/>
                  </a:cubicBezTo>
                  <a:cubicBezTo>
                    <a:pt x="865" y="3035"/>
                    <a:pt x="775" y="3094"/>
                    <a:pt x="739" y="3191"/>
                  </a:cubicBezTo>
                  <a:cubicBezTo>
                    <a:pt x="1" y="5061"/>
                    <a:pt x="444" y="7190"/>
                    <a:pt x="1867" y="8609"/>
                  </a:cubicBezTo>
                  <a:cubicBezTo>
                    <a:pt x="2826" y="9569"/>
                    <a:pt x="4114" y="10085"/>
                    <a:pt x="5432" y="10085"/>
                  </a:cubicBezTo>
                  <a:cubicBezTo>
                    <a:pt x="5915" y="10085"/>
                    <a:pt x="6401" y="10015"/>
                    <a:pt x="6878" y="9873"/>
                  </a:cubicBezTo>
                  <a:cubicBezTo>
                    <a:pt x="8650" y="9344"/>
                    <a:pt x="9994" y="7881"/>
                    <a:pt x="10368" y="6066"/>
                  </a:cubicBezTo>
                  <a:cubicBezTo>
                    <a:pt x="10746" y="4254"/>
                    <a:pt x="10098" y="2377"/>
                    <a:pt x="8679" y="1185"/>
                  </a:cubicBezTo>
                  <a:cubicBezTo>
                    <a:pt x="7755" y="407"/>
                    <a:pt x="6601" y="0"/>
                    <a:pt x="54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14"/>
            <p:cNvSpPr/>
            <p:nvPr/>
          </p:nvSpPr>
          <p:spPr>
            <a:xfrm>
              <a:off x="6667102" y="2409985"/>
              <a:ext cx="69765" cy="64339"/>
            </a:xfrm>
            <a:custGeom>
              <a:rect b="b" l="l" r="r" t="t"/>
              <a:pathLst>
                <a:path extrusionOk="0" h="2502" w="2713">
                  <a:moveTo>
                    <a:pt x="1347" y="468"/>
                  </a:moveTo>
                  <a:cubicBezTo>
                    <a:pt x="1540" y="468"/>
                    <a:pt x="1736" y="539"/>
                    <a:pt x="1895" y="699"/>
                  </a:cubicBezTo>
                  <a:cubicBezTo>
                    <a:pt x="2201" y="1002"/>
                    <a:pt x="2201" y="1502"/>
                    <a:pt x="1895" y="1805"/>
                  </a:cubicBezTo>
                  <a:cubicBezTo>
                    <a:pt x="1735" y="1965"/>
                    <a:pt x="1539" y="2036"/>
                    <a:pt x="1347" y="2036"/>
                  </a:cubicBezTo>
                  <a:cubicBezTo>
                    <a:pt x="944" y="2036"/>
                    <a:pt x="559" y="1724"/>
                    <a:pt x="559" y="1254"/>
                  </a:cubicBezTo>
                  <a:cubicBezTo>
                    <a:pt x="559" y="781"/>
                    <a:pt x="945" y="468"/>
                    <a:pt x="1347" y="468"/>
                  </a:cubicBezTo>
                  <a:close/>
                  <a:moveTo>
                    <a:pt x="1340" y="0"/>
                  </a:moveTo>
                  <a:cubicBezTo>
                    <a:pt x="742" y="0"/>
                    <a:pt x="231" y="422"/>
                    <a:pt x="116" y="1009"/>
                  </a:cubicBezTo>
                  <a:cubicBezTo>
                    <a:pt x="0" y="1592"/>
                    <a:pt x="314" y="2180"/>
                    <a:pt x="865" y="2406"/>
                  </a:cubicBezTo>
                  <a:cubicBezTo>
                    <a:pt x="1020" y="2471"/>
                    <a:pt x="1183" y="2501"/>
                    <a:pt x="1343" y="2501"/>
                  </a:cubicBezTo>
                  <a:cubicBezTo>
                    <a:pt x="1750" y="2501"/>
                    <a:pt x="2144" y="2302"/>
                    <a:pt x="2381" y="1945"/>
                  </a:cubicBezTo>
                  <a:cubicBezTo>
                    <a:pt x="2713" y="1452"/>
                    <a:pt x="2648" y="789"/>
                    <a:pt x="2227" y="368"/>
                  </a:cubicBezTo>
                  <a:cubicBezTo>
                    <a:pt x="1992" y="133"/>
                    <a:pt x="1675" y="0"/>
                    <a:pt x="13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6" name="Google Shape;7856;p114"/>
          <p:cNvGrpSpPr/>
          <p:nvPr/>
        </p:nvGrpSpPr>
        <p:grpSpPr>
          <a:xfrm>
            <a:off x="5964388" y="2340580"/>
            <a:ext cx="380093" cy="378062"/>
            <a:chOff x="5964388" y="2340580"/>
            <a:chExt cx="380093" cy="378062"/>
          </a:xfrm>
        </p:grpSpPr>
        <p:sp>
          <p:nvSpPr>
            <p:cNvPr id="7857" name="Google Shape;7857;p114"/>
            <p:cNvSpPr/>
            <p:nvPr/>
          </p:nvSpPr>
          <p:spPr>
            <a:xfrm>
              <a:off x="5964388" y="2340580"/>
              <a:ext cx="380093" cy="378062"/>
            </a:xfrm>
            <a:custGeom>
              <a:rect b="b" l="l" r="r" t="t"/>
              <a:pathLst>
                <a:path extrusionOk="0" h="14702" w="14781">
                  <a:moveTo>
                    <a:pt x="1250" y="0"/>
                  </a:moveTo>
                  <a:cubicBezTo>
                    <a:pt x="1133" y="0"/>
                    <a:pt x="1016" y="78"/>
                    <a:pt x="1016" y="235"/>
                  </a:cubicBezTo>
                  <a:lnTo>
                    <a:pt x="1016" y="2216"/>
                  </a:lnTo>
                  <a:lnTo>
                    <a:pt x="314" y="2216"/>
                  </a:lnTo>
                  <a:cubicBezTo>
                    <a:pt x="0" y="2216"/>
                    <a:pt x="0" y="2685"/>
                    <a:pt x="314" y="2685"/>
                  </a:cubicBezTo>
                  <a:lnTo>
                    <a:pt x="1016" y="2685"/>
                  </a:lnTo>
                  <a:lnTo>
                    <a:pt x="1016" y="4432"/>
                  </a:lnTo>
                  <a:lnTo>
                    <a:pt x="314" y="4432"/>
                  </a:lnTo>
                  <a:cubicBezTo>
                    <a:pt x="0" y="4432"/>
                    <a:pt x="0" y="4900"/>
                    <a:pt x="314" y="4900"/>
                  </a:cubicBezTo>
                  <a:lnTo>
                    <a:pt x="1016" y="4900"/>
                  </a:lnTo>
                  <a:lnTo>
                    <a:pt x="1016" y="6647"/>
                  </a:lnTo>
                  <a:lnTo>
                    <a:pt x="314" y="6647"/>
                  </a:lnTo>
                  <a:cubicBezTo>
                    <a:pt x="0" y="6647"/>
                    <a:pt x="0" y="7116"/>
                    <a:pt x="314" y="7116"/>
                  </a:cubicBezTo>
                  <a:lnTo>
                    <a:pt x="1016" y="7116"/>
                  </a:lnTo>
                  <a:lnTo>
                    <a:pt x="1016" y="8863"/>
                  </a:lnTo>
                  <a:lnTo>
                    <a:pt x="314" y="8863"/>
                  </a:lnTo>
                  <a:cubicBezTo>
                    <a:pt x="0" y="8863"/>
                    <a:pt x="0" y="9331"/>
                    <a:pt x="314" y="9331"/>
                  </a:cubicBezTo>
                  <a:lnTo>
                    <a:pt x="1016" y="9331"/>
                  </a:lnTo>
                  <a:lnTo>
                    <a:pt x="1016" y="11078"/>
                  </a:lnTo>
                  <a:lnTo>
                    <a:pt x="314" y="11078"/>
                  </a:lnTo>
                  <a:cubicBezTo>
                    <a:pt x="0" y="11078"/>
                    <a:pt x="0" y="11546"/>
                    <a:pt x="314" y="11546"/>
                  </a:cubicBezTo>
                  <a:lnTo>
                    <a:pt x="1016" y="11546"/>
                  </a:lnTo>
                  <a:lnTo>
                    <a:pt x="1016" y="13528"/>
                  </a:lnTo>
                  <a:cubicBezTo>
                    <a:pt x="1016" y="13657"/>
                    <a:pt x="1121" y="13762"/>
                    <a:pt x="1250" y="13762"/>
                  </a:cubicBezTo>
                  <a:lnTo>
                    <a:pt x="4719" y="13762"/>
                  </a:lnTo>
                  <a:lnTo>
                    <a:pt x="4719" y="14468"/>
                  </a:lnTo>
                  <a:cubicBezTo>
                    <a:pt x="4719" y="14598"/>
                    <a:pt x="4824" y="14702"/>
                    <a:pt x="4953" y="14702"/>
                  </a:cubicBezTo>
                  <a:cubicBezTo>
                    <a:pt x="5083" y="14702"/>
                    <a:pt x="5188" y="14598"/>
                    <a:pt x="5188" y="14468"/>
                  </a:cubicBezTo>
                  <a:lnTo>
                    <a:pt x="5188" y="13762"/>
                  </a:lnTo>
                  <a:lnTo>
                    <a:pt x="10609" y="13762"/>
                  </a:lnTo>
                  <a:lnTo>
                    <a:pt x="10609" y="14468"/>
                  </a:lnTo>
                  <a:cubicBezTo>
                    <a:pt x="10609" y="14594"/>
                    <a:pt x="10713" y="14702"/>
                    <a:pt x="10843" y="14702"/>
                  </a:cubicBezTo>
                  <a:cubicBezTo>
                    <a:pt x="10973" y="14702"/>
                    <a:pt x="11077" y="14594"/>
                    <a:pt x="11077" y="14468"/>
                  </a:cubicBezTo>
                  <a:lnTo>
                    <a:pt x="11077" y="13762"/>
                  </a:lnTo>
                  <a:lnTo>
                    <a:pt x="14546" y="13762"/>
                  </a:lnTo>
                  <a:cubicBezTo>
                    <a:pt x="14676" y="13762"/>
                    <a:pt x="14781" y="13657"/>
                    <a:pt x="14781" y="13528"/>
                  </a:cubicBezTo>
                  <a:cubicBezTo>
                    <a:pt x="14781" y="13398"/>
                    <a:pt x="14676" y="13294"/>
                    <a:pt x="14546" y="13294"/>
                  </a:cubicBezTo>
                  <a:lnTo>
                    <a:pt x="1484" y="13294"/>
                  </a:lnTo>
                  <a:lnTo>
                    <a:pt x="1484" y="235"/>
                  </a:lnTo>
                  <a:cubicBezTo>
                    <a:pt x="1484" y="78"/>
                    <a:pt x="1367" y="0"/>
                    <a:pt x="12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14"/>
            <p:cNvSpPr/>
            <p:nvPr/>
          </p:nvSpPr>
          <p:spPr>
            <a:xfrm>
              <a:off x="6022736" y="2511507"/>
              <a:ext cx="134721" cy="158893"/>
            </a:xfrm>
            <a:custGeom>
              <a:rect b="b" l="l" r="r" t="t"/>
              <a:pathLst>
                <a:path extrusionOk="0" h="6179" w="5239">
                  <a:moveTo>
                    <a:pt x="235" y="0"/>
                  </a:moveTo>
                  <a:cubicBezTo>
                    <a:pt x="105" y="0"/>
                    <a:pt x="1" y="105"/>
                    <a:pt x="1" y="234"/>
                  </a:cubicBezTo>
                  <a:lnTo>
                    <a:pt x="1" y="5944"/>
                  </a:lnTo>
                  <a:cubicBezTo>
                    <a:pt x="1" y="6070"/>
                    <a:pt x="105" y="6178"/>
                    <a:pt x="235" y="6178"/>
                  </a:cubicBezTo>
                  <a:cubicBezTo>
                    <a:pt x="364" y="6178"/>
                    <a:pt x="469" y="6074"/>
                    <a:pt x="469" y="5944"/>
                  </a:cubicBezTo>
                  <a:lnTo>
                    <a:pt x="469" y="469"/>
                  </a:lnTo>
                  <a:lnTo>
                    <a:pt x="2450" y="469"/>
                  </a:lnTo>
                  <a:lnTo>
                    <a:pt x="2450" y="5944"/>
                  </a:lnTo>
                  <a:cubicBezTo>
                    <a:pt x="2450" y="6074"/>
                    <a:pt x="2555" y="6178"/>
                    <a:pt x="2684" y="6178"/>
                  </a:cubicBezTo>
                  <a:cubicBezTo>
                    <a:pt x="2814" y="6178"/>
                    <a:pt x="2919" y="6074"/>
                    <a:pt x="2919" y="5944"/>
                  </a:cubicBezTo>
                  <a:lnTo>
                    <a:pt x="2919" y="2684"/>
                  </a:lnTo>
                  <a:lnTo>
                    <a:pt x="4770" y="2684"/>
                  </a:lnTo>
                  <a:lnTo>
                    <a:pt x="4770" y="5944"/>
                  </a:lnTo>
                  <a:cubicBezTo>
                    <a:pt x="4770" y="6074"/>
                    <a:pt x="4875" y="6178"/>
                    <a:pt x="5004" y="6178"/>
                  </a:cubicBezTo>
                  <a:cubicBezTo>
                    <a:pt x="5134" y="6178"/>
                    <a:pt x="5238" y="6074"/>
                    <a:pt x="5238" y="5944"/>
                  </a:cubicBezTo>
                  <a:lnTo>
                    <a:pt x="5238" y="2450"/>
                  </a:lnTo>
                  <a:cubicBezTo>
                    <a:pt x="5238" y="2320"/>
                    <a:pt x="5134" y="2216"/>
                    <a:pt x="5004" y="2216"/>
                  </a:cubicBezTo>
                  <a:lnTo>
                    <a:pt x="2919" y="2216"/>
                  </a:lnTo>
                  <a:lnTo>
                    <a:pt x="2919" y="234"/>
                  </a:lnTo>
                  <a:cubicBezTo>
                    <a:pt x="2919" y="105"/>
                    <a:pt x="2814" y="0"/>
                    <a:pt x="26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14"/>
            <p:cNvSpPr/>
            <p:nvPr/>
          </p:nvSpPr>
          <p:spPr>
            <a:xfrm>
              <a:off x="6177540" y="2397461"/>
              <a:ext cx="134798" cy="272939"/>
            </a:xfrm>
            <a:custGeom>
              <a:rect b="b" l="l" r="r" t="t"/>
              <a:pathLst>
                <a:path extrusionOk="0" h="10614" w="5242">
                  <a:moveTo>
                    <a:pt x="238" y="1"/>
                  </a:moveTo>
                  <a:cubicBezTo>
                    <a:pt x="108" y="1"/>
                    <a:pt x="0" y="109"/>
                    <a:pt x="0" y="239"/>
                  </a:cubicBezTo>
                  <a:lnTo>
                    <a:pt x="0" y="10379"/>
                  </a:lnTo>
                  <a:cubicBezTo>
                    <a:pt x="0" y="10509"/>
                    <a:pt x="108" y="10613"/>
                    <a:pt x="238" y="10613"/>
                  </a:cubicBezTo>
                  <a:cubicBezTo>
                    <a:pt x="364" y="10613"/>
                    <a:pt x="472" y="10509"/>
                    <a:pt x="472" y="10379"/>
                  </a:cubicBezTo>
                  <a:lnTo>
                    <a:pt x="472" y="473"/>
                  </a:lnTo>
                  <a:lnTo>
                    <a:pt x="2320" y="473"/>
                  </a:lnTo>
                  <a:lnTo>
                    <a:pt x="2320" y="10379"/>
                  </a:lnTo>
                  <a:cubicBezTo>
                    <a:pt x="2320" y="10509"/>
                    <a:pt x="2428" y="10613"/>
                    <a:pt x="2558" y="10613"/>
                  </a:cubicBezTo>
                  <a:cubicBezTo>
                    <a:pt x="2684" y="10613"/>
                    <a:pt x="2792" y="10509"/>
                    <a:pt x="2792" y="10379"/>
                  </a:cubicBezTo>
                  <a:lnTo>
                    <a:pt x="2792" y="2688"/>
                  </a:lnTo>
                  <a:lnTo>
                    <a:pt x="4773" y="2688"/>
                  </a:lnTo>
                  <a:lnTo>
                    <a:pt x="4773" y="10379"/>
                  </a:lnTo>
                  <a:cubicBezTo>
                    <a:pt x="4773" y="10509"/>
                    <a:pt x="4878" y="10613"/>
                    <a:pt x="5007" y="10613"/>
                  </a:cubicBezTo>
                  <a:cubicBezTo>
                    <a:pt x="5137" y="10613"/>
                    <a:pt x="5241" y="10509"/>
                    <a:pt x="5241" y="10379"/>
                  </a:cubicBezTo>
                  <a:lnTo>
                    <a:pt x="5241" y="2454"/>
                  </a:lnTo>
                  <a:cubicBezTo>
                    <a:pt x="5241" y="2324"/>
                    <a:pt x="5137" y="2220"/>
                    <a:pt x="5007" y="2220"/>
                  </a:cubicBezTo>
                  <a:lnTo>
                    <a:pt x="2792" y="2220"/>
                  </a:lnTo>
                  <a:lnTo>
                    <a:pt x="2792" y="239"/>
                  </a:lnTo>
                  <a:cubicBezTo>
                    <a:pt x="2792" y="109"/>
                    <a:pt x="2687" y="1"/>
                    <a:pt x="25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0" name="Google Shape;7860;p114"/>
          <p:cNvGrpSpPr/>
          <p:nvPr/>
        </p:nvGrpSpPr>
        <p:grpSpPr>
          <a:xfrm>
            <a:off x="5954000" y="3505366"/>
            <a:ext cx="379656" cy="378576"/>
            <a:chOff x="5954000" y="3505366"/>
            <a:chExt cx="379656" cy="378576"/>
          </a:xfrm>
        </p:grpSpPr>
        <p:sp>
          <p:nvSpPr>
            <p:cNvPr id="7861" name="Google Shape;7861;p114"/>
            <p:cNvSpPr/>
            <p:nvPr/>
          </p:nvSpPr>
          <p:spPr>
            <a:xfrm>
              <a:off x="5954000" y="3505366"/>
              <a:ext cx="379656" cy="212586"/>
            </a:xfrm>
            <a:custGeom>
              <a:rect b="b" l="l" r="r" t="t"/>
              <a:pathLst>
                <a:path extrusionOk="0" h="8267" w="14764">
                  <a:moveTo>
                    <a:pt x="13178" y="541"/>
                  </a:moveTo>
                  <a:lnTo>
                    <a:pt x="14190" y="2990"/>
                  </a:lnTo>
                  <a:lnTo>
                    <a:pt x="11539" y="4085"/>
                  </a:lnTo>
                  <a:lnTo>
                    <a:pt x="10527" y="1639"/>
                  </a:lnTo>
                  <a:lnTo>
                    <a:pt x="13178" y="541"/>
                  </a:lnTo>
                  <a:close/>
                  <a:moveTo>
                    <a:pt x="10094" y="1820"/>
                  </a:moveTo>
                  <a:lnTo>
                    <a:pt x="11107" y="4265"/>
                  </a:lnTo>
                  <a:lnTo>
                    <a:pt x="10674" y="4446"/>
                  </a:lnTo>
                  <a:lnTo>
                    <a:pt x="9691" y="2075"/>
                  </a:lnTo>
                  <a:lnTo>
                    <a:pt x="9659" y="2000"/>
                  </a:lnTo>
                  <a:lnTo>
                    <a:pt x="10094" y="1820"/>
                  </a:lnTo>
                  <a:close/>
                  <a:moveTo>
                    <a:pt x="2803" y="5523"/>
                  </a:moveTo>
                  <a:lnTo>
                    <a:pt x="3333" y="6805"/>
                  </a:lnTo>
                  <a:lnTo>
                    <a:pt x="1103" y="7727"/>
                  </a:lnTo>
                  <a:lnTo>
                    <a:pt x="574" y="6448"/>
                  </a:lnTo>
                  <a:lnTo>
                    <a:pt x="2803" y="5523"/>
                  </a:lnTo>
                  <a:close/>
                  <a:moveTo>
                    <a:pt x="13304" y="0"/>
                  </a:moveTo>
                  <a:cubicBezTo>
                    <a:pt x="13274" y="0"/>
                    <a:pt x="13243" y="6"/>
                    <a:pt x="13214" y="18"/>
                  </a:cubicBezTo>
                  <a:lnTo>
                    <a:pt x="9262" y="1657"/>
                  </a:lnTo>
                  <a:cubicBezTo>
                    <a:pt x="9143" y="1704"/>
                    <a:pt x="9086" y="1841"/>
                    <a:pt x="9136" y="1964"/>
                  </a:cubicBezTo>
                  <a:lnTo>
                    <a:pt x="9169" y="2039"/>
                  </a:lnTo>
                  <a:lnTo>
                    <a:pt x="2720" y="4709"/>
                  </a:lnTo>
                  <a:cubicBezTo>
                    <a:pt x="2602" y="4759"/>
                    <a:pt x="2544" y="4896"/>
                    <a:pt x="2594" y="5015"/>
                  </a:cubicBezTo>
                  <a:lnTo>
                    <a:pt x="2623" y="5090"/>
                  </a:lnTo>
                  <a:lnTo>
                    <a:pt x="177" y="6103"/>
                  </a:lnTo>
                  <a:cubicBezTo>
                    <a:pt x="58" y="6153"/>
                    <a:pt x="1" y="6290"/>
                    <a:pt x="51" y="6409"/>
                  </a:cubicBezTo>
                  <a:lnTo>
                    <a:pt x="761" y="8120"/>
                  </a:lnTo>
                  <a:cubicBezTo>
                    <a:pt x="796" y="8213"/>
                    <a:pt x="886" y="8266"/>
                    <a:pt x="979" y="8266"/>
                  </a:cubicBezTo>
                  <a:cubicBezTo>
                    <a:pt x="1008" y="8266"/>
                    <a:pt x="1038" y="8261"/>
                    <a:pt x="1067" y="8250"/>
                  </a:cubicBezTo>
                  <a:lnTo>
                    <a:pt x="3513" y="7234"/>
                  </a:lnTo>
                  <a:lnTo>
                    <a:pt x="3545" y="7309"/>
                  </a:lnTo>
                  <a:cubicBezTo>
                    <a:pt x="3581" y="7399"/>
                    <a:pt x="3669" y="7454"/>
                    <a:pt x="3761" y="7454"/>
                  </a:cubicBezTo>
                  <a:cubicBezTo>
                    <a:pt x="3792" y="7454"/>
                    <a:pt x="3822" y="7448"/>
                    <a:pt x="3852" y="7436"/>
                  </a:cubicBezTo>
                  <a:lnTo>
                    <a:pt x="9651" y="5040"/>
                  </a:lnTo>
                  <a:cubicBezTo>
                    <a:pt x="9770" y="4990"/>
                    <a:pt x="9824" y="4853"/>
                    <a:pt x="9777" y="4730"/>
                  </a:cubicBezTo>
                  <a:cubicBezTo>
                    <a:pt x="9739" y="4641"/>
                    <a:pt x="9652" y="4586"/>
                    <a:pt x="9561" y="4586"/>
                  </a:cubicBezTo>
                  <a:cubicBezTo>
                    <a:pt x="9531" y="4586"/>
                    <a:pt x="9501" y="4592"/>
                    <a:pt x="9471" y="4604"/>
                  </a:cubicBezTo>
                  <a:lnTo>
                    <a:pt x="3888" y="6917"/>
                  </a:lnTo>
                  <a:lnTo>
                    <a:pt x="3117" y="5054"/>
                  </a:lnTo>
                  <a:lnTo>
                    <a:pt x="9349" y="2472"/>
                  </a:lnTo>
                  <a:lnTo>
                    <a:pt x="10329" y="4845"/>
                  </a:lnTo>
                  <a:cubicBezTo>
                    <a:pt x="10367" y="4935"/>
                    <a:pt x="10454" y="4990"/>
                    <a:pt x="10547" y="4990"/>
                  </a:cubicBezTo>
                  <a:cubicBezTo>
                    <a:pt x="10577" y="4990"/>
                    <a:pt x="10608" y="4984"/>
                    <a:pt x="10638" y="4972"/>
                  </a:cubicBezTo>
                  <a:lnTo>
                    <a:pt x="11503" y="4611"/>
                  </a:lnTo>
                  <a:lnTo>
                    <a:pt x="14587" y="3332"/>
                  </a:lnTo>
                  <a:cubicBezTo>
                    <a:pt x="14709" y="3282"/>
                    <a:pt x="14763" y="3145"/>
                    <a:pt x="14716" y="3026"/>
                  </a:cubicBezTo>
                  <a:lnTo>
                    <a:pt x="14713" y="3026"/>
                  </a:lnTo>
                  <a:lnTo>
                    <a:pt x="13520" y="144"/>
                  </a:lnTo>
                  <a:cubicBezTo>
                    <a:pt x="13485" y="55"/>
                    <a:pt x="13396" y="0"/>
                    <a:pt x="133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14"/>
            <p:cNvSpPr/>
            <p:nvPr/>
          </p:nvSpPr>
          <p:spPr>
            <a:xfrm>
              <a:off x="6073137" y="3662922"/>
              <a:ext cx="141098" cy="221020"/>
            </a:xfrm>
            <a:custGeom>
              <a:rect b="b" l="l" r="r" t="t"/>
              <a:pathLst>
                <a:path extrusionOk="0" h="8595" w="5487">
                  <a:moveTo>
                    <a:pt x="3487" y="2951"/>
                  </a:moveTo>
                  <a:lnTo>
                    <a:pt x="3617" y="3419"/>
                  </a:lnTo>
                  <a:lnTo>
                    <a:pt x="1881" y="3419"/>
                  </a:lnTo>
                  <a:lnTo>
                    <a:pt x="2014" y="2951"/>
                  </a:lnTo>
                  <a:close/>
                  <a:moveTo>
                    <a:pt x="3667" y="1"/>
                  </a:moveTo>
                  <a:cubicBezTo>
                    <a:pt x="3637" y="1"/>
                    <a:pt x="3607" y="6"/>
                    <a:pt x="3577" y="19"/>
                  </a:cubicBezTo>
                  <a:lnTo>
                    <a:pt x="2662" y="397"/>
                  </a:lnTo>
                  <a:lnTo>
                    <a:pt x="1747" y="775"/>
                  </a:lnTo>
                  <a:cubicBezTo>
                    <a:pt x="1494" y="880"/>
                    <a:pt x="1603" y="1228"/>
                    <a:pt x="1830" y="1228"/>
                  </a:cubicBezTo>
                  <a:cubicBezTo>
                    <a:pt x="1861" y="1228"/>
                    <a:pt x="1893" y="1222"/>
                    <a:pt x="1928" y="1208"/>
                  </a:cubicBezTo>
                  <a:lnTo>
                    <a:pt x="2518" y="963"/>
                  </a:lnTo>
                  <a:lnTo>
                    <a:pt x="2518" y="2483"/>
                  </a:lnTo>
                  <a:lnTo>
                    <a:pt x="1838" y="2483"/>
                  </a:lnTo>
                  <a:cubicBezTo>
                    <a:pt x="1733" y="2483"/>
                    <a:pt x="1643" y="2555"/>
                    <a:pt x="1614" y="2656"/>
                  </a:cubicBezTo>
                  <a:lnTo>
                    <a:pt x="1402" y="3419"/>
                  </a:lnTo>
                  <a:lnTo>
                    <a:pt x="1265" y="3419"/>
                  </a:lnTo>
                  <a:cubicBezTo>
                    <a:pt x="951" y="3419"/>
                    <a:pt x="951" y="3891"/>
                    <a:pt x="1265" y="3891"/>
                  </a:cubicBezTo>
                  <a:lnTo>
                    <a:pt x="1268" y="3891"/>
                  </a:lnTo>
                  <a:lnTo>
                    <a:pt x="51" y="8279"/>
                  </a:lnTo>
                  <a:cubicBezTo>
                    <a:pt x="0" y="8405"/>
                    <a:pt x="72" y="8549"/>
                    <a:pt x="206" y="8585"/>
                  </a:cubicBezTo>
                  <a:cubicBezTo>
                    <a:pt x="228" y="8592"/>
                    <a:pt x="250" y="8595"/>
                    <a:pt x="271" y="8595"/>
                  </a:cubicBezTo>
                  <a:cubicBezTo>
                    <a:pt x="380" y="8595"/>
                    <a:pt x="477" y="8516"/>
                    <a:pt x="501" y="8405"/>
                  </a:cubicBezTo>
                  <a:lnTo>
                    <a:pt x="1755" y="3891"/>
                  </a:lnTo>
                  <a:lnTo>
                    <a:pt x="2518" y="3891"/>
                  </a:lnTo>
                  <a:lnTo>
                    <a:pt x="2518" y="8340"/>
                  </a:lnTo>
                  <a:cubicBezTo>
                    <a:pt x="2518" y="8470"/>
                    <a:pt x="2623" y="8574"/>
                    <a:pt x="2752" y="8574"/>
                  </a:cubicBezTo>
                  <a:cubicBezTo>
                    <a:pt x="2882" y="8574"/>
                    <a:pt x="2987" y="8470"/>
                    <a:pt x="2987" y="8340"/>
                  </a:cubicBezTo>
                  <a:lnTo>
                    <a:pt x="2987" y="3891"/>
                  </a:lnTo>
                  <a:lnTo>
                    <a:pt x="3750" y="3891"/>
                  </a:lnTo>
                  <a:lnTo>
                    <a:pt x="5004" y="8405"/>
                  </a:lnTo>
                  <a:cubicBezTo>
                    <a:pt x="5044" y="8511"/>
                    <a:pt x="5131" y="8557"/>
                    <a:pt x="5219" y="8557"/>
                  </a:cubicBezTo>
                  <a:cubicBezTo>
                    <a:pt x="5352" y="8557"/>
                    <a:pt x="5487" y="8449"/>
                    <a:pt x="5454" y="8279"/>
                  </a:cubicBezTo>
                  <a:lnTo>
                    <a:pt x="4233" y="3891"/>
                  </a:lnTo>
                  <a:lnTo>
                    <a:pt x="4237" y="3891"/>
                  </a:lnTo>
                  <a:cubicBezTo>
                    <a:pt x="4366" y="3891"/>
                    <a:pt x="4471" y="3783"/>
                    <a:pt x="4471" y="3654"/>
                  </a:cubicBezTo>
                  <a:cubicBezTo>
                    <a:pt x="4471" y="3528"/>
                    <a:pt x="4366" y="3419"/>
                    <a:pt x="4237" y="3419"/>
                  </a:cubicBezTo>
                  <a:lnTo>
                    <a:pt x="4103" y="3419"/>
                  </a:lnTo>
                  <a:lnTo>
                    <a:pt x="3891" y="2656"/>
                  </a:lnTo>
                  <a:cubicBezTo>
                    <a:pt x="3862" y="2555"/>
                    <a:pt x="3768" y="2483"/>
                    <a:pt x="3664" y="2483"/>
                  </a:cubicBezTo>
                  <a:lnTo>
                    <a:pt x="2983" y="2483"/>
                  </a:lnTo>
                  <a:lnTo>
                    <a:pt x="2983" y="768"/>
                  </a:lnTo>
                  <a:lnTo>
                    <a:pt x="3758" y="451"/>
                  </a:lnTo>
                  <a:cubicBezTo>
                    <a:pt x="3876" y="401"/>
                    <a:pt x="3930" y="264"/>
                    <a:pt x="3884" y="145"/>
                  </a:cubicBezTo>
                  <a:cubicBezTo>
                    <a:pt x="3846" y="55"/>
                    <a:pt x="3759" y="1"/>
                    <a:pt x="366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114"/>
          <p:cNvGrpSpPr/>
          <p:nvPr/>
        </p:nvGrpSpPr>
        <p:grpSpPr>
          <a:xfrm>
            <a:off x="4689644" y="2908701"/>
            <a:ext cx="388811" cy="379373"/>
            <a:chOff x="4689644" y="2908701"/>
            <a:chExt cx="388811" cy="379373"/>
          </a:xfrm>
        </p:grpSpPr>
        <p:sp>
          <p:nvSpPr>
            <p:cNvPr id="7864" name="Google Shape;7864;p114"/>
            <p:cNvSpPr/>
            <p:nvPr/>
          </p:nvSpPr>
          <p:spPr>
            <a:xfrm>
              <a:off x="4689644" y="2908701"/>
              <a:ext cx="388811" cy="379373"/>
            </a:xfrm>
            <a:custGeom>
              <a:rect b="b" l="l" r="r" t="t"/>
              <a:pathLst>
                <a:path extrusionOk="0" h="14753" w="15120">
                  <a:moveTo>
                    <a:pt x="10264" y="468"/>
                  </a:moveTo>
                  <a:cubicBezTo>
                    <a:pt x="10320" y="468"/>
                    <a:pt x="10377" y="489"/>
                    <a:pt x="10429" y="541"/>
                  </a:cubicBezTo>
                  <a:lnTo>
                    <a:pt x="14518" y="4633"/>
                  </a:lnTo>
                  <a:cubicBezTo>
                    <a:pt x="14612" y="4724"/>
                    <a:pt x="14612" y="4871"/>
                    <a:pt x="14518" y="4965"/>
                  </a:cubicBezTo>
                  <a:cubicBezTo>
                    <a:pt x="14473" y="5012"/>
                    <a:pt x="14414" y="5035"/>
                    <a:pt x="14354" y="5035"/>
                  </a:cubicBezTo>
                  <a:cubicBezTo>
                    <a:pt x="14294" y="5035"/>
                    <a:pt x="14233" y="5012"/>
                    <a:pt x="14187" y="4965"/>
                  </a:cubicBezTo>
                  <a:lnTo>
                    <a:pt x="14115" y="4893"/>
                  </a:lnTo>
                  <a:cubicBezTo>
                    <a:pt x="14097" y="4860"/>
                    <a:pt x="14071" y="4835"/>
                    <a:pt x="14039" y="4817"/>
                  </a:cubicBezTo>
                  <a:lnTo>
                    <a:pt x="11535" y="2314"/>
                  </a:lnTo>
                  <a:cubicBezTo>
                    <a:pt x="11484" y="2263"/>
                    <a:pt x="11426" y="2241"/>
                    <a:pt x="11371" y="2241"/>
                  </a:cubicBezTo>
                  <a:cubicBezTo>
                    <a:pt x="11188" y="2241"/>
                    <a:pt x="11032" y="2476"/>
                    <a:pt x="11200" y="2645"/>
                  </a:cubicBezTo>
                  <a:lnTo>
                    <a:pt x="13578" y="5023"/>
                  </a:lnTo>
                  <a:lnTo>
                    <a:pt x="5098" y="13502"/>
                  </a:lnTo>
                  <a:cubicBezTo>
                    <a:pt x="4610" y="13990"/>
                    <a:pt x="3970" y="14235"/>
                    <a:pt x="3329" y="14235"/>
                  </a:cubicBezTo>
                  <a:cubicBezTo>
                    <a:pt x="2689" y="14235"/>
                    <a:pt x="2049" y="13990"/>
                    <a:pt x="1561" y="13502"/>
                  </a:cubicBezTo>
                  <a:cubicBezTo>
                    <a:pt x="584" y="12526"/>
                    <a:pt x="584" y="10941"/>
                    <a:pt x="1561" y="9965"/>
                  </a:cubicBezTo>
                  <a:lnTo>
                    <a:pt x="10044" y="1481"/>
                  </a:lnTo>
                  <a:lnTo>
                    <a:pt x="10545" y="1975"/>
                  </a:lnTo>
                  <a:cubicBezTo>
                    <a:pt x="10596" y="2026"/>
                    <a:pt x="10653" y="2047"/>
                    <a:pt x="10707" y="2047"/>
                  </a:cubicBezTo>
                  <a:cubicBezTo>
                    <a:pt x="10888" y="2047"/>
                    <a:pt x="11044" y="1812"/>
                    <a:pt x="10873" y="1644"/>
                  </a:cubicBezTo>
                  <a:lnTo>
                    <a:pt x="10242" y="1017"/>
                  </a:lnTo>
                  <a:cubicBezTo>
                    <a:pt x="10224" y="988"/>
                    <a:pt x="10203" y="966"/>
                    <a:pt x="10174" y="948"/>
                  </a:cubicBezTo>
                  <a:lnTo>
                    <a:pt x="10098" y="873"/>
                  </a:lnTo>
                  <a:cubicBezTo>
                    <a:pt x="9927" y="704"/>
                    <a:pt x="10082" y="468"/>
                    <a:pt x="10264" y="468"/>
                  </a:cubicBezTo>
                  <a:close/>
                  <a:moveTo>
                    <a:pt x="10259" y="1"/>
                  </a:moveTo>
                  <a:cubicBezTo>
                    <a:pt x="10091" y="1"/>
                    <a:pt x="9923" y="60"/>
                    <a:pt x="9788" y="181"/>
                  </a:cubicBezTo>
                  <a:cubicBezTo>
                    <a:pt x="9511" y="430"/>
                    <a:pt x="9475" y="855"/>
                    <a:pt x="9713" y="1146"/>
                  </a:cubicBezTo>
                  <a:lnTo>
                    <a:pt x="1226" y="9633"/>
                  </a:lnTo>
                  <a:cubicBezTo>
                    <a:pt x="22" y="10786"/>
                    <a:pt x="1" y="12703"/>
                    <a:pt x="1179" y="13881"/>
                  </a:cubicBezTo>
                  <a:cubicBezTo>
                    <a:pt x="1759" y="14463"/>
                    <a:pt x="2519" y="14753"/>
                    <a:pt x="3279" y="14753"/>
                  </a:cubicBezTo>
                  <a:cubicBezTo>
                    <a:pt x="4060" y="14753"/>
                    <a:pt x="4841" y="14446"/>
                    <a:pt x="5426" y="13834"/>
                  </a:cubicBezTo>
                  <a:lnTo>
                    <a:pt x="13913" y="5350"/>
                  </a:lnTo>
                  <a:cubicBezTo>
                    <a:pt x="14041" y="5450"/>
                    <a:pt x="14194" y="5499"/>
                    <a:pt x="14346" y="5499"/>
                  </a:cubicBezTo>
                  <a:cubicBezTo>
                    <a:pt x="14539" y="5499"/>
                    <a:pt x="14732" y="5419"/>
                    <a:pt x="14871" y="5264"/>
                  </a:cubicBezTo>
                  <a:cubicBezTo>
                    <a:pt x="15120" y="4987"/>
                    <a:pt x="15109" y="4565"/>
                    <a:pt x="14849" y="4302"/>
                  </a:cubicBezTo>
                  <a:lnTo>
                    <a:pt x="10761" y="210"/>
                  </a:lnTo>
                  <a:cubicBezTo>
                    <a:pt x="10624" y="71"/>
                    <a:pt x="10442" y="1"/>
                    <a:pt x="102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14"/>
            <p:cNvSpPr/>
            <p:nvPr/>
          </p:nvSpPr>
          <p:spPr>
            <a:xfrm>
              <a:off x="4718368" y="3061603"/>
              <a:ext cx="206517" cy="200654"/>
            </a:xfrm>
            <a:custGeom>
              <a:rect b="b" l="l" r="r" t="t"/>
              <a:pathLst>
                <a:path extrusionOk="0" h="7803" w="8031">
                  <a:moveTo>
                    <a:pt x="5222" y="1"/>
                  </a:moveTo>
                  <a:cubicBezTo>
                    <a:pt x="5163" y="1"/>
                    <a:pt x="5103" y="24"/>
                    <a:pt x="5058" y="71"/>
                  </a:cubicBezTo>
                  <a:lnTo>
                    <a:pt x="3250" y="1879"/>
                  </a:lnTo>
                  <a:cubicBezTo>
                    <a:pt x="3079" y="2050"/>
                    <a:pt x="3233" y="2285"/>
                    <a:pt x="3415" y="2285"/>
                  </a:cubicBezTo>
                  <a:cubicBezTo>
                    <a:pt x="3471" y="2285"/>
                    <a:pt x="3529" y="2263"/>
                    <a:pt x="3581" y="2211"/>
                  </a:cubicBezTo>
                  <a:lnTo>
                    <a:pt x="5181" y="611"/>
                  </a:lnTo>
                  <a:cubicBezTo>
                    <a:pt x="5188" y="640"/>
                    <a:pt x="5195" y="672"/>
                    <a:pt x="5199" y="705"/>
                  </a:cubicBezTo>
                  <a:cubicBezTo>
                    <a:pt x="5256" y="1137"/>
                    <a:pt x="5595" y="1476"/>
                    <a:pt x="6027" y="1533"/>
                  </a:cubicBezTo>
                  <a:cubicBezTo>
                    <a:pt x="6150" y="1555"/>
                    <a:pt x="6222" y="1566"/>
                    <a:pt x="6330" y="1674"/>
                  </a:cubicBezTo>
                  <a:cubicBezTo>
                    <a:pt x="6438" y="1782"/>
                    <a:pt x="6449" y="1854"/>
                    <a:pt x="6470" y="1976"/>
                  </a:cubicBezTo>
                  <a:cubicBezTo>
                    <a:pt x="6528" y="2409"/>
                    <a:pt x="6866" y="2747"/>
                    <a:pt x="7299" y="2805"/>
                  </a:cubicBezTo>
                  <a:cubicBezTo>
                    <a:pt x="7331" y="2809"/>
                    <a:pt x="7364" y="2816"/>
                    <a:pt x="7392" y="2823"/>
                  </a:cubicBezTo>
                  <a:lnTo>
                    <a:pt x="3318" y="6897"/>
                  </a:lnTo>
                  <a:cubicBezTo>
                    <a:pt x="3015" y="7191"/>
                    <a:pt x="2623" y="7338"/>
                    <a:pt x="2231" y="7338"/>
                  </a:cubicBezTo>
                  <a:cubicBezTo>
                    <a:pt x="1831" y="7338"/>
                    <a:pt x="1430" y="7185"/>
                    <a:pt x="1124" y="6879"/>
                  </a:cubicBezTo>
                  <a:cubicBezTo>
                    <a:pt x="519" y="6274"/>
                    <a:pt x="512" y="5298"/>
                    <a:pt x="1106" y="4685"/>
                  </a:cubicBezTo>
                  <a:lnTo>
                    <a:pt x="2918" y="2877"/>
                  </a:lnTo>
                  <a:cubicBezTo>
                    <a:pt x="3087" y="2706"/>
                    <a:pt x="2932" y="2471"/>
                    <a:pt x="2749" y="2471"/>
                  </a:cubicBezTo>
                  <a:cubicBezTo>
                    <a:pt x="2694" y="2471"/>
                    <a:pt x="2636" y="2493"/>
                    <a:pt x="2583" y="2546"/>
                  </a:cubicBezTo>
                  <a:lnTo>
                    <a:pt x="775" y="4354"/>
                  </a:lnTo>
                  <a:cubicBezTo>
                    <a:pt x="0" y="5150"/>
                    <a:pt x="11" y="6422"/>
                    <a:pt x="797" y="7207"/>
                  </a:cubicBezTo>
                  <a:cubicBezTo>
                    <a:pt x="1193" y="7604"/>
                    <a:pt x="1714" y="7803"/>
                    <a:pt x="2235" y="7803"/>
                  </a:cubicBezTo>
                  <a:cubicBezTo>
                    <a:pt x="2745" y="7803"/>
                    <a:pt x="3256" y="7612"/>
                    <a:pt x="3650" y="7229"/>
                  </a:cubicBezTo>
                  <a:lnTo>
                    <a:pt x="7922" y="2960"/>
                  </a:lnTo>
                  <a:cubicBezTo>
                    <a:pt x="8019" y="2870"/>
                    <a:pt x="8030" y="2722"/>
                    <a:pt x="7940" y="2621"/>
                  </a:cubicBezTo>
                  <a:lnTo>
                    <a:pt x="7933" y="2614"/>
                  </a:lnTo>
                  <a:lnTo>
                    <a:pt x="7929" y="2610"/>
                  </a:lnTo>
                  <a:cubicBezTo>
                    <a:pt x="7781" y="2463"/>
                    <a:pt x="7587" y="2365"/>
                    <a:pt x="7378" y="2340"/>
                  </a:cubicBezTo>
                  <a:cubicBezTo>
                    <a:pt x="7256" y="2319"/>
                    <a:pt x="7180" y="2304"/>
                    <a:pt x="7072" y="2200"/>
                  </a:cubicBezTo>
                  <a:cubicBezTo>
                    <a:pt x="6967" y="2092"/>
                    <a:pt x="6953" y="2020"/>
                    <a:pt x="6931" y="1894"/>
                  </a:cubicBezTo>
                  <a:cubicBezTo>
                    <a:pt x="6874" y="1465"/>
                    <a:pt x="6535" y="1126"/>
                    <a:pt x="6106" y="1069"/>
                  </a:cubicBezTo>
                  <a:cubicBezTo>
                    <a:pt x="5984" y="1047"/>
                    <a:pt x="5908" y="1033"/>
                    <a:pt x="5800" y="928"/>
                  </a:cubicBezTo>
                  <a:cubicBezTo>
                    <a:pt x="5696" y="820"/>
                    <a:pt x="5681" y="748"/>
                    <a:pt x="5660" y="622"/>
                  </a:cubicBezTo>
                  <a:cubicBezTo>
                    <a:pt x="5634" y="413"/>
                    <a:pt x="5541" y="218"/>
                    <a:pt x="5390" y="71"/>
                  </a:cubicBezTo>
                  <a:cubicBezTo>
                    <a:pt x="5343" y="24"/>
                    <a:pt x="5282" y="1"/>
                    <a:pt x="522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14"/>
            <p:cNvSpPr/>
            <p:nvPr/>
          </p:nvSpPr>
          <p:spPr>
            <a:xfrm>
              <a:off x="4942809" y="3036582"/>
              <a:ext cx="48473" cy="32787"/>
            </a:xfrm>
            <a:custGeom>
              <a:rect b="b" l="l" r="r" t="t"/>
              <a:pathLst>
                <a:path extrusionOk="0" h="1275" w="1885">
                  <a:moveTo>
                    <a:pt x="612" y="1"/>
                  </a:moveTo>
                  <a:cubicBezTo>
                    <a:pt x="557" y="1"/>
                    <a:pt x="499" y="22"/>
                    <a:pt x="448" y="75"/>
                  </a:cubicBezTo>
                  <a:cubicBezTo>
                    <a:pt x="1" y="518"/>
                    <a:pt x="318" y="1274"/>
                    <a:pt x="945" y="1274"/>
                  </a:cubicBezTo>
                  <a:cubicBezTo>
                    <a:pt x="1571" y="1274"/>
                    <a:pt x="1885" y="518"/>
                    <a:pt x="1442" y="75"/>
                  </a:cubicBezTo>
                  <a:cubicBezTo>
                    <a:pt x="1395" y="28"/>
                    <a:pt x="1335" y="5"/>
                    <a:pt x="1275" y="5"/>
                  </a:cubicBezTo>
                  <a:cubicBezTo>
                    <a:pt x="1215" y="5"/>
                    <a:pt x="1155" y="28"/>
                    <a:pt x="1110" y="75"/>
                  </a:cubicBezTo>
                  <a:cubicBezTo>
                    <a:pt x="1017" y="165"/>
                    <a:pt x="1017" y="313"/>
                    <a:pt x="1110" y="406"/>
                  </a:cubicBezTo>
                  <a:cubicBezTo>
                    <a:pt x="1258" y="554"/>
                    <a:pt x="1154" y="806"/>
                    <a:pt x="945" y="806"/>
                  </a:cubicBezTo>
                  <a:cubicBezTo>
                    <a:pt x="736" y="806"/>
                    <a:pt x="631" y="554"/>
                    <a:pt x="779" y="406"/>
                  </a:cubicBezTo>
                  <a:cubicBezTo>
                    <a:pt x="947" y="235"/>
                    <a:pt x="792" y="1"/>
                    <a:pt x="6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14"/>
            <p:cNvSpPr/>
            <p:nvPr/>
          </p:nvSpPr>
          <p:spPr>
            <a:xfrm>
              <a:off x="4875950" y="3038022"/>
              <a:ext cx="48473" cy="32812"/>
            </a:xfrm>
            <a:custGeom>
              <a:rect b="b" l="l" r="r" t="t"/>
              <a:pathLst>
                <a:path extrusionOk="0" h="1276" w="1885">
                  <a:moveTo>
                    <a:pt x="609" y="1"/>
                  </a:moveTo>
                  <a:cubicBezTo>
                    <a:pt x="554" y="1"/>
                    <a:pt x="498" y="22"/>
                    <a:pt x="447" y="73"/>
                  </a:cubicBezTo>
                  <a:cubicBezTo>
                    <a:pt x="0" y="516"/>
                    <a:pt x="317" y="1272"/>
                    <a:pt x="944" y="1276"/>
                  </a:cubicBezTo>
                  <a:cubicBezTo>
                    <a:pt x="1571" y="1272"/>
                    <a:pt x="1884" y="516"/>
                    <a:pt x="1441" y="73"/>
                  </a:cubicBezTo>
                  <a:cubicBezTo>
                    <a:pt x="1389" y="22"/>
                    <a:pt x="1332" y="1"/>
                    <a:pt x="1277" y="1"/>
                  </a:cubicBezTo>
                  <a:cubicBezTo>
                    <a:pt x="1094" y="1"/>
                    <a:pt x="938" y="235"/>
                    <a:pt x="1110" y="404"/>
                  </a:cubicBezTo>
                  <a:cubicBezTo>
                    <a:pt x="1257" y="552"/>
                    <a:pt x="1153" y="804"/>
                    <a:pt x="944" y="804"/>
                  </a:cubicBezTo>
                  <a:cubicBezTo>
                    <a:pt x="735" y="804"/>
                    <a:pt x="630" y="552"/>
                    <a:pt x="778" y="404"/>
                  </a:cubicBezTo>
                  <a:cubicBezTo>
                    <a:pt x="947" y="235"/>
                    <a:pt x="790" y="1"/>
                    <a:pt x="60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8" name="Google Shape;7868;p114"/>
          <p:cNvGrpSpPr/>
          <p:nvPr/>
        </p:nvGrpSpPr>
        <p:grpSpPr>
          <a:xfrm>
            <a:off x="895576" y="2340631"/>
            <a:ext cx="386008" cy="378268"/>
            <a:chOff x="895576" y="2340631"/>
            <a:chExt cx="386008" cy="378268"/>
          </a:xfrm>
        </p:grpSpPr>
        <p:sp>
          <p:nvSpPr>
            <p:cNvPr id="7869" name="Google Shape;7869;p114"/>
            <p:cNvSpPr/>
            <p:nvPr/>
          </p:nvSpPr>
          <p:spPr>
            <a:xfrm>
              <a:off x="1153369" y="2364700"/>
              <a:ext cx="101831" cy="97717"/>
            </a:xfrm>
            <a:custGeom>
              <a:rect b="b" l="l" r="r" t="t"/>
              <a:pathLst>
                <a:path extrusionOk="0" h="3800" w="3960">
                  <a:moveTo>
                    <a:pt x="2421" y="462"/>
                  </a:moveTo>
                  <a:cubicBezTo>
                    <a:pt x="2662" y="462"/>
                    <a:pt x="2902" y="554"/>
                    <a:pt x="3084" y="738"/>
                  </a:cubicBezTo>
                  <a:cubicBezTo>
                    <a:pt x="3455" y="1106"/>
                    <a:pt x="3451" y="1707"/>
                    <a:pt x="3077" y="2071"/>
                  </a:cubicBezTo>
                  <a:lnTo>
                    <a:pt x="2825" y="2327"/>
                  </a:lnTo>
                  <a:cubicBezTo>
                    <a:pt x="2785" y="1610"/>
                    <a:pt x="2212" y="1037"/>
                    <a:pt x="1495" y="1001"/>
                  </a:cubicBezTo>
                  <a:lnTo>
                    <a:pt x="1751" y="745"/>
                  </a:lnTo>
                  <a:cubicBezTo>
                    <a:pt x="1934" y="557"/>
                    <a:pt x="2178" y="462"/>
                    <a:pt x="2421" y="462"/>
                  </a:cubicBezTo>
                  <a:close/>
                  <a:moveTo>
                    <a:pt x="1446" y="1439"/>
                  </a:moveTo>
                  <a:cubicBezTo>
                    <a:pt x="1686" y="1439"/>
                    <a:pt x="1925" y="1530"/>
                    <a:pt x="2108" y="1714"/>
                  </a:cubicBezTo>
                  <a:cubicBezTo>
                    <a:pt x="2486" y="2093"/>
                    <a:pt x="2472" y="2705"/>
                    <a:pt x="2083" y="3065"/>
                  </a:cubicBezTo>
                  <a:lnTo>
                    <a:pt x="1917" y="3231"/>
                  </a:lnTo>
                  <a:lnTo>
                    <a:pt x="1420" y="2737"/>
                  </a:lnTo>
                  <a:lnTo>
                    <a:pt x="1585" y="2568"/>
                  </a:lnTo>
                  <a:cubicBezTo>
                    <a:pt x="1754" y="2399"/>
                    <a:pt x="1598" y="2164"/>
                    <a:pt x="1416" y="2164"/>
                  </a:cubicBezTo>
                  <a:cubicBezTo>
                    <a:pt x="1362" y="2164"/>
                    <a:pt x="1305" y="2186"/>
                    <a:pt x="1254" y="2237"/>
                  </a:cubicBezTo>
                  <a:lnTo>
                    <a:pt x="1088" y="2402"/>
                  </a:lnTo>
                  <a:lnTo>
                    <a:pt x="591" y="1905"/>
                  </a:lnTo>
                  <a:lnTo>
                    <a:pt x="757" y="1740"/>
                  </a:lnTo>
                  <a:cubicBezTo>
                    <a:pt x="942" y="1540"/>
                    <a:pt x="1194" y="1439"/>
                    <a:pt x="1446" y="1439"/>
                  </a:cubicBezTo>
                  <a:close/>
                  <a:moveTo>
                    <a:pt x="2414" y="1"/>
                  </a:moveTo>
                  <a:cubicBezTo>
                    <a:pt x="2054" y="1"/>
                    <a:pt x="1693" y="138"/>
                    <a:pt x="1420" y="414"/>
                  </a:cubicBezTo>
                  <a:lnTo>
                    <a:pt x="94" y="1740"/>
                  </a:lnTo>
                  <a:cubicBezTo>
                    <a:pt x="0" y="1830"/>
                    <a:pt x="0" y="1981"/>
                    <a:pt x="94" y="2071"/>
                  </a:cubicBezTo>
                  <a:lnTo>
                    <a:pt x="1751" y="3732"/>
                  </a:lnTo>
                  <a:cubicBezTo>
                    <a:pt x="1796" y="3777"/>
                    <a:pt x="1856" y="3799"/>
                    <a:pt x="1917" y="3799"/>
                  </a:cubicBezTo>
                  <a:cubicBezTo>
                    <a:pt x="1977" y="3799"/>
                    <a:pt x="2037" y="3777"/>
                    <a:pt x="2083" y="3732"/>
                  </a:cubicBezTo>
                  <a:lnTo>
                    <a:pt x="2414" y="3400"/>
                  </a:lnTo>
                  <a:lnTo>
                    <a:pt x="3412" y="2402"/>
                  </a:lnTo>
                  <a:cubicBezTo>
                    <a:pt x="3959" y="1855"/>
                    <a:pt x="3959" y="961"/>
                    <a:pt x="3412" y="414"/>
                  </a:cubicBezTo>
                  <a:lnTo>
                    <a:pt x="3408" y="414"/>
                  </a:lnTo>
                  <a:cubicBezTo>
                    <a:pt x="3134" y="138"/>
                    <a:pt x="2774" y="1"/>
                    <a:pt x="24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14"/>
            <p:cNvSpPr/>
            <p:nvPr/>
          </p:nvSpPr>
          <p:spPr>
            <a:xfrm>
              <a:off x="895576" y="2340631"/>
              <a:ext cx="386008" cy="378268"/>
            </a:xfrm>
            <a:custGeom>
              <a:rect b="b" l="l" r="r" t="t"/>
              <a:pathLst>
                <a:path extrusionOk="0" h="14710" w="15011">
                  <a:moveTo>
                    <a:pt x="12424" y="483"/>
                  </a:moveTo>
                  <a:cubicBezTo>
                    <a:pt x="12904" y="483"/>
                    <a:pt x="13384" y="666"/>
                    <a:pt x="13750" y="1033"/>
                  </a:cubicBezTo>
                  <a:cubicBezTo>
                    <a:pt x="14478" y="1761"/>
                    <a:pt x="14485" y="2935"/>
                    <a:pt x="13768" y="3670"/>
                  </a:cubicBezTo>
                  <a:lnTo>
                    <a:pt x="11499" y="5936"/>
                  </a:lnTo>
                  <a:lnTo>
                    <a:pt x="11005" y="5442"/>
                  </a:lnTo>
                  <a:lnTo>
                    <a:pt x="10177" y="4610"/>
                  </a:lnTo>
                  <a:lnTo>
                    <a:pt x="9345" y="3781"/>
                  </a:lnTo>
                  <a:lnTo>
                    <a:pt x="8847" y="3284"/>
                  </a:lnTo>
                  <a:lnTo>
                    <a:pt x="11113" y="1018"/>
                  </a:lnTo>
                  <a:cubicBezTo>
                    <a:pt x="11478" y="661"/>
                    <a:pt x="11951" y="483"/>
                    <a:pt x="12424" y="483"/>
                  </a:cubicBezTo>
                  <a:close/>
                  <a:moveTo>
                    <a:pt x="1452" y="13000"/>
                  </a:moveTo>
                  <a:cubicBezTo>
                    <a:pt x="1499" y="13065"/>
                    <a:pt x="1549" y="13126"/>
                    <a:pt x="1603" y="13180"/>
                  </a:cubicBezTo>
                  <a:cubicBezTo>
                    <a:pt x="1661" y="13237"/>
                    <a:pt x="1722" y="13288"/>
                    <a:pt x="1783" y="13331"/>
                  </a:cubicBezTo>
                  <a:lnTo>
                    <a:pt x="955" y="14163"/>
                  </a:lnTo>
                  <a:cubicBezTo>
                    <a:pt x="908" y="14216"/>
                    <a:pt x="843" y="14242"/>
                    <a:pt x="778" y="14242"/>
                  </a:cubicBezTo>
                  <a:cubicBezTo>
                    <a:pt x="717" y="14242"/>
                    <a:pt x="656" y="14219"/>
                    <a:pt x="609" y="14174"/>
                  </a:cubicBezTo>
                  <a:cubicBezTo>
                    <a:pt x="515" y="14077"/>
                    <a:pt x="519" y="13918"/>
                    <a:pt x="623" y="13828"/>
                  </a:cubicBezTo>
                  <a:lnTo>
                    <a:pt x="1452" y="13000"/>
                  </a:lnTo>
                  <a:close/>
                  <a:moveTo>
                    <a:pt x="12439" y="1"/>
                  </a:moveTo>
                  <a:cubicBezTo>
                    <a:pt x="11839" y="1"/>
                    <a:pt x="11239" y="230"/>
                    <a:pt x="10782" y="687"/>
                  </a:cubicBezTo>
                  <a:lnTo>
                    <a:pt x="8350" y="3115"/>
                  </a:lnTo>
                  <a:cubicBezTo>
                    <a:pt x="8257" y="3209"/>
                    <a:pt x="8257" y="3356"/>
                    <a:pt x="8350" y="3450"/>
                  </a:cubicBezTo>
                  <a:lnTo>
                    <a:pt x="8847" y="3947"/>
                  </a:lnTo>
                  <a:lnTo>
                    <a:pt x="8015" y="4776"/>
                  </a:lnTo>
                  <a:lnTo>
                    <a:pt x="1603" y="11191"/>
                  </a:lnTo>
                  <a:cubicBezTo>
                    <a:pt x="1247" y="11544"/>
                    <a:pt x="1110" y="12063"/>
                    <a:pt x="1239" y="12549"/>
                  </a:cubicBezTo>
                  <a:lnTo>
                    <a:pt x="288" y="13497"/>
                  </a:lnTo>
                  <a:cubicBezTo>
                    <a:pt x="7" y="13771"/>
                    <a:pt x="0" y="14224"/>
                    <a:pt x="281" y="14502"/>
                  </a:cubicBezTo>
                  <a:cubicBezTo>
                    <a:pt x="418" y="14641"/>
                    <a:pt x="598" y="14709"/>
                    <a:pt x="778" y="14709"/>
                  </a:cubicBezTo>
                  <a:cubicBezTo>
                    <a:pt x="963" y="14709"/>
                    <a:pt x="1148" y="14637"/>
                    <a:pt x="1286" y="14495"/>
                  </a:cubicBezTo>
                  <a:lnTo>
                    <a:pt x="2234" y="13544"/>
                  </a:lnTo>
                  <a:cubicBezTo>
                    <a:pt x="2352" y="13576"/>
                    <a:pt x="2475" y="13594"/>
                    <a:pt x="2597" y="13594"/>
                  </a:cubicBezTo>
                  <a:cubicBezTo>
                    <a:pt x="2972" y="13594"/>
                    <a:pt x="3332" y="13446"/>
                    <a:pt x="3595" y="13180"/>
                  </a:cubicBezTo>
                  <a:lnTo>
                    <a:pt x="5033" y="11743"/>
                  </a:lnTo>
                  <a:cubicBezTo>
                    <a:pt x="5201" y="11574"/>
                    <a:pt x="5045" y="11339"/>
                    <a:pt x="4864" y="11339"/>
                  </a:cubicBezTo>
                  <a:cubicBezTo>
                    <a:pt x="4809" y="11339"/>
                    <a:pt x="4752" y="11360"/>
                    <a:pt x="4701" y="11411"/>
                  </a:cubicBezTo>
                  <a:lnTo>
                    <a:pt x="3260" y="12848"/>
                  </a:lnTo>
                  <a:cubicBezTo>
                    <a:pt x="3076" y="13042"/>
                    <a:pt x="2830" y="13138"/>
                    <a:pt x="2584" y="13138"/>
                  </a:cubicBezTo>
                  <a:cubicBezTo>
                    <a:pt x="2344" y="13138"/>
                    <a:pt x="2103" y="13046"/>
                    <a:pt x="1920" y="12863"/>
                  </a:cubicBezTo>
                  <a:cubicBezTo>
                    <a:pt x="1549" y="12492"/>
                    <a:pt x="1553" y="11887"/>
                    <a:pt x="1935" y="11523"/>
                  </a:cubicBezTo>
                  <a:lnTo>
                    <a:pt x="2212" y="11245"/>
                  </a:lnTo>
                  <a:lnTo>
                    <a:pt x="2266" y="11303"/>
                  </a:lnTo>
                  <a:cubicBezTo>
                    <a:pt x="2318" y="11354"/>
                    <a:pt x="2375" y="11375"/>
                    <a:pt x="2430" y="11375"/>
                  </a:cubicBezTo>
                  <a:cubicBezTo>
                    <a:pt x="2613" y="11375"/>
                    <a:pt x="2769" y="11140"/>
                    <a:pt x="2597" y="10968"/>
                  </a:cubicBezTo>
                  <a:lnTo>
                    <a:pt x="2543" y="10914"/>
                  </a:lnTo>
                  <a:lnTo>
                    <a:pt x="3206" y="10251"/>
                  </a:lnTo>
                  <a:lnTo>
                    <a:pt x="3260" y="10305"/>
                  </a:lnTo>
                  <a:cubicBezTo>
                    <a:pt x="3313" y="10357"/>
                    <a:pt x="3371" y="10379"/>
                    <a:pt x="3426" y="10379"/>
                  </a:cubicBezTo>
                  <a:cubicBezTo>
                    <a:pt x="3609" y="10379"/>
                    <a:pt x="3764" y="10145"/>
                    <a:pt x="3595" y="9974"/>
                  </a:cubicBezTo>
                  <a:lnTo>
                    <a:pt x="3541" y="9920"/>
                  </a:lnTo>
                  <a:lnTo>
                    <a:pt x="4204" y="9257"/>
                  </a:lnTo>
                  <a:lnTo>
                    <a:pt x="4258" y="9311"/>
                  </a:lnTo>
                  <a:cubicBezTo>
                    <a:pt x="4310" y="9362"/>
                    <a:pt x="4367" y="9383"/>
                    <a:pt x="4422" y="9383"/>
                  </a:cubicBezTo>
                  <a:cubicBezTo>
                    <a:pt x="4605" y="9383"/>
                    <a:pt x="4761" y="9148"/>
                    <a:pt x="4589" y="8980"/>
                  </a:cubicBezTo>
                  <a:lnTo>
                    <a:pt x="4535" y="8922"/>
                  </a:lnTo>
                  <a:lnTo>
                    <a:pt x="5198" y="8259"/>
                  </a:lnTo>
                  <a:lnTo>
                    <a:pt x="5252" y="8317"/>
                  </a:lnTo>
                  <a:cubicBezTo>
                    <a:pt x="5304" y="8368"/>
                    <a:pt x="5362" y="8389"/>
                    <a:pt x="5417" y="8389"/>
                  </a:cubicBezTo>
                  <a:cubicBezTo>
                    <a:pt x="5600" y="8389"/>
                    <a:pt x="5756" y="8154"/>
                    <a:pt x="5587" y="7985"/>
                  </a:cubicBezTo>
                  <a:lnTo>
                    <a:pt x="5530" y="7928"/>
                  </a:lnTo>
                  <a:lnTo>
                    <a:pt x="6193" y="7265"/>
                  </a:lnTo>
                  <a:lnTo>
                    <a:pt x="6250" y="7319"/>
                  </a:lnTo>
                  <a:cubicBezTo>
                    <a:pt x="6302" y="7371"/>
                    <a:pt x="6359" y="7393"/>
                    <a:pt x="6414" y="7393"/>
                  </a:cubicBezTo>
                  <a:cubicBezTo>
                    <a:pt x="6595" y="7393"/>
                    <a:pt x="6750" y="7159"/>
                    <a:pt x="6582" y="6987"/>
                  </a:cubicBezTo>
                  <a:lnTo>
                    <a:pt x="6524" y="6933"/>
                  </a:lnTo>
                  <a:lnTo>
                    <a:pt x="7187" y="6271"/>
                  </a:lnTo>
                  <a:lnTo>
                    <a:pt x="7241" y="6325"/>
                  </a:lnTo>
                  <a:cubicBezTo>
                    <a:pt x="7292" y="6377"/>
                    <a:pt x="7350" y="6399"/>
                    <a:pt x="7405" y="6399"/>
                  </a:cubicBezTo>
                  <a:cubicBezTo>
                    <a:pt x="7587" y="6399"/>
                    <a:pt x="7743" y="6164"/>
                    <a:pt x="7572" y="5993"/>
                  </a:cubicBezTo>
                  <a:lnTo>
                    <a:pt x="7518" y="5939"/>
                  </a:lnTo>
                  <a:lnTo>
                    <a:pt x="8181" y="5276"/>
                  </a:lnTo>
                  <a:lnTo>
                    <a:pt x="8235" y="5330"/>
                  </a:lnTo>
                  <a:cubicBezTo>
                    <a:pt x="8287" y="5381"/>
                    <a:pt x="8344" y="5403"/>
                    <a:pt x="8399" y="5403"/>
                  </a:cubicBezTo>
                  <a:cubicBezTo>
                    <a:pt x="8582" y="5403"/>
                    <a:pt x="8738" y="5168"/>
                    <a:pt x="8566" y="4999"/>
                  </a:cubicBezTo>
                  <a:lnTo>
                    <a:pt x="8512" y="4945"/>
                  </a:lnTo>
                  <a:lnTo>
                    <a:pt x="9179" y="4279"/>
                  </a:lnTo>
                  <a:lnTo>
                    <a:pt x="9676" y="4776"/>
                  </a:lnTo>
                  <a:lnTo>
                    <a:pt x="2302" y="12153"/>
                  </a:lnTo>
                  <a:cubicBezTo>
                    <a:pt x="2130" y="12322"/>
                    <a:pt x="2286" y="12557"/>
                    <a:pt x="2469" y="12557"/>
                  </a:cubicBezTo>
                  <a:cubicBezTo>
                    <a:pt x="2524" y="12557"/>
                    <a:pt x="2582" y="12535"/>
                    <a:pt x="2633" y="12485"/>
                  </a:cubicBezTo>
                  <a:lnTo>
                    <a:pt x="10007" y="5107"/>
                  </a:lnTo>
                  <a:lnTo>
                    <a:pt x="10504" y="5604"/>
                  </a:lnTo>
                  <a:lnTo>
                    <a:pt x="5364" y="10748"/>
                  </a:lnTo>
                  <a:cubicBezTo>
                    <a:pt x="5192" y="10917"/>
                    <a:pt x="5348" y="11152"/>
                    <a:pt x="5531" y="11152"/>
                  </a:cubicBezTo>
                  <a:cubicBezTo>
                    <a:pt x="5586" y="11152"/>
                    <a:pt x="5644" y="11131"/>
                    <a:pt x="5695" y="11080"/>
                  </a:cubicBezTo>
                  <a:lnTo>
                    <a:pt x="10836" y="5939"/>
                  </a:lnTo>
                  <a:lnTo>
                    <a:pt x="11333" y="6436"/>
                  </a:lnTo>
                  <a:cubicBezTo>
                    <a:pt x="11380" y="6481"/>
                    <a:pt x="11440" y="6504"/>
                    <a:pt x="11500" y="6504"/>
                  </a:cubicBezTo>
                  <a:cubicBezTo>
                    <a:pt x="11560" y="6504"/>
                    <a:pt x="11619" y="6481"/>
                    <a:pt x="11664" y="6436"/>
                  </a:cubicBezTo>
                  <a:lnTo>
                    <a:pt x="14096" y="4005"/>
                  </a:lnTo>
                  <a:cubicBezTo>
                    <a:pt x="15011" y="3086"/>
                    <a:pt x="15011" y="1602"/>
                    <a:pt x="14096" y="687"/>
                  </a:cubicBezTo>
                  <a:lnTo>
                    <a:pt x="14100" y="687"/>
                  </a:lnTo>
                  <a:cubicBezTo>
                    <a:pt x="13640" y="230"/>
                    <a:pt x="13040" y="1"/>
                    <a:pt x="124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1" name="Google Shape;7871;p114"/>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HEALTH ICONS</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75" name="Shape 7875"/>
        <p:cNvGrpSpPr/>
        <p:nvPr/>
      </p:nvGrpSpPr>
      <p:grpSpPr>
        <a:xfrm>
          <a:off x="0" y="0"/>
          <a:ext cx="0" cy="0"/>
          <a:chOff x="0" y="0"/>
          <a:chExt cx="0" cy="0"/>
        </a:xfrm>
      </p:grpSpPr>
      <p:sp>
        <p:nvSpPr>
          <p:cNvPr id="7876" name="Google Shape;7876;p115"/>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7877" name="Google Shape;7877;p115"/>
          <p:cNvGrpSpPr/>
          <p:nvPr/>
        </p:nvGrpSpPr>
        <p:grpSpPr>
          <a:xfrm>
            <a:off x="5610817" y="1159131"/>
            <a:ext cx="1033495" cy="1125073"/>
            <a:chOff x="5558125" y="1027075"/>
            <a:chExt cx="984375" cy="1071600"/>
          </a:xfrm>
        </p:grpSpPr>
        <p:sp>
          <p:nvSpPr>
            <p:cNvPr id="7878" name="Google Shape;7878;p115"/>
            <p:cNvSpPr/>
            <p:nvPr/>
          </p:nvSpPr>
          <p:spPr>
            <a:xfrm>
              <a:off x="5558125" y="1463450"/>
              <a:ext cx="372375" cy="409300"/>
            </a:xfrm>
            <a:custGeom>
              <a:rect b="b" l="l" r="r" t="t"/>
              <a:pathLst>
                <a:path extrusionOk="0" h="16372" w="14895">
                  <a:moveTo>
                    <a:pt x="0" y="8180"/>
                  </a:moveTo>
                  <a:cubicBezTo>
                    <a:pt x="0" y="12704"/>
                    <a:pt x="3667" y="16371"/>
                    <a:pt x="8192" y="16371"/>
                  </a:cubicBezTo>
                  <a:cubicBezTo>
                    <a:pt x="12704" y="16371"/>
                    <a:pt x="14895" y="12704"/>
                    <a:pt x="14895" y="8180"/>
                  </a:cubicBezTo>
                  <a:cubicBezTo>
                    <a:pt x="14895" y="3667"/>
                    <a:pt x="12704" y="0"/>
                    <a:pt x="8192" y="0"/>
                  </a:cubicBezTo>
                  <a:cubicBezTo>
                    <a:pt x="3667" y="0"/>
                    <a:pt x="0" y="3667"/>
                    <a:pt x="0" y="818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15"/>
            <p:cNvSpPr/>
            <p:nvPr/>
          </p:nvSpPr>
          <p:spPr>
            <a:xfrm>
              <a:off x="5809350" y="1585475"/>
              <a:ext cx="49125" cy="64325"/>
            </a:xfrm>
            <a:custGeom>
              <a:rect b="b" l="l" r="r" t="t"/>
              <a:pathLst>
                <a:path extrusionOk="0" h="2573" w="1965">
                  <a:moveTo>
                    <a:pt x="0" y="727"/>
                  </a:moveTo>
                  <a:lnTo>
                    <a:pt x="1560" y="1"/>
                  </a:lnTo>
                  <a:cubicBezTo>
                    <a:pt x="1798" y="763"/>
                    <a:pt x="1929" y="1548"/>
                    <a:pt x="1965" y="2346"/>
                  </a:cubicBezTo>
                  <a:lnTo>
                    <a:pt x="393" y="2572"/>
                  </a:lnTo>
                  <a:cubicBezTo>
                    <a:pt x="357" y="1941"/>
                    <a:pt x="226" y="1322"/>
                    <a:pt x="0" y="72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15"/>
            <p:cNvSpPr/>
            <p:nvPr/>
          </p:nvSpPr>
          <p:spPr>
            <a:xfrm>
              <a:off x="5861425" y="1569100"/>
              <a:ext cx="49150" cy="72075"/>
            </a:xfrm>
            <a:custGeom>
              <a:rect b="b" l="l" r="r" t="t"/>
              <a:pathLst>
                <a:path extrusionOk="0" h="2883" w="1966">
                  <a:moveTo>
                    <a:pt x="858" y="1"/>
                  </a:moveTo>
                  <a:cubicBezTo>
                    <a:pt x="1441" y="787"/>
                    <a:pt x="1822" y="1715"/>
                    <a:pt x="1965" y="2680"/>
                  </a:cubicBezTo>
                  <a:lnTo>
                    <a:pt x="596" y="2882"/>
                  </a:lnTo>
                  <a:cubicBezTo>
                    <a:pt x="513" y="2037"/>
                    <a:pt x="310" y="1203"/>
                    <a:pt x="1" y="40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15"/>
            <p:cNvSpPr/>
            <p:nvPr/>
          </p:nvSpPr>
          <p:spPr>
            <a:xfrm>
              <a:off x="5812625" y="1658700"/>
              <a:ext cx="45850" cy="58975"/>
            </a:xfrm>
            <a:custGeom>
              <a:rect b="b" l="l" r="r" t="t"/>
              <a:pathLst>
                <a:path extrusionOk="0" h="2359" w="1834">
                  <a:moveTo>
                    <a:pt x="262" y="1"/>
                  </a:moveTo>
                  <a:lnTo>
                    <a:pt x="1834" y="1"/>
                  </a:lnTo>
                  <a:cubicBezTo>
                    <a:pt x="1810" y="798"/>
                    <a:pt x="1667" y="1596"/>
                    <a:pt x="1393" y="2358"/>
                  </a:cubicBezTo>
                  <a:lnTo>
                    <a:pt x="0" y="1691"/>
                  </a:lnTo>
                  <a:cubicBezTo>
                    <a:pt x="167" y="1144"/>
                    <a:pt x="262" y="572"/>
                    <a:pt x="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15"/>
            <p:cNvSpPr/>
            <p:nvPr/>
          </p:nvSpPr>
          <p:spPr>
            <a:xfrm>
              <a:off x="5865000" y="1658700"/>
              <a:ext cx="46750" cy="78025"/>
            </a:xfrm>
            <a:custGeom>
              <a:rect b="b" l="l" r="r" t="t"/>
              <a:pathLst>
                <a:path extrusionOk="0" h="3121" w="1870">
                  <a:moveTo>
                    <a:pt x="501" y="1"/>
                  </a:moveTo>
                  <a:lnTo>
                    <a:pt x="1870" y="1"/>
                  </a:lnTo>
                  <a:cubicBezTo>
                    <a:pt x="1858" y="1108"/>
                    <a:pt x="1525" y="2191"/>
                    <a:pt x="917" y="3120"/>
                  </a:cubicBezTo>
                  <a:lnTo>
                    <a:pt x="1" y="2691"/>
                  </a:lnTo>
                  <a:cubicBezTo>
                    <a:pt x="358" y="1834"/>
                    <a:pt x="524" y="917"/>
                    <a:pt x="5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15"/>
            <p:cNvSpPr/>
            <p:nvPr/>
          </p:nvSpPr>
          <p:spPr>
            <a:xfrm>
              <a:off x="5712900" y="1269075"/>
              <a:ext cx="829600" cy="829600"/>
            </a:xfrm>
            <a:custGeom>
              <a:rect b="b" l="l" r="r" t="t"/>
              <a:pathLst>
                <a:path extrusionOk="0" h="33184" w="33184">
                  <a:moveTo>
                    <a:pt x="33183" y="15955"/>
                  </a:moveTo>
                  <a:cubicBezTo>
                    <a:pt x="33183" y="22420"/>
                    <a:pt x="29290" y="28242"/>
                    <a:pt x="23325" y="30707"/>
                  </a:cubicBezTo>
                  <a:cubicBezTo>
                    <a:pt x="17360" y="33183"/>
                    <a:pt x="10502" y="31814"/>
                    <a:pt x="5930" y="27242"/>
                  </a:cubicBezTo>
                  <a:cubicBezTo>
                    <a:pt x="1370" y="22682"/>
                    <a:pt x="0" y="15812"/>
                    <a:pt x="2465" y="9847"/>
                  </a:cubicBezTo>
                  <a:cubicBezTo>
                    <a:pt x="4942" y="3882"/>
                    <a:pt x="10764" y="0"/>
                    <a:pt x="17217" y="0"/>
                  </a:cubicBezTo>
                  <a:cubicBezTo>
                    <a:pt x="26039" y="0"/>
                    <a:pt x="33183" y="7144"/>
                    <a:pt x="33183" y="1595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15"/>
            <p:cNvSpPr/>
            <p:nvPr/>
          </p:nvSpPr>
          <p:spPr>
            <a:xfrm>
              <a:off x="5937325" y="1027075"/>
              <a:ext cx="409300" cy="372400"/>
            </a:xfrm>
            <a:custGeom>
              <a:rect b="b" l="l" r="r" t="t"/>
              <a:pathLst>
                <a:path extrusionOk="0" h="14896" w="16372">
                  <a:moveTo>
                    <a:pt x="8192" y="1"/>
                  </a:moveTo>
                  <a:cubicBezTo>
                    <a:pt x="12705" y="1"/>
                    <a:pt x="16372" y="3668"/>
                    <a:pt x="16372" y="8180"/>
                  </a:cubicBezTo>
                  <a:cubicBezTo>
                    <a:pt x="16372" y="12705"/>
                    <a:pt x="12705" y="14895"/>
                    <a:pt x="8192" y="14895"/>
                  </a:cubicBezTo>
                  <a:cubicBezTo>
                    <a:pt x="3668" y="14895"/>
                    <a:pt x="1" y="12705"/>
                    <a:pt x="1" y="8180"/>
                  </a:cubicBezTo>
                  <a:cubicBezTo>
                    <a:pt x="1" y="3668"/>
                    <a:pt x="3668" y="1"/>
                    <a:pt x="8192" y="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115"/>
          <p:cNvGrpSpPr/>
          <p:nvPr/>
        </p:nvGrpSpPr>
        <p:grpSpPr>
          <a:xfrm>
            <a:off x="903663" y="2657425"/>
            <a:ext cx="1421625" cy="577775"/>
            <a:chOff x="3185500" y="2397475"/>
            <a:chExt cx="1421625" cy="577775"/>
          </a:xfrm>
        </p:grpSpPr>
        <p:sp>
          <p:nvSpPr>
            <p:cNvPr id="7886" name="Google Shape;7886;p115"/>
            <p:cNvSpPr/>
            <p:nvPr/>
          </p:nvSpPr>
          <p:spPr>
            <a:xfrm>
              <a:off x="3596275" y="2397475"/>
              <a:ext cx="577775" cy="577775"/>
            </a:xfrm>
            <a:custGeom>
              <a:rect b="b" l="l" r="r" t="t"/>
              <a:pathLst>
                <a:path extrusionOk="0" h="23111" w="23111">
                  <a:moveTo>
                    <a:pt x="23110" y="11121"/>
                  </a:moveTo>
                  <a:cubicBezTo>
                    <a:pt x="23110" y="15610"/>
                    <a:pt x="20407" y="19670"/>
                    <a:pt x="16252" y="21396"/>
                  </a:cubicBezTo>
                  <a:cubicBezTo>
                    <a:pt x="12097" y="23111"/>
                    <a:pt x="7311" y="22158"/>
                    <a:pt x="4132" y="18979"/>
                  </a:cubicBezTo>
                  <a:cubicBezTo>
                    <a:pt x="953" y="15800"/>
                    <a:pt x="0" y="11014"/>
                    <a:pt x="1727" y="6871"/>
                  </a:cubicBezTo>
                  <a:cubicBezTo>
                    <a:pt x="3441" y="2715"/>
                    <a:pt x="7501" y="1"/>
                    <a:pt x="12002" y="1"/>
                  </a:cubicBezTo>
                  <a:cubicBezTo>
                    <a:pt x="18133" y="1"/>
                    <a:pt x="23110" y="4978"/>
                    <a:pt x="23110" y="11121"/>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15"/>
            <p:cNvSpPr/>
            <p:nvPr/>
          </p:nvSpPr>
          <p:spPr>
            <a:xfrm>
              <a:off x="4111500" y="2397475"/>
              <a:ext cx="495625" cy="556050"/>
            </a:xfrm>
            <a:custGeom>
              <a:rect b="b" l="l" r="r" t="t"/>
              <a:pathLst>
                <a:path extrusionOk="0" h="22242" w="19825">
                  <a:moveTo>
                    <a:pt x="19825" y="11121"/>
                  </a:moveTo>
                  <a:cubicBezTo>
                    <a:pt x="19825" y="17265"/>
                    <a:pt x="14848" y="22242"/>
                    <a:pt x="8704" y="22242"/>
                  </a:cubicBezTo>
                  <a:cubicBezTo>
                    <a:pt x="5454" y="22242"/>
                    <a:pt x="1287" y="20230"/>
                    <a:pt x="120" y="17991"/>
                  </a:cubicBezTo>
                  <a:cubicBezTo>
                    <a:pt x="120" y="17991"/>
                    <a:pt x="608" y="15729"/>
                    <a:pt x="608" y="11121"/>
                  </a:cubicBezTo>
                  <a:cubicBezTo>
                    <a:pt x="608" y="6633"/>
                    <a:pt x="1" y="4097"/>
                    <a:pt x="1" y="4097"/>
                  </a:cubicBezTo>
                  <a:cubicBezTo>
                    <a:pt x="2156" y="1513"/>
                    <a:pt x="5347" y="13"/>
                    <a:pt x="8704" y="1"/>
                  </a:cubicBezTo>
                  <a:cubicBezTo>
                    <a:pt x="14848" y="1"/>
                    <a:pt x="19825" y="4978"/>
                    <a:pt x="19825" y="1112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15"/>
            <p:cNvSpPr/>
            <p:nvPr/>
          </p:nvSpPr>
          <p:spPr>
            <a:xfrm>
              <a:off x="3185500" y="2397475"/>
              <a:ext cx="495625" cy="556050"/>
            </a:xfrm>
            <a:custGeom>
              <a:rect b="b" l="l" r="r" t="t"/>
              <a:pathLst>
                <a:path extrusionOk="0" h="22242" w="19825">
                  <a:moveTo>
                    <a:pt x="1" y="11121"/>
                  </a:moveTo>
                  <a:cubicBezTo>
                    <a:pt x="1" y="17265"/>
                    <a:pt x="4977" y="22242"/>
                    <a:pt x="11121" y="22242"/>
                  </a:cubicBezTo>
                  <a:cubicBezTo>
                    <a:pt x="14371" y="22242"/>
                    <a:pt x="18539" y="20230"/>
                    <a:pt x="19705" y="17991"/>
                  </a:cubicBezTo>
                  <a:cubicBezTo>
                    <a:pt x="19705" y="17991"/>
                    <a:pt x="19217" y="15729"/>
                    <a:pt x="19217" y="11121"/>
                  </a:cubicBezTo>
                  <a:cubicBezTo>
                    <a:pt x="19217" y="6633"/>
                    <a:pt x="19824" y="4097"/>
                    <a:pt x="19824" y="4097"/>
                  </a:cubicBezTo>
                  <a:cubicBezTo>
                    <a:pt x="17669" y="1513"/>
                    <a:pt x="14490" y="13"/>
                    <a:pt x="11121" y="1"/>
                  </a:cubicBezTo>
                  <a:cubicBezTo>
                    <a:pt x="4977" y="1"/>
                    <a:pt x="1" y="4978"/>
                    <a:pt x="1" y="1112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9" name="Google Shape;7889;p115"/>
          <p:cNvGrpSpPr/>
          <p:nvPr/>
        </p:nvGrpSpPr>
        <p:grpSpPr>
          <a:xfrm>
            <a:off x="4126104" y="1179576"/>
            <a:ext cx="1033453" cy="1084198"/>
            <a:chOff x="4286825" y="930925"/>
            <a:chExt cx="1097200" cy="1151075"/>
          </a:xfrm>
        </p:grpSpPr>
        <p:sp>
          <p:nvSpPr>
            <p:cNvPr id="7890" name="Google Shape;7890;p115"/>
            <p:cNvSpPr/>
            <p:nvPr/>
          </p:nvSpPr>
          <p:spPr>
            <a:xfrm>
              <a:off x="4707425" y="930925"/>
              <a:ext cx="431025" cy="453075"/>
            </a:xfrm>
            <a:custGeom>
              <a:rect b="b" l="l" r="r" t="t"/>
              <a:pathLst>
                <a:path extrusionOk="0" h="18123" w="17241">
                  <a:moveTo>
                    <a:pt x="10990" y="1549"/>
                  </a:moveTo>
                  <a:cubicBezTo>
                    <a:pt x="15014" y="3013"/>
                    <a:pt x="17240" y="7335"/>
                    <a:pt x="16074" y="11467"/>
                  </a:cubicBezTo>
                  <a:cubicBezTo>
                    <a:pt x="14919" y="15586"/>
                    <a:pt x="10775" y="18122"/>
                    <a:pt x="6572" y="17277"/>
                  </a:cubicBezTo>
                  <a:cubicBezTo>
                    <a:pt x="6168" y="17205"/>
                    <a:pt x="4441" y="16181"/>
                    <a:pt x="2620" y="13348"/>
                  </a:cubicBezTo>
                  <a:cubicBezTo>
                    <a:pt x="0" y="9288"/>
                    <a:pt x="488" y="6442"/>
                    <a:pt x="488" y="6442"/>
                  </a:cubicBezTo>
                  <a:cubicBezTo>
                    <a:pt x="2036" y="2192"/>
                    <a:pt x="6739" y="1"/>
                    <a:pt x="10990" y="154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15"/>
            <p:cNvSpPr/>
            <p:nvPr/>
          </p:nvSpPr>
          <p:spPr>
            <a:xfrm>
              <a:off x="4805050" y="1183950"/>
              <a:ext cx="70575" cy="59850"/>
            </a:xfrm>
            <a:custGeom>
              <a:rect b="b" l="l" r="r" t="t"/>
              <a:pathLst>
                <a:path extrusionOk="0" h="2394" w="2823">
                  <a:moveTo>
                    <a:pt x="1227" y="0"/>
                  </a:moveTo>
                  <a:lnTo>
                    <a:pt x="0" y="1215"/>
                  </a:lnTo>
                  <a:cubicBezTo>
                    <a:pt x="631" y="1691"/>
                    <a:pt x="1334" y="2084"/>
                    <a:pt x="2072" y="2393"/>
                  </a:cubicBezTo>
                  <a:lnTo>
                    <a:pt x="2822" y="988"/>
                  </a:lnTo>
                  <a:cubicBezTo>
                    <a:pt x="2239" y="750"/>
                    <a:pt x="1703" y="417"/>
                    <a:pt x="12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115"/>
            <p:cNvSpPr/>
            <p:nvPr/>
          </p:nvSpPr>
          <p:spPr>
            <a:xfrm>
              <a:off x="4777950" y="1224425"/>
              <a:ext cx="69975" cy="65500"/>
            </a:xfrm>
            <a:custGeom>
              <a:rect b="b" l="l" r="r" t="t"/>
              <a:pathLst>
                <a:path extrusionOk="0" h="2620" w="2799">
                  <a:moveTo>
                    <a:pt x="1" y="667"/>
                  </a:moveTo>
                  <a:cubicBezTo>
                    <a:pt x="549" y="1489"/>
                    <a:pt x="1275" y="2155"/>
                    <a:pt x="2144" y="2620"/>
                  </a:cubicBezTo>
                  <a:lnTo>
                    <a:pt x="2799" y="1417"/>
                  </a:lnTo>
                  <a:cubicBezTo>
                    <a:pt x="2037" y="1036"/>
                    <a:pt x="1323" y="560"/>
                    <a:pt x="6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15"/>
            <p:cNvSpPr/>
            <p:nvPr/>
          </p:nvSpPr>
          <p:spPr>
            <a:xfrm>
              <a:off x="4870525" y="1211925"/>
              <a:ext cx="59275" cy="46450"/>
            </a:xfrm>
            <a:custGeom>
              <a:rect b="b" l="l" r="r" t="t"/>
              <a:pathLst>
                <a:path extrusionOk="0" h="1858" w="2371">
                  <a:moveTo>
                    <a:pt x="537" y="0"/>
                  </a:moveTo>
                  <a:lnTo>
                    <a:pt x="1" y="1477"/>
                  </a:lnTo>
                  <a:cubicBezTo>
                    <a:pt x="763" y="1727"/>
                    <a:pt x="1561" y="1858"/>
                    <a:pt x="2370" y="1858"/>
                  </a:cubicBezTo>
                  <a:lnTo>
                    <a:pt x="2215" y="322"/>
                  </a:lnTo>
                  <a:cubicBezTo>
                    <a:pt x="1644" y="298"/>
                    <a:pt x="1072" y="191"/>
                    <a:pt x="5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15"/>
            <p:cNvSpPr/>
            <p:nvPr/>
          </p:nvSpPr>
          <p:spPr>
            <a:xfrm>
              <a:off x="4852075" y="1266700"/>
              <a:ext cx="81875" cy="42875"/>
            </a:xfrm>
            <a:custGeom>
              <a:rect b="b" l="l" r="r" t="t"/>
              <a:pathLst>
                <a:path extrusionOk="0" h="1715" w="3275">
                  <a:moveTo>
                    <a:pt x="477" y="0"/>
                  </a:moveTo>
                  <a:lnTo>
                    <a:pt x="1" y="1286"/>
                  </a:lnTo>
                  <a:cubicBezTo>
                    <a:pt x="1060" y="1655"/>
                    <a:pt x="2191" y="1715"/>
                    <a:pt x="3275" y="1453"/>
                  </a:cubicBezTo>
                  <a:lnTo>
                    <a:pt x="3180" y="453"/>
                  </a:lnTo>
                  <a:cubicBezTo>
                    <a:pt x="2251" y="500"/>
                    <a:pt x="1334" y="345"/>
                    <a:pt x="4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15"/>
            <p:cNvSpPr/>
            <p:nvPr/>
          </p:nvSpPr>
          <p:spPr>
            <a:xfrm>
              <a:off x="4836000" y="936300"/>
              <a:ext cx="187550" cy="161650"/>
            </a:xfrm>
            <a:custGeom>
              <a:rect b="b" l="l" r="r" t="t"/>
              <a:pathLst>
                <a:path extrusionOk="0" h="6466" w="7502">
                  <a:moveTo>
                    <a:pt x="7335" y="3584"/>
                  </a:moveTo>
                  <a:cubicBezTo>
                    <a:pt x="7168" y="5263"/>
                    <a:pt x="5430" y="6465"/>
                    <a:pt x="3442" y="6263"/>
                  </a:cubicBezTo>
                  <a:cubicBezTo>
                    <a:pt x="1465" y="6072"/>
                    <a:pt x="1" y="4548"/>
                    <a:pt x="167" y="2870"/>
                  </a:cubicBezTo>
                  <a:cubicBezTo>
                    <a:pt x="346" y="1203"/>
                    <a:pt x="2084" y="0"/>
                    <a:pt x="4061" y="191"/>
                  </a:cubicBezTo>
                  <a:cubicBezTo>
                    <a:pt x="6037" y="393"/>
                    <a:pt x="7502" y="1917"/>
                    <a:pt x="7335" y="3584"/>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15"/>
            <p:cNvSpPr/>
            <p:nvPr/>
          </p:nvSpPr>
          <p:spPr>
            <a:xfrm>
              <a:off x="4516325" y="1088400"/>
              <a:ext cx="414050" cy="413175"/>
            </a:xfrm>
            <a:custGeom>
              <a:rect b="b" l="l" r="r" t="t"/>
              <a:pathLst>
                <a:path extrusionOk="0" h="16527" w="16562">
                  <a:moveTo>
                    <a:pt x="191" y="8537"/>
                  </a:moveTo>
                  <a:cubicBezTo>
                    <a:pt x="358" y="12811"/>
                    <a:pt x="3810" y="16240"/>
                    <a:pt x="8097" y="16383"/>
                  </a:cubicBezTo>
                  <a:cubicBezTo>
                    <a:pt x="12371" y="16526"/>
                    <a:pt x="16050" y="13359"/>
                    <a:pt x="16526" y="9097"/>
                  </a:cubicBezTo>
                  <a:cubicBezTo>
                    <a:pt x="16562" y="8692"/>
                    <a:pt x="16121" y="6727"/>
                    <a:pt x="13978" y="4144"/>
                  </a:cubicBezTo>
                  <a:cubicBezTo>
                    <a:pt x="10895" y="405"/>
                    <a:pt x="8037" y="0"/>
                    <a:pt x="8037" y="0"/>
                  </a:cubicBezTo>
                  <a:cubicBezTo>
                    <a:pt x="3513" y="191"/>
                    <a:pt x="0" y="4013"/>
                    <a:pt x="191" y="8537"/>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15"/>
            <p:cNvSpPr/>
            <p:nvPr/>
          </p:nvSpPr>
          <p:spPr>
            <a:xfrm>
              <a:off x="4830050" y="1277700"/>
              <a:ext cx="44975" cy="79200"/>
            </a:xfrm>
            <a:custGeom>
              <a:rect b="b" l="l" r="r" t="t"/>
              <a:pathLst>
                <a:path extrusionOk="0" h="3168" w="1799">
                  <a:moveTo>
                    <a:pt x="393" y="60"/>
                  </a:moveTo>
                  <a:lnTo>
                    <a:pt x="1763" y="1"/>
                  </a:lnTo>
                  <a:cubicBezTo>
                    <a:pt x="1798" y="1120"/>
                    <a:pt x="1501" y="2215"/>
                    <a:pt x="929" y="3168"/>
                  </a:cubicBezTo>
                  <a:lnTo>
                    <a:pt x="1" y="2775"/>
                  </a:lnTo>
                  <a:cubicBezTo>
                    <a:pt x="322" y="1906"/>
                    <a:pt x="453" y="977"/>
                    <a:pt x="393" y="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15"/>
            <p:cNvSpPr/>
            <p:nvPr/>
          </p:nvSpPr>
          <p:spPr>
            <a:xfrm>
              <a:off x="4293675" y="1368500"/>
              <a:ext cx="402750" cy="454225"/>
            </a:xfrm>
            <a:custGeom>
              <a:rect b="b" l="l" r="r" t="t"/>
              <a:pathLst>
                <a:path extrusionOk="0" h="18169" w="16110">
                  <a:moveTo>
                    <a:pt x="2703" y="4048"/>
                  </a:moveTo>
                  <a:cubicBezTo>
                    <a:pt x="0" y="7370"/>
                    <a:pt x="310" y="12216"/>
                    <a:pt x="3418" y="15169"/>
                  </a:cubicBezTo>
                  <a:cubicBezTo>
                    <a:pt x="6537" y="18121"/>
                    <a:pt x="11395" y="18169"/>
                    <a:pt x="14574" y="15288"/>
                  </a:cubicBezTo>
                  <a:cubicBezTo>
                    <a:pt x="14871" y="15014"/>
                    <a:pt x="15836" y="13252"/>
                    <a:pt x="15943" y="9882"/>
                  </a:cubicBezTo>
                  <a:cubicBezTo>
                    <a:pt x="16110" y="5048"/>
                    <a:pt x="14240" y="2858"/>
                    <a:pt x="14240" y="2858"/>
                  </a:cubicBezTo>
                  <a:cubicBezTo>
                    <a:pt x="10728" y="0"/>
                    <a:pt x="5561" y="536"/>
                    <a:pt x="2703" y="404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15"/>
            <p:cNvSpPr/>
            <p:nvPr/>
          </p:nvSpPr>
          <p:spPr>
            <a:xfrm>
              <a:off x="4563050" y="1663775"/>
              <a:ext cx="78900" cy="67575"/>
            </a:xfrm>
            <a:custGeom>
              <a:rect b="b" l="l" r="r" t="t"/>
              <a:pathLst>
                <a:path extrusionOk="0" h="2703" w="3156">
                  <a:moveTo>
                    <a:pt x="2084" y="0"/>
                  </a:moveTo>
                  <a:lnTo>
                    <a:pt x="3156" y="869"/>
                  </a:lnTo>
                  <a:cubicBezTo>
                    <a:pt x="2441" y="1726"/>
                    <a:pt x="1489" y="2357"/>
                    <a:pt x="429" y="2703"/>
                  </a:cubicBezTo>
                  <a:lnTo>
                    <a:pt x="1" y="1786"/>
                  </a:lnTo>
                  <a:cubicBezTo>
                    <a:pt x="810" y="1345"/>
                    <a:pt x="1525" y="738"/>
                    <a:pt x="20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15"/>
            <p:cNvSpPr/>
            <p:nvPr/>
          </p:nvSpPr>
          <p:spPr>
            <a:xfrm>
              <a:off x="4518100" y="1654825"/>
              <a:ext cx="490575" cy="427175"/>
            </a:xfrm>
            <a:custGeom>
              <a:rect b="b" l="l" r="r" t="t"/>
              <a:pathLst>
                <a:path extrusionOk="0" h="17087" w="19623">
                  <a:moveTo>
                    <a:pt x="17658" y="13241"/>
                  </a:moveTo>
                  <a:cubicBezTo>
                    <a:pt x="15681" y="16527"/>
                    <a:pt x="10585" y="17086"/>
                    <a:pt x="6252" y="14491"/>
                  </a:cubicBezTo>
                  <a:cubicBezTo>
                    <a:pt x="1918" y="11895"/>
                    <a:pt x="1" y="7133"/>
                    <a:pt x="1965" y="3847"/>
                  </a:cubicBezTo>
                  <a:cubicBezTo>
                    <a:pt x="3942" y="560"/>
                    <a:pt x="9038" y="1"/>
                    <a:pt x="13372" y="2596"/>
                  </a:cubicBezTo>
                  <a:cubicBezTo>
                    <a:pt x="17705" y="5192"/>
                    <a:pt x="19622" y="9954"/>
                    <a:pt x="17658" y="1324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15"/>
            <p:cNvSpPr/>
            <p:nvPr/>
          </p:nvSpPr>
          <p:spPr>
            <a:xfrm>
              <a:off x="4750275" y="1547075"/>
              <a:ext cx="477475" cy="445625"/>
            </a:xfrm>
            <a:custGeom>
              <a:rect b="b" l="l" r="r" t="t"/>
              <a:pathLst>
                <a:path extrusionOk="0" h="17825" w="19099">
                  <a:moveTo>
                    <a:pt x="18658" y="8026"/>
                  </a:moveTo>
                  <a:cubicBezTo>
                    <a:pt x="19098" y="12681"/>
                    <a:pt x="15395" y="16848"/>
                    <a:pt x="10371" y="17336"/>
                  </a:cubicBezTo>
                  <a:cubicBezTo>
                    <a:pt x="5347" y="17824"/>
                    <a:pt x="906" y="14443"/>
                    <a:pt x="453" y="9788"/>
                  </a:cubicBezTo>
                  <a:cubicBezTo>
                    <a:pt x="1" y="5144"/>
                    <a:pt x="3715" y="965"/>
                    <a:pt x="8740" y="489"/>
                  </a:cubicBezTo>
                  <a:cubicBezTo>
                    <a:pt x="13764" y="1"/>
                    <a:pt x="18205" y="3370"/>
                    <a:pt x="18658" y="802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15"/>
            <p:cNvSpPr/>
            <p:nvPr/>
          </p:nvSpPr>
          <p:spPr>
            <a:xfrm>
              <a:off x="4682425" y="1759300"/>
              <a:ext cx="64300" cy="63725"/>
            </a:xfrm>
            <a:custGeom>
              <a:rect b="b" l="l" r="r" t="t"/>
              <a:pathLst>
                <a:path extrusionOk="0" h="2549" w="2572">
                  <a:moveTo>
                    <a:pt x="2572" y="1430"/>
                  </a:moveTo>
                  <a:lnTo>
                    <a:pt x="1393" y="1"/>
                  </a:lnTo>
                  <a:cubicBezTo>
                    <a:pt x="845" y="406"/>
                    <a:pt x="381" y="906"/>
                    <a:pt x="0" y="1477"/>
                  </a:cubicBezTo>
                  <a:lnTo>
                    <a:pt x="1393" y="2549"/>
                  </a:lnTo>
                  <a:cubicBezTo>
                    <a:pt x="1703" y="2096"/>
                    <a:pt x="2107" y="1715"/>
                    <a:pt x="2572" y="143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15"/>
            <p:cNvSpPr/>
            <p:nvPr/>
          </p:nvSpPr>
          <p:spPr>
            <a:xfrm>
              <a:off x="4635675" y="1727750"/>
              <a:ext cx="71775" cy="56000"/>
            </a:xfrm>
            <a:custGeom>
              <a:rect b="b" l="l" r="r" t="t"/>
              <a:pathLst>
                <a:path extrusionOk="0" h="2240" w="2871">
                  <a:moveTo>
                    <a:pt x="2239" y="1"/>
                  </a:moveTo>
                  <a:cubicBezTo>
                    <a:pt x="1370" y="203"/>
                    <a:pt x="596" y="668"/>
                    <a:pt x="1" y="1322"/>
                  </a:cubicBezTo>
                  <a:lnTo>
                    <a:pt x="1215" y="2239"/>
                  </a:lnTo>
                  <a:cubicBezTo>
                    <a:pt x="1680" y="1668"/>
                    <a:pt x="2239" y="1180"/>
                    <a:pt x="2870" y="78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15"/>
            <p:cNvSpPr/>
            <p:nvPr/>
          </p:nvSpPr>
          <p:spPr>
            <a:xfrm>
              <a:off x="4583000" y="1911700"/>
              <a:ext cx="208675" cy="167625"/>
            </a:xfrm>
            <a:custGeom>
              <a:rect b="b" l="l" r="r" t="t"/>
              <a:pathLst>
                <a:path extrusionOk="0" h="6705" w="8347">
                  <a:moveTo>
                    <a:pt x="7620" y="5406"/>
                  </a:moveTo>
                  <a:cubicBezTo>
                    <a:pt x="6882" y="6633"/>
                    <a:pt x="4751" y="6704"/>
                    <a:pt x="2846" y="5561"/>
                  </a:cubicBezTo>
                  <a:cubicBezTo>
                    <a:pt x="941" y="4418"/>
                    <a:pt x="0" y="2513"/>
                    <a:pt x="727" y="1287"/>
                  </a:cubicBezTo>
                  <a:cubicBezTo>
                    <a:pt x="1453" y="60"/>
                    <a:pt x="3596" y="1"/>
                    <a:pt x="5489" y="1132"/>
                  </a:cubicBezTo>
                  <a:cubicBezTo>
                    <a:pt x="7382" y="2275"/>
                    <a:pt x="8347" y="4192"/>
                    <a:pt x="7620" y="540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15"/>
            <p:cNvSpPr/>
            <p:nvPr/>
          </p:nvSpPr>
          <p:spPr>
            <a:xfrm>
              <a:off x="4731825" y="1188700"/>
              <a:ext cx="491450" cy="481050"/>
            </a:xfrm>
            <a:custGeom>
              <a:rect b="b" l="l" r="r" t="t"/>
              <a:pathLst>
                <a:path extrusionOk="0" h="19242" w="19658">
                  <a:moveTo>
                    <a:pt x="16145" y="15753"/>
                  </a:moveTo>
                  <a:cubicBezTo>
                    <a:pt x="18800" y="13205"/>
                    <a:pt x="19658" y="9299"/>
                    <a:pt x="18324" y="5870"/>
                  </a:cubicBezTo>
                  <a:cubicBezTo>
                    <a:pt x="16979" y="2430"/>
                    <a:pt x="13705" y="144"/>
                    <a:pt x="10014" y="72"/>
                  </a:cubicBezTo>
                  <a:cubicBezTo>
                    <a:pt x="6335" y="1"/>
                    <a:pt x="2965" y="2156"/>
                    <a:pt x="1489" y="5525"/>
                  </a:cubicBezTo>
                  <a:cubicBezTo>
                    <a:pt x="0" y="8907"/>
                    <a:pt x="703" y="12848"/>
                    <a:pt x="3263" y="15503"/>
                  </a:cubicBezTo>
                  <a:cubicBezTo>
                    <a:pt x="6751" y="19122"/>
                    <a:pt x="12514" y="19241"/>
                    <a:pt x="16145" y="15753"/>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15"/>
            <p:cNvSpPr/>
            <p:nvPr/>
          </p:nvSpPr>
          <p:spPr>
            <a:xfrm>
              <a:off x="4491925" y="1374750"/>
              <a:ext cx="468525" cy="486375"/>
            </a:xfrm>
            <a:custGeom>
              <a:rect b="b" l="l" r="r" t="t"/>
              <a:pathLst>
                <a:path extrusionOk="0" h="19455" w="18741">
                  <a:moveTo>
                    <a:pt x="7691" y="18324"/>
                  </a:moveTo>
                  <a:cubicBezTo>
                    <a:pt x="3048" y="17264"/>
                    <a:pt x="0" y="12799"/>
                    <a:pt x="714" y="8084"/>
                  </a:cubicBezTo>
                  <a:cubicBezTo>
                    <a:pt x="1429" y="3370"/>
                    <a:pt x="5644" y="0"/>
                    <a:pt x="10394" y="357"/>
                  </a:cubicBezTo>
                  <a:cubicBezTo>
                    <a:pt x="10847" y="393"/>
                    <a:pt x="12895" y="1274"/>
                    <a:pt x="15300" y="4143"/>
                  </a:cubicBezTo>
                  <a:cubicBezTo>
                    <a:pt x="18740" y="8275"/>
                    <a:pt x="18610" y="11478"/>
                    <a:pt x="18610" y="11478"/>
                  </a:cubicBezTo>
                  <a:cubicBezTo>
                    <a:pt x="17478" y="16383"/>
                    <a:pt x="12597" y="19455"/>
                    <a:pt x="7691" y="18324"/>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15"/>
            <p:cNvSpPr/>
            <p:nvPr/>
          </p:nvSpPr>
          <p:spPr>
            <a:xfrm>
              <a:off x="4970250" y="1417300"/>
              <a:ext cx="413775" cy="413175"/>
            </a:xfrm>
            <a:custGeom>
              <a:rect b="b" l="l" r="r" t="t"/>
              <a:pathLst>
                <a:path extrusionOk="0" h="16527" w="16551">
                  <a:moveTo>
                    <a:pt x="8466" y="16384"/>
                  </a:moveTo>
                  <a:cubicBezTo>
                    <a:pt x="12740" y="16229"/>
                    <a:pt x="16193" y="12812"/>
                    <a:pt x="16371" y="8537"/>
                  </a:cubicBezTo>
                  <a:cubicBezTo>
                    <a:pt x="16550" y="4251"/>
                    <a:pt x="13407" y="560"/>
                    <a:pt x="9156" y="48"/>
                  </a:cubicBezTo>
                  <a:cubicBezTo>
                    <a:pt x="8751" y="1"/>
                    <a:pt x="6787" y="429"/>
                    <a:pt x="4179" y="2561"/>
                  </a:cubicBezTo>
                  <a:cubicBezTo>
                    <a:pt x="429" y="5609"/>
                    <a:pt x="0" y="8466"/>
                    <a:pt x="0" y="8466"/>
                  </a:cubicBezTo>
                  <a:cubicBezTo>
                    <a:pt x="155" y="12978"/>
                    <a:pt x="3941" y="16527"/>
                    <a:pt x="8466" y="16384"/>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15"/>
            <p:cNvSpPr/>
            <p:nvPr/>
          </p:nvSpPr>
          <p:spPr>
            <a:xfrm>
              <a:off x="4870525" y="1834925"/>
              <a:ext cx="200050" cy="169675"/>
            </a:xfrm>
            <a:custGeom>
              <a:rect b="b" l="l" r="r" t="t"/>
              <a:pathLst>
                <a:path extrusionOk="0" h="6787" w="8002">
                  <a:moveTo>
                    <a:pt x="8002" y="3393"/>
                  </a:moveTo>
                  <a:cubicBezTo>
                    <a:pt x="8002" y="5263"/>
                    <a:pt x="6216" y="6787"/>
                    <a:pt x="4001" y="6787"/>
                  </a:cubicBezTo>
                  <a:cubicBezTo>
                    <a:pt x="1787" y="6787"/>
                    <a:pt x="1" y="5263"/>
                    <a:pt x="1" y="3393"/>
                  </a:cubicBezTo>
                  <a:cubicBezTo>
                    <a:pt x="1" y="1524"/>
                    <a:pt x="1787" y="0"/>
                    <a:pt x="4001" y="0"/>
                  </a:cubicBezTo>
                  <a:cubicBezTo>
                    <a:pt x="6216" y="0"/>
                    <a:pt x="8002" y="1524"/>
                    <a:pt x="8002" y="339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15"/>
            <p:cNvSpPr/>
            <p:nvPr/>
          </p:nvSpPr>
          <p:spPr>
            <a:xfrm>
              <a:off x="4517225" y="1198225"/>
              <a:ext cx="193500" cy="181300"/>
            </a:xfrm>
            <a:custGeom>
              <a:rect b="b" l="l" r="r" t="t"/>
              <a:pathLst>
                <a:path extrusionOk="0" h="7252" w="7740">
                  <a:moveTo>
                    <a:pt x="1036" y="1406"/>
                  </a:moveTo>
                  <a:cubicBezTo>
                    <a:pt x="0" y="2727"/>
                    <a:pt x="417" y="4799"/>
                    <a:pt x="1977" y="6025"/>
                  </a:cubicBezTo>
                  <a:cubicBezTo>
                    <a:pt x="3548" y="7252"/>
                    <a:pt x="5656" y="7180"/>
                    <a:pt x="6703" y="5859"/>
                  </a:cubicBezTo>
                  <a:cubicBezTo>
                    <a:pt x="7739" y="4525"/>
                    <a:pt x="7311" y="2465"/>
                    <a:pt x="5751" y="1227"/>
                  </a:cubicBezTo>
                  <a:cubicBezTo>
                    <a:pt x="4191" y="1"/>
                    <a:pt x="2084" y="84"/>
                    <a:pt x="1036" y="140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15"/>
            <p:cNvSpPr/>
            <p:nvPr/>
          </p:nvSpPr>
          <p:spPr>
            <a:xfrm>
              <a:off x="4286825" y="1437550"/>
              <a:ext cx="141425" cy="195875"/>
            </a:xfrm>
            <a:custGeom>
              <a:rect b="b" l="l" r="r" t="t"/>
              <a:pathLst>
                <a:path extrusionOk="0" h="7835" w="5657">
                  <a:moveTo>
                    <a:pt x="4001" y="536"/>
                  </a:moveTo>
                  <a:cubicBezTo>
                    <a:pt x="2799" y="0"/>
                    <a:pt x="1298" y="1096"/>
                    <a:pt x="655" y="2965"/>
                  </a:cubicBezTo>
                  <a:cubicBezTo>
                    <a:pt x="1" y="4834"/>
                    <a:pt x="453" y="6775"/>
                    <a:pt x="1656" y="7299"/>
                  </a:cubicBezTo>
                  <a:cubicBezTo>
                    <a:pt x="2858" y="7835"/>
                    <a:pt x="4358" y="6751"/>
                    <a:pt x="5013" y="4882"/>
                  </a:cubicBezTo>
                  <a:cubicBezTo>
                    <a:pt x="5656" y="3013"/>
                    <a:pt x="5204" y="1060"/>
                    <a:pt x="4001" y="53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15"/>
            <p:cNvSpPr/>
            <p:nvPr/>
          </p:nvSpPr>
          <p:spPr>
            <a:xfrm>
              <a:off x="4975300" y="1216675"/>
              <a:ext cx="206300" cy="209275"/>
            </a:xfrm>
            <a:custGeom>
              <a:rect b="b" l="l" r="r" t="t"/>
              <a:pathLst>
                <a:path extrusionOk="0" h="8371" w="8252">
                  <a:moveTo>
                    <a:pt x="6906" y="7073"/>
                  </a:moveTo>
                  <a:cubicBezTo>
                    <a:pt x="8252" y="5775"/>
                    <a:pt x="8109" y="3430"/>
                    <a:pt x="6573" y="1846"/>
                  </a:cubicBezTo>
                  <a:cubicBezTo>
                    <a:pt x="5037" y="251"/>
                    <a:pt x="2704" y="1"/>
                    <a:pt x="1358" y="1311"/>
                  </a:cubicBezTo>
                  <a:cubicBezTo>
                    <a:pt x="1" y="2608"/>
                    <a:pt x="156" y="4942"/>
                    <a:pt x="1680" y="6537"/>
                  </a:cubicBezTo>
                  <a:cubicBezTo>
                    <a:pt x="3215" y="8133"/>
                    <a:pt x="5549" y="8371"/>
                    <a:pt x="6906" y="707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15"/>
            <p:cNvSpPr/>
            <p:nvPr/>
          </p:nvSpPr>
          <p:spPr>
            <a:xfrm>
              <a:off x="4503525" y="1471475"/>
              <a:ext cx="190225" cy="216125"/>
            </a:xfrm>
            <a:custGeom>
              <a:rect b="b" l="l" r="r" t="t"/>
              <a:pathLst>
                <a:path extrusionOk="0" h="8645" w="7609">
                  <a:moveTo>
                    <a:pt x="2906" y="8228"/>
                  </a:moveTo>
                  <a:cubicBezTo>
                    <a:pt x="1084" y="7811"/>
                    <a:pt x="0" y="5727"/>
                    <a:pt x="500" y="3572"/>
                  </a:cubicBezTo>
                  <a:cubicBezTo>
                    <a:pt x="1001" y="1406"/>
                    <a:pt x="2870" y="1"/>
                    <a:pt x="4703" y="429"/>
                  </a:cubicBezTo>
                  <a:cubicBezTo>
                    <a:pt x="6525" y="846"/>
                    <a:pt x="7608" y="2930"/>
                    <a:pt x="7108" y="5085"/>
                  </a:cubicBezTo>
                  <a:cubicBezTo>
                    <a:pt x="6620" y="7240"/>
                    <a:pt x="4739" y="8645"/>
                    <a:pt x="2906" y="822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15"/>
            <p:cNvSpPr/>
            <p:nvPr/>
          </p:nvSpPr>
          <p:spPr>
            <a:xfrm>
              <a:off x="5222950" y="1526250"/>
              <a:ext cx="155700" cy="182775"/>
            </a:xfrm>
            <a:custGeom>
              <a:rect b="b" l="l" r="r" t="t"/>
              <a:pathLst>
                <a:path extrusionOk="0" h="7311" w="6228">
                  <a:moveTo>
                    <a:pt x="3227" y="7263"/>
                  </a:moveTo>
                  <a:cubicBezTo>
                    <a:pt x="4918" y="7204"/>
                    <a:pt x="6228" y="5549"/>
                    <a:pt x="6156" y="3560"/>
                  </a:cubicBezTo>
                  <a:cubicBezTo>
                    <a:pt x="6097" y="1572"/>
                    <a:pt x="4668" y="0"/>
                    <a:pt x="2989" y="60"/>
                  </a:cubicBezTo>
                  <a:cubicBezTo>
                    <a:pt x="1310" y="119"/>
                    <a:pt x="1" y="1774"/>
                    <a:pt x="60" y="3763"/>
                  </a:cubicBezTo>
                  <a:cubicBezTo>
                    <a:pt x="132" y="5751"/>
                    <a:pt x="1549" y="7311"/>
                    <a:pt x="3227" y="726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4" name="Google Shape;7914;p115"/>
          <p:cNvGrpSpPr/>
          <p:nvPr/>
        </p:nvGrpSpPr>
        <p:grpSpPr>
          <a:xfrm>
            <a:off x="925500" y="1211488"/>
            <a:ext cx="1090025" cy="1020375"/>
            <a:chOff x="1084350" y="1478325"/>
            <a:chExt cx="1090025" cy="1020375"/>
          </a:xfrm>
        </p:grpSpPr>
        <p:sp>
          <p:nvSpPr>
            <p:cNvPr id="7915" name="Google Shape;7915;p115"/>
            <p:cNvSpPr/>
            <p:nvPr/>
          </p:nvSpPr>
          <p:spPr>
            <a:xfrm>
              <a:off x="1932075" y="1895050"/>
              <a:ext cx="242300" cy="242900"/>
            </a:xfrm>
            <a:custGeom>
              <a:rect b="b" l="l" r="r" t="t"/>
              <a:pathLst>
                <a:path extrusionOk="0" h="9716" w="9692">
                  <a:moveTo>
                    <a:pt x="7596" y="8287"/>
                  </a:moveTo>
                  <a:cubicBezTo>
                    <a:pt x="6203" y="9478"/>
                    <a:pt x="4239" y="9716"/>
                    <a:pt x="2608" y="8894"/>
                  </a:cubicBezTo>
                  <a:cubicBezTo>
                    <a:pt x="977" y="8073"/>
                    <a:pt x="0" y="6358"/>
                    <a:pt x="131" y="4536"/>
                  </a:cubicBezTo>
                  <a:cubicBezTo>
                    <a:pt x="274" y="2715"/>
                    <a:pt x="1489" y="1155"/>
                    <a:pt x="3215" y="572"/>
                  </a:cubicBezTo>
                  <a:cubicBezTo>
                    <a:pt x="4953" y="0"/>
                    <a:pt x="6858" y="524"/>
                    <a:pt x="8061" y="1917"/>
                  </a:cubicBezTo>
                  <a:cubicBezTo>
                    <a:pt x="9692" y="3798"/>
                    <a:pt x="9478" y="6656"/>
                    <a:pt x="7596" y="8287"/>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15"/>
            <p:cNvSpPr/>
            <p:nvPr/>
          </p:nvSpPr>
          <p:spPr>
            <a:xfrm>
              <a:off x="1084350" y="1942375"/>
              <a:ext cx="179200" cy="164025"/>
            </a:xfrm>
            <a:custGeom>
              <a:rect b="b" l="l" r="r" t="t"/>
              <a:pathLst>
                <a:path extrusionOk="0" h="6561" w="7168">
                  <a:moveTo>
                    <a:pt x="4989" y="738"/>
                  </a:moveTo>
                  <a:cubicBezTo>
                    <a:pt x="7168" y="1941"/>
                    <a:pt x="6811" y="5179"/>
                    <a:pt x="4418" y="5870"/>
                  </a:cubicBezTo>
                  <a:cubicBezTo>
                    <a:pt x="2036" y="6561"/>
                    <a:pt x="0" y="4025"/>
                    <a:pt x="1203" y="1846"/>
                  </a:cubicBezTo>
                  <a:cubicBezTo>
                    <a:pt x="1941" y="488"/>
                    <a:pt x="3644" y="0"/>
                    <a:pt x="4989" y="73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15"/>
            <p:cNvSpPr/>
            <p:nvPr/>
          </p:nvSpPr>
          <p:spPr>
            <a:xfrm>
              <a:off x="1935050" y="2019175"/>
              <a:ext cx="152425" cy="186350"/>
            </a:xfrm>
            <a:custGeom>
              <a:rect b="b" l="l" r="r" t="t"/>
              <a:pathLst>
                <a:path extrusionOk="0" h="7454" w="6097">
                  <a:moveTo>
                    <a:pt x="4799" y="5822"/>
                  </a:moveTo>
                  <a:cubicBezTo>
                    <a:pt x="2917" y="7453"/>
                    <a:pt x="0" y="5989"/>
                    <a:pt x="191" y="3500"/>
                  </a:cubicBezTo>
                  <a:cubicBezTo>
                    <a:pt x="369" y="1024"/>
                    <a:pt x="3453" y="0"/>
                    <a:pt x="5084" y="1881"/>
                  </a:cubicBezTo>
                  <a:cubicBezTo>
                    <a:pt x="6096" y="3048"/>
                    <a:pt x="5965" y="4810"/>
                    <a:pt x="4799" y="5822"/>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15"/>
            <p:cNvSpPr/>
            <p:nvPr/>
          </p:nvSpPr>
          <p:spPr>
            <a:xfrm>
              <a:off x="1852300" y="2099825"/>
              <a:ext cx="182200" cy="222975"/>
            </a:xfrm>
            <a:custGeom>
              <a:rect b="b" l="l" r="r" t="t"/>
              <a:pathLst>
                <a:path extrusionOk="0" h="8919" w="7288">
                  <a:moveTo>
                    <a:pt x="5739" y="6966"/>
                  </a:moveTo>
                  <a:cubicBezTo>
                    <a:pt x="3477" y="8918"/>
                    <a:pt x="0" y="7168"/>
                    <a:pt x="215" y="4192"/>
                  </a:cubicBezTo>
                  <a:cubicBezTo>
                    <a:pt x="429" y="1227"/>
                    <a:pt x="4132" y="1"/>
                    <a:pt x="6073" y="2251"/>
                  </a:cubicBezTo>
                  <a:cubicBezTo>
                    <a:pt x="7287" y="3644"/>
                    <a:pt x="7132" y="5763"/>
                    <a:pt x="5739" y="696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15"/>
            <p:cNvSpPr/>
            <p:nvPr/>
          </p:nvSpPr>
          <p:spPr>
            <a:xfrm>
              <a:off x="1696625" y="2195675"/>
              <a:ext cx="268800" cy="283975"/>
            </a:xfrm>
            <a:custGeom>
              <a:rect b="b" l="l" r="r" t="t"/>
              <a:pathLst>
                <a:path extrusionOk="0" h="11359" w="10752">
                  <a:moveTo>
                    <a:pt x="2917" y="10347"/>
                  </a:moveTo>
                  <a:cubicBezTo>
                    <a:pt x="1155" y="9609"/>
                    <a:pt x="0" y="7882"/>
                    <a:pt x="12" y="5965"/>
                  </a:cubicBezTo>
                  <a:cubicBezTo>
                    <a:pt x="24" y="4049"/>
                    <a:pt x="1179" y="2322"/>
                    <a:pt x="2953" y="1596"/>
                  </a:cubicBezTo>
                  <a:cubicBezTo>
                    <a:pt x="6858" y="0"/>
                    <a:pt x="10752" y="3918"/>
                    <a:pt x="9121" y="7811"/>
                  </a:cubicBezTo>
                  <a:cubicBezTo>
                    <a:pt x="8109" y="10228"/>
                    <a:pt x="5334" y="11359"/>
                    <a:pt x="2917" y="10347"/>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15"/>
            <p:cNvSpPr/>
            <p:nvPr/>
          </p:nvSpPr>
          <p:spPr>
            <a:xfrm>
              <a:off x="1838000" y="2070950"/>
              <a:ext cx="268525" cy="284000"/>
            </a:xfrm>
            <a:custGeom>
              <a:rect b="b" l="l" r="r" t="t"/>
              <a:pathLst>
                <a:path extrusionOk="0" h="11360" w="10741">
                  <a:moveTo>
                    <a:pt x="2906" y="10347"/>
                  </a:moveTo>
                  <a:cubicBezTo>
                    <a:pt x="1144" y="9609"/>
                    <a:pt x="1" y="7871"/>
                    <a:pt x="1" y="5954"/>
                  </a:cubicBezTo>
                  <a:cubicBezTo>
                    <a:pt x="13" y="4049"/>
                    <a:pt x="1168" y="2322"/>
                    <a:pt x="2942" y="1596"/>
                  </a:cubicBezTo>
                  <a:cubicBezTo>
                    <a:pt x="6847" y="1"/>
                    <a:pt x="10740" y="3918"/>
                    <a:pt x="9109" y="7811"/>
                  </a:cubicBezTo>
                  <a:cubicBezTo>
                    <a:pt x="8097" y="10216"/>
                    <a:pt x="5323" y="11359"/>
                    <a:pt x="2906" y="10347"/>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15"/>
            <p:cNvSpPr/>
            <p:nvPr/>
          </p:nvSpPr>
          <p:spPr>
            <a:xfrm>
              <a:off x="1090900" y="1659000"/>
              <a:ext cx="254525" cy="250950"/>
            </a:xfrm>
            <a:custGeom>
              <a:rect b="b" l="l" r="r" t="t"/>
              <a:pathLst>
                <a:path extrusionOk="0" h="10038" w="10181">
                  <a:moveTo>
                    <a:pt x="4203" y="382"/>
                  </a:moveTo>
                  <a:cubicBezTo>
                    <a:pt x="6084" y="1"/>
                    <a:pt x="8001" y="774"/>
                    <a:pt x="9085" y="2358"/>
                  </a:cubicBezTo>
                  <a:cubicBezTo>
                    <a:pt x="10156" y="3941"/>
                    <a:pt x="10180" y="6025"/>
                    <a:pt x="9132" y="7621"/>
                  </a:cubicBezTo>
                  <a:cubicBezTo>
                    <a:pt x="8073" y="9228"/>
                    <a:pt x="6168" y="10037"/>
                    <a:pt x="4275" y="9668"/>
                  </a:cubicBezTo>
                  <a:cubicBezTo>
                    <a:pt x="2393" y="9311"/>
                    <a:pt x="917" y="7859"/>
                    <a:pt x="536" y="5977"/>
                  </a:cubicBezTo>
                  <a:cubicBezTo>
                    <a:pt x="0" y="3418"/>
                    <a:pt x="1643" y="917"/>
                    <a:pt x="4203" y="382"/>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15"/>
            <p:cNvSpPr/>
            <p:nvPr/>
          </p:nvSpPr>
          <p:spPr>
            <a:xfrm>
              <a:off x="1260850" y="1494100"/>
              <a:ext cx="333400" cy="352150"/>
            </a:xfrm>
            <a:custGeom>
              <a:rect b="b" l="l" r="r" t="t"/>
              <a:pathLst>
                <a:path extrusionOk="0" h="14086" w="13336">
                  <a:moveTo>
                    <a:pt x="12193" y="4394"/>
                  </a:moveTo>
                  <a:cubicBezTo>
                    <a:pt x="13336" y="6692"/>
                    <a:pt x="13002" y="9454"/>
                    <a:pt x="11324" y="11395"/>
                  </a:cubicBezTo>
                  <a:cubicBezTo>
                    <a:pt x="9645" y="13335"/>
                    <a:pt x="6966" y="14086"/>
                    <a:pt x="4525" y="13276"/>
                  </a:cubicBezTo>
                  <a:cubicBezTo>
                    <a:pt x="2084" y="12478"/>
                    <a:pt x="370" y="10276"/>
                    <a:pt x="179" y="7716"/>
                  </a:cubicBezTo>
                  <a:cubicBezTo>
                    <a:pt x="1" y="5156"/>
                    <a:pt x="1370" y="2739"/>
                    <a:pt x="3656" y="1584"/>
                  </a:cubicBezTo>
                  <a:cubicBezTo>
                    <a:pt x="6787" y="0"/>
                    <a:pt x="10609" y="1263"/>
                    <a:pt x="12193" y="4394"/>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15"/>
            <p:cNvSpPr/>
            <p:nvPr/>
          </p:nvSpPr>
          <p:spPr>
            <a:xfrm>
              <a:off x="1129300" y="1830750"/>
              <a:ext cx="206000" cy="209275"/>
            </a:xfrm>
            <a:custGeom>
              <a:rect b="b" l="l" r="r" t="t"/>
              <a:pathLst>
                <a:path extrusionOk="0" h="8371" w="8240">
                  <a:moveTo>
                    <a:pt x="3036" y="620"/>
                  </a:moveTo>
                  <a:cubicBezTo>
                    <a:pt x="6001" y="0"/>
                    <a:pt x="8239" y="3298"/>
                    <a:pt x="6572" y="5834"/>
                  </a:cubicBezTo>
                  <a:cubicBezTo>
                    <a:pt x="4894" y="8370"/>
                    <a:pt x="988" y="7620"/>
                    <a:pt x="381" y="4644"/>
                  </a:cubicBezTo>
                  <a:cubicBezTo>
                    <a:pt x="0" y="2798"/>
                    <a:pt x="1179" y="1001"/>
                    <a:pt x="3036" y="620"/>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15"/>
            <p:cNvSpPr/>
            <p:nvPr/>
          </p:nvSpPr>
          <p:spPr>
            <a:xfrm>
              <a:off x="1371275" y="2222475"/>
              <a:ext cx="252450" cy="276225"/>
            </a:xfrm>
            <a:custGeom>
              <a:rect b="b" l="l" r="r" t="t"/>
              <a:pathLst>
                <a:path extrusionOk="0" h="11049" w="10098">
                  <a:moveTo>
                    <a:pt x="727" y="6918"/>
                  </a:moveTo>
                  <a:cubicBezTo>
                    <a:pt x="1" y="2905"/>
                    <a:pt x="4478" y="0"/>
                    <a:pt x="7835" y="2322"/>
                  </a:cubicBezTo>
                  <a:cubicBezTo>
                    <a:pt x="9359" y="3369"/>
                    <a:pt x="10097" y="5239"/>
                    <a:pt x="9716" y="7048"/>
                  </a:cubicBezTo>
                  <a:cubicBezTo>
                    <a:pt x="9324" y="8858"/>
                    <a:pt x="7883" y="10251"/>
                    <a:pt x="6061" y="10597"/>
                  </a:cubicBezTo>
                  <a:cubicBezTo>
                    <a:pt x="3573" y="11049"/>
                    <a:pt x="1192" y="9406"/>
                    <a:pt x="727" y="691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15"/>
            <p:cNvSpPr/>
            <p:nvPr/>
          </p:nvSpPr>
          <p:spPr>
            <a:xfrm>
              <a:off x="1417125" y="2108450"/>
              <a:ext cx="252725" cy="276250"/>
            </a:xfrm>
            <a:custGeom>
              <a:rect b="b" l="l" r="r" t="t"/>
              <a:pathLst>
                <a:path extrusionOk="0" h="11050" w="10109">
                  <a:moveTo>
                    <a:pt x="739" y="6918"/>
                  </a:moveTo>
                  <a:cubicBezTo>
                    <a:pt x="0" y="2894"/>
                    <a:pt x="4477" y="1"/>
                    <a:pt x="7835" y="2311"/>
                  </a:cubicBezTo>
                  <a:cubicBezTo>
                    <a:pt x="9371" y="3370"/>
                    <a:pt x="10109" y="5240"/>
                    <a:pt x="9716" y="7049"/>
                  </a:cubicBezTo>
                  <a:cubicBezTo>
                    <a:pt x="9335" y="8859"/>
                    <a:pt x="7894" y="10252"/>
                    <a:pt x="6073" y="10586"/>
                  </a:cubicBezTo>
                  <a:cubicBezTo>
                    <a:pt x="3584" y="11050"/>
                    <a:pt x="1191" y="9395"/>
                    <a:pt x="739" y="691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15"/>
            <p:cNvSpPr/>
            <p:nvPr/>
          </p:nvSpPr>
          <p:spPr>
            <a:xfrm>
              <a:off x="1708225" y="2052200"/>
              <a:ext cx="266725" cy="282200"/>
            </a:xfrm>
            <a:custGeom>
              <a:rect b="b" l="l" r="r" t="t"/>
              <a:pathLst>
                <a:path extrusionOk="0" h="11288" w="10669">
                  <a:moveTo>
                    <a:pt x="2906" y="10288"/>
                  </a:moveTo>
                  <a:cubicBezTo>
                    <a:pt x="1144" y="9549"/>
                    <a:pt x="1" y="7835"/>
                    <a:pt x="13" y="5930"/>
                  </a:cubicBezTo>
                  <a:cubicBezTo>
                    <a:pt x="13" y="4037"/>
                    <a:pt x="1168" y="2322"/>
                    <a:pt x="2930" y="1596"/>
                  </a:cubicBezTo>
                  <a:cubicBezTo>
                    <a:pt x="6799" y="1"/>
                    <a:pt x="10669" y="3894"/>
                    <a:pt x="9061" y="7764"/>
                  </a:cubicBezTo>
                  <a:cubicBezTo>
                    <a:pt x="8061" y="10157"/>
                    <a:pt x="5299" y="11288"/>
                    <a:pt x="2906" y="1028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15"/>
            <p:cNvSpPr/>
            <p:nvPr/>
          </p:nvSpPr>
          <p:spPr>
            <a:xfrm>
              <a:off x="1840700" y="1517625"/>
              <a:ext cx="188125" cy="220575"/>
            </a:xfrm>
            <a:custGeom>
              <a:rect b="b" l="l" r="r" t="t"/>
              <a:pathLst>
                <a:path extrusionOk="0" h="8823" w="7525">
                  <a:moveTo>
                    <a:pt x="6441" y="6429"/>
                  </a:moveTo>
                  <a:cubicBezTo>
                    <a:pt x="4667" y="8823"/>
                    <a:pt x="893" y="7894"/>
                    <a:pt x="453" y="4953"/>
                  </a:cubicBezTo>
                  <a:cubicBezTo>
                    <a:pt x="0" y="2012"/>
                    <a:pt x="3334" y="0"/>
                    <a:pt x="5727" y="1774"/>
                  </a:cubicBezTo>
                  <a:cubicBezTo>
                    <a:pt x="7215" y="2858"/>
                    <a:pt x="7525" y="4953"/>
                    <a:pt x="6441" y="642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15"/>
            <p:cNvSpPr/>
            <p:nvPr/>
          </p:nvSpPr>
          <p:spPr>
            <a:xfrm>
              <a:off x="1448675" y="1480400"/>
              <a:ext cx="183675" cy="186650"/>
            </a:xfrm>
            <a:custGeom>
              <a:rect b="b" l="l" r="r" t="t"/>
              <a:pathLst>
                <a:path extrusionOk="0" h="7466" w="7347">
                  <a:moveTo>
                    <a:pt x="6978" y="4216"/>
                  </a:moveTo>
                  <a:cubicBezTo>
                    <a:pt x="6394" y="6859"/>
                    <a:pt x="2906" y="7466"/>
                    <a:pt x="1453" y="5180"/>
                  </a:cubicBezTo>
                  <a:cubicBezTo>
                    <a:pt x="1" y="2906"/>
                    <a:pt x="2037" y="1"/>
                    <a:pt x="4680" y="596"/>
                  </a:cubicBezTo>
                  <a:cubicBezTo>
                    <a:pt x="6311" y="953"/>
                    <a:pt x="7347" y="2573"/>
                    <a:pt x="6978" y="421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15"/>
            <p:cNvSpPr/>
            <p:nvPr/>
          </p:nvSpPr>
          <p:spPr>
            <a:xfrm>
              <a:off x="1269475" y="2229300"/>
              <a:ext cx="192925" cy="217325"/>
            </a:xfrm>
            <a:custGeom>
              <a:rect b="b" l="l" r="r" t="t"/>
              <a:pathLst>
                <a:path extrusionOk="0" h="8693" w="7717">
                  <a:moveTo>
                    <a:pt x="2025" y="1584"/>
                  </a:moveTo>
                  <a:cubicBezTo>
                    <a:pt x="4537" y="1"/>
                    <a:pt x="7716" y="2251"/>
                    <a:pt x="7061" y="5144"/>
                  </a:cubicBezTo>
                  <a:cubicBezTo>
                    <a:pt x="6407" y="8038"/>
                    <a:pt x="2573" y="8692"/>
                    <a:pt x="989" y="6180"/>
                  </a:cubicBezTo>
                  <a:cubicBezTo>
                    <a:pt x="1" y="4632"/>
                    <a:pt x="477" y="2573"/>
                    <a:pt x="2025" y="1584"/>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15"/>
            <p:cNvSpPr/>
            <p:nvPr/>
          </p:nvSpPr>
          <p:spPr>
            <a:xfrm>
              <a:off x="1696925" y="1692350"/>
              <a:ext cx="272375" cy="272975"/>
            </a:xfrm>
            <a:custGeom>
              <a:rect b="b" l="l" r="r" t="t"/>
              <a:pathLst>
                <a:path extrusionOk="0" h="10919" w="10895">
                  <a:moveTo>
                    <a:pt x="9633" y="8358"/>
                  </a:moveTo>
                  <a:cubicBezTo>
                    <a:pt x="8716" y="10001"/>
                    <a:pt x="6894" y="10918"/>
                    <a:pt x="5037" y="10692"/>
                  </a:cubicBezTo>
                  <a:cubicBezTo>
                    <a:pt x="3167" y="10466"/>
                    <a:pt x="1620" y="9144"/>
                    <a:pt x="1120" y="7334"/>
                  </a:cubicBezTo>
                  <a:cubicBezTo>
                    <a:pt x="0" y="3346"/>
                    <a:pt x="4263" y="0"/>
                    <a:pt x="7870" y="2036"/>
                  </a:cubicBezTo>
                  <a:cubicBezTo>
                    <a:pt x="10097" y="3298"/>
                    <a:pt x="10895" y="6120"/>
                    <a:pt x="9633" y="835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15"/>
            <p:cNvSpPr/>
            <p:nvPr/>
          </p:nvSpPr>
          <p:spPr>
            <a:xfrm>
              <a:off x="1827600" y="1795025"/>
              <a:ext cx="272375" cy="272975"/>
            </a:xfrm>
            <a:custGeom>
              <a:rect b="b" l="l" r="r" t="t"/>
              <a:pathLst>
                <a:path extrusionOk="0" h="10919" w="10895">
                  <a:moveTo>
                    <a:pt x="9632" y="8359"/>
                  </a:moveTo>
                  <a:cubicBezTo>
                    <a:pt x="8716" y="10002"/>
                    <a:pt x="6894" y="10919"/>
                    <a:pt x="5025" y="10692"/>
                  </a:cubicBezTo>
                  <a:cubicBezTo>
                    <a:pt x="3167" y="10466"/>
                    <a:pt x="1619" y="9145"/>
                    <a:pt x="1107" y="7335"/>
                  </a:cubicBezTo>
                  <a:cubicBezTo>
                    <a:pt x="0" y="3346"/>
                    <a:pt x="4263" y="1"/>
                    <a:pt x="7870" y="2037"/>
                  </a:cubicBezTo>
                  <a:cubicBezTo>
                    <a:pt x="10097" y="3299"/>
                    <a:pt x="10894" y="6132"/>
                    <a:pt x="9632" y="835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15"/>
            <p:cNvSpPr/>
            <p:nvPr/>
          </p:nvSpPr>
          <p:spPr>
            <a:xfrm>
              <a:off x="1115000" y="1915275"/>
              <a:ext cx="413175" cy="415550"/>
            </a:xfrm>
            <a:custGeom>
              <a:rect b="b" l="l" r="r" t="t"/>
              <a:pathLst>
                <a:path extrusionOk="0" h="16622" w="16527">
                  <a:moveTo>
                    <a:pt x="16217" y="7466"/>
                  </a:moveTo>
                  <a:cubicBezTo>
                    <a:pt x="16527" y="10609"/>
                    <a:pt x="14895" y="13645"/>
                    <a:pt x="12109" y="15134"/>
                  </a:cubicBezTo>
                  <a:cubicBezTo>
                    <a:pt x="9311" y="16622"/>
                    <a:pt x="5894" y="16289"/>
                    <a:pt x="3442" y="14276"/>
                  </a:cubicBezTo>
                  <a:cubicBezTo>
                    <a:pt x="1001" y="12264"/>
                    <a:pt x="1" y="8978"/>
                    <a:pt x="917" y="5942"/>
                  </a:cubicBezTo>
                  <a:cubicBezTo>
                    <a:pt x="1846" y="2918"/>
                    <a:pt x="4501" y="739"/>
                    <a:pt x="7656" y="429"/>
                  </a:cubicBezTo>
                  <a:cubicBezTo>
                    <a:pt x="11955" y="1"/>
                    <a:pt x="15788" y="3156"/>
                    <a:pt x="16217" y="746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15"/>
            <p:cNvSpPr/>
            <p:nvPr/>
          </p:nvSpPr>
          <p:spPr>
            <a:xfrm>
              <a:off x="1324550" y="2063225"/>
              <a:ext cx="221775" cy="253325"/>
            </a:xfrm>
            <a:custGeom>
              <a:rect b="b" l="l" r="r" t="t"/>
              <a:pathLst>
                <a:path extrusionOk="0" h="10133" w="8871">
                  <a:moveTo>
                    <a:pt x="1608" y="2703"/>
                  </a:moveTo>
                  <a:cubicBezTo>
                    <a:pt x="4192" y="0"/>
                    <a:pt x="8752" y="1774"/>
                    <a:pt x="8835" y="5513"/>
                  </a:cubicBezTo>
                  <a:cubicBezTo>
                    <a:pt x="8871" y="7203"/>
                    <a:pt x="7883" y="8763"/>
                    <a:pt x="6335" y="9442"/>
                  </a:cubicBezTo>
                  <a:cubicBezTo>
                    <a:pt x="4775" y="10132"/>
                    <a:pt x="2965" y="9811"/>
                    <a:pt x="1739" y="8632"/>
                  </a:cubicBezTo>
                  <a:cubicBezTo>
                    <a:pt x="60" y="7037"/>
                    <a:pt x="1" y="4370"/>
                    <a:pt x="1608" y="270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15"/>
            <p:cNvSpPr/>
            <p:nvPr/>
          </p:nvSpPr>
          <p:spPr>
            <a:xfrm>
              <a:off x="1217700" y="1887900"/>
              <a:ext cx="221475" cy="253325"/>
            </a:xfrm>
            <a:custGeom>
              <a:rect b="b" l="l" r="r" t="t"/>
              <a:pathLst>
                <a:path extrusionOk="0" h="10133" w="8859">
                  <a:moveTo>
                    <a:pt x="1608" y="2703"/>
                  </a:moveTo>
                  <a:cubicBezTo>
                    <a:pt x="4191" y="0"/>
                    <a:pt x="8751" y="1774"/>
                    <a:pt x="8823" y="5513"/>
                  </a:cubicBezTo>
                  <a:cubicBezTo>
                    <a:pt x="8859" y="7216"/>
                    <a:pt x="7870" y="8763"/>
                    <a:pt x="6323" y="9442"/>
                  </a:cubicBezTo>
                  <a:cubicBezTo>
                    <a:pt x="4763" y="10133"/>
                    <a:pt x="2953" y="9811"/>
                    <a:pt x="1727" y="8632"/>
                  </a:cubicBezTo>
                  <a:cubicBezTo>
                    <a:pt x="60" y="7037"/>
                    <a:pt x="0" y="4370"/>
                    <a:pt x="1608" y="270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15"/>
            <p:cNvSpPr/>
            <p:nvPr/>
          </p:nvSpPr>
          <p:spPr>
            <a:xfrm>
              <a:off x="1240900" y="1607800"/>
              <a:ext cx="358700" cy="374775"/>
            </a:xfrm>
            <a:custGeom>
              <a:rect b="b" l="l" r="r" t="t"/>
              <a:pathLst>
                <a:path extrusionOk="0" h="14991" w="14348">
                  <a:moveTo>
                    <a:pt x="12931" y="4239"/>
                  </a:moveTo>
                  <a:cubicBezTo>
                    <a:pt x="14348" y="6585"/>
                    <a:pt x="14217" y="9561"/>
                    <a:pt x="12586" y="11776"/>
                  </a:cubicBezTo>
                  <a:cubicBezTo>
                    <a:pt x="10967" y="13979"/>
                    <a:pt x="8169" y="14991"/>
                    <a:pt x="5502" y="14336"/>
                  </a:cubicBezTo>
                  <a:cubicBezTo>
                    <a:pt x="2835" y="13681"/>
                    <a:pt x="823" y="11490"/>
                    <a:pt x="418" y="8776"/>
                  </a:cubicBezTo>
                  <a:cubicBezTo>
                    <a:pt x="1" y="6061"/>
                    <a:pt x="1263" y="3358"/>
                    <a:pt x="3609" y="1941"/>
                  </a:cubicBezTo>
                  <a:cubicBezTo>
                    <a:pt x="6823" y="1"/>
                    <a:pt x="10990" y="1025"/>
                    <a:pt x="12931" y="423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15"/>
            <p:cNvSpPr/>
            <p:nvPr/>
          </p:nvSpPr>
          <p:spPr>
            <a:xfrm>
              <a:off x="1548975" y="1478325"/>
              <a:ext cx="375975" cy="354225"/>
            </a:xfrm>
            <a:custGeom>
              <a:rect b="b" l="l" r="r" t="t"/>
              <a:pathLst>
                <a:path extrusionOk="0" h="14169" w="15039">
                  <a:moveTo>
                    <a:pt x="13526" y="10073"/>
                  </a:moveTo>
                  <a:cubicBezTo>
                    <a:pt x="12407" y="12573"/>
                    <a:pt x="9895" y="14169"/>
                    <a:pt x="7145" y="14097"/>
                  </a:cubicBezTo>
                  <a:cubicBezTo>
                    <a:pt x="4406" y="14026"/>
                    <a:pt x="1965" y="12311"/>
                    <a:pt x="977" y="9752"/>
                  </a:cubicBezTo>
                  <a:cubicBezTo>
                    <a:pt x="1" y="7192"/>
                    <a:pt x="644" y="4287"/>
                    <a:pt x="2644" y="2394"/>
                  </a:cubicBezTo>
                  <a:cubicBezTo>
                    <a:pt x="4632" y="501"/>
                    <a:pt x="7561" y="0"/>
                    <a:pt x="10074" y="1108"/>
                  </a:cubicBezTo>
                  <a:cubicBezTo>
                    <a:pt x="13503" y="2632"/>
                    <a:pt x="15039" y="6644"/>
                    <a:pt x="13526" y="1007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15"/>
            <p:cNvSpPr/>
            <p:nvPr/>
          </p:nvSpPr>
          <p:spPr>
            <a:xfrm>
              <a:off x="1832950" y="1657500"/>
              <a:ext cx="320300" cy="313775"/>
            </a:xfrm>
            <a:custGeom>
              <a:rect b="b" l="l" r="r" t="t"/>
              <a:pathLst>
                <a:path extrusionOk="0" h="12551" w="12812">
                  <a:moveTo>
                    <a:pt x="10883" y="9764"/>
                  </a:moveTo>
                  <a:cubicBezTo>
                    <a:pt x="9466" y="11681"/>
                    <a:pt x="7037" y="12550"/>
                    <a:pt x="4739" y="11967"/>
                  </a:cubicBezTo>
                  <a:cubicBezTo>
                    <a:pt x="2429" y="11395"/>
                    <a:pt x="703" y="9478"/>
                    <a:pt x="346" y="7133"/>
                  </a:cubicBezTo>
                  <a:cubicBezTo>
                    <a:pt x="1" y="4775"/>
                    <a:pt x="1096" y="2454"/>
                    <a:pt x="3144" y="1227"/>
                  </a:cubicBezTo>
                  <a:cubicBezTo>
                    <a:pt x="5180" y="1"/>
                    <a:pt x="7751" y="132"/>
                    <a:pt x="9668" y="1549"/>
                  </a:cubicBezTo>
                  <a:cubicBezTo>
                    <a:pt x="12264" y="3478"/>
                    <a:pt x="12812" y="7157"/>
                    <a:pt x="10883" y="9764"/>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15"/>
            <p:cNvSpPr/>
            <p:nvPr/>
          </p:nvSpPr>
          <p:spPr>
            <a:xfrm>
              <a:off x="1759725" y="1920350"/>
              <a:ext cx="243800" cy="244700"/>
            </a:xfrm>
            <a:custGeom>
              <a:rect b="b" l="l" r="r" t="t"/>
              <a:pathLst>
                <a:path extrusionOk="0" h="9788" w="9752">
                  <a:moveTo>
                    <a:pt x="7656" y="8335"/>
                  </a:moveTo>
                  <a:cubicBezTo>
                    <a:pt x="6263" y="9537"/>
                    <a:pt x="4287" y="9787"/>
                    <a:pt x="2644" y="8966"/>
                  </a:cubicBezTo>
                  <a:cubicBezTo>
                    <a:pt x="989" y="8156"/>
                    <a:pt x="1" y="6418"/>
                    <a:pt x="132" y="4584"/>
                  </a:cubicBezTo>
                  <a:cubicBezTo>
                    <a:pt x="263" y="2751"/>
                    <a:pt x="1477" y="1167"/>
                    <a:pt x="3227" y="584"/>
                  </a:cubicBezTo>
                  <a:cubicBezTo>
                    <a:pt x="4965" y="0"/>
                    <a:pt x="6894" y="524"/>
                    <a:pt x="8097" y="1917"/>
                  </a:cubicBezTo>
                  <a:cubicBezTo>
                    <a:pt x="9752" y="3810"/>
                    <a:pt x="9549" y="6680"/>
                    <a:pt x="7656" y="833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15"/>
            <p:cNvSpPr/>
            <p:nvPr/>
          </p:nvSpPr>
          <p:spPr>
            <a:xfrm>
              <a:off x="1518925" y="2255500"/>
              <a:ext cx="248875" cy="226550"/>
            </a:xfrm>
            <a:custGeom>
              <a:rect b="b" l="l" r="r" t="t"/>
              <a:pathLst>
                <a:path extrusionOk="0" h="9062" w="9955">
                  <a:moveTo>
                    <a:pt x="2358" y="7085"/>
                  </a:moveTo>
                  <a:cubicBezTo>
                    <a:pt x="0" y="4263"/>
                    <a:pt x="2239" y="1"/>
                    <a:pt x="5894" y="334"/>
                  </a:cubicBezTo>
                  <a:cubicBezTo>
                    <a:pt x="7561" y="477"/>
                    <a:pt x="8966" y="1620"/>
                    <a:pt x="9466" y="3215"/>
                  </a:cubicBezTo>
                  <a:cubicBezTo>
                    <a:pt x="9954" y="4799"/>
                    <a:pt x="9454" y="6537"/>
                    <a:pt x="8168" y="7609"/>
                  </a:cubicBezTo>
                  <a:cubicBezTo>
                    <a:pt x="6418" y="9061"/>
                    <a:pt x="3822" y="8835"/>
                    <a:pt x="2358" y="708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15"/>
            <p:cNvSpPr/>
            <p:nvPr/>
          </p:nvSpPr>
          <p:spPr>
            <a:xfrm>
              <a:off x="1483200" y="2164125"/>
              <a:ext cx="155400" cy="141100"/>
            </a:xfrm>
            <a:custGeom>
              <a:rect b="b" l="l" r="r" t="t"/>
              <a:pathLst>
                <a:path extrusionOk="0" h="5644" w="6216">
                  <a:moveTo>
                    <a:pt x="1858" y="4989"/>
                  </a:moveTo>
                  <a:cubicBezTo>
                    <a:pt x="1" y="3918"/>
                    <a:pt x="358" y="1131"/>
                    <a:pt x="2430" y="572"/>
                  </a:cubicBezTo>
                  <a:cubicBezTo>
                    <a:pt x="4501" y="0"/>
                    <a:pt x="6216" y="2227"/>
                    <a:pt x="5156" y="4096"/>
                  </a:cubicBezTo>
                  <a:cubicBezTo>
                    <a:pt x="4489" y="5251"/>
                    <a:pt x="3013" y="5644"/>
                    <a:pt x="1858" y="498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15"/>
            <p:cNvSpPr/>
            <p:nvPr/>
          </p:nvSpPr>
          <p:spPr>
            <a:xfrm>
              <a:off x="1713000" y="1746500"/>
              <a:ext cx="190525" cy="232800"/>
            </a:xfrm>
            <a:custGeom>
              <a:rect b="b" l="l" r="r" t="t"/>
              <a:pathLst>
                <a:path extrusionOk="0" h="9312" w="7621">
                  <a:moveTo>
                    <a:pt x="6001" y="7288"/>
                  </a:moveTo>
                  <a:cubicBezTo>
                    <a:pt x="3644" y="9312"/>
                    <a:pt x="0" y="7490"/>
                    <a:pt x="227" y="4382"/>
                  </a:cubicBezTo>
                  <a:cubicBezTo>
                    <a:pt x="453" y="1287"/>
                    <a:pt x="4322" y="1"/>
                    <a:pt x="6358" y="2358"/>
                  </a:cubicBezTo>
                  <a:cubicBezTo>
                    <a:pt x="7620" y="3823"/>
                    <a:pt x="7454" y="6026"/>
                    <a:pt x="6001" y="728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15"/>
            <p:cNvSpPr/>
            <p:nvPr/>
          </p:nvSpPr>
          <p:spPr>
            <a:xfrm>
              <a:off x="1593050" y="2139125"/>
              <a:ext cx="233375" cy="239325"/>
            </a:xfrm>
            <a:custGeom>
              <a:rect b="b" l="l" r="r" t="t"/>
              <a:pathLst>
                <a:path extrusionOk="0" h="9573" w="9335">
                  <a:moveTo>
                    <a:pt x="2107" y="8156"/>
                  </a:moveTo>
                  <a:cubicBezTo>
                    <a:pt x="667" y="7120"/>
                    <a:pt x="0" y="5310"/>
                    <a:pt x="417" y="3596"/>
                  </a:cubicBezTo>
                  <a:cubicBezTo>
                    <a:pt x="822" y="1870"/>
                    <a:pt x="2227" y="560"/>
                    <a:pt x="3977" y="286"/>
                  </a:cubicBezTo>
                  <a:cubicBezTo>
                    <a:pt x="5727" y="0"/>
                    <a:pt x="7477" y="798"/>
                    <a:pt x="8406" y="2310"/>
                  </a:cubicBezTo>
                  <a:cubicBezTo>
                    <a:pt x="9335" y="3822"/>
                    <a:pt x="9263" y="5739"/>
                    <a:pt x="8227" y="7180"/>
                  </a:cubicBezTo>
                  <a:cubicBezTo>
                    <a:pt x="6799" y="9132"/>
                    <a:pt x="4060" y="9573"/>
                    <a:pt x="2107" y="815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15"/>
            <p:cNvSpPr/>
            <p:nvPr/>
          </p:nvSpPr>
          <p:spPr>
            <a:xfrm>
              <a:off x="1412950" y="1621200"/>
              <a:ext cx="255425" cy="251250"/>
            </a:xfrm>
            <a:custGeom>
              <a:rect b="b" l="l" r="r" t="t"/>
              <a:pathLst>
                <a:path extrusionOk="0" h="10050" w="10217">
                  <a:moveTo>
                    <a:pt x="9514" y="3739"/>
                  </a:moveTo>
                  <a:cubicBezTo>
                    <a:pt x="10216" y="7382"/>
                    <a:pt x="6144" y="10049"/>
                    <a:pt x="3073" y="7954"/>
                  </a:cubicBezTo>
                  <a:cubicBezTo>
                    <a:pt x="1" y="5858"/>
                    <a:pt x="1001" y="1108"/>
                    <a:pt x="4656" y="417"/>
                  </a:cubicBezTo>
                  <a:cubicBezTo>
                    <a:pt x="6918" y="0"/>
                    <a:pt x="9085" y="1477"/>
                    <a:pt x="9514" y="373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15"/>
            <p:cNvSpPr/>
            <p:nvPr/>
          </p:nvSpPr>
          <p:spPr>
            <a:xfrm>
              <a:off x="1406100" y="1786400"/>
              <a:ext cx="416750" cy="419425"/>
            </a:xfrm>
            <a:custGeom>
              <a:rect b="b" l="l" r="r" t="t"/>
              <a:pathLst>
                <a:path extrusionOk="0" h="16777" w="16670">
                  <a:moveTo>
                    <a:pt x="16360" y="7525"/>
                  </a:moveTo>
                  <a:cubicBezTo>
                    <a:pt x="16670" y="10704"/>
                    <a:pt x="15027" y="13764"/>
                    <a:pt x="12217" y="15264"/>
                  </a:cubicBezTo>
                  <a:cubicBezTo>
                    <a:pt x="9395" y="16776"/>
                    <a:pt x="5942" y="16431"/>
                    <a:pt x="3478" y="14395"/>
                  </a:cubicBezTo>
                  <a:cubicBezTo>
                    <a:pt x="1001" y="12371"/>
                    <a:pt x="1" y="9049"/>
                    <a:pt x="930" y="5989"/>
                  </a:cubicBezTo>
                  <a:cubicBezTo>
                    <a:pt x="1858" y="2941"/>
                    <a:pt x="4549" y="739"/>
                    <a:pt x="7728" y="429"/>
                  </a:cubicBezTo>
                  <a:cubicBezTo>
                    <a:pt x="12074" y="0"/>
                    <a:pt x="15932" y="3179"/>
                    <a:pt x="16360" y="752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5" name="Google Shape;7945;p115"/>
          <p:cNvGrpSpPr/>
          <p:nvPr/>
        </p:nvGrpSpPr>
        <p:grpSpPr>
          <a:xfrm>
            <a:off x="5190138" y="2628820"/>
            <a:ext cx="1337778" cy="577752"/>
            <a:chOff x="4964300" y="2324250"/>
            <a:chExt cx="1539800" cy="665000"/>
          </a:xfrm>
        </p:grpSpPr>
        <p:sp>
          <p:nvSpPr>
            <p:cNvPr id="7946" name="Google Shape;7946;p115"/>
            <p:cNvSpPr/>
            <p:nvPr/>
          </p:nvSpPr>
          <p:spPr>
            <a:xfrm>
              <a:off x="4964300" y="2324250"/>
              <a:ext cx="665275" cy="665000"/>
            </a:xfrm>
            <a:custGeom>
              <a:rect b="b" l="l" r="r" t="t"/>
              <a:pathLst>
                <a:path extrusionOk="0" h="26600" w="26611">
                  <a:moveTo>
                    <a:pt x="26611" y="12800"/>
                  </a:moveTo>
                  <a:cubicBezTo>
                    <a:pt x="26611" y="17979"/>
                    <a:pt x="23491" y="22647"/>
                    <a:pt x="18705" y="24623"/>
                  </a:cubicBezTo>
                  <a:cubicBezTo>
                    <a:pt x="13931" y="26599"/>
                    <a:pt x="8418" y="25504"/>
                    <a:pt x="4763" y="21849"/>
                  </a:cubicBezTo>
                  <a:cubicBezTo>
                    <a:pt x="1096" y="18182"/>
                    <a:pt x="0" y="12681"/>
                    <a:pt x="1989" y="7895"/>
                  </a:cubicBezTo>
                  <a:cubicBezTo>
                    <a:pt x="3965" y="3120"/>
                    <a:pt x="8632" y="1"/>
                    <a:pt x="13812" y="1"/>
                  </a:cubicBezTo>
                  <a:cubicBezTo>
                    <a:pt x="20884" y="1"/>
                    <a:pt x="26611" y="5728"/>
                    <a:pt x="26611" y="12800"/>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15"/>
            <p:cNvSpPr/>
            <p:nvPr/>
          </p:nvSpPr>
          <p:spPr>
            <a:xfrm>
              <a:off x="5839100" y="2324250"/>
              <a:ext cx="665000" cy="665000"/>
            </a:xfrm>
            <a:custGeom>
              <a:rect b="b" l="l" r="r" t="t"/>
              <a:pathLst>
                <a:path extrusionOk="0" h="26600" w="26600">
                  <a:moveTo>
                    <a:pt x="26599" y="12800"/>
                  </a:moveTo>
                  <a:cubicBezTo>
                    <a:pt x="26599" y="17979"/>
                    <a:pt x="23480" y="22647"/>
                    <a:pt x="18705" y="24623"/>
                  </a:cubicBezTo>
                  <a:cubicBezTo>
                    <a:pt x="13919" y="26599"/>
                    <a:pt x="8418" y="25504"/>
                    <a:pt x="4751" y="21849"/>
                  </a:cubicBezTo>
                  <a:cubicBezTo>
                    <a:pt x="1096" y="18182"/>
                    <a:pt x="1" y="12681"/>
                    <a:pt x="1977" y="7895"/>
                  </a:cubicBezTo>
                  <a:cubicBezTo>
                    <a:pt x="3966" y="3120"/>
                    <a:pt x="8633" y="1"/>
                    <a:pt x="13800" y="1"/>
                  </a:cubicBezTo>
                  <a:cubicBezTo>
                    <a:pt x="20872" y="1"/>
                    <a:pt x="26599" y="5728"/>
                    <a:pt x="26599" y="1280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15"/>
            <p:cNvSpPr/>
            <p:nvPr/>
          </p:nvSpPr>
          <p:spPr>
            <a:xfrm>
              <a:off x="5601275" y="2517150"/>
              <a:ext cx="156000" cy="254225"/>
            </a:xfrm>
            <a:custGeom>
              <a:rect b="b" l="l" r="r" t="t"/>
              <a:pathLst>
                <a:path extrusionOk="0" h="10169" w="6240">
                  <a:moveTo>
                    <a:pt x="1" y="0"/>
                  </a:moveTo>
                  <a:lnTo>
                    <a:pt x="6240" y="0"/>
                  </a:lnTo>
                  <a:lnTo>
                    <a:pt x="6240" y="10168"/>
                  </a:lnTo>
                  <a:lnTo>
                    <a:pt x="1" y="10168"/>
                  </a:lnTo>
                  <a:close/>
                </a:path>
              </a:pathLst>
            </a:custGeom>
            <a:gradFill>
              <a:gsLst>
                <a:gs pos="0">
                  <a:schemeClr val="accent3"/>
                </a:gs>
                <a:gs pos="30000">
                  <a:schemeClr val="accent1"/>
                </a:gs>
                <a:gs pos="66000">
                  <a:schemeClr val="accent2"/>
                </a:gs>
                <a:gs pos="100000">
                  <a:schemeClr val="accent3"/>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15"/>
            <p:cNvSpPr/>
            <p:nvPr/>
          </p:nvSpPr>
          <p:spPr>
            <a:xfrm>
              <a:off x="5747425" y="2517150"/>
              <a:ext cx="142900" cy="254225"/>
            </a:xfrm>
            <a:custGeom>
              <a:rect b="b" l="l" r="r" t="t"/>
              <a:pathLst>
                <a:path extrusionOk="0" h="10169" w="5716">
                  <a:moveTo>
                    <a:pt x="1" y="0"/>
                  </a:moveTo>
                  <a:lnTo>
                    <a:pt x="5716" y="0"/>
                  </a:lnTo>
                  <a:lnTo>
                    <a:pt x="5716" y="10168"/>
                  </a:lnTo>
                  <a:lnTo>
                    <a:pt x="1" y="10168"/>
                  </a:lnTo>
                  <a:close/>
                </a:path>
              </a:pathLst>
            </a:custGeom>
            <a:gradFill>
              <a:gsLst>
                <a:gs pos="0">
                  <a:schemeClr val="dk1"/>
                </a:gs>
                <a:gs pos="30000">
                  <a:srgbClr val="999999"/>
                </a:gs>
                <a:gs pos="66000">
                  <a:srgbClr val="1E1E1E"/>
                </a:gs>
                <a:gs pos="100000">
                  <a:srgbClr val="050505"/>
                </a:gs>
              </a:gsLst>
              <a:lin ang="54007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115"/>
          <p:cNvGrpSpPr/>
          <p:nvPr/>
        </p:nvGrpSpPr>
        <p:grpSpPr>
          <a:xfrm>
            <a:off x="7227483" y="2535856"/>
            <a:ext cx="991026" cy="763815"/>
            <a:chOff x="6702300" y="3350275"/>
            <a:chExt cx="1177550" cy="907575"/>
          </a:xfrm>
        </p:grpSpPr>
        <p:sp>
          <p:nvSpPr>
            <p:cNvPr id="7951" name="Google Shape;7951;p115"/>
            <p:cNvSpPr/>
            <p:nvPr/>
          </p:nvSpPr>
          <p:spPr>
            <a:xfrm>
              <a:off x="6702300" y="3350275"/>
              <a:ext cx="264050" cy="270300"/>
            </a:xfrm>
            <a:custGeom>
              <a:rect b="b" l="l" r="r" t="t"/>
              <a:pathLst>
                <a:path extrusionOk="0" h="10812" w="10562">
                  <a:moveTo>
                    <a:pt x="48" y="5680"/>
                  </a:moveTo>
                  <a:cubicBezTo>
                    <a:pt x="1" y="6918"/>
                    <a:pt x="382" y="8145"/>
                    <a:pt x="1120" y="9145"/>
                  </a:cubicBezTo>
                  <a:cubicBezTo>
                    <a:pt x="1680" y="9871"/>
                    <a:pt x="2406" y="10442"/>
                    <a:pt x="3239" y="10812"/>
                  </a:cubicBezTo>
                  <a:cubicBezTo>
                    <a:pt x="3239" y="10812"/>
                    <a:pt x="5025" y="8823"/>
                    <a:pt x="6680" y="7299"/>
                  </a:cubicBezTo>
                  <a:cubicBezTo>
                    <a:pt x="7049" y="6954"/>
                    <a:pt x="7466" y="6537"/>
                    <a:pt x="7859" y="6204"/>
                  </a:cubicBezTo>
                  <a:cubicBezTo>
                    <a:pt x="9240" y="5073"/>
                    <a:pt x="10562" y="4001"/>
                    <a:pt x="10562" y="4001"/>
                  </a:cubicBezTo>
                  <a:cubicBezTo>
                    <a:pt x="10276" y="3144"/>
                    <a:pt x="9764" y="2382"/>
                    <a:pt x="9073" y="1787"/>
                  </a:cubicBezTo>
                  <a:cubicBezTo>
                    <a:pt x="7264" y="203"/>
                    <a:pt x="4632" y="1"/>
                    <a:pt x="2596" y="1287"/>
                  </a:cubicBezTo>
                  <a:cubicBezTo>
                    <a:pt x="2311" y="1465"/>
                    <a:pt x="2049" y="1668"/>
                    <a:pt x="1811" y="1894"/>
                  </a:cubicBezTo>
                  <a:cubicBezTo>
                    <a:pt x="739" y="2870"/>
                    <a:pt x="108" y="4227"/>
                    <a:pt x="48" y="568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15"/>
            <p:cNvSpPr/>
            <p:nvPr/>
          </p:nvSpPr>
          <p:spPr>
            <a:xfrm>
              <a:off x="7615525" y="3989050"/>
              <a:ext cx="264325" cy="268800"/>
            </a:xfrm>
            <a:custGeom>
              <a:rect b="b" l="l" r="r" t="t"/>
              <a:pathLst>
                <a:path extrusionOk="0" h="10752" w="10573">
                  <a:moveTo>
                    <a:pt x="10525" y="5132"/>
                  </a:moveTo>
                  <a:cubicBezTo>
                    <a:pt x="10573" y="3894"/>
                    <a:pt x="10192" y="2667"/>
                    <a:pt x="9454" y="1667"/>
                  </a:cubicBezTo>
                  <a:cubicBezTo>
                    <a:pt x="8894" y="941"/>
                    <a:pt x="8168" y="370"/>
                    <a:pt x="7334" y="0"/>
                  </a:cubicBezTo>
                  <a:cubicBezTo>
                    <a:pt x="7334" y="0"/>
                    <a:pt x="5549" y="1989"/>
                    <a:pt x="3894" y="3513"/>
                  </a:cubicBezTo>
                  <a:cubicBezTo>
                    <a:pt x="3524" y="3858"/>
                    <a:pt x="3108" y="4275"/>
                    <a:pt x="2715" y="4608"/>
                  </a:cubicBezTo>
                  <a:cubicBezTo>
                    <a:pt x="1334" y="5739"/>
                    <a:pt x="0" y="6811"/>
                    <a:pt x="0" y="6811"/>
                  </a:cubicBezTo>
                  <a:cubicBezTo>
                    <a:pt x="298" y="7668"/>
                    <a:pt x="810" y="8430"/>
                    <a:pt x="1489" y="9025"/>
                  </a:cubicBezTo>
                  <a:cubicBezTo>
                    <a:pt x="3072" y="10406"/>
                    <a:pt x="5310" y="10752"/>
                    <a:pt x="7227" y="9930"/>
                  </a:cubicBezTo>
                  <a:cubicBezTo>
                    <a:pt x="9156" y="9097"/>
                    <a:pt x="10442" y="7228"/>
                    <a:pt x="10525" y="5132"/>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15"/>
            <p:cNvSpPr/>
            <p:nvPr/>
          </p:nvSpPr>
          <p:spPr>
            <a:xfrm>
              <a:off x="7216075" y="3410875"/>
              <a:ext cx="632225" cy="804475"/>
            </a:xfrm>
            <a:custGeom>
              <a:rect b="b" l="l" r="r" t="t"/>
              <a:pathLst>
                <a:path extrusionOk="0" h="32179" w="25289">
                  <a:moveTo>
                    <a:pt x="9152" y="0"/>
                  </a:moveTo>
                  <a:cubicBezTo>
                    <a:pt x="6945" y="0"/>
                    <a:pt x="4753" y="450"/>
                    <a:pt x="2715" y="1327"/>
                  </a:cubicBezTo>
                  <a:cubicBezTo>
                    <a:pt x="1798" y="4220"/>
                    <a:pt x="1084" y="7161"/>
                    <a:pt x="572" y="10150"/>
                  </a:cubicBezTo>
                  <a:cubicBezTo>
                    <a:pt x="214" y="12114"/>
                    <a:pt x="24" y="14103"/>
                    <a:pt x="0" y="16103"/>
                  </a:cubicBezTo>
                  <a:cubicBezTo>
                    <a:pt x="0" y="22770"/>
                    <a:pt x="2393" y="30605"/>
                    <a:pt x="2393" y="30605"/>
                  </a:cubicBezTo>
                  <a:cubicBezTo>
                    <a:pt x="4593" y="31592"/>
                    <a:pt x="6962" y="32178"/>
                    <a:pt x="9373" y="32178"/>
                  </a:cubicBezTo>
                  <a:cubicBezTo>
                    <a:pt x="9899" y="32178"/>
                    <a:pt x="10426" y="32150"/>
                    <a:pt x="10954" y="32093"/>
                  </a:cubicBezTo>
                  <a:cubicBezTo>
                    <a:pt x="19050" y="31164"/>
                    <a:pt x="25182" y="24342"/>
                    <a:pt x="25229" y="16198"/>
                  </a:cubicBezTo>
                  <a:cubicBezTo>
                    <a:pt x="25289" y="8054"/>
                    <a:pt x="19241" y="1149"/>
                    <a:pt x="11156" y="125"/>
                  </a:cubicBezTo>
                  <a:cubicBezTo>
                    <a:pt x="10489" y="42"/>
                    <a:pt x="9820" y="0"/>
                    <a:pt x="9152" y="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15"/>
            <p:cNvSpPr/>
            <p:nvPr/>
          </p:nvSpPr>
          <p:spPr>
            <a:xfrm>
              <a:off x="6705575" y="3410900"/>
              <a:ext cx="585225" cy="804225"/>
            </a:xfrm>
            <a:custGeom>
              <a:rect b="b" l="l" r="r" t="t"/>
              <a:pathLst>
                <a:path extrusionOk="0" h="32169" w="23409">
                  <a:moveTo>
                    <a:pt x="17136" y="0"/>
                  </a:moveTo>
                  <a:cubicBezTo>
                    <a:pt x="16592" y="0"/>
                    <a:pt x="16047" y="29"/>
                    <a:pt x="15503" y="88"/>
                  </a:cubicBezTo>
                  <a:cubicBezTo>
                    <a:pt x="9347" y="755"/>
                    <a:pt x="4108" y="4898"/>
                    <a:pt x="2061" y="10744"/>
                  </a:cubicBezTo>
                  <a:cubicBezTo>
                    <a:pt x="1" y="16590"/>
                    <a:pt x="1477" y="23091"/>
                    <a:pt x="5859" y="27472"/>
                  </a:cubicBezTo>
                  <a:cubicBezTo>
                    <a:pt x="8466" y="30080"/>
                    <a:pt x="11883" y="31711"/>
                    <a:pt x="15562" y="32092"/>
                  </a:cubicBezTo>
                  <a:cubicBezTo>
                    <a:pt x="16048" y="32144"/>
                    <a:pt x="16534" y="32168"/>
                    <a:pt x="17018" y="32168"/>
                  </a:cubicBezTo>
                  <a:cubicBezTo>
                    <a:pt x="19206" y="32168"/>
                    <a:pt x="21371" y="31663"/>
                    <a:pt x="23409" y="30854"/>
                  </a:cubicBezTo>
                  <a:cubicBezTo>
                    <a:pt x="23409" y="30854"/>
                    <a:pt x="22670" y="22984"/>
                    <a:pt x="22670" y="16304"/>
                  </a:cubicBezTo>
                  <a:cubicBezTo>
                    <a:pt x="22670" y="14852"/>
                    <a:pt x="22587" y="13101"/>
                    <a:pt x="22670" y="11577"/>
                  </a:cubicBezTo>
                  <a:cubicBezTo>
                    <a:pt x="22968" y="6303"/>
                    <a:pt x="23301" y="1290"/>
                    <a:pt x="23301" y="1290"/>
                  </a:cubicBezTo>
                  <a:cubicBezTo>
                    <a:pt x="21351" y="438"/>
                    <a:pt x="19250" y="0"/>
                    <a:pt x="17136" y="0"/>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5" name="Google Shape;7955;p115"/>
          <p:cNvGrpSpPr/>
          <p:nvPr/>
        </p:nvGrpSpPr>
        <p:grpSpPr>
          <a:xfrm>
            <a:off x="4261810" y="3660808"/>
            <a:ext cx="762463" cy="763845"/>
            <a:chOff x="7040450" y="2409975"/>
            <a:chExt cx="689700" cy="690950"/>
          </a:xfrm>
        </p:grpSpPr>
        <p:sp>
          <p:nvSpPr>
            <p:cNvPr id="7956" name="Google Shape;7956;p115"/>
            <p:cNvSpPr/>
            <p:nvPr/>
          </p:nvSpPr>
          <p:spPr>
            <a:xfrm>
              <a:off x="7247625" y="2409975"/>
              <a:ext cx="390825" cy="329800"/>
            </a:xfrm>
            <a:custGeom>
              <a:rect b="b" l="l" r="r" t="t"/>
              <a:pathLst>
                <a:path extrusionOk="0" h="13192" w="15633">
                  <a:moveTo>
                    <a:pt x="7737" y="0"/>
                  </a:moveTo>
                  <a:cubicBezTo>
                    <a:pt x="7706" y="0"/>
                    <a:pt x="7675" y="1"/>
                    <a:pt x="7644" y="1"/>
                  </a:cubicBezTo>
                  <a:cubicBezTo>
                    <a:pt x="4679" y="37"/>
                    <a:pt x="2000" y="1763"/>
                    <a:pt x="762" y="4454"/>
                  </a:cubicBezTo>
                  <a:cubicBezTo>
                    <a:pt x="226" y="5609"/>
                    <a:pt x="0" y="6895"/>
                    <a:pt x="107" y="8169"/>
                  </a:cubicBezTo>
                  <a:cubicBezTo>
                    <a:pt x="107" y="8169"/>
                    <a:pt x="488" y="9931"/>
                    <a:pt x="3965" y="11740"/>
                  </a:cubicBezTo>
                  <a:cubicBezTo>
                    <a:pt x="4608" y="12086"/>
                    <a:pt x="6715" y="12776"/>
                    <a:pt x="7406" y="12883"/>
                  </a:cubicBezTo>
                  <a:cubicBezTo>
                    <a:pt x="8867" y="13112"/>
                    <a:pt x="10004" y="13191"/>
                    <a:pt x="10877" y="13191"/>
                  </a:cubicBezTo>
                  <a:cubicBezTo>
                    <a:pt x="12819" y="13191"/>
                    <a:pt x="13454" y="12800"/>
                    <a:pt x="13454" y="12800"/>
                  </a:cubicBezTo>
                  <a:cubicBezTo>
                    <a:pt x="14288" y="11824"/>
                    <a:pt x="14954" y="10645"/>
                    <a:pt x="15240" y="9395"/>
                  </a:cubicBezTo>
                  <a:cubicBezTo>
                    <a:pt x="15633" y="7680"/>
                    <a:pt x="15419" y="5871"/>
                    <a:pt x="14633" y="4299"/>
                  </a:cubicBezTo>
                  <a:lnTo>
                    <a:pt x="14633" y="4287"/>
                  </a:lnTo>
                  <a:cubicBezTo>
                    <a:pt x="13325" y="1660"/>
                    <a:pt x="10654" y="0"/>
                    <a:pt x="7737" y="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15"/>
            <p:cNvSpPr/>
            <p:nvPr/>
          </p:nvSpPr>
          <p:spPr>
            <a:xfrm>
              <a:off x="7040450" y="2644200"/>
              <a:ext cx="289950" cy="314750"/>
            </a:xfrm>
            <a:custGeom>
              <a:rect b="b" l="l" r="r" t="t"/>
              <a:pathLst>
                <a:path extrusionOk="0" h="12590" w="11598">
                  <a:moveTo>
                    <a:pt x="6543" y="0"/>
                  </a:moveTo>
                  <a:cubicBezTo>
                    <a:pt x="5633" y="0"/>
                    <a:pt x="4734" y="206"/>
                    <a:pt x="3906" y="609"/>
                  </a:cubicBezTo>
                  <a:cubicBezTo>
                    <a:pt x="1405" y="1836"/>
                    <a:pt x="0" y="4550"/>
                    <a:pt x="453" y="7301"/>
                  </a:cubicBezTo>
                  <a:cubicBezTo>
                    <a:pt x="512" y="7682"/>
                    <a:pt x="619" y="8063"/>
                    <a:pt x="750" y="8420"/>
                  </a:cubicBezTo>
                  <a:cubicBezTo>
                    <a:pt x="1310" y="9991"/>
                    <a:pt x="2477" y="11277"/>
                    <a:pt x="3989" y="11992"/>
                  </a:cubicBezTo>
                  <a:cubicBezTo>
                    <a:pt x="4839" y="12386"/>
                    <a:pt x="5759" y="12589"/>
                    <a:pt x="6684" y="12589"/>
                  </a:cubicBezTo>
                  <a:cubicBezTo>
                    <a:pt x="7185" y="12589"/>
                    <a:pt x="7687" y="12530"/>
                    <a:pt x="8180" y="12408"/>
                  </a:cubicBezTo>
                  <a:cubicBezTo>
                    <a:pt x="9192" y="12135"/>
                    <a:pt x="10133" y="11623"/>
                    <a:pt x="10906" y="10908"/>
                  </a:cubicBezTo>
                  <a:cubicBezTo>
                    <a:pt x="10906" y="10908"/>
                    <a:pt x="11597" y="9777"/>
                    <a:pt x="10930" y="5931"/>
                  </a:cubicBezTo>
                  <a:cubicBezTo>
                    <a:pt x="10680" y="4967"/>
                    <a:pt x="10359" y="4026"/>
                    <a:pt x="9930" y="3122"/>
                  </a:cubicBezTo>
                  <a:cubicBezTo>
                    <a:pt x="8394" y="300"/>
                    <a:pt x="6954" y="14"/>
                    <a:pt x="6954" y="14"/>
                  </a:cubicBezTo>
                  <a:cubicBezTo>
                    <a:pt x="6817" y="5"/>
                    <a:pt x="6679" y="0"/>
                    <a:pt x="6543" y="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15"/>
            <p:cNvSpPr/>
            <p:nvPr/>
          </p:nvSpPr>
          <p:spPr>
            <a:xfrm>
              <a:off x="7144625" y="2519825"/>
              <a:ext cx="476575" cy="476575"/>
            </a:xfrm>
            <a:custGeom>
              <a:rect b="b" l="l" r="r" t="t"/>
              <a:pathLst>
                <a:path extrusionOk="0" h="19063" w="19063">
                  <a:moveTo>
                    <a:pt x="1" y="9168"/>
                  </a:moveTo>
                  <a:cubicBezTo>
                    <a:pt x="1" y="12883"/>
                    <a:pt x="2239" y="16217"/>
                    <a:pt x="5668" y="17645"/>
                  </a:cubicBezTo>
                  <a:cubicBezTo>
                    <a:pt x="9085" y="19062"/>
                    <a:pt x="13038" y="18276"/>
                    <a:pt x="15657" y="15657"/>
                  </a:cubicBezTo>
                  <a:cubicBezTo>
                    <a:pt x="18277" y="13026"/>
                    <a:pt x="19062" y="9085"/>
                    <a:pt x="17646" y="5656"/>
                  </a:cubicBezTo>
                  <a:cubicBezTo>
                    <a:pt x="16229" y="2227"/>
                    <a:pt x="12883" y="0"/>
                    <a:pt x="9168" y="0"/>
                  </a:cubicBezTo>
                  <a:cubicBezTo>
                    <a:pt x="4108" y="0"/>
                    <a:pt x="1" y="4108"/>
                    <a:pt x="1" y="9168"/>
                  </a:cubicBezTo>
                  <a:close/>
                </a:path>
              </a:pathLst>
            </a:custGeom>
            <a:solidFill>
              <a:srgbClr val="BFC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15"/>
            <p:cNvSpPr/>
            <p:nvPr/>
          </p:nvSpPr>
          <p:spPr>
            <a:xfrm>
              <a:off x="7144625" y="2519825"/>
              <a:ext cx="476575" cy="476575"/>
            </a:xfrm>
            <a:custGeom>
              <a:rect b="b" l="l" r="r" t="t"/>
              <a:pathLst>
                <a:path extrusionOk="0" h="19063" w="19063">
                  <a:moveTo>
                    <a:pt x="1" y="9168"/>
                  </a:moveTo>
                  <a:cubicBezTo>
                    <a:pt x="1" y="12883"/>
                    <a:pt x="2239" y="16217"/>
                    <a:pt x="5668" y="17645"/>
                  </a:cubicBezTo>
                  <a:cubicBezTo>
                    <a:pt x="9085" y="19062"/>
                    <a:pt x="13038" y="18276"/>
                    <a:pt x="15657" y="15657"/>
                  </a:cubicBezTo>
                  <a:cubicBezTo>
                    <a:pt x="18277" y="13026"/>
                    <a:pt x="19062" y="9085"/>
                    <a:pt x="17646" y="5656"/>
                  </a:cubicBezTo>
                  <a:cubicBezTo>
                    <a:pt x="16229" y="2227"/>
                    <a:pt x="12883" y="0"/>
                    <a:pt x="9168" y="0"/>
                  </a:cubicBezTo>
                  <a:cubicBezTo>
                    <a:pt x="4108" y="0"/>
                    <a:pt x="1" y="4108"/>
                    <a:pt x="1" y="916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15"/>
            <p:cNvSpPr/>
            <p:nvPr/>
          </p:nvSpPr>
          <p:spPr>
            <a:xfrm>
              <a:off x="7343175" y="2733375"/>
              <a:ext cx="386975" cy="367550"/>
            </a:xfrm>
            <a:custGeom>
              <a:rect b="b" l="l" r="r" t="t"/>
              <a:pathLst>
                <a:path extrusionOk="0" h="14702" w="15479">
                  <a:moveTo>
                    <a:pt x="9939" y="0"/>
                  </a:moveTo>
                  <a:cubicBezTo>
                    <a:pt x="9230" y="0"/>
                    <a:pt x="7705" y="235"/>
                    <a:pt x="5441" y="1805"/>
                  </a:cubicBezTo>
                  <a:cubicBezTo>
                    <a:pt x="4834" y="2222"/>
                    <a:pt x="3250" y="3757"/>
                    <a:pt x="2834" y="4317"/>
                  </a:cubicBezTo>
                  <a:cubicBezTo>
                    <a:pt x="0" y="8139"/>
                    <a:pt x="95" y="9711"/>
                    <a:pt x="95" y="9711"/>
                  </a:cubicBezTo>
                  <a:cubicBezTo>
                    <a:pt x="583" y="10901"/>
                    <a:pt x="1310" y="12044"/>
                    <a:pt x="2286" y="12878"/>
                  </a:cubicBezTo>
                  <a:cubicBezTo>
                    <a:pt x="3631" y="14021"/>
                    <a:pt x="5322" y="14664"/>
                    <a:pt x="7084" y="14699"/>
                  </a:cubicBezTo>
                  <a:cubicBezTo>
                    <a:pt x="7144" y="14701"/>
                    <a:pt x="7204" y="14701"/>
                    <a:pt x="7264" y="14701"/>
                  </a:cubicBezTo>
                  <a:cubicBezTo>
                    <a:pt x="9236" y="14701"/>
                    <a:pt x="11140" y="13943"/>
                    <a:pt x="12573" y="12580"/>
                  </a:cubicBezTo>
                  <a:cubicBezTo>
                    <a:pt x="12906" y="12259"/>
                    <a:pt x="13216" y="11901"/>
                    <a:pt x="13490" y="11532"/>
                  </a:cubicBezTo>
                  <a:cubicBezTo>
                    <a:pt x="15478" y="8770"/>
                    <a:pt x="15431" y="5043"/>
                    <a:pt x="13371" y="2341"/>
                  </a:cubicBezTo>
                  <a:cubicBezTo>
                    <a:pt x="12597" y="1329"/>
                    <a:pt x="11561" y="531"/>
                    <a:pt x="10394" y="43"/>
                  </a:cubicBezTo>
                  <a:cubicBezTo>
                    <a:pt x="10394" y="43"/>
                    <a:pt x="10240" y="0"/>
                    <a:pt x="9939" y="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115"/>
          <p:cNvGrpSpPr/>
          <p:nvPr/>
        </p:nvGrpSpPr>
        <p:grpSpPr>
          <a:xfrm>
            <a:off x="7095573" y="1159162"/>
            <a:ext cx="1122931" cy="1125101"/>
            <a:chOff x="6760050" y="1086775"/>
            <a:chExt cx="1190050" cy="1192350"/>
          </a:xfrm>
        </p:grpSpPr>
        <p:sp>
          <p:nvSpPr>
            <p:cNvPr id="7962" name="Google Shape;7962;p115"/>
            <p:cNvSpPr/>
            <p:nvPr/>
          </p:nvSpPr>
          <p:spPr>
            <a:xfrm>
              <a:off x="6918100" y="1086775"/>
              <a:ext cx="674225" cy="568725"/>
            </a:xfrm>
            <a:custGeom>
              <a:rect b="b" l="l" r="r" t="t"/>
              <a:pathLst>
                <a:path extrusionOk="0" h="22749" w="26969">
                  <a:moveTo>
                    <a:pt x="13605" y="1"/>
                  </a:moveTo>
                  <a:cubicBezTo>
                    <a:pt x="12976" y="1"/>
                    <a:pt x="12341" y="45"/>
                    <a:pt x="11705" y="137"/>
                  </a:cubicBezTo>
                  <a:cubicBezTo>
                    <a:pt x="10907" y="256"/>
                    <a:pt x="10121" y="446"/>
                    <a:pt x="9359" y="708"/>
                  </a:cubicBezTo>
                  <a:cubicBezTo>
                    <a:pt x="6025" y="1827"/>
                    <a:pt x="3275" y="4244"/>
                    <a:pt x="1715" y="7400"/>
                  </a:cubicBezTo>
                  <a:cubicBezTo>
                    <a:pt x="370" y="10126"/>
                    <a:pt x="1" y="13234"/>
                    <a:pt x="668" y="16198"/>
                  </a:cubicBezTo>
                  <a:cubicBezTo>
                    <a:pt x="1156" y="18365"/>
                    <a:pt x="2311" y="20389"/>
                    <a:pt x="3739" y="22080"/>
                  </a:cubicBezTo>
                  <a:cubicBezTo>
                    <a:pt x="3739" y="22080"/>
                    <a:pt x="4851" y="22749"/>
                    <a:pt x="8204" y="22749"/>
                  </a:cubicBezTo>
                  <a:cubicBezTo>
                    <a:pt x="9710" y="22749"/>
                    <a:pt x="11668" y="22614"/>
                    <a:pt x="14181" y="22223"/>
                  </a:cubicBezTo>
                  <a:cubicBezTo>
                    <a:pt x="15372" y="22044"/>
                    <a:pt x="19003" y="20842"/>
                    <a:pt x="20122" y="20258"/>
                  </a:cubicBezTo>
                  <a:cubicBezTo>
                    <a:pt x="26123" y="17115"/>
                    <a:pt x="26790" y="14103"/>
                    <a:pt x="26790" y="14103"/>
                  </a:cubicBezTo>
                  <a:cubicBezTo>
                    <a:pt x="26969" y="11900"/>
                    <a:pt x="26576" y="9686"/>
                    <a:pt x="25659" y="7685"/>
                  </a:cubicBezTo>
                  <a:cubicBezTo>
                    <a:pt x="23454" y="2946"/>
                    <a:pt x="18718" y="1"/>
                    <a:pt x="13605" y="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15"/>
            <p:cNvSpPr/>
            <p:nvPr/>
          </p:nvSpPr>
          <p:spPr>
            <a:xfrm>
              <a:off x="7449425" y="1490550"/>
              <a:ext cx="500675" cy="543375"/>
            </a:xfrm>
            <a:custGeom>
              <a:rect b="b" l="l" r="r" t="t"/>
              <a:pathLst>
                <a:path extrusionOk="0" h="21735" w="20027">
                  <a:moveTo>
                    <a:pt x="8707" y="1"/>
                  </a:moveTo>
                  <a:cubicBezTo>
                    <a:pt x="8480" y="1"/>
                    <a:pt x="8253" y="8"/>
                    <a:pt x="8025" y="23"/>
                  </a:cubicBezTo>
                  <a:cubicBezTo>
                    <a:pt x="8025" y="23"/>
                    <a:pt x="5537" y="523"/>
                    <a:pt x="2870" y="5393"/>
                  </a:cubicBezTo>
                  <a:cubicBezTo>
                    <a:pt x="2370" y="6310"/>
                    <a:pt x="1334" y="9263"/>
                    <a:pt x="1167" y="10239"/>
                  </a:cubicBezTo>
                  <a:cubicBezTo>
                    <a:pt x="1" y="16883"/>
                    <a:pt x="1191" y="18835"/>
                    <a:pt x="1191" y="18835"/>
                  </a:cubicBezTo>
                  <a:cubicBezTo>
                    <a:pt x="2548" y="20026"/>
                    <a:pt x="4132" y="20990"/>
                    <a:pt x="5906" y="21419"/>
                  </a:cubicBezTo>
                  <a:cubicBezTo>
                    <a:pt x="6761" y="21630"/>
                    <a:pt x="7635" y="21734"/>
                    <a:pt x="8506" y="21734"/>
                  </a:cubicBezTo>
                  <a:cubicBezTo>
                    <a:pt x="10096" y="21734"/>
                    <a:pt x="11679" y="21385"/>
                    <a:pt x="13133" y="20693"/>
                  </a:cubicBezTo>
                  <a:cubicBezTo>
                    <a:pt x="15753" y="19466"/>
                    <a:pt x="17765" y="17240"/>
                    <a:pt x="18741" y="14525"/>
                  </a:cubicBezTo>
                  <a:cubicBezTo>
                    <a:pt x="18967" y="13906"/>
                    <a:pt x="19134" y="13263"/>
                    <a:pt x="19241" y="12608"/>
                  </a:cubicBezTo>
                  <a:cubicBezTo>
                    <a:pt x="20027" y="7858"/>
                    <a:pt x="17598" y="3155"/>
                    <a:pt x="13264" y="1047"/>
                  </a:cubicBezTo>
                  <a:cubicBezTo>
                    <a:pt x="11838" y="360"/>
                    <a:pt x="10285" y="1"/>
                    <a:pt x="8707" y="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15"/>
            <p:cNvSpPr/>
            <p:nvPr/>
          </p:nvSpPr>
          <p:spPr>
            <a:xfrm>
              <a:off x="6947575" y="1275925"/>
              <a:ext cx="822450" cy="822450"/>
            </a:xfrm>
            <a:custGeom>
              <a:rect b="b" l="l" r="r" t="t"/>
              <a:pathLst>
                <a:path extrusionOk="0" h="32898" w="32898">
                  <a:moveTo>
                    <a:pt x="32898" y="15824"/>
                  </a:moveTo>
                  <a:cubicBezTo>
                    <a:pt x="32898" y="22229"/>
                    <a:pt x="29040" y="28004"/>
                    <a:pt x="23123" y="30444"/>
                  </a:cubicBezTo>
                  <a:cubicBezTo>
                    <a:pt x="17217" y="32897"/>
                    <a:pt x="10407" y="31540"/>
                    <a:pt x="5882" y="27015"/>
                  </a:cubicBezTo>
                  <a:cubicBezTo>
                    <a:pt x="1346" y="22491"/>
                    <a:pt x="1" y="15681"/>
                    <a:pt x="2441" y="9763"/>
                  </a:cubicBezTo>
                  <a:cubicBezTo>
                    <a:pt x="4894" y="3858"/>
                    <a:pt x="10669" y="0"/>
                    <a:pt x="17074" y="0"/>
                  </a:cubicBezTo>
                  <a:cubicBezTo>
                    <a:pt x="25813" y="0"/>
                    <a:pt x="32898" y="7084"/>
                    <a:pt x="32898" y="15824"/>
                  </a:cubicBezTo>
                  <a:close/>
                </a:path>
              </a:pathLst>
            </a:custGeom>
            <a:solidFill>
              <a:srgbClr val="BFC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15"/>
            <p:cNvSpPr/>
            <p:nvPr/>
          </p:nvSpPr>
          <p:spPr>
            <a:xfrm>
              <a:off x="6947575" y="1275925"/>
              <a:ext cx="822450" cy="822450"/>
            </a:xfrm>
            <a:custGeom>
              <a:rect b="b" l="l" r="r" t="t"/>
              <a:pathLst>
                <a:path extrusionOk="0" h="32898" w="32898">
                  <a:moveTo>
                    <a:pt x="32898" y="15824"/>
                  </a:moveTo>
                  <a:cubicBezTo>
                    <a:pt x="32898" y="22229"/>
                    <a:pt x="29040" y="28004"/>
                    <a:pt x="23123" y="30444"/>
                  </a:cubicBezTo>
                  <a:cubicBezTo>
                    <a:pt x="17217" y="32897"/>
                    <a:pt x="10407" y="31540"/>
                    <a:pt x="5882" y="27015"/>
                  </a:cubicBezTo>
                  <a:cubicBezTo>
                    <a:pt x="1346" y="22491"/>
                    <a:pt x="1" y="15681"/>
                    <a:pt x="2441" y="9763"/>
                  </a:cubicBezTo>
                  <a:cubicBezTo>
                    <a:pt x="4894" y="3858"/>
                    <a:pt x="10669" y="0"/>
                    <a:pt x="17074" y="0"/>
                  </a:cubicBezTo>
                  <a:cubicBezTo>
                    <a:pt x="25813" y="0"/>
                    <a:pt x="32898" y="7084"/>
                    <a:pt x="32898" y="15824"/>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15"/>
            <p:cNvSpPr/>
            <p:nvPr/>
          </p:nvSpPr>
          <p:spPr>
            <a:xfrm>
              <a:off x="6760050" y="1644425"/>
              <a:ext cx="667375" cy="634700"/>
            </a:xfrm>
            <a:custGeom>
              <a:rect b="b" l="l" r="r" t="t"/>
              <a:pathLst>
                <a:path extrusionOk="0" h="25388" w="26695">
                  <a:moveTo>
                    <a:pt x="9538" y="0"/>
                  </a:moveTo>
                  <a:cubicBezTo>
                    <a:pt x="9025" y="0"/>
                    <a:pt x="8764" y="72"/>
                    <a:pt x="8764" y="72"/>
                  </a:cubicBezTo>
                  <a:cubicBezTo>
                    <a:pt x="6728" y="929"/>
                    <a:pt x="4954" y="2298"/>
                    <a:pt x="3608" y="4048"/>
                  </a:cubicBezTo>
                  <a:cubicBezTo>
                    <a:pt x="501" y="8108"/>
                    <a:pt x="1" y="13585"/>
                    <a:pt x="2322" y="18133"/>
                  </a:cubicBezTo>
                  <a:cubicBezTo>
                    <a:pt x="4597" y="22589"/>
                    <a:pt x="9180" y="25388"/>
                    <a:pt x="14168" y="25388"/>
                  </a:cubicBezTo>
                  <a:cubicBezTo>
                    <a:pt x="14271" y="25388"/>
                    <a:pt x="14375" y="25387"/>
                    <a:pt x="14479" y="25384"/>
                  </a:cubicBezTo>
                  <a:lnTo>
                    <a:pt x="14467" y="25384"/>
                  </a:lnTo>
                  <a:cubicBezTo>
                    <a:pt x="17503" y="25313"/>
                    <a:pt x="20432" y="24194"/>
                    <a:pt x="22742" y="22229"/>
                  </a:cubicBezTo>
                  <a:cubicBezTo>
                    <a:pt x="24432" y="20788"/>
                    <a:pt x="25694" y="18824"/>
                    <a:pt x="26528" y="16776"/>
                  </a:cubicBezTo>
                  <a:cubicBezTo>
                    <a:pt x="26528" y="16776"/>
                    <a:pt x="26694" y="14061"/>
                    <a:pt x="21813" y="7453"/>
                  </a:cubicBezTo>
                  <a:cubicBezTo>
                    <a:pt x="21099" y="6489"/>
                    <a:pt x="18348" y="3834"/>
                    <a:pt x="17312" y="3108"/>
                  </a:cubicBezTo>
                  <a:cubicBezTo>
                    <a:pt x="13391" y="401"/>
                    <a:pt x="10755" y="0"/>
                    <a:pt x="9538" y="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7" name="Google Shape;7967;p115"/>
          <p:cNvGrpSpPr/>
          <p:nvPr/>
        </p:nvGrpSpPr>
        <p:grpSpPr>
          <a:xfrm>
            <a:off x="5610825" y="3551375"/>
            <a:ext cx="2091950" cy="897475"/>
            <a:chOff x="4231175" y="3057375"/>
            <a:chExt cx="2091950" cy="897475"/>
          </a:xfrm>
        </p:grpSpPr>
        <p:sp>
          <p:nvSpPr>
            <p:cNvPr id="7968" name="Google Shape;7968;p115"/>
            <p:cNvSpPr/>
            <p:nvPr/>
          </p:nvSpPr>
          <p:spPr>
            <a:xfrm>
              <a:off x="5669150" y="3615800"/>
              <a:ext cx="173850" cy="174150"/>
            </a:xfrm>
            <a:custGeom>
              <a:rect b="b" l="l" r="r" t="t"/>
              <a:pathLst>
                <a:path extrusionOk="0" h="6966" w="6954">
                  <a:moveTo>
                    <a:pt x="6954" y="2977"/>
                  </a:moveTo>
                  <a:cubicBezTo>
                    <a:pt x="6954" y="5632"/>
                    <a:pt x="3751" y="6965"/>
                    <a:pt x="1881" y="5084"/>
                  </a:cubicBezTo>
                  <a:cubicBezTo>
                    <a:pt x="0" y="3215"/>
                    <a:pt x="1334" y="0"/>
                    <a:pt x="3977" y="0"/>
                  </a:cubicBezTo>
                  <a:cubicBezTo>
                    <a:pt x="5620" y="0"/>
                    <a:pt x="6954" y="1334"/>
                    <a:pt x="6954" y="2977"/>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15"/>
            <p:cNvSpPr/>
            <p:nvPr/>
          </p:nvSpPr>
          <p:spPr>
            <a:xfrm>
              <a:off x="5998950" y="3363075"/>
              <a:ext cx="173850" cy="173850"/>
            </a:xfrm>
            <a:custGeom>
              <a:rect b="b" l="l" r="r" t="t"/>
              <a:pathLst>
                <a:path extrusionOk="0" h="6954" w="6954">
                  <a:moveTo>
                    <a:pt x="6954" y="2977"/>
                  </a:moveTo>
                  <a:cubicBezTo>
                    <a:pt x="6954" y="5620"/>
                    <a:pt x="3751" y="6954"/>
                    <a:pt x="1882" y="5085"/>
                  </a:cubicBezTo>
                  <a:cubicBezTo>
                    <a:pt x="0" y="3203"/>
                    <a:pt x="1334" y="1"/>
                    <a:pt x="3977" y="1"/>
                  </a:cubicBezTo>
                  <a:cubicBezTo>
                    <a:pt x="5620" y="1"/>
                    <a:pt x="6954" y="1334"/>
                    <a:pt x="6954" y="2977"/>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15"/>
            <p:cNvSpPr/>
            <p:nvPr/>
          </p:nvSpPr>
          <p:spPr>
            <a:xfrm>
              <a:off x="6087650" y="3246700"/>
              <a:ext cx="235475" cy="209275"/>
            </a:xfrm>
            <a:custGeom>
              <a:rect b="b" l="l" r="r" t="t"/>
              <a:pathLst>
                <a:path extrusionOk="0" h="8371" w="9419">
                  <a:moveTo>
                    <a:pt x="9418" y="4025"/>
                  </a:moveTo>
                  <a:cubicBezTo>
                    <a:pt x="9418" y="5656"/>
                    <a:pt x="8442" y="7120"/>
                    <a:pt x="6930" y="7751"/>
                  </a:cubicBezTo>
                  <a:cubicBezTo>
                    <a:pt x="5430" y="8370"/>
                    <a:pt x="3691" y="8025"/>
                    <a:pt x="2536" y="6870"/>
                  </a:cubicBezTo>
                  <a:cubicBezTo>
                    <a:pt x="0" y="4334"/>
                    <a:pt x="1798" y="0"/>
                    <a:pt x="5394" y="0"/>
                  </a:cubicBezTo>
                  <a:cubicBezTo>
                    <a:pt x="7609" y="0"/>
                    <a:pt x="9418" y="1798"/>
                    <a:pt x="9418" y="4025"/>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15"/>
            <p:cNvSpPr/>
            <p:nvPr/>
          </p:nvSpPr>
          <p:spPr>
            <a:xfrm>
              <a:off x="5831675" y="3096675"/>
              <a:ext cx="235150" cy="209275"/>
            </a:xfrm>
            <a:custGeom>
              <a:rect b="b" l="l" r="r" t="t"/>
              <a:pathLst>
                <a:path extrusionOk="0" h="8371" w="9406">
                  <a:moveTo>
                    <a:pt x="9406" y="4025"/>
                  </a:moveTo>
                  <a:cubicBezTo>
                    <a:pt x="9406" y="5656"/>
                    <a:pt x="8430" y="7132"/>
                    <a:pt x="6918" y="7752"/>
                  </a:cubicBezTo>
                  <a:cubicBezTo>
                    <a:pt x="5417" y="8371"/>
                    <a:pt x="3691" y="8025"/>
                    <a:pt x="2536" y="6882"/>
                  </a:cubicBezTo>
                  <a:cubicBezTo>
                    <a:pt x="0" y="4334"/>
                    <a:pt x="1798" y="1"/>
                    <a:pt x="5382" y="1"/>
                  </a:cubicBezTo>
                  <a:cubicBezTo>
                    <a:pt x="7608" y="1"/>
                    <a:pt x="9406" y="1810"/>
                    <a:pt x="9406" y="4025"/>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15"/>
            <p:cNvSpPr/>
            <p:nvPr/>
          </p:nvSpPr>
          <p:spPr>
            <a:xfrm>
              <a:off x="5554850" y="3666700"/>
              <a:ext cx="173850" cy="174150"/>
            </a:xfrm>
            <a:custGeom>
              <a:rect b="b" l="l" r="r" t="t"/>
              <a:pathLst>
                <a:path extrusionOk="0" h="6966" w="6954">
                  <a:moveTo>
                    <a:pt x="6954" y="2977"/>
                  </a:moveTo>
                  <a:cubicBezTo>
                    <a:pt x="6954" y="5632"/>
                    <a:pt x="3751" y="6965"/>
                    <a:pt x="1870" y="5084"/>
                  </a:cubicBezTo>
                  <a:cubicBezTo>
                    <a:pt x="0" y="3215"/>
                    <a:pt x="1322" y="0"/>
                    <a:pt x="3977" y="0"/>
                  </a:cubicBezTo>
                  <a:cubicBezTo>
                    <a:pt x="5620" y="0"/>
                    <a:pt x="6954" y="1334"/>
                    <a:pt x="6954" y="2977"/>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15"/>
            <p:cNvSpPr/>
            <p:nvPr/>
          </p:nvSpPr>
          <p:spPr>
            <a:xfrm>
              <a:off x="4371375" y="3746150"/>
              <a:ext cx="208675" cy="208700"/>
            </a:xfrm>
            <a:custGeom>
              <a:rect b="b" l="l" r="r" t="t"/>
              <a:pathLst>
                <a:path extrusionOk="0" h="8348" w="8347">
                  <a:moveTo>
                    <a:pt x="8346" y="3573"/>
                  </a:moveTo>
                  <a:cubicBezTo>
                    <a:pt x="8346" y="6752"/>
                    <a:pt x="4501" y="8347"/>
                    <a:pt x="2250" y="6097"/>
                  </a:cubicBezTo>
                  <a:cubicBezTo>
                    <a:pt x="0" y="3847"/>
                    <a:pt x="1595" y="1"/>
                    <a:pt x="4774" y="1"/>
                  </a:cubicBezTo>
                  <a:cubicBezTo>
                    <a:pt x="6751" y="1"/>
                    <a:pt x="8346" y="1596"/>
                    <a:pt x="8346" y="357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15"/>
            <p:cNvSpPr/>
            <p:nvPr/>
          </p:nvSpPr>
          <p:spPr>
            <a:xfrm>
              <a:off x="5032450" y="3105600"/>
              <a:ext cx="201850" cy="201550"/>
            </a:xfrm>
            <a:custGeom>
              <a:rect b="b" l="l" r="r" t="t"/>
              <a:pathLst>
                <a:path extrusionOk="0" h="8062" w="8074">
                  <a:moveTo>
                    <a:pt x="8073" y="3454"/>
                  </a:moveTo>
                  <a:cubicBezTo>
                    <a:pt x="8061" y="6525"/>
                    <a:pt x="4347" y="8061"/>
                    <a:pt x="2180" y="5882"/>
                  </a:cubicBezTo>
                  <a:cubicBezTo>
                    <a:pt x="1" y="3716"/>
                    <a:pt x="1549" y="1"/>
                    <a:pt x="4620" y="1"/>
                  </a:cubicBezTo>
                  <a:cubicBezTo>
                    <a:pt x="6525" y="1"/>
                    <a:pt x="8061" y="1549"/>
                    <a:pt x="8073" y="3454"/>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15"/>
            <p:cNvSpPr/>
            <p:nvPr/>
          </p:nvSpPr>
          <p:spPr>
            <a:xfrm>
              <a:off x="5306000" y="3062450"/>
              <a:ext cx="201550" cy="201525"/>
            </a:xfrm>
            <a:custGeom>
              <a:rect b="b" l="l" r="r" t="t"/>
              <a:pathLst>
                <a:path extrusionOk="0" h="8061" w="8062">
                  <a:moveTo>
                    <a:pt x="8061" y="3453"/>
                  </a:moveTo>
                  <a:cubicBezTo>
                    <a:pt x="8061" y="6525"/>
                    <a:pt x="4335" y="8061"/>
                    <a:pt x="2168" y="5882"/>
                  </a:cubicBezTo>
                  <a:cubicBezTo>
                    <a:pt x="1" y="3715"/>
                    <a:pt x="1537" y="0"/>
                    <a:pt x="4608" y="0"/>
                  </a:cubicBezTo>
                  <a:cubicBezTo>
                    <a:pt x="6513" y="0"/>
                    <a:pt x="8061" y="1548"/>
                    <a:pt x="8061" y="345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15"/>
            <p:cNvSpPr/>
            <p:nvPr/>
          </p:nvSpPr>
          <p:spPr>
            <a:xfrm>
              <a:off x="5539375" y="3205925"/>
              <a:ext cx="219400" cy="219400"/>
            </a:xfrm>
            <a:custGeom>
              <a:rect b="b" l="l" r="r" t="t"/>
              <a:pathLst>
                <a:path extrusionOk="0" h="8776" w="8776">
                  <a:moveTo>
                    <a:pt x="8775" y="3751"/>
                  </a:moveTo>
                  <a:cubicBezTo>
                    <a:pt x="8775" y="7096"/>
                    <a:pt x="4727" y="8775"/>
                    <a:pt x="2369" y="6406"/>
                  </a:cubicBezTo>
                  <a:cubicBezTo>
                    <a:pt x="0" y="4036"/>
                    <a:pt x="1679" y="0"/>
                    <a:pt x="5025" y="0"/>
                  </a:cubicBezTo>
                  <a:cubicBezTo>
                    <a:pt x="7096" y="0"/>
                    <a:pt x="8775" y="1679"/>
                    <a:pt x="8775" y="3751"/>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15"/>
            <p:cNvSpPr/>
            <p:nvPr/>
          </p:nvSpPr>
          <p:spPr>
            <a:xfrm>
              <a:off x="5591750" y="3409225"/>
              <a:ext cx="262275" cy="262250"/>
            </a:xfrm>
            <a:custGeom>
              <a:rect b="b" l="l" r="r" t="t"/>
              <a:pathLst>
                <a:path extrusionOk="0" h="10490" w="10491">
                  <a:moveTo>
                    <a:pt x="10490" y="5048"/>
                  </a:moveTo>
                  <a:cubicBezTo>
                    <a:pt x="10490" y="7084"/>
                    <a:pt x="9264" y="8930"/>
                    <a:pt x="7383" y="9716"/>
                  </a:cubicBezTo>
                  <a:cubicBezTo>
                    <a:pt x="5489" y="10490"/>
                    <a:pt x="3322" y="10061"/>
                    <a:pt x="1870" y="8620"/>
                  </a:cubicBezTo>
                  <a:cubicBezTo>
                    <a:pt x="429" y="7168"/>
                    <a:pt x="1" y="5001"/>
                    <a:pt x="775" y="3108"/>
                  </a:cubicBezTo>
                  <a:cubicBezTo>
                    <a:pt x="1560" y="1226"/>
                    <a:pt x="3406" y="0"/>
                    <a:pt x="5442" y="0"/>
                  </a:cubicBezTo>
                  <a:cubicBezTo>
                    <a:pt x="8228" y="0"/>
                    <a:pt x="10490" y="2250"/>
                    <a:pt x="10490" y="5048"/>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15"/>
            <p:cNvSpPr/>
            <p:nvPr/>
          </p:nvSpPr>
          <p:spPr>
            <a:xfrm>
              <a:off x="5758750" y="3228550"/>
              <a:ext cx="262550" cy="262550"/>
            </a:xfrm>
            <a:custGeom>
              <a:rect b="b" l="l" r="r" t="t"/>
              <a:pathLst>
                <a:path extrusionOk="0" h="10502" w="10502">
                  <a:moveTo>
                    <a:pt x="10501" y="5060"/>
                  </a:moveTo>
                  <a:cubicBezTo>
                    <a:pt x="10501" y="7096"/>
                    <a:pt x="9263" y="8942"/>
                    <a:pt x="7382" y="9716"/>
                  </a:cubicBezTo>
                  <a:cubicBezTo>
                    <a:pt x="5489" y="10501"/>
                    <a:pt x="3322" y="10073"/>
                    <a:pt x="1881" y="8620"/>
                  </a:cubicBezTo>
                  <a:cubicBezTo>
                    <a:pt x="429" y="7180"/>
                    <a:pt x="0" y="5013"/>
                    <a:pt x="786" y="3119"/>
                  </a:cubicBezTo>
                  <a:cubicBezTo>
                    <a:pt x="1560" y="1238"/>
                    <a:pt x="3405" y="0"/>
                    <a:pt x="5453" y="0"/>
                  </a:cubicBezTo>
                  <a:cubicBezTo>
                    <a:pt x="8239" y="0"/>
                    <a:pt x="10501" y="2262"/>
                    <a:pt x="10501" y="506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15"/>
            <p:cNvSpPr/>
            <p:nvPr/>
          </p:nvSpPr>
          <p:spPr>
            <a:xfrm>
              <a:off x="5962325" y="3109775"/>
              <a:ext cx="262575" cy="262550"/>
            </a:xfrm>
            <a:custGeom>
              <a:rect b="b" l="l" r="r" t="t"/>
              <a:pathLst>
                <a:path extrusionOk="0" h="10502" w="10503">
                  <a:moveTo>
                    <a:pt x="10502" y="5049"/>
                  </a:moveTo>
                  <a:cubicBezTo>
                    <a:pt x="10502" y="7097"/>
                    <a:pt x="9264" y="8942"/>
                    <a:pt x="7383" y="9716"/>
                  </a:cubicBezTo>
                  <a:cubicBezTo>
                    <a:pt x="5490" y="10502"/>
                    <a:pt x="3323" y="10073"/>
                    <a:pt x="1870" y="8632"/>
                  </a:cubicBezTo>
                  <a:cubicBezTo>
                    <a:pt x="430" y="7180"/>
                    <a:pt x="1" y="5013"/>
                    <a:pt x="787" y="3120"/>
                  </a:cubicBezTo>
                  <a:cubicBezTo>
                    <a:pt x="1561" y="1239"/>
                    <a:pt x="3406" y="0"/>
                    <a:pt x="5454" y="12"/>
                  </a:cubicBezTo>
                  <a:cubicBezTo>
                    <a:pt x="8240" y="12"/>
                    <a:pt x="10490" y="2263"/>
                    <a:pt x="10502" y="5049"/>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15"/>
            <p:cNvSpPr/>
            <p:nvPr/>
          </p:nvSpPr>
          <p:spPr>
            <a:xfrm>
              <a:off x="4318675" y="3589600"/>
              <a:ext cx="262250" cy="262250"/>
            </a:xfrm>
            <a:custGeom>
              <a:rect b="b" l="l" r="r" t="t"/>
              <a:pathLst>
                <a:path extrusionOk="0" h="10490" w="10490">
                  <a:moveTo>
                    <a:pt x="10490" y="5049"/>
                  </a:moveTo>
                  <a:cubicBezTo>
                    <a:pt x="10490" y="7096"/>
                    <a:pt x="9264" y="8930"/>
                    <a:pt x="7371" y="9716"/>
                  </a:cubicBezTo>
                  <a:cubicBezTo>
                    <a:pt x="5489" y="10490"/>
                    <a:pt x="3311" y="10061"/>
                    <a:pt x="1870" y="8620"/>
                  </a:cubicBezTo>
                  <a:cubicBezTo>
                    <a:pt x="429" y="7180"/>
                    <a:pt x="1" y="5001"/>
                    <a:pt x="775" y="3120"/>
                  </a:cubicBezTo>
                  <a:cubicBezTo>
                    <a:pt x="1560" y="1227"/>
                    <a:pt x="3406" y="0"/>
                    <a:pt x="5442" y="0"/>
                  </a:cubicBezTo>
                  <a:cubicBezTo>
                    <a:pt x="8228" y="0"/>
                    <a:pt x="10490" y="2262"/>
                    <a:pt x="10490" y="504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15"/>
            <p:cNvSpPr/>
            <p:nvPr/>
          </p:nvSpPr>
          <p:spPr>
            <a:xfrm>
              <a:off x="4517500" y="3458325"/>
              <a:ext cx="262275" cy="262550"/>
            </a:xfrm>
            <a:custGeom>
              <a:rect b="b" l="l" r="r" t="t"/>
              <a:pathLst>
                <a:path extrusionOk="0" h="10502" w="10491">
                  <a:moveTo>
                    <a:pt x="10490" y="5049"/>
                  </a:moveTo>
                  <a:cubicBezTo>
                    <a:pt x="10490" y="7097"/>
                    <a:pt x="9264" y="8930"/>
                    <a:pt x="7383" y="9716"/>
                  </a:cubicBezTo>
                  <a:cubicBezTo>
                    <a:pt x="5490" y="10502"/>
                    <a:pt x="3323" y="10061"/>
                    <a:pt x="1870" y="8621"/>
                  </a:cubicBezTo>
                  <a:cubicBezTo>
                    <a:pt x="430" y="7180"/>
                    <a:pt x="1" y="5001"/>
                    <a:pt x="775" y="3120"/>
                  </a:cubicBezTo>
                  <a:cubicBezTo>
                    <a:pt x="1561" y="1227"/>
                    <a:pt x="3406" y="1"/>
                    <a:pt x="5454" y="1"/>
                  </a:cubicBezTo>
                  <a:cubicBezTo>
                    <a:pt x="8240" y="1"/>
                    <a:pt x="10490" y="2263"/>
                    <a:pt x="10490" y="504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15"/>
            <p:cNvSpPr/>
            <p:nvPr/>
          </p:nvSpPr>
          <p:spPr>
            <a:xfrm>
              <a:off x="4705625" y="3293425"/>
              <a:ext cx="262575" cy="262250"/>
            </a:xfrm>
            <a:custGeom>
              <a:rect b="b" l="l" r="r" t="t"/>
              <a:pathLst>
                <a:path extrusionOk="0" h="10490" w="10503">
                  <a:moveTo>
                    <a:pt x="10502" y="5049"/>
                  </a:moveTo>
                  <a:cubicBezTo>
                    <a:pt x="10502" y="7085"/>
                    <a:pt x="9264" y="8930"/>
                    <a:pt x="7383" y="9716"/>
                  </a:cubicBezTo>
                  <a:cubicBezTo>
                    <a:pt x="5490" y="10490"/>
                    <a:pt x="3323" y="10061"/>
                    <a:pt x="1870" y="8621"/>
                  </a:cubicBezTo>
                  <a:cubicBezTo>
                    <a:pt x="429" y="7180"/>
                    <a:pt x="1" y="5001"/>
                    <a:pt x="787" y="3120"/>
                  </a:cubicBezTo>
                  <a:cubicBezTo>
                    <a:pt x="1560" y="1227"/>
                    <a:pt x="3406" y="1"/>
                    <a:pt x="5454" y="1"/>
                  </a:cubicBezTo>
                  <a:cubicBezTo>
                    <a:pt x="8240" y="1"/>
                    <a:pt x="10490" y="2263"/>
                    <a:pt x="10502" y="504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15"/>
            <p:cNvSpPr/>
            <p:nvPr/>
          </p:nvSpPr>
          <p:spPr>
            <a:xfrm>
              <a:off x="4902675" y="3142225"/>
              <a:ext cx="262275" cy="262550"/>
            </a:xfrm>
            <a:custGeom>
              <a:rect b="b" l="l" r="r" t="t"/>
              <a:pathLst>
                <a:path extrusionOk="0" h="10502" w="10491">
                  <a:moveTo>
                    <a:pt x="10490" y="5060"/>
                  </a:moveTo>
                  <a:cubicBezTo>
                    <a:pt x="10490" y="7096"/>
                    <a:pt x="9264" y="8942"/>
                    <a:pt x="7383" y="9716"/>
                  </a:cubicBezTo>
                  <a:cubicBezTo>
                    <a:pt x="5489" y="10502"/>
                    <a:pt x="3323" y="10073"/>
                    <a:pt x="1870" y="8632"/>
                  </a:cubicBezTo>
                  <a:cubicBezTo>
                    <a:pt x="429" y="7180"/>
                    <a:pt x="1" y="5013"/>
                    <a:pt x="775" y="3120"/>
                  </a:cubicBezTo>
                  <a:cubicBezTo>
                    <a:pt x="1560" y="1238"/>
                    <a:pt x="3406" y="12"/>
                    <a:pt x="5442" y="12"/>
                  </a:cubicBezTo>
                  <a:cubicBezTo>
                    <a:pt x="8228" y="0"/>
                    <a:pt x="10490" y="2262"/>
                    <a:pt x="10490" y="5060"/>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15"/>
            <p:cNvSpPr/>
            <p:nvPr/>
          </p:nvSpPr>
          <p:spPr>
            <a:xfrm>
              <a:off x="5145275" y="3103525"/>
              <a:ext cx="262250" cy="262550"/>
            </a:xfrm>
            <a:custGeom>
              <a:rect b="b" l="l" r="r" t="t"/>
              <a:pathLst>
                <a:path extrusionOk="0" h="10502" w="10490">
                  <a:moveTo>
                    <a:pt x="10490" y="5061"/>
                  </a:moveTo>
                  <a:cubicBezTo>
                    <a:pt x="10490" y="7097"/>
                    <a:pt x="9263" y="8942"/>
                    <a:pt x="7370" y="9716"/>
                  </a:cubicBezTo>
                  <a:cubicBezTo>
                    <a:pt x="5489" y="10502"/>
                    <a:pt x="3322" y="10073"/>
                    <a:pt x="1870" y="8632"/>
                  </a:cubicBezTo>
                  <a:cubicBezTo>
                    <a:pt x="429" y="7180"/>
                    <a:pt x="0" y="5013"/>
                    <a:pt x="774" y="3120"/>
                  </a:cubicBezTo>
                  <a:cubicBezTo>
                    <a:pt x="1560" y="1239"/>
                    <a:pt x="3405" y="0"/>
                    <a:pt x="5441" y="12"/>
                  </a:cubicBezTo>
                  <a:cubicBezTo>
                    <a:pt x="8227" y="12"/>
                    <a:pt x="10490" y="2263"/>
                    <a:pt x="10490" y="5061"/>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15"/>
            <p:cNvSpPr/>
            <p:nvPr/>
          </p:nvSpPr>
          <p:spPr>
            <a:xfrm>
              <a:off x="5385475" y="3147575"/>
              <a:ext cx="262250" cy="262550"/>
            </a:xfrm>
            <a:custGeom>
              <a:rect b="b" l="l" r="r" t="t"/>
              <a:pathLst>
                <a:path extrusionOk="0" h="10502" w="10490">
                  <a:moveTo>
                    <a:pt x="10490" y="5049"/>
                  </a:moveTo>
                  <a:cubicBezTo>
                    <a:pt x="10490" y="7085"/>
                    <a:pt x="9264" y="8930"/>
                    <a:pt x="7382" y="9716"/>
                  </a:cubicBezTo>
                  <a:cubicBezTo>
                    <a:pt x="5489" y="10502"/>
                    <a:pt x="3322" y="10061"/>
                    <a:pt x="1870" y="8621"/>
                  </a:cubicBezTo>
                  <a:cubicBezTo>
                    <a:pt x="429" y="7180"/>
                    <a:pt x="1" y="5001"/>
                    <a:pt x="775" y="3120"/>
                  </a:cubicBezTo>
                  <a:cubicBezTo>
                    <a:pt x="1560" y="1227"/>
                    <a:pt x="3394" y="1"/>
                    <a:pt x="5442" y="1"/>
                  </a:cubicBezTo>
                  <a:cubicBezTo>
                    <a:pt x="8228" y="1"/>
                    <a:pt x="10490" y="2263"/>
                    <a:pt x="10490" y="504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15"/>
            <p:cNvSpPr/>
            <p:nvPr/>
          </p:nvSpPr>
          <p:spPr>
            <a:xfrm>
              <a:off x="5267300" y="3271100"/>
              <a:ext cx="188750" cy="188750"/>
            </a:xfrm>
            <a:custGeom>
              <a:rect b="b" l="l" r="r" t="t"/>
              <a:pathLst>
                <a:path extrusionOk="0" h="7550" w="7550">
                  <a:moveTo>
                    <a:pt x="7537" y="3227"/>
                  </a:moveTo>
                  <a:cubicBezTo>
                    <a:pt x="7537" y="6109"/>
                    <a:pt x="4061" y="7549"/>
                    <a:pt x="2037" y="5513"/>
                  </a:cubicBezTo>
                  <a:cubicBezTo>
                    <a:pt x="1" y="3477"/>
                    <a:pt x="1441" y="1"/>
                    <a:pt x="4311" y="1"/>
                  </a:cubicBezTo>
                  <a:cubicBezTo>
                    <a:pt x="6097" y="1"/>
                    <a:pt x="7549" y="1453"/>
                    <a:pt x="7537" y="3227"/>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15"/>
            <p:cNvSpPr/>
            <p:nvPr/>
          </p:nvSpPr>
          <p:spPr>
            <a:xfrm>
              <a:off x="5498000" y="3358325"/>
              <a:ext cx="143200" cy="143200"/>
            </a:xfrm>
            <a:custGeom>
              <a:rect b="b" l="l" r="r" t="t"/>
              <a:pathLst>
                <a:path extrusionOk="0" h="5728" w="5728">
                  <a:moveTo>
                    <a:pt x="5727" y="2453"/>
                  </a:moveTo>
                  <a:cubicBezTo>
                    <a:pt x="5727" y="4632"/>
                    <a:pt x="3084" y="5727"/>
                    <a:pt x="1548" y="4179"/>
                  </a:cubicBezTo>
                  <a:cubicBezTo>
                    <a:pt x="0" y="2643"/>
                    <a:pt x="1096" y="0"/>
                    <a:pt x="3274" y="0"/>
                  </a:cubicBezTo>
                  <a:cubicBezTo>
                    <a:pt x="4632" y="0"/>
                    <a:pt x="5727" y="1096"/>
                    <a:pt x="5727" y="245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15"/>
            <p:cNvSpPr/>
            <p:nvPr/>
          </p:nvSpPr>
          <p:spPr>
            <a:xfrm>
              <a:off x="5391725" y="3358900"/>
              <a:ext cx="163450" cy="163450"/>
            </a:xfrm>
            <a:custGeom>
              <a:rect b="b" l="l" r="r" t="t"/>
              <a:pathLst>
                <a:path extrusionOk="0" h="6538" w="6538">
                  <a:moveTo>
                    <a:pt x="6537" y="2799"/>
                  </a:moveTo>
                  <a:cubicBezTo>
                    <a:pt x="6537" y="5299"/>
                    <a:pt x="3525" y="6537"/>
                    <a:pt x="1763" y="4775"/>
                  </a:cubicBezTo>
                  <a:cubicBezTo>
                    <a:pt x="1" y="3013"/>
                    <a:pt x="1251" y="1"/>
                    <a:pt x="3751" y="1"/>
                  </a:cubicBezTo>
                  <a:cubicBezTo>
                    <a:pt x="5287" y="1"/>
                    <a:pt x="6537" y="1263"/>
                    <a:pt x="6537" y="279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15"/>
            <p:cNvSpPr/>
            <p:nvPr/>
          </p:nvSpPr>
          <p:spPr>
            <a:xfrm>
              <a:off x="5693850" y="3230925"/>
              <a:ext cx="163425" cy="163425"/>
            </a:xfrm>
            <a:custGeom>
              <a:rect b="b" l="l" r="r" t="t"/>
              <a:pathLst>
                <a:path extrusionOk="0" h="6537" w="6537">
                  <a:moveTo>
                    <a:pt x="6537" y="2798"/>
                  </a:moveTo>
                  <a:cubicBezTo>
                    <a:pt x="6537" y="5287"/>
                    <a:pt x="3525" y="6537"/>
                    <a:pt x="1763" y="4775"/>
                  </a:cubicBezTo>
                  <a:cubicBezTo>
                    <a:pt x="0" y="3013"/>
                    <a:pt x="1239" y="0"/>
                    <a:pt x="3739" y="0"/>
                  </a:cubicBezTo>
                  <a:cubicBezTo>
                    <a:pt x="5275" y="0"/>
                    <a:pt x="6537" y="1250"/>
                    <a:pt x="6537" y="279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15"/>
            <p:cNvSpPr/>
            <p:nvPr/>
          </p:nvSpPr>
          <p:spPr>
            <a:xfrm>
              <a:off x="5965600" y="3520825"/>
              <a:ext cx="139925" cy="139925"/>
            </a:xfrm>
            <a:custGeom>
              <a:rect b="b" l="l" r="r" t="t"/>
              <a:pathLst>
                <a:path extrusionOk="0" h="5597" w="5597">
                  <a:moveTo>
                    <a:pt x="5597" y="2799"/>
                  </a:moveTo>
                  <a:cubicBezTo>
                    <a:pt x="5597" y="4347"/>
                    <a:pt x="4347" y="5597"/>
                    <a:pt x="2799" y="5597"/>
                  </a:cubicBezTo>
                  <a:cubicBezTo>
                    <a:pt x="1251" y="5597"/>
                    <a:pt x="1" y="4347"/>
                    <a:pt x="1" y="2799"/>
                  </a:cubicBezTo>
                  <a:cubicBezTo>
                    <a:pt x="1" y="1251"/>
                    <a:pt x="1251" y="1"/>
                    <a:pt x="2799" y="1"/>
                  </a:cubicBezTo>
                  <a:cubicBezTo>
                    <a:pt x="4347" y="1"/>
                    <a:pt x="5597" y="1251"/>
                    <a:pt x="5597" y="279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15"/>
            <p:cNvSpPr/>
            <p:nvPr/>
          </p:nvSpPr>
          <p:spPr>
            <a:xfrm>
              <a:off x="5905175" y="3409225"/>
              <a:ext cx="163450" cy="163425"/>
            </a:xfrm>
            <a:custGeom>
              <a:rect b="b" l="l" r="r" t="t"/>
              <a:pathLst>
                <a:path extrusionOk="0" h="6537" w="6538">
                  <a:moveTo>
                    <a:pt x="6537" y="2798"/>
                  </a:moveTo>
                  <a:cubicBezTo>
                    <a:pt x="6537" y="5286"/>
                    <a:pt x="3525" y="6537"/>
                    <a:pt x="1763" y="4775"/>
                  </a:cubicBezTo>
                  <a:cubicBezTo>
                    <a:pt x="1" y="3012"/>
                    <a:pt x="1251" y="0"/>
                    <a:pt x="3751" y="0"/>
                  </a:cubicBezTo>
                  <a:cubicBezTo>
                    <a:pt x="5287" y="0"/>
                    <a:pt x="6537" y="1250"/>
                    <a:pt x="6537" y="279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15"/>
            <p:cNvSpPr/>
            <p:nvPr/>
          </p:nvSpPr>
          <p:spPr>
            <a:xfrm>
              <a:off x="5878700" y="3670250"/>
              <a:ext cx="163425" cy="163150"/>
            </a:xfrm>
            <a:custGeom>
              <a:rect b="b" l="l" r="r" t="t"/>
              <a:pathLst>
                <a:path extrusionOk="0" h="6526" w="6537">
                  <a:moveTo>
                    <a:pt x="6537" y="2787"/>
                  </a:moveTo>
                  <a:cubicBezTo>
                    <a:pt x="6537" y="5287"/>
                    <a:pt x="3525" y="6526"/>
                    <a:pt x="1762" y="4763"/>
                  </a:cubicBezTo>
                  <a:cubicBezTo>
                    <a:pt x="0" y="3013"/>
                    <a:pt x="1250" y="1"/>
                    <a:pt x="3739" y="1"/>
                  </a:cubicBezTo>
                  <a:cubicBezTo>
                    <a:pt x="5287" y="1"/>
                    <a:pt x="6537" y="1251"/>
                    <a:pt x="6537" y="2787"/>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15"/>
            <p:cNvSpPr/>
            <p:nvPr/>
          </p:nvSpPr>
          <p:spPr>
            <a:xfrm>
              <a:off x="5710525" y="3556550"/>
              <a:ext cx="163425" cy="163450"/>
            </a:xfrm>
            <a:custGeom>
              <a:rect b="b" l="l" r="r" t="t"/>
              <a:pathLst>
                <a:path extrusionOk="0" h="6538" w="6537">
                  <a:moveTo>
                    <a:pt x="6537" y="2799"/>
                  </a:moveTo>
                  <a:cubicBezTo>
                    <a:pt x="6537" y="5287"/>
                    <a:pt x="3524" y="6537"/>
                    <a:pt x="1762" y="4775"/>
                  </a:cubicBezTo>
                  <a:cubicBezTo>
                    <a:pt x="0" y="3013"/>
                    <a:pt x="1250" y="1"/>
                    <a:pt x="3739" y="1"/>
                  </a:cubicBezTo>
                  <a:cubicBezTo>
                    <a:pt x="5287" y="1"/>
                    <a:pt x="6537" y="1251"/>
                    <a:pt x="6537" y="279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15"/>
            <p:cNvSpPr/>
            <p:nvPr/>
          </p:nvSpPr>
          <p:spPr>
            <a:xfrm>
              <a:off x="6005800" y="3472925"/>
              <a:ext cx="206000" cy="205700"/>
            </a:xfrm>
            <a:custGeom>
              <a:rect b="b" l="l" r="r" t="t"/>
              <a:pathLst>
                <a:path extrusionOk="0" h="8228" w="8240">
                  <a:moveTo>
                    <a:pt x="8239" y="3524"/>
                  </a:moveTo>
                  <a:cubicBezTo>
                    <a:pt x="8239" y="6656"/>
                    <a:pt x="4441" y="8227"/>
                    <a:pt x="2215" y="6013"/>
                  </a:cubicBezTo>
                  <a:cubicBezTo>
                    <a:pt x="0" y="3798"/>
                    <a:pt x="1572" y="0"/>
                    <a:pt x="4715" y="0"/>
                  </a:cubicBezTo>
                  <a:cubicBezTo>
                    <a:pt x="6656" y="0"/>
                    <a:pt x="8239" y="1572"/>
                    <a:pt x="8239" y="3524"/>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15"/>
            <p:cNvSpPr/>
            <p:nvPr/>
          </p:nvSpPr>
          <p:spPr>
            <a:xfrm>
              <a:off x="5636400" y="3486600"/>
              <a:ext cx="163450" cy="163450"/>
            </a:xfrm>
            <a:custGeom>
              <a:rect b="b" l="l" r="r" t="t"/>
              <a:pathLst>
                <a:path extrusionOk="0" h="6538" w="6538">
                  <a:moveTo>
                    <a:pt x="6537" y="2799"/>
                  </a:moveTo>
                  <a:cubicBezTo>
                    <a:pt x="6537" y="5287"/>
                    <a:pt x="3525" y="6537"/>
                    <a:pt x="1763" y="4775"/>
                  </a:cubicBezTo>
                  <a:cubicBezTo>
                    <a:pt x="1" y="3013"/>
                    <a:pt x="1239" y="1"/>
                    <a:pt x="3739" y="1"/>
                  </a:cubicBezTo>
                  <a:cubicBezTo>
                    <a:pt x="5275" y="1"/>
                    <a:pt x="6537" y="1251"/>
                    <a:pt x="6537" y="279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15"/>
            <p:cNvSpPr/>
            <p:nvPr/>
          </p:nvSpPr>
          <p:spPr>
            <a:xfrm>
              <a:off x="5550075" y="3425000"/>
              <a:ext cx="163450" cy="163425"/>
            </a:xfrm>
            <a:custGeom>
              <a:rect b="b" l="l" r="r" t="t"/>
              <a:pathLst>
                <a:path extrusionOk="0" h="6537" w="6538">
                  <a:moveTo>
                    <a:pt x="6537" y="2798"/>
                  </a:moveTo>
                  <a:cubicBezTo>
                    <a:pt x="6537" y="5287"/>
                    <a:pt x="3525" y="6537"/>
                    <a:pt x="1763" y="4775"/>
                  </a:cubicBezTo>
                  <a:cubicBezTo>
                    <a:pt x="1" y="3012"/>
                    <a:pt x="1239" y="0"/>
                    <a:pt x="3739" y="0"/>
                  </a:cubicBezTo>
                  <a:cubicBezTo>
                    <a:pt x="5275" y="0"/>
                    <a:pt x="6537" y="1250"/>
                    <a:pt x="6537" y="279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15"/>
            <p:cNvSpPr/>
            <p:nvPr/>
          </p:nvSpPr>
          <p:spPr>
            <a:xfrm>
              <a:off x="5763200" y="3326475"/>
              <a:ext cx="215525" cy="215525"/>
            </a:xfrm>
            <a:custGeom>
              <a:rect b="b" l="l" r="r" t="t"/>
              <a:pathLst>
                <a:path extrusionOk="0" h="8621" w="8621">
                  <a:moveTo>
                    <a:pt x="8621" y="3691"/>
                  </a:moveTo>
                  <a:cubicBezTo>
                    <a:pt x="8621" y="6977"/>
                    <a:pt x="4656" y="8620"/>
                    <a:pt x="2334" y="6299"/>
                  </a:cubicBezTo>
                  <a:cubicBezTo>
                    <a:pt x="1" y="3965"/>
                    <a:pt x="1656" y="0"/>
                    <a:pt x="4942" y="0"/>
                  </a:cubicBezTo>
                  <a:cubicBezTo>
                    <a:pt x="6978" y="0"/>
                    <a:pt x="8621" y="1655"/>
                    <a:pt x="8621" y="3691"/>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15"/>
            <p:cNvSpPr/>
            <p:nvPr/>
          </p:nvSpPr>
          <p:spPr>
            <a:xfrm>
              <a:off x="5159250" y="3273775"/>
              <a:ext cx="163450" cy="163450"/>
            </a:xfrm>
            <a:custGeom>
              <a:rect b="b" l="l" r="r" t="t"/>
              <a:pathLst>
                <a:path extrusionOk="0" h="6538" w="6538">
                  <a:moveTo>
                    <a:pt x="6537" y="2799"/>
                  </a:moveTo>
                  <a:cubicBezTo>
                    <a:pt x="6537" y="5287"/>
                    <a:pt x="3525" y="6537"/>
                    <a:pt x="1763" y="4775"/>
                  </a:cubicBezTo>
                  <a:cubicBezTo>
                    <a:pt x="1" y="3013"/>
                    <a:pt x="1251" y="1"/>
                    <a:pt x="3739" y="1"/>
                  </a:cubicBezTo>
                  <a:cubicBezTo>
                    <a:pt x="5287" y="1"/>
                    <a:pt x="6537" y="1251"/>
                    <a:pt x="6537" y="279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15"/>
            <p:cNvSpPr/>
            <p:nvPr/>
          </p:nvSpPr>
          <p:spPr>
            <a:xfrm>
              <a:off x="4981550" y="3339275"/>
              <a:ext cx="163450" cy="163425"/>
            </a:xfrm>
            <a:custGeom>
              <a:rect b="b" l="l" r="r" t="t"/>
              <a:pathLst>
                <a:path extrusionOk="0" h="6537" w="6538">
                  <a:moveTo>
                    <a:pt x="6537" y="2798"/>
                  </a:moveTo>
                  <a:cubicBezTo>
                    <a:pt x="6537" y="5287"/>
                    <a:pt x="3525" y="6537"/>
                    <a:pt x="1763" y="4775"/>
                  </a:cubicBezTo>
                  <a:cubicBezTo>
                    <a:pt x="1" y="3012"/>
                    <a:pt x="1239" y="0"/>
                    <a:pt x="3739" y="0"/>
                  </a:cubicBezTo>
                  <a:cubicBezTo>
                    <a:pt x="5275" y="0"/>
                    <a:pt x="6537" y="1250"/>
                    <a:pt x="6537" y="2798"/>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15"/>
            <p:cNvSpPr/>
            <p:nvPr/>
          </p:nvSpPr>
          <p:spPr>
            <a:xfrm>
              <a:off x="4680325" y="3594950"/>
              <a:ext cx="163450" cy="163450"/>
            </a:xfrm>
            <a:custGeom>
              <a:rect b="b" l="l" r="r" t="t"/>
              <a:pathLst>
                <a:path extrusionOk="0" h="6538" w="6538">
                  <a:moveTo>
                    <a:pt x="6537" y="2799"/>
                  </a:moveTo>
                  <a:cubicBezTo>
                    <a:pt x="6537" y="5287"/>
                    <a:pt x="3525" y="6537"/>
                    <a:pt x="1763" y="4775"/>
                  </a:cubicBezTo>
                  <a:cubicBezTo>
                    <a:pt x="1" y="3013"/>
                    <a:pt x="1251" y="1"/>
                    <a:pt x="3739" y="1"/>
                  </a:cubicBezTo>
                  <a:cubicBezTo>
                    <a:pt x="5287" y="1"/>
                    <a:pt x="6537" y="1251"/>
                    <a:pt x="6537" y="279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15"/>
            <p:cNvSpPr/>
            <p:nvPr/>
          </p:nvSpPr>
          <p:spPr>
            <a:xfrm>
              <a:off x="4481800" y="3644375"/>
              <a:ext cx="208675" cy="208675"/>
            </a:xfrm>
            <a:custGeom>
              <a:rect b="b" l="l" r="r" t="t"/>
              <a:pathLst>
                <a:path extrusionOk="0" h="8347" w="8347">
                  <a:moveTo>
                    <a:pt x="8347" y="3572"/>
                  </a:moveTo>
                  <a:cubicBezTo>
                    <a:pt x="8347" y="6763"/>
                    <a:pt x="4501" y="8346"/>
                    <a:pt x="2251" y="6096"/>
                  </a:cubicBezTo>
                  <a:cubicBezTo>
                    <a:pt x="0" y="3846"/>
                    <a:pt x="1596" y="0"/>
                    <a:pt x="4775" y="0"/>
                  </a:cubicBezTo>
                  <a:cubicBezTo>
                    <a:pt x="6751" y="0"/>
                    <a:pt x="8347" y="1607"/>
                    <a:pt x="8347" y="3572"/>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15"/>
            <p:cNvSpPr/>
            <p:nvPr/>
          </p:nvSpPr>
          <p:spPr>
            <a:xfrm>
              <a:off x="4571100" y="3576800"/>
              <a:ext cx="208675" cy="208675"/>
            </a:xfrm>
            <a:custGeom>
              <a:rect b="b" l="l" r="r" t="t"/>
              <a:pathLst>
                <a:path extrusionOk="0" h="8347" w="8347">
                  <a:moveTo>
                    <a:pt x="8346" y="3572"/>
                  </a:moveTo>
                  <a:cubicBezTo>
                    <a:pt x="8346" y="6751"/>
                    <a:pt x="4501" y="8347"/>
                    <a:pt x="2250" y="6096"/>
                  </a:cubicBezTo>
                  <a:cubicBezTo>
                    <a:pt x="0" y="3846"/>
                    <a:pt x="1584" y="0"/>
                    <a:pt x="4775" y="0"/>
                  </a:cubicBezTo>
                  <a:cubicBezTo>
                    <a:pt x="6739" y="0"/>
                    <a:pt x="8346" y="1596"/>
                    <a:pt x="8346" y="3572"/>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15"/>
            <p:cNvSpPr/>
            <p:nvPr/>
          </p:nvSpPr>
          <p:spPr>
            <a:xfrm>
              <a:off x="4450250" y="3391350"/>
              <a:ext cx="208675" cy="208700"/>
            </a:xfrm>
            <a:custGeom>
              <a:rect b="b" l="l" r="r" t="t"/>
              <a:pathLst>
                <a:path extrusionOk="0" h="8348" w="8347">
                  <a:moveTo>
                    <a:pt x="8346" y="3573"/>
                  </a:moveTo>
                  <a:cubicBezTo>
                    <a:pt x="8346" y="6763"/>
                    <a:pt x="4501" y="8347"/>
                    <a:pt x="2250" y="6097"/>
                  </a:cubicBezTo>
                  <a:cubicBezTo>
                    <a:pt x="0" y="3858"/>
                    <a:pt x="1596" y="1"/>
                    <a:pt x="4775" y="1"/>
                  </a:cubicBezTo>
                  <a:cubicBezTo>
                    <a:pt x="6751" y="1"/>
                    <a:pt x="8346" y="1608"/>
                    <a:pt x="8346" y="357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15"/>
            <p:cNvSpPr/>
            <p:nvPr/>
          </p:nvSpPr>
          <p:spPr>
            <a:xfrm>
              <a:off x="4231175" y="3531850"/>
              <a:ext cx="208675" cy="208675"/>
            </a:xfrm>
            <a:custGeom>
              <a:rect b="b" l="l" r="r" t="t"/>
              <a:pathLst>
                <a:path extrusionOk="0" h="8347" w="8347">
                  <a:moveTo>
                    <a:pt x="8346" y="3572"/>
                  </a:moveTo>
                  <a:cubicBezTo>
                    <a:pt x="8346" y="6751"/>
                    <a:pt x="4501" y="8347"/>
                    <a:pt x="2250" y="6096"/>
                  </a:cubicBezTo>
                  <a:cubicBezTo>
                    <a:pt x="0" y="3846"/>
                    <a:pt x="1596" y="0"/>
                    <a:pt x="4775" y="0"/>
                  </a:cubicBezTo>
                  <a:cubicBezTo>
                    <a:pt x="6751" y="0"/>
                    <a:pt x="8346" y="1596"/>
                    <a:pt x="8346" y="3572"/>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15"/>
            <p:cNvSpPr/>
            <p:nvPr/>
          </p:nvSpPr>
          <p:spPr>
            <a:xfrm>
              <a:off x="4680325" y="3260675"/>
              <a:ext cx="163450" cy="163450"/>
            </a:xfrm>
            <a:custGeom>
              <a:rect b="b" l="l" r="r" t="t"/>
              <a:pathLst>
                <a:path extrusionOk="0" h="6538" w="6538">
                  <a:moveTo>
                    <a:pt x="6537" y="2799"/>
                  </a:moveTo>
                  <a:cubicBezTo>
                    <a:pt x="6537" y="5287"/>
                    <a:pt x="3525" y="6537"/>
                    <a:pt x="1763" y="4775"/>
                  </a:cubicBezTo>
                  <a:cubicBezTo>
                    <a:pt x="1" y="3013"/>
                    <a:pt x="1251" y="1"/>
                    <a:pt x="3739" y="1"/>
                  </a:cubicBezTo>
                  <a:cubicBezTo>
                    <a:pt x="5287" y="1"/>
                    <a:pt x="6537" y="1251"/>
                    <a:pt x="6537" y="279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15"/>
            <p:cNvSpPr/>
            <p:nvPr/>
          </p:nvSpPr>
          <p:spPr>
            <a:xfrm>
              <a:off x="5070550" y="3266350"/>
              <a:ext cx="165225" cy="165225"/>
            </a:xfrm>
            <a:custGeom>
              <a:rect b="b" l="l" r="r" t="t"/>
              <a:pathLst>
                <a:path extrusionOk="0" h="6609" w="6609">
                  <a:moveTo>
                    <a:pt x="6609" y="2822"/>
                  </a:moveTo>
                  <a:cubicBezTo>
                    <a:pt x="6609" y="5346"/>
                    <a:pt x="3561" y="6608"/>
                    <a:pt x="1775" y="4822"/>
                  </a:cubicBezTo>
                  <a:cubicBezTo>
                    <a:pt x="1" y="3036"/>
                    <a:pt x="1263" y="0"/>
                    <a:pt x="3775" y="0"/>
                  </a:cubicBezTo>
                  <a:cubicBezTo>
                    <a:pt x="5347" y="0"/>
                    <a:pt x="6609" y="1262"/>
                    <a:pt x="6609" y="2822"/>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15"/>
            <p:cNvSpPr/>
            <p:nvPr/>
          </p:nvSpPr>
          <p:spPr>
            <a:xfrm>
              <a:off x="4884525" y="3334800"/>
              <a:ext cx="219400" cy="219400"/>
            </a:xfrm>
            <a:custGeom>
              <a:rect b="b" l="l" r="r" t="t"/>
              <a:pathLst>
                <a:path extrusionOk="0" h="8776" w="8776">
                  <a:moveTo>
                    <a:pt x="8775" y="3763"/>
                  </a:moveTo>
                  <a:cubicBezTo>
                    <a:pt x="8775" y="7097"/>
                    <a:pt x="4727" y="8775"/>
                    <a:pt x="2370" y="6406"/>
                  </a:cubicBezTo>
                  <a:cubicBezTo>
                    <a:pt x="0" y="4049"/>
                    <a:pt x="1679" y="1"/>
                    <a:pt x="5025" y="1"/>
                  </a:cubicBezTo>
                  <a:cubicBezTo>
                    <a:pt x="7097" y="1"/>
                    <a:pt x="8775" y="1679"/>
                    <a:pt x="8775" y="376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15"/>
            <p:cNvSpPr/>
            <p:nvPr/>
          </p:nvSpPr>
          <p:spPr>
            <a:xfrm>
              <a:off x="4765450" y="3187175"/>
              <a:ext cx="219400" cy="219375"/>
            </a:xfrm>
            <a:custGeom>
              <a:rect b="b" l="l" r="r" t="t"/>
              <a:pathLst>
                <a:path extrusionOk="0" h="8775" w="8776">
                  <a:moveTo>
                    <a:pt x="8776" y="3751"/>
                  </a:moveTo>
                  <a:cubicBezTo>
                    <a:pt x="8776" y="7096"/>
                    <a:pt x="4728" y="8775"/>
                    <a:pt x="2370" y="6406"/>
                  </a:cubicBezTo>
                  <a:cubicBezTo>
                    <a:pt x="1" y="4036"/>
                    <a:pt x="1680" y="0"/>
                    <a:pt x="5025" y="0"/>
                  </a:cubicBezTo>
                  <a:cubicBezTo>
                    <a:pt x="7097" y="0"/>
                    <a:pt x="8776" y="1679"/>
                    <a:pt x="8776" y="3751"/>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15"/>
            <p:cNvSpPr/>
            <p:nvPr/>
          </p:nvSpPr>
          <p:spPr>
            <a:xfrm>
              <a:off x="4379400" y="3474100"/>
              <a:ext cx="219400" cy="219400"/>
            </a:xfrm>
            <a:custGeom>
              <a:rect b="b" l="l" r="r" t="t"/>
              <a:pathLst>
                <a:path extrusionOk="0" h="8776" w="8776">
                  <a:moveTo>
                    <a:pt x="8763" y="3763"/>
                  </a:moveTo>
                  <a:cubicBezTo>
                    <a:pt x="8775" y="7109"/>
                    <a:pt x="4727" y="8776"/>
                    <a:pt x="2358" y="6418"/>
                  </a:cubicBezTo>
                  <a:cubicBezTo>
                    <a:pt x="0" y="4049"/>
                    <a:pt x="1667" y="1"/>
                    <a:pt x="5025" y="13"/>
                  </a:cubicBezTo>
                  <a:cubicBezTo>
                    <a:pt x="7085" y="13"/>
                    <a:pt x="8763" y="1691"/>
                    <a:pt x="8763" y="3763"/>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15"/>
            <p:cNvSpPr/>
            <p:nvPr/>
          </p:nvSpPr>
          <p:spPr>
            <a:xfrm>
              <a:off x="5591750" y="3284200"/>
              <a:ext cx="262275" cy="262250"/>
            </a:xfrm>
            <a:custGeom>
              <a:rect b="b" l="l" r="r" t="t"/>
              <a:pathLst>
                <a:path extrusionOk="0" h="10490" w="10491">
                  <a:moveTo>
                    <a:pt x="10490" y="5049"/>
                  </a:moveTo>
                  <a:cubicBezTo>
                    <a:pt x="10490" y="7085"/>
                    <a:pt x="9264" y="8930"/>
                    <a:pt x="7371" y="9716"/>
                  </a:cubicBezTo>
                  <a:cubicBezTo>
                    <a:pt x="5489" y="10490"/>
                    <a:pt x="3322" y="10061"/>
                    <a:pt x="1870" y="8621"/>
                  </a:cubicBezTo>
                  <a:cubicBezTo>
                    <a:pt x="429" y="7168"/>
                    <a:pt x="1" y="5001"/>
                    <a:pt x="775" y="3108"/>
                  </a:cubicBezTo>
                  <a:cubicBezTo>
                    <a:pt x="1560" y="1227"/>
                    <a:pt x="3406" y="1"/>
                    <a:pt x="5442" y="1"/>
                  </a:cubicBezTo>
                  <a:cubicBezTo>
                    <a:pt x="8228" y="1"/>
                    <a:pt x="10490" y="2263"/>
                    <a:pt x="10490" y="504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15"/>
            <p:cNvSpPr/>
            <p:nvPr/>
          </p:nvSpPr>
          <p:spPr>
            <a:xfrm>
              <a:off x="5962325" y="3583050"/>
              <a:ext cx="262575" cy="262550"/>
            </a:xfrm>
            <a:custGeom>
              <a:rect b="b" l="l" r="r" t="t"/>
              <a:pathLst>
                <a:path extrusionOk="0" h="10502" w="10503">
                  <a:moveTo>
                    <a:pt x="10502" y="5061"/>
                  </a:moveTo>
                  <a:cubicBezTo>
                    <a:pt x="10502" y="7096"/>
                    <a:pt x="9264" y="8942"/>
                    <a:pt x="7383" y="9716"/>
                  </a:cubicBezTo>
                  <a:cubicBezTo>
                    <a:pt x="5490" y="10502"/>
                    <a:pt x="3323" y="10073"/>
                    <a:pt x="1870" y="8632"/>
                  </a:cubicBezTo>
                  <a:cubicBezTo>
                    <a:pt x="430" y="7180"/>
                    <a:pt x="1" y="5013"/>
                    <a:pt x="787" y="3120"/>
                  </a:cubicBezTo>
                  <a:cubicBezTo>
                    <a:pt x="1561" y="1239"/>
                    <a:pt x="3406" y="0"/>
                    <a:pt x="5454" y="12"/>
                  </a:cubicBezTo>
                  <a:cubicBezTo>
                    <a:pt x="8240" y="12"/>
                    <a:pt x="10490" y="2263"/>
                    <a:pt x="10502" y="5061"/>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15"/>
            <p:cNvSpPr/>
            <p:nvPr/>
          </p:nvSpPr>
          <p:spPr>
            <a:xfrm>
              <a:off x="4318675" y="3103525"/>
              <a:ext cx="262250" cy="262550"/>
            </a:xfrm>
            <a:custGeom>
              <a:rect b="b" l="l" r="r" t="t"/>
              <a:pathLst>
                <a:path extrusionOk="0" h="10502" w="10490">
                  <a:moveTo>
                    <a:pt x="10490" y="5061"/>
                  </a:moveTo>
                  <a:cubicBezTo>
                    <a:pt x="10490" y="7097"/>
                    <a:pt x="9264" y="8942"/>
                    <a:pt x="7371" y="9716"/>
                  </a:cubicBezTo>
                  <a:cubicBezTo>
                    <a:pt x="5489" y="10502"/>
                    <a:pt x="3311" y="10073"/>
                    <a:pt x="1870" y="8621"/>
                  </a:cubicBezTo>
                  <a:cubicBezTo>
                    <a:pt x="429" y="7180"/>
                    <a:pt x="1" y="5013"/>
                    <a:pt x="775" y="3120"/>
                  </a:cubicBezTo>
                  <a:cubicBezTo>
                    <a:pt x="1560" y="1239"/>
                    <a:pt x="3406" y="0"/>
                    <a:pt x="5442" y="0"/>
                  </a:cubicBezTo>
                  <a:cubicBezTo>
                    <a:pt x="8228" y="0"/>
                    <a:pt x="10490" y="2263"/>
                    <a:pt x="10490" y="506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15"/>
            <p:cNvSpPr/>
            <p:nvPr/>
          </p:nvSpPr>
          <p:spPr>
            <a:xfrm>
              <a:off x="4409175" y="3300575"/>
              <a:ext cx="167000" cy="167000"/>
            </a:xfrm>
            <a:custGeom>
              <a:rect b="b" l="l" r="r" t="t"/>
              <a:pathLst>
                <a:path extrusionOk="0" h="6680" w="6680">
                  <a:moveTo>
                    <a:pt x="6680" y="2858"/>
                  </a:moveTo>
                  <a:cubicBezTo>
                    <a:pt x="6680" y="5406"/>
                    <a:pt x="3608" y="6680"/>
                    <a:pt x="1798" y="4870"/>
                  </a:cubicBezTo>
                  <a:cubicBezTo>
                    <a:pt x="0" y="3072"/>
                    <a:pt x="1286" y="0"/>
                    <a:pt x="3834" y="0"/>
                  </a:cubicBezTo>
                  <a:cubicBezTo>
                    <a:pt x="5406" y="0"/>
                    <a:pt x="6680" y="1274"/>
                    <a:pt x="6680" y="2858"/>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15"/>
            <p:cNvSpPr/>
            <p:nvPr/>
          </p:nvSpPr>
          <p:spPr>
            <a:xfrm>
              <a:off x="4300225" y="3297300"/>
              <a:ext cx="167000" cy="167000"/>
            </a:xfrm>
            <a:custGeom>
              <a:rect b="b" l="l" r="r" t="t"/>
              <a:pathLst>
                <a:path extrusionOk="0" h="6680" w="6680">
                  <a:moveTo>
                    <a:pt x="6680" y="2858"/>
                  </a:moveTo>
                  <a:cubicBezTo>
                    <a:pt x="6680" y="5406"/>
                    <a:pt x="3608" y="6680"/>
                    <a:pt x="1798" y="4870"/>
                  </a:cubicBezTo>
                  <a:cubicBezTo>
                    <a:pt x="0" y="3072"/>
                    <a:pt x="1274" y="0"/>
                    <a:pt x="3822" y="0"/>
                  </a:cubicBezTo>
                  <a:cubicBezTo>
                    <a:pt x="5406" y="0"/>
                    <a:pt x="6680" y="1274"/>
                    <a:pt x="6680" y="2858"/>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15"/>
            <p:cNvSpPr/>
            <p:nvPr/>
          </p:nvSpPr>
          <p:spPr>
            <a:xfrm>
              <a:off x="4571400" y="3428575"/>
              <a:ext cx="194675" cy="194375"/>
            </a:xfrm>
            <a:custGeom>
              <a:rect b="b" l="l" r="r" t="t"/>
              <a:pathLst>
                <a:path extrusionOk="0" h="7775" w="7787">
                  <a:moveTo>
                    <a:pt x="7787" y="3322"/>
                  </a:moveTo>
                  <a:cubicBezTo>
                    <a:pt x="7787" y="6287"/>
                    <a:pt x="4203" y="7775"/>
                    <a:pt x="2096" y="5679"/>
                  </a:cubicBezTo>
                  <a:cubicBezTo>
                    <a:pt x="0" y="3584"/>
                    <a:pt x="1488" y="0"/>
                    <a:pt x="4453" y="0"/>
                  </a:cubicBezTo>
                  <a:cubicBezTo>
                    <a:pt x="6298" y="0"/>
                    <a:pt x="7787" y="1488"/>
                    <a:pt x="7787" y="3322"/>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15"/>
            <p:cNvSpPr/>
            <p:nvPr/>
          </p:nvSpPr>
          <p:spPr>
            <a:xfrm>
              <a:off x="4514825" y="3164850"/>
              <a:ext cx="194700" cy="194375"/>
            </a:xfrm>
            <a:custGeom>
              <a:rect b="b" l="l" r="r" t="t"/>
              <a:pathLst>
                <a:path extrusionOk="0" h="7775" w="7788">
                  <a:moveTo>
                    <a:pt x="7788" y="3334"/>
                  </a:moveTo>
                  <a:cubicBezTo>
                    <a:pt x="7788" y="6299"/>
                    <a:pt x="4204" y="7775"/>
                    <a:pt x="2108" y="5679"/>
                  </a:cubicBezTo>
                  <a:cubicBezTo>
                    <a:pt x="1" y="3584"/>
                    <a:pt x="1489" y="0"/>
                    <a:pt x="4466" y="0"/>
                  </a:cubicBezTo>
                  <a:cubicBezTo>
                    <a:pt x="6299" y="0"/>
                    <a:pt x="7788" y="1488"/>
                    <a:pt x="7788" y="3334"/>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15"/>
            <p:cNvSpPr/>
            <p:nvPr/>
          </p:nvSpPr>
          <p:spPr>
            <a:xfrm>
              <a:off x="4699975" y="3280325"/>
              <a:ext cx="194400" cy="194400"/>
            </a:xfrm>
            <a:custGeom>
              <a:rect b="b" l="l" r="r" t="t"/>
              <a:pathLst>
                <a:path extrusionOk="0" h="7776" w="7776">
                  <a:moveTo>
                    <a:pt x="7775" y="3323"/>
                  </a:moveTo>
                  <a:cubicBezTo>
                    <a:pt x="7775" y="6287"/>
                    <a:pt x="4192" y="7776"/>
                    <a:pt x="2096" y="5680"/>
                  </a:cubicBezTo>
                  <a:cubicBezTo>
                    <a:pt x="1" y="3585"/>
                    <a:pt x="1489" y="1"/>
                    <a:pt x="4453" y="1"/>
                  </a:cubicBezTo>
                  <a:cubicBezTo>
                    <a:pt x="6287" y="1"/>
                    <a:pt x="7775" y="1489"/>
                    <a:pt x="7775" y="3323"/>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15"/>
            <p:cNvSpPr/>
            <p:nvPr/>
          </p:nvSpPr>
          <p:spPr>
            <a:xfrm>
              <a:off x="4737475" y="3579775"/>
              <a:ext cx="222675" cy="222675"/>
            </a:xfrm>
            <a:custGeom>
              <a:rect b="b" l="l" r="r" t="t"/>
              <a:pathLst>
                <a:path extrusionOk="0" h="8907" w="8907">
                  <a:moveTo>
                    <a:pt x="8907" y="3810"/>
                  </a:moveTo>
                  <a:cubicBezTo>
                    <a:pt x="8907" y="7204"/>
                    <a:pt x="4799" y="8906"/>
                    <a:pt x="2406" y="6501"/>
                  </a:cubicBezTo>
                  <a:cubicBezTo>
                    <a:pt x="1" y="4096"/>
                    <a:pt x="1703" y="0"/>
                    <a:pt x="5097" y="0"/>
                  </a:cubicBezTo>
                  <a:cubicBezTo>
                    <a:pt x="7204" y="0"/>
                    <a:pt x="8907" y="1703"/>
                    <a:pt x="8907" y="381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15"/>
            <p:cNvSpPr/>
            <p:nvPr/>
          </p:nvSpPr>
          <p:spPr>
            <a:xfrm>
              <a:off x="4923225" y="3497325"/>
              <a:ext cx="222675" cy="222675"/>
            </a:xfrm>
            <a:custGeom>
              <a:rect b="b" l="l" r="r" t="t"/>
              <a:pathLst>
                <a:path extrusionOk="0" h="8907" w="8907">
                  <a:moveTo>
                    <a:pt x="8906" y="3810"/>
                  </a:moveTo>
                  <a:cubicBezTo>
                    <a:pt x="8906" y="7204"/>
                    <a:pt x="4798" y="8906"/>
                    <a:pt x="2405" y="6513"/>
                  </a:cubicBezTo>
                  <a:cubicBezTo>
                    <a:pt x="0" y="4108"/>
                    <a:pt x="1703" y="0"/>
                    <a:pt x="5096" y="0"/>
                  </a:cubicBezTo>
                  <a:cubicBezTo>
                    <a:pt x="7203" y="0"/>
                    <a:pt x="8906" y="1715"/>
                    <a:pt x="8906" y="381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15"/>
            <p:cNvSpPr/>
            <p:nvPr/>
          </p:nvSpPr>
          <p:spPr>
            <a:xfrm>
              <a:off x="5247675" y="3519350"/>
              <a:ext cx="222650" cy="222675"/>
            </a:xfrm>
            <a:custGeom>
              <a:rect b="b" l="l" r="r" t="t"/>
              <a:pathLst>
                <a:path extrusionOk="0" h="8907" w="8906">
                  <a:moveTo>
                    <a:pt x="8906" y="3810"/>
                  </a:moveTo>
                  <a:cubicBezTo>
                    <a:pt x="8906" y="7204"/>
                    <a:pt x="4810" y="8906"/>
                    <a:pt x="2405" y="6501"/>
                  </a:cubicBezTo>
                  <a:cubicBezTo>
                    <a:pt x="0" y="4096"/>
                    <a:pt x="1703" y="0"/>
                    <a:pt x="5108" y="0"/>
                  </a:cubicBezTo>
                  <a:cubicBezTo>
                    <a:pt x="7203" y="0"/>
                    <a:pt x="8906" y="1703"/>
                    <a:pt x="8906" y="381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15"/>
            <p:cNvSpPr/>
            <p:nvPr/>
          </p:nvSpPr>
          <p:spPr>
            <a:xfrm>
              <a:off x="5078000" y="3470525"/>
              <a:ext cx="222675" cy="222675"/>
            </a:xfrm>
            <a:custGeom>
              <a:rect b="b" l="l" r="r" t="t"/>
              <a:pathLst>
                <a:path extrusionOk="0" h="8907" w="8907">
                  <a:moveTo>
                    <a:pt x="8906" y="3811"/>
                  </a:moveTo>
                  <a:cubicBezTo>
                    <a:pt x="8906" y="7204"/>
                    <a:pt x="4811" y="8907"/>
                    <a:pt x="2406" y="6514"/>
                  </a:cubicBezTo>
                  <a:cubicBezTo>
                    <a:pt x="0" y="4108"/>
                    <a:pt x="1703" y="1"/>
                    <a:pt x="5096" y="1"/>
                  </a:cubicBezTo>
                  <a:cubicBezTo>
                    <a:pt x="7204" y="1"/>
                    <a:pt x="8906" y="1703"/>
                    <a:pt x="8906" y="381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15"/>
            <p:cNvSpPr/>
            <p:nvPr/>
          </p:nvSpPr>
          <p:spPr>
            <a:xfrm>
              <a:off x="5033950" y="3669375"/>
              <a:ext cx="222675" cy="222675"/>
            </a:xfrm>
            <a:custGeom>
              <a:rect b="b" l="l" r="r" t="t"/>
              <a:pathLst>
                <a:path extrusionOk="0" h="8907" w="8907">
                  <a:moveTo>
                    <a:pt x="8906" y="3810"/>
                  </a:moveTo>
                  <a:cubicBezTo>
                    <a:pt x="8906" y="7203"/>
                    <a:pt x="4799" y="8906"/>
                    <a:pt x="2393" y="6513"/>
                  </a:cubicBezTo>
                  <a:cubicBezTo>
                    <a:pt x="0" y="4108"/>
                    <a:pt x="1691" y="0"/>
                    <a:pt x="5096" y="0"/>
                  </a:cubicBezTo>
                  <a:cubicBezTo>
                    <a:pt x="7192" y="0"/>
                    <a:pt x="8894" y="1703"/>
                    <a:pt x="8906" y="381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15"/>
            <p:cNvSpPr/>
            <p:nvPr/>
          </p:nvSpPr>
          <p:spPr>
            <a:xfrm>
              <a:off x="4865175" y="3702700"/>
              <a:ext cx="117000" cy="117000"/>
            </a:xfrm>
            <a:custGeom>
              <a:rect b="b" l="l" r="r" t="t"/>
              <a:pathLst>
                <a:path extrusionOk="0" h="4680" w="4680">
                  <a:moveTo>
                    <a:pt x="4680" y="2001"/>
                  </a:moveTo>
                  <a:cubicBezTo>
                    <a:pt x="4680" y="3787"/>
                    <a:pt x="2525" y="4680"/>
                    <a:pt x="1263" y="3418"/>
                  </a:cubicBezTo>
                  <a:cubicBezTo>
                    <a:pt x="0" y="2156"/>
                    <a:pt x="893" y="1"/>
                    <a:pt x="2679" y="1"/>
                  </a:cubicBezTo>
                  <a:cubicBezTo>
                    <a:pt x="3787" y="1"/>
                    <a:pt x="4680" y="894"/>
                    <a:pt x="4680" y="200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15"/>
            <p:cNvSpPr/>
            <p:nvPr/>
          </p:nvSpPr>
          <p:spPr>
            <a:xfrm>
              <a:off x="4983650" y="3750325"/>
              <a:ext cx="117000" cy="117000"/>
            </a:xfrm>
            <a:custGeom>
              <a:rect b="b" l="l" r="r" t="t"/>
              <a:pathLst>
                <a:path extrusionOk="0" h="4680" w="4680">
                  <a:moveTo>
                    <a:pt x="4679" y="2013"/>
                  </a:moveTo>
                  <a:cubicBezTo>
                    <a:pt x="4679" y="3787"/>
                    <a:pt x="2524" y="4680"/>
                    <a:pt x="1262" y="3418"/>
                  </a:cubicBezTo>
                  <a:cubicBezTo>
                    <a:pt x="0" y="2156"/>
                    <a:pt x="893" y="1"/>
                    <a:pt x="2679" y="1"/>
                  </a:cubicBezTo>
                  <a:cubicBezTo>
                    <a:pt x="3786" y="1"/>
                    <a:pt x="4679" y="906"/>
                    <a:pt x="4679" y="2013"/>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15"/>
            <p:cNvSpPr/>
            <p:nvPr/>
          </p:nvSpPr>
          <p:spPr>
            <a:xfrm>
              <a:off x="5324150" y="3714900"/>
              <a:ext cx="146475" cy="146175"/>
            </a:xfrm>
            <a:custGeom>
              <a:rect b="b" l="l" r="r" t="t"/>
              <a:pathLst>
                <a:path extrusionOk="0" h="5847" w="5859">
                  <a:moveTo>
                    <a:pt x="5859" y="2501"/>
                  </a:moveTo>
                  <a:cubicBezTo>
                    <a:pt x="5847" y="4728"/>
                    <a:pt x="3156" y="5847"/>
                    <a:pt x="1573" y="4275"/>
                  </a:cubicBezTo>
                  <a:cubicBezTo>
                    <a:pt x="1" y="2692"/>
                    <a:pt x="1120" y="1"/>
                    <a:pt x="3347" y="1"/>
                  </a:cubicBezTo>
                  <a:cubicBezTo>
                    <a:pt x="4728" y="1"/>
                    <a:pt x="5859" y="1120"/>
                    <a:pt x="5859" y="2501"/>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15"/>
            <p:cNvSpPr/>
            <p:nvPr/>
          </p:nvSpPr>
          <p:spPr>
            <a:xfrm>
              <a:off x="5566750" y="3614300"/>
              <a:ext cx="146175" cy="146475"/>
            </a:xfrm>
            <a:custGeom>
              <a:rect b="b" l="l" r="r" t="t"/>
              <a:pathLst>
                <a:path extrusionOk="0" h="5859" w="5847">
                  <a:moveTo>
                    <a:pt x="5846" y="2513"/>
                  </a:moveTo>
                  <a:cubicBezTo>
                    <a:pt x="5846" y="4739"/>
                    <a:pt x="3156" y="5858"/>
                    <a:pt x="1572" y="4287"/>
                  </a:cubicBezTo>
                  <a:cubicBezTo>
                    <a:pt x="1" y="2703"/>
                    <a:pt x="1120" y="12"/>
                    <a:pt x="3346" y="1"/>
                  </a:cubicBezTo>
                  <a:cubicBezTo>
                    <a:pt x="4727" y="1"/>
                    <a:pt x="5846" y="1132"/>
                    <a:pt x="5846" y="2513"/>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15"/>
            <p:cNvSpPr/>
            <p:nvPr/>
          </p:nvSpPr>
          <p:spPr>
            <a:xfrm>
              <a:off x="4705625" y="3399700"/>
              <a:ext cx="262575" cy="262550"/>
            </a:xfrm>
            <a:custGeom>
              <a:rect b="b" l="l" r="r" t="t"/>
              <a:pathLst>
                <a:path extrusionOk="0" h="10502" w="10503">
                  <a:moveTo>
                    <a:pt x="10502" y="5060"/>
                  </a:moveTo>
                  <a:cubicBezTo>
                    <a:pt x="10490" y="7096"/>
                    <a:pt x="9264" y="8942"/>
                    <a:pt x="7383" y="9716"/>
                  </a:cubicBezTo>
                  <a:cubicBezTo>
                    <a:pt x="5490" y="10501"/>
                    <a:pt x="3323" y="10073"/>
                    <a:pt x="1870" y="8620"/>
                  </a:cubicBezTo>
                  <a:cubicBezTo>
                    <a:pt x="429" y="7180"/>
                    <a:pt x="1" y="5013"/>
                    <a:pt x="787" y="3120"/>
                  </a:cubicBezTo>
                  <a:cubicBezTo>
                    <a:pt x="1560" y="1238"/>
                    <a:pt x="3406" y="0"/>
                    <a:pt x="5454" y="0"/>
                  </a:cubicBezTo>
                  <a:cubicBezTo>
                    <a:pt x="8240" y="0"/>
                    <a:pt x="10502" y="2262"/>
                    <a:pt x="10502" y="506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15"/>
            <p:cNvSpPr/>
            <p:nvPr/>
          </p:nvSpPr>
          <p:spPr>
            <a:xfrm>
              <a:off x="4902675" y="3550900"/>
              <a:ext cx="262275" cy="262250"/>
            </a:xfrm>
            <a:custGeom>
              <a:rect b="b" l="l" r="r" t="t"/>
              <a:pathLst>
                <a:path extrusionOk="0" h="10490" w="10491">
                  <a:moveTo>
                    <a:pt x="10490" y="5049"/>
                  </a:moveTo>
                  <a:cubicBezTo>
                    <a:pt x="10490" y="7085"/>
                    <a:pt x="9264" y="8930"/>
                    <a:pt x="7371" y="9716"/>
                  </a:cubicBezTo>
                  <a:cubicBezTo>
                    <a:pt x="5489" y="10490"/>
                    <a:pt x="3323" y="10061"/>
                    <a:pt x="1870" y="8621"/>
                  </a:cubicBezTo>
                  <a:cubicBezTo>
                    <a:pt x="429" y="7168"/>
                    <a:pt x="1" y="5001"/>
                    <a:pt x="775" y="3120"/>
                  </a:cubicBezTo>
                  <a:cubicBezTo>
                    <a:pt x="1560" y="1227"/>
                    <a:pt x="3406" y="0"/>
                    <a:pt x="5442" y="0"/>
                  </a:cubicBezTo>
                  <a:cubicBezTo>
                    <a:pt x="8228" y="0"/>
                    <a:pt x="10490" y="2263"/>
                    <a:pt x="10490" y="5049"/>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15"/>
            <p:cNvSpPr/>
            <p:nvPr/>
          </p:nvSpPr>
          <p:spPr>
            <a:xfrm>
              <a:off x="5145275" y="3589600"/>
              <a:ext cx="262250" cy="262250"/>
            </a:xfrm>
            <a:custGeom>
              <a:rect b="b" l="l" r="r" t="t"/>
              <a:pathLst>
                <a:path extrusionOk="0" h="10490" w="10490">
                  <a:moveTo>
                    <a:pt x="10490" y="5049"/>
                  </a:moveTo>
                  <a:cubicBezTo>
                    <a:pt x="10490" y="7085"/>
                    <a:pt x="9263" y="8930"/>
                    <a:pt x="7370" y="9716"/>
                  </a:cubicBezTo>
                  <a:cubicBezTo>
                    <a:pt x="5489" y="10490"/>
                    <a:pt x="3322" y="10061"/>
                    <a:pt x="1870" y="8620"/>
                  </a:cubicBezTo>
                  <a:cubicBezTo>
                    <a:pt x="429" y="7180"/>
                    <a:pt x="0" y="5001"/>
                    <a:pt x="774" y="3120"/>
                  </a:cubicBezTo>
                  <a:cubicBezTo>
                    <a:pt x="1560" y="1227"/>
                    <a:pt x="3405" y="0"/>
                    <a:pt x="5441" y="0"/>
                  </a:cubicBezTo>
                  <a:cubicBezTo>
                    <a:pt x="8227" y="0"/>
                    <a:pt x="10490" y="2262"/>
                    <a:pt x="10490" y="5049"/>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115"/>
            <p:cNvSpPr/>
            <p:nvPr/>
          </p:nvSpPr>
          <p:spPr>
            <a:xfrm>
              <a:off x="5385475" y="3545550"/>
              <a:ext cx="262250" cy="262550"/>
            </a:xfrm>
            <a:custGeom>
              <a:rect b="b" l="l" r="r" t="t"/>
              <a:pathLst>
                <a:path extrusionOk="0" h="10502" w="10490">
                  <a:moveTo>
                    <a:pt x="10490" y="5060"/>
                  </a:moveTo>
                  <a:cubicBezTo>
                    <a:pt x="10490" y="7096"/>
                    <a:pt x="9264" y="8942"/>
                    <a:pt x="7371" y="9716"/>
                  </a:cubicBezTo>
                  <a:cubicBezTo>
                    <a:pt x="5489" y="10501"/>
                    <a:pt x="3311" y="10073"/>
                    <a:pt x="1870" y="8620"/>
                  </a:cubicBezTo>
                  <a:cubicBezTo>
                    <a:pt x="429" y="7180"/>
                    <a:pt x="1" y="5013"/>
                    <a:pt x="775" y="3120"/>
                  </a:cubicBezTo>
                  <a:cubicBezTo>
                    <a:pt x="1560" y="1238"/>
                    <a:pt x="3394" y="12"/>
                    <a:pt x="5442" y="12"/>
                  </a:cubicBezTo>
                  <a:cubicBezTo>
                    <a:pt x="8228" y="0"/>
                    <a:pt x="10490" y="2262"/>
                    <a:pt x="10490" y="5060"/>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15"/>
            <p:cNvSpPr/>
            <p:nvPr/>
          </p:nvSpPr>
          <p:spPr>
            <a:xfrm>
              <a:off x="4517500" y="3234800"/>
              <a:ext cx="262575" cy="262550"/>
            </a:xfrm>
            <a:custGeom>
              <a:rect b="b" l="l" r="r" t="t"/>
              <a:pathLst>
                <a:path extrusionOk="0" h="10502" w="10503">
                  <a:moveTo>
                    <a:pt x="10490" y="5048"/>
                  </a:moveTo>
                  <a:cubicBezTo>
                    <a:pt x="10490" y="7096"/>
                    <a:pt x="9264" y="8942"/>
                    <a:pt x="7383" y="9716"/>
                  </a:cubicBezTo>
                  <a:cubicBezTo>
                    <a:pt x="5490" y="10501"/>
                    <a:pt x="3323" y="10073"/>
                    <a:pt x="1870" y="8620"/>
                  </a:cubicBezTo>
                  <a:cubicBezTo>
                    <a:pt x="430" y="7180"/>
                    <a:pt x="1" y="5001"/>
                    <a:pt x="775" y="3120"/>
                  </a:cubicBezTo>
                  <a:cubicBezTo>
                    <a:pt x="1561" y="1226"/>
                    <a:pt x="3406" y="0"/>
                    <a:pt x="5454" y="0"/>
                  </a:cubicBezTo>
                  <a:cubicBezTo>
                    <a:pt x="8240" y="0"/>
                    <a:pt x="10502" y="2262"/>
                    <a:pt x="10490" y="5048"/>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15"/>
            <p:cNvSpPr/>
            <p:nvPr/>
          </p:nvSpPr>
          <p:spPr>
            <a:xfrm>
              <a:off x="5758750" y="3464575"/>
              <a:ext cx="262550" cy="262275"/>
            </a:xfrm>
            <a:custGeom>
              <a:rect b="b" l="l" r="r" t="t"/>
              <a:pathLst>
                <a:path extrusionOk="0" h="10491" w="10502">
                  <a:moveTo>
                    <a:pt x="10501" y="5049"/>
                  </a:moveTo>
                  <a:cubicBezTo>
                    <a:pt x="10501" y="7085"/>
                    <a:pt x="9263" y="8930"/>
                    <a:pt x="7382" y="9716"/>
                  </a:cubicBezTo>
                  <a:cubicBezTo>
                    <a:pt x="5489" y="10490"/>
                    <a:pt x="3322" y="10061"/>
                    <a:pt x="1881" y="8621"/>
                  </a:cubicBezTo>
                  <a:cubicBezTo>
                    <a:pt x="429" y="7180"/>
                    <a:pt x="0" y="5001"/>
                    <a:pt x="786" y="3120"/>
                  </a:cubicBezTo>
                  <a:cubicBezTo>
                    <a:pt x="1560" y="1227"/>
                    <a:pt x="3405" y="1"/>
                    <a:pt x="5453" y="1"/>
                  </a:cubicBezTo>
                  <a:cubicBezTo>
                    <a:pt x="8239" y="1"/>
                    <a:pt x="10501" y="2263"/>
                    <a:pt x="10501" y="5049"/>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15"/>
            <p:cNvSpPr/>
            <p:nvPr/>
          </p:nvSpPr>
          <p:spPr>
            <a:xfrm>
              <a:off x="4650275" y="3565175"/>
              <a:ext cx="141400" cy="141125"/>
            </a:xfrm>
            <a:custGeom>
              <a:rect b="b" l="l" r="r" t="t"/>
              <a:pathLst>
                <a:path extrusionOk="0" h="5645" w="5656">
                  <a:moveTo>
                    <a:pt x="5656" y="2418"/>
                  </a:moveTo>
                  <a:cubicBezTo>
                    <a:pt x="5656" y="4573"/>
                    <a:pt x="3048" y="5645"/>
                    <a:pt x="1524" y="4121"/>
                  </a:cubicBezTo>
                  <a:cubicBezTo>
                    <a:pt x="0" y="2597"/>
                    <a:pt x="1084" y="1"/>
                    <a:pt x="3239" y="1"/>
                  </a:cubicBezTo>
                  <a:cubicBezTo>
                    <a:pt x="4572" y="1"/>
                    <a:pt x="5656" y="1084"/>
                    <a:pt x="5656" y="2418"/>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15"/>
            <p:cNvSpPr/>
            <p:nvPr/>
          </p:nvSpPr>
          <p:spPr>
            <a:xfrm>
              <a:off x="4410050" y="3183900"/>
              <a:ext cx="141425" cy="141100"/>
            </a:xfrm>
            <a:custGeom>
              <a:rect b="b" l="l" r="r" t="t"/>
              <a:pathLst>
                <a:path extrusionOk="0" h="5644" w="5657">
                  <a:moveTo>
                    <a:pt x="5656" y="2417"/>
                  </a:moveTo>
                  <a:cubicBezTo>
                    <a:pt x="5644" y="4572"/>
                    <a:pt x="3049" y="5644"/>
                    <a:pt x="1525" y="4120"/>
                  </a:cubicBezTo>
                  <a:cubicBezTo>
                    <a:pt x="1" y="2596"/>
                    <a:pt x="1084" y="0"/>
                    <a:pt x="3239" y="0"/>
                  </a:cubicBezTo>
                  <a:cubicBezTo>
                    <a:pt x="4573" y="0"/>
                    <a:pt x="5656" y="1084"/>
                    <a:pt x="5656" y="2417"/>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15"/>
            <p:cNvSpPr/>
            <p:nvPr/>
          </p:nvSpPr>
          <p:spPr>
            <a:xfrm>
              <a:off x="4487750" y="3402975"/>
              <a:ext cx="141400" cy="141400"/>
            </a:xfrm>
            <a:custGeom>
              <a:rect b="b" l="l" r="r" t="t"/>
              <a:pathLst>
                <a:path extrusionOk="0" h="5656" w="5656">
                  <a:moveTo>
                    <a:pt x="5656" y="2417"/>
                  </a:moveTo>
                  <a:cubicBezTo>
                    <a:pt x="5656" y="4572"/>
                    <a:pt x="3048" y="5656"/>
                    <a:pt x="1524" y="4132"/>
                  </a:cubicBezTo>
                  <a:cubicBezTo>
                    <a:pt x="0" y="2608"/>
                    <a:pt x="1084" y="0"/>
                    <a:pt x="3239" y="0"/>
                  </a:cubicBezTo>
                  <a:cubicBezTo>
                    <a:pt x="4572" y="0"/>
                    <a:pt x="5656" y="1084"/>
                    <a:pt x="5656" y="2417"/>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15"/>
            <p:cNvSpPr/>
            <p:nvPr/>
          </p:nvSpPr>
          <p:spPr>
            <a:xfrm>
              <a:off x="4879450" y="3495250"/>
              <a:ext cx="141425" cy="141400"/>
            </a:xfrm>
            <a:custGeom>
              <a:rect b="b" l="l" r="r" t="t"/>
              <a:pathLst>
                <a:path extrusionOk="0" h="5656" w="5657">
                  <a:moveTo>
                    <a:pt x="5656" y="2417"/>
                  </a:moveTo>
                  <a:cubicBezTo>
                    <a:pt x="5656" y="4572"/>
                    <a:pt x="3049" y="5655"/>
                    <a:pt x="1525" y="4131"/>
                  </a:cubicBezTo>
                  <a:cubicBezTo>
                    <a:pt x="1" y="2607"/>
                    <a:pt x="1084" y="0"/>
                    <a:pt x="3239" y="0"/>
                  </a:cubicBezTo>
                  <a:cubicBezTo>
                    <a:pt x="4573" y="0"/>
                    <a:pt x="5656" y="1083"/>
                    <a:pt x="5656" y="2417"/>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15"/>
            <p:cNvSpPr/>
            <p:nvPr/>
          </p:nvSpPr>
          <p:spPr>
            <a:xfrm>
              <a:off x="5063425" y="3573225"/>
              <a:ext cx="173850" cy="173850"/>
            </a:xfrm>
            <a:custGeom>
              <a:rect b="b" l="l" r="r" t="t"/>
              <a:pathLst>
                <a:path extrusionOk="0" h="6954" w="6954">
                  <a:moveTo>
                    <a:pt x="6953" y="2977"/>
                  </a:moveTo>
                  <a:cubicBezTo>
                    <a:pt x="6953" y="5632"/>
                    <a:pt x="3751" y="6954"/>
                    <a:pt x="1869" y="5084"/>
                  </a:cubicBezTo>
                  <a:cubicBezTo>
                    <a:pt x="0" y="3203"/>
                    <a:pt x="1322" y="0"/>
                    <a:pt x="3977" y="0"/>
                  </a:cubicBezTo>
                  <a:cubicBezTo>
                    <a:pt x="5620" y="0"/>
                    <a:pt x="6953" y="1334"/>
                    <a:pt x="6953" y="2977"/>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15"/>
            <p:cNvSpPr/>
            <p:nvPr/>
          </p:nvSpPr>
          <p:spPr>
            <a:xfrm>
              <a:off x="5480425" y="3501200"/>
              <a:ext cx="173850" cy="173850"/>
            </a:xfrm>
            <a:custGeom>
              <a:rect b="b" l="l" r="r" t="t"/>
              <a:pathLst>
                <a:path extrusionOk="0" h="6954" w="6954">
                  <a:moveTo>
                    <a:pt x="6954" y="2977"/>
                  </a:moveTo>
                  <a:cubicBezTo>
                    <a:pt x="6954" y="5620"/>
                    <a:pt x="3751" y="6953"/>
                    <a:pt x="1870" y="5072"/>
                  </a:cubicBezTo>
                  <a:cubicBezTo>
                    <a:pt x="1" y="3203"/>
                    <a:pt x="1322" y="0"/>
                    <a:pt x="3977" y="0"/>
                  </a:cubicBezTo>
                  <a:cubicBezTo>
                    <a:pt x="5620" y="0"/>
                    <a:pt x="6954" y="1322"/>
                    <a:pt x="6954" y="2977"/>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15"/>
            <p:cNvSpPr/>
            <p:nvPr/>
          </p:nvSpPr>
          <p:spPr>
            <a:xfrm>
              <a:off x="5956975" y="3057375"/>
              <a:ext cx="173850" cy="173875"/>
            </a:xfrm>
            <a:custGeom>
              <a:rect b="b" l="l" r="r" t="t"/>
              <a:pathLst>
                <a:path extrusionOk="0" h="6955" w="6954">
                  <a:moveTo>
                    <a:pt x="6954" y="2978"/>
                  </a:moveTo>
                  <a:cubicBezTo>
                    <a:pt x="6954" y="5621"/>
                    <a:pt x="3751" y="6954"/>
                    <a:pt x="1870" y="5085"/>
                  </a:cubicBezTo>
                  <a:cubicBezTo>
                    <a:pt x="1" y="3204"/>
                    <a:pt x="1322" y="1"/>
                    <a:pt x="3977" y="1"/>
                  </a:cubicBezTo>
                  <a:cubicBezTo>
                    <a:pt x="5620" y="1"/>
                    <a:pt x="6954" y="1334"/>
                    <a:pt x="6954" y="2978"/>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15"/>
            <p:cNvSpPr/>
            <p:nvPr/>
          </p:nvSpPr>
          <p:spPr>
            <a:xfrm>
              <a:off x="6137350" y="3198175"/>
              <a:ext cx="131900" cy="131900"/>
            </a:xfrm>
            <a:custGeom>
              <a:rect b="b" l="l" r="r" t="t"/>
              <a:pathLst>
                <a:path extrusionOk="0" h="5276" w="5276">
                  <a:moveTo>
                    <a:pt x="5275" y="2263"/>
                  </a:moveTo>
                  <a:cubicBezTo>
                    <a:pt x="5275" y="4275"/>
                    <a:pt x="2846" y="5275"/>
                    <a:pt x="1418" y="3858"/>
                  </a:cubicBezTo>
                  <a:cubicBezTo>
                    <a:pt x="1" y="2441"/>
                    <a:pt x="1001" y="13"/>
                    <a:pt x="3013" y="13"/>
                  </a:cubicBezTo>
                  <a:cubicBezTo>
                    <a:pt x="4263" y="1"/>
                    <a:pt x="5275" y="1013"/>
                    <a:pt x="5275" y="2263"/>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15"/>
            <p:cNvSpPr/>
            <p:nvPr/>
          </p:nvSpPr>
          <p:spPr>
            <a:xfrm>
              <a:off x="5960550" y="3277350"/>
              <a:ext cx="174150" cy="174150"/>
            </a:xfrm>
            <a:custGeom>
              <a:rect b="b" l="l" r="r" t="t"/>
              <a:pathLst>
                <a:path extrusionOk="0" h="6966" w="6966">
                  <a:moveTo>
                    <a:pt x="6966" y="2977"/>
                  </a:moveTo>
                  <a:cubicBezTo>
                    <a:pt x="6966" y="5632"/>
                    <a:pt x="3751" y="6966"/>
                    <a:pt x="1882" y="5085"/>
                  </a:cubicBezTo>
                  <a:cubicBezTo>
                    <a:pt x="0" y="3215"/>
                    <a:pt x="1334" y="1"/>
                    <a:pt x="3989" y="1"/>
                  </a:cubicBezTo>
                  <a:cubicBezTo>
                    <a:pt x="5632" y="1"/>
                    <a:pt x="6966" y="1334"/>
                    <a:pt x="6966" y="2977"/>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2" name="Google Shape;8042;p115"/>
          <p:cNvGrpSpPr/>
          <p:nvPr/>
        </p:nvGrpSpPr>
        <p:grpSpPr>
          <a:xfrm>
            <a:off x="1625300" y="3660750"/>
            <a:ext cx="1945800" cy="763800"/>
            <a:chOff x="2944400" y="3971200"/>
            <a:chExt cx="1945800" cy="763800"/>
          </a:xfrm>
        </p:grpSpPr>
        <p:sp>
          <p:nvSpPr>
            <p:cNvPr id="8043" name="Google Shape;8043;p115"/>
            <p:cNvSpPr/>
            <p:nvPr/>
          </p:nvSpPr>
          <p:spPr>
            <a:xfrm>
              <a:off x="3895400" y="4114950"/>
              <a:ext cx="57175" cy="255425"/>
            </a:xfrm>
            <a:custGeom>
              <a:rect b="b" l="l" r="r" t="t"/>
              <a:pathLst>
                <a:path extrusionOk="0" h="10217" w="2287">
                  <a:moveTo>
                    <a:pt x="1" y="1"/>
                  </a:moveTo>
                  <a:lnTo>
                    <a:pt x="2287" y="1"/>
                  </a:lnTo>
                  <a:lnTo>
                    <a:pt x="2287" y="10216"/>
                  </a:lnTo>
                  <a:lnTo>
                    <a:pt x="1" y="10216"/>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15"/>
            <p:cNvSpPr/>
            <p:nvPr/>
          </p:nvSpPr>
          <p:spPr>
            <a:xfrm>
              <a:off x="3895400" y="4353975"/>
              <a:ext cx="57175" cy="233975"/>
            </a:xfrm>
            <a:custGeom>
              <a:rect b="b" l="l" r="r" t="t"/>
              <a:pathLst>
                <a:path extrusionOk="0" h="9359" w="2287">
                  <a:moveTo>
                    <a:pt x="1" y="0"/>
                  </a:moveTo>
                  <a:lnTo>
                    <a:pt x="2287" y="0"/>
                  </a:lnTo>
                  <a:lnTo>
                    <a:pt x="2287" y="9359"/>
                  </a:lnTo>
                  <a:lnTo>
                    <a:pt x="1" y="9359"/>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15"/>
            <p:cNvSpPr/>
            <p:nvPr/>
          </p:nvSpPr>
          <p:spPr>
            <a:xfrm>
              <a:off x="3651025" y="4114950"/>
              <a:ext cx="57175" cy="255425"/>
            </a:xfrm>
            <a:custGeom>
              <a:rect b="b" l="l" r="r" t="t"/>
              <a:pathLst>
                <a:path extrusionOk="0" h="10217" w="2287">
                  <a:moveTo>
                    <a:pt x="1" y="1"/>
                  </a:moveTo>
                  <a:lnTo>
                    <a:pt x="2287" y="1"/>
                  </a:lnTo>
                  <a:lnTo>
                    <a:pt x="2287" y="10216"/>
                  </a:lnTo>
                  <a:lnTo>
                    <a:pt x="1" y="10216"/>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15"/>
            <p:cNvSpPr/>
            <p:nvPr/>
          </p:nvSpPr>
          <p:spPr>
            <a:xfrm>
              <a:off x="3651025" y="4353975"/>
              <a:ext cx="57175" cy="233975"/>
            </a:xfrm>
            <a:custGeom>
              <a:rect b="b" l="l" r="r" t="t"/>
              <a:pathLst>
                <a:path extrusionOk="0" h="9359" w="2287">
                  <a:moveTo>
                    <a:pt x="1" y="0"/>
                  </a:moveTo>
                  <a:lnTo>
                    <a:pt x="2287" y="0"/>
                  </a:lnTo>
                  <a:lnTo>
                    <a:pt x="2287" y="9359"/>
                  </a:lnTo>
                  <a:lnTo>
                    <a:pt x="1" y="9359"/>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15"/>
            <p:cNvSpPr/>
            <p:nvPr/>
          </p:nvSpPr>
          <p:spPr>
            <a:xfrm>
              <a:off x="3054825" y="4332550"/>
              <a:ext cx="57175" cy="255700"/>
            </a:xfrm>
            <a:custGeom>
              <a:rect b="b" l="l" r="r" t="t"/>
              <a:pathLst>
                <a:path extrusionOk="0" h="10228" w="2287">
                  <a:moveTo>
                    <a:pt x="1" y="0"/>
                  </a:moveTo>
                  <a:lnTo>
                    <a:pt x="2287" y="0"/>
                  </a:lnTo>
                  <a:lnTo>
                    <a:pt x="2287" y="10228"/>
                  </a:lnTo>
                  <a:lnTo>
                    <a:pt x="1" y="10228"/>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15"/>
            <p:cNvSpPr/>
            <p:nvPr/>
          </p:nvSpPr>
          <p:spPr>
            <a:xfrm>
              <a:off x="3054825" y="4114950"/>
              <a:ext cx="57175" cy="234000"/>
            </a:xfrm>
            <a:custGeom>
              <a:rect b="b" l="l" r="r" t="t"/>
              <a:pathLst>
                <a:path extrusionOk="0" h="9360" w="2287">
                  <a:moveTo>
                    <a:pt x="1" y="1"/>
                  </a:moveTo>
                  <a:lnTo>
                    <a:pt x="2287" y="1"/>
                  </a:lnTo>
                  <a:lnTo>
                    <a:pt x="2287" y="9359"/>
                  </a:lnTo>
                  <a:lnTo>
                    <a:pt x="1" y="9359"/>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15"/>
            <p:cNvSpPr/>
            <p:nvPr/>
          </p:nvSpPr>
          <p:spPr>
            <a:xfrm>
              <a:off x="4732725" y="4332550"/>
              <a:ext cx="57175" cy="255700"/>
            </a:xfrm>
            <a:custGeom>
              <a:rect b="b" l="l" r="r" t="t"/>
              <a:pathLst>
                <a:path extrusionOk="0" h="10228" w="2287">
                  <a:moveTo>
                    <a:pt x="0" y="0"/>
                  </a:moveTo>
                  <a:lnTo>
                    <a:pt x="2286" y="0"/>
                  </a:lnTo>
                  <a:lnTo>
                    <a:pt x="2286" y="10228"/>
                  </a:lnTo>
                  <a:lnTo>
                    <a:pt x="0" y="10228"/>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15"/>
            <p:cNvSpPr/>
            <p:nvPr/>
          </p:nvSpPr>
          <p:spPr>
            <a:xfrm>
              <a:off x="4732725" y="4114950"/>
              <a:ext cx="57175" cy="234000"/>
            </a:xfrm>
            <a:custGeom>
              <a:rect b="b" l="l" r="r" t="t"/>
              <a:pathLst>
                <a:path extrusionOk="0" h="9360" w="2287">
                  <a:moveTo>
                    <a:pt x="0" y="1"/>
                  </a:moveTo>
                  <a:lnTo>
                    <a:pt x="2286" y="1"/>
                  </a:lnTo>
                  <a:lnTo>
                    <a:pt x="2286" y="9359"/>
                  </a:lnTo>
                  <a:lnTo>
                    <a:pt x="0" y="9359"/>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15"/>
            <p:cNvSpPr/>
            <p:nvPr/>
          </p:nvSpPr>
          <p:spPr>
            <a:xfrm>
              <a:off x="4143650" y="4114950"/>
              <a:ext cx="57175" cy="255425"/>
            </a:xfrm>
            <a:custGeom>
              <a:rect b="b" l="l" r="r" t="t"/>
              <a:pathLst>
                <a:path extrusionOk="0" h="10217" w="2287">
                  <a:moveTo>
                    <a:pt x="1" y="1"/>
                  </a:moveTo>
                  <a:lnTo>
                    <a:pt x="2287" y="1"/>
                  </a:lnTo>
                  <a:lnTo>
                    <a:pt x="2287" y="10216"/>
                  </a:lnTo>
                  <a:lnTo>
                    <a:pt x="1" y="10216"/>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15"/>
            <p:cNvSpPr/>
            <p:nvPr/>
          </p:nvSpPr>
          <p:spPr>
            <a:xfrm>
              <a:off x="4143650" y="4353975"/>
              <a:ext cx="57175" cy="233975"/>
            </a:xfrm>
            <a:custGeom>
              <a:rect b="b" l="l" r="r" t="t"/>
              <a:pathLst>
                <a:path extrusionOk="0" h="9359" w="2287">
                  <a:moveTo>
                    <a:pt x="1" y="0"/>
                  </a:moveTo>
                  <a:lnTo>
                    <a:pt x="2287" y="0"/>
                  </a:lnTo>
                  <a:lnTo>
                    <a:pt x="2287" y="9359"/>
                  </a:lnTo>
                  <a:lnTo>
                    <a:pt x="1" y="9359"/>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15"/>
            <p:cNvSpPr/>
            <p:nvPr/>
          </p:nvSpPr>
          <p:spPr>
            <a:xfrm>
              <a:off x="4243975" y="4282825"/>
              <a:ext cx="267900" cy="267925"/>
            </a:xfrm>
            <a:custGeom>
              <a:rect b="b" l="l" r="r" t="t"/>
              <a:pathLst>
                <a:path extrusionOk="0" h="10717" w="10716">
                  <a:moveTo>
                    <a:pt x="10716" y="5156"/>
                  </a:moveTo>
                  <a:cubicBezTo>
                    <a:pt x="10716" y="7240"/>
                    <a:pt x="9454" y="9121"/>
                    <a:pt x="7525" y="9919"/>
                  </a:cubicBezTo>
                  <a:cubicBezTo>
                    <a:pt x="5608" y="10717"/>
                    <a:pt x="3382" y="10276"/>
                    <a:pt x="1917" y="8800"/>
                  </a:cubicBezTo>
                  <a:cubicBezTo>
                    <a:pt x="441" y="7335"/>
                    <a:pt x="0" y="5109"/>
                    <a:pt x="798" y="3192"/>
                  </a:cubicBezTo>
                  <a:cubicBezTo>
                    <a:pt x="1596" y="1263"/>
                    <a:pt x="3477" y="1"/>
                    <a:pt x="5560" y="1"/>
                  </a:cubicBezTo>
                  <a:cubicBezTo>
                    <a:pt x="8406" y="1"/>
                    <a:pt x="10716" y="2311"/>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15"/>
            <p:cNvSpPr/>
            <p:nvPr/>
          </p:nvSpPr>
          <p:spPr>
            <a:xfrm>
              <a:off x="4414525" y="4098875"/>
              <a:ext cx="267925" cy="267625"/>
            </a:xfrm>
            <a:custGeom>
              <a:rect b="b" l="l" r="r" t="t"/>
              <a:pathLst>
                <a:path extrusionOk="0" h="10705" w="10717">
                  <a:moveTo>
                    <a:pt x="10716" y="5156"/>
                  </a:moveTo>
                  <a:cubicBezTo>
                    <a:pt x="10716" y="7240"/>
                    <a:pt x="9454" y="9109"/>
                    <a:pt x="7525" y="9907"/>
                  </a:cubicBezTo>
                  <a:cubicBezTo>
                    <a:pt x="5608" y="10705"/>
                    <a:pt x="3382" y="10264"/>
                    <a:pt x="1917" y="8800"/>
                  </a:cubicBezTo>
                  <a:cubicBezTo>
                    <a:pt x="441" y="7323"/>
                    <a:pt x="0" y="5109"/>
                    <a:pt x="798" y="3180"/>
                  </a:cubicBezTo>
                  <a:cubicBezTo>
                    <a:pt x="1596" y="1251"/>
                    <a:pt x="3477" y="1"/>
                    <a:pt x="5561" y="1"/>
                  </a:cubicBezTo>
                  <a:cubicBezTo>
                    <a:pt x="8406" y="1"/>
                    <a:pt x="10716" y="2299"/>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15"/>
            <p:cNvSpPr/>
            <p:nvPr/>
          </p:nvSpPr>
          <p:spPr>
            <a:xfrm>
              <a:off x="4622275" y="3977450"/>
              <a:ext cx="267925" cy="267900"/>
            </a:xfrm>
            <a:custGeom>
              <a:rect b="b" l="l" r="r" t="t"/>
              <a:pathLst>
                <a:path extrusionOk="0" h="10716" w="10717">
                  <a:moveTo>
                    <a:pt x="10717" y="5156"/>
                  </a:moveTo>
                  <a:cubicBezTo>
                    <a:pt x="10717" y="7239"/>
                    <a:pt x="9455" y="9120"/>
                    <a:pt x="7538" y="9918"/>
                  </a:cubicBezTo>
                  <a:cubicBezTo>
                    <a:pt x="5609" y="10716"/>
                    <a:pt x="3394" y="10275"/>
                    <a:pt x="1918" y="8799"/>
                  </a:cubicBezTo>
                  <a:cubicBezTo>
                    <a:pt x="442" y="7334"/>
                    <a:pt x="1" y="5108"/>
                    <a:pt x="799" y="3191"/>
                  </a:cubicBezTo>
                  <a:cubicBezTo>
                    <a:pt x="1596" y="1262"/>
                    <a:pt x="3478" y="0"/>
                    <a:pt x="5561" y="0"/>
                  </a:cubicBezTo>
                  <a:cubicBezTo>
                    <a:pt x="8407" y="0"/>
                    <a:pt x="10717" y="2310"/>
                    <a:pt x="10717"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15"/>
            <p:cNvSpPr/>
            <p:nvPr/>
          </p:nvSpPr>
          <p:spPr>
            <a:xfrm>
              <a:off x="2944400" y="4467075"/>
              <a:ext cx="267925" cy="267925"/>
            </a:xfrm>
            <a:custGeom>
              <a:rect b="b" l="l" r="r" t="t"/>
              <a:pathLst>
                <a:path extrusionOk="0" h="10717" w="10717">
                  <a:moveTo>
                    <a:pt x="10716" y="5156"/>
                  </a:moveTo>
                  <a:cubicBezTo>
                    <a:pt x="10716" y="7240"/>
                    <a:pt x="9466" y="9121"/>
                    <a:pt x="7537" y="9919"/>
                  </a:cubicBezTo>
                  <a:cubicBezTo>
                    <a:pt x="5608" y="10716"/>
                    <a:pt x="3394" y="10276"/>
                    <a:pt x="1917" y="8800"/>
                  </a:cubicBezTo>
                  <a:cubicBezTo>
                    <a:pt x="441" y="7323"/>
                    <a:pt x="0" y="5109"/>
                    <a:pt x="798" y="3180"/>
                  </a:cubicBezTo>
                  <a:cubicBezTo>
                    <a:pt x="1608" y="1263"/>
                    <a:pt x="3477" y="1"/>
                    <a:pt x="5573" y="1"/>
                  </a:cubicBezTo>
                  <a:cubicBezTo>
                    <a:pt x="8406" y="1"/>
                    <a:pt x="10716" y="2311"/>
                    <a:pt x="10716" y="515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15"/>
            <p:cNvSpPr/>
            <p:nvPr/>
          </p:nvSpPr>
          <p:spPr>
            <a:xfrm>
              <a:off x="3147400" y="4333150"/>
              <a:ext cx="267925" cy="267900"/>
            </a:xfrm>
            <a:custGeom>
              <a:rect b="b" l="l" r="r" t="t"/>
              <a:pathLst>
                <a:path extrusionOk="0" h="10716" w="10717">
                  <a:moveTo>
                    <a:pt x="10716" y="5155"/>
                  </a:moveTo>
                  <a:cubicBezTo>
                    <a:pt x="10716" y="7239"/>
                    <a:pt x="9466" y="9120"/>
                    <a:pt x="7537" y="9918"/>
                  </a:cubicBezTo>
                  <a:cubicBezTo>
                    <a:pt x="5608" y="10716"/>
                    <a:pt x="3394" y="10275"/>
                    <a:pt x="1917" y="8799"/>
                  </a:cubicBezTo>
                  <a:cubicBezTo>
                    <a:pt x="441" y="7322"/>
                    <a:pt x="1" y="5108"/>
                    <a:pt x="798" y="3179"/>
                  </a:cubicBezTo>
                  <a:cubicBezTo>
                    <a:pt x="1596" y="1262"/>
                    <a:pt x="3477" y="0"/>
                    <a:pt x="5561" y="0"/>
                  </a:cubicBezTo>
                  <a:cubicBezTo>
                    <a:pt x="8406" y="0"/>
                    <a:pt x="10716" y="2310"/>
                    <a:pt x="10716" y="515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15"/>
            <p:cNvSpPr/>
            <p:nvPr/>
          </p:nvSpPr>
          <p:spPr>
            <a:xfrm>
              <a:off x="3339675" y="4164675"/>
              <a:ext cx="267625" cy="267900"/>
            </a:xfrm>
            <a:custGeom>
              <a:rect b="b" l="l" r="r" t="t"/>
              <a:pathLst>
                <a:path extrusionOk="0" h="10716" w="10705">
                  <a:moveTo>
                    <a:pt x="10705" y="5156"/>
                  </a:moveTo>
                  <a:cubicBezTo>
                    <a:pt x="10705" y="7239"/>
                    <a:pt x="9455" y="9120"/>
                    <a:pt x="7526" y="9918"/>
                  </a:cubicBezTo>
                  <a:cubicBezTo>
                    <a:pt x="5597" y="10716"/>
                    <a:pt x="3382" y="10275"/>
                    <a:pt x="1906" y="8799"/>
                  </a:cubicBezTo>
                  <a:cubicBezTo>
                    <a:pt x="441" y="7322"/>
                    <a:pt x="1" y="5108"/>
                    <a:pt x="799" y="3179"/>
                  </a:cubicBezTo>
                  <a:cubicBezTo>
                    <a:pt x="1596" y="1262"/>
                    <a:pt x="3478" y="0"/>
                    <a:pt x="5561" y="0"/>
                  </a:cubicBezTo>
                  <a:cubicBezTo>
                    <a:pt x="8407" y="0"/>
                    <a:pt x="10705" y="2310"/>
                    <a:pt x="10705" y="515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15"/>
            <p:cNvSpPr/>
            <p:nvPr/>
          </p:nvSpPr>
          <p:spPr>
            <a:xfrm>
              <a:off x="3540600" y="4010775"/>
              <a:ext cx="267925" cy="267925"/>
            </a:xfrm>
            <a:custGeom>
              <a:rect b="b" l="l" r="r" t="t"/>
              <a:pathLst>
                <a:path extrusionOk="0" h="10717" w="10717">
                  <a:moveTo>
                    <a:pt x="10716" y="5156"/>
                  </a:moveTo>
                  <a:cubicBezTo>
                    <a:pt x="10716" y="7240"/>
                    <a:pt x="9454" y="9121"/>
                    <a:pt x="7537" y="9918"/>
                  </a:cubicBezTo>
                  <a:cubicBezTo>
                    <a:pt x="5609" y="10716"/>
                    <a:pt x="3394" y="10276"/>
                    <a:pt x="1918" y="8799"/>
                  </a:cubicBezTo>
                  <a:cubicBezTo>
                    <a:pt x="441" y="7323"/>
                    <a:pt x="1" y="5108"/>
                    <a:pt x="798" y="3180"/>
                  </a:cubicBezTo>
                  <a:cubicBezTo>
                    <a:pt x="1596" y="1251"/>
                    <a:pt x="3477" y="1"/>
                    <a:pt x="5561" y="1"/>
                  </a:cubicBezTo>
                  <a:cubicBezTo>
                    <a:pt x="8406" y="1"/>
                    <a:pt x="10716" y="2310"/>
                    <a:pt x="10716" y="515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15"/>
            <p:cNvSpPr/>
            <p:nvPr/>
          </p:nvSpPr>
          <p:spPr>
            <a:xfrm>
              <a:off x="3788250" y="3971200"/>
              <a:ext cx="267925" cy="267900"/>
            </a:xfrm>
            <a:custGeom>
              <a:rect b="b" l="l" r="r" t="t"/>
              <a:pathLst>
                <a:path extrusionOk="0" h="10716" w="10717">
                  <a:moveTo>
                    <a:pt x="10716" y="5155"/>
                  </a:moveTo>
                  <a:cubicBezTo>
                    <a:pt x="10716" y="7239"/>
                    <a:pt x="9454" y="9120"/>
                    <a:pt x="7525" y="9918"/>
                  </a:cubicBezTo>
                  <a:cubicBezTo>
                    <a:pt x="5609" y="10716"/>
                    <a:pt x="3382" y="10275"/>
                    <a:pt x="1918" y="8799"/>
                  </a:cubicBezTo>
                  <a:cubicBezTo>
                    <a:pt x="441" y="7322"/>
                    <a:pt x="1" y="5108"/>
                    <a:pt x="798" y="3179"/>
                  </a:cubicBezTo>
                  <a:cubicBezTo>
                    <a:pt x="1596" y="1262"/>
                    <a:pt x="3477" y="0"/>
                    <a:pt x="5561" y="0"/>
                  </a:cubicBezTo>
                  <a:cubicBezTo>
                    <a:pt x="8406" y="0"/>
                    <a:pt x="10716" y="2310"/>
                    <a:pt x="10716" y="515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15"/>
            <p:cNvSpPr/>
            <p:nvPr/>
          </p:nvSpPr>
          <p:spPr>
            <a:xfrm>
              <a:off x="4033225" y="4015850"/>
              <a:ext cx="267925" cy="267900"/>
            </a:xfrm>
            <a:custGeom>
              <a:rect b="b" l="l" r="r" t="t"/>
              <a:pathLst>
                <a:path extrusionOk="0" h="10716" w="10717">
                  <a:moveTo>
                    <a:pt x="10716" y="5155"/>
                  </a:moveTo>
                  <a:cubicBezTo>
                    <a:pt x="10716" y="7239"/>
                    <a:pt x="9466" y="9120"/>
                    <a:pt x="7537" y="9918"/>
                  </a:cubicBezTo>
                  <a:cubicBezTo>
                    <a:pt x="5608" y="10716"/>
                    <a:pt x="3394" y="10275"/>
                    <a:pt x="1917" y="8799"/>
                  </a:cubicBezTo>
                  <a:cubicBezTo>
                    <a:pt x="441" y="7322"/>
                    <a:pt x="1" y="5108"/>
                    <a:pt x="798" y="3179"/>
                  </a:cubicBezTo>
                  <a:cubicBezTo>
                    <a:pt x="1596" y="1262"/>
                    <a:pt x="3477" y="0"/>
                    <a:pt x="5561" y="0"/>
                  </a:cubicBezTo>
                  <a:cubicBezTo>
                    <a:pt x="8406" y="0"/>
                    <a:pt x="10716" y="2310"/>
                    <a:pt x="10716" y="515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15"/>
            <p:cNvSpPr/>
            <p:nvPr/>
          </p:nvSpPr>
          <p:spPr>
            <a:xfrm>
              <a:off x="4243975" y="4155450"/>
              <a:ext cx="267900" cy="267900"/>
            </a:xfrm>
            <a:custGeom>
              <a:rect b="b" l="l" r="r" t="t"/>
              <a:pathLst>
                <a:path extrusionOk="0" h="10716" w="10716">
                  <a:moveTo>
                    <a:pt x="10716" y="5155"/>
                  </a:moveTo>
                  <a:cubicBezTo>
                    <a:pt x="10716" y="7239"/>
                    <a:pt x="9454" y="9120"/>
                    <a:pt x="7525" y="9918"/>
                  </a:cubicBezTo>
                  <a:cubicBezTo>
                    <a:pt x="5608" y="10716"/>
                    <a:pt x="3382" y="10263"/>
                    <a:pt x="1917" y="8799"/>
                  </a:cubicBezTo>
                  <a:cubicBezTo>
                    <a:pt x="441" y="7322"/>
                    <a:pt x="0" y="5108"/>
                    <a:pt x="798" y="3179"/>
                  </a:cubicBezTo>
                  <a:cubicBezTo>
                    <a:pt x="1596" y="1250"/>
                    <a:pt x="3477" y="0"/>
                    <a:pt x="5560" y="0"/>
                  </a:cubicBezTo>
                  <a:cubicBezTo>
                    <a:pt x="8406" y="0"/>
                    <a:pt x="10716" y="2310"/>
                    <a:pt x="10716" y="515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15"/>
            <p:cNvSpPr/>
            <p:nvPr/>
          </p:nvSpPr>
          <p:spPr>
            <a:xfrm>
              <a:off x="4622275" y="4460825"/>
              <a:ext cx="267925" cy="267925"/>
            </a:xfrm>
            <a:custGeom>
              <a:rect b="b" l="l" r="r" t="t"/>
              <a:pathLst>
                <a:path extrusionOk="0" h="10717" w="10717">
                  <a:moveTo>
                    <a:pt x="10717" y="5156"/>
                  </a:moveTo>
                  <a:cubicBezTo>
                    <a:pt x="10717" y="7240"/>
                    <a:pt x="9455" y="9121"/>
                    <a:pt x="7538" y="9919"/>
                  </a:cubicBezTo>
                  <a:cubicBezTo>
                    <a:pt x="5609" y="10716"/>
                    <a:pt x="3394" y="10264"/>
                    <a:pt x="1918" y="8800"/>
                  </a:cubicBezTo>
                  <a:cubicBezTo>
                    <a:pt x="442" y="7323"/>
                    <a:pt x="1" y="5109"/>
                    <a:pt x="799" y="3180"/>
                  </a:cubicBezTo>
                  <a:cubicBezTo>
                    <a:pt x="1596" y="1251"/>
                    <a:pt x="3478" y="1"/>
                    <a:pt x="5561" y="1"/>
                  </a:cubicBezTo>
                  <a:cubicBezTo>
                    <a:pt x="8407" y="1"/>
                    <a:pt x="10717" y="2311"/>
                    <a:pt x="10717" y="515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15"/>
            <p:cNvSpPr/>
            <p:nvPr/>
          </p:nvSpPr>
          <p:spPr>
            <a:xfrm>
              <a:off x="2944400" y="3971200"/>
              <a:ext cx="267925" cy="267900"/>
            </a:xfrm>
            <a:custGeom>
              <a:rect b="b" l="l" r="r" t="t"/>
              <a:pathLst>
                <a:path extrusionOk="0" h="10716" w="10717">
                  <a:moveTo>
                    <a:pt x="10716" y="5155"/>
                  </a:moveTo>
                  <a:cubicBezTo>
                    <a:pt x="10716" y="7239"/>
                    <a:pt x="9466" y="9120"/>
                    <a:pt x="7537" y="9918"/>
                  </a:cubicBezTo>
                  <a:cubicBezTo>
                    <a:pt x="5608" y="10716"/>
                    <a:pt x="3394" y="10275"/>
                    <a:pt x="1917" y="8799"/>
                  </a:cubicBezTo>
                  <a:cubicBezTo>
                    <a:pt x="441" y="7322"/>
                    <a:pt x="0" y="5108"/>
                    <a:pt x="810" y="3179"/>
                  </a:cubicBezTo>
                  <a:cubicBezTo>
                    <a:pt x="1608" y="1250"/>
                    <a:pt x="3477" y="0"/>
                    <a:pt x="5573" y="0"/>
                  </a:cubicBezTo>
                  <a:cubicBezTo>
                    <a:pt x="8418" y="0"/>
                    <a:pt x="10716" y="2310"/>
                    <a:pt x="10716" y="5155"/>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15"/>
            <p:cNvSpPr/>
            <p:nvPr/>
          </p:nvSpPr>
          <p:spPr>
            <a:xfrm>
              <a:off x="3339675" y="4273600"/>
              <a:ext cx="267625" cy="267625"/>
            </a:xfrm>
            <a:custGeom>
              <a:rect b="b" l="l" r="r" t="t"/>
              <a:pathLst>
                <a:path extrusionOk="0" h="10705" w="10705">
                  <a:moveTo>
                    <a:pt x="10705" y="5144"/>
                  </a:moveTo>
                  <a:cubicBezTo>
                    <a:pt x="10705" y="7228"/>
                    <a:pt x="9455" y="9109"/>
                    <a:pt x="7526" y="9907"/>
                  </a:cubicBezTo>
                  <a:cubicBezTo>
                    <a:pt x="5597" y="10705"/>
                    <a:pt x="3382" y="10264"/>
                    <a:pt x="1906" y="8800"/>
                  </a:cubicBezTo>
                  <a:cubicBezTo>
                    <a:pt x="441" y="7323"/>
                    <a:pt x="1" y="5109"/>
                    <a:pt x="799" y="3180"/>
                  </a:cubicBezTo>
                  <a:cubicBezTo>
                    <a:pt x="1596" y="1251"/>
                    <a:pt x="3478" y="1"/>
                    <a:pt x="5561" y="1"/>
                  </a:cubicBezTo>
                  <a:cubicBezTo>
                    <a:pt x="8407" y="1"/>
                    <a:pt x="10705" y="2299"/>
                    <a:pt x="10705" y="5144"/>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15"/>
            <p:cNvSpPr/>
            <p:nvPr/>
          </p:nvSpPr>
          <p:spPr>
            <a:xfrm>
              <a:off x="3540600" y="4427500"/>
              <a:ext cx="267925" cy="267900"/>
            </a:xfrm>
            <a:custGeom>
              <a:rect b="b" l="l" r="r" t="t"/>
              <a:pathLst>
                <a:path extrusionOk="0" h="10716" w="10717">
                  <a:moveTo>
                    <a:pt x="10716" y="5156"/>
                  </a:moveTo>
                  <a:cubicBezTo>
                    <a:pt x="10716" y="7239"/>
                    <a:pt x="9454" y="9120"/>
                    <a:pt x="7525" y="9918"/>
                  </a:cubicBezTo>
                  <a:cubicBezTo>
                    <a:pt x="5609" y="10716"/>
                    <a:pt x="3382" y="10275"/>
                    <a:pt x="1918" y="8799"/>
                  </a:cubicBezTo>
                  <a:cubicBezTo>
                    <a:pt x="441" y="7323"/>
                    <a:pt x="1" y="5108"/>
                    <a:pt x="798" y="3179"/>
                  </a:cubicBezTo>
                  <a:cubicBezTo>
                    <a:pt x="1596" y="1250"/>
                    <a:pt x="3477" y="0"/>
                    <a:pt x="5561" y="0"/>
                  </a:cubicBezTo>
                  <a:cubicBezTo>
                    <a:pt x="8406" y="0"/>
                    <a:pt x="10716" y="2310"/>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15"/>
            <p:cNvSpPr/>
            <p:nvPr/>
          </p:nvSpPr>
          <p:spPr>
            <a:xfrm>
              <a:off x="3788250" y="4467075"/>
              <a:ext cx="267925" cy="267925"/>
            </a:xfrm>
            <a:custGeom>
              <a:rect b="b" l="l" r="r" t="t"/>
              <a:pathLst>
                <a:path extrusionOk="0" h="10717" w="10717">
                  <a:moveTo>
                    <a:pt x="10716" y="5156"/>
                  </a:moveTo>
                  <a:cubicBezTo>
                    <a:pt x="10716" y="7240"/>
                    <a:pt x="9454" y="9121"/>
                    <a:pt x="7525" y="9919"/>
                  </a:cubicBezTo>
                  <a:cubicBezTo>
                    <a:pt x="5609" y="10716"/>
                    <a:pt x="3382" y="10276"/>
                    <a:pt x="1918" y="8800"/>
                  </a:cubicBezTo>
                  <a:cubicBezTo>
                    <a:pt x="441" y="7323"/>
                    <a:pt x="1" y="5109"/>
                    <a:pt x="798" y="3180"/>
                  </a:cubicBezTo>
                  <a:cubicBezTo>
                    <a:pt x="1596" y="1263"/>
                    <a:pt x="3477" y="1"/>
                    <a:pt x="5561" y="1"/>
                  </a:cubicBezTo>
                  <a:cubicBezTo>
                    <a:pt x="8406" y="1"/>
                    <a:pt x="10716" y="2311"/>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15"/>
            <p:cNvSpPr/>
            <p:nvPr/>
          </p:nvSpPr>
          <p:spPr>
            <a:xfrm>
              <a:off x="4033225" y="4422425"/>
              <a:ext cx="267925" cy="267925"/>
            </a:xfrm>
            <a:custGeom>
              <a:rect b="b" l="l" r="r" t="t"/>
              <a:pathLst>
                <a:path extrusionOk="0" h="10717" w="10717">
                  <a:moveTo>
                    <a:pt x="10716" y="5156"/>
                  </a:moveTo>
                  <a:cubicBezTo>
                    <a:pt x="10716" y="7240"/>
                    <a:pt x="9466" y="9121"/>
                    <a:pt x="7537" y="9919"/>
                  </a:cubicBezTo>
                  <a:cubicBezTo>
                    <a:pt x="5608" y="10717"/>
                    <a:pt x="3394" y="10276"/>
                    <a:pt x="1917" y="8800"/>
                  </a:cubicBezTo>
                  <a:cubicBezTo>
                    <a:pt x="441" y="7323"/>
                    <a:pt x="1" y="5109"/>
                    <a:pt x="798" y="3180"/>
                  </a:cubicBezTo>
                  <a:cubicBezTo>
                    <a:pt x="1596" y="1251"/>
                    <a:pt x="3477" y="1"/>
                    <a:pt x="5561" y="1"/>
                  </a:cubicBezTo>
                  <a:cubicBezTo>
                    <a:pt x="8406" y="1"/>
                    <a:pt x="10716" y="2311"/>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15"/>
            <p:cNvSpPr/>
            <p:nvPr/>
          </p:nvSpPr>
          <p:spPr>
            <a:xfrm>
              <a:off x="3257825" y="4246525"/>
              <a:ext cx="57175" cy="193200"/>
            </a:xfrm>
            <a:custGeom>
              <a:rect b="b" l="l" r="r" t="t"/>
              <a:pathLst>
                <a:path extrusionOk="0" h="7728" w="2287">
                  <a:moveTo>
                    <a:pt x="1" y="0"/>
                  </a:moveTo>
                  <a:lnTo>
                    <a:pt x="1" y="6882"/>
                  </a:lnTo>
                  <a:cubicBezTo>
                    <a:pt x="1" y="6882"/>
                    <a:pt x="60" y="7727"/>
                    <a:pt x="1156" y="7727"/>
                  </a:cubicBezTo>
                  <a:cubicBezTo>
                    <a:pt x="2227" y="7727"/>
                    <a:pt x="2287" y="6882"/>
                    <a:pt x="2287" y="6882"/>
                  </a:cubicBezTo>
                  <a:lnTo>
                    <a:pt x="2287" y="0"/>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15"/>
            <p:cNvSpPr/>
            <p:nvPr/>
          </p:nvSpPr>
          <p:spPr>
            <a:xfrm>
              <a:off x="3257825" y="4246525"/>
              <a:ext cx="57175" cy="140800"/>
            </a:xfrm>
            <a:custGeom>
              <a:rect b="b" l="l" r="r" t="t"/>
              <a:pathLst>
                <a:path extrusionOk="0" h="5632" w="2287">
                  <a:moveTo>
                    <a:pt x="1" y="0"/>
                  </a:moveTo>
                  <a:lnTo>
                    <a:pt x="1" y="4703"/>
                  </a:lnTo>
                  <a:cubicBezTo>
                    <a:pt x="84" y="5239"/>
                    <a:pt x="572" y="5632"/>
                    <a:pt x="1120" y="5608"/>
                  </a:cubicBezTo>
                  <a:cubicBezTo>
                    <a:pt x="1668" y="5620"/>
                    <a:pt x="2156" y="5239"/>
                    <a:pt x="2287" y="4703"/>
                  </a:cubicBezTo>
                  <a:lnTo>
                    <a:pt x="2287" y="0"/>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15"/>
            <p:cNvSpPr/>
            <p:nvPr/>
          </p:nvSpPr>
          <p:spPr>
            <a:xfrm>
              <a:off x="4524950" y="4253075"/>
              <a:ext cx="57175" cy="193200"/>
            </a:xfrm>
            <a:custGeom>
              <a:rect b="b" l="l" r="r" t="t"/>
              <a:pathLst>
                <a:path extrusionOk="0" h="7728" w="2287">
                  <a:moveTo>
                    <a:pt x="1" y="7727"/>
                  </a:moveTo>
                  <a:lnTo>
                    <a:pt x="1" y="846"/>
                  </a:lnTo>
                  <a:cubicBezTo>
                    <a:pt x="1" y="846"/>
                    <a:pt x="60" y="0"/>
                    <a:pt x="1156" y="0"/>
                  </a:cubicBezTo>
                  <a:cubicBezTo>
                    <a:pt x="2227" y="0"/>
                    <a:pt x="2287" y="846"/>
                    <a:pt x="2287" y="846"/>
                  </a:cubicBezTo>
                  <a:lnTo>
                    <a:pt x="2287" y="7727"/>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15"/>
            <p:cNvSpPr/>
            <p:nvPr/>
          </p:nvSpPr>
          <p:spPr>
            <a:xfrm>
              <a:off x="4524950" y="4305450"/>
              <a:ext cx="57175" cy="140825"/>
            </a:xfrm>
            <a:custGeom>
              <a:rect b="b" l="l" r="r" t="t"/>
              <a:pathLst>
                <a:path extrusionOk="0" h="5633" w="2287">
                  <a:moveTo>
                    <a:pt x="1" y="5632"/>
                  </a:moveTo>
                  <a:lnTo>
                    <a:pt x="1" y="929"/>
                  </a:lnTo>
                  <a:cubicBezTo>
                    <a:pt x="84" y="394"/>
                    <a:pt x="560" y="1"/>
                    <a:pt x="1108" y="25"/>
                  </a:cubicBezTo>
                  <a:cubicBezTo>
                    <a:pt x="1668" y="13"/>
                    <a:pt x="2156" y="394"/>
                    <a:pt x="2287" y="929"/>
                  </a:cubicBezTo>
                  <a:lnTo>
                    <a:pt x="2287" y="5632"/>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15"/>
            <p:cNvSpPr/>
            <p:nvPr/>
          </p:nvSpPr>
          <p:spPr>
            <a:xfrm>
              <a:off x="3147400" y="4105125"/>
              <a:ext cx="267925" cy="267925"/>
            </a:xfrm>
            <a:custGeom>
              <a:rect b="b" l="l" r="r" t="t"/>
              <a:pathLst>
                <a:path extrusionOk="0" h="10717" w="10717">
                  <a:moveTo>
                    <a:pt x="10716" y="5156"/>
                  </a:moveTo>
                  <a:cubicBezTo>
                    <a:pt x="10716" y="7240"/>
                    <a:pt x="9466" y="9121"/>
                    <a:pt x="7537" y="9919"/>
                  </a:cubicBezTo>
                  <a:cubicBezTo>
                    <a:pt x="5608" y="10716"/>
                    <a:pt x="3394" y="10276"/>
                    <a:pt x="1917" y="8800"/>
                  </a:cubicBezTo>
                  <a:cubicBezTo>
                    <a:pt x="441" y="7323"/>
                    <a:pt x="1" y="5109"/>
                    <a:pt x="798" y="3180"/>
                  </a:cubicBezTo>
                  <a:cubicBezTo>
                    <a:pt x="1596" y="1263"/>
                    <a:pt x="3477" y="1"/>
                    <a:pt x="5561" y="1"/>
                  </a:cubicBezTo>
                  <a:cubicBezTo>
                    <a:pt x="8406" y="1"/>
                    <a:pt x="10716" y="2311"/>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15"/>
            <p:cNvSpPr/>
            <p:nvPr/>
          </p:nvSpPr>
          <p:spPr>
            <a:xfrm>
              <a:off x="4414525" y="4339675"/>
              <a:ext cx="267925" cy="267625"/>
            </a:xfrm>
            <a:custGeom>
              <a:rect b="b" l="l" r="r" t="t"/>
              <a:pathLst>
                <a:path extrusionOk="0" h="10705" w="10717">
                  <a:moveTo>
                    <a:pt x="10716" y="5156"/>
                  </a:moveTo>
                  <a:cubicBezTo>
                    <a:pt x="10716" y="7240"/>
                    <a:pt x="9454" y="9109"/>
                    <a:pt x="7525" y="9907"/>
                  </a:cubicBezTo>
                  <a:cubicBezTo>
                    <a:pt x="5608" y="10705"/>
                    <a:pt x="3382" y="10264"/>
                    <a:pt x="1917" y="8800"/>
                  </a:cubicBezTo>
                  <a:cubicBezTo>
                    <a:pt x="441" y="7323"/>
                    <a:pt x="0" y="5109"/>
                    <a:pt x="798" y="3180"/>
                  </a:cubicBezTo>
                  <a:cubicBezTo>
                    <a:pt x="1596" y="1251"/>
                    <a:pt x="3477" y="1"/>
                    <a:pt x="5561" y="1"/>
                  </a:cubicBezTo>
                  <a:cubicBezTo>
                    <a:pt x="8406" y="1"/>
                    <a:pt x="10716" y="2299"/>
                    <a:pt x="10716" y="515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5" name="Google Shape;8075;p115"/>
          <p:cNvGrpSpPr/>
          <p:nvPr/>
        </p:nvGrpSpPr>
        <p:grpSpPr>
          <a:xfrm>
            <a:off x="2466785" y="1211492"/>
            <a:ext cx="1208059" cy="1020367"/>
            <a:chOff x="2166625" y="963075"/>
            <a:chExt cx="1556175" cy="1314397"/>
          </a:xfrm>
        </p:grpSpPr>
        <p:sp>
          <p:nvSpPr>
            <p:cNvPr id="8076" name="Google Shape;8076;p115"/>
            <p:cNvSpPr/>
            <p:nvPr/>
          </p:nvSpPr>
          <p:spPr>
            <a:xfrm>
              <a:off x="2517850" y="1191725"/>
              <a:ext cx="871875" cy="870525"/>
            </a:xfrm>
            <a:custGeom>
              <a:rect b="b" l="l" r="r" t="t"/>
              <a:pathLst>
                <a:path extrusionOk="0" h="34821" w="34875">
                  <a:moveTo>
                    <a:pt x="17471" y="0"/>
                  </a:moveTo>
                  <a:cubicBezTo>
                    <a:pt x="15053" y="0"/>
                    <a:pt x="12635" y="503"/>
                    <a:pt x="10383" y="1511"/>
                  </a:cubicBezTo>
                  <a:cubicBezTo>
                    <a:pt x="9859" y="1737"/>
                    <a:pt x="9347" y="1999"/>
                    <a:pt x="8859" y="2273"/>
                  </a:cubicBezTo>
                  <a:cubicBezTo>
                    <a:pt x="4799" y="4595"/>
                    <a:pt x="1834" y="8440"/>
                    <a:pt x="644" y="12965"/>
                  </a:cubicBezTo>
                  <a:cubicBezTo>
                    <a:pt x="596" y="13179"/>
                    <a:pt x="537" y="13405"/>
                    <a:pt x="489" y="13619"/>
                  </a:cubicBezTo>
                  <a:cubicBezTo>
                    <a:pt x="429" y="13893"/>
                    <a:pt x="370" y="14167"/>
                    <a:pt x="334" y="14441"/>
                  </a:cubicBezTo>
                  <a:cubicBezTo>
                    <a:pt x="275" y="14786"/>
                    <a:pt x="215" y="15143"/>
                    <a:pt x="179" y="15489"/>
                  </a:cubicBezTo>
                  <a:cubicBezTo>
                    <a:pt x="144" y="15894"/>
                    <a:pt x="108" y="16286"/>
                    <a:pt x="96" y="16691"/>
                  </a:cubicBezTo>
                  <a:cubicBezTo>
                    <a:pt x="1" y="18918"/>
                    <a:pt x="334" y="21132"/>
                    <a:pt x="1084" y="23240"/>
                  </a:cubicBezTo>
                  <a:cubicBezTo>
                    <a:pt x="1203" y="23585"/>
                    <a:pt x="1334" y="23930"/>
                    <a:pt x="1489" y="24276"/>
                  </a:cubicBezTo>
                  <a:cubicBezTo>
                    <a:pt x="1632" y="24633"/>
                    <a:pt x="1787" y="24954"/>
                    <a:pt x="1965" y="25288"/>
                  </a:cubicBezTo>
                  <a:cubicBezTo>
                    <a:pt x="2192" y="25740"/>
                    <a:pt x="2442" y="26181"/>
                    <a:pt x="2704" y="26609"/>
                  </a:cubicBezTo>
                  <a:cubicBezTo>
                    <a:pt x="4478" y="29443"/>
                    <a:pt x="7025" y="31717"/>
                    <a:pt x="10050" y="33158"/>
                  </a:cubicBezTo>
                  <a:cubicBezTo>
                    <a:pt x="10395" y="33312"/>
                    <a:pt x="10728" y="33455"/>
                    <a:pt x="11074" y="33598"/>
                  </a:cubicBezTo>
                  <a:cubicBezTo>
                    <a:pt x="12133" y="34015"/>
                    <a:pt x="13252" y="34336"/>
                    <a:pt x="14372" y="34539"/>
                  </a:cubicBezTo>
                  <a:cubicBezTo>
                    <a:pt x="14741" y="34610"/>
                    <a:pt x="15110" y="34658"/>
                    <a:pt x="15479" y="34705"/>
                  </a:cubicBezTo>
                  <a:cubicBezTo>
                    <a:pt x="15908" y="34753"/>
                    <a:pt x="16336" y="34789"/>
                    <a:pt x="16765" y="34801"/>
                  </a:cubicBezTo>
                  <a:cubicBezTo>
                    <a:pt x="17002" y="34815"/>
                    <a:pt x="17235" y="34820"/>
                    <a:pt x="17466" y="34820"/>
                  </a:cubicBezTo>
                  <a:cubicBezTo>
                    <a:pt x="17630" y="34820"/>
                    <a:pt x="17793" y="34817"/>
                    <a:pt x="17955" y="34813"/>
                  </a:cubicBezTo>
                  <a:cubicBezTo>
                    <a:pt x="18313" y="34801"/>
                    <a:pt x="18670" y="34777"/>
                    <a:pt x="19027" y="34741"/>
                  </a:cubicBezTo>
                  <a:cubicBezTo>
                    <a:pt x="19301" y="34717"/>
                    <a:pt x="19575" y="34693"/>
                    <a:pt x="19849" y="34658"/>
                  </a:cubicBezTo>
                  <a:cubicBezTo>
                    <a:pt x="20075" y="34622"/>
                    <a:pt x="20301" y="34586"/>
                    <a:pt x="20515" y="34551"/>
                  </a:cubicBezTo>
                  <a:cubicBezTo>
                    <a:pt x="23789" y="33967"/>
                    <a:pt x="26826" y="32467"/>
                    <a:pt x="29266" y="30217"/>
                  </a:cubicBezTo>
                  <a:cubicBezTo>
                    <a:pt x="30231" y="29324"/>
                    <a:pt x="31088" y="28324"/>
                    <a:pt x="31838" y="27240"/>
                  </a:cubicBezTo>
                  <a:cubicBezTo>
                    <a:pt x="32160" y="26764"/>
                    <a:pt x="32457" y="26276"/>
                    <a:pt x="32731" y="25776"/>
                  </a:cubicBezTo>
                  <a:cubicBezTo>
                    <a:pt x="33100" y="25097"/>
                    <a:pt x="33422" y="24395"/>
                    <a:pt x="33707" y="23668"/>
                  </a:cubicBezTo>
                  <a:cubicBezTo>
                    <a:pt x="34386" y="21894"/>
                    <a:pt x="34767" y="20025"/>
                    <a:pt x="34850" y="18120"/>
                  </a:cubicBezTo>
                  <a:cubicBezTo>
                    <a:pt x="34862" y="17691"/>
                    <a:pt x="34874" y="17263"/>
                    <a:pt x="34850" y="16834"/>
                  </a:cubicBezTo>
                  <a:cubicBezTo>
                    <a:pt x="34838" y="16465"/>
                    <a:pt x="34815" y="16084"/>
                    <a:pt x="34779" y="15715"/>
                  </a:cubicBezTo>
                  <a:cubicBezTo>
                    <a:pt x="34672" y="14572"/>
                    <a:pt x="34446" y="13441"/>
                    <a:pt x="34112" y="12346"/>
                  </a:cubicBezTo>
                  <a:cubicBezTo>
                    <a:pt x="34005" y="12000"/>
                    <a:pt x="33886" y="11643"/>
                    <a:pt x="33755" y="11298"/>
                  </a:cubicBezTo>
                  <a:cubicBezTo>
                    <a:pt x="32576" y="8155"/>
                    <a:pt x="30528" y="5428"/>
                    <a:pt x="27838" y="3428"/>
                  </a:cubicBezTo>
                  <a:cubicBezTo>
                    <a:pt x="27433" y="3130"/>
                    <a:pt x="27016" y="2844"/>
                    <a:pt x="26599" y="2582"/>
                  </a:cubicBezTo>
                  <a:cubicBezTo>
                    <a:pt x="26278" y="2380"/>
                    <a:pt x="25945" y="2189"/>
                    <a:pt x="25623" y="2023"/>
                  </a:cubicBezTo>
                  <a:cubicBezTo>
                    <a:pt x="25290" y="1844"/>
                    <a:pt x="24956" y="1678"/>
                    <a:pt x="24623" y="1535"/>
                  </a:cubicBezTo>
                  <a:cubicBezTo>
                    <a:pt x="22351" y="512"/>
                    <a:pt x="19910" y="0"/>
                    <a:pt x="17471" y="0"/>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15"/>
            <p:cNvSpPr/>
            <p:nvPr/>
          </p:nvSpPr>
          <p:spPr>
            <a:xfrm>
              <a:off x="2166625" y="1401525"/>
              <a:ext cx="415850" cy="307500"/>
            </a:xfrm>
            <a:custGeom>
              <a:rect b="b" l="l" r="r" t="t"/>
              <a:pathLst>
                <a:path extrusionOk="0" h="12300" w="16634">
                  <a:moveTo>
                    <a:pt x="1072" y="4751"/>
                  </a:moveTo>
                  <a:cubicBezTo>
                    <a:pt x="1286" y="2668"/>
                    <a:pt x="6989" y="1048"/>
                    <a:pt x="16205" y="763"/>
                  </a:cubicBezTo>
                  <a:cubicBezTo>
                    <a:pt x="16336" y="501"/>
                    <a:pt x="16491" y="251"/>
                    <a:pt x="16633" y="1"/>
                  </a:cubicBezTo>
                  <a:cubicBezTo>
                    <a:pt x="7585" y="239"/>
                    <a:pt x="596" y="1727"/>
                    <a:pt x="298" y="4680"/>
                  </a:cubicBezTo>
                  <a:cubicBezTo>
                    <a:pt x="0" y="7525"/>
                    <a:pt x="6096" y="10276"/>
                    <a:pt x="14443" y="12300"/>
                  </a:cubicBezTo>
                  <a:cubicBezTo>
                    <a:pt x="14395" y="12038"/>
                    <a:pt x="14347" y="11764"/>
                    <a:pt x="14312" y="11502"/>
                  </a:cubicBezTo>
                  <a:cubicBezTo>
                    <a:pt x="5823" y="9407"/>
                    <a:pt x="870" y="6775"/>
                    <a:pt x="1072" y="475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15"/>
            <p:cNvSpPr/>
            <p:nvPr/>
          </p:nvSpPr>
          <p:spPr>
            <a:xfrm>
              <a:off x="3357850" y="1484575"/>
              <a:ext cx="364950" cy="304825"/>
            </a:xfrm>
            <a:custGeom>
              <a:rect b="b" l="l" r="r" t="t"/>
              <a:pathLst>
                <a:path extrusionOk="0" h="12193" w="14598">
                  <a:moveTo>
                    <a:pt x="310" y="0"/>
                  </a:moveTo>
                  <a:cubicBezTo>
                    <a:pt x="405" y="274"/>
                    <a:pt x="500" y="548"/>
                    <a:pt x="584" y="834"/>
                  </a:cubicBezTo>
                  <a:cubicBezTo>
                    <a:pt x="8894" y="2918"/>
                    <a:pt x="13728" y="5513"/>
                    <a:pt x="13526" y="7513"/>
                  </a:cubicBezTo>
                  <a:lnTo>
                    <a:pt x="13526" y="7513"/>
                  </a:lnTo>
                  <a:cubicBezTo>
                    <a:pt x="13335" y="9442"/>
                    <a:pt x="8382" y="10990"/>
                    <a:pt x="298" y="11419"/>
                  </a:cubicBezTo>
                  <a:cubicBezTo>
                    <a:pt x="203" y="11680"/>
                    <a:pt x="107" y="11942"/>
                    <a:pt x="0" y="12192"/>
                  </a:cubicBezTo>
                  <a:cubicBezTo>
                    <a:pt x="8049" y="11788"/>
                    <a:pt x="14026" y="10323"/>
                    <a:pt x="14300" y="7597"/>
                  </a:cubicBezTo>
                  <a:cubicBezTo>
                    <a:pt x="14597" y="4763"/>
                    <a:pt x="8585" y="2013"/>
                    <a:pt x="3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115"/>
            <p:cNvSpPr/>
            <p:nvPr/>
          </p:nvSpPr>
          <p:spPr>
            <a:xfrm>
              <a:off x="2524400" y="1689075"/>
              <a:ext cx="841200" cy="103000"/>
            </a:xfrm>
            <a:custGeom>
              <a:rect b="b" l="l" r="r" t="t"/>
              <a:pathLst>
                <a:path extrusionOk="0" h="4120" w="33648">
                  <a:moveTo>
                    <a:pt x="16169" y="2679"/>
                  </a:moveTo>
                  <a:cubicBezTo>
                    <a:pt x="9954" y="2048"/>
                    <a:pt x="4477" y="1095"/>
                    <a:pt x="1" y="0"/>
                  </a:cubicBezTo>
                  <a:cubicBezTo>
                    <a:pt x="36" y="274"/>
                    <a:pt x="84" y="536"/>
                    <a:pt x="132" y="810"/>
                  </a:cubicBezTo>
                  <a:cubicBezTo>
                    <a:pt x="4954" y="1976"/>
                    <a:pt x="10538" y="2905"/>
                    <a:pt x="16098" y="3465"/>
                  </a:cubicBezTo>
                  <a:cubicBezTo>
                    <a:pt x="20337" y="3893"/>
                    <a:pt x="24635" y="4120"/>
                    <a:pt x="28647" y="4120"/>
                  </a:cubicBezTo>
                  <a:cubicBezTo>
                    <a:pt x="30266" y="4120"/>
                    <a:pt x="31838" y="4084"/>
                    <a:pt x="33350" y="4012"/>
                  </a:cubicBezTo>
                  <a:cubicBezTo>
                    <a:pt x="33445" y="3762"/>
                    <a:pt x="33541" y="3500"/>
                    <a:pt x="33648" y="3239"/>
                  </a:cubicBezTo>
                  <a:cubicBezTo>
                    <a:pt x="28814" y="3489"/>
                    <a:pt x="22885" y="3358"/>
                    <a:pt x="16169" y="267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15"/>
            <p:cNvSpPr/>
            <p:nvPr/>
          </p:nvSpPr>
          <p:spPr>
            <a:xfrm>
              <a:off x="2524400" y="1689075"/>
              <a:ext cx="841200" cy="103000"/>
            </a:xfrm>
            <a:custGeom>
              <a:rect b="b" l="l" r="r" t="t"/>
              <a:pathLst>
                <a:path extrusionOk="0" h="4120" w="33648">
                  <a:moveTo>
                    <a:pt x="16169" y="2679"/>
                  </a:moveTo>
                  <a:cubicBezTo>
                    <a:pt x="9954" y="2048"/>
                    <a:pt x="4477" y="1095"/>
                    <a:pt x="1" y="0"/>
                  </a:cubicBezTo>
                  <a:cubicBezTo>
                    <a:pt x="36" y="274"/>
                    <a:pt x="84" y="536"/>
                    <a:pt x="132" y="810"/>
                  </a:cubicBezTo>
                  <a:cubicBezTo>
                    <a:pt x="4954" y="1976"/>
                    <a:pt x="10538" y="2905"/>
                    <a:pt x="16098" y="3465"/>
                  </a:cubicBezTo>
                  <a:cubicBezTo>
                    <a:pt x="20337" y="3893"/>
                    <a:pt x="24635" y="4120"/>
                    <a:pt x="28647" y="4120"/>
                  </a:cubicBezTo>
                  <a:cubicBezTo>
                    <a:pt x="30266" y="4120"/>
                    <a:pt x="31838" y="4084"/>
                    <a:pt x="33350" y="4012"/>
                  </a:cubicBezTo>
                  <a:cubicBezTo>
                    <a:pt x="33445" y="3762"/>
                    <a:pt x="33541" y="3500"/>
                    <a:pt x="33648" y="3239"/>
                  </a:cubicBezTo>
                  <a:cubicBezTo>
                    <a:pt x="28814" y="3489"/>
                    <a:pt x="22885" y="3358"/>
                    <a:pt x="16169" y="267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15"/>
            <p:cNvSpPr/>
            <p:nvPr/>
          </p:nvSpPr>
          <p:spPr>
            <a:xfrm>
              <a:off x="3100675" y="1834925"/>
              <a:ext cx="395600" cy="413450"/>
            </a:xfrm>
            <a:custGeom>
              <a:rect b="b" l="l" r="r" t="t"/>
              <a:pathLst>
                <a:path extrusionOk="0" h="16538" w="15824">
                  <a:moveTo>
                    <a:pt x="12264" y="5417"/>
                  </a:moveTo>
                  <a:cubicBezTo>
                    <a:pt x="11478" y="3715"/>
                    <a:pt x="10525" y="1893"/>
                    <a:pt x="9442" y="0"/>
                  </a:cubicBezTo>
                  <a:cubicBezTo>
                    <a:pt x="9287" y="274"/>
                    <a:pt x="9132" y="536"/>
                    <a:pt x="8978" y="786"/>
                  </a:cubicBezTo>
                  <a:cubicBezTo>
                    <a:pt x="9954" y="2524"/>
                    <a:pt x="10823" y="4191"/>
                    <a:pt x="11549" y="5751"/>
                  </a:cubicBezTo>
                  <a:cubicBezTo>
                    <a:pt x="13883" y="10787"/>
                    <a:pt x="14526" y="14359"/>
                    <a:pt x="13288" y="15323"/>
                  </a:cubicBezTo>
                  <a:cubicBezTo>
                    <a:pt x="11680" y="16538"/>
                    <a:pt x="6918" y="13764"/>
                    <a:pt x="774" y="7763"/>
                  </a:cubicBezTo>
                  <a:cubicBezTo>
                    <a:pt x="512" y="7870"/>
                    <a:pt x="262" y="7965"/>
                    <a:pt x="0" y="8061"/>
                  </a:cubicBezTo>
                  <a:cubicBezTo>
                    <a:pt x="5025" y="13014"/>
                    <a:pt x="9656" y="16371"/>
                    <a:pt x="12359" y="16371"/>
                  </a:cubicBezTo>
                  <a:cubicBezTo>
                    <a:pt x="12859" y="16383"/>
                    <a:pt x="13359" y="16240"/>
                    <a:pt x="13764" y="15943"/>
                  </a:cubicBezTo>
                  <a:cubicBezTo>
                    <a:pt x="15824" y="14371"/>
                    <a:pt x="14073" y="9346"/>
                    <a:pt x="12264" y="541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15"/>
            <p:cNvSpPr/>
            <p:nvPr/>
          </p:nvSpPr>
          <p:spPr>
            <a:xfrm>
              <a:off x="2451475" y="963375"/>
              <a:ext cx="400375" cy="414675"/>
            </a:xfrm>
            <a:custGeom>
              <a:rect b="b" l="l" r="r" t="t"/>
              <a:pathLst>
                <a:path extrusionOk="0" h="16587" w="16015">
                  <a:moveTo>
                    <a:pt x="4275" y="11776"/>
                  </a:moveTo>
                  <a:cubicBezTo>
                    <a:pt x="1941" y="6740"/>
                    <a:pt x="1298" y="3156"/>
                    <a:pt x="2537" y="2203"/>
                  </a:cubicBezTo>
                  <a:cubicBezTo>
                    <a:pt x="2811" y="2013"/>
                    <a:pt x="3144" y="1918"/>
                    <a:pt x="3477" y="1929"/>
                  </a:cubicBezTo>
                  <a:cubicBezTo>
                    <a:pt x="5097" y="1929"/>
                    <a:pt x="7895" y="3501"/>
                    <a:pt x="11324" y="6382"/>
                  </a:cubicBezTo>
                  <a:cubicBezTo>
                    <a:pt x="12550" y="7406"/>
                    <a:pt x="13824" y="8585"/>
                    <a:pt x="15134" y="9859"/>
                  </a:cubicBezTo>
                  <a:cubicBezTo>
                    <a:pt x="15431" y="9776"/>
                    <a:pt x="15717" y="9704"/>
                    <a:pt x="16015" y="9621"/>
                  </a:cubicBezTo>
                  <a:cubicBezTo>
                    <a:pt x="14574" y="8204"/>
                    <a:pt x="13169" y="6906"/>
                    <a:pt x="11824" y="5775"/>
                  </a:cubicBezTo>
                  <a:cubicBezTo>
                    <a:pt x="8502" y="2989"/>
                    <a:pt x="4120" y="1"/>
                    <a:pt x="2060" y="1572"/>
                  </a:cubicBezTo>
                  <a:cubicBezTo>
                    <a:pt x="1" y="3156"/>
                    <a:pt x="1739" y="8168"/>
                    <a:pt x="3561" y="12097"/>
                  </a:cubicBezTo>
                  <a:cubicBezTo>
                    <a:pt x="4216" y="13526"/>
                    <a:pt x="4989" y="15026"/>
                    <a:pt x="5859" y="16586"/>
                  </a:cubicBezTo>
                  <a:cubicBezTo>
                    <a:pt x="6025" y="16348"/>
                    <a:pt x="6192" y="16122"/>
                    <a:pt x="6371" y="15884"/>
                  </a:cubicBezTo>
                  <a:cubicBezTo>
                    <a:pt x="5585" y="14455"/>
                    <a:pt x="4882" y="13086"/>
                    <a:pt x="4275" y="1177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15"/>
            <p:cNvSpPr/>
            <p:nvPr/>
          </p:nvSpPr>
          <p:spPr>
            <a:xfrm>
              <a:off x="2597925" y="1360450"/>
              <a:ext cx="522125" cy="676000"/>
            </a:xfrm>
            <a:custGeom>
              <a:rect b="b" l="l" r="r" t="t"/>
              <a:pathLst>
                <a:path extrusionOk="0" h="27040" w="20885">
                  <a:moveTo>
                    <a:pt x="9930" y="14217"/>
                  </a:moveTo>
                  <a:cubicBezTo>
                    <a:pt x="6192" y="9323"/>
                    <a:pt x="2941" y="4418"/>
                    <a:pt x="513" y="1"/>
                  </a:cubicBezTo>
                  <a:cubicBezTo>
                    <a:pt x="334" y="239"/>
                    <a:pt x="167" y="465"/>
                    <a:pt x="1" y="703"/>
                  </a:cubicBezTo>
                  <a:cubicBezTo>
                    <a:pt x="2429" y="5073"/>
                    <a:pt x="5632" y="9895"/>
                    <a:pt x="9311" y="14693"/>
                  </a:cubicBezTo>
                  <a:cubicBezTo>
                    <a:pt x="12752" y="19193"/>
                    <a:pt x="16526" y="23515"/>
                    <a:pt x="20098" y="27040"/>
                  </a:cubicBezTo>
                  <a:cubicBezTo>
                    <a:pt x="20360" y="26956"/>
                    <a:pt x="20622" y="26849"/>
                    <a:pt x="20884" y="26742"/>
                  </a:cubicBezTo>
                  <a:cubicBezTo>
                    <a:pt x="17538" y="23480"/>
                    <a:pt x="13800" y="19265"/>
                    <a:pt x="9930" y="1421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15"/>
            <p:cNvSpPr/>
            <p:nvPr/>
          </p:nvSpPr>
          <p:spPr>
            <a:xfrm>
              <a:off x="2597925" y="1360450"/>
              <a:ext cx="522125" cy="676000"/>
            </a:xfrm>
            <a:custGeom>
              <a:rect b="b" l="l" r="r" t="t"/>
              <a:pathLst>
                <a:path extrusionOk="0" h="27040" w="20885">
                  <a:moveTo>
                    <a:pt x="9930" y="14217"/>
                  </a:moveTo>
                  <a:cubicBezTo>
                    <a:pt x="6192" y="9323"/>
                    <a:pt x="2941" y="4418"/>
                    <a:pt x="513" y="1"/>
                  </a:cubicBezTo>
                  <a:cubicBezTo>
                    <a:pt x="334" y="239"/>
                    <a:pt x="167" y="465"/>
                    <a:pt x="1" y="703"/>
                  </a:cubicBezTo>
                  <a:cubicBezTo>
                    <a:pt x="2429" y="5073"/>
                    <a:pt x="5632" y="9895"/>
                    <a:pt x="9311" y="14693"/>
                  </a:cubicBezTo>
                  <a:cubicBezTo>
                    <a:pt x="12752" y="19193"/>
                    <a:pt x="16526" y="23515"/>
                    <a:pt x="20098" y="27040"/>
                  </a:cubicBezTo>
                  <a:cubicBezTo>
                    <a:pt x="20360" y="26956"/>
                    <a:pt x="20622" y="26849"/>
                    <a:pt x="20884" y="26742"/>
                  </a:cubicBezTo>
                  <a:cubicBezTo>
                    <a:pt x="17538" y="23480"/>
                    <a:pt x="13800" y="19265"/>
                    <a:pt x="9930" y="1421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15"/>
            <p:cNvSpPr/>
            <p:nvPr/>
          </p:nvSpPr>
          <p:spPr>
            <a:xfrm>
              <a:off x="3099775" y="963075"/>
              <a:ext cx="421500" cy="460800"/>
            </a:xfrm>
            <a:custGeom>
              <a:rect b="b" l="l" r="r" t="t"/>
              <a:pathLst>
                <a:path extrusionOk="0" h="18432" w="16860">
                  <a:moveTo>
                    <a:pt x="5204" y="6383"/>
                  </a:moveTo>
                  <a:cubicBezTo>
                    <a:pt x="8621" y="3501"/>
                    <a:pt x="11431" y="1930"/>
                    <a:pt x="13038" y="1930"/>
                  </a:cubicBezTo>
                  <a:cubicBezTo>
                    <a:pt x="13371" y="1918"/>
                    <a:pt x="13705" y="2013"/>
                    <a:pt x="13978" y="2203"/>
                  </a:cubicBezTo>
                  <a:cubicBezTo>
                    <a:pt x="15681" y="3501"/>
                    <a:pt x="13967" y="9431"/>
                    <a:pt x="9156" y="17670"/>
                  </a:cubicBezTo>
                  <a:cubicBezTo>
                    <a:pt x="9311" y="17920"/>
                    <a:pt x="9454" y="18182"/>
                    <a:pt x="9585" y="18432"/>
                  </a:cubicBezTo>
                  <a:cubicBezTo>
                    <a:pt x="14312" y="10395"/>
                    <a:pt x="16860" y="3418"/>
                    <a:pt x="14455" y="1584"/>
                  </a:cubicBezTo>
                  <a:cubicBezTo>
                    <a:pt x="12395" y="1"/>
                    <a:pt x="8013" y="3001"/>
                    <a:pt x="4692" y="5787"/>
                  </a:cubicBezTo>
                  <a:cubicBezTo>
                    <a:pt x="3191" y="7049"/>
                    <a:pt x="1620" y="8514"/>
                    <a:pt x="1" y="10145"/>
                  </a:cubicBezTo>
                  <a:cubicBezTo>
                    <a:pt x="274" y="10240"/>
                    <a:pt x="536" y="10335"/>
                    <a:pt x="798" y="10443"/>
                  </a:cubicBezTo>
                  <a:cubicBezTo>
                    <a:pt x="2322" y="8930"/>
                    <a:pt x="3799" y="7573"/>
                    <a:pt x="5204" y="638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15"/>
            <p:cNvSpPr/>
            <p:nvPr/>
          </p:nvSpPr>
          <p:spPr>
            <a:xfrm>
              <a:off x="2468750" y="1881350"/>
              <a:ext cx="382800" cy="366450"/>
            </a:xfrm>
            <a:custGeom>
              <a:rect b="b" l="l" r="r" t="t"/>
              <a:pathLst>
                <a:path extrusionOk="0" h="14658" w="15312">
                  <a:moveTo>
                    <a:pt x="2536" y="13466"/>
                  </a:moveTo>
                  <a:cubicBezTo>
                    <a:pt x="1286" y="12514"/>
                    <a:pt x="1941" y="8942"/>
                    <a:pt x="4263" y="3906"/>
                  </a:cubicBezTo>
                  <a:cubicBezTo>
                    <a:pt x="4739" y="2870"/>
                    <a:pt x="5287" y="1798"/>
                    <a:pt x="5870" y="691"/>
                  </a:cubicBezTo>
                  <a:cubicBezTo>
                    <a:pt x="5691" y="465"/>
                    <a:pt x="5513" y="251"/>
                    <a:pt x="5346" y="0"/>
                  </a:cubicBezTo>
                  <a:cubicBezTo>
                    <a:pt x="4679" y="1239"/>
                    <a:pt x="4084" y="2429"/>
                    <a:pt x="3548" y="3572"/>
                  </a:cubicBezTo>
                  <a:cubicBezTo>
                    <a:pt x="1739" y="7501"/>
                    <a:pt x="0" y="12514"/>
                    <a:pt x="2060" y="14097"/>
                  </a:cubicBezTo>
                  <a:cubicBezTo>
                    <a:pt x="2465" y="14395"/>
                    <a:pt x="2965" y="14538"/>
                    <a:pt x="3465" y="14526"/>
                  </a:cubicBezTo>
                  <a:cubicBezTo>
                    <a:pt x="6084" y="14526"/>
                    <a:pt x="10478" y="11383"/>
                    <a:pt x="15312" y="6704"/>
                  </a:cubicBezTo>
                  <a:cubicBezTo>
                    <a:pt x="15026" y="6644"/>
                    <a:pt x="14740" y="6561"/>
                    <a:pt x="14466" y="6477"/>
                  </a:cubicBezTo>
                  <a:cubicBezTo>
                    <a:pt x="8597" y="12097"/>
                    <a:pt x="4084" y="14657"/>
                    <a:pt x="2536" y="1346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15"/>
            <p:cNvSpPr/>
            <p:nvPr/>
          </p:nvSpPr>
          <p:spPr>
            <a:xfrm>
              <a:off x="2602400" y="1216675"/>
              <a:ext cx="517350" cy="681975"/>
            </a:xfrm>
            <a:custGeom>
              <a:rect b="b" l="l" r="r" t="t"/>
              <a:pathLst>
                <a:path extrusionOk="0" h="27279" w="20694">
                  <a:moveTo>
                    <a:pt x="10430" y="12157"/>
                  </a:moveTo>
                  <a:cubicBezTo>
                    <a:pt x="13835" y="7704"/>
                    <a:pt x="17359" y="3644"/>
                    <a:pt x="20693" y="299"/>
                  </a:cubicBezTo>
                  <a:cubicBezTo>
                    <a:pt x="20431" y="191"/>
                    <a:pt x="20169" y="96"/>
                    <a:pt x="19896" y="1"/>
                  </a:cubicBezTo>
                  <a:cubicBezTo>
                    <a:pt x="16609" y="3311"/>
                    <a:pt x="13145" y="7311"/>
                    <a:pt x="9799" y="11681"/>
                  </a:cubicBezTo>
                  <a:cubicBezTo>
                    <a:pt x="5870" y="16824"/>
                    <a:pt x="2489" y="21992"/>
                    <a:pt x="0" y="26587"/>
                  </a:cubicBezTo>
                  <a:cubicBezTo>
                    <a:pt x="167" y="26826"/>
                    <a:pt x="345" y="27052"/>
                    <a:pt x="524" y="27278"/>
                  </a:cubicBezTo>
                  <a:cubicBezTo>
                    <a:pt x="3001" y="22635"/>
                    <a:pt x="6430" y="17384"/>
                    <a:pt x="10430" y="1215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8" name="Google Shape;8088;p115"/>
            <p:cNvGrpSpPr/>
            <p:nvPr/>
          </p:nvGrpSpPr>
          <p:grpSpPr>
            <a:xfrm>
              <a:off x="3473316" y="1469700"/>
              <a:ext cx="173851" cy="175913"/>
              <a:chOff x="5844325" y="1775086"/>
              <a:chExt cx="334200" cy="338164"/>
            </a:xfrm>
          </p:grpSpPr>
          <p:sp>
            <p:nvSpPr>
              <p:cNvPr id="8089" name="Google Shape;8089;p115"/>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115"/>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115"/>
            <p:cNvGrpSpPr/>
            <p:nvPr/>
          </p:nvGrpSpPr>
          <p:grpSpPr>
            <a:xfrm>
              <a:off x="2567309" y="2052188"/>
              <a:ext cx="222644" cy="225285"/>
              <a:chOff x="5844325" y="1775086"/>
              <a:chExt cx="334200" cy="338164"/>
            </a:xfrm>
          </p:grpSpPr>
          <p:sp>
            <p:nvSpPr>
              <p:cNvPr id="8092" name="Google Shape;8092;p115"/>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15"/>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115"/>
            <p:cNvGrpSpPr/>
            <p:nvPr/>
          </p:nvGrpSpPr>
          <p:grpSpPr>
            <a:xfrm>
              <a:off x="2248628" y="1555425"/>
              <a:ext cx="173851" cy="175913"/>
              <a:chOff x="5844325" y="1775086"/>
              <a:chExt cx="334200" cy="338164"/>
            </a:xfrm>
          </p:grpSpPr>
          <p:sp>
            <p:nvSpPr>
              <p:cNvPr id="8095" name="Google Shape;8095;p115"/>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15"/>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115"/>
            <p:cNvGrpSpPr/>
            <p:nvPr/>
          </p:nvGrpSpPr>
          <p:grpSpPr>
            <a:xfrm>
              <a:off x="2417834" y="1148285"/>
              <a:ext cx="289952" cy="293425"/>
              <a:chOff x="5844325" y="1775086"/>
              <a:chExt cx="334200" cy="338164"/>
            </a:xfrm>
          </p:grpSpPr>
          <p:sp>
            <p:nvSpPr>
              <p:cNvPr id="8098" name="Google Shape;8098;p115"/>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15"/>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00" name="Google Shape;8100;p115"/>
          <p:cNvGrpSpPr/>
          <p:nvPr/>
        </p:nvGrpSpPr>
        <p:grpSpPr>
          <a:xfrm>
            <a:off x="2790112" y="2659415"/>
            <a:ext cx="536100" cy="531197"/>
            <a:chOff x="5145025" y="1671328"/>
            <a:chExt cx="536100" cy="531197"/>
          </a:xfrm>
        </p:grpSpPr>
        <p:sp>
          <p:nvSpPr>
            <p:cNvPr id="8101" name="Google Shape;8101;p115"/>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15"/>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3" name="Google Shape;8103;p115"/>
          <p:cNvSpPr/>
          <p:nvPr/>
        </p:nvSpPr>
        <p:spPr>
          <a:xfrm>
            <a:off x="3436713" y="2894575"/>
            <a:ext cx="448500" cy="89400"/>
          </a:xfrm>
          <a:prstGeom prst="roundRect">
            <a:avLst>
              <a:gd fmla="val 40208" name="adj"/>
            </a:avLst>
          </a:prstGeom>
          <a:gradFill>
            <a:gsLst>
              <a:gs pos="0">
                <a:schemeClr val="dk1"/>
              </a:gs>
              <a:gs pos="30000">
                <a:srgbClr val="999999"/>
              </a:gs>
              <a:gs pos="66000">
                <a:srgbClr val="1E1E1E"/>
              </a:gs>
              <a:gs pos="100000">
                <a:srgbClr val="050505"/>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04" name="Google Shape;8104;p115"/>
          <p:cNvGrpSpPr/>
          <p:nvPr/>
        </p:nvGrpSpPr>
        <p:grpSpPr>
          <a:xfrm>
            <a:off x="3995715" y="2666661"/>
            <a:ext cx="524928" cy="531188"/>
            <a:chOff x="5844325" y="1775086"/>
            <a:chExt cx="334200" cy="338164"/>
          </a:xfrm>
        </p:grpSpPr>
        <p:sp>
          <p:nvSpPr>
            <p:cNvPr id="8105" name="Google Shape;8105;p115"/>
            <p:cNvSpPr/>
            <p:nvPr/>
          </p:nvSpPr>
          <p:spPr>
            <a:xfrm>
              <a:off x="5854225" y="1788950"/>
              <a:ext cx="324300" cy="3243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15"/>
            <p:cNvSpPr/>
            <p:nvPr/>
          </p:nvSpPr>
          <p:spPr>
            <a:xfrm rot="-1881191">
              <a:off x="5874591" y="1822819"/>
              <a:ext cx="234667" cy="182034"/>
            </a:xfrm>
            <a:prstGeom prst="ellipse">
              <a:avLst/>
            </a:pr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10" name="Shape 8110"/>
        <p:cNvGrpSpPr/>
        <p:nvPr/>
      </p:nvGrpSpPr>
      <p:grpSpPr>
        <a:xfrm>
          <a:off x="0" y="0"/>
          <a:ext cx="0" cy="0"/>
          <a:chOff x="0" y="0"/>
          <a:chExt cx="0" cy="0"/>
        </a:xfrm>
      </p:grpSpPr>
      <p:sp>
        <p:nvSpPr>
          <p:cNvPr id="8111" name="Google Shape;8111;p116"/>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 II</a:t>
            </a:r>
            <a:endParaRPr/>
          </a:p>
        </p:txBody>
      </p:sp>
      <p:sp>
        <p:nvSpPr>
          <p:cNvPr id="8112" name="Google Shape;8112;p116"/>
          <p:cNvSpPr txBox="1"/>
          <p:nvPr/>
        </p:nvSpPr>
        <p:spPr>
          <a:xfrm>
            <a:off x="3838134" y="1218106"/>
            <a:ext cx="1427100" cy="252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Raleway"/>
                <a:ea typeface="Raleway"/>
                <a:cs typeface="Raleway"/>
                <a:sym typeface="Raleway"/>
              </a:rPr>
              <a:t>MARS</a:t>
            </a:r>
            <a:endParaRPr b="1">
              <a:solidFill>
                <a:schemeClr val="dk1"/>
              </a:solidFill>
              <a:latin typeface="Raleway"/>
              <a:ea typeface="Raleway"/>
              <a:cs typeface="Raleway"/>
              <a:sym typeface="Raleway"/>
            </a:endParaRPr>
          </a:p>
        </p:txBody>
      </p:sp>
      <p:sp>
        <p:nvSpPr>
          <p:cNvPr id="8113" name="Google Shape;8113;p116"/>
          <p:cNvSpPr txBox="1"/>
          <p:nvPr/>
        </p:nvSpPr>
        <p:spPr>
          <a:xfrm>
            <a:off x="3838101" y="1409317"/>
            <a:ext cx="1427100" cy="39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idact Gothic"/>
                <a:ea typeface="Didact Gothic"/>
                <a:cs typeface="Didact Gothic"/>
                <a:sym typeface="Didact Gothic"/>
              </a:rPr>
              <a:t>Despite being red, Mars is a cold place, not hot.</a:t>
            </a:r>
            <a:endParaRPr sz="800">
              <a:solidFill>
                <a:schemeClr val="dk1"/>
              </a:solidFill>
              <a:latin typeface="Didact Gothic"/>
              <a:ea typeface="Didact Gothic"/>
              <a:cs typeface="Didact Gothic"/>
              <a:sym typeface="Didact Gothic"/>
            </a:endParaRPr>
          </a:p>
        </p:txBody>
      </p:sp>
      <p:sp>
        <p:nvSpPr>
          <p:cNvPr id="8114" name="Google Shape;8114;p116"/>
          <p:cNvSpPr txBox="1"/>
          <p:nvPr/>
        </p:nvSpPr>
        <p:spPr>
          <a:xfrm>
            <a:off x="926152" y="1218106"/>
            <a:ext cx="1427100" cy="252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a:solidFill>
                  <a:schemeClr val="dk1"/>
                </a:solidFill>
                <a:latin typeface="Raleway"/>
                <a:ea typeface="Raleway"/>
                <a:cs typeface="Raleway"/>
                <a:sym typeface="Raleway"/>
              </a:rPr>
              <a:t>MERCURY</a:t>
            </a:r>
            <a:endParaRPr b="1">
              <a:solidFill>
                <a:schemeClr val="dk1"/>
              </a:solidFill>
              <a:latin typeface="Raleway"/>
              <a:ea typeface="Raleway"/>
              <a:cs typeface="Raleway"/>
              <a:sym typeface="Raleway"/>
            </a:endParaRPr>
          </a:p>
        </p:txBody>
      </p:sp>
      <p:sp>
        <p:nvSpPr>
          <p:cNvPr id="8115" name="Google Shape;8115;p116"/>
          <p:cNvSpPr txBox="1"/>
          <p:nvPr/>
        </p:nvSpPr>
        <p:spPr>
          <a:xfrm>
            <a:off x="926120" y="1409316"/>
            <a:ext cx="1427100" cy="398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800">
                <a:solidFill>
                  <a:schemeClr val="dk1"/>
                </a:solidFill>
                <a:latin typeface="Didact Gothic"/>
                <a:ea typeface="Didact Gothic"/>
                <a:cs typeface="Didact Gothic"/>
                <a:sym typeface="Didact Gothic"/>
              </a:rPr>
              <a:t>It's the clos</a:t>
            </a:r>
            <a:r>
              <a:rPr lang="en" sz="800">
                <a:solidFill>
                  <a:schemeClr val="dk1"/>
                </a:solidFill>
                <a:latin typeface="Didact Gothic"/>
                <a:ea typeface="Didact Gothic"/>
                <a:cs typeface="Didact Gothic"/>
                <a:sym typeface="Didact Gothic"/>
              </a:rPr>
              <a:t>est planet to the Sun and the smallest</a:t>
            </a:r>
            <a:endParaRPr sz="800">
              <a:solidFill>
                <a:schemeClr val="dk1"/>
              </a:solidFill>
              <a:latin typeface="Didact Gothic"/>
              <a:ea typeface="Didact Gothic"/>
              <a:cs typeface="Didact Gothic"/>
              <a:sym typeface="Didact Gothic"/>
            </a:endParaRPr>
          </a:p>
        </p:txBody>
      </p:sp>
      <p:sp>
        <p:nvSpPr>
          <p:cNvPr id="8116" name="Google Shape;8116;p116"/>
          <p:cNvSpPr txBox="1"/>
          <p:nvPr/>
        </p:nvSpPr>
        <p:spPr>
          <a:xfrm>
            <a:off x="3838134" y="1857834"/>
            <a:ext cx="1427100" cy="252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Raleway"/>
                <a:ea typeface="Raleway"/>
                <a:cs typeface="Raleway"/>
                <a:sym typeface="Raleway"/>
              </a:rPr>
              <a:t>JUPITER</a:t>
            </a:r>
            <a:endParaRPr b="1">
              <a:solidFill>
                <a:schemeClr val="dk1"/>
              </a:solidFill>
              <a:latin typeface="Raleway"/>
              <a:ea typeface="Raleway"/>
              <a:cs typeface="Raleway"/>
              <a:sym typeface="Raleway"/>
            </a:endParaRPr>
          </a:p>
        </p:txBody>
      </p:sp>
      <p:sp>
        <p:nvSpPr>
          <p:cNvPr id="8117" name="Google Shape;8117;p116"/>
          <p:cNvSpPr txBox="1"/>
          <p:nvPr/>
        </p:nvSpPr>
        <p:spPr>
          <a:xfrm>
            <a:off x="3838101" y="2049045"/>
            <a:ext cx="1427100" cy="39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idact Gothic"/>
                <a:ea typeface="Didact Gothic"/>
                <a:cs typeface="Didact Gothic"/>
                <a:sym typeface="Didact Gothic"/>
              </a:rPr>
              <a:t>Jupiter is the biggest planet in our Solar System</a:t>
            </a:r>
            <a:endParaRPr sz="800">
              <a:solidFill>
                <a:schemeClr val="dk1"/>
              </a:solidFill>
              <a:latin typeface="Didact Gothic"/>
              <a:ea typeface="Didact Gothic"/>
              <a:cs typeface="Didact Gothic"/>
              <a:sym typeface="Didact Gothic"/>
            </a:endParaRPr>
          </a:p>
        </p:txBody>
      </p:sp>
      <p:sp>
        <p:nvSpPr>
          <p:cNvPr id="8118" name="Google Shape;8118;p116"/>
          <p:cNvSpPr txBox="1"/>
          <p:nvPr/>
        </p:nvSpPr>
        <p:spPr>
          <a:xfrm>
            <a:off x="926152" y="1857834"/>
            <a:ext cx="1427100" cy="252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a:solidFill>
                  <a:schemeClr val="dk1"/>
                </a:solidFill>
                <a:latin typeface="Raleway"/>
                <a:ea typeface="Raleway"/>
                <a:cs typeface="Raleway"/>
                <a:sym typeface="Raleway"/>
              </a:rPr>
              <a:t>NEPTUNE</a:t>
            </a:r>
            <a:endParaRPr b="1">
              <a:solidFill>
                <a:schemeClr val="dk1"/>
              </a:solidFill>
              <a:latin typeface="Raleway"/>
              <a:ea typeface="Raleway"/>
              <a:cs typeface="Raleway"/>
              <a:sym typeface="Raleway"/>
            </a:endParaRPr>
          </a:p>
        </p:txBody>
      </p:sp>
      <p:sp>
        <p:nvSpPr>
          <p:cNvPr id="8119" name="Google Shape;8119;p116"/>
          <p:cNvSpPr txBox="1"/>
          <p:nvPr/>
        </p:nvSpPr>
        <p:spPr>
          <a:xfrm>
            <a:off x="926120" y="2049044"/>
            <a:ext cx="1427100" cy="398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800">
                <a:solidFill>
                  <a:schemeClr val="dk1"/>
                </a:solidFill>
                <a:latin typeface="Didact Gothic"/>
                <a:ea typeface="Didact Gothic"/>
                <a:cs typeface="Didact Gothic"/>
                <a:sym typeface="Didact Gothic"/>
              </a:rPr>
              <a:t>Neptune is the farthest planet from the Sun</a:t>
            </a:r>
            <a:endParaRPr sz="800">
              <a:solidFill>
                <a:schemeClr val="dk1"/>
              </a:solidFill>
              <a:latin typeface="Didact Gothic"/>
              <a:ea typeface="Didact Gothic"/>
              <a:cs typeface="Didact Gothic"/>
              <a:sym typeface="Didact Gothic"/>
            </a:endParaRPr>
          </a:p>
        </p:txBody>
      </p:sp>
      <p:sp>
        <p:nvSpPr>
          <p:cNvPr id="8120" name="Google Shape;8120;p116"/>
          <p:cNvSpPr txBox="1"/>
          <p:nvPr/>
        </p:nvSpPr>
        <p:spPr>
          <a:xfrm>
            <a:off x="3838134" y="2497562"/>
            <a:ext cx="1427100" cy="252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Raleway"/>
                <a:ea typeface="Raleway"/>
                <a:cs typeface="Raleway"/>
                <a:sym typeface="Raleway"/>
              </a:rPr>
              <a:t>SATURN</a:t>
            </a:r>
            <a:endParaRPr b="1">
              <a:solidFill>
                <a:schemeClr val="dk1"/>
              </a:solidFill>
              <a:latin typeface="Raleway"/>
              <a:ea typeface="Raleway"/>
              <a:cs typeface="Raleway"/>
              <a:sym typeface="Raleway"/>
            </a:endParaRPr>
          </a:p>
        </p:txBody>
      </p:sp>
      <p:sp>
        <p:nvSpPr>
          <p:cNvPr id="8121" name="Google Shape;8121;p116"/>
          <p:cNvSpPr txBox="1"/>
          <p:nvPr/>
        </p:nvSpPr>
        <p:spPr>
          <a:xfrm>
            <a:off x="3838101" y="2688773"/>
            <a:ext cx="1427100" cy="39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idact Gothic"/>
                <a:ea typeface="Didact Gothic"/>
                <a:cs typeface="Didact Gothic"/>
                <a:sym typeface="Didact Gothic"/>
              </a:rPr>
              <a:t>Saturn is not solid like Earth, but is a gas giant</a:t>
            </a:r>
            <a:endParaRPr sz="800">
              <a:solidFill>
                <a:schemeClr val="dk1"/>
              </a:solidFill>
              <a:latin typeface="Didact Gothic"/>
              <a:ea typeface="Didact Gothic"/>
              <a:cs typeface="Didact Gothic"/>
              <a:sym typeface="Didact Gothic"/>
            </a:endParaRPr>
          </a:p>
        </p:txBody>
      </p:sp>
      <p:sp>
        <p:nvSpPr>
          <p:cNvPr id="8122" name="Google Shape;8122;p116"/>
          <p:cNvSpPr txBox="1"/>
          <p:nvPr/>
        </p:nvSpPr>
        <p:spPr>
          <a:xfrm>
            <a:off x="926152" y="2497562"/>
            <a:ext cx="1427100" cy="252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a:solidFill>
                  <a:schemeClr val="dk1"/>
                </a:solidFill>
                <a:latin typeface="Raleway"/>
                <a:ea typeface="Raleway"/>
                <a:cs typeface="Raleway"/>
                <a:sym typeface="Raleway"/>
              </a:rPr>
              <a:t>VENUS</a:t>
            </a:r>
            <a:endParaRPr b="1">
              <a:solidFill>
                <a:schemeClr val="dk1"/>
              </a:solidFill>
              <a:latin typeface="Raleway"/>
              <a:ea typeface="Raleway"/>
              <a:cs typeface="Raleway"/>
              <a:sym typeface="Raleway"/>
            </a:endParaRPr>
          </a:p>
        </p:txBody>
      </p:sp>
      <p:sp>
        <p:nvSpPr>
          <p:cNvPr id="8123" name="Google Shape;8123;p116"/>
          <p:cNvSpPr txBox="1"/>
          <p:nvPr/>
        </p:nvSpPr>
        <p:spPr>
          <a:xfrm>
            <a:off x="926120" y="2688772"/>
            <a:ext cx="1427100" cy="398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800">
                <a:solidFill>
                  <a:schemeClr val="dk1"/>
                </a:solidFill>
                <a:latin typeface="Didact Gothic"/>
                <a:ea typeface="Didact Gothic"/>
                <a:cs typeface="Didact Gothic"/>
                <a:sym typeface="Didact Gothic"/>
              </a:rPr>
              <a:t>Venus has a beautiful name, but it’s terribly hot</a:t>
            </a:r>
            <a:endParaRPr sz="800">
              <a:solidFill>
                <a:schemeClr val="dk1"/>
              </a:solidFill>
              <a:latin typeface="Didact Gothic"/>
              <a:ea typeface="Didact Gothic"/>
              <a:cs typeface="Didact Gothic"/>
              <a:sym typeface="Didact Gothic"/>
            </a:endParaRPr>
          </a:p>
        </p:txBody>
      </p:sp>
      <p:grpSp>
        <p:nvGrpSpPr>
          <p:cNvPr id="8124" name="Google Shape;8124;p116"/>
          <p:cNvGrpSpPr/>
          <p:nvPr/>
        </p:nvGrpSpPr>
        <p:grpSpPr>
          <a:xfrm>
            <a:off x="2353209" y="1217990"/>
            <a:ext cx="1484757" cy="1839989"/>
            <a:chOff x="2093059" y="1129440"/>
            <a:chExt cx="1484757" cy="1839989"/>
          </a:xfrm>
        </p:grpSpPr>
        <p:grpSp>
          <p:nvGrpSpPr>
            <p:cNvPr id="8125" name="Google Shape;8125;p116"/>
            <p:cNvGrpSpPr/>
            <p:nvPr/>
          </p:nvGrpSpPr>
          <p:grpSpPr>
            <a:xfrm rot="5400000">
              <a:off x="1917969" y="1683621"/>
              <a:ext cx="1824577" cy="716215"/>
              <a:chOff x="2944400" y="3971200"/>
              <a:chExt cx="1945800" cy="763800"/>
            </a:xfrm>
          </p:grpSpPr>
          <p:sp>
            <p:nvSpPr>
              <p:cNvPr id="8126" name="Google Shape;8126;p116"/>
              <p:cNvSpPr/>
              <p:nvPr/>
            </p:nvSpPr>
            <p:spPr>
              <a:xfrm>
                <a:off x="3895400" y="4114950"/>
                <a:ext cx="57175" cy="255425"/>
              </a:xfrm>
              <a:custGeom>
                <a:rect b="b" l="l" r="r" t="t"/>
                <a:pathLst>
                  <a:path extrusionOk="0" h="10217" w="2287">
                    <a:moveTo>
                      <a:pt x="1" y="1"/>
                    </a:moveTo>
                    <a:lnTo>
                      <a:pt x="2287" y="1"/>
                    </a:lnTo>
                    <a:lnTo>
                      <a:pt x="2287" y="10216"/>
                    </a:lnTo>
                    <a:lnTo>
                      <a:pt x="1" y="10216"/>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16"/>
              <p:cNvSpPr/>
              <p:nvPr/>
            </p:nvSpPr>
            <p:spPr>
              <a:xfrm>
                <a:off x="3895400" y="4353975"/>
                <a:ext cx="57175" cy="233975"/>
              </a:xfrm>
              <a:custGeom>
                <a:rect b="b" l="l" r="r" t="t"/>
                <a:pathLst>
                  <a:path extrusionOk="0" h="9359" w="2287">
                    <a:moveTo>
                      <a:pt x="1" y="0"/>
                    </a:moveTo>
                    <a:lnTo>
                      <a:pt x="2287" y="0"/>
                    </a:lnTo>
                    <a:lnTo>
                      <a:pt x="2287" y="9359"/>
                    </a:lnTo>
                    <a:lnTo>
                      <a:pt x="1" y="9359"/>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16"/>
              <p:cNvSpPr/>
              <p:nvPr/>
            </p:nvSpPr>
            <p:spPr>
              <a:xfrm>
                <a:off x="3651025" y="4114950"/>
                <a:ext cx="57175" cy="255425"/>
              </a:xfrm>
              <a:custGeom>
                <a:rect b="b" l="l" r="r" t="t"/>
                <a:pathLst>
                  <a:path extrusionOk="0" h="10217" w="2287">
                    <a:moveTo>
                      <a:pt x="1" y="1"/>
                    </a:moveTo>
                    <a:lnTo>
                      <a:pt x="2287" y="1"/>
                    </a:lnTo>
                    <a:lnTo>
                      <a:pt x="2287" y="10216"/>
                    </a:lnTo>
                    <a:lnTo>
                      <a:pt x="1" y="10216"/>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116"/>
              <p:cNvSpPr/>
              <p:nvPr/>
            </p:nvSpPr>
            <p:spPr>
              <a:xfrm>
                <a:off x="3651025" y="4353975"/>
                <a:ext cx="57175" cy="233975"/>
              </a:xfrm>
              <a:custGeom>
                <a:rect b="b" l="l" r="r" t="t"/>
                <a:pathLst>
                  <a:path extrusionOk="0" h="9359" w="2287">
                    <a:moveTo>
                      <a:pt x="1" y="0"/>
                    </a:moveTo>
                    <a:lnTo>
                      <a:pt x="2287" y="0"/>
                    </a:lnTo>
                    <a:lnTo>
                      <a:pt x="2287" y="9359"/>
                    </a:lnTo>
                    <a:lnTo>
                      <a:pt x="1" y="9359"/>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116"/>
              <p:cNvSpPr/>
              <p:nvPr/>
            </p:nvSpPr>
            <p:spPr>
              <a:xfrm>
                <a:off x="3054825" y="4332550"/>
                <a:ext cx="57175" cy="255700"/>
              </a:xfrm>
              <a:custGeom>
                <a:rect b="b" l="l" r="r" t="t"/>
                <a:pathLst>
                  <a:path extrusionOk="0" h="10228" w="2287">
                    <a:moveTo>
                      <a:pt x="1" y="0"/>
                    </a:moveTo>
                    <a:lnTo>
                      <a:pt x="2287" y="0"/>
                    </a:lnTo>
                    <a:lnTo>
                      <a:pt x="2287" y="10228"/>
                    </a:lnTo>
                    <a:lnTo>
                      <a:pt x="1" y="10228"/>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16"/>
              <p:cNvSpPr/>
              <p:nvPr/>
            </p:nvSpPr>
            <p:spPr>
              <a:xfrm>
                <a:off x="3054825" y="4114950"/>
                <a:ext cx="57175" cy="234000"/>
              </a:xfrm>
              <a:custGeom>
                <a:rect b="b" l="l" r="r" t="t"/>
                <a:pathLst>
                  <a:path extrusionOk="0" h="9360" w="2287">
                    <a:moveTo>
                      <a:pt x="1" y="1"/>
                    </a:moveTo>
                    <a:lnTo>
                      <a:pt x="2287" y="1"/>
                    </a:lnTo>
                    <a:lnTo>
                      <a:pt x="2287" y="9359"/>
                    </a:lnTo>
                    <a:lnTo>
                      <a:pt x="1" y="9359"/>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16"/>
              <p:cNvSpPr/>
              <p:nvPr/>
            </p:nvSpPr>
            <p:spPr>
              <a:xfrm>
                <a:off x="4732725" y="4332550"/>
                <a:ext cx="57175" cy="255700"/>
              </a:xfrm>
              <a:custGeom>
                <a:rect b="b" l="l" r="r" t="t"/>
                <a:pathLst>
                  <a:path extrusionOk="0" h="10228" w="2287">
                    <a:moveTo>
                      <a:pt x="0" y="0"/>
                    </a:moveTo>
                    <a:lnTo>
                      <a:pt x="2286" y="0"/>
                    </a:lnTo>
                    <a:lnTo>
                      <a:pt x="2286" y="10228"/>
                    </a:lnTo>
                    <a:lnTo>
                      <a:pt x="0" y="10228"/>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16"/>
              <p:cNvSpPr/>
              <p:nvPr/>
            </p:nvSpPr>
            <p:spPr>
              <a:xfrm>
                <a:off x="4732725" y="4114950"/>
                <a:ext cx="57175" cy="234000"/>
              </a:xfrm>
              <a:custGeom>
                <a:rect b="b" l="l" r="r" t="t"/>
                <a:pathLst>
                  <a:path extrusionOk="0" h="9360" w="2287">
                    <a:moveTo>
                      <a:pt x="0" y="1"/>
                    </a:moveTo>
                    <a:lnTo>
                      <a:pt x="2286" y="1"/>
                    </a:lnTo>
                    <a:lnTo>
                      <a:pt x="2286" y="9359"/>
                    </a:lnTo>
                    <a:lnTo>
                      <a:pt x="0" y="9359"/>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16"/>
              <p:cNvSpPr/>
              <p:nvPr/>
            </p:nvSpPr>
            <p:spPr>
              <a:xfrm>
                <a:off x="4143650" y="4114950"/>
                <a:ext cx="57175" cy="255425"/>
              </a:xfrm>
              <a:custGeom>
                <a:rect b="b" l="l" r="r" t="t"/>
                <a:pathLst>
                  <a:path extrusionOk="0" h="10217" w="2287">
                    <a:moveTo>
                      <a:pt x="1" y="1"/>
                    </a:moveTo>
                    <a:lnTo>
                      <a:pt x="2287" y="1"/>
                    </a:lnTo>
                    <a:lnTo>
                      <a:pt x="2287" y="10216"/>
                    </a:lnTo>
                    <a:lnTo>
                      <a:pt x="1" y="10216"/>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16"/>
              <p:cNvSpPr/>
              <p:nvPr/>
            </p:nvSpPr>
            <p:spPr>
              <a:xfrm>
                <a:off x="4143650" y="4353975"/>
                <a:ext cx="57175" cy="233975"/>
              </a:xfrm>
              <a:custGeom>
                <a:rect b="b" l="l" r="r" t="t"/>
                <a:pathLst>
                  <a:path extrusionOk="0" h="9359" w="2287">
                    <a:moveTo>
                      <a:pt x="1" y="0"/>
                    </a:moveTo>
                    <a:lnTo>
                      <a:pt x="2287" y="0"/>
                    </a:lnTo>
                    <a:lnTo>
                      <a:pt x="2287" y="9359"/>
                    </a:lnTo>
                    <a:lnTo>
                      <a:pt x="1" y="9359"/>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16"/>
              <p:cNvSpPr/>
              <p:nvPr/>
            </p:nvSpPr>
            <p:spPr>
              <a:xfrm>
                <a:off x="4243975" y="4282825"/>
                <a:ext cx="267900" cy="267925"/>
              </a:xfrm>
              <a:custGeom>
                <a:rect b="b" l="l" r="r" t="t"/>
                <a:pathLst>
                  <a:path extrusionOk="0" h="10717" w="10716">
                    <a:moveTo>
                      <a:pt x="10716" y="5156"/>
                    </a:moveTo>
                    <a:cubicBezTo>
                      <a:pt x="10716" y="7240"/>
                      <a:pt x="9454" y="9121"/>
                      <a:pt x="7525" y="9919"/>
                    </a:cubicBezTo>
                    <a:cubicBezTo>
                      <a:pt x="5608" y="10717"/>
                      <a:pt x="3382" y="10276"/>
                      <a:pt x="1917" y="8800"/>
                    </a:cubicBezTo>
                    <a:cubicBezTo>
                      <a:pt x="441" y="7335"/>
                      <a:pt x="0" y="5109"/>
                      <a:pt x="798" y="3192"/>
                    </a:cubicBezTo>
                    <a:cubicBezTo>
                      <a:pt x="1596" y="1263"/>
                      <a:pt x="3477" y="1"/>
                      <a:pt x="5560" y="1"/>
                    </a:cubicBezTo>
                    <a:cubicBezTo>
                      <a:pt x="8406" y="1"/>
                      <a:pt x="10716" y="2311"/>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16"/>
              <p:cNvSpPr/>
              <p:nvPr/>
            </p:nvSpPr>
            <p:spPr>
              <a:xfrm>
                <a:off x="4414525" y="4098875"/>
                <a:ext cx="267925" cy="267625"/>
              </a:xfrm>
              <a:custGeom>
                <a:rect b="b" l="l" r="r" t="t"/>
                <a:pathLst>
                  <a:path extrusionOk="0" h="10705" w="10717">
                    <a:moveTo>
                      <a:pt x="10716" y="5156"/>
                    </a:moveTo>
                    <a:cubicBezTo>
                      <a:pt x="10716" y="7240"/>
                      <a:pt x="9454" y="9109"/>
                      <a:pt x="7525" y="9907"/>
                    </a:cubicBezTo>
                    <a:cubicBezTo>
                      <a:pt x="5608" y="10705"/>
                      <a:pt x="3382" y="10264"/>
                      <a:pt x="1917" y="8800"/>
                    </a:cubicBezTo>
                    <a:cubicBezTo>
                      <a:pt x="441" y="7323"/>
                      <a:pt x="0" y="5109"/>
                      <a:pt x="798" y="3180"/>
                    </a:cubicBezTo>
                    <a:cubicBezTo>
                      <a:pt x="1596" y="1251"/>
                      <a:pt x="3477" y="1"/>
                      <a:pt x="5561" y="1"/>
                    </a:cubicBezTo>
                    <a:cubicBezTo>
                      <a:pt x="8406" y="1"/>
                      <a:pt x="10716" y="2299"/>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16"/>
              <p:cNvSpPr/>
              <p:nvPr/>
            </p:nvSpPr>
            <p:spPr>
              <a:xfrm>
                <a:off x="4622275" y="3977450"/>
                <a:ext cx="267925" cy="267900"/>
              </a:xfrm>
              <a:custGeom>
                <a:rect b="b" l="l" r="r" t="t"/>
                <a:pathLst>
                  <a:path extrusionOk="0" h="10716" w="10717">
                    <a:moveTo>
                      <a:pt x="10717" y="5156"/>
                    </a:moveTo>
                    <a:cubicBezTo>
                      <a:pt x="10717" y="7239"/>
                      <a:pt x="9455" y="9120"/>
                      <a:pt x="7538" y="9918"/>
                    </a:cubicBezTo>
                    <a:cubicBezTo>
                      <a:pt x="5609" y="10716"/>
                      <a:pt x="3394" y="10275"/>
                      <a:pt x="1918" y="8799"/>
                    </a:cubicBezTo>
                    <a:cubicBezTo>
                      <a:pt x="442" y="7334"/>
                      <a:pt x="1" y="5108"/>
                      <a:pt x="799" y="3191"/>
                    </a:cubicBezTo>
                    <a:cubicBezTo>
                      <a:pt x="1596" y="1262"/>
                      <a:pt x="3478" y="0"/>
                      <a:pt x="5561" y="0"/>
                    </a:cubicBezTo>
                    <a:cubicBezTo>
                      <a:pt x="8407" y="0"/>
                      <a:pt x="10717" y="2310"/>
                      <a:pt x="10717"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16"/>
              <p:cNvSpPr/>
              <p:nvPr/>
            </p:nvSpPr>
            <p:spPr>
              <a:xfrm>
                <a:off x="2944400" y="4467075"/>
                <a:ext cx="267925" cy="267925"/>
              </a:xfrm>
              <a:custGeom>
                <a:rect b="b" l="l" r="r" t="t"/>
                <a:pathLst>
                  <a:path extrusionOk="0" h="10717" w="10717">
                    <a:moveTo>
                      <a:pt x="10716" y="5156"/>
                    </a:moveTo>
                    <a:cubicBezTo>
                      <a:pt x="10716" y="7240"/>
                      <a:pt x="9466" y="9121"/>
                      <a:pt x="7537" y="9919"/>
                    </a:cubicBezTo>
                    <a:cubicBezTo>
                      <a:pt x="5608" y="10716"/>
                      <a:pt x="3394" y="10276"/>
                      <a:pt x="1917" y="8800"/>
                    </a:cubicBezTo>
                    <a:cubicBezTo>
                      <a:pt x="441" y="7323"/>
                      <a:pt x="0" y="5109"/>
                      <a:pt x="798" y="3180"/>
                    </a:cubicBezTo>
                    <a:cubicBezTo>
                      <a:pt x="1608" y="1263"/>
                      <a:pt x="3477" y="1"/>
                      <a:pt x="5573" y="1"/>
                    </a:cubicBezTo>
                    <a:cubicBezTo>
                      <a:pt x="8406" y="1"/>
                      <a:pt x="10716" y="2311"/>
                      <a:pt x="10716" y="515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16"/>
              <p:cNvSpPr/>
              <p:nvPr/>
            </p:nvSpPr>
            <p:spPr>
              <a:xfrm>
                <a:off x="3147400" y="4333150"/>
                <a:ext cx="267925" cy="267900"/>
              </a:xfrm>
              <a:custGeom>
                <a:rect b="b" l="l" r="r" t="t"/>
                <a:pathLst>
                  <a:path extrusionOk="0" h="10716" w="10717">
                    <a:moveTo>
                      <a:pt x="10716" y="5155"/>
                    </a:moveTo>
                    <a:cubicBezTo>
                      <a:pt x="10716" y="7239"/>
                      <a:pt x="9466" y="9120"/>
                      <a:pt x="7537" y="9918"/>
                    </a:cubicBezTo>
                    <a:cubicBezTo>
                      <a:pt x="5608" y="10716"/>
                      <a:pt x="3394" y="10275"/>
                      <a:pt x="1917" y="8799"/>
                    </a:cubicBezTo>
                    <a:cubicBezTo>
                      <a:pt x="441" y="7322"/>
                      <a:pt x="1" y="5108"/>
                      <a:pt x="798" y="3179"/>
                    </a:cubicBezTo>
                    <a:cubicBezTo>
                      <a:pt x="1596" y="1262"/>
                      <a:pt x="3477" y="0"/>
                      <a:pt x="5561" y="0"/>
                    </a:cubicBezTo>
                    <a:cubicBezTo>
                      <a:pt x="8406" y="0"/>
                      <a:pt x="10716" y="2310"/>
                      <a:pt x="10716" y="515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16"/>
              <p:cNvSpPr/>
              <p:nvPr/>
            </p:nvSpPr>
            <p:spPr>
              <a:xfrm>
                <a:off x="3339675" y="4164675"/>
                <a:ext cx="267625" cy="267900"/>
              </a:xfrm>
              <a:custGeom>
                <a:rect b="b" l="l" r="r" t="t"/>
                <a:pathLst>
                  <a:path extrusionOk="0" h="10716" w="10705">
                    <a:moveTo>
                      <a:pt x="10705" y="5156"/>
                    </a:moveTo>
                    <a:cubicBezTo>
                      <a:pt x="10705" y="7239"/>
                      <a:pt x="9455" y="9120"/>
                      <a:pt x="7526" y="9918"/>
                    </a:cubicBezTo>
                    <a:cubicBezTo>
                      <a:pt x="5597" y="10716"/>
                      <a:pt x="3382" y="10275"/>
                      <a:pt x="1906" y="8799"/>
                    </a:cubicBezTo>
                    <a:cubicBezTo>
                      <a:pt x="441" y="7322"/>
                      <a:pt x="1" y="5108"/>
                      <a:pt x="799" y="3179"/>
                    </a:cubicBezTo>
                    <a:cubicBezTo>
                      <a:pt x="1596" y="1262"/>
                      <a:pt x="3478" y="0"/>
                      <a:pt x="5561" y="0"/>
                    </a:cubicBezTo>
                    <a:cubicBezTo>
                      <a:pt x="8407" y="0"/>
                      <a:pt x="10705" y="2310"/>
                      <a:pt x="10705" y="515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16"/>
              <p:cNvSpPr/>
              <p:nvPr/>
            </p:nvSpPr>
            <p:spPr>
              <a:xfrm>
                <a:off x="3540600" y="4010775"/>
                <a:ext cx="267925" cy="267925"/>
              </a:xfrm>
              <a:custGeom>
                <a:rect b="b" l="l" r="r" t="t"/>
                <a:pathLst>
                  <a:path extrusionOk="0" h="10717" w="10717">
                    <a:moveTo>
                      <a:pt x="10716" y="5156"/>
                    </a:moveTo>
                    <a:cubicBezTo>
                      <a:pt x="10716" y="7240"/>
                      <a:pt x="9454" y="9121"/>
                      <a:pt x="7537" y="9918"/>
                    </a:cubicBezTo>
                    <a:cubicBezTo>
                      <a:pt x="5609" y="10716"/>
                      <a:pt x="3394" y="10276"/>
                      <a:pt x="1918" y="8799"/>
                    </a:cubicBezTo>
                    <a:cubicBezTo>
                      <a:pt x="441" y="7323"/>
                      <a:pt x="1" y="5108"/>
                      <a:pt x="798" y="3180"/>
                    </a:cubicBezTo>
                    <a:cubicBezTo>
                      <a:pt x="1596" y="1251"/>
                      <a:pt x="3477" y="1"/>
                      <a:pt x="5561" y="1"/>
                    </a:cubicBezTo>
                    <a:cubicBezTo>
                      <a:pt x="8406" y="1"/>
                      <a:pt x="10716" y="2310"/>
                      <a:pt x="10716" y="515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16"/>
              <p:cNvSpPr/>
              <p:nvPr/>
            </p:nvSpPr>
            <p:spPr>
              <a:xfrm>
                <a:off x="3788250" y="3971200"/>
                <a:ext cx="267925" cy="267900"/>
              </a:xfrm>
              <a:custGeom>
                <a:rect b="b" l="l" r="r" t="t"/>
                <a:pathLst>
                  <a:path extrusionOk="0" h="10716" w="10717">
                    <a:moveTo>
                      <a:pt x="10716" y="5155"/>
                    </a:moveTo>
                    <a:cubicBezTo>
                      <a:pt x="10716" y="7239"/>
                      <a:pt x="9454" y="9120"/>
                      <a:pt x="7525" y="9918"/>
                    </a:cubicBezTo>
                    <a:cubicBezTo>
                      <a:pt x="5609" y="10716"/>
                      <a:pt x="3382" y="10275"/>
                      <a:pt x="1918" y="8799"/>
                    </a:cubicBezTo>
                    <a:cubicBezTo>
                      <a:pt x="441" y="7322"/>
                      <a:pt x="1" y="5108"/>
                      <a:pt x="798" y="3179"/>
                    </a:cubicBezTo>
                    <a:cubicBezTo>
                      <a:pt x="1596" y="1262"/>
                      <a:pt x="3477" y="0"/>
                      <a:pt x="5561" y="0"/>
                    </a:cubicBezTo>
                    <a:cubicBezTo>
                      <a:pt x="8406" y="0"/>
                      <a:pt x="10716" y="2310"/>
                      <a:pt x="10716" y="515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16"/>
              <p:cNvSpPr/>
              <p:nvPr/>
            </p:nvSpPr>
            <p:spPr>
              <a:xfrm>
                <a:off x="4033225" y="4015850"/>
                <a:ext cx="267925" cy="267900"/>
              </a:xfrm>
              <a:custGeom>
                <a:rect b="b" l="l" r="r" t="t"/>
                <a:pathLst>
                  <a:path extrusionOk="0" h="10716" w="10717">
                    <a:moveTo>
                      <a:pt x="10716" y="5155"/>
                    </a:moveTo>
                    <a:cubicBezTo>
                      <a:pt x="10716" y="7239"/>
                      <a:pt x="9466" y="9120"/>
                      <a:pt x="7537" y="9918"/>
                    </a:cubicBezTo>
                    <a:cubicBezTo>
                      <a:pt x="5608" y="10716"/>
                      <a:pt x="3394" y="10275"/>
                      <a:pt x="1917" y="8799"/>
                    </a:cubicBezTo>
                    <a:cubicBezTo>
                      <a:pt x="441" y="7322"/>
                      <a:pt x="1" y="5108"/>
                      <a:pt x="798" y="3179"/>
                    </a:cubicBezTo>
                    <a:cubicBezTo>
                      <a:pt x="1596" y="1262"/>
                      <a:pt x="3477" y="0"/>
                      <a:pt x="5561" y="0"/>
                    </a:cubicBezTo>
                    <a:cubicBezTo>
                      <a:pt x="8406" y="0"/>
                      <a:pt x="10716" y="2310"/>
                      <a:pt x="10716" y="515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16"/>
              <p:cNvSpPr/>
              <p:nvPr/>
            </p:nvSpPr>
            <p:spPr>
              <a:xfrm>
                <a:off x="4243975" y="4155450"/>
                <a:ext cx="267900" cy="267900"/>
              </a:xfrm>
              <a:custGeom>
                <a:rect b="b" l="l" r="r" t="t"/>
                <a:pathLst>
                  <a:path extrusionOk="0" h="10716" w="10716">
                    <a:moveTo>
                      <a:pt x="10716" y="5155"/>
                    </a:moveTo>
                    <a:cubicBezTo>
                      <a:pt x="10716" y="7239"/>
                      <a:pt x="9454" y="9120"/>
                      <a:pt x="7525" y="9918"/>
                    </a:cubicBezTo>
                    <a:cubicBezTo>
                      <a:pt x="5608" y="10716"/>
                      <a:pt x="3382" y="10263"/>
                      <a:pt x="1917" y="8799"/>
                    </a:cubicBezTo>
                    <a:cubicBezTo>
                      <a:pt x="441" y="7322"/>
                      <a:pt x="0" y="5108"/>
                      <a:pt x="798" y="3179"/>
                    </a:cubicBezTo>
                    <a:cubicBezTo>
                      <a:pt x="1596" y="1250"/>
                      <a:pt x="3477" y="0"/>
                      <a:pt x="5560" y="0"/>
                    </a:cubicBezTo>
                    <a:cubicBezTo>
                      <a:pt x="8406" y="0"/>
                      <a:pt x="10716" y="2310"/>
                      <a:pt x="10716" y="5155"/>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16"/>
              <p:cNvSpPr/>
              <p:nvPr/>
            </p:nvSpPr>
            <p:spPr>
              <a:xfrm>
                <a:off x="4622275" y="4460825"/>
                <a:ext cx="267925" cy="267925"/>
              </a:xfrm>
              <a:custGeom>
                <a:rect b="b" l="l" r="r" t="t"/>
                <a:pathLst>
                  <a:path extrusionOk="0" h="10717" w="10717">
                    <a:moveTo>
                      <a:pt x="10717" y="5156"/>
                    </a:moveTo>
                    <a:cubicBezTo>
                      <a:pt x="10717" y="7240"/>
                      <a:pt x="9455" y="9121"/>
                      <a:pt x="7538" y="9919"/>
                    </a:cubicBezTo>
                    <a:cubicBezTo>
                      <a:pt x="5609" y="10716"/>
                      <a:pt x="3394" y="10264"/>
                      <a:pt x="1918" y="8800"/>
                    </a:cubicBezTo>
                    <a:cubicBezTo>
                      <a:pt x="442" y="7323"/>
                      <a:pt x="1" y="5109"/>
                      <a:pt x="799" y="3180"/>
                    </a:cubicBezTo>
                    <a:cubicBezTo>
                      <a:pt x="1596" y="1251"/>
                      <a:pt x="3478" y="1"/>
                      <a:pt x="5561" y="1"/>
                    </a:cubicBezTo>
                    <a:cubicBezTo>
                      <a:pt x="8407" y="1"/>
                      <a:pt x="10717" y="2311"/>
                      <a:pt x="10717" y="515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16"/>
              <p:cNvSpPr/>
              <p:nvPr/>
            </p:nvSpPr>
            <p:spPr>
              <a:xfrm>
                <a:off x="2944400" y="3971200"/>
                <a:ext cx="267925" cy="267900"/>
              </a:xfrm>
              <a:custGeom>
                <a:rect b="b" l="l" r="r" t="t"/>
                <a:pathLst>
                  <a:path extrusionOk="0" h="10716" w="10717">
                    <a:moveTo>
                      <a:pt x="10716" y="5155"/>
                    </a:moveTo>
                    <a:cubicBezTo>
                      <a:pt x="10716" y="7239"/>
                      <a:pt x="9466" y="9120"/>
                      <a:pt x="7537" y="9918"/>
                    </a:cubicBezTo>
                    <a:cubicBezTo>
                      <a:pt x="5608" y="10716"/>
                      <a:pt x="3394" y="10275"/>
                      <a:pt x="1917" y="8799"/>
                    </a:cubicBezTo>
                    <a:cubicBezTo>
                      <a:pt x="441" y="7322"/>
                      <a:pt x="0" y="5108"/>
                      <a:pt x="810" y="3179"/>
                    </a:cubicBezTo>
                    <a:cubicBezTo>
                      <a:pt x="1608" y="1250"/>
                      <a:pt x="3477" y="0"/>
                      <a:pt x="5573" y="0"/>
                    </a:cubicBezTo>
                    <a:cubicBezTo>
                      <a:pt x="8418" y="0"/>
                      <a:pt x="10716" y="2310"/>
                      <a:pt x="10716" y="5155"/>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16"/>
              <p:cNvSpPr/>
              <p:nvPr/>
            </p:nvSpPr>
            <p:spPr>
              <a:xfrm>
                <a:off x="3339675" y="4273600"/>
                <a:ext cx="267625" cy="267625"/>
              </a:xfrm>
              <a:custGeom>
                <a:rect b="b" l="l" r="r" t="t"/>
                <a:pathLst>
                  <a:path extrusionOk="0" h="10705" w="10705">
                    <a:moveTo>
                      <a:pt x="10705" y="5144"/>
                    </a:moveTo>
                    <a:cubicBezTo>
                      <a:pt x="10705" y="7228"/>
                      <a:pt x="9455" y="9109"/>
                      <a:pt x="7526" y="9907"/>
                    </a:cubicBezTo>
                    <a:cubicBezTo>
                      <a:pt x="5597" y="10705"/>
                      <a:pt x="3382" y="10264"/>
                      <a:pt x="1906" y="8800"/>
                    </a:cubicBezTo>
                    <a:cubicBezTo>
                      <a:pt x="441" y="7323"/>
                      <a:pt x="1" y="5109"/>
                      <a:pt x="799" y="3180"/>
                    </a:cubicBezTo>
                    <a:cubicBezTo>
                      <a:pt x="1596" y="1251"/>
                      <a:pt x="3478" y="1"/>
                      <a:pt x="5561" y="1"/>
                    </a:cubicBezTo>
                    <a:cubicBezTo>
                      <a:pt x="8407" y="1"/>
                      <a:pt x="10705" y="2299"/>
                      <a:pt x="10705" y="5144"/>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16"/>
              <p:cNvSpPr/>
              <p:nvPr/>
            </p:nvSpPr>
            <p:spPr>
              <a:xfrm>
                <a:off x="3540600" y="4427500"/>
                <a:ext cx="267925" cy="267900"/>
              </a:xfrm>
              <a:custGeom>
                <a:rect b="b" l="l" r="r" t="t"/>
                <a:pathLst>
                  <a:path extrusionOk="0" h="10716" w="10717">
                    <a:moveTo>
                      <a:pt x="10716" y="5156"/>
                    </a:moveTo>
                    <a:cubicBezTo>
                      <a:pt x="10716" y="7239"/>
                      <a:pt x="9454" y="9120"/>
                      <a:pt x="7525" y="9918"/>
                    </a:cubicBezTo>
                    <a:cubicBezTo>
                      <a:pt x="5609" y="10716"/>
                      <a:pt x="3382" y="10275"/>
                      <a:pt x="1918" y="8799"/>
                    </a:cubicBezTo>
                    <a:cubicBezTo>
                      <a:pt x="441" y="7323"/>
                      <a:pt x="1" y="5108"/>
                      <a:pt x="798" y="3179"/>
                    </a:cubicBezTo>
                    <a:cubicBezTo>
                      <a:pt x="1596" y="1250"/>
                      <a:pt x="3477" y="0"/>
                      <a:pt x="5561" y="0"/>
                    </a:cubicBezTo>
                    <a:cubicBezTo>
                      <a:pt x="8406" y="0"/>
                      <a:pt x="10716" y="2310"/>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16"/>
              <p:cNvSpPr/>
              <p:nvPr/>
            </p:nvSpPr>
            <p:spPr>
              <a:xfrm>
                <a:off x="3788250" y="4467075"/>
                <a:ext cx="267925" cy="267925"/>
              </a:xfrm>
              <a:custGeom>
                <a:rect b="b" l="l" r="r" t="t"/>
                <a:pathLst>
                  <a:path extrusionOk="0" h="10717" w="10717">
                    <a:moveTo>
                      <a:pt x="10716" y="5156"/>
                    </a:moveTo>
                    <a:cubicBezTo>
                      <a:pt x="10716" y="7240"/>
                      <a:pt x="9454" y="9121"/>
                      <a:pt x="7525" y="9919"/>
                    </a:cubicBezTo>
                    <a:cubicBezTo>
                      <a:pt x="5609" y="10716"/>
                      <a:pt x="3382" y="10276"/>
                      <a:pt x="1918" y="8800"/>
                    </a:cubicBezTo>
                    <a:cubicBezTo>
                      <a:pt x="441" y="7323"/>
                      <a:pt x="1" y="5109"/>
                      <a:pt x="798" y="3180"/>
                    </a:cubicBezTo>
                    <a:cubicBezTo>
                      <a:pt x="1596" y="1263"/>
                      <a:pt x="3477" y="1"/>
                      <a:pt x="5561" y="1"/>
                    </a:cubicBezTo>
                    <a:cubicBezTo>
                      <a:pt x="8406" y="1"/>
                      <a:pt x="10716" y="2311"/>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16"/>
              <p:cNvSpPr/>
              <p:nvPr/>
            </p:nvSpPr>
            <p:spPr>
              <a:xfrm>
                <a:off x="4033225" y="4422425"/>
                <a:ext cx="267925" cy="267925"/>
              </a:xfrm>
              <a:custGeom>
                <a:rect b="b" l="l" r="r" t="t"/>
                <a:pathLst>
                  <a:path extrusionOk="0" h="10717" w="10717">
                    <a:moveTo>
                      <a:pt x="10716" y="5156"/>
                    </a:moveTo>
                    <a:cubicBezTo>
                      <a:pt x="10716" y="7240"/>
                      <a:pt x="9466" y="9121"/>
                      <a:pt x="7537" y="9919"/>
                    </a:cubicBezTo>
                    <a:cubicBezTo>
                      <a:pt x="5608" y="10717"/>
                      <a:pt x="3394" y="10276"/>
                      <a:pt x="1917" y="8800"/>
                    </a:cubicBezTo>
                    <a:cubicBezTo>
                      <a:pt x="441" y="7323"/>
                      <a:pt x="1" y="5109"/>
                      <a:pt x="798" y="3180"/>
                    </a:cubicBezTo>
                    <a:cubicBezTo>
                      <a:pt x="1596" y="1251"/>
                      <a:pt x="3477" y="1"/>
                      <a:pt x="5561" y="1"/>
                    </a:cubicBezTo>
                    <a:cubicBezTo>
                      <a:pt x="8406" y="1"/>
                      <a:pt x="10716" y="2311"/>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16"/>
              <p:cNvSpPr/>
              <p:nvPr/>
            </p:nvSpPr>
            <p:spPr>
              <a:xfrm>
                <a:off x="3257825" y="4246525"/>
                <a:ext cx="57175" cy="193200"/>
              </a:xfrm>
              <a:custGeom>
                <a:rect b="b" l="l" r="r" t="t"/>
                <a:pathLst>
                  <a:path extrusionOk="0" h="7728" w="2287">
                    <a:moveTo>
                      <a:pt x="1" y="0"/>
                    </a:moveTo>
                    <a:lnTo>
                      <a:pt x="1" y="6882"/>
                    </a:lnTo>
                    <a:cubicBezTo>
                      <a:pt x="1" y="6882"/>
                      <a:pt x="60" y="7727"/>
                      <a:pt x="1156" y="7727"/>
                    </a:cubicBezTo>
                    <a:cubicBezTo>
                      <a:pt x="2227" y="7727"/>
                      <a:pt x="2287" y="6882"/>
                      <a:pt x="2287" y="6882"/>
                    </a:cubicBezTo>
                    <a:lnTo>
                      <a:pt x="2287" y="0"/>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16"/>
              <p:cNvSpPr/>
              <p:nvPr/>
            </p:nvSpPr>
            <p:spPr>
              <a:xfrm>
                <a:off x="3257825" y="4246525"/>
                <a:ext cx="57175" cy="140800"/>
              </a:xfrm>
              <a:custGeom>
                <a:rect b="b" l="l" r="r" t="t"/>
                <a:pathLst>
                  <a:path extrusionOk="0" h="5632" w="2287">
                    <a:moveTo>
                      <a:pt x="1" y="0"/>
                    </a:moveTo>
                    <a:lnTo>
                      <a:pt x="1" y="4703"/>
                    </a:lnTo>
                    <a:cubicBezTo>
                      <a:pt x="84" y="5239"/>
                      <a:pt x="572" y="5632"/>
                      <a:pt x="1120" y="5608"/>
                    </a:cubicBezTo>
                    <a:cubicBezTo>
                      <a:pt x="1668" y="5620"/>
                      <a:pt x="2156" y="5239"/>
                      <a:pt x="2287" y="4703"/>
                    </a:cubicBezTo>
                    <a:lnTo>
                      <a:pt x="2287" y="0"/>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16"/>
              <p:cNvSpPr/>
              <p:nvPr/>
            </p:nvSpPr>
            <p:spPr>
              <a:xfrm>
                <a:off x="4524950" y="4253075"/>
                <a:ext cx="57175" cy="193200"/>
              </a:xfrm>
              <a:custGeom>
                <a:rect b="b" l="l" r="r" t="t"/>
                <a:pathLst>
                  <a:path extrusionOk="0" h="7728" w="2287">
                    <a:moveTo>
                      <a:pt x="1" y="7727"/>
                    </a:moveTo>
                    <a:lnTo>
                      <a:pt x="1" y="846"/>
                    </a:lnTo>
                    <a:cubicBezTo>
                      <a:pt x="1" y="846"/>
                      <a:pt x="60" y="0"/>
                      <a:pt x="1156" y="0"/>
                    </a:cubicBezTo>
                    <a:cubicBezTo>
                      <a:pt x="2227" y="0"/>
                      <a:pt x="2287" y="846"/>
                      <a:pt x="2287" y="846"/>
                    </a:cubicBezTo>
                    <a:lnTo>
                      <a:pt x="2287" y="7727"/>
                    </a:lnTo>
                    <a:close/>
                  </a:path>
                </a:pathLst>
              </a:custGeom>
              <a:gradFill>
                <a:gsLst>
                  <a:gs pos="0">
                    <a:schemeClr val="dk1"/>
                  </a:gs>
                  <a:gs pos="30000">
                    <a:srgbClr val="999999"/>
                  </a:gs>
                  <a:gs pos="66000">
                    <a:srgbClr val="1E1E1E"/>
                  </a:gs>
                  <a:gs pos="100000">
                    <a:srgbClr val="050505"/>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16"/>
              <p:cNvSpPr/>
              <p:nvPr/>
            </p:nvSpPr>
            <p:spPr>
              <a:xfrm>
                <a:off x="4524950" y="4305450"/>
                <a:ext cx="57175" cy="140825"/>
              </a:xfrm>
              <a:custGeom>
                <a:rect b="b" l="l" r="r" t="t"/>
                <a:pathLst>
                  <a:path extrusionOk="0" h="5633" w="2287">
                    <a:moveTo>
                      <a:pt x="1" y="5632"/>
                    </a:moveTo>
                    <a:lnTo>
                      <a:pt x="1" y="929"/>
                    </a:lnTo>
                    <a:cubicBezTo>
                      <a:pt x="84" y="394"/>
                      <a:pt x="560" y="1"/>
                      <a:pt x="1108" y="25"/>
                    </a:cubicBezTo>
                    <a:cubicBezTo>
                      <a:pt x="1668" y="13"/>
                      <a:pt x="2156" y="394"/>
                      <a:pt x="2287" y="929"/>
                    </a:cubicBezTo>
                    <a:lnTo>
                      <a:pt x="2287" y="5632"/>
                    </a:lnTo>
                    <a:close/>
                  </a:path>
                </a:pathLst>
              </a:custGeom>
              <a:gradFill>
                <a:gsLst>
                  <a:gs pos="0">
                    <a:schemeClr val="accent3"/>
                  </a:gs>
                  <a:gs pos="30000">
                    <a:schemeClr val="accent1"/>
                  </a:gs>
                  <a:gs pos="66000">
                    <a:schemeClr val="accent2"/>
                  </a:gs>
                  <a:gs pos="100000">
                    <a:schemeClr val="accent3"/>
                  </a:gs>
                </a:gsLst>
                <a:lin ang="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16"/>
              <p:cNvSpPr/>
              <p:nvPr/>
            </p:nvSpPr>
            <p:spPr>
              <a:xfrm>
                <a:off x="3147400" y="4105125"/>
                <a:ext cx="267925" cy="267925"/>
              </a:xfrm>
              <a:custGeom>
                <a:rect b="b" l="l" r="r" t="t"/>
                <a:pathLst>
                  <a:path extrusionOk="0" h="10717" w="10717">
                    <a:moveTo>
                      <a:pt x="10716" y="5156"/>
                    </a:moveTo>
                    <a:cubicBezTo>
                      <a:pt x="10716" y="7240"/>
                      <a:pt x="9466" y="9121"/>
                      <a:pt x="7537" y="9919"/>
                    </a:cubicBezTo>
                    <a:cubicBezTo>
                      <a:pt x="5608" y="10716"/>
                      <a:pt x="3394" y="10276"/>
                      <a:pt x="1917" y="8800"/>
                    </a:cubicBezTo>
                    <a:cubicBezTo>
                      <a:pt x="441" y="7323"/>
                      <a:pt x="1" y="5109"/>
                      <a:pt x="798" y="3180"/>
                    </a:cubicBezTo>
                    <a:cubicBezTo>
                      <a:pt x="1596" y="1263"/>
                      <a:pt x="3477" y="1"/>
                      <a:pt x="5561" y="1"/>
                    </a:cubicBezTo>
                    <a:cubicBezTo>
                      <a:pt x="8406" y="1"/>
                      <a:pt x="10716" y="2311"/>
                      <a:pt x="10716" y="5156"/>
                    </a:cubicBezTo>
                    <a:close/>
                  </a:path>
                </a:pathLst>
              </a:custGeom>
              <a:gradFill>
                <a:gsLst>
                  <a:gs pos="0">
                    <a:srgbClr val="999999"/>
                  </a:gs>
                  <a:gs pos="58000">
                    <a:schemeClr val="dk1"/>
                  </a:gs>
                  <a:gs pos="100000">
                    <a:schemeClr val="dk1"/>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16"/>
              <p:cNvSpPr/>
              <p:nvPr/>
            </p:nvSpPr>
            <p:spPr>
              <a:xfrm>
                <a:off x="4414525" y="4339675"/>
                <a:ext cx="267925" cy="267625"/>
              </a:xfrm>
              <a:custGeom>
                <a:rect b="b" l="l" r="r" t="t"/>
                <a:pathLst>
                  <a:path extrusionOk="0" h="10705" w="10717">
                    <a:moveTo>
                      <a:pt x="10716" y="5156"/>
                    </a:moveTo>
                    <a:cubicBezTo>
                      <a:pt x="10716" y="7240"/>
                      <a:pt x="9454" y="9109"/>
                      <a:pt x="7525" y="9907"/>
                    </a:cubicBezTo>
                    <a:cubicBezTo>
                      <a:pt x="5608" y="10705"/>
                      <a:pt x="3382" y="10264"/>
                      <a:pt x="1917" y="8800"/>
                    </a:cubicBezTo>
                    <a:cubicBezTo>
                      <a:pt x="441" y="7323"/>
                      <a:pt x="0" y="5109"/>
                      <a:pt x="798" y="3180"/>
                    </a:cubicBezTo>
                    <a:cubicBezTo>
                      <a:pt x="1596" y="1251"/>
                      <a:pt x="3477" y="1"/>
                      <a:pt x="5561" y="1"/>
                    </a:cubicBezTo>
                    <a:cubicBezTo>
                      <a:pt x="8406" y="1"/>
                      <a:pt x="10716" y="2299"/>
                      <a:pt x="10716" y="5156"/>
                    </a:cubicBezTo>
                    <a:close/>
                  </a:path>
                </a:pathLst>
              </a:cu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8" name="Google Shape;8158;p116"/>
            <p:cNvGrpSpPr/>
            <p:nvPr/>
          </p:nvGrpSpPr>
          <p:grpSpPr>
            <a:xfrm flipH="1">
              <a:off x="2093059" y="1150431"/>
              <a:ext cx="389819" cy="546627"/>
              <a:chOff x="3346099" y="1356136"/>
              <a:chExt cx="596601" cy="836589"/>
            </a:xfrm>
          </p:grpSpPr>
          <p:sp>
            <p:nvSpPr>
              <p:cNvPr id="8159" name="Google Shape;8159;p116"/>
              <p:cNvSpPr/>
              <p:nvPr/>
            </p:nvSpPr>
            <p:spPr>
              <a:xfrm rot="10800000">
                <a:off x="3346099" y="1356136"/>
                <a:ext cx="189801" cy="836589"/>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cxnSp>
            <p:nvCxnSpPr>
              <p:cNvPr id="8160" name="Google Shape;8160;p116"/>
              <p:cNvCxnSpPr/>
              <p:nvPr/>
            </p:nvCxnSpPr>
            <p:spPr>
              <a:xfrm>
                <a:off x="3535900" y="1774425"/>
                <a:ext cx="406800" cy="0"/>
              </a:xfrm>
              <a:prstGeom prst="straightConnector1">
                <a:avLst/>
              </a:prstGeom>
              <a:noFill/>
              <a:ln cap="flat" cmpd="sng" w="9525">
                <a:solidFill>
                  <a:schemeClr val="dk1"/>
                </a:solidFill>
                <a:prstDash val="solid"/>
                <a:round/>
                <a:headEnd len="med" w="med" type="none"/>
                <a:tailEnd len="med" w="med" type="none"/>
              </a:ln>
            </p:spPr>
          </p:cxnSp>
        </p:grpSp>
        <p:grpSp>
          <p:nvGrpSpPr>
            <p:cNvPr id="8161" name="Google Shape;8161;p116"/>
            <p:cNvGrpSpPr/>
            <p:nvPr/>
          </p:nvGrpSpPr>
          <p:grpSpPr>
            <a:xfrm flipH="1">
              <a:off x="2093059" y="1786612"/>
              <a:ext cx="389819" cy="546627"/>
              <a:chOff x="3346099" y="1356136"/>
              <a:chExt cx="596601" cy="836589"/>
            </a:xfrm>
          </p:grpSpPr>
          <p:sp>
            <p:nvSpPr>
              <p:cNvPr id="8162" name="Google Shape;8162;p116"/>
              <p:cNvSpPr/>
              <p:nvPr/>
            </p:nvSpPr>
            <p:spPr>
              <a:xfrm rot="10800000">
                <a:off x="3346099" y="1356136"/>
                <a:ext cx="189801" cy="836589"/>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cxnSp>
            <p:nvCxnSpPr>
              <p:cNvPr id="8163" name="Google Shape;8163;p116"/>
              <p:cNvCxnSpPr/>
              <p:nvPr/>
            </p:nvCxnSpPr>
            <p:spPr>
              <a:xfrm>
                <a:off x="3535900" y="1774425"/>
                <a:ext cx="406800" cy="0"/>
              </a:xfrm>
              <a:prstGeom prst="straightConnector1">
                <a:avLst/>
              </a:prstGeom>
              <a:noFill/>
              <a:ln cap="flat" cmpd="sng" w="9525">
                <a:solidFill>
                  <a:schemeClr val="dk1"/>
                </a:solidFill>
                <a:prstDash val="solid"/>
                <a:round/>
                <a:headEnd len="med" w="med" type="none"/>
                <a:tailEnd len="med" w="med" type="none"/>
              </a:ln>
            </p:spPr>
          </p:cxnSp>
        </p:grpSp>
        <p:grpSp>
          <p:nvGrpSpPr>
            <p:cNvPr id="8164" name="Google Shape;8164;p116"/>
            <p:cNvGrpSpPr/>
            <p:nvPr/>
          </p:nvGrpSpPr>
          <p:grpSpPr>
            <a:xfrm flipH="1">
              <a:off x="2093059" y="2422802"/>
              <a:ext cx="389819" cy="546627"/>
              <a:chOff x="3346099" y="1356136"/>
              <a:chExt cx="596601" cy="836589"/>
            </a:xfrm>
          </p:grpSpPr>
          <p:sp>
            <p:nvSpPr>
              <p:cNvPr id="8165" name="Google Shape;8165;p116"/>
              <p:cNvSpPr/>
              <p:nvPr/>
            </p:nvSpPr>
            <p:spPr>
              <a:xfrm rot="10800000">
                <a:off x="3346099" y="1356136"/>
                <a:ext cx="189801" cy="836589"/>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cxnSp>
            <p:nvCxnSpPr>
              <p:cNvPr id="8166" name="Google Shape;8166;p116"/>
              <p:cNvCxnSpPr/>
              <p:nvPr/>
            </p:nvCxnSpPr>
            <p:spPr>
              <a:xfrm>
                <a:off x="3535900" y="1774425"/>
                <a:ext cx="406800" cy="0"/>
              </a:xfrm>
              <a:prstGeom prst="straightConnector1">
                <a:avLst/>
              </a:prstGeom>
              <a:noFill/>
              <a:ln cap="flat" cmpd="sng" w="9525">
                <a:solidFill>
                  <a:schemeClr val="dk1"/>
                </a:solidFill>
                <a:prstDash val="solid"/>
                <a:round/>
                <a:headEnd len="med" w="med" type="none"/>
                <a:tailEnd len="med" w="med" type="none"/>
              </a:ln>
            </p:spPr>
          </p:cxnSp>
        </p:grpSp>
        <p:grpSp>
          <p:nvGrpSpPr>
            <p:cNvPr id="8167" name="Google Shape;8167;p116"/>
            <p:cNvGrpSpPr/>
            <p:nvPr/>
          </p:nvGrpSpPr>
          <p:grpSpPr>
            <a:xfrm>
              <a:off x="3187997" y="1150431"/>
              <a:ext cx="389819" cy="546627"/>
              <a:chOff x="3346099" y="1356136"/>
              <a:chExt cx="596601" cy="836589"/>
            </a:xfrm>
          </p:grpSpPr>
          <p:sp>
            <p:nvSpPr>
              <p:cNvPr id="8168" name="Google Shape;8168;p116"/>
              <p:cNvSpPr/>
              <p:nvPr/>
            </p:nvSpPr>
            <p:spPr>
              <a:xfrm rot="10800000">
                <a:off x="3346099" y="1356136"/>
                <a:ext cx="189801" cy="836589"/>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cxnSp>
            <p:nvCxnSpPr>
              <p:cNvPr id="8169" name="Google Shape;8169;p116"/>
              <p:cNvCxnSpPr/>
              <p:nvPr/>
            </p:nvCxnSpPr>
            <p:spPr>
              <a:xfrm>
                <a:off x="3535900" y="1774425"/>
                <a:ext cx="406800" cy="0"/>
              </a:xfrm>
              <a:prstGeom prst="straightConnector1">
                <a:avLst/>
              </a:prstGeom>
              <a:noFill/>
              <a:ln cap="flat" cmpd="sng" w="9525">
                <a:solidFill>
                  <a:schemeClr val="dk1"/>
                </a:solidFill>
                <a:prstDash val="solid"/>
                <a:round/>
                <a:headEnd len="med" w="med" type="none"/>
                <a:tailEnd len="med" w="med" type="none"/>
              </a:ln>
            </p:spPr>
          </p:cxnSp>
        </p:grpSp>
        <p:grpSp>
          <p:nvGrpSpPr>
            <p:cNvPr id="8170" name="Google Shape;8170;p116"/>
            <p:cNvGrpSpPr/>
            <p:nvPr/>
          </p:nvGrpSpPr>
          <p:grpSpPr>
            <a:xfrm>
              <a:off x="3187997" y="1786612"/>
              <a:ext cx="389819" cy="546627"/>
              <a:chOff x="3346099" y="1356136"/>
              <a:chExt cx="596601" cy="836589"/>
            </a:xfrm>
          </p:grpSpPr>
          <p:sp>
            <p:nvSpPr>
              <p:cNvPr id="8171" name="Google Shape;8171;p116"/>
              <p:cNvSpPr/>
              <p:nvPr/>
            </p:nvSpPr>
            <p:spPr>
              <a:xfrm rot="10800000">
                <a:off x="3346099" y="1356136"/>
                <a:ext cx="189801" cy="836589"/>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cxnSp>
            <p:nvCxnSpPr>
              <p:cNvPr id="8172" name="Google Shape;8172;p116"/>
              <p:cNvCxnSpPr/>
              <p:nvPr/>
            </p:nvCxnSpPr>
            <p:spPr>
              <a:xfrm>
                <a:off x="3535900" y="1774425"/>
                <a:ext cx="406800" cy="0"/>
              </a:xfrm>
              <a:prstGeom prst="straightConnector1">
                <a:avLst/>
              </a:prstGeom>
              <a:noFill/>
              <a:ln cap="flat" cmpd="sng" w="9525">
                <a:solidFill>
                  <a:schemeClr val="dk1"/>
                </a:solidFill>
                <a:prstDash val="solid"/>
                <a:round/>
                <a:headEnd len="med" w="med" type="none"/>
                <a:tailEnd len="med" w="med" type="none"/>
              </a:ln>
            </p:spPr>
          </p:cxnSp>
        </p:grpSp>
        <p:grpSp>
          <p:nvGrpSpPr>
            <p:cNvPr id="8173" name="Google Shape;8173;p116"/>
            <p:cNvGrpSpPr/>
            <p:nvPr/>
          </p:nvGrpSpPr>
          <p:grpSpPr>
            <a:xfrm>
              <a:off x="3187997" y="2422802"/>
              <a:ext cx="389819" cy="546627"/>
              <a:chOff x="3346099" y="1356136"/>
              <a:chExt cx="596601" cy="836589"/>
            </a:xfrm>
          </p:grpSpPr>
          <p:sp>
            <p:nvSpPr>
              <p:cNvPr id="8174" name="Google Shape;8174;p116"/>
              <p:cNvSpPr/>
              <p:nvPr/>
            </p:nvSpPr>
            <p:spPr>
              <a:xfrm rot="10800000">
                <a:off x="3346099" y="1356136"/>
                <a:ext cx="189801" cy="836589"/>
              </a:xfrm>
              <a:custGeom>
                <a:rect b="b" l="l" r="r" t="t"/>
                <a:pathLst>
                  <a:path extrusionOk="0" h="47165" w="18356">
                    <a:moveTo>
                      <a:pt x="17846" y="0"/>
                    </a:moveTo>
                    <a:lnTo>
                      <a:pt x="0" y="0"/>
                    </a:lnTo>
                    <a:lnTo>
                      <a:pt x="0" y="47165"/>
                    </a:lnTo>
                    <a:lnTo>
                      <a:pt x="18356" y="47165"/>
                    </a:lnTo>
                  </a:path>
                </a:pathLst>
              </a:custGeom>
              <a:noFill/>
              <a:ln cap="flat" cmpd="sng" w="9525">
                <a:solidFill>
                  <a:schemeClr val="dk1"/>
                </a:solidFill>
                <a:prstDash val="solid"/>
                <a:round/>
                <a:headEnd len="med" w="med" type="none"/>
                <a:tailEnd len="med" w="med" type="none"/>
              </a:ln>
            </p:spPr>
          </p:sp>
          <p:cxnSp>
            <p:nvCxnSpPr>
              <p:cNvPr id="8175" name="Google Shape;8175;p116"/>
              <p:cNvCxnSpPr/>
              <p:nvPr/>
            </p:nvCxnSpPr>
            <p:spPr>
              <a:xfrm>
                <a:off x="3535900" y="1774425"/>
                <a:ext cx="406800" cy="0"/>
              </a:xfrm>
              <a:prstGeom prst="straightConnector1">
                <a:avLst/>
              </a:prstGeom>
              <a:noFill/>
              <a:ln cap="flat" cmpd="sng" w="9525">
                <a:solidFill>
                  <a:schemeClr val="dk1"/>
                </a:solidFill>
                <a:prstDash val="solid"/>
                <a:round/>
                <a:headEnd len="med" w="med" type="none"/>
                <a:tailEnd len="med" w="med" type="none"/>
              </a:ln>
            </p:spPr>
          </p:cxnSp>
        </p:grpSp>
      </p:grpSp>
      <p:sp>
        <p:nvSpPr>
          <p:cNvPr id="8176" name="Google Shape;8176;p116"/>
          <p:cNvSpPr txBox="1"/>
          <p:nvPr/>
        </p:nvSpPr>
        <p:spPr>
          <a:xfrm>
            <a:off x="6795017" y="3777738"/>
            <a:ext cx="1635600" cy="288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a:solidFill>
                  <a:schemeClr val="dk1"/>
                </a:solidFill>
                <a:latin typeface="Raleway"/>
                <a:ea typeface="Raleway"/>
                <a:cs typeface="Raleway"/>
                <a:sym typeface="Raleway"/>
              </a:rPr>
              <a:t>MARS</a:t>
            </a:r>
            <a:endParaRPr b="1">
              <a:solidFill>
                <a:schemeClr val="dk1"/>
              </a:solidFill>
              <a:latin typeface="Raleway"/>
              <a:ea typeface="Raleway"/>
              <a:cs typeface="Raleway"/>
              <a:sym typeface="Raleway"/>
            </a:endParaRPr>
          </a:p>
        </p:txBody>
      </p:sp>
      <p:sp>
        <p:nvSpPr>
          <p:cNvPr id="8177" name="Google Shape;8177;p116"/>
          <p:cNvSpPr txBox="1"/>
          <p:nvPr/>
        </p:nvSpPr>
        <p:spPr>
          <a:xfrm>
            <a:off x="6794980" y="3996910"/>
            <a:ext cx="1635600" cy="456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800">
                <a:solidFill>
                  <a:schemeClr val="dk1"/>
                </a:solidFill>
                <a:latin typeface="Didact Gothic"/>
                <a:ea typeface="Didact Gothic"/>
                <a:cs typeface="Didact Gothic"/>
                <a:sym typeface="Didact Gothic"/>
              </a:rPr>
              <a:t>Despite being red, Mars is a cold place, not hot.</a:t>
            </a:r>
            <a:endParaRPr sz="800">
              <a:solidFill>
                <a:schemeClr val="dk1"/>
              </a:solidFill>
              <a:latin typeface="Didact Gothic"/>
              <a:ea typeface="Didact Gothic"/>
              <a:cs typeface="Didact Gothic"/>
              <a:sym typeface="Didact Gothic"/>
            </a:endParaRPr>
          </a:p>
        </p:txBody>
      </p:sp>
      <p:sp>
        <p:nvSpPr>
          <p:cNvPr id="8178" name="Google Shape;8178;p116"/>
          <p:cNvSpPr txBox="1"/>
          <p:nvPr/>
        </p:nvSpPr>
        <p:spPr>
          <a:xfrm>
            <a:off x="4431378" y="3777738"/>
            <a:ext cx="1635600" cy="288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a:solidFill>
                  <a:schemeClr val="dk1"/>
                </a:solidFill>
                <a:latin typeface="Raleway"/>
                <a:ea typeface="Raleway"/>
                <a:cs typeface="Raleway"/>
                <a:sym typeface="Raleway"/>
              </a:rPr>
              <a:t>MERCURY</a:t>
            </a:r>
            <a:endParaRPr b="1">
              <a:solidFill>
                <a:schemeClr val="dk1"/>
              </a:solidFill>
              <a:latin typeface="Raleway"/>
              <a:ea typeface="Raleway"/>
              <a:cs typeface="Raleway"/>
              <a:sym typeface="Raleway"/>
            </a:endParaRPr>
          </a:p>
        </p:txBody>
      </p:sp>
      <p:sp>
        <p:nvSpPr>
          <p:cNvPr id="8179" name="Google Shape;8179;p116"/>
          <p:cNvSpPr txBox="1"/>
          <p:nvPr/>
        </p:nvSpPr>
        <p:spPr>
          <a:xfrm>
            <a:off x="4431340" y="3996909"/>
            <a:ext cx="1635600" cy="456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800">
                <a:solidFill>
                  <a:schemeClr val="dk1"/>
                </a:solidFill>
                <a:latin typeface="Didact Gothic"/>
                <a:ea typeface="Didact Gothic"/>
                <a:cs typeface="Didact Gothic"/>
                <a:sym typeface="Didact Gothic"/>
              </a:rPr>
              <a:t>It's the clos</a:t>
            </a:r>
            <a:r>
              <a:rPr lang="en" sz="800">
                <a:solidFill>
                  <a:schemeClr val="dk1"/>
                </a:solidFill>
                <a:latin typeface="Didact Gothic"/>
                <a:ea typeface="Didact Gothic"/>
                <a:cs typeface="Didact Gothic"/>
                <a:sym typeface="Didact Gothic"/>
              </a:rPr>
              <a:t>est planet to the Sun and the smallest</a:t>
            </a:r>
            <a:endParaRPr sz="800">
              <a:solidFill>
                <a:schemeClr val="dk1"/>
              </a:solidFill>
              <a:latin typeface="Didact Gothic"/>
              <a:ea typeface="Didact Gothic"/>
              <a:cs typeface="Didact Gothic"/>
              <a:sym typeface="Didact Gothic"/>
            </a:endParaRPr>
          </a:p>
        </p:txBody>
      </p:sp>
      <p:sp>
        <p:nvSpPr>
          <p:cNvPr id="8180" name="Google Shape;8180;p116"/>
          <p:cNvSpPr txBox="1"/>
          <p:nvPr/>
        </p:nvSpPr>
        <p:spPr>
          <a:xfrm>
            <a:off x="5727456" y="2475025"/>
            <a:ext cx="1635600" cy="288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Raleway"/>
                <a:ea typeface="Raleway"/>
                <a:cs typeface="Raleway"/>
                <a:sym typeface="Raleway"/>
              </a:rPr>
              <a:t>SATURN</a:t>
            </a:r>
            <a:endParaRPr b="1">
              <a:solidFill>
                <a:schemeClr val="dk1"/>
              </a:solidFill>
              <a:latin typeface="Raleway"/>
              <a:ea typeface="Raleway"/>
              <a:cs typeface="Raleway"/>
              <a:sym typeface="Raleway"/>
            </a:endParaRPr>
          </a:p>
        </p:txBody>
      </p:sp>
      <p:sp>
        <p:nvSpPr>
          <p:cNvPr id="8181" name="Google Shape;8181;p116"/>
          <p:cNvSpPr txBox="1"/>
          <p:nvPr/>
        </p:nvSpPr>
        <p:spPr>
          <a:xfrm>
            <a:off x="5727419" y="2694197"/>
            <a:ext cx="1635600" cy="456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800">
                <a:solidFill>
                  <a:schemeClr val="dk1"/>
                </a:solidFill>
                <a:latin typeface="Didact Gothic"/>
                <a:ea typeface="Didact Gothic"/>
                <a:cs typeface="Didact Gothic"/>
                <a:sym typeface="Didact Gothic"/>
              </a:rPr>
              <a:t>Saturn is not solid like Earth, but is a gas giant</a:t>
            </a:r>
            <a:endParaRPr sz="800">
              <a:solidFill>
                <a:schemeClr val="dk1"/>
              </a:solidFill>
              <a:latin typeface="Didact Gothic"/>
              <a:ea typeface="Didact Gothic"/>
              <a:cs typeface="Didact Gothic"/>
              <a:sym typeface="Didact Gothic"/>
            </a:endParaRPr>
          </a:p>
        </p:txBody>
      </p:sp>
      <p:grpSp>
        <p:nvGrpSpPr>
          <p:cNvPr id="8182" name="Google Shape;8182;p116"/>
          <p:cNvGrpSpPr/>
          <p:nvPr/>
        </p:nvGrpSpPr>
        <p:grpSpPr>
          <a:xfrm>
            <a:off x="5328847" y="2630244"/>
            <a:ext cx="2204247" cy="1293330"/>
            <a:chOff x="5328847" y="2630244"/>
            <a:chExt cx="2204247" cy="1293330"/>
          </a:xfrm>
        </p:grpSpPr>
        <p:grpSp>
          <p:nvGrpSpPr>
            <p:cNvPr id="8183" name="Google Shape;8183;p116"/>
            <p:cNvGrpSpPr/>
            <p:nvPr/>
          </p:nvGrpSpPr>
          <p:grpSpPr>
            <a:xfrm rot="-5400000">
              <a:off x="6202672" y="2319762"/>
              <a:ext cx="456598" cy="2204247"/>
              <a:chOff x="2034775" y="1723025"/>
              <a:chExt cx="502750" cy="2427050"/>
            </a:xfrm>
          </p:grpSpPr>
          <p:sp>
            <p:nvSpPr>
              <p:cNvPr id="8184" name="Google Shape;8184;p116"/>
              <p:cNvSpPr/>
              <p:nvPr/>
            </p:nvSpPr>
            <p:spPr>
              <a:xfrm>
                <a:off x="2277800" y="1723025"/>
                <a:ext cx="16250" cy="515200"/>
              </a:xfrm>
              <a:custGeom>
                <a:rect b="b" l="l" r="r" t="t"/>
                <a:pathLst>
                  <a:path extrusionOk="0" h="20608" w="650">
                    <a:moveTo>
                      <a:pt x="327" y="1"/>
                    </a:moveTo>
                    <a:cubicBezTo>
                      <a:pt x="164" y="1"/>
                      <a:pt x="1" y="87"/>
                      <a:pt x="30" y="260"/>
                    </a:cubicBezTo>
                    <a:lnTo>
                      <a:pt x="30" y="20310"/>
                    </a:lnTo>
                    <a:cubicBezTo>
                      <a:pt x="30" y="20477"/>
                      <a:pt x="161" y="20608"/>
                      <a:pt x="328" y="20608"/>
                    </a:cubicBezTo>
                    <a:cubicBezTo>
                      <a:pt x="495" y="20608"/>
                      <a:pt x="614" y="20465"/>
                      <a:pt x="614" y="20310"/>
                    </a:cubicBezTo>
                    <a:lnTo>
                      <a:pt x="614" y="260"/>
                    </a:lnTo>
                    <a:cubicBezTo>
                      <a:pt x="649" y="87"/>
                      <a:pt x="489" y="1"/>
                      <a:pt x="3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16"/>
              <p:cNvSpPr/>
              <p:nvPr/>
            </p:nvSpPr>
            <p:spPr>
              <a:xfrm>
                <a:off x="2125250" y="2248925"/>
                <a:ext cx="322100" cy="1455850"/>
              </a:xfrm>
              <a:custGeom>
                <a:rect b="b" l="l" r="r" t="t"/>
                <a:pathLst>
                  <a:path extrusionOk="0" h="58234" w="12884">
                    <a:moveTo>
                      <a:pt x="5668" y="0"/>
                    </a:moveTo>
                    <a:cubicBezTo>
                      <a:pt x="2441" y="393"/>
                      <a:pt x="13" y="3132"/>
                      <a:pt x="13" y="6382"/>
                    </a:cubicBezTo>
                    <a:lnTo>
                      <a:pt x="1" y="58234"/>
                    </a:lnTo>
                    <a:lnTo>
                      <a:pt x="12859" y="58234"/>
                    </a:lnTo>
                    <a:lnTo>
                      <a:pt x="12871" y="6382"/>
                    </a:lnTo>
                    <a:cubicBezTo>
                      <a:pt x="12883" y="4132"/>
                      <a:pt x="11704" y="2036"/>
                      <a:pt x="9776" y="881"/>
                    </a:cubicBezTo>
                    <a:cubicBezTo>
                      <a:pt x="9002" y="405"/>
                      <a:pt x="8133" y="107"/>
                      <a:pt x="72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16"/>
              <p:cNvSpPr/>
              <p:nvPr/>
            </p:nvSpPr>
            <p:spPr>
              <a:xfrm>
                <a:off x="2219600" y="2479000"/>
                <a:ext cx="133075" cy="1630875"/>
              </a:xfrm>
              <a:custGeom>
                <a:rect b="b" l="l" r="r" t="t"/>
                <a:pathLst>
                  <a:path extrusionOk="0" h="65235" w="5323">
                    <a:moveTo>
                      <a:pt x="1" y="1"/>
                    </a:moveTo>
                    <a:lnTo>
                      <a:pt x="1" y="65235"/>
                    </a:lnTo>
                    <a:lnTo>
                      <a:pt x="5323" y="65235"/>
                    </a:lnTo>
                    <a:lnTo>
                      <a:pt x="532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16"/>
              <p:cNvSpPr/>
              <p:nvPr/>
            </p:nvSpPr>
            <p:spPr>
              <a:xfrm>
                <a:off x="2069000" y="4087250"/>
                <a:ext cx="434000" cy="45250"/>
              </a:xfrm>
              <a:custGeom>
                <a:rect b="b" l="l" r="r" t="t"/>
                <a:pathLst>
                  <a:path extrusionOk="0" h="1810" w="17360">
                    <a:moveTo>
                      <a:pt x="0" y="0"/>
                    </a:moveTo>
                    <a:lnTo>
                      <a:pt x="0" y="1810"/>
                    </a:lnTo>
                    <a:lnTo>
                      <a:pt x="17360" y="1810"/>
                    </a:lnTo>
                    <a:lnTo>
                      <a:pt x="173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16"/>
              <p:cNvSpPr/>
              <p:nvPr/>
            </p:nvSpPr>
            <p:spPr>
              <a:xfrm>
                <a:off x="2158000" y="2281375"/>
                <a:ext cx="256300" cy="697425"/>
              </a:xfrm>
              <a:custGeom>
                <a:rect b="b" l="l" r="r" t="t"/>
                <a:pathLst>
                  <a:path extrusionOk="0" h="27897" w="10252">
                    <a:moveTo>
                      <a:pt x="5120" y="0"/>
                    </a:moveTo>
                    <a:cubicBezTo>
                      <a:pt x="2298" y="0"/>
                      <a:pt x="0" y="2286"/>
                      <a:pt x="0" y="5120"/>
                    </a:cubicBezTo>
                    <a:lnTo>
                      <a:pt x="0" y="27896"/>
                    </a:lnTo>
                    <a:lnTo>
                      <a:pt x="10252" y="27813"/>
                    </a:lnTo>
                    <a:lnTo>
                      <a:pt x="10252" y="5120"/>
                    </a:lnTo>
                    <a:cubicBezTo>
                      <a:pt x="10252" y="2286"/>
                      <a:pt x="7954" y="0"/>
                      <a:pt x="51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16"/>
              <p:cNvSpPr/>
              <p:nvPr/>
            </p:nvSpPr>
            <p:spPr>
              <a:xfrm>
                <a:off x="2035650" y="4069675"/>
                <a:ext cx="500700" cy="80400"/>
              </a:xfrm>
              <a:custGeom>
                <a:rect b="b" l="l" r="r" t="t"/>
                <a:pathLst>
                  <a:path extrusionOk="0" h="3216" w="20028">
                    <a:moveTo>
                      <a:pt x="1608" y="1"/>
                    </a:moveTo>
                    <a:cubicBezTo>
                      <a:pt x="715" y="1"/>
                      <a:pt x="1" y="715"/>
                      <a:pt x="1" y="1608"/>
                    </a:cubicBezTo>
                    <a:cubicBezTo>
                      <a:pt x="1" y="2489"/>
                      <a:pt x="715" y="3215"/>
                      <a:pt x="1608" y="3215"/>
                    </a:cubicBezTo>
                    <a:lnTo>
                      <a:pt x="18420" y="3215"/>
                    </a:lnTo>
                    <a:cubicBezTo>
                      <a:pt x="19313" y="3215"/>
                      <a:pt x="20027" y="2489"/>
                      <a:pt x="20027" y="1608"/>
                    </a:cubicBezTo>
                    <a:cubicBezTo>
                      <a:pt x="20027" y="715"/>
                      <a:pt x="19313" y="1"/>
                      <a:pt x="18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16"/>
              <p:cNvSpPr/>
              <p:nvPr/>
            </p:nvSpPr>
            <p:spPr>
              <a:xfrm>
                <a:off x="2034775" y="3694025"/>
                <a:ext cx="502750" cy="37850"/>
              </a:xfrm>
              <a:custGeom>
                <a:rect b="b" l="l" r="r" t="t"/>
                <a:pathLst>
                  <a:path extrusionOk="0" h="1514" w="20110">
                    <a:moveTo>
                      <a:pt x="965" y="1"/>
                    </a:moveTo>
                    <a:cubicBezTo>
                      <a:pt x="0" y="37"/>
                      <a:pt x="0" y="1477"/>
                      <a:pt x="965" y="1513"/>
                    </a:cubicBezTo>
                    <a:lnTo>
                      <a:pt x="19145" y="1513"/>
                    </a:lnTo>
                    <a:cubicBezTo>
                      <a:pt x="20110" y="1477"/>
                      <a:pt x="20110" y="37"/>
                      <a:pt x="19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16"/>
              <p:cNvSpPr/>
              <p:nvPr/>
            </p:nvSpPr>
            <p:spPr>
              <a:xfrm>
                <a:off x="2219600" y="3731850"/>
                <a:ext cx="133675" cy="51800"/>
              </a:xfrm>
              <a:custGeom>
                <a:rect b="b" l="l" r="r" t="t"/>
                <a:pathLst>
                  <a:path extrusionOk="0" h="2072" w="5347">
                    <a:moveTo>
                      <a:pt x="1" y="0"/>
                    </a:moveTo>
                    <a:lnTo>
                      <a:pt x="1" y="2072"/>
                    </a:lnTo>
                    <a:lnTo>
                      <a:pt x="5347" y="2072"/>
                    </a:lnTo>
                    <a:lnTo>
                      <a:pt x="53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16"/>
              <p:cNvSpPr/>
              <p:nvPr/>
            </p:nvSpPr>
            <p:spPr>
              <a:xfrm>
                <a:off x="2219900" y="4050325"/>
                <a:ext cx="132775" cy="19375"/>
              </a:xfrm>
              <a:custGeom>
                <a:rect b="b" l="l" r="r" t="t"/>
                <a:pathLst>
                  <a:path extrusionOk="0" h="775" w="5311">
                    <a:moveTo>
                      <a:pt x="1" y="1"/>
                    </a:moveTo>
                    <a:lnTo>
                      <a:pt x="1" y="775"/>
                    </a:lnTo>
                    <a:lnTo>
                      <a:pt x="5311" y="775"/>
                    </a:lnTo>
                    <a:lnTo>
                      <a:pt x="531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16"/>
              <p:cNvSpPr/>
              <p:nvPr/>
            </p:nvSpPr>
            <p:spPr>
              <a:xfrm>
                <a:off x="2219600" y="3731850"/>
                <a:ext cx="41700" cy="328025"/>
              </a:xfrm>
              <a:custGeom>
                <a:rect b="b" l="l" r="r" t="t"/>
                <a:pathLst>
                  <a:path extrusionOk="0" h="13121" w="1668">
                    <a:moveTo>
                      <a:pt x="1" y="0"/>
                    </a:moveTo>
                    <a:lnTo>
                      <a:pt x="1" y="13121"/>
                    </a:lnTo>
                    <a:lnTo>
                      <a:pt x="1668" y="13121"/>
                    </a:lnTo>
                    <a:lnTo>
                      <a:pt x="166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16"/>
              <p:cNvSpPr/>
              <p:nvPr/>
            </p:nvSpPr>
            <p:spPr>
              <a:xfrm>
                <a:off x="2259500" y="2217675"/>
                <a:ext cx="53300" cy="32450"/>
              </a:xfrm>
              <a:custGeom>
                <a:rect b="b" l="l" r="r" t="t"/>
                <a:pathLst>
                  <a:path extrusionOk="0" h="1298" w="2132">
                    <a:moveTo>
                      <a:pt x="179" y="0"/>
                    </a:moveTo>
                    <a:cubicBezTo>
                      <a:pt x="72" y="0"/>
                      <a:pt x="0" y="72"/>
                      <a:pt x="0" y="179"/>
                    </a:cubicBezTo>
                    <a:lnTo>
                      <a:pt x="0" y="1119"/>
                    </a:lnTo>
                    <a:cubicBezTo>
                      <a:pt x="0" y="1215"/>
                      <a:pt x="72" y="1298"/>
                      <a:pt x="179" y="1298"/>
                    </a:cubicBezTo>
                    <a:lnTo>
                      <a:pt x="1953" y="1298"/>
                    </a:lnTo>
                    <a:cubicBezTo>
                      <a:pt x="2048" y="1298"/>
                      <a:pt x="2132" y="1215"/>
                      <a:pt x="2132" y="1119"/>
                    </a:cubicBezTo>
                    <a:lnTo>
                      <a:pt x="2132" y="179"/>
                    </a:lnTo>
                    <a:cubicBezTo>
                      <a:pt x="2132" y="72"/>
                      <a:pt x="2048" y="0"/>
                      <a:pt x="19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16"/>
              <p:cNvSpPr/>
              <p:nvPr/>
            </p:nvSpPr>
            <p:spPr>
              <a:xfrm>
                <a:off x="2125550" y="2976675"/>
                <a:ext cx="321500" cy="48550"/>
              </a:xfrm>
              <a:custGeom>
                <a:rect b="b" l="l" r="r" t="t"/>
                <a:pathLst>
                  <a:path extrusionOk="0" h="1942" w="12860">
                    <a:moveTo>
                      <a:pt x="1" y="1"/>
                    </a:moveTo>
                    <a:lnTo>
                      <a:pt x="1" y="1942"/>
                    </a:lnTo>
                    <a:lnTo>
                      <a:pt x="12859" y="1942"/>
                    </a:lnTo>
                    <a:lnTo>
                      <a:pt x="1285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16"/>
              <p:cNvSpPr/>
              <p:nvPr/>
            </p:nvSpPr>
            <p:spPr>
              <a:xfrm>
                <a:off x="2156800" y="2397150"/>
                <a:ext cx="77975" cy="1159525"/>
              </a:xfrm>
              <a:custGeom>
                <a:rect b="b" l="l" r="r" t="t"/>
                <a:pathLst>
                  <a:path extrusionOk="0" h="46381" w="3119">
                    <a:moveTo>
                      <a:pt x="322" y="1"/>
                    </a:moveTo>
                    <a:cubicBezTo>
                      <a:pt x="1" y="60"/>
                      <a:pt x="1" y="524"/>
                      <a:pt x="322" y="584"/>
                    </a:cubicBezTo>
                    <a:lnTo>
                      <a:pt x="2787" y="584"/>
                    </a:lnTo>
                    <a:cubicBezTo>
                      <a:pt x="2951" y="584"/>
                      <a:pt x="3081" y="456"/>
                      <a:pt x="3084" y="292"/>
                    </a:cubicBezTo>
                    <a:lnTo>
                      <a:pt x="3084" y="292"/>
                    </a:lnTo>
                    <a:cubicBezTo>
                      <a:pt x="3084" y="294"/>
                      <a:pt x="3084" y="296"/>
                      <a:pt x="3084" y="298"/>
                    </a:cubicBezTo>
                    <a:lnTo>
                      <a:pt x="3084" y="286"/>
                    </a:lnTo>
                    <a:cubicBezTo>
                      <a:pt x="3084" y="288"/>
                      <a:pt x="3084" y="290"/>
                      <a:pt x="3084" y="292"/>
                    </a:cubicBezTo>
                    <a:cubicBezTo>
                      <a:pt x="3081" y="128"/>
                      <a:pt x="2951" y="1"/>
                      <a:pt x="2787" y="1"/>
                    </a:cubicBezTo>
                    <a:close/>
                    <a:moveTo>
                      <a:pt x="322" y="2287"/>
                    </a:moveTo>
                    <a:cubicBezTo>
                      <a:pt x="1" y="2346"/>
                      <a:pt x="1" y="2810"/>
                      <a:pt x="322" y="2870"/>
                    </a:cubicBezTo>
                    <a:lnTo>
                      <a:pt x="1322" y="2870"/>
                    </a:lnTo>
                    <a:cubicBezTo>
                      <a:pt x="1489" y="2870"/>
                      <a:pt x="1620" y="2739"/>
                      <a:pt x="1620" y="2584"/>
                    </a:cubicBezTo>
                    <a:cubicBezTo>
                      <a:pt x="1620" y="2417"/>
                      <a:pt x="1489" y="2287"/>
                      <a:pt x="1322" y="2287"/>
                    </a:cubicBezTo>
                    <a:close/>
                    <a:moveTo>
                      <a:pt x="322" y="4573"/>
                    </a:moveTo>
                    <a:cubicBezTo>
                      <a:pt x="1" y="4644"/>
                      <a:pt x="1" y="5096"/>
                      <a:pt x="322" y="5156"/>
                    </a:cubicBezTo>
                    <a:lnTo>
                      <a:pt x="1322" y="5156"/>
                    </a:lnTo>
                    <a:cubicBezTo>
                      <a:pt x="1489" y="5156"/>
                      <a:pt x="1620" y="5037"/>
                      <a:pt x="1620" y="4870"/>
                    </a:cubicBezTo>
                    <a:cubicBezTo>
                      <a:pt x="1620" y="4703"/>
                      <a:pt x="1489" y="4573"/>
                      <a:pt x="1322" y="4573"/>
                    </a:cubicBezTo>
                    <a:close/>
                    <a:moveTo>
                      <a:pt x="322" y="6870"/>
                    </a:moveTo>
                    <a:cubicBezTo>
                      <a:pt x="1" y="6930"/>
                      <a:pt x="1" y="7394"/>
                      <a:pt x="322" y="7454"/>
                    </a:cubicBezTo>
                    <a:lnTo>
                      <a:pt x="1322" y="7454"/>
                    </a:lnTo>
                    <a:cubicBezTo>
                      <a:pt x="1487" y="7454"/>
                      <a:pt x="1617" y="7326"/>
                      <a:pt x="1620" y="7162"/>
                    </a:cubicBezTo>
                    <a:lnTo>
                      <a:pt x="1620" y="7162"/>
                    </a:lnTo>
                    <a:cubicBezTo>
                      <a:pt x="1620" y="7164"/>
                      <a:pt x="1620" y="7166"/>
                      <a:pt x="1620" y="7168"/>
                    </a:cubicBezTo>
                    <a:lnTo>
                      <a:pt x="1620" y="7156"/>
                    </a:lnTo>
                    <a:cubicBezTo>
                      <a:pt x="1620" y="7158"/>
                      <a:pt x="1620" y="7160"/>
                      <a:pt x="1620" y="7162"/>
                    </a:cubicBezTo>
                    <a:cubicBezTo>
                      <a:pt x="1617" y="6998"/>
                      <a:pt x="1487" y="6870"/>
                      <a:pt x="1322" y="6870"/>
                    </a:cubicBezTo>
                    <a:close/>
                    <a:moveTo>
                      <a:pt x="322" y="9156"/>
                    </a:moveTo>
                    <a:cubicBezTo>
                      <a:pt x="1" y="9216"/>
                      <a:pt x="1" y="9668"/>
                      <a:pt x="322" y="9740"/>
                    </a:cubicBezTo>
                    <a:lnTo>
                      <a:pt x="1322" y="9740"/>
                    </a:lnTo>
                    <a:cubicBezTo>
                      <a:pt x="1489" y="9740"/>
                      <a:pt x="1620" y="9609"/>
                      <a:pt x="1620" y="9454"/>
                    </a:cubicBezTo>
                    <a:cubicBezTo>
                      <a:pt x="1620" y="9287"/>
                      <a:pt x="1489" y="9156"/>
                      <a:pt x="1322" y="9156"/>
                    </a:cubicBezTo>
                    <a:close/>
                    <a:moveTo>
                      <a:pt x="322" y="11442"/>
                    </a:moveTo>
                    <a:cubicBezTo>
                      <a:pt x="1" y="11502"/>
                      <a:pt x="1" y="11966"/>
                      <a:pt x="322" y="12026"/>
                    </a:cubicBezTo>
                    <a:lnTo>
                      <a:pt x="2787" y="12026"/>
                    </a:lnTo>
                    <a:cubicBezTo>
                      <a:pt x="2953" y="12026"/>
                      <a:pt x="3084" y="11895"/>
                      <a:pt x="3084" y="11740"/>
                    </a:cubicBezTo>
                    <a:cubicBezTo>
                      <a:pt x="3084" y="11573"/>
                      <a:pt x="2953" y="11442"/>
                      <a:pt x="2787" y="11442"/>
                    </a:cubicBezTo>
                    <a:close/>
                    <a:moveTo>
                      <a:pt x="322" y="13740"/>
                    </a:moveTo>
                    <a:cubicBezTo>
                      <a:pt x="1" y="13800"/>
                      <a:pt x="1" y="14252"/>
                      <a:pt x="322" y="14324"/>
                    </a:cubicBezTo>
                    <a:lnTo>
                      <a:pt x="1322" y="14324"/>
                    </a:lnTo>
                    <a:cubicBezTo>
                      <a:pt x="1489" y="14324"/>
                      <a:pt x="1620" y="14193"/>
                      <a:pt x="1620" y="14038"/>
                    </a:cubicBezTo>
                    <a:cubicBezTo>
                      <a:pt x="1620" y="13871"/>
                      <a:pt x="1489" y="13740"/>
                      <a:pt x="1322" y="13740"/>
                    </a:cubicBezTo>
                    <a:close/>
                    <a:moveTo>
                      <a:pt x="322" y="16026"/>
                    </a:moveTo>
                    <a:cubicBezTo>
                      <a:pt x="1" y="16086"/>
                      <a:pt x="1" y="16550"/>
                      <a:pt x="322" y="16610"/>
                    </a:cubicBezTo>
                    <a:lnTo>
                      <a:pt x="1322" y="16610"/>
                    </a:lnTo>
                    <a:cubicBezTo>
                      <a:pt x="1489" y="16610"/>
                      <a:pt x="1620" y="16479"/>
                      <a:pt x="1620" y="16324"/>
                    </a:cubicBezTo>
                    <a:cubicBezTo>
                      <a:pt x="1620" y="16157"/>
                      <a:pt x="1489" y="16026"/>
                      <a:pt x="1322" y="16026"/>
                    </a:cubicBezTo>
                    <a:close/>
                    <a:moveTo>
                      <a:pt x="322" y="18312"/>
                    </a:moveTo>
                    <a:cubicBezTo>
                      <a:pt x="1" y="18372"/>
                      <a:pt x="1" y="18836"/>
                      <a:pt x="322" y="18896"/>
                    </a:cubicBezTo>
                    <a:lnTo>
                      <a:pt x="1322" y="18896"/>
                    </a:lnTo>
                    <a:cubicBezTo>
                      <a:pt x="1489" y="18896"/>
                      <a:pt x="1620" y="18765"/>
                      <a:pt x="1620" y="18610"/>
                    </a:cubicBezTo>
                    <a:cubicBezTo>
                      <a:pt x="1620" y="18443"/>
                      <a:pt x="1489" y="18312"/>
                      <a:pt x="1322" y="18312"/>
                    </a:cubicBezTo>
                    <a:close/>
                    <a:moveTo>
                      <a:pt x="322" y="20598"/>
                    </a:moveTo>
                    <a:cubicBezTo>
                      <a:pt x="1" y="20670"/>
                      <a:pt x="1" y="21122"/>
                      <a:pt x="322" y="21194"/>
                    </a:cubicBezTo>
                    <a:lnTo>
                      <a:pt x="1322" y="21194"/>
                    </a:lnTo>
                    <a:cubicBezTo>
                      <a:pt x="1489" y="21194"/>
                      <a:pt x="1620" y="21063"/>
                      <a:pt x="1620" y="20896"/>
                    </a:cubicBezTo>
                    <a:cubicBezTo>
                      <a:pt x="1620" y="20741"/>
                      <a:pt x="1489" y="20598"/>
                      <a:pt x="1322" y="20598"/>
                    </a:cubicBezTo>
                    <a:close/>
                    <a:moveTo>
                      <a:pt x="322" y="22896"/>
                    </a:moveTo>
                    <a:cubicBezTo>
                      <a:pt x="1" y="22956"/>
                      <a:pt x="1" y="23420"/>
                      <a:pt x="322" y="23480"/>
                    </a:cubicBezTo>
                    <a:lnTo>
                      <a:pt x="2787" y="23480"/>
                    </a:lnTo>
                    <a:cubicBezTo>
                      <a:pt x="2953" y="23480"/>
                      <a:pt x="3084" y="23349"/>
                      <a:pt x="3084" y="23194"/>
                    </a:cubicBezTo>
                    <a:cubicBezTo>
                      <a:pt x="3084" y="23027"/>
                      <a:pt x="2953" y="22896"/>
                      <a:pt x="2787" y="22896"/>
                    </a:cubicBezTo>
                    <a:close/>
                    <a:moveTo>
                      <a:pt x="322" y="25182"/>
                    </a:moveTo>
                    <a:cubicBezTo>
                      <a:pt x="1" y="25242"/>
                      <a:pt x="1" y="25706"/>
                      <a:pt x="322" y="25766"/>
                    </a:cubicBezTo>
                    <a:lnTo>
                      <a:pt x="1322" y="25766"/>
                    </a:lnTo>
                    <a:cubicBezTo>
                      <a:pt x="1489" y="25766"/>
                      <a:pt x="1620" y="25635"/>
                      <a:pt x="1620" y="25480"/>
                    </a:cubicBezTo>
                    <a:cubicBezTo>
                      <a:pt x="1620" y="25313"/>
                      <a:pt x="1489" y="25182"/>
                      <a:pt x="1322" y="25182"/>
                    </a:cubicBezTo>
                    <a:close/>
                    <a:moveTo>
                      <a:pt x="322" y="27468"/>
                    </a:moveTo>
                    <a:cubicBezTo>
                      <a:pt x="1" y="27540"/>
                      <a:pt x="1" y="27992"/>
                      <a:pt x="322" y="28063"/>
                    </a:cubicBezTo>
                    <a:lnTo>
                      <a:pt x="1322" y="28063"/>
                    </a:lnTo>
                    <a:cubicBezTo>
                      <a:pt x="1489" y="28063"/>
                      <a:pt x="1620" y="27933"/>
                      <a:pt x="1620" y="27766"/>
                    </a:cubicBezTo>
                    <a:cubicBezTo>
                      <a:pt x="1620" y="27611"/>
                      <a:pt x="1489" y="27468"/>
                      <a:pt x="1322" y="27468"/>
                    </a:cubicBezTo>
                    <a:close/>
                    <a:moveTo>
                      <a:pt x="322" y="29766"/>
                    </a:moveTo>
                    <a:cubicBezTo>
                      <a:pt x="1" y="29826"/>
                      <a:pt x="1" y="30278"/>
                      <a:pt x="322" y="30349"/>
                    </a:cubicBezTo>
                    <a:lnTo>
                      <a:pt x="1322" y="30349"/>
                    </a:lnTo>
                    <a:cubicBezTo>
                      <a:pt x="1487" y="30349"/>
                      <a:pt x="1617" y="30222"/>
                      <a:pt x="1620" y="30058"/>
                    </a:cubicBezTo>
                    <a:lnTo>
                      <a:pt x="1620" y="30058"/>
                    </a:lnTo>
                    <a:cubicBezTo>
                      <a:pt x="1620" y="30060"/>
                      <a:pt x="1620" y="30062"/>
                      <a:pt x="1620" y="30064"/>
                    </a:cubicBezTo>
                    <a:lnTo>
                      <a:pt x="1620" y="30052"/>
                    </a:lnTo>
                    <a:cubicBezTo>
                      <a:pt x="1620" y="30054"/>
                      <a:pt x="1620" y="30056"/>
                      <a:pt x="1620" y="30058"/>
                    </a:cubicBezTo>
                    <a:cubicBezTo>
                      <a:pt x="1617" y="29894"/>
                      <a:pt x="1487" y="29766"/>
                      <a:pt x="1322" y="29766"/>
                    </a:cubicBezTo>
                    <a:close/>
                    <a:moveTo>
                      <a:pt x="322" y="32052"/>
                    </a:moveTo>
                    <a:cubicBezTo>
                      <a:pt x="1" y="32112"/>
                      <a:pt x="1" y="32576"/>
                      <a:pt x="322" y="32635"/>
                    </a:cubicBezTo>
                    <a:lnTo>
                      <a:pt x="1322" y="32635"/>
                    </a:lnTo>
                    <a:cubicBezTo>
                      <a:pt x="1489" y="32635"/>
                      <a:pt x="1620" y="32505"/>
                      <a:pt x="1620" y="32350"/>
                    </a:cubicBezTo>
                    <a:cubicBezTo>
                      <a:pt x="1620" y="32183"/>
                      <a:pt x="1489" y="32052"/>
                      <a:pt x="1322" y="32052"/>
                    </a:cubicBezTo>
                    <a:close/>
                    <a:moveTo>
                      <a:pt x="322" y="34338"/>
                    </a:moveTo>
                    <a:cubicBezTo>
                      <a:pt x="13" y="34410"/>
                      <a:pt x="13" y="34862"/>
                      <a:pt x="322" y="34921"/>
                    </a:cubicBezTo>
                    <a:lnTo>
                      <a:pt x="2787" y="34921"/>
                    </a:lnTo>
                    <a:cubicBezTo>
                      <a:pt x="2953" y="34921"/>
                      <a:pt x="3073" y="34791"/>
                      <a:pt x="3084" y="34636"/>
                    </a:cubicBezTo>
                    <a:cubicBezTo>
                      <a:pt x="3084" y="34469"/>
                      <a:pt x="2953" y="34338"/>
                      <a:pt x="2787" y="34338"/>
                    </a:cubicBezTo>
                    <a:close/>
                    <a:moveTo>
                      <a:pt x="322" y="36636"/>
                    </a:moveTo>
                    <a:cubicBezTo>
                      <a:pt x="1" y="36696"/>
                      <a:pt x="1" y="37148"/>
                      <a:pt x="322" y="37219"/>
                    </a:cubicBezTo>
                    <a:lnTo>
                      <a:pt x="1322" y="37219"/>
                    </a:lnTo>
                    <a:cubicBezTo>
                      <a:pt x="1487" y="37219"/>
                      <a:pt x="1617" y="37092"/>
                      <a:pt x="1620" y="36928"/>
                    </a:cubicBezTo>
                    <a:lnTo>
                      <a:pt x="1620" y="36928"/>
                    </a:lnTo>
                    <a:cubicBezTo>
                      <a:pt x="1620" y="36930"/>
                      <a:pt x="1620" y="36932"/>
                      <a:pt x="1620" y="36934"/>
                    </a:cubicBezTo>
                    <a:lnTo>
                      <a:pt x="1620" y="36922"/>
                    </a:lnTo>
                    <a:cubicBezTo>
                      <a:pt x="1620" y="36924"/>
                      <a:pt x="1620" y="36926"/>
                      <a:pt x="1620" y="36928"/>
                    </a:cubicBezTo>
                    <a:cubicBezTo>
                      <a:pt x="1617" y="36764"/>
                      <a:pt x="1487" y="36636"/>
                      <a:pt x="1322" y="36636"/>
                    </a:cubicBezTo>
                    <a:close/>
                    <a:moveTo>
                      <a:pt x="322" y="38922"/>
                    </a:moveTo>
                    <a:cubicBezTo>
                      <a:pt x="1" y="38982"/>
                      <a:pt x="1" y="39446"/>
                      <a:pt x="322" y="39505"/>
                    </a:cubicBezTo>
                    <a:lnTo>
                      <a:pt x="1322" y="39505"/>
                    </a:lnTo>
                    <a:cubicBezTo>
                      <a:pt x="1489" y="39505"/>
                      <a:pt x="1620" y="39374"/>
                      <a:pt x="1620" y="39220"/>
                    </a:cubicBezTo>
                    <a:cubicBezTo>
                      <a:pt x="1620" y="39053"/>
                      <a:pt x="1489" y="38922"/>
                      <a:pt x="1322" y="38922"/>
                    </a:cubicBezTo>
                    <a:close/>
                    <a:moveTo>
                      <a:pt x="322" y="41208"/>
                    </a:moveTo>
                    <a:cubicBezTo>
                      <a:pt x="1" y="41268"/>
                      <a:pt x="1" y="41732"/>
                      <a:pt x="322" y="41791"/>
                    </a:cubicBezTo>
                    <a:lnTo>
                      <a:pt x="1322" y="41791"/>
                    </a:lnTo>
                    <a:cubicBezTo>
                      <a:pt x="1489" y="41791"/>
                      <a:pt x="1620" y="41660"/>
                      <a:pt x="1620" y="41506"/>
                    </a:cubicBezTo>
                    <a:cubicBezTo>
                      <a:pt x="1620" y="41339"/>
                      <a:pt x="1489" y="41208"/>
                      <a:pt x="1322" y="41208"/>
                    </a:cubicBezTo>
                    <a:close/>
                    <a:moveTo>
                      <a:pt x="322" y="43506"/>
                    </a:moveTo>
                    <a:cubicBezTo>
                      <a:pt x="1" y="43565"/>
                      <a:pt x="1" y="44018"/>
                      <a:pt x="322" y="44089"/>
                    </a:cubicBezTo>
                    <a:lnTo>
                      <a:pt x="1322" y="44089"/>
                    </a:lnTo>
                    <a:cubicBezTo>
                      <a:pt x="1489" y="44089"/>
                      <a:pt x="1620" y="43958"/>
                      <a:pt x="1620" y="43804"/>
                    </a:cubicBezTo>
                    <a:cubicBezTo>
                      <a:pt x="1620" y="43637"/>
                      <a:pt x="1489" y="43506"/>
                      <a:pt x="1322" y="43506"/>
                    </a:cubicBezTo>
                    <a:close/>
                    <a:moveTo>
                      <a:pt x="2827" y="45788"/>
                    </a:moveTo>
                    <a:cubicBezTo>
                      <a:pt x="2814" y="45788"/>
                      <a:pt x="2801" y="45789"/>
                      <a:pt x="2787" y="45792"/>
                    </a:cubicBezTo>
                    <a:lnTo>
                      <a:pt x="322" y="45792"/>
                    </a:lnTo>
                    <a:cubicBezTo>
                      <a:pt x="1" y="45851"/>
                      <a:pt x="1" y="46316"/>
                      <a:pt x="322" y="46375"/>
                    </a:cubicBezTo>
                    <a:lnTo>
                      <a:pt x="2787" y="46375"/>
                    </a:lnTo>
                    <a:cubicBezTo>
                      <a:pt x="2803" y="46379"/>
                      <a:pt x="2819" y="46380"/>
                      <a:pt x="2834" y="46380"/>
                    </a:cubicBezTo>
                    <a:cubicBezTo>
                      <a:pt x="3119" y="46380"/>
                      <a:pt x="3116" y="45788"/>
                      <a:pt x="2827" y="4578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97" name="Google Shape;8197;p116"/>
            <p:cNvSpPr/>
            <p:nvPr/>
          </p:nvSpPr>
          <p:spPr>
            <a:xfrm flipH="1" rot="10800000">
              <a:off x="5632753" y="2630244"/>
              <a:ext cx="426001" cy="734702"/>
            </a:xfrm>
            <a:custGeom>
              <a:rect b="b" l="l" r="r" t="t"/>
              <a:pathLst>
                <a:path extrusionOk="0" h="25904" w="23247">
                  <a:moveTo>
                    <a:pt x="23247" y="25904"/>
                  </a:moveTo>
                  <a:lnTo>
                    <a:pt x="0" y="25904"/>
                  </a:lnTo>
                  <a:lnTo>
                    <a:pt x="0" y="0"/>
                  </a:lnTo>
                </a:path>
              </a:pathLst>
            </a:custGeom>
            <a:noFill/>
            <a:ln cap="flat" cmpd="sng" w="9525">
              <a:solidFill>
                <a:schemeClr val="dk1"/>
              </a:solidFill>
              <a:prstDash val="solid"/>
              <a:round/>
              <a:headEnd len="med" w="med" type="none"/>
              <a:tailEnd len="med" w="med" type="none"/>
            </a:ln>
          </p:spPr>
        </p:sp>
        <p:sp>
          <p:nvSpPr>
            <p:cNvPr id="8198" name="Google Shape;8198;p116"/>
            <p:cNvSpPr/>
            <p:nvPr/>
          </p:nvSpPr>
          <p:spPr>
            <a:xfrm flipH="1">
              <a:off x="6066895" y="3369098"/>
              <a:ext cx="212594" cy="554475"/>
            </a:xfrm>
            <a:custGeom>
              <a:rect b="b" l="l" r="r" t="t"/>
              <a:pathLst>
                <a:path extrusionOk="0" h="25904" w="23247">
                  <a:moveTo>
                    <a:pt x="23247" y="25904"/>
                  </a:moveTo>
                  <a:lnTo>
                    <a:pt x="0" y="25904"/>
                  </a:lnTo>
                  <a:lnTo>
                    <a:pt x="0" y="0"/>
                  </a:lnTo>
                </a:path>
              </a:pathLst>
            </a:custGeom>
            <a:noFill/>
            <a:ln cap="flat" cmpd="sng" w="9525">
              <a:solidFill>
                <a:schemeClr val="dk1"/>
              </a:solidFill>
              <a:prstDash val="solid"/>
              <a:round/>
              <a:headEnd len="med" w="med" type="none"/>
              <a:tailEnd len="med" w="med" type="none"/>
            </a:ln>
          </p:spPr>
        </p:sp>
        <p:sp>
          <p:nvSpPr>
            <p:cNvPr id="8199" name="Google Shape;8199;p116"/>
            <p:cNvSpPr/>
            <p:nvPr/>
          </p:nvSpPr>
          <p:spPr>
            <a:xfrm>
              <a:off x="6685782" y="3597111"/>
              <a:ext cx="109203" cy="326390"/>
            </a:xfrm>
            <a:custGeom>
              <a:rect b="b" l="l" r="r" t="t"/>
              <a:pathLst>
                <a:path extrusionOk="0" h="25904" w="23247">
                  <a:moveTo>
                    <a:pt x="23247" y="25904"/>
                  </a:moveTo>
                  <a:lnTo>
                    <a:pt x="0" y="25904"/>
                  </a:lnTo>
                  <a:lnTo>
                    <a:pt x="0" y="0"/>
                  </a:lnTo>
                </a:path>
              </a:pathLst>
            </a:custGeom>
            <a:noFill/>
            <a:ln cap="flat" cmpd="sng" w="9525">
              <a:solidFill>
                <a:schemeClr val="dk1"/>
              </a:solidFill>
              <a:prstDash val="solid"/>
              <a:round/>
              <a:headEnd len="med" w="med" type="none"/>
              <a:tailEnd len="med" w="med" type="none"/>
            </a:ln>
          </p:spPr>
        </p:sp>
      </p:gr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03" name="Shape 8203"/>
        <p:cNvGrpSpPr/>
        <p:nvPr/>
      </p:nvGrpSpPr>
      <p:grpSpPr>
        <a:xfrm>
          <a:off x="0" y="0"/>
          <a:ext cx="0" cy="0"/>
          <a:chOff x="0" y="0"/>
          <a:chExt cx="0" cy="0"/>
        </a:xfrm>
      </p:grpSpPr>
      <p:sp>
        <p:nvSpPr>
          <p:cNvPr id="8204" name="Google Shape;8204;p117"/>
          <p:cNvSpPr txBox="1"/>
          <p:nvPr>
            <p:ph type="title"/>
          </p:nvPr>
        </p:nvSpPr>
        <p:spPr>
          <a:xfrm>
            <a:off x="758775" y="358218"/>
            <a:ext cx="7626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RESOURCES</a:t>
            </a:r>
            <a:endParaRPr>
              <a:solidFill>
                <a:schemeClr val="dk1"/>
              </a:solidFill>
            </a:endParaRPr>
          </a:p>
        </p:txBody>
      </p:sp>
      <p:sp>
        <p:nvSpPr>
          <p:cNvPr id="8205" name="Google Shape;8205;p117"/>
          <p:cNvSpPr txBox="1"/>
          <p:nvPr>
            <p:ph idx="1" type="subTitle"/>
          </p:nvPr>
        </p:nvSpPr>
        <p:spPr>
          <a:xfrm>
            <a:off x="4798875" y="1612700"/>
            <a:ext cx="3227400" cy="1177800"/>
          </a:xfrm>
          <a:prstGeom prst="rect">
            <a:avLst/>
          </a:prstGeom>
        </p:spPr>
        <p:txBody>
          <a:bodyPr anchorCtr="0" anchor="t" bIns="91425" lIns="91425" spcFirstLastPara="1" rIns="91425" wrap="square" tIns="91425">
            <a:noAutofit/>
          </a:bodyPr>
          <a:lstStyle/>
          <a:p>
            <a:pPr indent="-176784" lvl="0" marL="283464" rtl="0" algn="l">
              <a:spcBef>
                <a:spcPts val="300"/>
              </a:spcBef>
              <a:spcAft>
                <a:spcPts val="0"/>
              </a:spcAft>
              <a:buSzPts val="1200"/>
              <a:buChar char="■"/>
            </a:pPr>
            <a:r>
              <a:rPr lang="en">
                <a:uFill>
                  <a:noFill/>
                </a:uFill>
                <a:hlinkClick r:id="rId3"/>
              </a:rPr>
              <a:t>Red molecules background</a:t>
            </a:r>
            <a:endParaRPr/>
          </a:p>
          <a:p>
            <a:pPr indent="-176784" lvl="0" marL="283464" rtl="0" algn="l">
              <a:spcBef>
                <a:spcPts val="300"/>
              </a:spcBef>
              <a:spcAft>
                <a:spcPts val="0"/>
              </a:spcAft>
              <a:buSzPts val="1200"/>
              <a:buChar char="■"/>
            </a:pPr>
            <a:r>
              <a:rPr lang="en">
                <a:uFill>
                  <a:noFill/>
                </a:uFill>
                <a:hlinkClick r:id="rId4"/>
              </a:rPr>
              <a:t>Set of molecular components</a:t>
            </a:r>
            <a:endParaRPr/>
          </a:p>
          <a:p>
            <a:pPr indent="-176784" lvl="0" marL="283464" rtl="0" algn="l">
              <a:spcBef>
                <a:spcPts val="300"/>
              </a:spcBef>
              <a:spcAft>
                <a:spcPts val="0"/>
              </a:spcAft>
              <a:buSzPts val="1200"/>
              <a:buChar char="■"/>
            </a:pPr>
            <a:r>
              <a:rPr lang="en">
                <a:uFill>
                  <a:noFill/>
                </a:uFill>
                <a:hlinkClick r:id="rId5"/>
              </a:rPr>
              <a:t>Red molecules collection</a:t>
            </a:r>
            <a:endParaRPr/>
          </a:p>
          <a:p>
            <a:pPr indent="-176784" lvl="0" marL="283464" rtl="0" algn="l">
              <a:spcBef>
                <a:spcPts val="300"/>
              </a:spcBef>
              <a:spcAft>
                <a:spcPts val="0"/>
              </a:spcAft>
              <a:buSzPts val="1200"/>
              <a:buChar char="■"/>
            </a:pPr>
            <a:r>
              <a:rPr lang="en">
                <a:uFill>
                  <a:noFill/>
                </a:uFill>
                <a:hlinkClick r:id="rId6"/>
              </a:rPr>
              <a:t>Pack of colored molecules</a:t>
            </a:r>
            <a:endParaRPr/>
          </a:p>
        </p:txBody>
      </p:sp>
      <p:sp>
        <p:nvSpPr>
          <p:cNvPr id="8206" name="Google Shape;8206;p117"/>
          <p:cNvSpPr txBox="1"/>
          <p:nvPr>
            <p:ph idx="2" type="title"/>
          </p:nvPr>
        </p:nvSpPr>
        <p:spPr>
          <a:xfrm>
            <a:off x="4798875" y="1110375"/>
            <a:ext cx="2588100" cy="531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PREMIUM </a:t>
            </a:r>
            <a:r>
              <a:rPr lang="en"/>
              <a:t>VECTORS</a:t>
            </a:r>
            <a:endParaRPr/>
          </a:p>
        </p:txBody>
      </p:sp>
      <p:sp>
        <p:nvSpPr>
          <p:cNvPr id="8207" name="Google Shape;8207;p117"/>
          <p:cNvSpPr txBox="1"/>
          <p:nvPr>
            <p:ph idx="3" type="subTitle"/>
          </p:nvPr>
        </p:nvSpPr>
        <p:spPr>
          <a:xfrm>
            <a:off x="1117725" y="3292875"/>
            <a:ext cx="3227400" cy="1015200"/>
          </a:xfrm>
          <a:prstGeom prst="rect">
            <a:avLst/>
          </a:prstGeom>
        </p:spPr>
        <p:txBody>
          <a:bodyPr anchorCtr="0" anchor="t" bIns="91425" lIns="91425" spcFirstLastPara="1" rIns="91425" wrap="square" tIns="91425">
            <a:noAutofit/>
          </a:bodyPr>
          <a:lstStyle/>
          <a:p>
            <a:pPr indent="-176784" lvl="0" marL="283464" rtl="0" algn="l">
              <a:spcBef>
                <a:spcPts val="300"/>
              </a:spcBef>
              <a:spcAft>
                <a:spcPts val="0"/>
              </a:spcAft>
              <a:buSzPts val="1200"/>
              <a:buChar char="■"/>
            </a:pPr>
            <a:r>
              <a:rPr lang="en">
                <a:uFill>
                  <a:noFill/>
                </a:uFill>
                <a:hlinkClick r:id="rId7"/>
              </a:rPr>
              <a:t>Doctor analyzing with a microscope</a:t>
            </a:r>
            <a:endParaRPr/>
          </a:p>
          <a:p>
            <a:pPr indent="-176784" lvl="0" marL="283464" rtl="0" algn="l">
              <a:spcBef>
                <a:spcPts val="300"/>
              </a:spcBef>
              <a:spcAft>
                <a:spcPts val="0"/>
              </a:spcAft>
              <a:buSzPts val="1200"/>
              <a:buChar char="■"/>
            </a:pPr>
            <a:r>
              <a:rPr lang="en">
                <a:uFill>
                  <a:noFill/>
                </a:uFill>
                <a:hlinkClick r:id="rId8"/>
              </a:rPr>
              <a:t>Close up hand holding glass slide</a:t>
            </a:r>
            <a:endParaRPr/>
          </a:p>
          <a:p>
            <a:pPr indent="-176784" lvl="0" marL="283464" rtl="0" algn="l">
              <a:spcBef>
                <a:spcPts val="300"/>
              </a:spcBef>
              <a:spcAft>
                <a:spcPts val="0"/>
              </a:spcAft>
              <a:buSzPts val="1200"/>
              <a:buChar char="■"/>
            </a:pPr>
            <a:r>
              <a:rPr lang="en">
                <a:uFill>
                  <a:noFill/>
                </a:uFill>
                <a:hlinkClick r:id="rId9"/>
              </a:rPr>
              <a:t>Close up researchers in lab</a:t>
            </a:r>
            <a:endParaRPr/>
          </a:p>
        </p:txBody>
      </p:sp>
      <p:sp>
        <p:nvSpPr>
          <p:cNvPr id="8208" name="Google Shape;8208;p117"/>
          <p:cNvSpPr txBox="1"/>
          <p:nvPr>
            <p:ph idx="4" type="title"/>
          </p:nvPr>
        </p:nvSpPr>
        <p:spPr>
          <a:xfrm>
            <a:off x="1117725" y="2790550"/>
            <a:ext cx="2332800" cy="531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PREMIUM </a:t>
            </a:r>
            <a:r>
              <a:rPr lang="en"/>
              <a:t>PHOTOS</a:t>
            </a:r>
            <a:endParaRPr/>
          </a:p>
        </p:txBody>
      </p:sp>
      <p:sp>
        <p:nvSpPr>
          <p:cNvPr id="8209" name="Google Shape;8209;p117"/>
          <p:cNvSpPr txBox="1"/>
          <p:nvPr>
            <p:ph idx="5" type="subTitle"/>
          </p:nvPr>
        </p:nvSpPr>
        <p:spPr>
          <a:xfrm>
            <a:off x="1117725" y="1612700"/>
            <a:ext cx="3227400" cy="1177800"/>
          </a:xfrm>
          <a:prstGeom prst="rect">
            <a:avLst/>
          </a:prstGeom>
        </p:spPr>
        <p:txBody>
          <a:bodyPr anchorCtr="0" anchor="t" bIns="91425" lIns="91425" spcFirstLastPara="1" rIns="91425" wrap="square" tIns="91425">
            <a:noAutofit/>
          </a:bodyPr>
          <a:lstStyle/>
          <a:p>
            <a:pPr indent="-176784" lvl="0" marL="283464" rtl="0" algn="l">
              <a:spcBef>
                <a:spcPts val="300"/>
              </a:spcBef>
              <a:spcAft>
                <a:spcPts val="0"/>
              </a:spcAft>
              <a:buSzPts val="1200"/>
              <a:buFont typeface="Didact Gothic"/>
              <a:buChar char="■"/>
            </a:pPr>
            <a:r>
              <a:rPr lang="en">
                <a:uFill>
                  <a:noFill/>
                </a:uFill>
                <a:hlinkClick r:id="rId10"/>
              </a:rPr>
              <a:t>Microbiology Premium Icon Pack </a:t>
            </a:r>
            <a:endParaRPr/>
          </a:p>
          <a:p>
            <a:pPr indent="-176784" lvl="0" marL="283464" rtl="0" algn="l">
              <a:spcBef>
                <a:spcPts val="300"/>
              </a:spcBef>
              <a:spcAft>
                <a:spcPts val="0"/>
              </a:spcAft>
              <a:buSzPts val="1200"/>
              <a:buFont typeface="Didact Gothic"/>
              <a:buChar char="■"/>
            </a:pPr>
            <a:r>
              <a:rPr lang="en">
                <a:uFill>
                  <a:noFill/>
                </a:uFill>
                <a:hlinkClick r:id="rId11"/>
              </a:rPr>
              <a:t>Pack Medical 146</a:t>
            </a:r>
            <a:endParaRPr/>
          </a:p>
          <a:p>
            <a:pPr indent="-176784" lvl="0" marL="283464" rtl="0" algn="l">
              <a:spcBef>
                <a:spcPts val="300"/>
              </a:spcBef>
              <a:spcAft>
                <a:spcPts val="0"/>
              </a:spcAft>
              <a:buSzPts val="1200"/>
              <a:buFont typeface="Didact Gothic"/>
              <a:buChar char="■"/>
            </a:pPr>
            <a:r>
              <a:rPr lang="en">
                <a:uFill>
                  <a:noFill/>
                </a:uFill>
                <a:hlinkClick r:id="rId12"/>
              </a:rPr>
              <a:t>Pack Scientific study</a:t>
            </a:r>
            <a:endParaRPr/>
          </a:p>
          <a:p>
            <a:pPr indent="-176784" lvl="0" marL="283464" rtl="0" algn="l">
              <a:spcBef>
                <a:spcPts val="300"/>
              </a:spcBef>
              <a:spcAft>
                <a:spcPts val="0"/>
              </a:spcAft>
              <a:buSzPts val="1200"/>
              <a:buFont typeface="Didact Gothic"/>
              <a:buChar char="■"/>
            </a:pPr>
            <a:r>
              <a:rPr lang="en">
                <a:uFill>
                  <a:noFill/>
                </a:uFill>
                <a:hlinkClick r:id="rId13"/>
              </a:rPr>
              <a:t>Pack Health 42</a:t>
            </a:r>
            <a:endParaRPr/>
          </a:p>
        </p:txBody>
      </p:sp>
      <p:sp>
        <p:nvSpPr>
          <p:cNvPr id="8210" name="Google Shape;8210;p117"/>
          <p:cNvSpPr txBox="1"/>
          <p:nvPr>
            <p:ph idx="6" type="title"/>
          </p:nvPr>
        </p:nvSpPr>
        <p:spPr>
          <a:xfrm>
            <a:off x="1117725" y="1110375"/>
            <a:ext cx="2332800" cy="531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ICONS</a:t>
            </a:r>
            <a:endParaRPr/>
          </a:p>
        </p:txBody>
      </p:sp>
      <p:sp>
        <p:nvSpPr>
          <p:cNvPr id="8211" name="Google Shape;8211;p117"/>
          <p:cNvSpPr txBox="1"/>
          <p:nvPr>
            <p:ph idx="7" type="subTitle"/>
          </p:nvPr>
        </p:nvSpPr>
        <p:spPr>
          <a:xfrm>
            <a:off x="4798875" y="3292875"/>
            <a:ext cx="3227400" cy="1015200"/>
          </a:xfrm>
          <a:prstGeom prst="rect">
            <a:avLst/>
          </a:prstGeom>
        </p:spPr>
        <p:txBody>
          <a:bodyPr anchorCtr="0" anchor="t" bIns="91425" lIns="91425" spcFirstLastPara="1" rIns="91425" wrap="square" tIns="91425">
            <a:noAutofit/>
          </a:bodyPr>
          <a:lstStyle/>
          <a:p>
            <a:pPr indent="-176784" lvl="0" marL="283464" rtl="0" algn="l">
              <a:spcBef>
                <a:spcPts val="300"/>
              </a:spcBef>
              <a:spcAft>
                <a:spcPts val="0"/>
              </a:spcAft>
              <a:buSzPts val="1200"/>
              <a:buChar char="■"/>
            </a:pPr>
            <a:r>
              <a:rPr lang="en">
                <a:uFill>
                  <a:noFill/>
                </a:uFill>
                <a:hlinkClick r:id="rId14"/>
              </a:rPr>
              <a:t>Pack of atoms structures</a:t>
            </a:r>
            <a:endParaRPr/>
          </a:p>
        </p:txBody>
      </p:sp>
      <p:sp>
        <p:nvSpPr>
          <p:cNvPr id="8212" name="Google Shape;8212;p117"/>
          <p:cNvSpPr txBox="1"/>
          <p:nvPr>
            <p:ph idx="8" type="title"/>
          </p:nvPr>
        </p:nvSpPr>
        <p:spPr>
          <a:xfrm>
            <a:off x="4798875" y="2790550"/>
            <a:ext cx="2332800" cy="531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VECTORS</a:t>
            </a:r>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16" name="Shape 8216"/>
        <p:cNvGrpSpPr/>
        <p:nvPr/>
      </p:nvGrpSpPr>
      <p:grpSpPr>
        <a:xfrm>
          <a:off x="0" y="0"/>
          <a:ext cx="0" cy="0"/>
          <a:chOff x="0" y="0"/>
          <a:chExt cx="0" cy="0"/>
        </a:xfrm>
      </p:grpSpPr>
      <p:sp>
        <p:nvSpPr>
          <p:cNvPr id="8217" name="Google Shape;8217;p118"/>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8218" name="Google Shape;8218;p118"/>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000" u="sng">
                <a:solidFill>
                  <a:schemeClr val="hlink"/>
                </a:solidFill>
              </a:rPr>
              <a:t>S</a:t>
            </a:r>
            <a:r>
              <a:rPr b="1" lang="en" sz="1100" u="sng">
                <a:solidFill>
                  <a:schemeClr val="hlink"/>
                </a:solidFill>
                <a:hlinkClick r:id="rId3"/>
              </a:rPr>
              <a:t>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8219" name="Google Shape;8219;p11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23" name="Shape 8223"/>
        <p:cNvGrpSpPr/>
        <p:nvPr/>
      </p:nvGrpSpPr>
      <p:grpSpPr>
        <a:xfrm>
          <a:off x="0" y="0"/>
          <a:ext cx="0" cy="0"/>
          <a:chOff x="0" y="0"/>
          <a:chExt cx="0" cy="0"/>
        </a:xfrm>
      </p:grpSpPr>
      <p:sp>
        <p:nvSpPr>
          <p:cNvPr id="8224" name="Google Shape;8224;p119"/>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8225" name="Google Shape;8225;p119"/>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8226" name="Google Shape;8226;p119"/>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Raleway</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https://fonts.google.com/specimen/Raleway</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Didact Gothic</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https://fonts.google.com/specimen/Didact+Gothic</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8227" name="Google Shape;8227;p119"/>
          <p:cNvGrpSpPr/>
          <p:nvPr/>
        </p:nvGrpSpPr>
        <p:grpSpPr>
          <a:xfrm>
            <a:off x="2072388" y="3498875"/>
            <a:ext cx="5038700" cy="754200"/>
            <a:chOff x="2072388" y="3498875"/>
            <a:chExt cx="5038700" cy="754200"/>
          </a:xfrm>
        </p:grpSpPr>
        <p:sp>
          <p:nvSpPr>
            <p:cNvPr id="8228" name="Google Shape;8228;p119"/>
            <p:cNvSpPr/>
            <p:nvPr/>
          </p:nvSpPr>
          <p:spPr>
            <a:xfrm>
              <a:off x="3134213" y="3498875"/>
              <a:ext cx="791400" cy="754200"/>
            </a:xfrm>
            <a:prstGeom prst="roundRect">
              <a:avLst>
                <a:gd fmla="val 16667" name="adj"/>
              </a:avLst>
            </a:prstGeom>
            <a:solidFill>
              <a:srgbClr val="B4252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19"/>
            <p:cNvSpPr/>
            <p:nvPr/>
          </p:nvSpPr>
          <p:spPr>
            <a:xfrm>
              <a:off x="4196032" y="3498875"/>
              <a:ext cx="791400" cy="754200"/>
            </a:xfrm>
            <a:prstGeom prst="roundRect">
              <a:avLst>
                <a:gd fmla="val 16667" name="adj"/>
              </a:avLst>
            </a:prstGeom>
            <a:solidFill>
              <a:srgbClr val="80090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19"/>
            <p:cNvSpPr/>
            <p:nvPr/>
          </p:nvSpPr>
          <p:spPr>
            <a:xfrm>
              <a:off x="5257852" y="3498875"/>
              <a:ext cx="791400" cy="754200"/>
            </a:xfrm>
            <a:prstGeom prst="roundRect">
              <a:avLst>
                <a:gd fmla="val 16667" name="adj"/>
              </a:avLst>
            </a:prstGeom>
            <a:solidFill>
              <a:srgbClr val="25252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19"/>
            <p:cNvSpPr/>
            <p:nvPr/>
          </p:nvSpPr>
          <p:spPr>
            <a:xfrm>
              <a:off x="2072388" y="3498875"/>
              <a:ext cx="791400" cy="754200"/>
            </a:xfrm>
            <a:prstGeom prst="roundRect">
              <a:avLst>
                <a:gd fmla="val 16667" name="adj"/>
              </a:avLst>
            </a:prstGeom>
            <a:solidFill>
              <a:srgbClr val="D2414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19"/>
            <p:cNvSpPr txBox="1"/>
            <p:nvPr/>
          </p:nvSpPr>
          <p:spPr>
            <a:xfrm>
              <a:off x="3134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#b42526</a:t>
              </a:r>
              <a:endParaRPr sz="1000">
                <a:solidFill>
                  <a:srgbClr val="FFFFFF"/>
                </a:solidFill>
              </a:endParaRPr>
            </a:p>
          </p:txBody>
        </p:sp>
        <p:sp>
          <p:nvSpPr>
            <p:cNvPr id="8233" name="Google Shape;8233;p119"/>
            <p:cNvSpPr txBox="1"/>
            <p:nvPr/>
          </p:nvSpPr>
          <p:spPr>
            <a:xfrm>
              <a:off x="4196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#800909</a:t>
              </a:r>
              <a:endParaRPr sz="1000">
                <a:solidFill>
                  <a:srgbClr val="FFFFFF"/>
                </a:solidFill>
              </a:endParaRPr>
            </a:p>
          </p:txBody>
        </p:sp>
        <p:sp>
          <p:nvSpPr>
            <p:cNvPr id="8234" name="Google Shape;8234;p119"/>
            <p:cNvSpPr txBox="1"/>
            <p:nvPr/>
          </p:nvSpPr>
          <p:spPr>
            <a:xfrm>
              <a:off x="5257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#252525</a:t>
              </a:r>
              <a:endParaRPr sz="1000">
                <a:solidFill>
                  <a:srgbClr val="FFFFFF"/>
                </a:solidFill>
              </a:endParaRPr>
            </a:p>
          </p:txBody>
        </p:sp>
        <p:sp>
          <p:nvSpPr>
            <p:cNvPr id="8235" name="Google Shape;8235;p119"/>
            <p:cNvSpPr txBox="1"/>
            <p:nvPr/>
          </p:nvSpPr>
          <p:spPr>
            <a:xfrm>
              <a:off x="2072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#d24141</a:t>
              </a:r>
              <a:endParaRPr sz="1000">
                <a:solidFill>
                  <a:srgbClr val="FFFFFF"/>
                </a:solidFill>
              </a:endParaRPr>
            </a:p>
          </p:txBody>
        </p:sp>
        <p:sp>
          <p:nvSpPr>
            <p:cNvPr id="8236" name="Google Shape;8236;p119"/>
            <p:cNvSpPr/>
            <p:nvPr/>
          </p:nvSpPr>
          <p:spPr>
            <a:xfrm>
              <a:off x="6319677" y="3498875"/>
              <a:ext cx="791400" cy="754200"/>
            </a:xfrm>
            <a:prstGeom prst="roundRect">
              <a:avLst>
                <a:gd fmla="val 16667" name="adj"/>
              </a:avLst>
            </a:prstGeom>
            <a:solidFill>
              <a:srgbClr val="D9D9D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19"/>
            <p:cNvSpPr txBox="1"/>
            <p:nvPr/>
          </p:nvSpPr>
          <p:spPr>
            <a:xfrm>
              <a:off x="63196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#d9d9d9</a:t>
              </a:r>
              <a:endParaRPr sz="1000">
                <a:solidFill>
                  <a:schemeClr val="dk1"/>
                </a:solidFil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0" name="Shape 400"/>
        <p:cNvGrpSpPr/>
        <p:nvPr/>
      </p:nvGrpSpPr>
      <p:grpSpPr>
        <a:xfrm>
          <a:off x="0" y="0"/>
          <a:ext cx="0" cy="0"/>
          <a:chOff x="0" y="0"/>
          <a:chExt cx="0" cy="0"/>
        </a:xfrm>
      </p:grpSpPr>
      <p:sp>
        <p:nvSpPr>
          <p:cNvPr id="401" name="Google Shape;401;p57"/>
          <p:cNvSpPr txBox="1"/>
          <p:nvPr>
            <p:ph type="title"/>
          </p:nvPr>
        </p:nvSpPr>
        <p:spPr>
          <a:xfrm>
            <a:off x="2692343" y="2319828"/>
            <a:ext cx="4287300" cy="872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THE </a:t>
            </a:r>
            <a:r>
              <a:rPr lang="en"/>
              <a:t>TITLE GOES HERE</a:t>
            </a:r>
            <a:endParaRPr/>
          </a:p>
        </p:txBody>
      </p:sp>
      <p:sp>
        <p:nvSpPr>
          <p:cNvPr id="402" name="Google Shape;402;p57"/>
          <p:cNvSpPr txBox="1"/>
          <p:nvPr>
            <p:ph idx="1" type="subTitle"/>
          </p:nvPr>
        </p:nvSpPr>
        <p:spPr>
          <a:xfrm>
            <a:off x="2692343" y="3016978"/>
            <a:ext cx="4287300" cy="522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enter a subtitle here if you need it</a:t>
            </a:r>
            <a:endParaRPr/>
          </a:p>
        </p:txBody>
      </p:sp>
      <p:sp>
        <p:nvSpPr>
          <p:cNvPr id="403" name="Google Shape;403;p57"/>
          <p:cNvSpPr txBox="1"/>
          <p:nvPr>
            <p:ph idx="2" type="title"/>
          </p:nvPr>
        </p:nvSpPr>
        <p:spPr>
          <a:xfrm>
            <a:off x="5841743" y="1705728"/>
            <a:ext cx="1137900" cy="772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grpSp>
        <p:nvGrpSpPr>
          <p:cNvPr id="404" name="Google Shape;404;p57"/>
          <p:cNvGrpSpPr/>
          <p:nvPr/>
        </p:nvGrpSpPr>
        <p:grpSpPr>
          <a:xfrm>
            <a:off x="6725676" y="1176750"/>
            <a:ext cx="2875524" cy="2789988"/>
            <a:chOff x="6725676" y="1176750"/>
            <a:chExt cx="2875524" cy="2789988"/>
          </a:xfrm>
        </p:grpSpPr>
        <p:sp>
          <p:nvSpPr>
            <p:cNvPr id="405" name="Google Shape;405;p57"/>
            <p:cNvSpPr/>
            <p:nvPr/>
          </p:nvSpPr>
          <p:spPr>
            <a:xfrm flipH="1">
              <a:off x="6725676" y="1176750"/>
              <a:ext cx="2875524" cy="501915"/>
            </a:xfrm>
            <a:custGeom>
              <a:rect b="b" l="l" r="r" t="t"/>
              <a:pathLst>
                <a:path extrusionOk="0" h="44105" w="69600">
                  <a:moveTo>
                    <a:pt x="0" y="0"/>
                  </a:moveTo>
                  <a:lnTo>
                    <a:pt x="69600" y="0"/>
                  </a:lnTo>
                  <a:lnTo>
                    <a:pt x="69600" y="44105"/>
                  </a:lnTo>
                </a:path>
              </a:pathLst>
            </a:custGeom>
            <a:noFill/>
            <a:ln cap="flat" cmpd="sng" w="9525">
              <a:solidFill>
                <a:schemeClr val="dk1"/>
              </a:solidFill>
              <a:prstDash val="solid"/>
              <a:round/>
              <a:headEnd len="med" w="med" type="none"/>
              <a:tailEnd len="med" w="med" type="none"/>
            </a:ln>
          </p:spPr>
        </p:sp>
        <p:sp>
          <p:nvSpPr>
            <p:cNvPr id="406" name="Google Shape;406;p57"/>
            <p:cNvSpPr/>
            <p:nvPr/>
          </p:nvSpPr>
          <p:spPr>
            <a:xfrm rot="10800000">
              <a:off x="6725676" y="3464823"/>
              <a:ext cx="2875524" cy="501915"/>
            </a:xfrm>
            <a:custGeom>
              <a:rect b="b" l="l" r="r" t="t"/>
              <a:pathLst>
                <a:path extrusionOk="0" h="44105" w="69600">
                  <a:moveTo>
                    <a:pt x="0" y="0"/>
                  </a:moveTo>
                  <a:lnTo>
                    <a:pt x="69600" y="0"/>
                  </a:lnTo>
                  <a:lnTo>
                    <a:pt x="69600" y="44105"/>
                  </a:lnTo>
                </a:path>
              </a:pathLst>
            </a:custGeom>
            <a:noFill/>
            <a:ln cap="flat" cmpd="sng" w="9525">
              <a:solidFill>
                <a:schemeClr val="dk1"/>
              </a:solidFill>
              <a:prstDash val="solid"/>
              <a:round/>
              <a:headEnd len="med" w="med" type="none"/>
              <a:tailEnd len="med" w="med" type="none"/>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403"/>
                                        </p:tgtEl>
                                        <p:attrNameLst>
                                          <p:attrName>style.visibility</p:attrName>
                                        </p:attrNameLst>
                                      </p:cBhvr>
                                      <p:to>
                                        <p:strVal val="visible"/>
                                      </p:to>
                                    </p:set>
                                    <p:animEffect filter="fade" transition="in">
                                      <p:cBhvr>
                                        <p:cTn dur="1000"/>
                                        <p:tgtEl>
                                          <p:spTgt spid="403"/>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404"/>
                                        </p:tgtEl>
                                        <p:attrNameLst>
                                          <p:attrName>style.visibility</p:attrName>
                                        </p:attrNameLst>
                                      </p:cBhvr>
                                      <p:to>
                                        <p:strVal val="visible"/>
                                      </p:to>
                                    </p:set>
                                    <p:animEffect filter="fade" transition="in">
                                      <p:cBhvr>
                                        <p:cTn dur="1000"/>
                                        <p:tgtEl>
                                          <p:spTgt spid="4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41" name="Shape 8241"/>
        <p:cNvGrpSpPr/>
        <p:nvPr/>
      </p:nvGrpSpPr>
      <p:grpSpPr>
        <a:xfrm>
          <a:off x="0" y="0"/>
          <a:ext cx="0" cy="0"/>
          <a:chOff x="0" y="0"/>
          <a:chExt cx="0" cy="0"/>
        </a:xfrm>
      </p:grpSpPr>
      <p:sp>
        <p:nvSpPr>
          <p:cNvPr id="8242" name="Google Shape;8242;p120"/>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8243" name="Google Shape;8243;p120"/>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8244" name="Google Shape;8244;p120"/>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8245" name="Google Shape;8245;p120"/>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8246" name="Google Shape;8246;p120"/>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8247" name="Google Shape;8247;p120"/>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8248" name="Google Shape;8248;p120"/>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8249" name="Google Shape;8249;p120"/>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8250" name="Google Shape;8250;p120"/>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8251" name="Google Shape;8251;p120"/>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8252" name="Google Shape;8252;p120"/>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8253" name="Google Shape;8253;p120"/>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57" name="Shape 8257"/>
        <p:cNvGrpSpPr/>
        <p:nvPr/>
      </p:nvGrpSpPr>
      <p:grpSpPr>
        <a:xfrm>
          <a:off x="0" y="0"/>
          <a:ext cx="0" cy="0"/>
          <a:chOff x="0" y="0"/>
          <a:chExt cx="0" cy="0"/>
        </a:xfrm>
      </p:grpSpPr>
      <p:sp>
        <p:nvSpPr>
          <p:cNvPr id="8258" name="Google Shape;8258;p121"/>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8259" name="Google Shape;8259;p121"/>
          <p:cNvGrpSpPr/>
          <p:nvPr/>
        </p:nvGrpSpPr>
        <p:grpSpPr>
          <a:xfrm>
            <a:off x="5156078" y="3085736"/>
            <a:ext cx="474294" cy="551291"/>
            <a:chOff x="4727025" y="1332775"/>
            <a:chExt cx="59900" cy="69625"/>
          </a:xfrm>
        </p:grpSpPr>
        <p:sp>
          <p:nvSpPr>
            <p:cNvPr id="8260" name="Google Shape;8260;p12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2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2" name="Google Shape;8262;p121"/>
          <p:cNvGrpSpPr/>
          <p:nvPr/>
        </p:nvGrpSpPr>
        <p:grpSpPr>
          <a:xfrm>
            <a:off x="5769734" y="2314340"/>
            <a:ext cx="555653" cy="557031"/>
            <a:chOff x="4820425" y="1329900"/>
            <a:chExt cx="70175" cy="70350"/>
          </a:xfrm>
        </p:grpSpPr>
        <p:sp>
          <p:nvSpPr>
            <p:cNvPr id="8263" name="Google Shape;8263;p12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2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2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2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7" name="Google Shape;8267;p121"/>
          <p:cNvGrpSpPr/>
          <p:nvPr/>
        </p:nvGrpSpPr>
        <p:grpSpPr>
          <a:xfrm>
            <a:off x="6396103" y="2318845"/>
            <a:ext cx="582574" cy="533871"/>
            <a:chOff x="4903200" y="1331525"/>
            <a:chExt cx="73575" cy="67425"/>
          </a:xfrm>
        </p:grpSpPr>
        <p:sp>
          <p:nvSpPr>
            <p:cNvPr id="8268" name="Google Shape;8268;p12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2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121"/>
          <p:cNvGrpSpPr/>
          <p:nvPr/>
        </p:nvGrpSpPr>
        <p:grpSpPr>
          <a:xfrm>
            <a:off x="5755581" y="3078709"/>
            <a:ext cx="583960" cy="565345"/>
            <a:chOff x="4815575" y="1416800"/>
            <a:chExt cx="73750" cy="71400"/>
          </a:xfrm>
        </p:grpSpPr>
        <p:sp>
          <p:nvSpPr>
            <p:cNvPr id="8271" name="Google Shape;8271;p12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2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2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4" name="Google Shape;8274;p121"/>
          <p:cNvGrpSpPr/>
          <p:nvPr/>
        </p:nvGrpSpPr>
        <p:grpSpPr>
          <a:xfrm>
            <a:off x="6390362" y="3108896"/>
            <a:ext cx="589898" cy="504970"/>
            <a:chOff x="4902475" y="1418875"/>
            <a:chExt cx="74500" cy="63775"/>
          </a:xfrm>
        </p:grpSpPr>
        <p:sp>
          <p:nvSpPr>
            <p:cNvPr id="8275" name="Google Shape;8275;p12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21"/>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7" name="Google Shape;8277;p121"/>
          <p:cNvGrpSpPr/>
          <p:nvPr/>
        </p:nvGrpSpPr>
        <p:grpSpPr>
          <a:xfrm>
            <a:off x="5765577" y="3826000"/>
            <a:ext cx="563967" cy="567127"/>
            <a:chOff x="4818100" y="1507675"/>
            <a:chExt cx="71225" cy="71625"/>
          </a:xfrm>
        </p:grpSpPr>
        <p:sp>
          <p:nvSpPr>
            <p:cNvPr id="8278" name="Google Shape;8278;p12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2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2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2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121"/>
          <p:cNvGrpSpPr/>
          <p:nvPr/>
        </p:nvGrpSpPr>
        <p:grpSpPr>
          <a:xfrm>
            <a:off x="5079075" y="3829461"/>
            <a:ext cx="628301" cy="588505"/>
            <a:chOff x="4721450" y="1509475"/>
            <a:chExt cx="79350" cy="74325"/>
          </a:xfrm>
        </p:grpSpPr>
        <p:sp>
          <p:nvSpPr>
            <p:cNvPr id="8283" name="Google Shape;8283;p12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2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2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2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121"/>
          <p:cNvGrpSpPr/>
          <p:nvPr/>
        </p:nvGrpSpPr>
        <p:grpSpPr>
          <a:xfrm>
            <a:off x="6424608" y="3814027"/>
            <a:ext cx="557038" cy="562772"/>
            <a:chOff x="4906800" y="1507500"/>
            <a:chExt cx="70350" cy="71075"/>
          </a:xfrm>
        </p:grpSpPr>
        <p:sp>
          <p:nvSpPr>
            <p:cNvPr id="8288" name="Google Shape;8288;p12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2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2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2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2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3" name="Google Shape;8293;p121"/>
          <p:cNvGrpSpPr/>
          <p:nvPr/>
        </p:nvGrpSpPr>
        <p:grpSpPr>
          <a:xfrm>
            <a:off x="4462216" y="2340963"/>
            <a:ext cx="517934" cy="517934"/>
            <a:chOff x="3736598" y="2170606"/>
            <a:chExt cx="404889" cy="404889"/>
          </a:xfrm>
        </p:grpSpPr>
        <p:sp>
          <p:nvSpPr>
            <p:cNvPr id="8294" name="Google Shape;8294;p12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2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2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2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121"/>
          <p:cNvGrpSpPr/>
          <p:nvPr/>
        </p:nvGrpSpPr>
        <p:grpSpPr>
          <a:xfrm>
            <a:off x="3729277" y="2341061"/>
            <a:ext cx="586986" cy="517740"/>
            <a:chOff x="3161917" y="2170682"/>
            <a:chExt cx="458870" cy="404737"/>
          </a:xfrm>
        </p:grpSpPr>
        <p:sp>
          <p:nvSpPr>
            <p:cNvPr id="8299" name="Google Shape;8299;p12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2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2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2" name="Google Shape;8302;p121"/>
          <p:cNvGrpSpPr/>
          <p:nvPr/>
        </p:nvGrpSpPr>
        <p:grpSpPr>
          <a:xfrm>
            <a:off x="3752299" y="3102400"/>
            <a:ext cx="540943" cy="517963"/>
            <a:chOff x="3179914" y="2889488"/>
            <a:chExt cx="422876" cy="404911"/>
          </a:xfrm>
        </p:grpSpPr>
        <p:sp>
          <p:nvSpPr>
            <p:cNvPr id="8303" name="Google Shape;8303;p12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2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2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12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2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2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9" name="Google Shape;8309;p121"/>
          <p:cNvGrpSpPr/>
          <p:nvPr/>
        </p:nvGrpSpPr>
        <p:grpSpPr>
          <a:xfrm>
            <a:off x="4453093" y="3102358"/>
            <a:ext cx="536180" cy="518047"/>
            <a:chOff x="3729467" y="2889422"/>
            <a:chExt cx="419153" cy="404977"/>
          </a:xfrm>
        </p:grpSpPr>
        <p:sp>
          <p:nvSpPr>
            <p:cNvPr id="8310" name="Google Shape;8310;p12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2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12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2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2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2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2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7" name="Google Shape;8317;p121"/>
          <p:cNvGrpSpPr/>
          <p:nvPr/>
        </p:nvGrpSpPr>
        <p:grpSpPr>
          <a:xfrm>
            <a:off x="1990126" y="3445787"/>
            <a:ext cx="965351" cy="134611"/>
            <a:chOff x="4411970" y="2962952"/>
            <a:chExt cx="706544" cy="104212"/>
          </a:xfrm>
        </p:grpSpPr>
        <p:sp>
          <p:nvSpPr>
            <p:cNvPr id="8318" name="Google Shape;8318;p12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2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2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2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121"/>
          <p:cNvGrpSpPr/>
          <p:nvPr/>
        </p:nvGrpSpPr>
        <p:grpSpPr>
          <a:xfrm>
            <a:off x="1990126" y="3041077"/>
            <a:ext cx="960158" cy="289172"/>
            <a:chOff x="4411970" y="2726085"/>
            <a:chExt cx="643107" cy="193659"/>
          </a:xfrm>
        </p:grpSpPr>
        <p:sp>
          <p:nvSpPr>
            <p:cNvPr id="8323" name="Google Shape;8323;p12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2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2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121"/>
          <p:cNvGrpSpPr/>
          <p:nvPr/>
        </p:nvGrpSpPr>
        <p:grpSpPr>
          <a:xfrm>
            <a:off x="998624" y="3295400"/>
            <a:ext cx="811503" cy="252584"/>
            <a:chOff x="4411970" y="4340222"/>
            <a:chExt cx="779467" cy="242683"/>
          </a:xfrm>
        </p:grpSpPr>
        <p:sp>
          <p:nvSpPr>
            <p:cNvPr id="8327" name="Google Shape;8327;p12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2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2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0" name="Google Shape;8330;p121"/>
          <p:cNvGrpSpPr/>
          <p:nvPr/>
        </p:nvGrpSpPr>
        <p:grpSpPr>
          <a:xfrm>
            <a:off x="1990126" y="2709308"/>
            <a:ext cx="965160" cy="216230"/>
            <a:chOff x="4411970" y="2468674"/>
            <a:chExt cx="747317" cy="167425"/>
          </a:xfrm>
        </p:grpSpPr>
        <p:sp>
          <p:nvSpPr>
            <p:cNvPr id="8331" name="Google Shape;8331;p12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2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33" name="Google Shape;8333;p121"/>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34" name="Google Shape;8334;p121"/>
          <p:cNvGrpSpPr/>
          <p:nvPr/>
        </p:nvGrpSpPr>
        <p:grpSpPr>
          <a:xfrm>
            <a:off x="997692" y="2334687"/>
            <a:ext cx="1959041" cy="208784"/>
            <a:chOff x="6336019" y="3733725"/>
            <a:chExt cx="2566206" cy="351310"/>
          </a:xfrm>
        </p:grpSpPr>
        <p:sp>
          <p:nvSpPr>
            <p:cNvPr id="8335" name="Google Shape;8335;p121"/>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21"/>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21"/>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21"/>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121"/>
          <p:cNvGrpSpPr/>
          <p:nvPr/>
        </p:nvGrpSpPr>
        <p:grpSpPr>
          <a:xfrm>
            <a:off x="1990126" y="3950602"/>
            <a:ext cx="946551" cy="153200"/>
            <a:chOff x="4404545" y="3301592"/>
            <a:chExt cx="782403" cy="129272"/>
          </a:xfrm>
        </p:grpSpPr>
        <p:sp>
          <p:nvSpPr>
            <p:cNvPr id="8340" name="Google Shape;8340;p12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21"/>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121"/>
          <p:cNvGrpSpPr/>
          <p:nvPr/>
        </p:nvGrpSpPr>
        <p:grpSpPr>
          <a:xfrm>
            <a:off x="1990126" y="3695937"/>
            <a:ext cx="962257" cy="139127"/>
            <a:chOff x="4411970" y="3131459"/>
            <a:chExt cx="710520" cy="117397"/>
          </a:xfrm>
        </p:grpSpPr>
        <p:sp>
          <p:nvSpPr>
            <p:cNvPr id="8343" name="Google Shape;8343;p12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2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8345" name="Google Shape;8345;p121"/>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46" name="Google Shape;8346;p121"/>
          <p:cNvGrpSpPr/>
          <p:nvPr/>
        </p:nvGrpSpPr>
        <p:grpSpPr>
          <a:xfrm>
            <a:off x="990271" y="3621603"/>
            <a:ext cx="823838" cy="458988"/>
            <a:chOff x="4411970" y="1801825"/>
            <a:chExt cx="734586" cy="409262"/>
          </a:xfrm>
        </p:grpSpPr>
        <p:sp>
          <p:nvSpPr>
            <p:cNvPr id="8347" name="Google Shape;8347;p12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2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9" name="Google Shape;8349;p121"/>
          <p:cNvGrpSpPr/>
          <p:nvPr/>
        </p:nvGrpSpPr>
        <p:grpSpPr>
          <a:xfrm>
            <a:off x="3095243" y="2339173"/>
            <a:ext cx="521514" cy="521514"/>
            <a:chOff x="5681300" y="2527788"/>
            <a:chExt cx="805800" cy="805800"/>
          </a:xfrm>
        </p:grpSpPr>
        <p:sp>
          <p:nvSpPr>
            <p:cNvPr id="8350" name="Google Shape;8350;p121"/>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2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121"/>
          <p:cNvGrpSpPr/>
          <p:nvPr/>
        </p:nvGrpSpPr>
        <p:grpSpPr>
          <a:xfrm>
            <a:off x="3089483" y="3094865"/>
            <a:ext cx="533033" cy="533033"/>
            <a:chOff x="4049800" y="640400"/>
            <a:chExt cx="858900" cy="858900"/>
          </a:xfrm>
        </p:grpSpPr>
        <p:sp>
          <p:nvSpPr>
            <p:cNvPr id="8353" name="Google Shape;8353;p121"/>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21"/>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5" name="Google Shape;8355;p121"/>
          <p:cNvGrpSpPr/>
          <p:nvPr/>
        </p:nvGrpSpPr>
        <p:grpSpPr>
          <a:xfrm>
            <a:off x="3014966" y="3772543"/>
            <a:ext cx="682068" cy="682068"/>
            <a:chOff x="5080188" y="927900"/>
            <a:chExt cx="961200" cy="961200"/>
          </a:xfrm>
        </p:grpSpPr>
        <p:sp>
          <p:nvSpPr>
            <p:cNvPr id="8356" name="Google Shape;8356;p121"/>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21"/>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21"/>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21"/>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2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2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2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2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4" name="Google Shape;8364;p121"/>
          <p:cNvGrpSpPr/>
          <p:nvPr/>
        </p:nvGrpSpPr>
        <p:grpSpPr>
          <a:xfrm>
            <a:off x="4478465" y="3869234"/>
            <a:ext cx="505650" cy="504006"/>
            <a:chOff x="6039282" y="1042577"/>
            <a:chExt cx="734315" cy="731929"/>
          </a:xfrm>
        </p:grpSpPr>
        <p:sp>
          <p:nvSpPr>
            <p:cNvPr id="8365" name="Google Shape;8365;p12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2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2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2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2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2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2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2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2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2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2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2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2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2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2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2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2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2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2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2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2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6" name="Google Shape;8386;p121"/>
          <p:cNvGrpSpPr/>
          <p:nvPr/>
        </p:nvGrpSpPr>
        <p:grpSpPr>
          <a:xfrm>
            <a:off x="5091067" y="2298862"/>
            <a:ext cx="567744" cy="602136"/>
            <a:chOff x="1825800" y="1651625"/>
            <a:chExt cx="539989" cy="571775"/>
          </a:xfrm>
        </p:grpSpPr>
        <p:sp>
          <p:nvSpPr>
            <p:cNvPr id="8387" name="Google Shape;8387;p121"/>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21"/>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21"/>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2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1" name="Google Shape;8391;p121"/>
          <p:cNvGrpSpPr/>
          <p:nvPr/>
        </p:nvGrpSpPr>
        <p:grpSpPr>
          <a:xfrm>
            <a:off x="3765995" y="3855579"/>
            <a:ext cx="508123" cy="507955"/>
            <a:chOff x="1897577" y="2802432"/>
            <a:chExt cx="492176" cy="492014"/>
          </a:xfrm>
        </p:grpSpPr>
        <p:sp>
          <p:nvSpPr>
            <p:cNvPr id="8392" name="Google Shape;8392;p121"/>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21"/>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21"/>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21"/>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21"/>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21"/>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21"/>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21"/>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21"/>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121"/>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21"/>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21"/>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4" name="Google Shape;8404;p121"/>
          <p:cNvGrpSpPr/>
          <p:nvPr/>
        </p:nvGrpSpPr>
        <p:grpSpPr>
          <a:xfrm>
            <a:off x="997525" y="4169123"/>
            <a:ext cx="809227" cy="200842"/>
            <a:chOff x="2013045" y="4813233"/>
            <a:chExt cx="921986" cy="228854"/>
          </a:xfrm>
        </p:grpSpPr>
        <p:sp>
          <p:nvSpPr>
            <p:cNvPr id="8405" name="Google Shape;8405;p121"/>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21"/>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7" name="Google Shape;8407;p121"/>
          <p:cNvGrpSpPr/>
          <p:nvPr/>
        </p:nvGrpSpPr>
        <p:grpSpPr>
          <a:xfrm>
            <a:off x="1005985" y="2656004"/>
            <a:ext cx="792421" cy="269941"/>
            <a:chOff x="1046767" y="4756633"/>
            <a:chExt cx="859646" cy="292841"/>
          </a:xfrm>
        </p:grpSpPr>
        <p:sp>
          <p:nvSpPr>
            <p:cNvPr id="8408" name="Google Shape;8408;p121"/>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21"/>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21"/>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1" name="Google Shape;8411;p121"/>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21"/>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21"/>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21"/>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5" name="Google Shape;8415;p121"/>
          <p:cNvGrpSpPr/>
          <p:nvPr/>
        </p:nvGrpSpPr>
        <p:grpSpPr>
          <a:xfrm>
            <a:off x="7141841" y="2550562"/>
            <a:ext cx="166473" cy="141497"/>
            <a:chOff x="4660325" y="1866850"/>
            <a:chExt cx="68350" cy="58100"/>
          </a:xfrm>
        </p:grpSpPr>
        <p:sp>
          <p:nvSpPr>
            <p:cNvPr id="8416" name="Google Shape;8416;p12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2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8" name="Google Shape;8418;p121"/>
          <p:cNvGrpSpPr/>
          <p:nvPr/>
        </p:nvGrpSpPr>
        <p:grpSpPr>
          <a:xfrm>
            <a:off x="7451186" y="2576286"/>
            <a:ext cx="162515" cy="90049"/>
            <a:chOff x="4791775" y="1877500"/>
            <a:chExt cx="66725" cy="36975"/>
          </a:xfrm>
        </p:grpSpPr>
        <p:sp>
          <p:nvSpPr>
            <p:cNvPr id="8419" name="Google Shape;8419;p12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2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121"/>
          <p:cNvGrpSpPr/>
          <p:nvPr/>
        </p:nvGrpSpPr>
        <p:grpSpPr>
          <a:xfrm>
            <a:off x="7772899" y="2576286"/>
            <a:ext cx="144979" cy="90049"/>
            <a:chOff x="4923925" y="1877500"/>
            <a:chExt cx="59525" cy="36975"/>
          </a:xfrm>
        </p:grpSpPr>
        <p:sp>
          <p:nvSpPr>
            <p:cNvPr id="8422" name="Google Shape;8422;p12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2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121"/>
          <p:cNvGrpSpPr/>
          <p:nvPr/>
        </p:nvGrpSpPr>
        <p:grpSpPr>
          <a:xfrm>
            <a:off x="8067390" y="2558477"/>
            <a:ext cx="141447" cy="125667"/>
            <a:chOff x="5058450" y="1870100"/>
            <a:chExt cx="58075" cy="51600"/>
          </a:xfrm>
        </p:grpSpPr>
        <p:sp>
          <p:nvSpPr>
            <p:cNvPr id="8425" name="Google Shape;8425;p12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2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7" name="Google Shape;8427;p121"/>
          <p:cNvGrpSpPr/>
          <p:nvPr/>
        </p:nvGrpSpPr>
        <p:grpSpPr>
          <a:xfrm>
            <a:off x="7481905" y="2980885"/>
            <a:ext cx="101077" cy="107645"/>
            <a:chOff x="4811425" y="2065025"/>
            <a:chExt cx="41500" cy="44200"/>
          </a:xfrm>
        </p:grpSpPr>
        <p:sp>
          <p:nvSpPr>
            <p:cNvPr id="8428" name="Google Shape;8428;p12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2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121"/>
          <p:cNvGrpSpPr/>
          <p:nvPr/>
        </p:nvGrpSpPr>
        <p:grpSpPr>
          <a:xfrm>
            <a:off x="7774342" y="2981098"/>
            <a:ext cx="120867" cy="107218"/>
            <a:chOff x="4929875" y="2065025"/>
            <a:chExt cx="49625" cy="44025"/>
          </a:xfrm>
        </p:grpSpPr>
        <p:sp>
          <p:nvSpPr>
            <p:cNvPr id="8431" name="Google Shape;8431;p12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2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121"/>
          <p:cNvGrpSpPr/>
          <p:nvPr/>
        </p:nvGrpSpPr>
        <p:grpSpPr>
          <a:xfrm>
            <a:off x="8103011" y="2984112"/>
            <a:ext cx="70206" cy="101191"/>
            <a:chOff x="5083925" y="2066350"/>
            <a:chExt cx="28825" cy="41550"/>
          </a:xfrm>
        </p:grpSpPr>
        <p:sp>
          <p:nvSpPr>
            <p:cNvPr id="8434" name="Google Shape;8434;p12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2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6" name="Google Shape;8436;p121"/>
          <p:cNvGrpSpPr/>
          <p:nvPr/>
        </p:nvGrpSpPr>
        <p:grpSpPr>
          <a:xfrm>
            <a:off x="7134565" y="2999759"/>
            <a:ext cx="181026" cy="69896"/>
            <a:chOff x="4659775" y="2072775"/>
            <a:chExt cx="74325" cy="28700"/>
          </a:xfrm>
        </p:grpSpPr>
        <p:sp>
          <p:nvSpPr>
            <p:cNvPr id="8437" name="Google Shape;8437;p12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2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2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0" name="Google Shape;8440;p121"/>
          <p:cNvGrpSpPr/>
          <p:nvPr/>
        </p:nvGrpSpPr>
        <p:grpSpPr>
          <a:xfrm>
            <a:off x="8054421" y="2790324"/>
            <a:ext cx="167387" cy="89197"/>
            <a:chOff x="4662475" y="1976500"/>
            <a:chExt cx="68725" cy="36625"/>
          </a:xfrm>
        </p:grpSpPr>
        <p:sp>
          <p:nvSpPr>
            <p:cNvPr id="8441" name="Google Shape;8441;p12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2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2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4" name="Google Shape;8444;p121"/>
          <p:cNvGrpSpPr/>
          <p:nvPr/>
        </p:nvGrpSpPr>
        <p:grpSpPr>
          <a:xfrm>
            <a:off x="7751326" y="2793764"/>
            <a:ext cx="166899" cy="82317"/>
            <a:chOff x="4920150" y="1977875"/>
            <a:chExt cx="68525" cy="33800"/>
          </a:xfrm>
        </p:grpSpPr>
        <p:sp>
          <p:nvSpPr>
            <p:cNvPr id="8445" name="Google Shape;8445;p12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2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2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121"/>
          <p:cNvGrpSpPr/>
          <p:nvPr/>
        </p:nvGrpSpPr>
        <p:grpSpPr>
          <a:xfrm>
            <a:off x="7162483" y="3197682"/>
            <a:ext cx="125190" cy="127859"/>
            <a:chOff x="4676550" y="2160575"/>
            <a:chExt cx="51400" cy="52500"/>
          </a:xfrm>
        </p:grpSpPr>
        <p:sp>
          <p:nvSpPr>
            <p:cNvPr id="8449" name="Google Shape;8449;p12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2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2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121"/>
          <p:cNvGrpSpPr/>
          <p:nvPr/>
        </p:nvGrpSpPr>
        <p:grpSpPr>
          <a:xfrm>
            <a:off x="7459741" y="3204714"/>
            <a:ext cx="145405" cy="113794"/>
            <a:chOff x="4768325" y="2163475"/>
            <a:chExt cx="59700" cy="46725"/>
          </a:xfrm>
        </p:grpSpPr>
        <p:sp>
          <p:nvSpPr>
            <p:cNvPr id="8453" name="Google Shape;8453;p12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2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5" name="Google Shape;8455;p121"/>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21"/>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21"/>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21"/>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21"/>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21"/>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1" name="Google Shape;8461;p121"/>
          <p:cNvGrpSpPr/>
          <p:nvPr/>
        </p:nvGrpSpPr>
        <p:grpSpPr>
          <a:xfrm>
            <a:off x="7476059" y="3459808"/>
            <a:ext cx="112768" cy="106853"/>
            <a:chOff x="4768575" y="2253950"/>
            <a:chExt cx="46300" cy="43875"/>
          </a:xfrm>
        </p:grpSpPr>
        <p:sp>
          <p:nvSpPr>
            <p:cNvPr id="8462" name="Google Shape;8462;p12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2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4" name="Google Shape;8464;p121"/>
          <p:cNvGrpSpPr/>
          <p:nvPr/>
        </p:nvGrpSpPr>
        <p:grpSpPr>
          <a:xfrm>
            <a:off x="7775682" y="3948834"/>
            <a:ext cx="118187" cy="146246"/>
            <a:chOff x="4960900" y="2433225"/>
            <a:chExt cx="48525" cy="60050"/>
          </a:xfrm>
        </p:grpSpPr>
        <p:sp>
          <p:nvSpPr>
            <p:cNvPr id="8465" name="Google Shape;8465;p12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2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121"/>
          <p:cNvGrpSpPr/>
          <p:nvPr/>
        </p:nvGrpSpPr>
        <p:grpSpPr>
          <a:xfrm>
            <a:off x="7464247" y="4212895"/>
            <a:ext cx="136394" cy="143810"/>
            <a:chOff x="4854075" y="2527625"/>
            <a:chExt cx="56000" cy="59050"/>
          </a:xfrm>
        </p:grpSpPr>
        <p:sp>
          <p:nvSpPr>
            <p:cNvPr id="8468" name="Google Shape;8468;p12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2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70" name="Google Shape;8470;p121"/>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21"/>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21"/>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3" name="Google Shape;8473;p121"/>
          <p:cNvGrpSpPr/>
          <p:nvPr/>
        </p:nvGrpSpPr>
        <p:grpSpPr>
          <a:xfrm>
            <a:off x="8088458" y="3676639"/>
            <a:ext cx="99312" cy="160797"/>
            <a:chOff x="5059700" y="2334775"/>
            <a:chExt cx="40775" cy="66025"/>
          </a:xfrm>
        </p:grpSpPr>
        <p:sp>
          <p:nvSpPr>
            <p:cNvPr id="8474" name="Google Shape;8474;p12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2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2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2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2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2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2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2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2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121"/>
          <p:cNvGrpSpPr/>
          <p:nvPr/>
        </p:nvGrpSpPr>
        <p:grpSpPr>
          <a:xfrm>
            <a:off x="8045622" y="3941771"/>
            <a:ext cx="184984" cy="160371"/>
            <a:chOff x="5037700" y="2430325"/>
            <a:chExt cx="75950" cy="65850"/>
          </a:xfrm>
        </p:grpSpPr>
        <p:sp>
          <p:nvSpPr>
            <p:cNvPr id="8484" name="Google Shape;8484;p12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2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6" name="Google Shape;8486;p121"/>
          <p:cNvGrpSpPr/>
          <p:nvPr/>
        </p:nvGrpSpPr>
        <p:grpSpPr>
          <a:xfrm>
            <a:off x="7465128" y="3708223"/>
            <a:ext cx="173014" cy="97629"/>
            <a:chOff x="4756975" y="2341800"/>
            <a:chExt cx="91975" cy="51925"/>
          </a:xfrm>
        </p:grpSpPr>
        <p:sp>
          <p:nvSpPr>
            <p:cNvPr id="8487" name="Google Shape;8487;p12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2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2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2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2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2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2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2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2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2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2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2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2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2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2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2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2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2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2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2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7" name="Google Shape;8507;p121"/>
          <p:cNvGrpSpPr/>
          <p:nvPr/>
        </p:nvGrpSpPr>
        <p:grpSpPr>
          <a:xfrm>
            <a:off x="7732065" y="4196920"/>
            <a:ext cx="212497" cy="175761"/>
            <a:chOff x="4943575" y="2516350"/>
            <a:chExt cx="98675" cy="81700"/>
          </a:xfrm>
        </p:grpSpPr>
        <p:sp>
          <p:nvSpPr>
            <p:cNvPr id="8508" name="Google Shape;8508;p12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2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2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2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2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2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2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12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12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2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2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2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2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2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2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2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2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2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2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2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2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2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2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2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2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2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2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2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2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12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2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2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2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2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2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2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2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2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2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2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2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2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2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2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2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2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2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2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2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2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2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2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2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2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2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2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2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2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2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2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2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2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2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2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2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2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2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2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2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2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2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2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2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2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2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2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2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2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6" name="Google Shape;8586;p121"/>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21"/>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21"/>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21"/>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2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94" name="Shape 8594"/>
        <p:cNvGrpSpPr/>
        <p:nvPr/>
      </p:nvGrpSpPr>
      <p:grpSpPr>
        <a:xfrm>
          <a:off x="0" y="0"/>
          <a:ext cx="0" cy="0"/>
          <a:chOff x="0" y="0"/>
          <a:chExt cx="0" cy="0"/>
        </a:xfrm>
      </p:grpSpPr>
      <p:grpSp>
        <p:nvGrpSpPr>
          <p:cNvPr id="8595" name="Google Shape;8595;p122"/>
          <p:cNvGrpSpPr/>
          <p:nvPr/>
        </p:nvGrpSpPr>
        <p:grpSpPr>
          <a:xfrm>
            <a:off x="3642951" y="1176740"/>
            <a:ext cx="2078182" cy="1366558"/>
            <a:chOff x="235800" y="830650"/>
            <a:chExt cx="6978450" cy="4588844"/>
          </a:xfrm>
        </p:grpSpPr>
        <p:sp>
          <p:nvSpPr>
            <p:cNvPr id="8596" name="Google Shape;8596;p122"/>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22"/>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22"/>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122"/>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22"/>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22"/>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2" name="Google Shape;8602;p122"/>
          <p:cNvGrpSpPr/>
          <p:nvPr/>
        </p:nvGrpSpPr>
        <p:grpSpPr>
          <a:xfrm>
            <a:off x="749629" y="2988892"/>
            <a:ext cx="2622876" cy="1333540"/>
            <a:chOff x="238125" y="1038125"/>
            <a:chExt cx="7146800" cy="3633625"/>
          </a:xfrm>
        </p:grpSpPr>
        <p:sp>
          <p:nvSpPr>
            <p:cNvPr id="8603" name="Google Shape;8603;p12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2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2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2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2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2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2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2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2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2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2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2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2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2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2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2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2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2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2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12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2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2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2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2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2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2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2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2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2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2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2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2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2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2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2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2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2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2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2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2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2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2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2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2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2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2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2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2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2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2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2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12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2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2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2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2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2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2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2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2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2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2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2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2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2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2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2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2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2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2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2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2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2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2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2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2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2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2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2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2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2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2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2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2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2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2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2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2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2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2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2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2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2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2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2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2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12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2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2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2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2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2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2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2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2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2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2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2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2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2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2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2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2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2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2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2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2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2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2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2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2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2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2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2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2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2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12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2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2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12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2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2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2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2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2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2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2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2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2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2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12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2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2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2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2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2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2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2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2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2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2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2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2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2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2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2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2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2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2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2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2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12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2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2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2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2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2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2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2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2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2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2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12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2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2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12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2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2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2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2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2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12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12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2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2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2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2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2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2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2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2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2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2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2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12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2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2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2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2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2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2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2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2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2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2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2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12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2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2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2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2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2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2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2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2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2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2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2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2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2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2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2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2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2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2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2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2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2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12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2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12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12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2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2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2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2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2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2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12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12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2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2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2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2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2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2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2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2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2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2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2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2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2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2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2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2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2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2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2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2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2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2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2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2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12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2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2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2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2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2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2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2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2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2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12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12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2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2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2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2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2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2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2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12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2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2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12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2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12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12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2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2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2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2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2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2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2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2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2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2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2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2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2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2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12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12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2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2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2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12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2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2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2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2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2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2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2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2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2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2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2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2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2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2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2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2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2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2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12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2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2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2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2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2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2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2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2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2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2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2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2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2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2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2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2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2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12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2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2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2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2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2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2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2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2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12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12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2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2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2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2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2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2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2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2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2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2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2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2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12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12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2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2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2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2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12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12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12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2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2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2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2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12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12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2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2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2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2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12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12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2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2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2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2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2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2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2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2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2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2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2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2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2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2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2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2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12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12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2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12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12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2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2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2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2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2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2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2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2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2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2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2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2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2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2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2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2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2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2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2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2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2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2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2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2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2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2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2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2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2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2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2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2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2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12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2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2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12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12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2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2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2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12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12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2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2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12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2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2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12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12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2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2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2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2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2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2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2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2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2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12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12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2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12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12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12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12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12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2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12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12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12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2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12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2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12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2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2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12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12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2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12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2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2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12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12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12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12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2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2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2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12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12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2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2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2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2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2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2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2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2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2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12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2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2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2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2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12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12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2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2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2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2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2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12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2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2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2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2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12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12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2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2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12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12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2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2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2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2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2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2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12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12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2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2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2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2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2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2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2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2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2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12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2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2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2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2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2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2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2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2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12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12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12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12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2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2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2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2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2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12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2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12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12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2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2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12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12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2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2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12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2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2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2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2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2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2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2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2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12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2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2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2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2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12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2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2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2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2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2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2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2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2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2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2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2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2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2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2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2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2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2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2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2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2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2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2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2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2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2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2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2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2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2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2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2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2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2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2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12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2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2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2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2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2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2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2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2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2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2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2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2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2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2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2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2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2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2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2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2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2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2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2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2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2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2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2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2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2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2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2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2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2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2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2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2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2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2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2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2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2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2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2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2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2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2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2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2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2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2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2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2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2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2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2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2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2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2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2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2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2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2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2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2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2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2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12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2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2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2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2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2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2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2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2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2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2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2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2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2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2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2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2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2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2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2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2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2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2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2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2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2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2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2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2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2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2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2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2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2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2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2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2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2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2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2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2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2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2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2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2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2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2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2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2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2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2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2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2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2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2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2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2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2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2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2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2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2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2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2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2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2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2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2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2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2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2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2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2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2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2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2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2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12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2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2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2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12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2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2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2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2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2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2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2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12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2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2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2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2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2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2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2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2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2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2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12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2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2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2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2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2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2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12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2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2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2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2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2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2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2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2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2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2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2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2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2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2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2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2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2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2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2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2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2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2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2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2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2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2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2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2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2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2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2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2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2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2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2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2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2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2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2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2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2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2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2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2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2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2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12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2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2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2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2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2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2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2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2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2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2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2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2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2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2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2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2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2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2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2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2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2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2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2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2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2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2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2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2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2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2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2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2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2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2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2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2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2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2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12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12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2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2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2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2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2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2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2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12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12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2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2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12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12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2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2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12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2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2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2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12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2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2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2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12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2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2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2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2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2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2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2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2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2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2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2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2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2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2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2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2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2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2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2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2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2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2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2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2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2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2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2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2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2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2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2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2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2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2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2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2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2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2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2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2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2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2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2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2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2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2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2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2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2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2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2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2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12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2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2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2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2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2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2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2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2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2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2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2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2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2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2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2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2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2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2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2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2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2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2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2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2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2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2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2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2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2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2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2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2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2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2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2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2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2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2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2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2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2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2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2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2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2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2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2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2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2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2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2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2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2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2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2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2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2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2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2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2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2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2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2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2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2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2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2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2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2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2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2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2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2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2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2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2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2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2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2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2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2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2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2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2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2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12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2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2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2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2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2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2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2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2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12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2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2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2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2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2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2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2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2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2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2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2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2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2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2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2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2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2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2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2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2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2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2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2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2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2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2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2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2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2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2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2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12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2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2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2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2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2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2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2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2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2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2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2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2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2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2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12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2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2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12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12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2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2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2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2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2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2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12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2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2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2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2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2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2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2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2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2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2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2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2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2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2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2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12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2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2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2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2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2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2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2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2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2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2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2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2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2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2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2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2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2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2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2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2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2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2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2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12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2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2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2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2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2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2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2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2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2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2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2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2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2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2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2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2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2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2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2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2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2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2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2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2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2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2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2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2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2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2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2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2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2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2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2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2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2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2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2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2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2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12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12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2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2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2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2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2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2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2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2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2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2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2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2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2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2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2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2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2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2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2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2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2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2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2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2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2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2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2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2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2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2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2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2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2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2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2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12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2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2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2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2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2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2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2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2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2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2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2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2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12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2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12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2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2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2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2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2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2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2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2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2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2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12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2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2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2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2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2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2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2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2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12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2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2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2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2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2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2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2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2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2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2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2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2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2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2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2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2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2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2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2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2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2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2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2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2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2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2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2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2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2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2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2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2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2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2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2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2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2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2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2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2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2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2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2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2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2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12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2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2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2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2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2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2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2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2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2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2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2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2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2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12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12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2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2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2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2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2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2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2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2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2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2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2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2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2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2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2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2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2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2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2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2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2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2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2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2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2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2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2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2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2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2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2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2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2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2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2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2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2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2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2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2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2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2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2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2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2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2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2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2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2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2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2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2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2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12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12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2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2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2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2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2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2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2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12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2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2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2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2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2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2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2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2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2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2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12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2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2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2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2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2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2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2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2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2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2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2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2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2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2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12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2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2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2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2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2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2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2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2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2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2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12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2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2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2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2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2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2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2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2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2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2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2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2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2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2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2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2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2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2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2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2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12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2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2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2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2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12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2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2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2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2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2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2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2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2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2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2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2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2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2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2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2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2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2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2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2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2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2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2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2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2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2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2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2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2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12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2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2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2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2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2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2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2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2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12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2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2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2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2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2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2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2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2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2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2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2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2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2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2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2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2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2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2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2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2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2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2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2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2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2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2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2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2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2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2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2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2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2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2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2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2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2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2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2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2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2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2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2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2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2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2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2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2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2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2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2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2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2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2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2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2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2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2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2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2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12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12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2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2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2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2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2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2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2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2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2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2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5" name="Google Shape;10175;p122"/>
          <p:cNvGrpSpPr/>
          <p:nvPr/>
        </p:nvGrpSpPr>
        <p:grpSpPr>
          <a:xfrm>
            <a:off x="5961311" y="1231136"/>
            <a:ext cx="2435960" cy="1297725"/>
            <a:chOff x="233350" y="949250"/>
            <a:chExt cx="7137300" cy="3802300"/>
          </a:xfrm>
        </p:grpSpPr>
        <p:sp>
          <p:nvSpPr>
            <p:cNvPr id="10176" name="Google Shape;10176;p12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2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12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2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2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2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2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2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2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2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2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2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2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12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2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2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2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2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2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2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2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2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2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2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12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12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12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2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2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2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12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2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2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2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2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2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2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2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2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12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2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2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2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12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2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2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2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2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2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2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2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122"/>
          <p:cNvGrpSpPr/>
          <p:nvPr/>
        </p:nvGrpSpPr>
        <p:grpSpPr>
          <a:xfrm>
            <a:off x="7714435" y="3194726"/>
            <a:ext cx="104231" cy="320340"/>
            <a:chOff x="7564426" y="3224343"/>
            <a:chExt cx="119985" cy="368801"/>
          </a:xfrm>
        </p:grpSpPr>
        <p:sp>
          <p:nvSpPr>
            <p:cNvPr id="10228" name="Google Shape;10228;p12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12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122"/>
          <p:cNvGrpSpPr/>
          <p:nvPr/>
        </p:nvGrpSpPr>
        <p:grpSpPr>
          <a:xfrm>
            <a:off x="7413923" y="3188827"/>
            <a:ext cx="189489" cy="332132"/>
            <a:chOff x="8370831" y="3202002"/>
            <a:chExt cx="218129" cy="382376"/>
          </a:xfrm>
        </p:grpSpPr>
        <p:sp>
          <p:nvSpPr>
            <p:cNvPr id="10231" name="Google Shape;10231;p12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2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3" name="Google Shape;10233;p122"/>
          <p:cNvGrpSpPr/>
          <p:nvPr/>
        </p:nvGrpSpPr>
        <p:grpSpPr>
          <a:xfrm>
            <a:off x="8137312" y="3599959"/>
            <a:ext cx="309429" cy="267000"/>
            <a:chOff x="6742064" y="3750480"/>
            <a:chExt cx="399315" cy="344560"/>
          </a:xfrm>
        </p:grpSpPr>
        <p:sp>
          <p:nvSpPr>
            <p:cNvPr id="10234" name="Google Shape;10234;p12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2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122"/>
          <p:cNvGrpSpPr/>
          <p:nvPr/>
        </p:nvGrpSpPr>
        <p:grpSpPr>
          <a:xfrm>
            <a:off x="7676331" y="3951006"/>
            <a:ext cx="180437" cy="281608"/>
            <a:chOff x="7248525" y="3739696"/>
            <a:chExt cx="230531" cy="359790"/>
          </a:xfrm>
        </p:grpSpPr>
        <p:sp>
          <p:nvSpPr>
            <p:cNvPr id="10237" name="Google Shape;10237;p12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2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9" name="Google Shape;10239;p122"/>
          <p:cNvGrpSpPr/>
          <p:nvPr/>
        </p:nvGrpSpPr>
        <p:grpSpPr>
          <a:xfrm>
            <a:off x="7922251" y="3594231"/>
            <a:ext cx="162896" cy="278710"/>
            <a:chOff x="7601242" y="3729267"/>
            <a:chExt cx="222566" cy="380803"/>
          </a:xfrm>
        </p:grpSpPr>
        <p:sp>
          <p:nvSpPr>
            <p:cNvPr id="10240" name="Google Shape;10240;p12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2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2" name="Google Shape;10242;p122"/>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3" name="Google Shape;10243;p122"/>
          <p:cNvGrpSpPr/>
          <p:nvPr/>
        </p:nvGrpSpPr>
        <p:grpSpPr>
          <a:xfrm>
            <a:off x="7411896" y="3595371"/>
            <a:ext cx="193543" cy="275990"/>
            <a:chOff x="8304647" y="3738687"/>
            <a:chExt cx="225076" cy="320956"/>
          </a:xfrm>
        </p:grpSpPr>
        <p:sp>
          <p:nvSpPr>
            <p:cNvPr id="10244" name="Google Shape;10244;p122"/>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12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2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7" name="Google Shape;10247;p122"/>
          <p:cNvGrpSpPr/>
          <p:nvPr/>
        </p:nvGrpSpPr>
        <p:grpSpPr>
          <a:xfrm>
            <a:off x="7684389" y="3595371"/>
            <a:ext cx="178492" cy="275990"/>
            <a:chOff x="8615101" y="3738687"/>
            <a:chExt cx="207573" cy="320956"/>
          </a:xfrm>
        </p:grpSpPr>
        <p:sp>
          <p:nvSpPr>
            <p:cNvPr id="10248" name="Google Shape;10248;p122"/>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2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2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1" name="Google Shape;10251;p122"/>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2" name="Google Shape;10252;p122"/>
          <p:cNvGrpSpPr/>
          <p:nvPr/>
        </p:nvGrpSpPr>
        <p:grpSpPr>
          <a:xfrm>
            <a:off x="7909920" y="3998032"/>
            <a:ext cx="187557" cy="187557"/>
            <a:chOff x="8565775" y="671075"/>
            <a:chExt cx="441000" cy="441000"/>
          </a:xfrm>
        </p:grpSpPr>
        <p:sp>
          <p:nvSpPr>
            <p:cNvPr id="10253" name="Google Shape;10253;p122"/>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22"/>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5" name="Google Shape;10255;p122"/>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122"/>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7" name="Google Shape;10257;p122"/>
          <p:cNvGrpSpPr/>
          <p:nvPr/>
        </p:nvGrpSpPr>
        <p:grpSpPr>
          <a:xfrm>
            <a:off x="6064392" y="3070557"/>
            <a:ext cx="587865" cy="517731"/>
            <a:chOff x="6000718" y="3070557"/>
            <a:chExt cx="587865" cy="517731"/>
          </a:xfrm>
        </p:grpSpPr>
        <p:sp>
          <p:nvSpPr>
            <p:cNvPr id="10258" name="Google Shape;10258;p122"/>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22"/>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122"/>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22"/>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22"/>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22"/>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22"/>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22"/>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22"/>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22"/>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122"/>
          <p:cNvGrpSpPr/>
          <p:nvPr/>
        </p:nvGrpSpPr>
        <p:grpSpPr>
          <a:xfrm>
            <a:off x="6079197" y="3714217"/>
            <a:ext cx="557665" cy="516387"/>
            <a:chOff x="6015523" y="3714217"/>
            <a:chExt cx="557665" cy="516387"/>
          </a:xfrm>
        </p:grpSpPr>
        <p:grpSp>
          <p:nvGrpSpPr>
            <p:cNvPr id="10269" name="Google Shape;10269;p122"/>
            <p:cNvGrpSpPr/>
            <p:nvPr/>
          </p:nvGrpSpPr>
          <p:grpSpPr>
            <a:xfrm>
              <a:off x="6036094" y="3716980"/>
              <a:ext cx="529822" cy="510480"/>
              <a:chOff x="3148311" y="-545634"/>
              <a:chExt cx="1006118" cy="969572"/>
            </a:xfrm>
          </p:grpSpPr>
          <p:sp>
            <p:nvSpPr>
              <p:cNvPr id="10270" name="Google Shape;10270;p122"/>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22"/>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22"/>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22"/>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22"/>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22"/>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22"/>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22"/>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22"/>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22"/>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0" name="Google Shape;10280;p122"/>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122"/>
          <p:cNvGrpSpPr/>
          <p:nvPr/>
        </p:nvGrpSpPr>
        <p:grpSpPr>
          <a:xfrm>
            <a:off x="6707979" y="3073628"/>
            <a:ext cx="576302" cy="511871"/>
            <a:chOff x="6644304" y="3073628"/>
            <a:chExt cx="576302" cy="511871"/>
          </a:xfrm>
        </p:grpSpPr>
        <p:grpSp>
          <p:nvGrpSpPr>
            <p:cNvPr id="10282" name="Google Shape;10282;p122"/>
            <p:cNvGrpSpPr/>
            <p:nvPr/>
          </p:nvGrpSpPr>
          <p:grpSpPr>
            <a:xfrm>
              <a:off x="6712169" y="3073651"/>
              <a:ext cx="481611" cy="506713"/>
              <a:chOff x="1833536" y="-546641"/>
              <a:chExt cx="914567" cy="962419"/>
            </a:xfrm>
          </p:grpSpPr>
          <p:grpSp>
            <p:nvGrpSpPr>
              <p:cNvPr id="10283" name="Google Shape;10283;p122"/>
              <p:cNvGrpSpPr/>
              <p:nvPr/>
            </p:nvGrpSpPr>
            <p:grpSpPr>
              <a:xfrm>
                <a:off x="1833536" y="-524249"/>
                <a:ext cx="914567" cy="940027"/>
                <a:chOff x="1833536" y="-524249"/>
                <a:chExt cx="914567" cy="940027"/>
              </a:xfrm>
            </p:grpSpPr>
            <p:sp>
              <p:nvSpPr>
                <p:cNvPr id="10284" name="Google Shape;10284;p122"/>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22"/>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22"/>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22"/>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122"/>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9" name="Google Shape;10289;p122"/>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22"/>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22"/>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22"/>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3" name="Google Shape;10293;p12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4" name="Google Shape;10294;p122"/>
          <p:cNvGrpSpPr/>
          <p:nvPr/>
        </p:nvGrpSpPr>
        <p:grpSpPr>
          <a:xfrm>
            <a:off x="6715725" y="3714143"/>
            <a:ext cx="560636" cy="516497"/>
            <a:chOff x="6652051" y="3714143"/>
            <a:chExt cx="560636" cy="516497"/>
          </a:xfrm>
        </p:grpSpPr>
        <p:grpSp>
          <p:nvGrpSpPr>
            <p:cNvPr id="10295" name="Google Shape;10295;p122"/>
            <p:cNvGrpSpPr/>
            <p:nvPr/>
          </p:nvGrpSpPr>
          <p:grpSpPr>
            <a:xfrm>
              <a:off x="6669657" y="3716715"/>
              <a:ext cx="466768" cy="464314"/>
              <a:chOff x="3139766" y="765669"/>
              <a:chExt cx="886380" cy="881888"/>
            </a:xfrm>
          </p:grpSpPr>
          <p:grpSp>
            <p:nvGrpSpPr>
              <p:cNvPr id="10296" name="Google Shape;10296;p122"/>
              <p:cNvGrpSpPr/>
              <p:nvPr/>
            </p:nvGrpSpPr>
            <p:grpSpPr>
              <a:xfrm>
                <a:off x="3139766" y="765669"/>
                <a:ext cx="886380" cy="881888"/>
                <a:chOff x="3139766" y="765669"/>
                <a:chExt cx="886380" cy="881888"/>
              </a:xfrm>
            </p:grpSpPr>
            <p:sp>
              <p:nvSpPr>
                <p:cNvPr id="10297" name="Google Shape;10297;p122"/>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122"/>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22"/>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22"/>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122"/>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122"/>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22"/>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22"/>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22"/>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6" name="Google Shape;10306;p122"/>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22"/>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22"/>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22"/>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0" name="Google Shape;10310;p122"/>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1" name="Google Shape;10311;p122"/>
          <p:cNvGrpSpPr/>
          <p:nvPr/>
        </p:nvGrpSpPr>
        <p:grpSpPr>
          <a:xfrm>
            <a:off x="625184" y="1201451"/>
            <a:ext cx="2665073" cy="1317140"/>
            <a:chOff x="793334" y="1192826"/>
            <a:chExt cx="2665073" cy="1317140"/>
          </a:xfrm>
        </p:grpSpPr>
        <p:sp>
          <p:nvSpPr>
            <p:cNvPr id="10312" name="Google Shape;10312;p122"/>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22"/>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22"/>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22"/>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22"/>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22"/>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122"/>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22"/>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22"/>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22"/>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22"/>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22"/>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22"/>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122"/>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22"/>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22"/>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22"/>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22"/>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22"/>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22"/>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22"/>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22"/>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22"/>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22"/>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22"/>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22"/>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22"/>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22"/>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22"/>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22"/>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22"/>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22"/>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122"/>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22"/>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22"/>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22"/>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22"/>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22"/>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22"/>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22"/>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22"/>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22"/>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22"/>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22"/>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22"/>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22"/>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22"/>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22"/>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22"/>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122"/>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22"/>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22"/>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22"/>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22"/>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22"/>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22"/>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22"/>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22"/>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22"/>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22"/>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22"/>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22"/>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22"/>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122"/>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122"/>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22"/>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22"/>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22"/>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22"/>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22"/>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22"/>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22"/>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22"/>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22"/>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22"/>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22"/>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22"/>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22"/>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22"/>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22"/>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22"/>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22"/>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22"/>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22"/>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22"/>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22"/>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22"/>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22"/>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22"/>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22"/>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22"/>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122"/>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22"/>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22"/>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22"/>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122"/>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22"/>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22"/>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22"/>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22"/>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22"/>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122"/>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22"/>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22"/>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22"/>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22"/>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22"/>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22"/>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22"/>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22"/>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22"/>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22"/>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22"/>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22"/>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22"/>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22"/>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22"/>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22"/>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22"/>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22"/>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22"/>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22"/>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122"/>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122"/>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122"/>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22"/>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22"/>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22"/>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22"/>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22"/>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22"/>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22"/>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22"/>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22"/>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22"/>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22"/>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22"/>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22"/>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122"/>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22"/>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22"/>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22"/>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22"/>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22"/>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22"/>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22"/>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22"/>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22"/>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22"/>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22"/>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22"/>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122"/>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122"/>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22"/>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22"/>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22"/>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22"/>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22"/>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122"/>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22"/>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22"/>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22"/>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22"/>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22"/>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22"/>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22"/>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22"/>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22"/>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22"/>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22"/>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122"/>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22"/>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22"/>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22"/>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22"/>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22"/>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22"/>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22"/>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22"/>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22"/>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22"/>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22"/>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22"/>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22"/>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22"/>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22"/>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22"/>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22"/>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122"/>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122"/>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22"/>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22"/>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22"/>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22"/>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22"/>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22"/>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22"/>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22"/>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22"/>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22"/>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22"/>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22"/>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22"/>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22"/>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22"/>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22"/>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22"/>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22"/>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22"/>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22"/>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122"/>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22"/>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22"/>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22"/>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22"/>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22"/>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22"/>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22"/>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22"/>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22"/>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22"/>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22"/>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22"/>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122"/>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22"/>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22"/>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22"/>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22"/>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22"/>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22"/>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22"/>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22"/>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22"/>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22"/>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22"/>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22"/>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122"/>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22"/>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22"/>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22"/>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22"/>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22"/>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22"/>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22"/>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22"/>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22"/>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22"/>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22"/>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22"/>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22"/>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22"/>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22"/>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22"/>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22"/>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22"/>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22"/>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22"/>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22"/>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22"/>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22"/>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22"/>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22"/>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22"/>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22"/>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22"/>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22"/>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22"/>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22"/>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22"/>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22"/>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22"/>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22"/>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22"/>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22"/>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22"/>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22"/>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22"/>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22"/>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22"/>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22"/>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22"/>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22"/>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22"/>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22"/>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22"/>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22"/>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22"/>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22"/>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22"/>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22"/>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22"/>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22"/>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22"/>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22"/>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22"/>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22"/>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22"/>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22"/>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22"/>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22"/>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22"/>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22"/>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22"/>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22"/>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22"/>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122"/>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22"/>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22"/>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22"/>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22"/>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22"/>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22"/>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22"/>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22"/>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22"/>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122"/>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22"/>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22"/>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22"/>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22"/>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22"/>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22"/>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22"/>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22"/>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22"/>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22"/>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22"/>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22"/>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22"/>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22"/>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22"/>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22"/>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22"/>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22"/>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22"/>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22"/>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22"/>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22"/>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22"/>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22"/>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22"/>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22"/>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22"/>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22"/>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22"/>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22"/>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22"/>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22"/>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22"/>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22"/>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22"/>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22"/>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22"/>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22"/>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22"/>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122"/>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22"/>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22"/>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22"/>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22"/>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22"/>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22"/>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22"/>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22"/>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22"/>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22"/>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22"/>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22"/>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22"/>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22"/>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22"/>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22"/>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22"/>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22"/>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22"/>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22"/>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22"/>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122"/>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22"/>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22"/>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22"/>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22"/>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22"/>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22"/>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22"/>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22"/>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22"/>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22"/>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22"/>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22"/>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22"/>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22"/>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122"/>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22"/>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22"/>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22"/>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22"/>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22"/>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22"/>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22"/>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22"/>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22"/>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22"/>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22"/>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122"/>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122"/>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122"/>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22"/>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22"/>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22"/>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22"/>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22"/>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22"/>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22"/>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22"/>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22"/>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22"/>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22"/>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22"/>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22"/>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22"/>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22"/>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22"/>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122"/>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122"/>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22"/>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22"/>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22"/>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22"/>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22"/>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22"/>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22"/>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22"/>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22"/>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22"/>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22"/>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22"/>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122"/>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122"/>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22"/>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122"/>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122"/>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22"/>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22"/>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22"/>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22"/>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22"/>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22"/>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22"/>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22"/>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22"/>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22"/>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22"/>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22"/>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22"/>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22"/>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22"/>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22"/>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22"/>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22"/>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22"/>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22"/>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22"/>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22"/>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22"/>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22"/>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22"/>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22"/>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22"/>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22"/>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122"/>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22"/>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22"/>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22"/>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22"/>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22"/>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22"/>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22"/>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22"/>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22"/>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22"/>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22"/>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22"/>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22"/>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22"/>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22"/>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22"/>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22"/>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22"/>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22"/>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22"/>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22"/>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22"/>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22"/>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22"/>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22"/>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22"/>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22"/>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22"/>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22"/>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22"/>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22"/>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22"/>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22"/>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22"/>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22"/>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22"/>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22"/>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122"/>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22"/>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22"/>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22"/>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22"/>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22"/>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22"/>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22"/>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22"/>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22"/>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22"/>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22"/>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22"/>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22"/>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122"/>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22"/>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22"/>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22"/>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22"/>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122"/>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22"/>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22"/>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22"/>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22"/>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122"/>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22"/>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22"/>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22"/>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22"/>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22"/>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22"/>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22"/>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22"/>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22"/>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122"/>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122"/>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22"/>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22"/>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22"/>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122"/>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22"/>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22"/>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22"/>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22"/>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22"/>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22"/>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122"/>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22"/>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22"/>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22"/>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22"/>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22"/>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22"/>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22"/>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22"/>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22"/>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22"/>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22"/>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22"/>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22"/>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22"/>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22"/>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22"/>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22"/>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22"/>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22"/>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22"/>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22"/>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122"/>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22"/>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22"/>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22"/>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22"/>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22"/>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22"/>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22"/>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22"/>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22"/>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22"/>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22"/>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22"/>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22"/>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22"/>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22"/>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22"/>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22"/>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22"/>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22"/>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22"/>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22"/>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22"/>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22"/>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22"/>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22"/>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22"/>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122"/>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22"/>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22"/>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22"/>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22"/>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22"/>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22"/>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22"/>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22"/>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22"/>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22"/>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22"/>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22"/>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22"/>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22"/>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22"/>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22"/>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22"/>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22"/>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122"/>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122"/>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22"/>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22"/>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22"/>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22"/>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22"/>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22"/>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22"/>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22"/>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22"/>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22"/>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22"/>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22"/>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22"/>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22"/>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122"/>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22"/>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22"/>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22"/>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22"/>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22"/>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22"/>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122"/>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122"/>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22"/>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22"/>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122"/>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22"/>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22"/>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22"/>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22"/>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22"/>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22"/>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122"/>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22"/>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22"/>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22"/>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22"/>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22"/>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22"/>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22"/>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22"/>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22"/>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22"/>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22"/>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22"/>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22"/>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22"/>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22"/>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22"/>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22"/>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22"/>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22"/>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22"/>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22"/>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22"/>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22"/>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22"/>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22"/>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22"/>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22"/>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22"/>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22"/>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22"/>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22"/>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22"/>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22"/>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22"/>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22"/>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22"/>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22"/>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22"/>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122"/>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22"/>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22"/>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22"/>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22"/>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122"/>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122"/>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22"/>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22"/>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22"/>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122"/>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22"/>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22"/>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22"/>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122"/>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22"/>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22"/>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22"/>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22"/>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22"/>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22"/>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22"/>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22"/>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22"/>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22"/>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122"/>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122"/>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22"/>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22"/>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22"/>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22"/>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22"/>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22"/>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22"/>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22"/>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22"/>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122"/>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22"/>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22"/>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22"/>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22"/>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22"/>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22"/>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22"/>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22"/>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22"/>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22"/>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22"/>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22"/>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22"/>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22"/>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22"/>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22"/>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22"/>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22"/>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22"/>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22"/>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22"/>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22"/>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22"/>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22"/>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22"/>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22"/>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22"/>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22"/>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22"/>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22"/>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22"/>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22"/>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22"/>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22"/>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22"/>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22"/>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22"/>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22"/>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22"/>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22"/>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22"/>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22"/>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22"/>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22"/>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22"/>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22"/>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22"/>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22"/>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22"/>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22"/>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22"/>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22"/>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22"/>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22"/>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22"/>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22"/>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22"/>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22"/>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22"/>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22"/>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22"/>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122"/>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22"/>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22"/>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22"/>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22"/>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22"/>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22"/>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22"/>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22"/>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22"/>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22"/>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22"/>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22"/>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22"/>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22"/>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22"/>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22"/>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22"/>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22"/>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22"/>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22"/>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22"/>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22"/>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22"/>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22"/>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22"/>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22"/>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22"/>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22"/>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22"/>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22"/>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22"/>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22"/>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22"/>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22"/>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22"/>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22"/>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22"/>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22"/>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122"/>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22"/>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22"/>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22"/>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22"/>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22"/>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22"/>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22"/>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22"/>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22"/>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22"/>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22"/>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22"/>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22"/>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22"/>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22"/>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22"/>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22"/>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22"/>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22"/>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22"/>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22"/>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22"/>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22"/>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22"/>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22"/>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22"/>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22"/>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22"/>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22"/>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22"/>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22"/>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22"/>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22"/>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22"/>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22"/>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22"/>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22"/>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22"/>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22"/>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22"/>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22"/>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22"/>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122"/>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22"/>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22"/>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22"/>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22"/>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22"/>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22"/>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22"/>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22"/>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22"/>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22"/>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22"/>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22"/>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22"/>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22"/>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22"/>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22"/>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22"/>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22"/>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22"/>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22"/>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22"/>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22"/>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122"/>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122"/>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22"/>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22"/>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22"/>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22"/>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22"/>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122"/>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22"/>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22"/>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122"/>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122"/>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22"/>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22"/>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22"/>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22"/>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22"/>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22"/>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22"/>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22"/>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22"/>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22"/>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22"/>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22"/>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22"/>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22"/>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22"/>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22"/>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22"/>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22"/>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22"/>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22"/>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22"/>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122"/>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22"/>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22"/>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22"/>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22"/>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22"/>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22"/>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22"/>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22"/>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22"/>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22"/>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22"/>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22"/>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22"/>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22"/>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22"/>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22"/>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22"/>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22"/>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22"/>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22"/>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122"/>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122"/>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22"/>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22"/>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22"/>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22"/>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22"/>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22"/>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122"/>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22"/>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22"/>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122"/>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122"/>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22"/>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22"/>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22"/>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22"/>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22"/>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122"/>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22"/>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122"/>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22"/>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122"/>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22"/>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22"/>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22"/>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22"/>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22"/>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22"/>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22"/>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22"/>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22"/>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22"/>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22"/>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22"/>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22"/>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22"/>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22"/>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22"/>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22"/>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22"/>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22"/>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22"/>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22"/>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22"/>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22"/>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22"/>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22"/>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22"/>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122"/>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122"/>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22"/>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22"/>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22"/>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22"/>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22"/>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22"/>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22"/>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22"/>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22"/>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22"/>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22"/>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22"/>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22"/>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22"/>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22"/>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22"/>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22"/>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22"/>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122"/>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22"/>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22"/>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22"/>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22"/>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22"/>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22"/>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22"/>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22"/>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22"/>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122"/>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22"/>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22"/>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22"/>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22"/>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22"/>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22"/>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22"/>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22"/>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22"/>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22"/>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22"/>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22"/>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22"/>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22"/>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22"/>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22"/>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22"/>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22"/>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22"/>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22"/>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22"/>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22"/>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22"/>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22"/>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22"/>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22"/>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22"/>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22"/>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22"/>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22"/>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22"/>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22"/>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22"/>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22"/>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22"/>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22"/>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22"/>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22"/>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22"/>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22"/>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22"/>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22"/>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22"/>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122"/>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22"/>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22"/>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22"/>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22"/>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22"/>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22"/>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22"/>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22"/>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22"/>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122"/>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122"/>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22"/>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22"/>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22"/>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22"/>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22"/>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22"/>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22"/>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22"/>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22"/>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22"/>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22"/>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22"/>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22"/>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22"/>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122"/>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122"/>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22"/>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22"/>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22"/>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22"/>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22"/>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122"/>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122"/>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22"/>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22"/>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22"/>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22"/>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22"/>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22"/>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22"/>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22"/>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22"/>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22"/>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22"/>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22"/>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22"/>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22"/>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22"/>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22"/>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22"/>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22"/>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22"/>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22"/>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22"/>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22"/>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22"/>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22"/>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22"/>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22"/>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22"/>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122"/>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22"/>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22"/>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22"/>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22"/>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22"/>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22"/>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22"/>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22"/>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22"/>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22"/>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22"/>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22"/>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22"/>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22"/>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22"/>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22"/>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22"/>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22"/>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22"/>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22"/>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22"/>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22"/>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22"/>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22"/>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22"/>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22"/>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22"/>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22"/>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22"/>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22"/>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22"/>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22"/>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22"/>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22"/>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22"/>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22"/>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22"/>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22"/>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22"/>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22"/>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22"/>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122"/>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122"/>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22"/>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22"/>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22"/>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122"/>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122"/>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22"/>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22"/>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22"/>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22"/>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122"/>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122"/>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122"/>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22"/>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22"/>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22"/>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122"/>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122"/>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22"/>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22"/>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22"/>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22"/>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22"/>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22"/>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122"/>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22"/>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122"/>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22"/>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22"/>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22"/>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22"/>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22"/>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22"/>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22"/>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22"/>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22"/>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22"/>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22"/>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22"/>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22"/>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22"/>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22"/>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22"/>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22"/>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22"/>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122"/>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122"/>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122"/>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122"/>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122"/>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22"/>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22"/>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22"/>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22"/>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22"/>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22"/>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122"/>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122"/>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22"/>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22"/>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22"/>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22"/>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22"/>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22"/>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22"/>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22"/>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22"/>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22"/>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22"/>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22"/>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22"/>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22"/>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22"/>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22"/>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22"/>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22"/>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22"/>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22"/>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122"/>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22"/>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22"/>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22"/>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22"/>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22"/>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22"/>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22"/>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22"/>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22"/>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22"/>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22"/>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22"/>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22"/>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22"/>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22"/>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22"/>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22"/>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22"/>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122"/>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22"/>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22"/>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22"/>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22"/>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22"/>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22"/>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22"/>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22"/>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22"/>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22"/>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22"/>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22"/>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22"/>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22"/>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22"/>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122"/>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122"/>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22"/>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22"/>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22"/>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22"/>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22"/>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22"/>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22"/>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22"/>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22"/>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22"/>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22"/>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22"/>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22"/>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22"/>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22"/>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22"/>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22"/>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22"/>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22"/>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22"/>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22"/>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22"/>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122"/>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22"/>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22"/>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22"/>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22"/>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22"/>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22"/>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22"/>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22"/>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22"/>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22"/>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22"/>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22"/>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22"/>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122"/>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22"/>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22"/>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22"/>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22"/>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22"/>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22"/>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22"/>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22"/>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22"/>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22"/>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22"/>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22"/>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122"/>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22"/>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22"/>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22"/>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22"/>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122"/>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122"/>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22"/>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22"/>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22"/>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22"/>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22"/>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22"/>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22"/>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22"/>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22"/>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22"/>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22"/>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22"/>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22"/>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122"/>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22"/>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22"/>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22"/>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22"/>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22"/>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22"/>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22"/>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22"/>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22"/>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22"/>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22"/>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22"/>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22"/>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22"/>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22"/>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22"/>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22"/>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22"/>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22"/>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22"/>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22"/>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22"/>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22"/>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22"/>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22"/>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22"/>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22"/>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22"/>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22"/>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22"/>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22"/>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22"/>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22"/>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22"/>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22"/>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22"/>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22"/>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22"/>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22"/>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22"/>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22"/>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22"/>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22"/>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22"/>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22"/>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22"/>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22"/>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22"/>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22"/>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22"/>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122"/>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22"/>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22"/>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22"/>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22"/>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22"/>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22"/>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22"/>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22"/>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22"/>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22"/>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22"/>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22"/>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122"/>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22"/>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22"/>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22"/>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22"/>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22"/>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22"/>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22"/>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22"/>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22"/>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22"/>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122"/>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22"/>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22"/>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22"/>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22"/>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22"/>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22"/>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22"/>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22"/>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22"/>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22"/>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22"/>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22"/>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22"/>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22"/>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22"/>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22"/>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22"/>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22"/>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22"/>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22"/>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22"/>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122"/>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22"/>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22"/>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22"/>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22"/>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22"/>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122"/>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22"/>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22"/>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22"/>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22"/>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122"/>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22"/>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22"/>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22"/>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22"/>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22"/>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22"/>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22"/>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22"/>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22"/>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22"/>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22"/>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22"/>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22"/>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22"/>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22"/>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22"/>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22"/>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122"/>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22"/>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22"/>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22"/>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22"/>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122"/>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22"/>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22"/>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22"/>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22"/>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22"/>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22"/>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22"/>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22"/>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22"/>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22"/>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22"/>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22"/>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22"/>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22"/>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22"/>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22"/>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22"/>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22"/>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22"/>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22"/>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22"/>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122"/>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22"/>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22"/>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22"/>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22"/>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22"/>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22"/>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122"/>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122"/>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22"/>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22"/>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22"/>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22"/>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22"/>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22"/>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22"/>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22"/>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22"/>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22"/>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22"/>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22"/>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22"/>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122"/>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122"/>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22"/>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22"/>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22"/>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22"/>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22"/>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122"/>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22"/>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22"/>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22"/>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122"/>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22"/>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22"/>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22"/>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22"/>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22"/>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22"/>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22"/>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22"/>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22"/>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22"/>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22"/>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22"/>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22"/>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22"/>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22"/>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22"/>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22"/>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22"/>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22"/>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22"/>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22"/>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22"/>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22"/>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22"/>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22"/>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22"/>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22"/>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22"/>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22"/>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22"/>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22"/>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22"/>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22"/>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22"/>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22"/>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22"/>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22"/>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22"/>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22"/>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22"/>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22"/>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22"/>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22"/>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22"/>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22"/>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22"/>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22"/>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22"/>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22"/>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22"/>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22"/>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22"/>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22"/>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22"/>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22"/>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22"/>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22"/>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22"/>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22"/>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22"/>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22"/>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22"/>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22"/>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22"/>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22"/>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22"/>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22"/>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22"/>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22"/>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22"/>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22"/>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22"/>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22"/>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22"/>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22"/>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22"/>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22"/>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22"/>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22"/>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22"/>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22"/>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22"/>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22"/>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22"/>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22"/>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22"/>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22"/>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22"/>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22"/>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22"/>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22"/>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22"/>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22"/>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22"/>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22"/>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22"/>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122"/>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22"/>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22"/>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22"/>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22"/>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22"/>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22"/>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22"/>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22"/>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22"/>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22"/>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22"/>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22"/>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22"/>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22"/>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22"/>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22"/>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22"/>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22"/>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22"/>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22"/>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22"/>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22"/>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22"/>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22"/>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22"/>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22"/>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22"/>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22"/>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22"/>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22"/>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22"/>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22"/>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22"/>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22"/>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22"/>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122"/>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22"/>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22"/>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22"/>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22"/>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22"/>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22"/>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22"/>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22"/>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22"/>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22"/>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22"/>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22"/>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22"/>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22"/>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22"/>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22"/>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22"/>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22"/>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22"/>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22"/>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22"/>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22"/>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22"/>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22"/>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22"/>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22"/>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22"/>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22"/>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122"/>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22"/>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22"/>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122"/>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122"/>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22"/>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22"/>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22"/>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22"/>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22"/>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22"/>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22"/>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22"/>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22"/>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22"/>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22"/>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22"/>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22"/>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22"/>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22"/>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22"/>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122"/>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22"/>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22"/>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22"/>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22"/>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22"/>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22"/>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22"/>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22"/>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22"/>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22"/>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22"/>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22"/>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22"/>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22"/>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22"/>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22"/>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22"/>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22"/>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22"/>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22"/>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22"/>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22"/>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22"/>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22"/>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22"/>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22"/>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22"/>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22"/>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22"/>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22"/>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22"/>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22"/>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22"/>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22"/>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22"/>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22"/>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22"/>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22"/>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122"/>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22"/>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22"/>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22"/>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22"/>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22"/>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22"/>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22"/>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22"/>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22"/>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122"/>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122"/>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22"/>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22"/>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22"/>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22"/>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22"/>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22"/>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22"/>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22"/>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22"/>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22"/>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22"/>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22"/>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122"/>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22"/>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22"/>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22"/>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22"/>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22"/>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22"/>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22"/>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22"/>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22"/>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22"/>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22"/>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122"/>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22"/>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22"/>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22"/>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22"/>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22"/>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22"/>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22"/>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22"/>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22"/>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22"/>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22"/>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22"/>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22"/>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22"/>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22"/>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22"/>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22"/>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22"/>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22"/>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22"/>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22"/>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22"/>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22"/>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22"/>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22"/>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22"/>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22"/>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22"/>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22"/>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22"/>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22"/>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122"/>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122"/>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122"/>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22"/>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22"/>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22"/>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22"/>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22"/>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22"/>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122"/>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22"/>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22"/>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22"/>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22"/>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22"/>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22"/>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22"/>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22"/>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22"/>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22"/>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22"/>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22"/>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22"/>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22"/>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22"/>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22"/>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22"/>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22"/>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22"/>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22"/>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22"/>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22"/>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22"/>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22"/>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22"/>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22"/>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22"/>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22"/>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22"/>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22"/>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22"/>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22"/>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22"/>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22"/>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22"/>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22"/>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22"/>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22"/>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22"/>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22"/>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22"/>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22"/>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22"/>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22"/>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22"/>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22"/>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122"/>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22"/>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22"/>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22"/>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22"/>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22"/>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22"/>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22"/>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22"/>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22"/>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22"/>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22"/>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22"/>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22"/>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22"/>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22"/>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22"/>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22"/>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22"/>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22"/>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22"/>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122"/>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22"/>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22"/>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22"/>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22"/>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22"/>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22"/>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22"/>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122"/>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22"/>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22"/>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22"/>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22"/>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22"/>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22"/>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22"/>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22"/>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22"/>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22"/>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22"/>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22"/>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22"/>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22"/>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122"/>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22"/>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22"/>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22"/>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22"/>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22"/>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22"/>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22"/>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22"/>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122"/>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22"/>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22"/>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22"/>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122"/>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22"/>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22"/>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22"/>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22"/>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22"/>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22"/>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122"/>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22"/>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22"/>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22"/>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22"/>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22"/>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22"/>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22"/>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22"/>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22"/>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22"/>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22"/>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22"/>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122"/>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22"/>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22"/>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22"/>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22"/>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22"/>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22"/>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22"/>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122"/>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22"/>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22"/>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22"/>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22"/>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22"/>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22"/>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122"/>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22"/>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22"/>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22"/>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22"/>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22"/>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22"/>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22"/>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22"/>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22"/>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22"/>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22"/>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22"/>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22"/>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122"/>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122"/>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22"/>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22"/>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22"/>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22"/>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22"/>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22"/>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22"/>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122"/>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122"/>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22"/>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22"/>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22"/>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22"/>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22"/>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22"/>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22"/>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22"/>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22"/>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22"/>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22"/>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22"/>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122"/>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122"/>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22"/>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22"/>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22"/>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22"/>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22"/>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22"/>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22"/>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22"/>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22"/>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22"/>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22"/>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122"/>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22"/>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22"/>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22"/>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22"/>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22"/>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122"/>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22"/>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22"/>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122"/>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22"/>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22"/>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22"/>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22"/>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22"/>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22"/>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22"/>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22"/>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22"/>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22"/>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22"/>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22"/>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22"/>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22"/>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22"/>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22"/>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22"/>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22"/>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22"/>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22"/>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22"/>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22"/>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122"/>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22"/>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22"/>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22"/>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22"/>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22"/>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22"/>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22"/>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22"/>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22"/>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22"/>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122"/>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122"/>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122"/>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22"/>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22"/>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22"/>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22"/>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22"/>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22"/>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22"/>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22"/>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122"/>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22"/>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22"/>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22"/>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22"/>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22"/>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22"/>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22"/>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22"/>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22"/>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22"/>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122"/>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122"/>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22"/>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22"/>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22"/>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22"/>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22"/>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22"/>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22"/>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22"/>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22"/>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22"/>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22"/>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122"/>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22"/>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22"/>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22"/>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22"/>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22"/>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122"/>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22"/>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22"/>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22"/>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22"/>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22"/>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22"/>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22"/>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22"/>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22"/>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22"/>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122"/>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122"/>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22"/>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22"/>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122"/>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22"/>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22"/>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22"/>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22"/>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122"/>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122"/>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22"/>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22"/>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22"/>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22"/>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22"/>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122"/>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22"/>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22"/>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22"/>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22"/>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22"/>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22"/>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22"/>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22"/>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122"/>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22"/>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22"/>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22"/>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22"/>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22"/>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22"/>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22"/>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22"/>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22"/>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122"/>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22"/>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22"/>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122"/>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122"/>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22"/>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22"/>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22"/>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22"/>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22"/>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122"/>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22"/>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22"/>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22"/>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22"/>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22"/>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22"/>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22"/>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22"/>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22"/>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122"/>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122"/>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22"/>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22"/>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22"/>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22"/>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22"/>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22"/>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22"/>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22"/>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122"/>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22"/>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22"/>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22"/>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22"/>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22"/>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22"/>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22"/>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22"/>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22"/>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22"/>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22"/>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22"/>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22"/>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22"/>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22"/>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22"/>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22"/>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22"/>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122"/>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22"/>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22"/>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22"/>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22"/>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122"/>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22"/>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22"/>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22"/>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22"/>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22"/>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22"/>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22"/>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22"/>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22"/>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22"/>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22"/>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22"/>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22"/>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22"/>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22"/>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22"/>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22"/>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122"/>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122"/>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22"/>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22"/>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122"/>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22"/>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22"/>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122"/>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22"/>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22"/>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22"/>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22"/>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22"/>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22"/>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22"/>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22"/>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22"/>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22"/>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22"/>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22"/>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22"/>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22"/>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22"/>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22"/>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22"/>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22"/>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22"/>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22"/>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22"/>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122"/>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22"/>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22"/>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22"/>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122"/>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22"/>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122"/>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122"/>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22"/>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22"/>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122"/>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122"/>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22"/>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22"/>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22"/>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22"/>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22"/>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22"/>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22"/>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22"/>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22"/>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22"/>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22"/>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22"/>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22"/>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22"/>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122"/>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22"/>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22"/>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22"/>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22"/>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22"/>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22"/>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122"/>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22"/>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22"/>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22"/>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122"/>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22"/>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22"/>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22"/>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22"/>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22"/>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22"/>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22"/>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22"/>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22"/>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22"/>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22"/>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22"/>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22"/>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22"/>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22"/>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22"/>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22"/>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22"/>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22"/>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22"/>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22"/>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22"/>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22"/>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22"/>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22"/>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122"/>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122"/>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22"/>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22"/>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22"/>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22"/>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22"/>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22"/>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22"/>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22"/>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22"/>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22"/>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22"/>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22"/>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22"/>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22"/>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22"/>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22"/>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22"/>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22"/>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22"/>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22"/>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22"/>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22"/>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22"/>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22"/>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22"/>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22"/>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22"/>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22"/>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22"/>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22"/>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22"/>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22"/>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22"/>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22"/>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22"/>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22"/>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122"/>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122"/>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22"/>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22"/>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22"/>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22"/>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22"/>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22"/>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22"/>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22"/>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22"/>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22"/>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22"/>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22"/>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22"/>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122"/>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122"/>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22"/>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22"/>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22"/>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22"/>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22"/>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122"/>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122"/>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22"/>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22"/>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22"/>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22"/>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22"/>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22"/>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22"/>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22"/>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22"/>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22"/>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22"/>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22"/>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22"/>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22"/>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22"/>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122"/>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22"/>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22"/>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22"/>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22"/>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122"/>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122"/>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22"/>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22"/>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22"/>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22"/>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22"/>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22"/>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22"/>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22"/>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22"/>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22"/>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22"/>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22"/>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22"/>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22"/>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22"/>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22"/>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22"/>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22"/>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22"/>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22"/>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122"/>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122"/>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22"/>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22"/>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22"/>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22"/>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22"/>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22"/>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22"/>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22"/>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22"/>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22"/>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22"/>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22"/>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22"/>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22"/>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22"/>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22"/>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22"/>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22"/>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22"/>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22"/>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22"/>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122"/>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122"/>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22"/>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22"/>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22"/>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22"/>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22"/>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22"/>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22"/>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122"/>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22"/>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22"/>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22"/>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22"/>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22"/>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22"/>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122"/>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122"/>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122"/>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122"/>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22"/>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22"/>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22"/>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122"/>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122"/>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22"/>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22"/>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22"/>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22"/>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122"/>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122"/>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22"/>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22"/>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22"/>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122"/>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22"/>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22"/>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22"/>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22"/>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22"/>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22"/>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22"/>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22"/>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22"/>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122"/>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122"/>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22"/>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22"/>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22"/>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22"/>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122"/>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122"/>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122"/>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122"/>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22"/>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22"/>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22"/>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22"/>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22"/>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22"/>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22"/>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122"/>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22"/>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122"/>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122"/>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22"/>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22"/>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22"/>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22"/>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22"/>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22"/>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122"/>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122"/>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22"/>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122"/>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22"/>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22"/>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22"/>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122"/>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22"/>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122"/>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22"/>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22"/>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22"/>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122"/>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122"/>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22"/>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22"/>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122"/>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122"/>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22"/>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122"/>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122"/>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22"/>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122"/>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22"/>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22"/>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22"/>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22"/>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22"/>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22"/>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22"/>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22"/>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22"/>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22"/>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22"/>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122"/>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122"/>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122"/>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22"/>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122"/>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122"/>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122"/>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122"/>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22"/>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22"/>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22"/>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22"/>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22"/>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22"/>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22"/>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22"/>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22"/>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22"/>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122"/>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22"/>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22"/>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22"/>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22"/>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22"/>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22"/>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22"/>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22"/>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22"/>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122"/>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122"/>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22"/>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22"/>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22"/>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22"/>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22"/>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22"/>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22"/>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22"/>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22"/>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22"/>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122"/>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122"/>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22"/>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22"/>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22"/>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22"/>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22"/>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22"/>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22"/>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22"/>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22"/>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22"/>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22"/>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22"/>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22"/>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22"/>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22"/>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22"/>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22"/>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122"/>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22"/>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122"/>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122"/>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22"/>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22"/>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22"/>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22"/>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22"/>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22"/>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122"/>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122"/>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22"/>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22"/>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122"/>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122"/>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22"/>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22"/>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22"/>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22"/>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22"/>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22"/>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22"/>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22"/>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122"/>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122"/>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22"/>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22"/>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22"/>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22"/>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22"/>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22"/>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122"/>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122"/>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22"/>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22"/>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22"/>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22"/>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22"/>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22"/>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22"/>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122"/>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22"/>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22"/>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122"/>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122"/>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122"/>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22"/>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22"/>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22"/>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22"/>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22"/>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22"/>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22"/>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22"/>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122"/>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22"/>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22"/>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22"/>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22"/>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22"/>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22"/>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22"/>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22"/>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22"/>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22"/>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22"/>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22"/>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122"/>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122"/>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22"/>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22"/>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22"/>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22"/>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22"/>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22"/>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22"/>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22"/>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122"/>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122"/>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122"/>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22"/>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22"/>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22"/>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22"/>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22"/>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22"/>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122"/>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22"/>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22"/>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22"/>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22"/>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22"/>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22"/>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122"/>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22"/>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22"/>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22"/>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22"/>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22"/>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22"/>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122"/>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122"/>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22"/>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22"/>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22"/>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22"/>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22"/>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22"/>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22"/>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22"/>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22"/>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22"/>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122"/>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22"/>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22"/>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22"/>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22"/>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22"/>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22"/>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22"/>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22"/>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122"/>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122"/>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122"/>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122"/>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122"/>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22"/>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22"/>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22"/>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122"/>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122"/>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22"/>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22"/>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22"/>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122"/>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22"/>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22"/>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122"/>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122"/>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22"/>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122"/>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122"/>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122"/>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122"/>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122"/>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22"/>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22"/>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122"/>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122"/>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122"/>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22"/>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122"/>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22"/>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22"/>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22"/>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22"/>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122"/>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122"/>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122"/>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122"/>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22"/>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22"/>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122"/>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122"/>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22"/>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22"/>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122"/>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122"/>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22"/>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122"/>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22"/>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122"/>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122"/>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122"/>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22"/>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122"/>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122"/>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122"/>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122"/>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122"/>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22"/>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22"/>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122"/>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122"/>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22"/>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22"/>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122"/>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122"/>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122"/>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122"/>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22"/>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22"/>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22"/>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122"/>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122"/>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122"/>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122"/>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122"/>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22"/>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22"/>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122"/>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122"/>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22"/>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22"/>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122"/>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122"/>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122"/>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122"/>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22"/>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22"/>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22"/>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122"/>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122"/>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122"/>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122"/>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22"/>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22"/>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22"/>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22"/>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22"/>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22"/>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122"/>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122"/>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122"/>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122"/>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22"/>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22"/>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122"/>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122"/>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22"/>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22"/>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22"/>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22"/>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122"/>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22"/>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22"/>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22"/>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22"/>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122"/>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122"/>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122"/>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22"/>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22"/>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22"/>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122"/>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122"/>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122"/>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22"/>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22"/>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22"/>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122"/>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122"/>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22"/>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22"/>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122"/>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122"/>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122"/>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22"/>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22"/>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22"/>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22"/>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122"/>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122"/>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22"/>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122"/>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122"/>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122"/>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122"/>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22"/>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22"/>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22"/>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22"/>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22"/>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22"/>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22"/>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22"/>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122"/>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122"/>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22"/>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22"/>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122"/>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22"/>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22"/>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122"/>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122"/>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22"/>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22"/>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22"/>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22"/>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22"/>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22"/>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22"/>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22"/>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22"/>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22"/>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122"/>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122"/>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122"/>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122"/>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122"/>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22"/>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122"/>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22"/>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22"/>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22"/>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22"/>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122"/>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22"/>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22"/>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22"/>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22"/>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122"/>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122"/>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122"/>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122"/>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22"/>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22"/>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22"/>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22"/>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22"/>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22"/>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122"/>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122"/>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22"/>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22"/>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22"/>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122"/>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22"/>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122"/>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122"/>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22"/>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22"/>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22"/>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122"/>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22"/>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22"/>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22"/>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22"/>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22"/>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22"/>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22"/>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22"/>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22"/>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22"/>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122"/>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122"/>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122"/>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22"/>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22"/>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22"/>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22"/>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22"/>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22"/>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22"/>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22"/>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22"/>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22"/>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22"/>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122"/>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22"/>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122"/>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22"/>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22"/>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22"/>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22"/>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22"/>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22"/>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22"/>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22"/>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122"/>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122"/>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22"/>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22"/>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22"/>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22"/>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22"/>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22"/>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122"/>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122"/>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122"/>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122"/>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122"/>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122"/>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22"/>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22"/>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22"/>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122"/>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22"/>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122"/>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122"/>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22"/>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22"/>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22"/>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22"/>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22"/>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22"/>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22"/>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22"/>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22"/>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22"/>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22"/>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22"/>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22"/>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22"/>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122"/>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122"/>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22"/>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22"/>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22"/>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22"/>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122"/>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22"/>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22"/>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22"/>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122"/>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22"/>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22"/>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22"/>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22"/>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22"/>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22"/>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22"/>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22"/>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22"/>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122"/>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122"/>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122"/>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122"/>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22"/>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22"/>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122"/>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122"/>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22"/>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122"/>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122"/>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122"/>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22"/>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122"/>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22"/>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22"/>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22"/>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122"/>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22"/>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22"/>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22"/>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122"/>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122"/>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22"/>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22"/>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22"/>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122"/>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122"/>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122"/>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122"/>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122"/>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122"/>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122"/>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22"/>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22"/>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122"/>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122"/>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22"/>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22"/>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122"/>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122"/>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22"/>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22"/>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22"/>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22"/>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22"/>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122"/>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22"/>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122"/>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122"/>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122"/>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122"/>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122"/>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22"/>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22"/>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22"/>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22"/>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22"/>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22"/>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22"/>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22"/>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22"/>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122"/>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122"/>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122"/>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22"/>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22"/>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22"/>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22"/>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22"/>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22"/>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22"/>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22"/>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22"/>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22"/>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22"/>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22"/>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22"/>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122"/>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122"/>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22"/>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22"/>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22"/>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22"/>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22"/>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122"/>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122"/>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22"/>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122"/>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22"/>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22"/>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22"/>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22"/>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22"/>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22"/>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22"/>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122"/>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122"/>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122"/>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22"/>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122"/>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122"/>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22"/>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22"/>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22"/>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22"/>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122"/>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122"/>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22"/>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22"/>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122"/>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22"/>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22"/>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22"/>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122"/>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22"/>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22"/>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122"/>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122"/>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22"/>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22"/>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22"/>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22"/>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22"/>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22"/>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22"/>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22"/>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22"/>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22"/>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22"/>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122"/>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122"/>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122"/>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122"/>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22"/>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22"/>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22"/>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22"/>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22"/>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22"/>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22"/>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122"/>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22"/>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22"/>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122"/>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122"/>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22"/>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22"/>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22"/>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22"/>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22"/>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122"/>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122"/>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122"/>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122"/>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22"/>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22"/>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22"/>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122"/>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122"/>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22"/>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122"/>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22"/>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22"/>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22"/>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22"/>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22"/>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122"/>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22"/>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22"/>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22"/>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22"/>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22"/>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22"/>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122"/>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122"/>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22"/>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22"/>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22"/>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22"/>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122"/>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122"/>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22"/>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22"/>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22"/>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22"/>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22"/>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122"/>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122"/>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22"/>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22"/>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22"/>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22"/>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22"/>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22"/>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22"/>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22"/>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122"/>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122"/>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22"/>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22"/>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22"/>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22"/>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122"/>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122"/>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22"/>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22"/>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22"/>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22"/>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122"/>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122"/>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122"/>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22"/>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22"/>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22"/>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122"/>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122"/>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122"/>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122"/>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22"/>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122"/>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22"/>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22"/>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22"/>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122"/>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22"/>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122"/>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122"/>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122"/>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122"/>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22"/>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122"/>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122"/>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22"/>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22"/>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22"/>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22"/>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22"/>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22"/>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22"/>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22"/>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122"/>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22"/>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122"/>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22"/>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22"/>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22"/>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22"/>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122"/>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122"/>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22"/>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22"/>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22"/>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22"/>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122"/>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122"/>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122"/>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122"/>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122"/>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22"/>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22"/>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22"/>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22"/>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22"/>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22"/>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22"/>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122"/>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122"/>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22"/>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22"/>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122"/>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122"/>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122"/>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122"/>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122"/>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22"/>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122"/>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122"/>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122"/>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22"/>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22"/>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22"/>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122"/>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122"/>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22"/>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22"/>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122"/>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22"/>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122"/>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122"/>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22"/>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122"/>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122"/>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22"/>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22"/>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22"/>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122"/>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122"/>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122"/>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22"/>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122"/>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122"/>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122"/>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122"/>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122"/>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22"/>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22"/>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122"/>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122"/>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122"/>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122"/>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22"/>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22"/>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122"/>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22"/>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22"/>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22"/>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22"/>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22"/>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122"/>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122"/>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122"/>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22"/>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22"/>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22"/>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22"/>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122"/>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22"/>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22"/>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22"/>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22"/>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22"/>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122"/>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22"/>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22"/>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122"/>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22"/>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22"/>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22"/>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22"/>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22"/>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122"/>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22"/>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22"/>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22"/>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122"/>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22"/>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22"/>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22"/>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22"/>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22"/>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22"/>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22"/>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22"/>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22"/>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22"/>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22"/>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122"/>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122"/>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22"/>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22"/>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22"/>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22"/>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22"/>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122"/>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22"/>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22"/>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122"/>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122"/>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122"/>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22"/>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22"/>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22"/>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122"/>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122"/>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22"/>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22"/>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22"/>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22"/>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22"/>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22"/>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22"/>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122"/>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122"/>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22"/>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22"/>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22"/>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22"/>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22"/>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122"/>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122"/>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22"/>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22"/>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22"/>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22"/>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22"/>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122"/>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22"/>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22"/>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22"/>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22"/>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22"/>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22"/>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22"/>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22"/>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122"/>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122"/>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122"/>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122"/>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22"/>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22"/>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122"/>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22"/>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22"/>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22"/>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22"/>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22"/>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122"/>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122"/>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122"/>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22"/>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22"/>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122"/>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22"/>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22"/>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22"/>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22"/>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22"/>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122"/>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122"/>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122"/>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122"/>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22"/>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22"/>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22"/>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22"/>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22"/>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22"/>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22"/>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22"/>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122"/>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122"/>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22"/>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22"/>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122"/>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122"/>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22"/>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22"/>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22"/>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22"/>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22"/>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122"/>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122"/>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122"/>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22"/>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22"/>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22"/>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122"/>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122"/>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22"/>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122"/>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122"/>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122"/>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122"/>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122"/>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22"/>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22"/>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22"/>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22"/>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22"/>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122"/>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122"/>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122"/>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22"/>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22"/>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22"/>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22"/>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122"/>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22"/>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22"/>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22"/>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122"/>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122"/>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22"/>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22"/>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122"/>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122"/>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22"/>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22"/>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122"/>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122"/>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22"/>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22"/>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122"/>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22"/>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22"/>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22"/>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122"/>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22"/>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122"/>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22"/>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22"/>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22"/>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122"/>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22"/>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22"/>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122"/>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122"/>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122"/>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22"/>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122"/>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122"/>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22"/>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22"/>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122"/>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122"/>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122"/>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22"/>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22"/>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22"/>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122"/>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122"/>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22"/>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122"/>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122"/>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122"/>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22"/>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22"/>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22"/>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22"/>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122"/>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122"/>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122"/>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122"/>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22"/>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122"/>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22"/>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122"/>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122"/>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22"/>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22"/>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22"/>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122"/>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122"/>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122"/>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122"/>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122"/>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122"/>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122"/>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122"/>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122"/>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22"/>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22"/>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122"/>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122"/>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122"/>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22"/>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122"/>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122"/>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122"/>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22"/>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122"/>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122"/>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22"/>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122"/>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122"/>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122"/>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122"/>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122"/>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122"/>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122"/>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122"/>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122"/>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122"/>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122"/>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122"/>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22"/>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122"/>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122"/>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122"/>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22"/>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122"/>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122"/>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122"/>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22"/>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122"/>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122"/>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122"/>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122"/>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122"/>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122"/>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122"/>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122"/>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122"/>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22"/>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22"/>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122"/>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122"/>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122"/>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122"/>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22"/>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22"/>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122"/>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122"/>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22"/>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22"/>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22"/>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22"/>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122"/>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122"/>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122"/>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122"/>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22"/>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22"/>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122"/>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122"/>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122"/>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122"/>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122"/>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122"/>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122"/>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122"/>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122"/>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122"/>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122"/>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22"/>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122"/>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122"/>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22"/>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122"/>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122"/>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122"/>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122"/>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122"/>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122"/>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122"/>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122"/>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122"/>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122"/>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122"/>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122"/>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22"/>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22"/>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122"/>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122"/>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22"/>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22"/>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22"/>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122"/>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122"/>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22"/>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122"/>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122"/>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122"/>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122"/>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122"/>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22"/>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122"/>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122"/>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122"/>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22"/>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122"/>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122"/>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122"/>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122"/>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122"/>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122"/>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122"/>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22"/>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22"/>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122"/>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122"/>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22"/>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22"/>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122"/>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122"/>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122"/>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122"/>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122"/>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122"/>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122"/>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122"/>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122"/>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122"/>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122"/>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122"/>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122"/>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122"/>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122"/>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122"/>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22"/>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122"/>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122"/>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122"/>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122"/>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122"/>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122"/>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122"/>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122"/>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122"/>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122"/>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122"/>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122"/>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122"/>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22"/>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22"/>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22"/>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122"/>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122"/>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122"/>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122"/>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122"/>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122"/>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122"/>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122"/>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122"/>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22"/>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22"/>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122"/>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122"/>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122"/>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122"/>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22"/>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122"/>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122"/>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22"/>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22"/>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122"/>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122"/>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22"/>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22"/>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122"/>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122"/>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22"/>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122"/>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22"/>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122"/>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122"/>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22"/>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122"/>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22"/>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22"/>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22"/>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22"/>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22"/>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22"/>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22"/>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22"/>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22"/>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122"/>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122"/>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122"/>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22"/>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22"/>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22"/>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22"/>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122"/>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122"/>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22"/>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22"/>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22"/>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122"/>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22"/>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22"/>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22"/>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122"/>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22"/>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22"/>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22"/>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22"/>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22"/>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22"/>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122"/>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22"/>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122"/>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122"/>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22"/>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22"/>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22"/>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22"/>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22"/>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22"/>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22"/>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22"/>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122"/>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22"/>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22"/>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122"/>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122"/>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22"/>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22"/>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22"/>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22"/>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22"/>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22"/>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22"/>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22"/>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22"/>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22"/>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22"/>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22"/>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122"/>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122"/>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22"/>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22"/>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22"/>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22"/>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22"/>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22"/>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122"/>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122"/>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22"/>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22"/>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122"/>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22"/>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22"/>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22"/>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22"/>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22"/>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22"/>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22"/>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22"/>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122"/>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22"/>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122"/>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122"/>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22"/>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22"/>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122"/>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22"/>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22"/>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122"/>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122"/>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22"/>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122"/>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122"/>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22"/>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122"/>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122"/>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122"/>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122"/>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122"/>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122"/>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122"/>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22"/>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22"/>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122"/>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122"/>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22"/>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22"/>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122"/>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122"/>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22"/>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122"/>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122"/>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122"/>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122"/>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122"/>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122"/>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122"/>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22"/>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122"/>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122"/>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22"/>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122"/>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122"/>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122"/>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122"/>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22"/>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122"/>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22"/>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122"/>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122"/>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122"/>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22"/>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122"/>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122"/>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122"/>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122"/>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122"/>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22"/>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22"/>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122"/>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122"/>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122"/>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22"/>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22"/>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122"/>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122"/>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122"/>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122"/>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22"/>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22"/>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22"/>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22"/>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22"/>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122"/>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122"/>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122"/>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22"/>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22"/>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22"/>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22"/>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122"/>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122"/>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22"/>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22"/>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122"/>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122"/>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122"/>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122"/>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22"/>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22"/>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122"/>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122"/>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22"/>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122"/>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122"/>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9" name="Google Shape;14279;p122"/>
          <p:cNvGrpSpPr/>
          <p:nvPr/>
        </p:nvGrpSpPr>
        <p:grpSpPr>
          <a:xfrm>
            <a:off x="3597785" y="3065882"/>
            <a:ext cx="2241344" cy="1330656"/>
            <a:chOff x="3597785" y="3065882"/>
            <a:chExt cx="2241344" cy="1330656"/>
          </a:xfrm>
        </p:grpSpPr>
        <p:grpSp>
          <p:nvGrpSpPr>
            <p:cNvPr id="14280" name="Google Shape;14280;p122"/>
            <p:cNvGrpSpPr/>
            <p:nvPr/>
          </p:nvGrpSpPr>
          <p:grpSpPr>
            <a:xfrm>
              <a:off x="5296908" y="3937355"/>
              <a:ext cx="143198" cy="32380"/>
              <a:chOff x="5296908" y="3937355"/>
              <a:chExt cx="143198" cy="32380"/>
            </a:xfrm>
          </p:grpSpPr>
          <p:sp>
            <p:nvSpPr>
              <p:cNvPr id="14281" name="Google Shape;14281;p122"/>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82" name="Google Shape;14282;p122"/>
              <p:cNvGrpSpPr/>
              <p:nvPr/>
            </p:nvGrpSpPr>
            <p:grpSpPr>
              <a:xfrm>
                <a:off x="5402331" y="3937355"/>
                <a:ext cx="37776" cy="32380"/>
                <a:chOff x="5402331" y="3937355"/>
                <a:chExt cx="37776" cy="32380"/>
              </a:xfrm>
            </p:grpSpPr>
            <p:sp>
              <p:nvSpPr>
                <p:cNvPr id="14283" name="Google Shape;14283;p122"/>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122"/>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5" name="Google Shape;14285;p122"/>
              <p:cNvGrpSpPr/>
              <p:nvPr/>
            </p:nvGrpSpPr>
            <p:grpSpPr>
              <a:xfrm>
                <a:off x="5296908" y="3937355"/>
                <a:ext cx="37783" cy="32380"/>
                <a:chOff x="5296908" y="3937355"/>
                <a:chExt cx="37783" cy="32380"/>
              </a:xfrm>
            </p:grpSpPr>
            <p:sp>
              <p:nvSpPr>
                <p:cNvPr id="14286" name="Google Shape;14286;p122"/>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22"/>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88" name="Google Shape;14288;p122"/>
            <p:cNvGrpSpPr/>
            <p:nvPr/>
          </p:nvGrpSpPr>
          <p:grpSpPr>
            <a:xfrm>
              <a:off x="4724163" y="3119631"/>
              <a:ext cx="120838" cy="84218"/>
              <a:chOff x="4724163" y="3119631"/>
              <a:chExt cx="120838" cy="84218"/>
            </a:xfrm>
          </p:grpSpPr>
          <p:grpSp>
            <p:nvGrpSpPr>
              <p:cNvPr id="14289" name="Google Shape;14289;p122"/>
              <p:cNvGrpSpPr/>
              <p:nvPr/>
            </p:nvGrpSpPr>
            <p:grpSpPr>
              <a:xfrm>
                <a:off x="4746712" y="3132773"/>
                <a:ext cx="86869" cy="56424"/>
                <a:chOff x="4746712" y="3132773"/>
                <a:chExt cx="86869" cy="56424"/>
              </a:xfrm>
            </p:grpSpPr>
            <p:sp>
              <p:nvSpPr>
                <p:cNvPr id="14290" name="Google Shape;14290;p122"/>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22"/>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2" name="Google Shape;14292;p122"/>
              <p:cNvGrpSpPr/>
              <p:nvPr/>
            </p:nvGrpSpPr>
            <p:grpSpPr>
              <a:xfrm>
                <a:off x="4773634" y="3143336"/>
                <a:ext cx="37776" cy="32451"/>
                <a:chOff x="4773634" y="3143336"/>
                <a:chExt cx="37776" cy="32451"/>
              </a:xfrm>
            </p:grpSpPr>
            <p:sp>
              <p:nvSpPr>
                <p:cNvPr id="14293" name="Google Shape;14293;p122"/>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122"/>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5" name="Google Shape;14295;p122"/>
              <p:cNvGrpSpPr/>
              <p:nvPr/>
            </p:nvGrpSpPr>
            <p:grpSpPr>
              <a:xfrm>
                <a:off x="4724163" y="3131248"/>
                <a:ext cx="37776" cy="32459"/>
                <a:chOff x="4724163" y="3131248"/>
                <a:chExt cx="37776" cy="32459"/>
              </a:xfrm>
            </p:grpSpPr>
            <p:sp>
              <p:nvSpPr>
                <p:cNvPr id="14296" name="Google Shape;14296;p122"/>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22"/>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8" name="Google Shape;14298;p122"/>
              <p:cNvGrpSpPr/>
              <p:nvPr/>
            </p:nvGrpSpPr>
            <p:grpSpPr>
              <a:xfrm>
                <a:off x="4755081" y="3176054"/>
                <a:ext cx="32357" cy="27795"/>
                <a:chOff x="4755081" y="3176054"/>
                <a:chExt cx="32357" cy="27795"/>
              </a:xfrm>
            </p:grpSpPr>
            <p:sp>
              <p:nvSpPr>
                <p:cNvPr id="14299" name="Google Shape;14299;p122"/>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22"/>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1" name="Google Shape;14301;p122"/>
              <p:cNvGrpSpPr/>
              <p:nvPr/>
            </p:nvGrpSpPr>
            <p:grpSpPr>
              <a:xfrm>
                <a:off x="4812550" y="3119631"/>
                <a:ext cx="32451" cy="27803"/>
                <a:chOff x="4812550" y="3119631"/>
                <a:chExt cx="32451" cy="27803"/>
              </a:xfrm>
            </p:grpSpPr>
            <p:sp>
              <p:nvSpPr>
                <p:cNvPr id="14302" name="Google Shape;14302;p122"/>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122"/>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04" name="Google Shape;14304;p122"/>
            <p:cNvGrpSpPr/>
            <p:nvPr/>
          </p:nvGrpSpPr>
          <p:grpSpPr>
            <a:xfrm>
              <a:off x="5382826" y="4027197"/>
              <a:ext cx="268967" cy="250422"/>
              <a:chOff x="5382826" y="4027197"/>
              <a:chExt cx="268967" cy="250422"/>
            </a:xfrm>
          </p:grpSpPr>
          <p:grpSp>
            <p:nvGrpSpPr>
              <p:cNvPr id="14305" name="Google Shape;14305;p122"/>
              <p:cNvGrpSpPr/>
              <p:nvPr/>
            </p:nvGrpSpPr>
            <p:grpSpPr>
              <a:xfrm>
                <a:off x="5405280" y="4042510"/>
                <a:ext cx="237570" cy="218647"/>
                <a:chOff x="5405280" y="4042510"/>
                <a:chExt cx="237570" cy="218647"/>
              </a:xfrm>
            </p:grpSpPr>
            <p:sp>
              <p:nvSpPr>
                <p:cNvPr id="14306" name="Google Shape;14306;p122"/>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22"/>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22"/>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22"/>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22"/>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22"/>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2" name="Google Shape;14312;p122"/>
              <p:cNvGrpSpPr/>
              <p:nvPr/>
            </p:nvGrpSpPr>
            <p:grpSpPr>
              <a:xfrm>
                <a:off x="5382826" y="4125549"/>
                <a:ext cx="37776" cy="32380"/>
                <a:chOff x="5382826" y="4125549"/>
                <a:chExt cx="37776" cy="32380"/>
              </a:xfrm>
            </p:grpSpPr>
            <p:sp>
              <p:nvSpPr>
                <p:cNvPr id="14313" name="Google Shape;14313;p122"/>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22"/>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5" name="Google Shape;14315;p122"/>
              <p:cNvGrpSpPr/>
              <p:nvPr/>
            </p:nvGrpSpPr>
            <p:grpSpPr>
              <a:xfrm>
                <a:off x="5475680" y="4195587"/>
                <a:ext cx="37783" cy="32364"/>
                <a:chOff x="5475680" y="4195587"/>
                <a:chExt cx="37783" cy="32364"/>
              </a:xfrm>
            </p:grpSpPr>
            <p:sp>
              <p:nvSpPr>
                <p:cNvPr id="14316" name="Google Shape;14316;p122"/>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22"/>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8" name="Google Shape;14318;p122"/>
              <p:cNvGrpSpPr/>
              <p:nvPr/>
            </p:nvGrpSpPr>
            <p:grpSpPr>
              <a:xfrm>
                <a:off x="5532575" y="4027197"/>
                <a:ext cx="33308" cy="32262"/>
                <a:chOff x="5532575" y="4027197"/>
                <a:chExt cx="33308" cy="32262"/>
              </a:xfrm>
            </p:grpSpPr>
            <p:sp>
              <p:nvSpPr>
                <p:cNvPr id="14319" name="Google Shape;14319;p122"/>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22"/>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1" name="Google Shape;14321;p122"/>
              <p:cNvGrpSpPr/>
              <p:nvPr/>
            </p:nvGrpSpPr>
            <p:grpSpPr>
              <a:xfrm>
                <a:off x="5590706" y="4245348"/>
                <a:ext cx="33497" cy="32270"/>
                <a:chOff x="5590706" y="4245348"/>
                <a:chExt cx="33497" cy="32270"/>
              </a:xfrm>
            </p:grpSpPr>
            <p:sp>
              <p:nvSpPr>
                <p:cNvPr id="14322" name="Google Shape;14322;p122"/>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22"/>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4" name="Google Shape;14324;p122"/>
              <p:cNvGrpSpPr/>
              <p:nvPr/>
            </p:nvGrpSpPr>
            <p:grpSpPr>
              <a:xfrm>
                <a:off x="5618681" y="4109677"/>
                <a:ext cx="33112" cy="32357"/>
                <a:chOff x="5618681" y="4109677"/>
                <a:chExt cx="33112" cy="32357"/>
              </a:xfrm>
            </p:grpSpPr>
            <p:sp>
              <p:nvSpPr>
                <p:cNvPr id="14325" name="Google Shape;14325;p122"/>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22"/>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7" name="Google Shape;14327;p122"/>
              <p:cNvGrpSpPr/>
              <p:nvPr/>
            </p:nvGrpSpPr>
            <p:grpSpPr>
              <a:xfrm>
                <a:off x="5479298" y="4128262"/>
                <a:ext cx="31405" cy="26906"/>
                <a:chOff x="5479298" y="4128262"/>
                <a:chExt cx="31405" cy="26906"/>
              </a:xfrm>
            </p:grpSpPr>
            <p:sp>
              <p:nvSpPr>
                <p:cNvPr id="14328" name="Google Shape;14328;p122"/>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22"/>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0" name="Google Shape;14330;p122"/>
              <p:cNvGrpSpPr/>
              <p:nvPr/>
            </p:nvGrpSpPr>
            <p:grpSpPr>
              <a:xfrm>
                <a:off x="5582903" y="4180116"/>
                <a:ext cx="31499" cy="26898"/>
                <a:chOff x="5582903" y="4180116"/>
                <a:chExt cx="31499" cy="26898"/>
              </a:xfrm>
            </p:grpSpPr>
            <p:sp>
              <p:nvSpPr>
                <p:cNvPr id="14331" name="Google Shape;14331;p122"/>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122"/>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33" name="Google Shape;14333;p122"/>
            <p:cNvGrpSpPr/>
            <p:nvPr/>
          </p:nvGrpSpPr>
          <p:grpSpPr>
            <a:xfrm>
              <a:off x="3977681" y="3230323"/>
              <a:ext cx="94584" cy="84085"/>
              <a:chOff x="3977681" y="3230323"/>
              <a:chExt cx="94584" cy="84085"/>
            </a:xfrm>
          </p:grpSpPr>
          <p:grpSp>
            <p:nvGrpSpPr>
              <p:cNvPr id="14334" name="Google Shape;14334;p122"/>
              <p:cNvGrpSpPr/>
              <p:nvPr/>
            </p:nvGrpSpPr>
            <p:grpSpPr>
              <a:xfrm>
                <a:off x="4000135" y="3243041"/>
                <a:ext cx="59570" cy="57186"/>
                <a:chOff x="4000135" y="3243041"/>
                <a:chExt cx="59570" cy="57186"/>
              </a:xfrm>
            </p:grpSpPr>
            <p:sp>
              <p:nvSpPr>
                <p:cNvPr id="14335" name="Google Shape;14335;p122"/>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22"/>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22"/>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8" name="Google Shape;14338;p122"/>
              <p:cNvGrpSpPr/>
              <p:nvPr/>
            </p:nvGrpSpPr>
            <p:grpSpPr>
              <a:xfrm>
                <a:off x="3977681" y="3245872"/>
                <a:ext cx="37783" cy="32380"/>
                <a:chOff x="3977681" y="3245872"/>
                <a:chExt cx="37783" cy="32380"/>
              </a:xfrm>
            </p:grpSpPr>
            <p:sp>
              <p:nvSpPr>
                <p:cNvPr id="14339" name="Google Shape;14339;p122"/>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22"/>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1" name="Google Shape;14341;p122"/>
              <p:cNvGrpSpPr/>
              <p:nvPr/>
            </p:nvGrpSpPr>
            <p:grpSpPr>
              <a:xfrm>
                <a:off x="4040860" y="3262672"/>
                <a:ext cx="31405" cy="27001"/>
                <a:chOff x="4040860" y="3262672"/>
                <a:chExt cx="31405" cy="27001"/>
              </a:xfrm>
            </p:grpSpPr>
            <p:sp>
              <p:nvSpPr>
                <p:cNvPr id="14342" name="Google Shape;14342;p122"/>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122"/>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4" name="Google Shape;14344;p122"/>
              <p:cNvGrpSpPr/>
              <p:nvPr/>
            </p:nvGrpSpPr>
            <p:grpSpPr>
              <a:xfrm>
                <a:off x="4021072" y="3230323"/>
                <a:ext cx="31397" cy="26906"/>
                <a:chOff x="4021072" y="3230323"/>
                <a:chExt cx="31397" cy="26906"/>
              </a:xfrm>
            </p:grpSpPr>
            <p:sp>
              <p:nvSpPr>
                <p:cNvPr id="14345" name="Google Shape;14345;p122"/>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22"/>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7" name="Google Shape;14347;p122"/>
              <p:cNvGrpSpPr/>
              <p:nvPr/>
            </p:nvGrpSpPr>
            <p:grpSpPr>
              <a:xfrm>
                <a:off x="4001472" y="3287462"/>
                <a:ext cx="31499" cy="26945"/>
                <a:chOff x="4001472" y="3287462"/>
                <a:chExt cx="31499" cy="26945"/>
              </a:xfrm>
            </p:grpSpPr>
            <p:sp>
              <p:nvSpPr>
                <p:cNvPr id="14348" name="Google Shape;14348;p122"/>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22"/>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50" name="Google Shape;14350;p122"/>
            <p:cNvGrpSpPr/>
            <p:nvPr/>
          </p:nvGrpSpPr>
          <p:grpSpPr>
            <a:xfrm>
              <a:off x="4084715" y="3258865"/>
              <a:ext cx="184961" cy="137268"/>
              <a:chOff x="4084715" y="3258865"/>
              <a:chExt cx="184961" cy="137268"/>
            </a:xfrm>
          </p:grpSpPr>
          <p:grpSp>
            <p:nvGrpSpPr>
              <p:cNvPr id="14351" name="Google Shape;14351;p122"/>
              <p:cNvGrpSpPr/>
              <p:nvPr/>
            </p:nvGrpSpPr>
            <p:grpSpPr>
              <a:xfrm>
                <a:off x="4107453" y="3271583"/>
                <a:ext cx="153470" cy="110275"/>
                <a:chOff x="4107453" y="3271583"/>
                <a:chExt cx="153470" cy="110275"/>
              </a:xfrm>
            </p:grpSpPr>
            <p:sp>
              <p:nvSpPr>
                <p:cNvPr id="14352" name="Google Shape;14352;p122"/>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22"/>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122"/>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122"/>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6" name="Google Shape;14356;p122"/>
              <p:cNvGrpSpPr/>
              <p:nvPr/>
            </p:nvGrpSpPr>
            <p:grpSpPr>
              <a:xfrm>
                <a:off x="4136947" y="3258865"/>
                <a:ext cx="31499" cy="27001"/>
                <a:chOff x="4136947" y="3258865"/>
                <a:chExt cx="31499" cy="27001"/>
              </a:xfrm>
            </p:grpSpPr>
            <p:sp>
              <p:nvSpPr>
                <p:cNvPr id="14357" name="Google Shape;14357;p122"/>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22"/>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9" name="Google Shape;14359;p122"/>
              <p:cNvGrpSpPr/>
              <p:nvPr/>
            </p:nvGrpSpPr>
            <p:grpSpPr>
              <a:xfrm>
                <a:off x="4084715" y="3266478"/>
                <a:ext cx="31468" cy="26898"/>
                <a:chOff x="4084715" y="3266478"/>
                <a:chExt cx="31468" cy="26898"/>
              </a:xfrm>
            </p:grpSpPr>
            <p:sp>
              <p:nvSpPr>
                <p:cNvPr id="14360" name="Google Shape;14360;p122"/>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22"/>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2" name="Google Shape;14362;p122"/>
              <p:cNvGrpSpPr/>
              <p:nvPr/>
            </p:nvGrpSpPr>
            <p:grpSpPr>
              <a:xfrm>
                <a:off x="4159213" y="3279849"/>
                <a:ext cx="31405" cy="26945"/>
                <a:chOff x="4159213" y="3279849"/>
                <a:chExt cx="31405" cy="26945"/>
              </a:xfrm>
            </p:grpSpPr>
            <p:sp>
              <p:nvSpPr>
                <p:cNvPr id="14363" name="Google Shape;14363;p122"/>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22"/>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5" name="Google Shape;14365;p122"/>
              <p:cNvGrpSpPr/>
              <p:nvPr/>
            </p:nvGrpSpPr>
            <p:grpSpPr>
              <a:xfrm>
                <a:off x="4201550" y="3266502"/>
                <a:ext cx="31405" cy="26883"/>
                <a:chOff x="4201550" y="3266502"/>
                <a:chExt cx="31405" cy="26883"/>
              </a:xfrm>
            </p:grpSpPr>
            <p:sp>
              <p:nvSpPr>
                <p:cNvPr id="14366" name="Google Shape;14366;p122"/>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22"/>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8" name="Google Shape;14368;p122"/>
              <p:cNvGrpSpPr/>
              <p:nvPr/>
            </p:nvGrpSpPr>
            <p:grpSpPr>
              <a:xfrm>
                <a:off x="4201550" y="3338278"/>
                <a:ext cx="31405" cy="26930"/>
                <a:chOff x="4201550" y="3338278"/>
                <a:chExt cx="31405" cy="26930"/>
              </a:xfrm>
            </p:grpSpPr>
            <p:sp>
              <p:nvSpPr>
                <p:cNvPr id="14369" name="Google Shape;14369;p122"/>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122"/>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1" name="Google Shape;14371;p122"/>
              <p:cNvGrpSpPr/>
              <p:nvPr/>
            </p:nvGrpSpPr>
            <p:grpSpPr>
              <a:xfrm>
                <a:off x="4238272" y="3369132"/>
                <a:ext cx="31405" cy="27001"/>
                <a:chOff x="4238272" y="3369132"/>
                <a:chExt cx="31405" cy="27001"/>
              </a:xfrm>
            </p:grpSpPr>
            <p:sp>
              <p:nvSpPr>
                <p:cNvPr id="14372" name="Google Shape;14372;p122"/>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122"/>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74" name="Google Shape;14374;p122"/>
            <p:cNvGrpSpPr/>
            <p:nvPr/>
          </p:nvGrpSpPr>
          <p:grpSpPr>
            <a:xfrm>
              <a:off x="4068639" y="3200169"/>
              <a:ext cx="77643" cy="37272"/>
              <a:chOff x="4068639" y="3200169"/>
              <a:chExt cx="77643" cy="37272"/>
            </a:xfrm>
          </p:grpSpPr>
          <p:sp>
            <p:nvSpPr>
              <p:cNvPr id="14375" name="Google Shape;14375;p122"/>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76" name="Google Shape;14376;p122"/>
              <p:cNvGrpSpPr/>
              <p:nvPr/>
            </p:nvGrpSpPr>
            <p:grpSpPr>
              <a:xfrm>
                <a:off x="4114878" y="3200169"/>
                <a:ext cx="31405" cy="26993"/>
                <a:chOff x="4114878" y="3200169"/>
                <a:chExt cx="31405" cy="26993"/>
              </a:xfrm>
            </p:grpSpPr>
            <p:sp>
              <p:nvSpPr>
                <p:cNvPr id="14377" name="Google Shape;14377;p122"/>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22"/>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9" name="Google Shape;14379;p122"/>
              <p:cNvGrpSpPr/>
              <p:nvPr/>
            </p:nvGrpSpPr>
            <p:grpSpPr>
              <a:xfrm>
                <a:off x="4068639" y="3210535"/>
                <a:ext cx="31499" cy="26906"/>
                <a:chOff x="4068639" y="3210535"/>
                <a:chExt cx="31499" cy="26906"/>
              </a:xfrm>
            </p:grpSpPr>
            <p:sp>
              <p:nvSpPr>
                <p:cNvPr id="14380" name="Google Shape;14380;p122"/>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22"/>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82" name="Google Shape;14382;p122"/>
            <p:cNvGrpSpPr/>
            <p:nvPr/>
          </p:nvGrpSpPr>
          <p:grpSpPr>
            <a:xfrm>
              <a:off x="3869702" y="3066935"/>
              <a:ext cx="382664" cy="190294"/>
              <a:chOff x="3869702" y="3066935"/>
              <a:chExt cx="382664" cy="190294"/>
            </a:xfrm>
          </p:grpSpPr>
          <p:grpSp>
            <p:nvGrpSpPr>
              <p:cNvPr id="14383" name="Google Shape;14383;p122"/>
              <p:cNvGrpSpPr/>
              <p:nvPr/>
            </p:nvGrpSpPr>
            <p:grpSpPr>
              <a:xfrm>
                <a:off x="3888633" y="3082351"/>
                <a:ext cx="351172" cy="160698"/>
                <a:chOff x="3888633" y="3082351"/>
                <a:chExt cx="351172" cy="160698"/>
              </a:xfrm>
            </p:grpSpPr>
            <p:sp>
              <p:nvSpPr>
                <p:cNvPr id="14384" name="Google Shape;14384;p122"/>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22"/>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22"/>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22"/>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122"/>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122"/>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0" name="Google Shape;14390;p122"/>
              <p:cNvGrpSpPr/>
              <p:nvPr/>
            </p:nvGrpSpPr>
            <p:grpSpPr>
              <a:xfrm>
                <a:off x="4143703" y="3066935"/>
                <a:ext cx="37783" cy="32357"/>
                <a:chOff x="4143703" y="3066935"/>
                <a:chExt cx="37783" cy="32357"/>
              </a:xfrm>
            </p:grpSpPr>
            <p:sp>
              <p:nvSpPr>
                <p:cNvPr id="14391" name="Google Shape;14391;p122"/>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22"/>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122"/>
              <p:cNvGrpSpPr/>
              <p:nvPr/>
            </p:nvGrpSpPr>
            <p:grpSpPr>
              <a:xfrm>
                <a:off x="4044565" y="3103563"/>
                <a:ext cx="37783" cy="32451"/>
                <a:chOff x="4044565" y="3103563"/>
                <a:chExt cx="37783" cy="32451"/>
              </a:xfrm>
            </p:grpSpPr>
            <p:sp>
              <p:nvSpPr>
                <p:cNvPr id="14394" name="Google Shape;14394;p122"/>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122"/>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6" name="Google Shape;14396;p122"/>
              <p:cNvGrpSpPr/>
              <p:nvPr/>
            </p:nvGrpSpPr>
            <p:grpSpPr>
              <a:xfrm>
                <a:off x="4017454" y="3188237"/>
                <a:ext cx="37776" cy="32357"/>
                <a:chOff x="4017454" y="3188237"/>
                <a:chExt cx="37776" cy="32357"/>
              </a:xfrm>
            </p:grpSpPr>
            <p:sp>
              <p:nvSpPr>
                <p:cNvPr id="14397" name="Google Shape;14397;p122"/>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22"/>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9" name="Google Shape;14399;p122"/>
              <p:cNvGrpSpPr/>
              <p:nvPr/>
            </p:nvGrpSpPr>
            <p:grpSpPr>
              <a:xfrm>
                <a:off x="3921548" y="3157509"/>
                <a:ext cx="37783" cy="32357"/>
                <a:chOff x="3921548" y="3157509"/>
                <a:chExt cx="37783" cy="32357"/>
              </a:xfrm>
            </p:grpSpPr>
            <p:sp>
              <p:nvSpPr>
                <p:cNvPr id="14400" name="Google Shape;14400;p122"/>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22"/>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2" name="Google Shape;14402;p122"/>
              <p:cNvGrpSpPr/>
              <p:nvPr/>
            </p:nvGrpSpPr>
            <p:grpSpPr>
              <a:xfrm>
                <a:off x="3939056" y="3211620"/>
                <a:ext cx="37783" cy="32380"/>
                <a:chOff x="3939056" y="3211620"/>
                <a:chExt cx="37783" cy="32380"/>
              </a:xfrm>
            </p:grpSpPr>
            <p:sp>
              <p:nvSpPr>
                <p:cNvPr id="14403" name="Google Shape;14403;p122"/>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22"/>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5" name="Google Shape;14405;p122"/>
              <p:cNvGrpSpPr/>
              <p:nvPr/>
            </p:nvGrpSpPr>
            <p:grpSpPr>
              <a:xfrm>
                <a:off x="4176240" y="3136965"/>
                <a:ext cx="31405" cy="26930"/>
                <a:chOff x="4176240" y="3136965"/>
                <a:chExt cx="31405" cy="26930"/>
              </a:xfrm>
            </p:grpSpPr>
            <p:sp>
              <p:nvSpPr>
                <p:cNvPr id="14406" name="Google Shape;14406;p122"/>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22"/>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8" name="Google Shape;14408;p122"/>
              <p:cNvGrpSpPr/>
              <p:nvPr/>
            </p:nvGrpSpPr>
            <p:grpSpPr>
              <a:xfrm>
                <a:off x="4133148" y="3152593"/>
                <a:ext cx="31499" cy="27001"/>
                <a:chOff x="4133148" y="3152593"/>
                <a:chExt cx="31499" cy="27001"/>
              </a:xfrm>
            </p:grpSpPr>
            <p:sp>
              <p:nvSpPr>
                <p:cNvPr id="14409" name="Google Shape;14409;p122"/>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122"/>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1" name="Google Shape;14411;p122"/>
              <p:cNvGrpSpPr/>
              <p:nvPr/>
            </p:nvGrpSpPr>
            <p:grpSpPr>
              <a:xfrm>
                <a:off x="4220866" y="3073534"/>
                <a:ext cx="31499" cy="26898"/>
                <a:chOff x="4220866" y="3073534"/>
                <a:chExt cx="31499" cy="26898"/>
              </a:xfrm>
            </p:grpSpPr>
            <p:sp>
              <p:nvSpPr>
                <p:cNvPr id="14412" name="Google Shape;14412;p122"/>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122"/>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4" name="Google Shape;14414;p122"/>
              <p:cNvGrpSpPr/>
              <p:nvPr/>
            </p:nvGrpSpPr>
            <p:grpSpPr>
              <a:xfrm>
                <a:off x="3869702" y="3230323"/>
                <a:ext cx="31499" cy="26906"/>
                <a:chOff x="3869702" y="3230323"/>
                <a:chExt cx="31499" cy="26906"/>
              </a:xfrm>
            </p:grpSpPr>
            <p:sp>
              <p:nvSpPr>
                <p:cNvPr id="14415" name="Google Shape;14415;p122"/>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22"/>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17" name="Google Shape;14417;p122"/>
            <p:cNvGrpSpPr/>
            <p:nvPr/>
          </p:nvGrpSpPr>
          <p:grpSpPr>
            <a:xfrm>
              <a:off x="4271383" y="3065882"/>
              <a:ext cx="304556" cy="341663"/>
              <a:chOff x="4271383" y="3065882"/>
              <a:chExt cx="304556" cy="341663"/>
            </a:xfrm>
          </p:grpSpPr>
          <p:grpSp>
            <p:nvGrpSpPr>
              <p:cNvPr id="14418" name="Google Shape;14418;p122"/>
              <p:cNvGrpSpPr/>
              <p:nvPr/>
            </p:nvGrpSpPr>
            <p:grpSpPr>
              <a:xfrm>
                <a:off x="4293838" y="3078639"/>
                <a:ext cx="269353" cy="311973"/>
                <a:chOff x="4293838" y="3078639"/>
                <a:chExt cx="269353" cy="311973"/>
              </a:xfrm>
            </p:grpSpPr>
            <p:sp>
              <p:nvSpPr>
                <p:cNvPr id="14419" name="Google Shape;14419;p122"/>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22"/>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22"/>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22"/>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22"/>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22"/>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22"/>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22"/>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22"/>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122"/>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122"/>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22"/>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22"/>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22"/>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22"/>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22"/>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22"/>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6" name="Google Shape;14436;p122"/>
              <p:cNvGrpSpPr/>
              <p:nvPr/>
            </p:nvGrpSpPr>
            <p:grpSpPr>
              <a:xfrm>
                <a:off x="4538164" y="3342061"/>
                <a:ext cx="37776" cy="32380"/>
                <a:chOff x="4538164" y="3342061"/>
                <a:chExt cx="37776" cy="32380"/>
              </a:xfrm>
            </p:grpSpPr>
            <p:sp>
              <p:nvSpPr>
                <p:cNvPr id="14437" name="Google Shape;14437;p122"/>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22"/>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9" name="Google Shape;14439;p122"/>
              <p:cNvGrpSpPr/>
              <p:nvPr/>
            </p:nvGrpSpPr>
            <p:grpSpPr>
              <a:xfrm>
                <a:off x="4271383" y="3194742"/>
                <a:ext cx="37783" cy="32420"/>
                <a:chOff x="4271383" y="3194742"/>
                <a:chExt cx="37783" cy="32420"/>
              </a:xfrm>
            </p:grpSpPr>
            <p:sp>
              <p:nvSpPr>
                <p:cNvPr id="14440" name="Google Shape;14440;p122"/>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22"/>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2" name="Google Shape;14442;p122"/>
              <p:cNvGrpSpPr/>
              <p:nvPr/>
            </p:nvGrpSpPr>
            <p:grpSpPr>
              <a:xfrm>
                <a:off x="4284416" y="3084058"/>
                <a:ext cx="37783" cy="32357"/>
                <a:chOff x="4284416" y="3084058"/>
                <a:chExt cx="37783" cy="32357"/>
              </a:xfrm>
            </p:grpSpPr>
            <p:sp>
              <p:nvSpPr>
                <p:cNvPr id="14443" name="Google Shape;14443;p122"/>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122"/>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5" name="Google Shape;14445;p122"/>
              <p:cNvGrpSpPr/>
              <p:nvPr/>
            </p:nvGrpSpPr>
            <p:grpSpPr>
              <a:xfrm>
                <a:off x="4478697" y="3297561"/>
                <a:ext cx="37776" cy="32451"/>
                <a:chOff x="4478697" y="3297561"/>
                <a:chExt cx="37776" cy="32451"/>
              </a:xfrm>
            </p:grpSpPr>
            <p:sp>
              <p:nvSpPr>
                <p:cNvPr id="14446" name="Google Shape;14446;p122"/>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122"/>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8" name="Google Shape;14448;p122"/>
              <p:cNvGrpSpPr/>
              <p:nvPr/>
            </p:nvGrpSpPr>
            <p:grpSpPr>
              <a:xfrm>
                <a:off x="4411813" y="3331711"/>
                <a:ext cx="37776" cy="32451"/>
                <a:chOff x="4411813" y="3331711"/>
                <a:chExt cx="37776" cy="32451"/>
              </a:xfrm>
            </p:grpSpPr>
            <p:sp>
              <p:nvSpPr>
                <p:cNvPr id="14449" name="Google Shape;14449;p122"/>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22"/>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1" name="Google Shape;14451;p122"/>
              <p:cNvGrpSpPr/>
              <p:nvPr/>
            </p:nvGrpSpPr>
            <p:grpSpPr>
              <a:xfrm>
                <a:off x="4337984" y="3375188"/>
                <a:ext cx="37776" cy="32357"/>
                <a:chOff x="4337984" y="3375188"/>
                <a:chExt cx="37776" cy="32357"/>
              </a:xfrm>
            </p:grpSpPr>
            <p:sp>
              <p:nvSpPr>
                <p:cNvPr id="14452" name="Google Shape;14452;p122"/>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22"/>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4" name="Google Shape;14454;p122"/>
              <p:cNvGrpSpPr/>
              <p:nvPr/>
            </p:nvGrpSpPr>
            <p:grpSpPr>
              <a:xfrm>
                <a:off x="4494867" y="3090530"/>
                <a:ext cx="37878" cy="32451"/>
                <a:chOff x="4494867" y="3090530"/>
                <a:chExt cx="37878" cy="32451"/>
              </a:xfrm>
            </p:grpSpPr>
            <p:sp>
              <p:nvSpPr>
                <p:cNvPr id="14455" name="Google Shape;14455;p122"/>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22"/>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7" name="Google Shape;14457;p122"/>
              <p:cNvGrpSpPr/>
              <p:nvPr/>
            </p:nvGrpSpPr>
            <p:grpSpPr>
              <a:xfrm>
                <a:off x="4525124" y="3207774"/>
                <a:ext cx="37783" cy="32420"/>
                <a:chOff x="4525124" y="3207774"/>
                <a:chExt cx="37783" cy="32420"/>
              </a:xfrm>
            </p:grpSpPr>
            <p:sp>
              <p:nvSpPr>
                <p:cNvPr id="14458" name="Google Shape;14458;p122"/>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22"/>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0" name="Google Shape;14460;p122"/>
              <p:cNvGrpSpPr/>
              <p:nvPr/>
            </p:nvGrpSpPr>
            <p:grpSpPr>
              <a:xfrm>
                <a:off x="4440544" y="3176479"/>
                <a:ext cx="31499" cy="26898"/>
                <a:chOff x="4440544" y="3176479"/>
                <a:chExt cx="31499" cy="26898"/>
              </a:xfrm>
            </p:grpSpPr>
            <p:sp>
              <p:nvSpPr>
                <p:cNvPr id="14461" name="Google Shape;14461;p122"/>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22"/>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3" name="Google Shape;14463;p122"/>
              <p:cNvGrpSpPr/>
              <p:nvPr/>
            </p:nvGrpSpPr>
            <p:grpSpPr>
              <a:xfrm>
                <a:off x="4350545" y="3156400"/>
                <a:ext cx="31405" cy="27001"/>
                <a:chOff x="4350545" y="3156400"/>
                <a:chExt cx="31405" cy="27001"/>
              </a:xfrm>
            </p:grpSpPr>
            <p:sp>
              <p:nvSpPr>
                <p:cNvPr id="14464" name="Google Shape;14464;p122"/>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122"/>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6" name="Google Shape;14466;p122"/>
              <p:cNvGrpSpPr/>
              <p:nvPr/>
            </p:nvGrpSpPr>
            <p:grpSpPr>
              <a:xfrm>
                <a:off x="4376703" y="3255058"/>
                <a:ext cx="31405" cy="27001"/>
                <a:chOff x="4376703" y="3255058"/>
                <a:chExt cx="31405" cy="27001"/>
              </a:xfrm>
            </p:grpSpPr>
            <p:sp>
              <p:nvSpPr>
                <p:cNvPr id="14467" name="Google Shape;14467;p122"/>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22"/>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9" name="Google Shape;14469;p122"/>
              <p:cNvGrpSpPr/>
              <p:nvPr/>
            </p:nvGrpSpPr>
            <p:grpSpPr>
              <a:xfrm>
                <a:off x="4331322" y="3283656"/>
                <a:ext cx="31405" cy="26945"/>
                <a:chOff x="4331322" y="3283656"/>
                <a:chExt cx="31405" cy="26945"/>
              </a:xfrm>
            </p:grpSpPr>
            <p:sp>
              <p:nvSpPr>
                <p:cNvPr id="14470" name="Google Shape;14470;p122"/>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22"/>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2" name="Google Shape;14472;p122"/>
              <p:cNvGrpSpPr/>
              <p:nvPr/>
            </p:nvGrpSpPr>
            <p:grpSpPr>
              <a:xfrm>
                <a:off x="4380510" y="3065882"/>
                <a:ext cx="31405" cy="26938"/>
                <a:chOff x="4380510" y="3065882"/>
                <a:chExt cx="31405" cy="26938"/>
              </a:xfrm>
            </p:grpSpPr>
            <p:sp>
              <p:nvSpPr>
                <p:cNvPr id="14473" name="Google Shape;14473;p122"/>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22"/>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75" name="Google Shape;14475;p122"/>
            <p:cNvGrpSpPr/>
            <p:nvPr/>
          </p:nvGrpSpPr>
          <p:grpSpPr>
            <a:xfrm>
              <a:off x="4558998" y="3188237"/>
              <a:ext cx="1280131" cy="1052746"/>
              <a:chOff x="4558998" y="3188237"/>
              <a:chExt cx="1280131" cy="1052746"/>
            </a:xfrm>
          </p:grpSpPr>
          <p:sp>
            <p:nvSpPr>
              <p:cNvPr id="14476" name="Google Shape;14476;p122"/>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7" name="Google Shape;14477;p122"/>
              <p:cNvGrpSpPr/>
              <p:nvPr/>
            </p:nvGrpSpPr>
            <p:grpSpPr>
              <a:xfrm>
                <a:off x="4579164" y="3203653"/>
                <a:ext cx="1244833" cy="1020397"/>
                <a:chOff x="4579164" y="3203653"/>
                <a:chExt cx="1244833" cy="1020397"/>
              </a:xfrm>
            </p:grpSpPr>
            <p:sp>
              <p:nvSpPr>
                <p:cNvPr id="14478" name="Google Shape;14478;p122"/>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22"/>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0" name="Google Shape;14480;p122"/>
                <p:cNvGrpSpPr/>
                <p:nvPr/>
              </p:nvGrpSpPr>
              <p:grpSpPr>
                <a:xfrm>
                  <a:off x="4579164" y="3203653"/>
                  <a:ext cx="1244833" cy="1020397"/>
                  <a:chOff x="4579164" y="3203653"/>
                  <a:chExt cx="1244833" cy="1020397"/>
                </a:xfrm>
              </p:grpSpPr>
              <p:sp>
                <p:nvSpPr>
                  <p:cNvPr id="14481" name="Google Shape;14481;p122"/>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22"/>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3" name="Google Shape;14483;p122"/>
                  <p:cNvGrpSpPr/>
                  <p:nvPr/>
                </p:nvGrpSpPr>
                <p:grpSpPr>
                  <a:xfrm>
                    <a:off x="4579164" y="3203653"/>
                    <a:ext cx="1244833" cy="1020397"/>
                    <a:chOff x="4579164" y="3203653"/>
                    <a:chExt cx="1244833" cy="1020397"/>
                  </a:xfrm>
                </p:grpSpPr>
                <p:sp>
                  <p:nvSpPr>
                    <p:cNvPr id="14484" name="Google Shape;14484;p122"/>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22"/>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22"/>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22"/>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22"/>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22"/>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22"/>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22"/>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92" name="Google Shape;14492;p122"/>
                    <p:cNvGrpSpPr/>
                    <p:nvPr/>
                  </p:nvGrpSpPr>
                  <p:grpSpPr>
                    <a:xfrm>
                      <a:off x="4579164" y="3203653"/>
                      <a:ext cx="1244833" cy="1020397"/>
                      <a:chOff x="4579164" y="3203653"/>
                      <a:chExt cx="1244833" cy="1020397"/>
                    </a:xfrm>
                  </p:grpSpPr>
                  <p:sp>
                    <p:nvSpPr>
                      <p:cNvPr id="14493" name="Google Shape;14493;p122"/>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22"/>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22"/>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22"/>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122"/>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22"/>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22"/>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22"/>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122"/>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122"/>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22"/>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22"/>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22"/>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22"/>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07" name="Google Shape;14507;p122"/>
                      <p:cNvGrpSpPr/>
                      <p:nvPr/>
                    </p:nvGrpSpPr>
                    <p:grpSpPr>
                      <a:xfrm>
                        <a:off x="4579164" y="3203653"/>
                        <a:ext cx="1244833" cy="1020397"/>
                        <a:chOff x="4579164" y="3203653"/>
                        <a:chExt cx="1244833" cy="1020397"/>
                      </a:xfrm>
                    </p:grpSpPr>
                    <p:sp>
                      <p:nvSpPr>
                        <p:cNvPr id="14508" name="Google Shape;14508;p122"/>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22"/>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122"/>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22"/>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22"/>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22"/>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22"/>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22"/>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22"/>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22"/>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122"/>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22"/>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22"/>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22"/>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22"/>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22"/>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122"/>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22"/>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22"/>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22"/>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22"/>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22"/>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22"/>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22"/>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32" name="Google Shape;14532;p122"/>
                        <p:cNvGrpSpPr/>
                        <p:nvPr/>
                      </p:nvGrpSpPr>
                      <p:grpSpPr>
                        <a:xfrm>
                          <a:off x="4579164" y="3203653"/>
                          <a:ext cx="1244833" cy="1020397"/>
                          <a:chOff x="4579164" y="3203653"/>
                          <a:chExt cx="1244833" cy="1020397"/>
                        </a:xfrm>
                      </p:grpSpPr>
                      <p:sp>
                        <p:nvSpPr>
                          <p:cNvPr id="14533" name="Google Shape;14533;p122"/>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34" name="Google Shape;14534;p122"/>
                          <p:cNvGrpSpPr/>
                          <p:nvPr/>
                        </p:nvGrpSpPr>
                        <p:grpSpPr>
                          <a:xfrm>
                            <a:off x="4579164" y="3203653"/>
                            <a:ext cx="1244833" cy="1020397"/>
                            <a:chOff x="4579164" y="3203653"/>
                            <a:chExt cx="1244833" cy="1020397"/>
                          </a:xfrm>
                        </p:grpSpPr>
                        <p:sp>
                          <p:nvSpPr>
                            <p:cNvPr id="14535" name="Google Shape;14535;p122"/>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122"/>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22"/>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22"/>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22"/>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122"/>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22"/>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2" name="Google Shape;14542;p122"/>
                            <p:cNvGrpSpPr/>
                            <p:nvPr/>
                          </p:nvGrpSpPr>
                          <p:grpSpPr>
                            <a:xfrm>
                              <a:off x="4579164" y="3203653"/>
                              <a:ext cx="1244833" cy="1020397"/>
                              <a:chOff x="4579164" y="3203653"/>
                              <a:chExt cx="1244833" cy="1020397"/>
                            </a:xfrm>
                          </p:grpSpPr>
                          <p:sp>
                            <p:nvSpPr>
                              <p:cNvPr id="14543" name="Google Shape;14543;p122"/>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22"/>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22"/>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22"/>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22"/>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22"/>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22"/>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22"/>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22"/>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22"/>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22"/>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22"/>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22"/>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6" name="Google Shape;14556;p122"/>
                              <p:cNvGrpSpPr/>
                              <p:nvPr/>
                            </p:nvGrpSpPr>
                            <p:grpSpPr>
                              <a:xfrm>
                                <a:off x="4579164" y="3203653"/>
                                <a:ext cx="1244833" cy="1020397"/>
                                <a:chOff x="4579164" y="3203653"/>
                                <a:chExt cx="1244833" cy="1020397"/>
                              </a:xfrm>
                            </p:grpSpPr>
                            <p:sp>
                              <p:nvSpPr>
                                <p:cNvPr id="14557" name="Google Shape;14557;p122"/>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22"/>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22"/>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22"/>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22"/>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22"/>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22"/>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64" name="Google Shape;14564;p122"/>
                                <p:cNvGrpSpPr/>
                                <p:nvPr/>
                              </p:nvGrpSpPr>
                              <p:grpSpPr>
                                <a:xfrm>
                                  <a:off x="4579164" y="3203653"/>
                                  <a:ext cx="1244833" cy="1020397"/>
                                  <a:chOff x="4579164" y="3203653"/>
                                  <a:chExt cx="1244833" cy="1020397"/>
                                </a:xfrm>
                              </p:grpSpPr>
                              <p:sp>
                                <p:nvSpPr>
                                  <p:cNvPr id="14565" name="Google Shape;14565;p122"/>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22"/>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22"/>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22"/>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22"/>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70" name="Google Shape;14570;p122"/>
                                  <p:cNvGrpSpPr/>
                                  <p:nvPr/>
                                </p:nvGrpSpPr>
                                <p:grpSpPr>
                                  <a:xfrm>
                                    <a:off x="4579164" y="3203653"/>
                                    <a:ext cx="1244833" cy="1020397"/>
                                    <a:chOff x="4579164" y="3203653"/>
                                    <a:chExt cx="1244833" cy="1020397"/>
                                  </a:xfrm>
                                </p:grpSpPr>
                                <p:sp>
                                  <p:nvSpPr>
                                    <p:cNvPr id="14571" name="Google Shape;14571;p122"/>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22"/>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22"/>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122"/>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4575" name="Google Shape;14575;p122"/>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22"/>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22"/>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578" name="Google Shape;14578;p122"/>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4579" name="Google Shape;14579;p122"/>
              <p:cNvGrpSpPr/>
              <p:nvPr/>
            </p:nvGrpSpPr>
            <p:grpSpPr>
              <a:xfrm>
                <a:off x="4595437" y="3598775"/>
                <a:ext cx="37776" cy="32451"/>
                <a:chOff x="4595437" y="3598775"/>
                <a:chExt cx="37776" cy="32451"/>
              </a:xfrm>
            </p:grpSpPr>
            <p:sp>
              <p:nvSpPr>
                <p:cNvPr id="14580" name="Google Shape;14580;p122"/>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22"/>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2" name="Google Shape;14582;p122"/>
              <p:cNvGrpSpPr/>
              <p:nvPr/>
            </p:nvGrpSpPr>
            <p:grpSpPr>
              <a:xfrm>
                <a:off x="4641864" y="3524443"/>
                <a:ext cx="37776" cy="32380"/>
                <a:chOff x="4641864" y="3524443"/>
                <a:chExt cx="37776" cy="32380"/>
              </a:xfrm>
            </p:grpSpPr>
            <p:sp>
              <p:nvSpPr>
                <p:cNvPr id="14583" name="Google Shape;14583;p122"/>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22"/>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5" name="Google Shape;14585;p122"/>
              <p:cNvGrpSpPr/>
              <p:nvPr/>
            </p:nvGrpSpPr>
            <p:grpSpPr>
              <a:xfrm>
                <a:off x="4648431" y="3893901"/>
                <a:ext cx="37776" cy="32357"/>
                <a:chOff x="4648431" y="3893901"/>
                <a:chExt cx="37776" cy="32357"/>
              </a:xfrm>
            </p:grpSpPr>
            <p:sp>
              <p:nvSpPr>
                <p:cNvPr id="14586" name="Google Shape;14586;p122"/>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122"/>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8" name="Google Shape;14588;p122"/>
              <p:cNvGrpSpPr/>
              <p:nvPr/>
            </p:nvGrpSpPr>
            <p:grpSpPr>
              <a:xfrm>
                <a:off x="4567752" y="3722908"/>
                <a:ext cx="37870" cy="32380"/>
                <a:chOff x="4567752" y="3722908"/>
                <a:chExt cx="37870" cy="32380"/>
              </a:xfrm>
            </p:grpSpPr>
            <p:sp>
              <p:nvSpPr>
                <p:cNvPr id="14589" name="Google Shape;14589;p122"/>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22"/>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1" name="Google Shape;14591;p122"/>
              <p:cNvGrpSpPr/>
              <p:nvPr/>
            </p:nvGrpSpPr>
            <p:grpSpPr>
              <a:xfrm>
                <a:off x="4617506" y="3652052"/>
                <a:ext cx="37783" cy="32357"/>
                <a:chOff x="4617506" y="3652052"/>
                <a:chExt cx="37783" cy="32357"/>
              </a:xfrm>
            </p:grpSpPr>
            <p:sp>
              <p:nvSpPr>
                <p:cNvPr id="14592" name="Google Shape;14592;p122"/>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22"/>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4" name="Google Shape;14594;p122"/>
              <p:cNvGrpSpPr/>
              <p:nvPr/>
            </p:nvGrpSpPr>
            <p:grpSpPr>
              <a:xfrm>
                <a:off x="4739005" y="3554149"/>
                <a:ext cx="37870" cy="32357"/>
                <a:chOff x="4739005" y="3554149"/>
                <a:chExt cx="37870" cy="32357"/>
              </a:xfrm>
            </p:grpSpPr>
            <p:sp>
              <p:nvSpPr>
                <p:cNvPr id="14595" name="Google Shape;14595;p122"/>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122"/>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7" name="Google Shape;14597;p122"/>
              <p:cNvGrpSpPr/>
              <p:nvPr/>
            </p:nvGrpSpPr>
            <p:grpSpPr>
              <a:xfrm>
                <a:off x="4806557" y="3630258"/>
                <a:ext cx="37776" cy="32364"/>
                <a:chOff x="4806557" y="3630258"/>
                <a:chExt cx="37776" cy="32364"/>
              </a:xfrm>
            </p:grpSpPr>
            <p:sp>
              <p:nvSpPr>
                <p:cNvPr id="14598" name="Google Shape;14598;p122"/>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22"/>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0" name="Google Shape;14600;p122"/>
              <p:cNvGrpSpPr/>
              <p:nvPr/>
            </p:nvGrpSpPr>
            <p:grpSpPr>
              <a:xfrm>
                <a:off x="4737007" y="4004357"/>
                <a:ext cx="37870" cy="32357"/>
                <a:chOff x="4737007" y="4004357"/>
                <a:chExt cx="37870" cy="32357"/>
              </a:xfrm>
            </p:grpSpPr>
            <p:sp>
              <p:nvSpPr>
                <p:cNvPr id="14601" name="Google Shape;14601;p122"/>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22"/>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3" name="Google Shape;14603;p122"/>
              <p:cNvGrpSpPr/>
              <p:nvPr/>
            </p:nvGrpSpPr>
            <p:grpSpPr>
              <a:xfrm>
                <a:off x="4773634" y="4208627"/>
                <a:ext cx="37776" cy="32357"/>
                <a:chOff x="4773634" y="4208627"/>
                <a:chExt cx="37776" cy="32357"/>
              </a:xfrm>
            </p:grpSpPr>
            <p:sp>
              <p:nvSpPr>
                <p:cNvPr id="14604" name="Google Shape;14604;p122"/>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22"/>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6" name="Google Shape;14606;p122"/>
              <p:cNvGrpSpPr/>
              <p:nvPr/>
            </p:nvGrpSpPr>
            <p:grpSpPr>
              <a:xfrm>
                <a:off x="4888282" y="4074764"/>
                <a:ext cx="37776" cy="32451"/>
                <a:chOff x="4888282" y="4074764"/>
                <a:chExt cx="37776" cy="32451"/>
              </a:xfrm>
            </p:grpSpPr>
            <p:sp>
              <p:nvSpPr>
                <p:cNvPr id="14607" name="Google Shape;14607;p122"/>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22"/>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9" name="Google Shape;14609;p122"/>
              <p:cNvGrpSpPr/>
              <p:nvPr/>
            </p:nvGrpSpPr>
            <p:grpSpPr>
              <a:xfrm>
                <a:off x="4901315" y="3804271"/>
                <a:ext cx="37776" cy="32364"/>
                <a:chOff x="4901315" y="3804271"/>
                <a:chExt cx="37776" cy="32364"/>
              </a:xfrm>
            </p:grpSpPr>
            <p:sp>
              <p:nvSpPr>
                <p:cNvPr id="14610" name="Google Shape;14610;p122"/>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22"/>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2" name="Google Shape;14612;p122"/>
              <p:cNvGrpSpPr/>
              <p:nvPr/>
            </p:nvGrpSpPr>
            <p:grpSpPr>
              <a:xfrm>
                <a:off x="4866394" y="3715035"/>
                <a:ext cx="37846" cy="32357"/>
                <a:chOff x="4866394" y="3715035"/>
                <a:chExt cx="37846" cy="32357"/>
              </a:xfrm>
            </p:grpSpPr>
            <p:sp>
              <p:nvSpPr>
                <p:cNvPr id="14613" name="Google Shape;14613;p122"/>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22"/>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5" name="Google Shape;14615;p122"/>
              <p:cNvGrpSpPr/>
              <p:nvPr/>
            </p:nvGrpSpPr>
            <p:grpSpPr>
              <a:xfrm>
                <a:off x="4979233" y="3839798"/>
                <a:ext cx="37878" cy="32420"/>
                <a:chOff x="4979233" y="3839798"/>
                <a:chExt cx="37878" cy="32420"/>
              </a:xfrm>
            </p:grpSpPr>
            <p:sp>
              <p:nvSpPr>
                <p:cNvPr id="14616" name="Google Shape;14616;p122"/>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122"/>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8" name="Google Shape;14618;p122"/>
              <p:cNvGrpSpPr/>
              <p:nvPr/>
            </p:nvGrpSpPr>
            <p:grpSpPr>
              <a:xfrm>
                <a:off x="4790662" y="3679147"/>
                <a:ext cx="37783" cy="32380"/>
                <a:chOff x="4790662" y="3679147"/>
                <a:chExt cx="37783" cy="32380"/>
              </a:xfrm>
            </p:grpSpPr>
            <p:sp>
              <p:nvSpPr>
                <p:cNvPr id="14619" name="Google Shape;14619;p122"/>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22"/>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1" name="Google Shape;14621;p122"/>
              <p:cNvGrpSpPr/>
              <p:nvPr/>
            </p:nvGrpSpPr>
            <p:grpSpPr>
              <a:xfrm>
                <a:off x="4857263" y="3557861"/>
                <a:ext cx="37776" cy="32357"/>
                <a:chOff x="4857263" y="3557861"/>
                <a:chExt cx="37776" cy="32357"/>
              </a:xfrm>
            </p:grpSpPr>
            <p:sp>
              <p:nvSpPr>
                <p:cNvPr id="14622" name="Google Shape;14622;p122"/>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22"/>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4" name="Google Shape;14624;p122"/>
              <p:cNvGrpSpPr/>
              <p:nvPr/>
            </p:nvGrpSpPr>
            <p:grpSpPr>
              <a:xfrm>
                <a:off x="4883902" y="3648033"/>
                <a:ext cx="37783" cy="32380"/>
                <a:chOff x="4883902" y="3648033"/>
                <a:chExt cx="37783" cy="32380"/>
              </a:xfrm>
            </p:grpSpPr>
            <p:sp>
              <p:nvSpPr>
                <p:cNvPr id="14625" name="Google Shape;14625;p122"/>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22"/>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7" name="Google Shape;14627;p122"/>
              <p:cNvGrpSpPr/>
              <p:nvPr/>
            </p:nvGrpSpPr>
            <p:grpSpPr>
              <a:xfrm>
                <a:off x="4907780" y="3347220"/>
                <a:ext cx="37878" cy="32357"/>
                <a:chOff x="4907780" y="3347220"/>
                <a:chExt cx="37878" cy="32357"/>
              </a:xfrm>
            </p:grpSpPr>
            <p:sp>
              <p:nvSpPr>
                <p:cNvPr id="14628" name="Google Shape;14628;p122"/>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122"/>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0" name="Google Shape;14630;p122"/>
              <p:cNvGrpSpPr/>
              <p:nvPr/>
            </p:nvGrpSpPr>
            <p:grpSpPr>
              <a:xfrm>
                <a:off x="5065048" y="3738150"/>
                <a:ext cx="37783" cy="32364"/>
                <a:chOff x="5065048" y="3738150"/>
                <a:chExt cx="37783" cy="32364"/>
              </a:xfrm>
            </p:grpSpPr>
            <p:sp>
              <p:nvSpPr>
                <p:cNvPr id="14631" name="Google Shape;14631;p122"/>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22"/>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3" name="Google Shape;14633;p122"/>
              <p:cNvGrpSpPr/>
              <p:nvPr/>
            </p:nvGrpSpPr>
            <p:grpSpPr>
              <a:xfrm>
                <a:off x="5071616" y="3284615"/>
                <a:ext cx="37783" cy="32357"/>
                <a:chOff x="5071616" y="3284615"/>
                <a:chExt cx="37783" cy="32357"/>
              </a:xfrm>
            </p:grpSpPr>
            <p:sp>
              <p:nvSpPr>
                <p:cNvPr id="14634" name="Google Shape;14634;p122"/>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122"/>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6" name="Google Shape;14636;p122"/>
              <p:cNvGrpSpPr/>
              <p:nvPr/>
            </p:nvGrpSpPr>
            <p:grpSpPr>
              <a:xfrm>
                <a:off x="5389291" y="3759921"/>
                <a:ext cx="37783" cy="32380"/>
                <a:chOff x="5389291" y="3759921"/>
                <a:chExt cx="37783" cy="32380"/>
              </a:xfrm>
            </p:grpSpPr>
            <p:sp>
              <p:nvSpPr>
                <p:cNvPr id="14637" name="Google Shape;14637;p122"/>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22"/>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9" name="Google Shape;14639;p122"/>
              <p:cNvGrpSpPr/>
              <p:nvPr/>
            </p:nvGrpSpPr>
            <p:grpSpPr>
              <a:xfrm>
                <a:off x="5431534" y="3632932"/>
                <a:ext cx="37878" cy="32451"/>
                <a:chOff x="5431534" y="3632932"/>
                <a:chExt cx="37878" cy="32451"/>
              </a:xfrm>
            </p:grpSpPr>
            <p:sp>
              <p:nvSpPr>
                <p:cNvPr id="14640" name="Google Shape;14640;p122"/>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22"/>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2" name="Google Shape;14642;p122"/>
              <p:cNvGrpSpPr/>
              <p:nvPr/>
            </p:nvGrpSpPr>
            <p:grpSpPr>
              <a:xfrm>
                <a:off x="5540755" y="3544829"/>
                <a:ext cx="37783" cy="32357"/>
                <a:chOff x="5540755" y="3544829"/>
                <a:chExt cx="37783" cy="32357"/>
              </a:xfrm>
            </p:grpSpPr>
            <p:sp>
              <p:nvSpPr>
                <p:cNvPr id="14643" name="Google Shape;14643;p122"/>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22"/>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5" name="Google Shape;14645;p122"/>
              <p:cNvGrpSpPr/>
              <p:nvPr/>
            </p:nvGrpSpPr>
            <p:grpSpPr>
              <a:xfrm>
                <a:off x="5579293" y="3412107"/>
                <a:ext cx="37776" cy="32357"/>
                <a:chOff x="5579293" y="3412107"/>
                <a:chExt cx="37776" cy="32357"/>
              </a:xfrm>
            </p:grpSpPr>
            <p:sp>
              <p:nvSpPr>
                <p:cNvPr id="14646" name="Google Shape;14646;p122"/>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122"/>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8" name="Google Shape;14648;p122"/>
              <p:cNvGrpSpPr/>
              <p:nvPr/>
            </p:nvGrpSpPr>
            <p:grpSpPr>
              <a:xfrm>
                <a:off x="5801346" y="3284615"/>
                <a:ext cx="37783" cy="32357"/>
                <a:chOff x="5801346" y="3284615"/>
                <a:chExt cx="37783" cy="32357"/>
              </a:xfrm>
            </p:grpSpPr>
            <p:sp>
              <p:nvSpPr>
                <p:cNvPr id="14649" name="Google Shape;14649;p122"/>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22"/>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1" name="Google Shape;14651;p122"/>
              <p:cNvGrpSpPr/>
              <p:nvPr/>
            </p:nvGrpSpPr>
            <p:grpSpPr>
              <a:xfrm>
                <a:off x="5763578" y="3399067"/>
                <a:ext cx="37776" cy="32364"/>
                <a:chOff x="5763578" y="3399067"/>
                <a:chExt cx="37776" cy="32364"/>
              </a:xfrm>
            </p:grpSpPr>
            <p:sp>
              <p:nvSpPr>
                <p:cNvPr id="14652" name="Google Shape;14652;p122"/>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22"/>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4" name="Google Shape;14654;p122"/>
              <p:cNvGrpSpPr/>
              <p:nvPr/>
            </p:nvGrpSpPr>
            <p:grpSpPr>
              <a:xfrm>
                <a:off x="5395858" y="3230952"/>
                <a:ext cx="37776" cy="32364"/>
                <a:chOff x="5395858" y="3230952"/>
                <a:chExt cx="37776" cy="32364"/>
              </a:xfrm>
            </p:grpSpPr>
            <p:sp>
              <p:nvSpPr>
                <p:cNvPr id="14655" name="Google Shape;14655;p122"/>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22"/>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7" name="Google Shape;14657;p122"/>
              <p:cNvGrpSpPr/>
              <p:nvPr/>
            </p:nvGrpSpPr>
            <p:grpSpPr>
              <a:xfrm>
                <a:off x="5264088" y="3188237"/>
                <a:ext cx="37776" cy="32357"/>
                <a:chOff x="5264088" y="3188237"/>
                <a:chExt cx="37776" cy="32357"/>
              </a:xfrm>
            </p:grpSpPr>
            <p:sp>
              <p:nvSpPr>
                <p:cNvPr id="14658" name="Google Shape;14658;p122"/>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122"/>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0" name="Google Shape;14660;p122"/>
              <p:cNvGrpSpPr/>
              <p:nvPr/>
            </p:nvGrpSpPr>
            <p:grpSpPr>
              <a:xfrm>
                <a:off x="5585758" y="3237425"/>
                <a:ext cx="37878" cy="32357"/>
                <a:chOff x="5585758" y="3237425"/>
                <a:chExt cx="37878" cy="32357"/>
              </a:xfrm>
            </p:grpSpPr>
            <p:sp>
              <p:nvSpPr>
                <p:cNvPr id="14661" name="Google Shape;14661;p122"/>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22"/>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3" name="Google Shape;14663;p122"/>
              <p:cNvGrpSpPr/>
              <p:nvPr/>
            </p:nvGrpSpPr>
            <p:grpSpPr>
              <a:xfrm>
                <a:off x="4874196" y="3291088"/>
                <a:ext cx="37878" cy="32451"/>
                <a:chOff x="4874196" y="3291088"/>
                <a:chExt cx="37878" cy="32451"/>
              </a:xfrm>
            </p:grpSpPr>
            <p:sp>
              <p:nvSpPr>
                <p:cNvPr id="14664" name="Google Shape;14664;p122"/>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22"/>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6" name="Google Shape;14666;p122"/>
              <p:cNvGrpSpPr/>
              <p:nvPr/>
            </p:nvGrpSpPr>
            <p:grpSpPr>
              <a:xfrm>
                <a:off x="5197770" y="3785466"/>
                <a:ext cx="37783" cy="32427"/>
                <a:chOff x="5197770" y="3785466"/>
                <a:chExt cx="37783" cy="32427"/>
              </a:xfrm>
            </p:grpSpPr>
            <p:sp>
              <p:nvSpPr>
                <p:cNvPr id="14667" name="Google Shape;14667;p122"/>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22"/>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9" name="Google Shape;14669;p122"/>
              <p:cNvGrpSpPr/>
              <p:nvPr/>
            </p:nvGrpSpPr>
            <p:grpSpPr>
              <a:xfrm>
                <a:off x="5177699" y="3492117"/>
                <a:ext cx="37776" cy="32357"/>
                <a:chOff x="5177699" y="3492117"/>
                <a:chExt cx="37776" cy="32357"/>
              </a:xfrm>
            </p:grpSpPr>
            <p:sp>
              <p:nvSpPr>
                <p:cNvPr id="14670" name="Google Shape;14670;p122"/>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22"/>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2" name="Google Shape;14672;p122"/>
              <p:cNvGrpSpPr/>
              <p:nvPr/>
            </p:nvGrpSpPr>
            <p:grpSpPr>
              <a:xfrm>
                <a:off x="5349431" y="3622346"/>
                <a:ext cx="37870" cy="32380"/>
                <a:chOff x="5349431" y="3622346"/>
                <a:chExt cx="37870" cy="32380"/>
              </a:xfrm>
            </p:grpSpPr>
            <p:sp>
              <p:nvSpPr>
                <p:cNvPr id="14673" name="Google Shape;14673;p122"/>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22"/>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5" name="Google Shape;14675;p122"/>
              <p:cNvGrpSpPr/>
              <p:nvPr/>
            </p:nvGrpSpPr>
            <p:grpSpPr>
              <a:xfrm>
                <a:off x="5068855" y="3563980"/>
                <a:ext cx="53954" cy="46223"/>
                <a:chOff x="5068855" y="3563980"/>
                <a:chExt cx="53954" cy="46223"/>
              </a:xfrm>
            </p:grpSpPr>
            <p:sp>
              <p:nvSpPr>
                <p:cNvPr id="14676" name="Google Shape;14676;p122"/>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122"/>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8" name="Google Shape;14678;p122"/>
              <p:cNvGrpSpPr/>
              <p:nvPr/>
            </p:nvGrpSpPr>
            <p:grpSpPr>
              <a:xfrm>
                <a:off x="5037654" y="3392507"/>
                <a:ext cx="37870" cy="32451"/>
                <a:chOff x="5037654" y="3392507"/>
                <a:chExt cx="37870" cy="32451"/>
              </a:xfrm>
            </p:grpSpPr>
            <p:sp>
              <p:nvSpPr>
                <p:cNvPr id="14679" name="Google Shape;14679;p122"/>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22"/>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1" name="Google Shape;14681;p122"/>
              <p:cNvGrpSpPr/>
              <p:nvPr/>
            </p:nvGrpSpPr>
            <p:grpSpPr>
              <a:xfrm>
                <a:off x="5456560" y="3368629"/>
                <a:ext cx="37870" cy="32451"/>
                <a:chOff x="5456560" y="3368629"/>
                <a:chExt cx="37870" cy="32451"/>
              </a:xfrm>
            </p:grpSpPr>
            <p:sp>
              <p:nvSpPr>
                <p:cNvPr id="14682" name="Google Shape;14682;p122"/>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122"/>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4" name="Google Shape;14684;p122"/>
              <p:cNvGrpSpPr/>
              <p:nvPr/>
            </p:nvGrpSpPr>
            <p:grpSpPr>
              <a:xfrm>
                <a:off x="4755749" y="3501516"/>
                <a:ext cx="46246" cy="39608"/>
                <a:chOff x="4755749" y="3501516"/>
                <a:chExt cx="46246" cy="39608"/>
              </a:xfrm>
            </p:grpSpPr>
            <p:sp>
              <p:nvSpPr>
                <p:cNvPr id="14685" name="Google Shape;14685;p122"/>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22"/>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7" name="Google Shape;14687;p122"/>
              <p:cNvGrpSpPr/>
              <p:nvPr/>
            </p:nvGrpSpPr>
            <p:grpSpPr>
              <a:xfrm>
                <a:off x="4681346" y="3485582"/>
                <a:ext cx="37783" cy="32427"/>
                <a:chOff x="4681346" y="3485582"/>
                <a:chExt cx="37783" cy="32427"/>
              </a:xfrm>
            </p:grpSpPr>
            <p:sp>
              <p:nvSpPr>
                <p:cNvPr id="14688" name="Google Shape;14688;p122"/>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22"/>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0" name="Google Shape;14690;p122"/>
              <p:cNvGrpSpPr/>
              <p:nvPr/>
            </p:nvGrpSpPr>
            <p:grpSpPr>
              <a:xfrm>
                <a:off x="4767067" y="3291088"/>
                <a:ext cx="37878" cy="32451"/>
                <a:chOff x="4767067" y="3291088"/>
                <a:chExt cx="37878" cy="32451"/>
              </a:xfrm>
            </p:grpSpPr>
            <p:sp>
              <p:nvSpPr>
                <p:cNvPr id="14691" name="Google Shape;14691;p122"/>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22"/>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3" name="Google Shape;14693;p122"/>
              <p:cNvGrpSpPr/>
              <p:nvPr/>
            </p:nvGrpSpPr>
            <p:grpSpPr>
              <a:xfrm>
                <a:off x="4687819" y="3405539"/>
                <a:ext cx="37776" cy="32451"/>
                <a:chOff x="4687819" y="3405539"/>
                <a:chExt cx="37776" cy="32451"/>
              </a:xfrm>
            </p:grpSpPr>
            <p:sp>
              <p:nvSpPr>
                <p:cNvPr id="14694" name="Google Shape;14694;p122"/>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22"/>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6" name="Google Shape;14696;p122"/>
              <p:cNvGrpSpPr/>
              <p:nvPr/>
            </p:nvGrpSpPr>
            <p:grpSpPr>
              <a:xfrm>
                <a:off x="4923101" y="3444809"/>
                <a:ext cx="52813" cy="45318"/>
                <a:chOff x="4923101" y="3444809"/>
                <a:chExt cx="52813" cy="45318"/>
              </a:xfrm>
            </p:grpSpPr>
            <p:sp>
              <p:nvSpPr>
                <p:cNvPr id="14697" name="Google Shape;14697;p122"/>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22"/>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9" name="Google Shape;14699;p122"/>
              <p:cNvGrpSpPr/>
              <p:nvPr/>
            </p:nvGrpSpPr>
            <p:grpSpPr>
              <a:xfrm>
                <a:off x="4846040" y="3654750"/>
                <a:ext cx="31405" cy="26993"/>
                <a:chOff x="4846040" y="3654750"/>
                <a:chExt cx="31405" cy="26993"/>
              </a:xfrm>
            </p:grpSpPr>
            <p:sp>
              <p:nvSpPr>
                <p:cNvPr id="14700" name="Google Shape;14700;p122"/>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122"/>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2" name="Google Shape;14702;p122"/>
              <p:cNvGrpSpPr/>
              <p:nvPr/>
            </p:nvGrpSpPr>
            <p:grpSpPr>
              <a:xfrm>
                <a:off x="4925673" y="3691700"/>
                <a:ext cx="40253" cy="34472"/>
                <a:chOff x="4925673" y="3691700"/>
                <a:chExt cx="40253" cy="34472"/>
              </a:xfrm>
            </p:grpSpPr>
            <p:sp>
              <p:nvSpPr>
                <p:cNvPr id="14703" name="Google Shape;14703;p122"/>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122"/>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5" name="Google Shape;14705;p122"/>
              <p:cNvGrpSpPr/>
              <p:nvPr/>
            </p:nvGrpSpPr>
            <p:grpSpPr>
              <a:xfrm>
                <a:off x="4894653" y="3740848"/>
                <a:ext cx="31405" cy="26906"/>
                <a:chOff x="4894653" y="3740848"/>
                <a:chExt cx="31405" cy="26906"/>
              </a:xfrm>
            </p:grpSpPr>
            <p:sp>
              <p:nvSpPr>
                <p:cNvPr id="14706" name="Google Shape;14706;p122"/>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22"/>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122"/>
              <p:cNvGrpSpPr/>
              <p:nvPr/>
            </p:nvGrpSpPr>
            <p:grpSpPr>
              <a:xfrm>
                <a:off x="4962300" y="3696348"/>
                <a:ext cx="38255" cy="32773"/>
                <a:chOff x="4962300" y="3696348"/>
                <a:chExt cx="38255" cy="32773"/>
              </a:xfrm>
            </p:grpSpPr>
            <p:sp>
              <p:nvSpPr>
                <p:cNvPr id="14709" name="Google Shape;14709;p122"/>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122"/>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1" name="Google Shape;14711;p122"/>
              <p:cNvGrpSpPr/>
              <p:nvPr/>
            </p:nvGrpSpPr>
            <p:grpSpPr>
              <a:xfrm>
                <a:off x="4980185" y="3743349"/>
                <a:ext cx="31499" cy="26969"/>
                <a:chOff x="4980185" y="3743349"/>
                <a:chExt cx="31499" cy="26969"/>
              </a:xfrm>
            </p:grpSpPr>
            <p:sp>
              <p:nvSpPr>
                <p:cNvPr id="14712" name="Google Shape;14712;p122"/>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22"/>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4" name="Google Shape;14714;p122"/>
              <p:cNvGrpSpPr/>
              <p:nvPr/>
            </p:nvGrpSpPr>
            <p:grpSpPr>
              <a:xfrm>
                <a:off x="5013768" y="3734312"/>
                <a:ext cx="31499" cy="26969"/>
                <a:chOff x="5013768" y="3734312"/>
                <a:chExt cx="31499" cy="26969"/>
              </a:xfrm>
            </p:grpSpPr>
            <p:sp>
              <p:nvSpPr>
                <p:cNvPr id="14715" name="Google Shape;14715;p122"/>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122"/>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122"/>
              <p:cNvGrpSpPr/>
              <p:nvPr/>
            </p:nvGrpSpPr>
            <p:grpSpPr>
              <a:xfrm>
                <a:off x="5036703" y="3764545"/>
                <a:ext cx="31499" cy="26898"/>
                <a:chOff x="5036703" y="3764545"/>
                <a:chExt cx="31499" cy="26898"/>
              </a:xfrm>
            </p:grpSpPr>
            <p:sp>
              <p:nvSpPr>
                <p:cNvPr id="14718" name="Google Shape;14718;p122"/>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122"/>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0" name="Google Shape;14720;p122"/>
              <p:cNvGrpSpPr/>
              <p:nvPr/>
            </p:nvGrpSpPr>
            <p:grpSpPr>
              <a:xfrm>
                <a:off x="4953546" y="3768352"/>
                <a:ext cx="31405" cy="26898"/>
                <a:chOff x="4953546" y="3768352"/>
                <a:chExt cx="31405" cy="26898"/>
              </a:xfrm>
            </p:grpSpPr>
            <p:sp>
              <p:nvSpPr>
                <p:cNvPr id="14721" name="Google Shape;14721;p122"/>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122"/>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3" name="Google Shape;14723;p122"/>
              <p:cNvGrpSpPr/>
              <p:nvPr/>
            </p:nvGrpSpPr>
            <p:grpSpPr>
              <a:xfrm>
                <a:off x="4964770" y="3814016"/>
                <a:ext cx="31499" cy="26993"/>
                <a:chOff x="4964770" y="3814016"/>
                <a:chExt cx="31499" cy="26993"/>
              </a:xfrm>
            </p:grpSpPr>
            <p:sp>
              <p:nvSpPr>
                <p:cNvPr id="14724" name="Google Shape;14724;p122"/>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122"/>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6" name="Google Shape;14726;p122"/>
              <p:cNvGrpSpPr/>
              <p:nvPr/>
            </p:nvGrpSpPr>
            <p:grpSpPr>
              <a:xfrm>
                <a:off x="4923290" y="3800504"/>
                <a:ext cx="31468" cy="26898"/>
                <a:chOff x="4923290" y="3800504"/>
                <a:chExt cx="31468" cy="26898"/>
              </a:xfrm>
            </p:grpSpPr>
            <p:sp>
              <p:nvSpPr>
                <p:cNvPr id="14727" name="Google Shape;14727;p122"/>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122"/>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9" name="Google Shape;14729;p122"/>
              <p:cNvGrpSpPr/>
              <p:nvPr/>
            </p:nvGrpSpPr>
            <p:grpSpPr>
              <a:xfrm>
                <a:off x="5108534" y="3650943"/>
                <a:ext cx="31405" cy="26993"/>
                <a:chOff x="5108534" y="3650943"/>
                <a:chExt cx="31405" cy="26993"/>
              </a:xfrm>
            </p:grpSpPr>
            <p:sp>
              <p:nvSpPr>
                <p:cNvPr id="14730" name="Google Shape;14730;p122"/>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122"/>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2" name="Google Shape;14732;p122"/>
              <p:cNvGrpSpPr/>
              <p:nvPr/>
            </p:nvGrpSpPr>
            <p:grpSpPr>
              <a:xfrm>
                <a:off x="5119380" y="3760739"/>
                <a:ext cx="31499" cy="26993"/>
                <a:chOff x="5119380" y="3760739"/>
                <a:chExt cx="31499" cy="26993"/>
              </a:xfrm>
            </p:grpSpPr>
            <p:sp>
              <p:nvSpPr>
                <p:cNvPr id="14733" name="Google Shape;14733;p122"/>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22"/>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5" name="Google Shape;14735;p122"/>
              <p:cNvGrpSpPr/>
              <p:nvPr/>
            </p:nvGrpSpPr>
            <p:grpSpPr>
              <a:xfrm>
                <a:off x="5119380" y="3788235"/>
                <a:ext cx="31499" cy="26993"/>
                <a:chOff x="5119380" y="3788235"/>
                <a:chExt cx="31499" cy="26993"/>
              </a:xfrm>
            </p:grpSpPr>
            <p:sp>
              <p:nvSpPr>
                <p:cNvPr id="14736" name="Google Shape;14736;p122"/>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22"/>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122"/>
              <p:cNvGrpSpPr/>
              <p:nvPr/>
            </p:nvGrpSpPr>
            <p:grpSpPr>
              <a:xfrm>
                <a:off x="5158005" y="3875284"/>
                <a:ext cx="31405" cy="27001"/>
                <a:chOff x="5158005" y="3875284"/>
                <a:chExt cx="31405" cy="27001"/>
              </a:xfrm>
            </p:grpSpPr>
            <p:sp>
              <p:nvSpPr>
                <p:cNvPr id="14739" name="Google Shape;14739;p122"/>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122"/>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1" name="Google Shape;14741;p122"/>
              <p:cNvGrpSpPr/>
              <p:nvPr/>
            </p:nvGrpSpPr>
            <p:grpSpPr>
              <a:xfrm>
                <a:off x="5233163" y="3764545"/>
                <a:ext cx="31499" cy="26898"/>
                <a:chOff x="5233163" y="3764545"/>
                <a:chExt cx="31499" cy="26898"/>
              </a:xfrm>
            </p:grpSpPr>
            <p:sp>
              <p:nvSpPr>
                <p:cNvPr id="14742" name="Google Shape;14742;p122"/>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22"/>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4" name="Google Shape;14744;p122"/>
              <p:cNvGrpSpPr/>
              <p:nvPr/>
            </p:nvGrpSpPr>
            <p:grpSpPr>
              <a:xfrm>
                <a:off x="5276168" y="3805545"/>
                <a:ext cx="31499" cy="26906"/>
                <a:chOff x="5276168" y="3805545"/>
                <a:chExt cx="31499" cy="26906"/>
              </a:xfrm>
            </p:grpSpPr>
            <p:sp>
              <p:nvSpPr>
                <p:cNvPr id="14745" name="Google Shape;14745;p122"/>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122"/>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122"/>
              <p:cNvGrpSpPr/>
              <p:nvPr/>
            </p:nvGrpSpPr>
            <p:grpSpPr>
              <a:xfrm>
                <a:off x="5294053" y="3851933"/>
                <a:ext cx="31405" cy="26945"/>
                <a:chOff x="5294053" y="3851933"/>
                <a:chExt cx="31405" cy="26945"/>
              </a:xfrm>
            </p:grpSpPr>
            <p:sp>
              <p:nvSpPr>
                <p:cNvPr id="14748" name="Google Shape;14748;p122"/>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22"/>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0" name="Google Shape;14750;p122"/>
              <p:cNvGrpSpPr/>
              <p:nvPr/>
            </p:nvGrpSpPr>
            <p:grpSpPr>
              <a:xfrm>
                <a:off x="5341723" y="3851902"/>
                <a:ext cx="31405" cy="26977"/>
                <a:chOff x="5341723" y="3851902"/>
                <a:chExt cx="31405" cy="26977"/>
              </a:xfrm>
            </p:grpSpPr>
            <p:sp>
              <p:nvSpPr>
                <p:cNvPr id="14751" name="Google Shape;14751;p122"/>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122"/>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3" name="Google Shape;14753;p122"/>
              <p:cNvGrpSpPr/>
              <p:nvPr/>
            </p:nvGrpSpPr>
            <p:grpSpPr>
              <a:xfrm>
                <a:off x="5054871" y="3507855"/>
                <a:ext cx="31405" cy="26993"/>
                <a:chOff x="5054871" y="3507855"/>
                <a:chExt cx="31405" cy="26993"/>
              </a:xfrm>
            </p:grpSpPr>
            <p:sp>
              <p:nvSpPr>
                <p:cNvPr id="14754" name="Google Shape;14754;p122"/>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22"/>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6" name="Google Shape;14756;p122"/>
              <p:cNvGrpSpPr/>
              <p:nvPr/>
            </p:nvGrpSpPr>
            <p:grpSpPr>
              <a:xfrm>
                <a:off x="4876579" y="3675325"/>
                <a:ext cx="31405" cy="26969"/>
                <a:chOff x="4876579" y="3675325"/>
                <a:chExt cx="31405" cy="26969"/>
              </a:xfrm>
            </p:grpSpPr>
            <p:sp>
              <p:nvSpPr>
                <p:cNvPr id="14757" name="Google Shape;14757;p122"/>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22"/>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122"/>
              <p:cNvGrpSpPr/>
              <p:nvPr/>
            </p:nvGrpSpPr>
            <p:grpSpPr>
              <a:xfrm>
                <a:off x="4842233" y="3688333"/>
                <a:ext cx="31405" cy="26993"/>
                <a:chOff x="4842233" y="3688333"/>
                <a:chExt cx="31405" cy="26993"/>
              </a:xfrm>
            </p:grpSpPr>
            <p:sp>
              <p:nvSpPr>
                <p:cNvPr id="14760" name="Google Shape;14760;p122"/>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22"/>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2" name="Google Shape;14762;p122"/>
              <p:cNvGrpSpPr/>
              <p:nvPr/>
            </p:nvGrpSpPr>
            <p:grpSpPr>
              <a:xfrm>
                <a:off x="5187876" y="3608032"/>
                <a:ext cx="31405" cy="27001"/>
                <a:chOff x="5187876" y="3608032"/>
                <a:chExt cx="31405" cy="27001"/>
              </a:xfrm>
            </p:grpSpPr>
            <p:sp>
              <p:nvSpPr>
                <p:cNvPr id="14763" name="Google Shape;14763;p122"/>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22"/>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65" name="Google Shape;14765;p122"/>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22"/>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67" name="Google Shape;14767;p122"/>
              <p:cNvGrpSpPr/>
              <p:nvPr/>
            </p:nvGrpSpPr>
            <p:grpSpPr>
              <a:xfrm>
                <a:off x="5269224" y="3304167"/>
                <a:ext cx="40253" cy="34402"/>
                <a:chOff x="5269224" y="3304167"/>
                <a:chExt cx="40253" cy="34402"/>
              </a:xfrm>
            </p:grpSpPr>
            <p:sp>
              <p:nvSpPr>
                <p:cNvPr id="14768" name="Google Shape;14768;p122"/>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122"/>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0" name="Google Shape;14770;p122"/>
              <p:cNvGrpSpPr/>
              <p:nvPr/>
            </p:nvGrpSpPr>
            <p:grpSpPr>
              <a:xfrm>
                <a:off x="5327354" y="3476615"/>
                <a:ext cx="49864" cy="42723"/>
                <a:chOff x="5327354" y="3476615"/>
                <a:chExt cx="49864" cy="42723"/>
              </a:xfrm>
            </p:grpSpPr>
            <p:sp>
              <p:nvSpPr>
                <p:cNvPr id="14771" name="Google Shape;14771;p122"/>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22"/>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3" name="Google Shape;14773;p122"/>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22"/>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75" name="Google Shape;14775;p122"/>
              <p:cNvGrpSpPr/>
              <p:nvPr/>
            </p:nvGrpSpPr>
            <p:grpSpPr>
              <a:xfrm>
                <a:off x="5341723" y="3775957"/>
                <a:ext cx="31405" cy="26898"/>
                <a:chOff x="5341723" y="3775957"/>
                <a:chExt cx="31405" cy="26898"/>
              </a:xfrm>
            </p:grpSpPr>
            <p:sp>
              <p:nvSpPr>
                <p:cNvPr id="14776" name="Google Shape;14776;p122"/>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22"/>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8" name="Google Shape;14778;p122"/>
              <p:cNvGrpSpPr/>
              <p:nvPr/>
            </p:nvGrpSpPr>
            <p:grpSpPr>
              <a:xfrm>
                <a:off x="5439053" y="3699274"/>
                <a:ext cx="31405" cy="26898"/>
                <a:chOff x="5439053" y="3699274"/>
                <a:chExt cx="31405" cy="26898"/>
              </a:xfrm>
            </p:grpSpPr>
            <p:sp>
              <p:nvSpPr>
                <p:cNvPr id="14779" name="Google Shape;14779;p122"/>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122"/>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1" name="Google Shape;14781;p122"/>
              <p:cNvGrpSpPr/>
              <p:nvPr/>
            </p:nvGrpSpPr>
            <p:grpSpPr>
              <a:xfrm>
                <a:off x="5412414" y="3622307"/>
                <a:ext cx="31499" cy="26993"/>
                <a:chOff x="5412414" y="3622307"/>
                <a:chExt cx="31499" cy="26993"/>
              </a:xfrm>
            </p:grpSpPr>
            <p:sp>
              <p:nvSpPr>
                <p:cNvPr id="14782" name="Google Shape;14782;p122"/>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22"/>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4" name="Google Shape;14784;p122"/>
              <p:cNvGrpSpPr/>
              <p:nvPr/>
            </p:nvGrpSpPr>
            <p:grpSpPr>
              <a:xfrm>
                <a:off x="5476254" y="3473949"/>
                <a:ext cx="26835" cy="26930"/>
                <a:chOff x="5476254" y="3473949"/>
                <a:chExt cx="26835" cy="26930"/>
              </a:xfrm>
            </p:grpSpPr>
            <p:sp>
              <p:nvSpPr>
                <p:cNvPr id="14785" name="Google Shape;14785;p122"/>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22"/>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7" name="Google Shape;14787;p122"/>
              <p:cNvGrpSpPr/>
              <p:nvPr/>
            </p:nvGrpSpPr>
            <p:grpSpPr>
              <a:xfrm>
                <a:off x="5564547" y="3481594"/>
                <a:ext cx="31397" cy="26898"/>
                <a:chOff x="5564547" y="3481594"/>
                <a:chExt cx="31397" cy="26898"/>
              </a:xfrm>
            </p:grpSpPr>
            <p:sp>
              <p:nvSpPr>
                <p:cNvPr id="14788" name="Google Shape;14788;p122"/>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122"/>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0" name="Google Shape;14790;p122"/>
              <p:cNvGrpSpPr/>
              <p:nvPr/>
            </p:nvGrpSpPr>
            <p:grpSpPr>
              <a:xfrm>
                <a:off x="5534101" y="3470174"/>
                <a:ext cx="31397" cy="26906"/>
                <a:chOff x="5534101" y="3470174"/>
                <a:chExt cx="31397" cy="26906"/>
              </a:xfrm>
            </p:grpSpPr>
            <p:sp>
              <p:nvSpPr>
                <p:cNvPr id="14791" name="Google Shape;14791;p122"/>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22"/>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3" name="Google Shape;14793;p122"/>
              <p:cNvGrpSpPr/>
              <p:nvPr/>
            </p:nvGrpSpPr>
            <p:grpSpPr>
              <a:xfrm>
                <a:off x="5610879" y="3314486"/>
                <a:ext cx="31499" cy="26938"/>
                <a:chOff x="5610879" y="3314486"/>
                <a:chExt cx="31499" cy="26938"/>
              </a:xfrm>
            </p:grpSpPr>
            <p:sp>
              <p:nvSpPr>
                <p:cNvPr id="14794" name="Google Shape;14794;p122"/>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22"/>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6" name="Google Shape;14796;p122"/>
              <p:cNvGrpSpPr/>
              <p:nvPr/>
            </p:nvGrpSpPr>
            <p:grpSpPr>
              <a:xfrm>
                <a:off x="4834525" y="3501382"/>
                <a:ext cx="31499" cy="26898"/>
                <a:chOff x="4834525" y="3501382"/>
                <a:chExt cx="31499" cy="26898"/>
              </a:xfrm>
            </p:grpSpPr>
            <p:sp>
              <p:nvSpPr>
                <p:cNvPr id="14797" name="Google Shape;14797;p122"/>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122"/>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9" name="Google Shape;14799;p122"/>
              <p:cNvGrpSpPr/>
              <p:nvPr/>
            </p:nvGrpSpPr>
            <p:grpSpPr>
              <a:xfrm>
                <a:off x="4898460" y="3580158"/>
                <a:ext cx="31405" cy="26898"/>
                <a:chOff x="4898460" y="3580158"/>
                <a:chExt cx="31405" cy="26898"/>
              </a:xfrm>
            </p:grpSpPr>
            <p:sp>
              <p:nvSpPr>
                <p:cNvPr id="14800" name="Google Shape;14800;p122"/>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22"/>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2" name="Google Shape;14802;p122"/>
              <p:cNvGrpSpPr/>
              <p:nvPr/>
            </p:nvGrpSpPr>
            <p:grpSpPr>
              <a:xfrm>
                <a:off x="4882667" y="3608032"/>
                <a:ext cx="31499" cy="27001"/>
                <a:chOff x="4882667" y="3608032"/>
                <a:chExt cx="31499" cy="27001"/>
              </a:xfrm>
            </p:grpSpPr>
            <p:sp>
              <p:nvSpPr>
                <p:cNvPr id="14803" name="Google Shape;14803;p122"/>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22"/>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5" name="Google Shape;14805;p122"/>
              <p:cNvGrpSpPr/>
              <p:nvPr/>
            </p:nvGrpSpPr>
            <p:grpSpPr>
              <a:xfrm>
                <a:off x="4843373" y="3631407"/>
                <a:ext cx="16273" cy="16186"/>
                <a:chOff x="4843373" y="3631407"/>
                <a:chExt cx="16273" cy="16186"/>
              </a:xfrm>
            </p:grpSpPr>
            <p:sp>
              <p:nvSpPr>
                <p:cNvPr id="14806" name="Google Shape;14806;p122"/>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22"/>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8" name="Google Shape;14808;p122"/>
              <p:cNvGrpSpPr/>
              <p:nvPr/>
            </p:nvGrpSpPr>
            <p:grpSpPr>
              <a:xfrm>
                <a:off x="4727773" y="3591578"/>
                <a:ext cx="31499" cy="26898"/>
                <a:chOff x="4727773" y="3591578"/>
                <a:chExt cx="31499" cy="26898"/>
              </a:xfrm>
            </p:grpSpPr>
            <p:sp>
              <p:nvSpPr>
                <p:cNvPr id="14809" name="Google Shape;14809;p122"/>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22"/>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11" name="Google Shape;14811;p122"/>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22"/>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13" name="Google Shape;14813;p122"/>
              <p:cNvGrpSpPr/>
              <p:nvPr/>
            </p:nvGrpSpPr>
            <p:grpSpPr>
              <a:xfrm>
                <a:off x="4609421" y="3577398"/>
                <a:ext cx="31499" cy="27001"/>
                <a:chOff x="4609421" y="3577398"/>
                <a:chExt cx="31499" cy="27001"/>
              </a:xfrm>
            </p:grpSpPr>
            <p:sp>
              <p:nvSpPr>
                <p:cNvPr id="14814" name="Google Shape;14814;p122"/>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22"/>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6" name="Google Shape;14816;p122"/>
              <p:cNvGrpSpPr/>
              <p:nvPr/>
            </p:nvGrpSpPr>
            <p:grpSpPr>
              <a:xfrm>
                <a:off x="4649289" y="3577398"/>
                <a:ext cx="31499" cy="27001"/>
                <a:chOff x="4649289" y="3577398"/>
                <a:chExt cx="31499" cy="27001"/>
              </a:xfrm>
            </p:grpSpPr>
            <p:sp>
              <p:nvSpPr>
                <p:cNvPr id="14817" name="Google Shape;14817;p122"/>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22"/>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9" name="Google Shape;14819;p122"/>
              <p:cNvGrpSpPr/>
              <p:nvPr/>
            </p:nvGrpSpPr>
            <p:grpSpPr>
              <a:xfrm>
                <a:off x="4605614" y="3639523"/>
                <a:ext cx="31499" cy="26906"/>
                <a:chOff x="4605614" y="3639523"/>
                <a:chExt cx="31499" cy="26906"/>
              </a:xfrm>
            </p:grpSpPr>
            <p:sp>
              <p:nvSpPr>
                <p:cNvPr id="14820" name="Google Shape;14820;p122"/>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22"/>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2" name="Google Shape;14822;p122"/>
              <p:cNvGrpSpPr/>
              <p:nvPr/>
            </p:nvGrpSpPr>
            <p:grpSpPr>
              <a:xfrm>
                <a:off x="4785149" y="3618846"/>
                <a:ext cx="26930" cy="26843"/>
                <a:chOff x="4785149" y="3618846"/>
                <a:chExt cx="26930" cy="26843"/>
              </a:xfrm>
            </p:grpSpPr>
            <p:sp>
              <p:nvSpPr>
                <p:cNvPr id="14823" name="Google Shape;14823;p122"/>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22"/>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5" name="Google Shape;14825;p122"/>
              <p:cNvGrpSpPr/>
              <p:nvPr/>
            </p:nvGrpSpPr>
            <p:grpSpPr>
              <a:xfrm>
                <a:off x="4810167" y="3601567"/>
                <a:ext cx="31405" cy="26898"/>
                <a:chOff x="4810167" y="3601567"/>
                <a:chExt cx="31405" cy="26898"/>
              </a:xfrm>
            </p:grpSpPr>
            <p:sp>
              <p:nvSpPr>
                <p:cNvPr id="14826" name="Google Shape;14826;p122"/>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22"/>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8" name="Google Shape;14828;p122"/>
              <p:cNvGrpSpPr/>
              <p:nvPr/>
            </p:nvGrpSpPr>
            <p:grpSpPr>
              <a:xfrm>
                <a:off x="4831002" y="3373230"/>
                <a:ext cx="31405" cy="26898"/>
                <a:chOff x="4831002" y="3373230"/>
                <a:chExt cx="31405" cy="26898"/>
              </a:xfrm>
            </p:grpSpPr>
            <p:sp>
              <p:nvSpPr>
                <p:cNvPr id="14829" name="Google Shape;14829;p122"/>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22"/>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1" name="Google Shape;14831;p122"/>
              <p:cNvGrpSpPr/>
              <p:nvPr/>
            </p:nvGrpSpPr>
            <p:grpSpPr>
              <a:xfrm>
                <a:off x="4719311" y="3355054"/>
                <a:ext cx="31499" cy="27001"/>
                <a:chOff x="4719311" y="3355054"/>
                <a:chExt cx="31499" cy="27001"/>
              </a:xfrm>
            </p:grpSpPr>
            <p:sp>
              <p:nvSpPr>
                <p:cNvPr id="14832" name="Google Shape;14832;p122"/>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22"/>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4" name="Google Shape;14834;p122"/>
              <p:cNvGrpSpPr/>
              <p:nvPr/>
            </p:nvGrpSpPr>
            <p:grpSpPr>
              <a:xfrm>
                <a:off x="4798755" y="3450260"/>
                <a:ext cx="26930" cy="26930"/>
                <a:chOff x="4798755" y="3450260"/>
                <a:chExt cx="26930" cy="26930"/>
              </a:xfrm>
            </p:grpSpPr>
            <p:sp>
              <p:nvSpPr>
                <p:cNvPr id="14835" name="Google Shape;14835;p122"/>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22"/>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122"/>
              <p:cNvGrpSpPr/>
              <p:nvPr/>
            </p:nvGrpSpPr>
            <p:grpSpPr>
              <a:xfrm>
                <a:off x="4645576" y="3467555"/>
                <a:ext cx="31405" cy="26953"/>
                <a:chOff x="4645576" y="3467555"/>
                <a:chExt cx="31405" cy="26953"/>
              </a:xfrm>
            </p:grpSpPr>
            <p:sp>
              <p:nvSpPr>
                <p:cNvPr id="14838" name="Google Shape;14838;p122"/>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122"/>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0" name="Google Shape;14840;p122"/>
              <p:cNvGrpSpPr/>
              <p:nvPr/>
            </p:nvGrpSpPr>
            <p:grpSpPr>
              <a:xfrm>
                <a:off x="4687631" y="3583965"/>
                <a:ext cx="31499" cy="26898"/>
                <a:chOff x="4687631" y="3583965"/>
                <a:chExt cx="31499" cy="26898"/>
              </a:xfrm>
            </p:grpSpPr>
            <p:sp>
              <p:nvSpPr>
                <p:cNvPr id="14841" name="Google Shape;14841;p122"/>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22"/>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3" name="Google Shape;14843;p122"/>
              <p:cNvGrpSpPr/>
              <p:nvPr/>
            </p:nvGrpSpPr>
            <p:grpSpPr>
              <a:xfrm>
                <a:off x="4719311" y="3471314"/>
                <a:ext cx="31499" cy="27001"/>
                <a:chOff x="4719311" y="3471314"/>
                <a:chExt cx="31499" cy="27001"/>
              </a:xfrm>
            </p:grpSpPr>
            <p:sp>
              <p:nvSpPr>
                <p:cNvPr id="14844" name="Google Shape;14844;p122"/>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22"/>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6" name="Google Shape;14846;p122"/>
              <p:cNvGrpSpPr/>
              <p:nvPr/>
            </p:nvGrpSpPr>
            <p:grpSpPr>
              <a:xfrm>
                <a:off x="4719311" y="3434404"/>
                <a:ext cx="31499" cy="26898"/>
                <a:chOff x="4719311" y="3434404"/>
                <a:chExt cx="31499" cy="26898"/>
              </a:xfrm>
            </p:grpSpPr>
            <p:sp>
              <p:nvSpPr>
                <p:cNvPr id="14847" name="Google Shape;14847;p122"/>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22"/>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9" name="Google Shape;14849;p122"/>
              <p:cNvGrpSpPr/>
              <p:nvPr/>
            </p:nvGrpSpPr>
            <p:grpSpPr>
              <a:xfrm>
                <a:off x="4768876" y="3401772"/>
                <a:ext cx="31499" cy="26898"/>
                <a:chOff x="4768876" y="3401772"/>
                <a:chExt cx="31499" cy="26898"/>
              </a:xfrm>
            </p:grpSpPr>
            <p:sp>
              <p:nvSpPr>
                <p:cNvPr id="14850" name="Google Shape;14850;p122"/>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122"/>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2" name="Google Shape;14852;p122"/>
              <p:cNvGrpSpPr/>
              <p:nvPr/>
            </p:nvGrpSpPr>
            <p:grpSpPr>
              <a:xfrm>
                <a:off x="4762214" y="3471377"/>
                <a:ext cx="26938" cy="26938"/>
                <a:chOff x="4762214" y="3471377"/>
                <a:chExt cx="26938" cy="26938"/>
              </a:xfrm>
            </p:grpSpPr>
            <p:sp>
              <p:nvSpPr>
                <p:cNvPr id="14853" name="Google Shape;14853;p122"/>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122"/>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5" name="Google Shape;14855;p122"/>
              <p:cNvGrpSpPr/>
              <p:nvPr/>
            </p:nvGrpSpPr>
            <p:grpSpPr>
              <a:xfrm>
                <a:off x="4790473" y="3344782"/>
                <a:ext cx="31405" cy="26898"/>
                <a:chOff x="4790473" y="3344782"/>
                <a:chExt cx="31405" cy="26898"/>
              </a:xfrm>
            </p:grpSpPr>
            <p:sp>
              <p:nvSpPr>
                <p:cNvPr id="14856" name="Google Shape;14856;p122"/>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122"/>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8" name="Google Shape;14858;p122"/>
              <p:cNvGrpSpPr/>
              <p:nvPr/>
            </p:nvGrpSpPr>
            <p:grpSpPr>
              <a:xfrm>
                <a:off x="4823774" y="3950733"/>
                <a:ext cx="37398" cy="32034"/>
                <a:chOff x="4823774" y="3950733"/>
                <a:chExt cx="37398" cy="32034"/>
              </a:xfrm>
            </p:grpSpPr>
            <p:sp>
              <p:nvSpPr>
                <p:cNvPr id="14859" name="Google Shape;14859;p122"/>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22"/>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1" name="Google Shape;14861;p122"/>
              <p:cNvGrpSpPr/>
              <p:nvPr/>
            </p:nvGrpSpPr>
            <p:grpSpPr>
              <a:xfrm>
                <a:off x="4823396" y="4110566"/>
                <a:ext cx="31405" cy="26906"/>
                <a:chOff x="4823396" y="4110566"/>
                <a:chExt cx="31405" cy="26906"/>
              </a:xfrm>
            </p:grpSpPr>
            <p:sp>
              <p:nvSpPr>
                <p:cNvPr id="14862" name="Google Shape;14862;p122"/>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122"/>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4" name="Google Shape;14864;p122"/>
              <p:cNvGrpSpPr/>
              <p:nvPr/>
            </p:nvGrpSpPr>
            <p:grpSpPr>
              <a:xfrm>
                <a:off x="4838332" y="3821150"/>
                <a:ext cx="31499" cy="26898"/>
                <a:chOff x="4838332" y="3821150"/>
                <a:chExt cx="31499" cy="26898"/>
              </a:xfrm>
            </p:grpSpPr>
            <p:sp>
              <p:nvSpPr>
                <p:cNvPr id="14865" name="Google Shape;14865;p122"/>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22"/>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7" name="Google Shape;14867;p122"/>
              <p:cNvGrpSpPr/>
              <p:nvPr/>
            </p:nvGrpSpPr>
            <p:grpSpPr>
              <a:xfrm>
                <a:off x="4661275" y="3815007"/>
                <a:ext cx="36824" cy="31523"/>
                <a:chOff x="4661275" y="3815007"/>
                <a:chExt cx="36824" cy="31523"/>
              </a:xfrm>
            </p:grpSpPr>
            <p:sp>
              <p:nvSpPr>
                <p:cNvPr id="14868" name="Google Shape;14868;p122"/>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122"/>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0" name="Google Shape;14870;p122"/>
              <p:cNvGrpSpPr/>
              <p:nvPr/>
            </p:nvGrpSpPr>
            <p:grpSpPr>
              <a:xfrm>
                <a:off x="4558998" y="3851037"/>
                <a:ext cx="33591" cy="28699"/>
                <a:chOff x="4558998" y="3851037"/>
                <a:chExt cx="33591" cy="28699"/>
              </a:xfrm>
            </p:grpSpPr>
            <p:sp>
              <p:nvSpPr>
                <p:cNvPr id="14871" name="Google Shape;14871;p122"/>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22"/>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3" name="Google Shape;14873;p122"/>
              <p:cNvGrpSpPr/>
              <p:nvPr/>
            </p:nvGrpSpPr>
            <p:grpSpPr>
              <a:xfrm>
                <a:off x="4696762" y="3638587"/>
                <a:ext cx="33591" cy="28794"/>
                <a:chOff x="4696762" y="3638587"/>
                <a:chExt cx="33591" cy="28794"/>
              </a:xfrm>
            </p:grpSpPr>
            <p:sp>
              <p:nvSpPr>
                <p:cNvPr id="14874" name="Google Shape;14874;p122"/>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22"/>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6" name="Google Shape;14876;p122"/>
              <p:cNvGrpSpPr/>
              <p:nvPr/>
            </p:nvGrpSpPr>
            <p:grpSpPr>
              <a:xfrm>
                <a:off x="4929479" y="3939140"/>
                <a:ext cx="33497" cy="28692"/>
                <a:chOff x="4929479" y="3939140"/>
                <a:chExt cx="33497" cy="28692"/>
              </a:xfrm>
            </p:grpSpPr>
            <p:sp>
              <p:nvSpPr>
                <p:cNvPr id="14877" name="Google Shape;14877;p122"/>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22"/>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9" name="Google Shape;14879;p122"/>
              <p:cNvGrpSpPr/>
              <p:nvPr/>
            </p:nvGrpSpPr>
            <p:grpSpPr>
              <a:xfrm>
                <a:off x="4907119" y="3986039"/>
                <a:ext cx="33497" cy="28699"/>
                <a:chOff x="4907119" y="3986039"/>
                <a:chExt cx="33497" cy="28699"/>
              </a:xfrm>
            </p:grpSpPr>
            <p:sp>
              <p:nvSpPr>
                <p:cNvPr id="14880" name="Google Shape;14880;p122"/>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22"/>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2" name="Google Shape;14882;p122"/>
              <p:cNvGrpSpPr/>
              <p:nvPr/>
            </p:nvGrpSpPr>
            <p:grpSpPr>
              <a:xfrm>
                <a:off x="4911783" y="4048102"/>
                <a:ext cx="33591" cy="28762"/>
                <a:chOff x="4911783" y="4048102"/>
                <a:chExt cx="33591" cy="28762"/>
              </a:xfrm>
            </p:grpSpPr>
            <p:sp>
              <p:nvSpPr>
                <p:cNvPr id="14883" name="Google Shape;14883;p122"/>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22"/>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85" name="Google Shape;14885;p122"/>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122"/>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87" name="Google Shape;14887;p122"/>
              <p:cNvGrpSpPr/>
              <p:nvPr/>
            </p:nvGrpSpPr>
            <p:grpSpPr>
              <a:xfrm>
                <a:off x="4762623" y="3837847"/>
                <a:ext cx="42416" cy="36273"/>
                <a:chOff x="4762623" y="3837847"/>
                <a:chExt cx="42416" cy="36273"/>
              </a:xfrm>
            </p:grpSpPr>
            <p:sp>
              <p:nvSpPr>
                <p:cNvPr id="14888" name="Google Shape;14888;p122"/>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22"/>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0" name="Google Shape;14890;p122"/>
              <p:cNvGrpSpPr/>
              <p:nvPr/>
            </p:nvGrpSpPr>
            <p:grpSpPr>
              <a:xfrm>
                <a:off x="4746044" y="4104966"/>
                <a:ext cx="33497" cy="28699"/>
                <a:chOff x="4746044" y="4104966"/>
                <a:chExt cx="33497" cy="28699"/>
              </a:xfrm>
            </p:grpSpPr>
            <p:sp>
              <p:nvSpPr>
                <p:cNvPr id="14891" name="Google Shape;14891;p122"/>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22"/>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3" name="Google Shape;14893;p122"/>
              <p:cNvGrpSpPr/>
              <p:nvPr/>
            </p:nvGrpSpPr>
            <p:grpSpPr>
              <a:xfrm>
                <a:off x="4859646" y="4162554"/>
                <a:ext cx="33591" cy="28762"/>
                <a:chOff x="4859646" y="4162554"/>
                <a:chExt cx="33591" cy="28762"/>
              </a:xfrm>
            </p:grpSpPr>
            <p:sp>
              <p:nvSpPr>
                <p:cNvPr id="14894" name="Google Shape;14894;p122"/>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22"/>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96" name="Google Shape;14896;p122"/>
            <p:cNvGrpSpPr/>
            <p:nvPr/>
          </p:nvGrpSpPr>
          <p:grpSpPr>
            <a:xfrm>
              <a:off x="3597785" y="3274438"/>
              <a:ext cx="855610" cy="1122100"/>
              <a:chOff x="3597785" y="3274438"/>
              <a:chExt cx="855610" cy="1122100"/>
            </a:xfrm>
          </p:grpSpPr>
          <p:grpSp>
            <p:nvGrpSpPr>
              <p:cNvPr id="14897" name="Google Shape;14897;p122"/>
              <p:cNvGrpSpPr/>
              <p:nvPr/>
            </p:nvGrpSpPr>
            <p:grpSpPr>
              <a:xfrm>
                <a:off x="3617857" y="3284717"/>
                <a:ext cx="826785" cy="1099165"/>
                <a:chOff x="3617857" y="3284717"/>
                <a:chExt cx="826785" cy="1099165"/>
              </a:xfrm>
            </p:grpSpPr>
            <p:sp>
              <p:nvSpPr>
                <p:cNvPr id="14898" name="Google Shape;14898;p122"/>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122"/>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22"/>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22"/>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22"/>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22"/>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22"/>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22"/>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22"/>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122"/>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122"/>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22"/>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22"/>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22"/>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22"/>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22"/>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122"/>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122"/>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22"/>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22"/>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22"/>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22"/>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122"/>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122"/>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22"/>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22"/>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22"/>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22"/>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122"/>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122"/>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22"/>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22"/>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22"/>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22"/>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22"/>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22"/>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22"/>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22"/>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22"/>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122"/>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22"/>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22"/>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22"/>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22"/>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22"/>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22"/>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22"/>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22"/>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22"/>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122"/>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122"/>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22"/>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22"/>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22"/>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22"/>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22"/>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4" name="Google Shape;14954;p122"/>
              <p:cNvGrpSpPr/>
              <p:nvPr/>
            </p:nvGrpSpPr>
            <p:grpSpPr>
              <a:xfrm>
                <a:off x="4180904" y="4251758"/>
                <a:ext cx="37783" cy="32420"/>
                <a:chOff x="4180904" y="4251758"/>
                <a:chExt cx="37783" cy="32420"/>
              </a:xfrm>
            </p:grpSpPr>
            <p:sp>
              <p:nvSpPr>
                <p:cNvPr id="14955" name="Google Shape;14955;p122"/>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122"/>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7" name="Google Shape;14957;p122"/>
              <p:cNvGrpSpPr/>
              <p:nvPr/>
            </p:nvGrpSpPr>
            <p:grpSpPr>
              <a:xfrm>
                <a:off x="4201644" y="4081324"/>
                <a:ext cx="37783" cy="32364"/>
                <a:chOff x="4201644" y="4081324"/>
                <a:chExt cx="37783" cy="32364"/>
              </a:xfrm>
            </p:grpSpPr>
            <p:sp>
              <p:nvSpPr>
                <p:cNvPr id="14958" name="Google Shape;14958;p122"/>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22"/>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0" name="Google Shape;14960;p122"/>
              <p:cNvGrpSpPr/>
              <p:nvPr/>
            </p:nvGrpSpPr>
            <p:grpSpPr>
              <a:xfrm>
                <a:off x="4284416" y="3887428"/>
                <a:ext cx="37783" cy="32451"/>
                <a:chOff x="4284416" y="3887428"/>
                <a:chExt cx="37783" cy="32451"/>
              </a:xfrm>
            </p:grpSpPr>
            <p:sp>
              <p:nvSpPr>
                <p:cNvPr id="14961" name="Google Shape;14961;p122"/>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22"/>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3" name="Google Shape;14963;p122"/>
              <p:cNvGrpSpPr/>
              <p:nvPr/>
            </p:nvGrpSpPr>
            <p:grpSpPr>
              <a:xfrm>
                <a:off x="4223721" y="3860404"/>
                <a:ext cx="37870" cy="32364"/>
                <a:chOff x="4223721" y="3860404"/>
                <a:chExt cx="37870" cy="32364"/>
              </a:xfrm>
            </p:grpSpPr>
            <p:sp>
              <p:nvSpPr>
                <p:cNvPr id="14964" name="Google Shape;14964;p122"/>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22"/>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6" name="Google Shape;14966;p122"/>
              <p:cNvGrpSpPr/>
              <p:nvPr/>
            </p:nvGrpSpPr>
            <p:grpSpPr>
              <a:xfrm>
                <a:off x="4104889" y="3699242"/>
                <a:ext cx="37776" cy="32357"/>
                <a:chOff x="4104889" y="3699242"/>
                <a:chExt cx="37776" cy="32357"/>
              </a:xfrm>
            </p:grpSpPr>
            <p:sp>
              <p:nvSpPr>
                <p:cNvPr id="14967" name="Google Shape;14967;p122"/>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22"/>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9" name="Google Shape;14969;p122"/>
              <p:cNvGrpSpPr/>
              <p:nvPr/>
            </p:nvGrpSpPr>
            <p:grpSpPr>
              <a:xfrm>
                <a:off x="4143608" y="3475121"/>
                <a:ext cx="37878" cy="32420"/>
                <a:chOff x="4143608" y="3475121"/>
                <a:chExt cx="37878" cy="32420"/>
              </a:xfrm>
            </p:grpSpPr>
            <p:sp>
              <p:nvSpPr>
                <p:cNvPr id="14970" name="Google Shape;14970;p122"/>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22"/>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2" name="Google Shape;14972;p122"/>
              <p:cNvGrpSpPr/>
              <p:nvPr/>
            </p:nvGrpSpPr>
            <p:grpSpPr>
              <a:xfrm>
                <a:off x="4217248" y="3570893"/>
                <a:ext cx="37776" cy="32364"/>
                <a:chOff x="4217248" y="3570893"/>
                <a:chExt cx="37776" cy="32364"/>
              </a:xfrm>
            </p:grpSpPr>
            <p:sp>
              <p:nvSpPr>
                <p:cNvPr id="14973" name="Google Shape;14973;p122"/>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122"/>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5" name="Google Shape;14975;p122"/>
              <p:cNvGrpSpPr/>
              <p:nvPr/>
            </p:nvGrpSpPr>
            <p:grpSpPr>
              <a:xfrm>
                <a:off x="4255307" y="3431612"/>
                <a:ext cx="37776" cy="32451"/>
                <a:chOff x="4255307" y="3431612"/>
                <a:chExt cx="37776" cy="32451"/>
              </a:xfrm>
            </p:grpSpPr>
            <p:sp>
              <p:nvSpPr>
                <p:cNvPr id="14976" name="Google Shape;14976;p122"/>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22"/>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8" name="Google Shape;14978;p122"/>
              <p:cNvGrpSpPr/>
              <p:nvPr/>
            </p:nvGrpSpPr>
            <p:grpSpPr>
              <a:xfrm>
                <a:off x="3853052" y="3577398"/>
                <a:ext cx="37776" cy="32420"/>
                <a:chOff x="3853052" y="3577398"/>
                <a:chExt cx="37776" cy="32420"/>
              </a:xfrm>
            </p:grpSpPr>
            <p:sp>
              <p:nvSpPr>
                <p:cNvPr id="14979" name="Google Shape;14979;p122"/>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22"/>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1" name="Google Shape;14981;p122"/>
              <p:cNvGrpSpPr/>
              <p:nvPr/>
            </p:nvGrpSpPr>
            <p:grpSpPr>
              <a:xfrm>
                <a:off x="4039908" y="3412107"/>
                <a:ext cx="37776" cy="32357"/>
                <a:chOff x="4039908" y="3412107"/>
                <a:chExt cx="37776" cy="32357"/>
              </a:xfrm>
            </p:grpSpPr>
            <p:sp>
              <p:nvSpPr>
                <p:cNvPr id="14982" name="Google Shape;14982;p122"/>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122"/>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4" name="Google Shape;14984;p122"/>
              <p:cNvGrpSpPr/>
              <p:nvPr/>
            </p:nvGrpSpPr>
            <p:grpSpPr>
              <a:xfrm>
                <a:off x="4017360" y="3342061"/>
                <a:ext cx="37870" cy="32380"/>
                <a:chOff x="4017360" y="3342061"/>
                <a:chExt cx="37870" cy="32380"/>
              </a:xfrm>
            </p:grpSpPr>
            <p:sp>
              <p:nvSpPr>
                <p:cNvPr id="14985" name="Google Shape;14985;p122"/>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122"/>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87" name="Google Shape;14987;p122"/>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22"/>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89" name="Google Shape;14989;p122"/>
              <p:cNvGrpSpPr/>
              <p:nvPr/>
            </p:nvGrpSpPr>
            <p:grpSpPr>
              <a:xfrm>
                <a:off x="3750870" y="3418650"/>
                <a:ext cx="37776" cy="32380"/>
                <a:chOff x="3750870" y="3418650"/>
                <a:chExt cx="37776" cy="32380"/>
              </a:xfrm>
            </p:grpSpPr>
            <p:sp>
              <p:nvSpPr>
                <p:cNvPr id="14990" name="Google Shape;14990;p122"/>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22"/>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2" name="Google Shape;14992;p122"/>
              <p:cNvGrpSpPr/>
              <p:nvPr/>
            </p:nvGrpSpPr>
            <p:grpSpPr>
              <a:xfrm>
                <a:off x="3632509" y="3274438"/>
                <a:ext cx="37783" cy="32357"/>
                <a:chOff x="3632509" y="3274438"/>
                <a:chExt cx="37783" cy="32357"/>
              </a:xfrm>
            </p:grpSpPr>
            <p:sp>
              <p:nvSpPr>
                <p:cNvPr id="14993" name="Google Shape;14993;p122"/>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22"/>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5" name="Google Shape;14995;p122"/>
              <p:cNvGrpSpPr/>
              <p:nvPr/>
            </p:nvGrpSpPr>
            <p:grpSpPr>
              <a:xfrm>
                <a:off x="3906424" y="3297561"/>
                <a:ext cx="37776" cy="32451"/>
                <a:chOff x="3906424" y="3297561"/>
                <a:chExt cx="37776" cy="32451"/>
              </a:xfrm>
            </p:grpSpPr>
            <p:sp>
              <p:nvSpPr>
                <p:cNvPr id="14996" name="Google Shape;14996;p122"/>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22"/>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8" name="Google Shape;14998;p122"/>
              <p:cNvGrpSpPr/>
              <p:nvPr/>
            </p:nvGrpSpPr>
            <p:grpSpPr>
              <a:xfrm>
                <a:off x="3866084" y="3412107"/>
                <a:ext cx="37776" cy="32357"/>
                <a:chOff x="3866084" y="3412107"/>
                <a:chExt cx="37776" cy="32357"/>
              </a:xfrm>
            </p:grpSpPr>
            <p:sp>
              <p:nvSpPr>
                <p:cNvPr id="14999" name="Google Shape;14999;p122"/>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22"/>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1" name="Google Shape;15001;p122"/>
              <p:cNvGrpSpPr/>
              <p:nvPr/>
            </p:nvGrpSpPr>
            <p:grpSpPr>
              <a:xfrm>
                <a:off x="4023919" y="3766409"/>
                <a:ext cx="37783" cy="32357"/>
                <a:chOff x="4023919" y="3766409"/>
                <a:chExt cx="37783" cy="32357"/>
              </a:xfrm>
            </p:grpSpPr>
            <p:sp>
              <p:nvSpPr>
                <p:cNvPr id="15002" name="Google Shape;15002;p122"/>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122"/>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4" name="Google Shape;15004;p122"/>
              <p:cNvGrpSpPr/>
              <p:nvPr/>
            </p:nvGrpSpPr>
            <p:grpSpPr>
              <a:xfrm>
                <a:off x="3973882" y="3779449"/>
                <a:ext cx="37776" cy="32357"/>
                <a:chOff x="3973882" y="3779449"/>
                <a:chExt cx="37776" cy="32357"/>
              </a:xfrm>
            </p:grpSpPr>
            <p:sp>
              <p:nvSpPr>
                <p:cNvPr id="15005" name="Google Shape;15005;p122"/>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22"/>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7" name="Google Shape;15007;p122"/>
              <p:cNvGrpSpPr/>
              <p:nvPr/>
            </p:nvGrpSpPr>
            <p:grpSpPr>
              <a:xfrm>
                <a:off x="4073398" y="3838028"/>
                <a:ext cx="37776" cy="32380"/>
                <a:chOff x="4073398" y="3838028"/>
                <a:chExt cx="37776" cy="32380"/>
              </a:xfrm>
            </p:grpSpPr>
            <p:sp>
              <p:nvSpPr>
                <p:cNvPr id="15008" name="Google Shape;15008;p122"/>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22"/>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0" name="Google Shape;15010;p122"/>
              <p:cNvGrpSpPr/>
              <p:nvPr/>
            </p:nvGrpSpPr>
            <p:grpSpPr>
              <a:xfrm>
                <a:off x="4342672" y="4144496"/>
                <a:ext cx="37752" cy="32364"/>
                <a:chOff x="4342672" y="4144496"/>
                <a:chExt cx="37752" cy="32364"/>
              </a:xfrm>
            </p:grpSpPr>
            <p:sp>
              <p:nvSpPr>
                <p:cNvPr id="15011" name="Google Shape;15011;p122"/>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122"/>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3" name="Google Shape;15013;p122"/>
              <p:cNvGrpSpPr/>
              <p:nvPr/>
            </p:nvGrpSpPr>
            <p:grpSpPr>
              <a:xfrm>
                <a:off x="4406386" y="4056872"/>
                <a:ext cx="37783" cy="32364"/>
                <a:chOff x="4406386" y="4056872"/>
                <a:chExt cx="37783" cy="32364"/>
              </a:xfrm>
            </p:grpSpPr>
            <p:sp>
              <p:nvSpPr>
                <p:cNvPr id="15014" name="Google Shape;15014;p122"/>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122"/>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6" name="Google Shape;15016;p122"/>
              <p:cNvGrpSpPr/>
              <p:nvPr/>
            </p:nvGrpSpPr>
            <p:grpSpPr>
              <a:xfrm>
                <a:off x="4284416" y="4245254"/>
                <a:ext cx="37783" cy="32357"/>
                <a:chOff x="4284416" y="4245254"/>
                <a:chExt cx="37783" cy="32357"/>
              </a:xfrm>
            </p:grpSpPr>
            <p:sp>
              <p:nvSpPr>
                <p:cNvPr id="15017" name="Google Shape;15017;p122"/>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22"/>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9" name="Google Shape;15019;p122"/>
              <p:cNvGrpSpPr/>
              <p:nvPr/>
            </p:nvGrpSpPr>
            <p:grpSpPr>
              <a:xfrm>
                <a:off x="4219057" y="4331258"/>
                <a:ext cx="37776" cy="32364"/>
                <a:chOff x="4219057" y="4331258"/>
                <a:chExt cx="37776" cy="32364"/>
              </a:xfrm>
            </p:grpSpPr>
            <p:sp>
              <p:nvSpPr>
                <p:cNvPr id="15020" name="Google Shape;15020;p122"/>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22"/>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2" name="Google Shape;15022;p122"/>
              <p:cNvGrpSpPr/>
              <p:nvPr/>
            </p:nvGrpSpPr>
            <p:grpSpPr>
              <a:xfrm>
                <a:off x="4204122" y="4141688"/>
                <a:ext cx="33497" cy="28699"/>
                <a:chOff x="4204122" y="4141688"/>
                <a:chExt cx="33497" cy="28699"/>
              </a:xfrm>
            </p:grpSpPr>
            <p:sp>
              <p:nvSpPr>
                <p:cNvPr id="15023" name="Google Shape;15023;p122"/>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22"/>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5" name="Google Shape;15025;p122"/>
              <p:cNvGrpSpPr/>
              <p:nvPr/>
            </p:nvGrpSpPr>
            <p:grpSpPr>
              <a:xfrm>
                <a:off x="4301546" y="4003869"/>
                <a:ext cx="38916" cy="33324"/>
                <a:chOff x="4301546" y="4003869"/>
                <a:chExt cx="38916" cy="33324"/>
              </a:xfrm>
            </p:grpSpPr>
            <p:sp>
              <p:nvSpPr>
                <p:cNvPr id="15026" name="Google Shape;15026;p122"/>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22"/>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8" name="Google Shape;15028;p122"/>
              <p:cNvGrpSpPr/>
              <p:nvPr/>
            </p:nvGrpSpPr>
            <p:grpSpPr>
              <a:xfrm>
                <a:off x="4210681" y="3924669"/>
                <a:ext cx="36549" cy="31366"/>
                <a:chOff x="4210681" y="3924669"/>
                <a:chExt cx="36549" cy="31366"/>
              </a:xfrm>
            </p:grpSpPr>
            <p:sp>
              <p:nvSpPr>
                <p:cNvPr id="15029" name="Google Shape;15029;p122"/>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22"/>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1" name="Google Shape;15031;p122"/>
              <p:cNvGrpSpPr/>
              <p:nvPr/>
            </p:nvGrpSpPr>
            <p:grpSpPr>
              <a:xfrm>
                <a:off x="3987771" y="3628874"/>
                <a:ext cx="31499" cy="26993"/>
                <a:chOff x="3987771" y="3628874"/>
                <a:chExt cx="31499" cy="26993"/>
              </a:xfrm>
            </p:grpSpPr>
            <p:sp>
              <p:nvSpPr>
                <p:cNvPr id="15032" name="Google Shape;15032;p122"/>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22"/>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4" name="Google Shape;15034;p122"/>
              <p:cNvGrpSpPr/>
              <p:nvPr/>
            </p:nvGrpSpPr>
            <p:grpSpPr>
              <a:xfrm>
                <a:off x="4087382" y="3775674"/>
                <a:ext cx="31405" cy="26898"/>
                <a:chOff x="4087382" y="3775674"/>
                <a:chExt cx="31405" cy="26898"/>
              </a:xfrm>
            </p:grpSpPr>
            <p:sp>
              <p:nvSpPr>
                <p:cNvPr id="15035" name="Google Shape;15035;p122"/>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122"/>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7" name="Google Shape;15037;p122"/>
              <p:cNvGrpSpPr/>
              <p:nvPr/>
            </p:nvGrpSpPr>
            <p:grpSpPr>
              <a:xfrm>
                <a:off x="4118873" y="3856637"/>
                <a:ext cx="31405" cy="26906"/>
                <a:chOff x="4118873" y="3856637"/>
                <a:chExt cx="31405" cy="26906"/>
              </a:xfrm>
            </p:grpSpPr>
            <p:sp>
              <p:nvSpPr>
                <p:cNvPr id="15038" name="Google Shape;15038;p122"/>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122"/>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0" name="Google Shape;15040;p122"/>
              <p:cNvGrpSpPr/>
              <p:nvPr/>
            </p:nvGrpSpPr>
            <p:grpSpPr>
              <a:xfrm>
                <a:off x="4168541" y="3639523"/>
                <a:ext cx="31499" cy="26906"/>
                <a:chOff x="4168541" y="3639523"/>
                <a:chExt cx="31499" cy="26906"/>
              </a:xfrm>
            </p:grpSpPr>
            <p:sp>
              <p:nvSpPr>
                <p:cNvPr id="15041" name="Google Shape;15041;p122"/>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22"/>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3" name="Google Shape;15043;p122"/>
              <p:cNvGrpSpPr/>
              <p:nvPr/>
            </p:nvGrpSpPr>
            <p:grpSpPr>
              <a:xfrm>
                <a:off x="3965789" y="3393545"/>
                <a:ext cx="31405" cy="26945"/>
                <a:chOff x="3965789" y="3393545"/>
                <a:chExt cx="31405" cy="26945"/>
              </a:xfrm>
            </p:grpSpPr>
            <p:sp>
              <p:nvSpPr>
                <p:cNvPr id="15044" name="Google Shape;15044;p122"/>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122"/>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6" name="Google Shape;15046;p122"/>
              <p:cNvGrpSpPr/>
              <p:nvPr/>
            </p:nvGrpSpPr>
            <p:grpSpPr>
              <a:xfrm>
                <a:off x="3925166" y="3491008"/>
                <a:ext cx="31405" cy="27001"/>
                <a:chOff x="3925166" y="3491008"/>
                <a:chExt cx="31405" cy="27001"/>
              </a:xfrm>
            </p:grpSpPr>
            <p:sp>
              <p:nvSpPr>
                <p:cNvPr id="15047" name="Google Shape;15047;p122"/>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22"/>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9" name="Google Shape;15049;p122"/>
              <p:cNvGrpSpPr/>
              <p:nvPr/>
            </p:nvGrpSpPr>
            <p:grpSpPr>
              <a:xfrm>
                <a:off x="3682845" y="3340976"/>
                <a:ext cx="31397" cy="26898"/>
                <a:chOff x="3682845" y="3340976"/>
                <a:chExt cx="31397" cy="26898"/>
              </a:xfrm>
            </p:grpSpPr>
            <p:sp>
              <p:nvSpPr>
                <p:cNvPr id="15050" name="Google Shape;15050;p122"/>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122"/>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2" name="Google Shape;15052;p122"/>
              <p:cNvGrpSpPr/>
              <p:nvPr/>
            </p:nvGrpSpPr>
            <p:grpSpPr>
              <a:xfrm>
                <a:off x="3795393" y="3353725"/>
                <a:ext cx="31499" cy="26993"/>
                <a:chOff x="3795393" y="3353725"/>
                <a:chExt cx="31499" cy="26993"/>
              </a:xfrm>
            </p:grpSpPr>
            <p:sp>
              <p:nvSpPr>
                <p:cNvPr id="15053" name="Google Shape;15053;p122"/>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22"/>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5" name="Google Shape;15055;p122"/>
              <p:cNvGrpSpPr/>
              <p:nvPr/>
            </p:nvGrpSpPr>
            <p:grpSpPr>
              <a:xfrm>
                <a:off x="4176909" y="4363221"/>
                <a:ext cx="38924" cy="33316"/>
                <a:chOff x="4176909" y="4363221"/>
                <a:chExt cx="38924" cy="33316"/>
              </a:xfrm>
            </p:grpSpPr>
            <p:sp>
              <p:nvSpPr>
                <p:cNvPr id="15056" name="Google Shape;15056;p122"/>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22"/>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8" name="Google Shape;15058;p122"/>
              <p:cNvGrpSpPr/>
              <p:nvPr/>
            </p:nvGrpSpPr>
            <p:grpSpPr>
              <a:xfrm>
                <a:off x="4226191" y="4007660"/>
                <a:ext cx="33560" cy="28770"/>
                <a:chOff x="4226191" y="4007660"/>
                <a:chExt cx="33560" cy="28770"/>
              </a:xfrm>
            </p:grpSpPr>
            <p:sp>
              <p:nvSpPr>
                <p:cNvPr id="15059" name="Google Shape;15059;p122"/>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22"/>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1" name="Google Shape;15061;p122"/>
              <p:cNvGrpSpPr/>
              <p:nvPr/>
            </p:nvGrpSpPr>
            <p:grpSpPr>
              <a:xfrm>
                <a:off x="3597785" y="3377045"/>
                <a:ext cx="33591" cy="28699"/>
                <a:chOff x="3597785" y="3377045"/>
                <a:chExt cx="33591" cy="28699"/>
              </a:xfrm>
            </p:grpSpPr>
            <p:sp>
              <p:nvSpPr>
                <p:cNvPr id="15062" name="Google Shape;15062;p122"/>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22"/>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4" name="Google Shape;15064;p122"/>
              <p:cNvGrpSpPr/>
              <p:nvPr/>
            </p:nvGrpSpPr>
            <p:grpSpPr>
              <a:xfrm>
                <a:off x="3887870" y="3669796"/>
                <a:ext cx="33591" cy="28692"/>
                <a:chOff x="3887870" y="3669796"/>
                <a:chExt cx="33591" cy="28692"/>
              </a:xfrm>
            </p:grpSpPr>
            <p:sp>
              <p:nvSpPr>
                <p:cNvPr id="15065" name="Google Shape;15065;p122"/>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22"/>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7" name="Google Shape;15067;p122"/>
              <p:cNvGrpSpPr/>
              <p:nvPr/>
            </p:nvGrpSpPr>
            <p:grpSpPr>
              <a:xfrm>
                <a:off x="3818320" y="3481625"/>
                <a:ext cx="33497" cy="28770"/>
                <a:chOff x="3818320" y="3481625"/>
                <a:chExt cx="33497" cy="28770"/>
              </a:xfrm>
            </p:grpSpPr>
            <p:sp>
              <p:nvSpPr>
                <p:cNvPr id="15068" name="Google Shape;15068;p122"/>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22"/>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0" name="Google Shape;15070;p122"/>
              <p:cNvGrpSpPr/>
              <p:nvPr/>
            </p:nvGrpSpPr>
            <p:grpSpPr>
              <a:xfrm>
                <a:off x="4278139" y="4120948"/>
                <a:ext cx="37492" cy="32129"/>
                <a:chOff x="4278139" y="4120948"/>
                <a:chExt cx="37492" cy="32129"/>
              </a:xfrm>
            </p:grpSpPr>
            <p:sp>
              <p:nvSpPr>
                <p:cNvPr id="15071" name="Google Shape;15071;p122"/>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22"/>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3" name="Google Shape;15073;p122"/>
              <p:cNvGrpSpPr/>
              <p:nvPr/>
            </p:nvGrpSpPr>
            <p:grpSpPr>
              <a:xfrm>
                <a:off x="4419898" y="3977388"/>
                <a:ext cx="33497" cy="28692"/>
                <a:chOff x="4419898" y="3977388"/>
                <a:chExt cx="33497" cy="28692"/>
              </a:xfrm>
            </p:grpSpPr>
            <p:sp>
              <p:nvSpPr>
                <p:cNvPr id="15074" name="Google Shape;15074;p122"/>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22"/>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6" name="Google Shape;15076;p122"/>
              <p:cNvGrpSpPr/>
              <p:nvPr/>
            </p:nvGrpSpPr>
            <p:grpSpPr>
              <a:xfrm>
                <a:off x="4158930" y="4034684"/>
                <a:ext cx="33497" cy="28762"/>
                <a:chOff x="4158930" y="4034684"/>
                <a:chExt cx="33497" cy="28762"/>
              </a:xfrm>
            </p:grpSpPr>
            <p:sp>
              <p:nvSpPr>
                <p:cNvPr id="15077" name="Google Shape;15077;p122"/>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22"/>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9" name="Google Shape;15079;p122"/>
              <p:cNvGrpSpPr/>
              <p:nvPr/>
            </p:nvGrpSpPr>
            <p:grpSpPr>
              <a:xfrm>
                <a:off x="4134949" y="3957049"/>
                <a:ext cx="33497" cy="28770"/>
                <a:chOff x="4134949" y="3957049"/>
                <a:chExt cx="33497" cy="28770"/>
              </a:xfrm>
            </p:grpSpPr>
            <p:sp>
              <p:nvSpPr>
                <p:cNvPr id="15080" name="Google Shape;15080;p122"/>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122"/>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2" name="Google Shape;15082;p122"/>
              <p:cNvGrpSpPr/>
              <p:nvPr/>
            </p:nvGrpSpPr>
            <p:grpSpPr>
              <a:xfrm>
                <a:off x="4193653" y="4184403"/>
                <a:ext cx="43580" cy="37264"/>
                <a:chOff x="4193653" y="4184403"/>
                <a:chExt cx="43580" cy="37264"/>
              </a:xfrm>
            </p:grpSpPr>
            <p:sp>
              <p:nvSpPr>
                <p:cNvPr id="15083" name="Google Shape;15083;p122"/>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22"/>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5" name="Google Shape;15085;p122"/>
              <p:cNvGrpSpPr/>
              <p:nvPr/>
            </p:nvGrpSpPr>
            <p:grpSpPr>
              <a:xfrm>
                <a:off x="4343600" y="3943844"/>
                <a:ext cx="43580" cy="37312"/>
                <a:chOff x="4343600" y="3943844"/>
                <a:chExt cx="43580" cy="37312"/>
              </a:xfrm>
            </p:grpSpPr>
            <p:sp>
              <p:nvSpPr>
                <p:cNvPr id="15086" name="Google Shape;15086;p122"/>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122"/>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8" name="Google Shape;15088;p122"/>
              <p:cNvGrpSpPr/>
              <p:nvPr/>
            </p:nvGrpSpPr>
            <p:grpSpPr>
              <a:xfrm>
                <a:off x="4172339" y="3381693"/>
                <a:ext cx="31499" cy="27001"/>
                <a:chOff x="4172339" y="3381693"/>
                <a:chExt cx="31499" cy="27001"/>
              </a:xfrm>
            </p:grpSpPr>
            <p:sp>
              <p:nvSpPr>
                <p:cNvPr id="15089" name="Google Shape;15089;p122"/>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22"/>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94" name="Shape 15094"/>
        <p:cNvGrpSpPr/>
        <p:nvPr/>
      </p:nvGrpSpPr>
      <p:grpSpPr>
        <a:xfrm>
          <a:off x="0" y="0"/>
          <a:ext cx="0" cy="0"/>
          <a:chOff x="0" y="0"/>
          <a:chExt cx="0" cy="0"/>
        </a:xfrm>
      </p:grpSpPr>
      <p:grpSp>
        <p:nvGrpSpPr>
          <p:cNvPr id="15095" name="Google Shape;15095;p123"/>
          <p:cNvGrpSpPr/>
          <p:nvPr/>
        </p:nvGrpSpPr>
        <p:grpSpPr>
          <a:xfrm>
            <a:off x="2126623" y="3607908"/>
            <a:ext cx="1102891" cy="760337"/>
            <a:chOff x="4967783" y="2151471"/>
            <a:chExt cx="3920692" cy="2702940"/>
          </a:xfrm>
        </p:grpSpPr>
        <p:grpSp>
          <p:nvGrpSpPr>
            <p:cNvPr id="15096" name="Google Shape;15096;p123"/>
            <p:cNvGrpSpPr/>
            <p:nvPr/>
          </p:nvGrpSpPr>
          <p:grpSpPr>
            <a:xfrm>
              <a:off x="5045709" y="2252109"/>
              <a:ext cx="3761071" cy="2501708"/>
              <a:chOff x="2691784" y="1805334"/>
              <a:chExt cx="3761071" cy="2501708"/>
            </a:xfrm>
          </p:grpSpPr>
          <p:sp>
            <p:nvSpPr>
              <p:cNvPr id="15097" name="Google Shape;15097;p123"/>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123"/>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23"/>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23"/>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23"/>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23"/>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23"/>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123"/>
            <p:cNvGrpSpPr/>
            <p:nvPr/>
          </p:nvGrpSpPr>
          <p:grpSpPr>
            <a:xfrm>
              <a:off x="4967783" y="2151471"/>
              <a:ext cx="3920692" cy="2702940"/>
              <a:chOff x="2613858" y="1704696"/>
              <a:chExt cx="3920692" cy="2702940"/>
            </a:xfrm>
          </p:grpSpPr>
          <p:sp>
            <p:nvSpPr>
              <p:cNvPr id="15105" name="Google Shape;15105;p123"/>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123"/>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23"/>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23"/>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123"/>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10" name="Google Shape;15110;p123"/>
          <p:cNvGrpSpPr/>
          <p:nvPr/>
        </p:nvGrpSpPr>
        <p:grpSpPr>
          <a:xfrm>
            <a:off x="3530532" y="1496185"/>
            <a:ext cx="1561911" cy="708580"/>
            <a:chOff x="3530532" y="1496185"/>
            <a:chExt cx="1561911" cy="708580"/>
          </a:xfrm>
        </p:grpSpPr>
        <p:grpSp>
          <p:nvGrpSpPr>
            <p:cNvPr id="15111" name="Google Shape;15111;p123"/>
            <p:cNvGrpSpPr/>
            <p:nvPr/>
          </p:nvGrpSpPr>
          <p:grpSpPr>
            <a:xfrm>
              <a:off x="3720318" y="1857562"/>
              <a:ext cx="1372125" cy="54"/>
              <a:chOff x="3720318" y="1857562"/>
              <a:chExt cx="1372125" cy="54"/>
            </a:xfrm>
          </p:grpSpPr>
          <p:cxnSp>
            <p:nvCxnSpPr>
              <p:cNvPr id="15112" name="Google Shape;15112;p123"/>
              <p:cNvCxnSpPr>
                <a:endCxn id="15113"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5114" name="Google Shape;15114;p123"/>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5115" name="Google Shape;15115;p123"/>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5116" name="Google Shape;15116;p123"/>
              <p:cNvCxnSpPr>
                <a:stCxn id="15113"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5117" name="Google Shape;15117;p123"/>
            <p:cNvGrpSpPr/>
            <p:nvPr/>
          </p:nvGrpSpPr>
          <p:grpSpPr>
            <a:xfrm>
              <a:off x="3567462" y="1496185"/>
              <a:ext cx="286500" cy="272914"/>
              <a:chOff x="3567462" y="1496185"/>
              <a:chExt cx="286500" cy="272914"/>
            </a:xfrm>
          </p:grpSpPr>
          <p:cxnSp>
            <p:nvCxnSpPr>
              <p:cNvPr id="15118" name="Google Shape;15118;p123"/>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5119" name="Google Shape;15119;p123"/>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20" name="Google Shape;15120;p123"/>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123"/>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22" name="Google Shape;15122;p123"/>
            <p:cNvGrpSpPr/>
            <p:nvPr/>
          </p:nvGrpSpPr>
          <p:grpSpPr>
            <a:xfrm>
              <a:off x="3929014" y="1960574"/>
              <a:ext cx="286500" cy="242342"/>
              <a:chOff x="3929014" y="1960574"/>
              <a:chExt cx="286500" cy="242342"/>
            </a:xfrm>
          </p:grpSpPr>
          <p:cxnSp>
            <p:nvCxnSpPr>
              <p:cNvPr id="15123" name="Google Shape;15123;p123"/>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5124" name="Google Shape;15124;p123"/>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123"/>
            <p:cNvGrpSpPr/>
            <p:nvPr/>
          </p:nvGrpSpPr>
          <p:grpSpPr>
            <a:xfrm>
              <a:off x="4290828" y="1496185"/>
              <a:ext cx="286500" cy="272914"/>
              <a:chOff x="4290828" y="1496185"/>
              <a:chExt cx="286500" cy="272914"/>
            </a:xfrm>
          </p:grpSpPr>
          <p:cxnSp>
            <p:nvCxnSpPr>
              <p:cNvPr id="15126" name="Google Shape;15126;p123"/>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5127" name="Google Shape;15127;p123"/>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28" name="Google Shape;15128;p123"/>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123"/>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29" name="Google Shape;15129;p123"/>
            <p:cNvGrpSpPr/>
            <p:nvPr/>
          </p:nvGrpSpPr>
          <p:grpSpPr>
            <a:xfrm>
              <a:off x="4657726" y="1959674"/>
              <a:ext cx="286500" cy="245092"/>
              <a:chOff x="4657726" y="1959674"/>
              <a:chExt cx="286500" cy="245092"/>
            </a:xfrm>
          </p:grpSpPr>
          <p:cxnSp>
            <p:nvCxnSpPr>
              <p:cNvPr id="15130" name="Google Shape;15130;p123"/>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5131" name="Google Shape;15131;p123"/>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32" name="Google Shape;15132;p123"/>
          <p:cNvGrpSpPr/>
          <p:nvPr/>
        </p:nvGrpSpPr>
        <p:grpSpPr>
          <a:xfrm>
            <a:off x="3512551" y="2358282"/>
            <a:ext cx="1597032" cy="378649"/>
            <a:chOff x="3512551" y="2358282"/>
            <a:chExt cx="1597032" cy="378649"/>
          </a:xfrm>
        </p:grpSpPr>
        <p:grpSp>
          <p:nvGrpSpPr>
            <p:cNvPr id="15133" name="Google Shape;15133;p123"/>
            <p:cNvGrpSpPr/>
            <p:nvPr/>
          </p:nvGrpSpPr>
          <p:grpSpPr>
            <a:xfrm>
              <a:off x="3738198" y="2553002"/>
              <a:ext cx="1145834" cy="117"/>
              <a:chOff x="3738198" y="2553002"/>
              <a:chExt cx="1145834" cy="117"/>
            </a:xfrm>
          </p:grpSpPr>
          <p:cxnSp>
            <p:nvCxnSpPr>
              <p:cNvPr id="15134" name="Google Shape;15134;p123"/>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5135" name="Google Shape;15135;p123"/>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5136" name="Google Shape;15136;p123"/>
              <p:cNvCxnSpPr>
                <a:stCxn id="15137" idx="6"/>
                <a:endCxn id="15138"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5139" name="Google Shape;15139;p123"/>
            <p:cNvGrpSpPr/>
            <p:nvPr/>
          </p:nvGrpSpPr>
          <p:grpSpPr>
            <a:xfrm>
              <a:off x="3969644" y="2440153"/>
              <a:ext cx="225900" cy="296779"/>
              <a:chOff x="3969644" y="2440153"/>
              <a:chExt cx="225900" cy="296779"/>
            </a:xfrm>
          </p:grpSpPr>
          <p:cxnSp>
            <p:nvCxnSpPr>
              <p:cNvPr id="15140" name="Google Shape;15140;p123"/>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5138" name="Google Shape;15138;p123"/>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123"/>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2" name="Google Shape;15142;p123"/>
            <p:cNvGrpSpPr/>
            <p:nvPr/>
          </p:nvGrpSpPr>
          <p:grpSpPr>
            <a:xfrm>
              <a:off x="4426818" y="2358282"/>
              <a:ext cx="225600" cy="307471"/>
              <a:chOff x="4426818" y="2358282"/>
              <a:chExt cx="225600" cy="307471"/>
            </a:xfrm>
          </p:grpSpPr>
          <p:cxnSp>
            <p:nvCxnSpPr>
              <p:cNvPr id="15143" name="Google Shape;15143;p123"/>
              <p:cNvCxnSpPr>
                <a:stCxn id="15144"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5145" name="Google Shape;15145;p123"/>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23"/>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6" name="Google Shape;15146;p123"/>
            <p:cNvGrpSpPr/>
            <p:nvPr/>
          </p:nvGrpSpPr>
          <p:grpSpPr>
            <a:xfrm>
              <a:off x="4883984" y="2440153"/>
              <a:ext cx="225600" cy="296479"/>
              <a:chOff x="4883984" y="2440153"/>
              <a:chExt cx="225600" cy="296479"/>
            </a:xfrm>
          </p:grpSpPr>
          <p:cxnSp>
            <p:nvCxnSpPr>
              <p:cNvPr id="15147" name="Google Shape;15147;p123"/>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5148" name="Google Shape;15148;p123"/>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23"/>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0" name="Google Shape;15150;p123"/>
            <p:cNvGrpSpPr/>
            <p:nvPr/>
          </p:nvGrpSpPr>
          <p:grpSpPr>
            <a:xfrm>
              <a:off x="3512551" y="2358356"/>
              <a:ext cx="225647" cy="307629"/>
              <a:chOff x="2182679" y="2005014"/>
              <a:chExt cx="792300" cy="1080158"/>
            </a:xfrm>
          </p:grpSpPr>
          <p:cxnSp>
            <p:nvCxnSpPr>
              <p:cNvPr id="15151" name="Google Shape;15151;p123"/>
              <p:cNvCxnSpPr>
                <a:stCxn id="15152"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5137" name="Google Shape;15137;p123"/>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123"/>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53" name="Google Shape;15153;p123"/>
          <p:cNvGrpSpPr/>
          <p:nvPr/>
        </p:nvGrpSpPr>
        <p:grpSpPr>
          <a:xfrm>
            <a:off x="6872633" y="1182079"/>
            <a:ext cx="1559809" cy="722610"/>
            <a:chOff x="634175" y="2986275"/>
            <a:chExt cx="3147949" cy="1458344"/>
          </a:xfrm>
        </p:grpSpPr>
        <p:cxnSp>
          <p:nvCxnSpPr>
            <p:cNvPr id="15154" name="Google Shape;15154;p123"/>
            <p:cNvCxnSpPr>
              <a:stCxn id="15155" idx="4"/>
              <a:endCxn id="15156"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5157" name="Google Shape;15157;p123"/>
            <p:cNvCxnSpPr>
              <a:stCxn id="15156" idx="0"/>
              <a:endCxn id="15158"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5159" name="Google Shape;15159;p123"/>
            <p:cNvCxnSpPr>
              <a:stCxn id="15158" idx="4"/>
              <a:endCxn id="15160"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5161" name="Google Shape;15161;p123"/>
            <p:cNvCxnSpPr>
              <a:stCxn id="15160" idx="0"/>
              <a:endCxn id="15162"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5162" name="Google Shape;15162;p123"/>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5158" name="Google Shape;15158;p123"/>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5155" name="Google Shape;15155;p123"/>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5160" name="Google Shape;15160;p123"/>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5156" name="Google Shape;15156;p123"/>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5163" name="Google Shape;15163;p123"/>
          <p:cNvGrpSpPr/>
          <p:nvPr/>
        </p:nvGrpSpPr>
        <p:grpSpPr>
          <a:xfrm>
            <a:off x="3526424" y="2891987"/>
            <a:ext cx="1570719" cy="294123"/>
            <a:chOff x="998425" y="1182125"/>
            <a:chExt cx="1065400" cy="199500"/>
          </a:xfrm>
        </p:grpSpPr>
        <p:sp>
          <p:nvSpPr>
            <p:cNvPr id="15164" name="Google Shape;15164;p12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2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2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2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12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9" name="Google Shape;15169;p123"/>
          <p:cNvGrpSpPr/>
          <p:nvPr/>
        </p:nvGrpSpPr>
        <p:grpSpPr>
          <a:xfrm>
            <a:off x="6869680" y="2009474"/>
            <a:ext cx="1565716" cy="366729"/>
            <a:chOff x="1247650" y="2075423"/>
            <a:chExt cx="6648477" cy="1557238"/>
          </a:xfrm>
        </p:grpSpPr>
        <p:sp>
          <p:nvSpPr>
            <p:cNvPr id="15170" name="Google Shape;15170;p12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2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2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12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12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2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123"/>
          <p:cNvGrpSpPr/>
          <p:nvPr/>
        </p:nvGrpSpPr>
        <p:grpSpPr>
          <a:xfrm>
            <a:off x="6853992" y="3158289"/>
            <a:ext cx="1597061" cy="663440"/>
            <a:chOff x="6796238" y="3158297"/>
            <a:chExt cx="1630319" cy="677257"/>
          </a:xfrm>
        </p:grpSpPr>
        <p:cxnSp>
          <p:nvCxnSpPr>
            <p:cNvPr id="15177" name="Google Shape;15177;p123"/>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5178" name="Google Shape;15178;p123"/>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5179" name="Google Shape;15179;p123"/>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5180" name="Google Shape;15180;p123"/>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5181" name="Google Shape;15181;p123"/>
            <p:cNvGrpSpPr/>
            <p:nvPr/>
          </p:nvGrpSpPr>
          <p:grpSpPr>
            <a:xfrm>
              <a:off x="6796238" y="3311904"/>
              <a:ext cx="1630319" cy="377697"/>
              <a:chOff x="6796238" y="3311904"/>
              <a:chExt cx="1630319" cy="377697"/>
            </a:xfrm>
          </p:grpSpPr>
          <p:sp>
            <p:nvSpPr>
              <p:cNvPr id="15182" name="Google Shape;15182;p123"/>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23"/>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23"/>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85" name="Google Shape;15185;p123"/>
          <p:cNvGrpSpPr/>
          <p:nvPr/>
        </p:nvGrpSpPr>
        <p:grpSpPr>
          <a:xfrm>
            <a:off x="5375130" y="1179681"/>
            <a:ext cx="1368606" cy="1593805"/>
            <a:chOff x="1839112" y="2209163"/>
            <a:chExt cx="1918159" cy="2233784"/>
          </a:xfrm>
        </p:grpSpPr>
        <p:sp>
          <p:nvSpPr>
            <p:cNvPr id="15186" name="Google Shape;15186;p123"/>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23"/>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23"/>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189" name="Google Shape;15189;p123"/>
            <p:cNvCxnSpPr>
              <a:stCxn id="15186" idx="6"/>
              <a:endCxn id="15187"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5190" name="Google Shape;15190;p123"/>
            <p:cNvCxnSpPr>
              <a:stCxn id="15187" idx="4"/>
              <a:endCxn id="15191"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5192" name="Google Shape;15192;p123"/>
            <p:cNvCxnSpPr>
              <a:stCxn id="15191" idx="6"/>
              <a:endCxn id="15188"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5193" name="Google Shape;15193;p123"/>
            <p:cNvCxnSpPr>
              <a:stCxn id="15188" idx="4"/>
              <a:endCxn id="15194"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5191" name="Google Shape;15191;p123"/>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23"/>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23"/>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196" name="Google Shape;15196;p123"/>
            <p:cNvCxnSpPr>
              <a:endCxn id="15195"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5197" name="Google Shape;15197;p123"/>
          <p:cNvGrpSpPr/>
          <p:nvPr/>
        </p:nvGrpSpPr>
        <p:grpSpPr>
          <a:xfrm>
            <a:off x="3507503" y="1185917"/>
            <a:ext cx="1637968" cy="154942"/>
            <a:chOff x="238125" y="2506075"/>
            <a:chExt cx="7115411" cy="673075"/>
          </a:xfrm>
        </p:grpSpPr>
        <p:sp>
          <p:nvSpPr>
            <p:cNvPr id="15198" name="Google Shape;15198;p12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12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2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2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2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3" name="Google Shape;15203;p123"/>
          <p:cNvGrpSpPr/>
          <p:nvPr/>
        </p:nvGrpSpPr>
        <p:grpSpPr>
          <a:xfrm>
            <a:off x="746187" y="1507514"/>
            <a:ext cx="2476762" cy="91743"/>
            <a:chOff x="1464850" y="436376"/>
            <a:chExt cx="6001362" cy="222300"/>
          </a:xfrm>
        </p:grpSpPr>
        <p:sp>
          <p:nvSpPr>
            <p:cNvPr id="15204" name="Google Shape;15204;p123"/>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23"/>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23"/>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23"/>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23"/>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209" name="Google Shape;15209;p123"/>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5210" name="Google Shape;15210;p123"/>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5211" name="Google Shape;15211;p123"/>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5212" name="Google Shape;15212;p123"/>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5213" name="Google Shape;15213;p123"/>
          <p:cNvGrpSpPr/>
          <p:nvPr/>
        </p:nvGrpSpPr>
        <p:grpSpPr>
          <a:xfrm>
            <a:off x="732455" y="2742980"/>
            <a:ext cx="1452710" cy="651923"/>
            <a:chOff x="803162" y="2667727"/>
            <a:chExt cx="1411906" cy="633611"/>
          </a:xfrm>
        </p:grpSpPr>
        <p:cxnSp>
          <p:nvCxnSpPr>
            <p:cNvPr id="15214" name="Google Shape;15214;p123"/>
            <p:cNvCxnSpPr>
              <a:stCxn id="15215" idx="2"/>
              <a:endCxn id="15216"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217" name="Google Shape;15217;p123"/>
            <p:cNvCxnSpPr>
              <a:stCxn id="15218" idx="0"/>
              <a:endCxn id="15215"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219" name="Google Shape;15219;p123"/>
            <p:cNvCxnSpPr>
              <a:stCxn id="15218" idx="2"/>
              <a:endCxn id="15220"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221" name="Google Shape;15221;p123"/>
            <p:cNvCxnSpPr>
              <a:stCxn id="15222" idx="0"/>
              <a:endCxn id="15218"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223" name="Google Shape;15223;p123"/>
            <p:cNvCxnSpPr>
              <a:stCxn id="15216" idx="2"/>
              <a:endCxn id="15224"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5225" name="Google Shape;15225;p123"/>
            <p:cNvCxnSpPr>
              <a:stCxn id="15226" idx="0"/>
              <a:endCxn id="15216"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5222" name="Google Shape;15222;p123"/>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20" name="Google Shape;15220;p123"/>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26" name="Google Shape;15226;p123"/>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24" name="Google Shape;15224;p123"/>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16" name="Google Shape;15216;p123"/>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18" name="Google Shape;15218;p123"/>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5215" name="Google Shape;15215;p123"/>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5227" name="Google Shape;15227;p123"/>
          <p:cNvGrpSpPr/>
          <p:nvPr/>
        </p:nvGrpSpPr>
        <p:grpSpPr>
          <a:xfrm>
            <a:off x="732456" y="1178518"/>
            <a:ext cx="2518541" cy="209309"/>
            <a:chOff x="803163" y="1111966"/>
            <a:chExt cx="2447800" cy="203430"/>
          </a:xfrm>
        </p:grpSpPr>
        <p:grpSp>
          <p:nvGrpSpPr>
            <p:cNvPr id="15228" name="Google Shape;15228;p123"/>
            <p:cNvGrpSpPr/>
            <p:nvPr/>
          </p:nvGrpSpPr>
          <p:grpSpPr>
            <a:xfrm>
              <a:off x="1958180" y="1111966"/>
              <a:ext cx="588019" cy="121396"/>
              <a:chOff x="4808316" y="2800065"/>
              <a:chExt cx="1999386" cy="412910"/>
            </a:xfrm>
          </p:grpSpPr>
          <p:sp>
            <p:nvSpPr>
              <p:cNvPr id="15229" name="Google Shape;15229;p123"/>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30" name="Google Shape;15230;p123"/>
              <p:cNvGrpSpPr/>
              <p:nvPr/>
            </p:nvGrpSpPr>
            <p:grpSpPr>
              <a:xfrm>
                <a:off x="4808316" y="2800065"/>
                <a:ext cx="92400" cy="411825"/>
                <a:chOff x="845575" y="2563700"/>
                <a:chExt cx="92400" cy="411825"/>
              </a:xfrm>
            </p:grpSpPr>
            <p:cxnSp>
              <p:nvCxnSpPr>
                <p:cNvPr id="15231" name="Google Shape;15231;p12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232" name="Google Shape;15232;p12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5233" name="Google Shape;15233;p123"/>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5234" name="Google Shape;15234;p123"/>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35" name="Google Shape;15235;p123"/>
            <p:cNvGrpSpPr/>
            <p:nvPr/>
          </p:nvGrpSpPr>
          <p:grpSpPr>
            <a:xfrm>
              <a:off x="803163" y="1111974"/>
              <a:ext cx="591158" cy="121545"/>
              <a:chOff x="803163" y="1111974"/>
              <a:chExt cx="591158" cy="121545"/>
            </a:xfrm>
          </p:grpSpPr>
          <p:grpSp>
            <p:nvGrpSpPr>
              <p:cNvPr id="15236" name="Google Shape;15236;p123"/>
              <p:cNvGrpSpPr/>
              <p:nvPr/>
            </p:nvGrpSpPr>
            <p:grpSpPr>
              <a:xfrm>
                <a:off x="803163" y="1111974"/>
                <a:ext cx="27175" cy="121077"/>
                <a:chOff x="845575" y="2563700"/>
                <a:chExt cx="92400" cy="411825"/>
              </a:xfrm>
            </p:grpSpPr>
            <p:cxnSp>
              <p:nvCxnSpPr>
                <p:cNvPr id="15237" name="Google Shape;15237;p12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238" name="Google Shape;15238;p12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39" name="Google Shape;15239;p123"/>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0" name="Google Shape;15240;p123"/>
            <p:cNvGrpSpPr/>
            <p:nvPr/>
          </p:nvGrpSpPr>
          <p:grpSpPr>
            <a:xfrm>
              <a:off x="1381910" y="1194219"/>
              <a:ext cx="588341" cy="121177"/>
              <a:chOff x="1381910" y="1194219"/>
              <a:chExt cx="588341" cy="121177"/>
            </a:xfrm>
          </p:grpSpPr>
          <p:grpSp>
            <p:nvGrpSpPr>
              <p:cNvPr id="15241" name="Google Shape;15241;p123"/>
              <p:cNvGrpSpPr/>
              <p:nvPr/>
            </p:nvGrpSpPr>
            <p:grpSpPr>
              <a:xfrm rot="10800000">
                <a:off x="1381910" y="1194319"/>
                <a:ext cx="27175" cy="121077"/>
                <a:chOff x="2070100" y="2563700"/>
                <a:chExt cx="92400" cy="411825"/>
              </a:xfrm>
            </p:grpSpPr>
            <p:cxnSp>
              <p:nvCxnSpPr>
                <p:cNvPr id="15242" name="Google Shape;15242;p12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243" name="Google Shape;15243;p12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44" name="Google Shape;15244;p123"/>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5" name="Google Shape;15245;p123"/>
            <p:cNvGrpSpPr/>
            <p:nvPr/>
          </p:nvGrpSpPr>
          <p:grpSpPr>
            <a:xfrm>
              <a:off x="2532079" y="1194219"/>
              <a:ext cx="704927" cy="121177"/>
              <a:chOff x="2532079" y="1194219"/>
              <a:chExt cx="704927" cy="121177"/>
            </a:xfrm>
          </p:grpSpPr>
          <p:grpSp>
            <p:nvGrpSpPr>
              <p:cNvPr id="15246" name="Google Shape;15246;p123"/>
              <p:cNvGrpSpPr/>
              <p:nvPr/>
            </p:nvGrpSpPr>
            <p:grpSpPr>
              <a:xfrm rot="10800000">
                <a:off x="2532079" y="1194319"/>
                <a:ext cx="27175" cy="121077"/>
                <a:chOff x="2070100" y="2563700"/>
                <a:chExt cx="92400" cy="411825"/>
              </a:xfrm>
            </p:grpSpPr>
            <p:cxnSp>
              <p:nvCxnSpPr>
                <p:cNvPr id="15247" name="Google Shape;15247;p12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5248" name="Google Shape;15248;p12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49" name="Google Shape;15249;p123"/>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50" name="Google Shape;15250;p123"/>
          <p:cNvGrpSpPr/>
          <p:nvPr/>
        </p:nvGrpSpPr>
        <p:grpSpPr>
          <a:xfrm>
            <a:off x="3525467" y="3875150"/>
            <a:ext cx="1567778" cy="491677"/>
            <a:chOff x="5194708" y="3484366"/>
            <a:chExt cx="3148148" cy="987304"/>
          </a:xfrm>
        </p:grpSpPr>
        <p:grpSp>
          <p:nvGrpSpPr>
            <p:cNvPr id="15251" name="Google Shape;15251;p123"/>
            <p:cNvGrpSpPr/>
            <p:nvPr/>
          </p:nvGrpSpPr>
          <p:grpSpPr>
            <a:xfrm>
              <a:off x="7531521" y="3484366"/>
              <a:ext cx="811335" cy="987304"/>
              <a:chOff x="3379425" y="1617275"/>
              <a:chExt cx="1090650" cy="1327200"/>
            </a:xfrm>
          </p:grpSpPr>
          <p:sp>
            <p:nvSpPr>
              <p:cNvPr id="15252" name="Google Shape;15252;p12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2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2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5" name="Google Shape;15255;p123"/>
            <p:cNvGrpSpPr/>
            <p:nvPr/>
          </p:nvGrpSpPr>
          <p:grpSpPr>
            <a:xfrm>
              <a:off x="6752546" y="3484366"/>
              <a:ext cx="811428" cy="987304"/>
              <a:chOff x="2332275" y="1617275"/>
              <a:chExt cx="1090775" cy="1327200"/>
            </a:xfrm>
          </p:grpSpPr>
          <p:sp>
            <p:nvSpPr>
              <p:cNvPr id="15256" name="Google Shape;15256;p12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12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2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9" name="Google Shape;15259;p123"/>
            <p:cNvGrpSpPr/>
            <p:nvPr/>
          </p:nvGrpSpPr>
          <p:grpSpPr>
            <a:xfrm>
              <a:off x="5973664" y="3484366"/>
              <a:ext cx="811335" cy="987304"/>
              <a:chOff x="1285250" y="1617275"/>
              <a:chExt cx="1090650" cy="1327200"/>
            </a:xfrm>
          </p:grpSpPr>
          <p:sp>
            <p:nvSpPr>
              <p:cNvPr id="15260" name="Google Shape;15260;p12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2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2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3" name="Google Shape;15263;p123"/>
            <p:cNvGrpSpPr/>
            <p:nvPr/>
          </p:nvGrpSpPr>
          <p:grpSpPr>
            <a:xfrm>
              <a:off x="5194708" y="3484366"/>
              <a:ext cx="811409" cy="987304"/>
              <a:chOff x="238125" y="1617275"/>
              <a:chExt cx="1090750" cy="1327200"/>
            </a:xfrm>
          </p:grpSpPr>
          <p:sp>
            <p:nvSpPr>
              <p:cNvPr id="15264" name="Google Shape;15264;p12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2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2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67" name="Google Shape;15267;p123"/>
          <p:cNvGrpSpPr/>
          <p:nvPr/>
        </p:nvGrpSpPr>
        <p:grpSpPr>
          <a:xfrm>
            <a:off x="3486076" y="3355561"/>
            <a:ext cx="1616964" cy="346256"/>
            <a:chOff x="1808063" y="4294338"/>
            <a:chExt cx="3370782" cy="721817"/>
          </a:xfrm>
        </p:grpSpPr>
        <p:sp>
          <p:nvSpPr>
            <p:cNvPr id="15268" name="Google Shape;15268;p12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2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2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2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2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12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2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2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2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2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8" name="Google Shape;15278;p123"/>
          <p:cNvGrpSpPr/>
          <p:nvPr/>
        </p:nvGrpSpPr>
        <p:grpSpPr>
          <a:xfrm>
            <a:off x="764288" y="3641590"/>
            <a:ext cx="1295882" cy="646587"/>
            <a:chOff x="834100" y="3642869"/>
            <a:chExt cx="1259483" cy="628426"/>
          </a:xfrm>
        </p:grpSpPr>
        <p:sp>
          <p:nvSpPr>
            <p:cNvPr id="15279" name="Google Shape;15279;p123"/>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23"/>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23"/>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23"/>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23"/>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23"/>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123"/>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123"/>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123"/>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23"/>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23"/>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23"/>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23"/>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23"/>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23"/>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23"/>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23"/>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23"/>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23"/>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23"/>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23"/>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23"/>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23"/>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23"/>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23"/>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04" name="Google Shape;15304;p123"/>
            <p:cNvGrpSpPr/>
            <p:nvPr/>
          </p:nvGrpSpPr>
          <p:grpSpPr>
            <a:xfrm>
              <a:off x="1360364" y="3847835"/>
              <a:ext cx="208119" cy="224359"/>
              <a:chOff x="1360769" y="3847100"/>
              <a:chExt cx="208119" cy="224359"/>
            </a:xfrm>
          </p:grpSpPr>
          <p:sp>
            <p:nvSpPr>
              <p:cNvPr id="15305" name="Google Shape;15305;p123"/>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23"/>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23"/>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23"/>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23"/>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23"/>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23"/>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23"/>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23"/>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23"/>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23"/>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123"/>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123"/>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23"/>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23"/>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23"/>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23"/>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23"/>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123"/>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123"/>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25" name="Google Shape;15325;p123"/>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23"/>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23"/>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123"/>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123"/>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23"/>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23"/>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23"/>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23"/>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23"/>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23"/>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123"/>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123"/>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23"/>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9" name="Google Shape;15339;p123"/>
          <p:cNvGrpSpPr/>
          <p:nvPr/>
        </p:nvGrpSpPr>
        <p:grpSpPr>
          <a:xfrm rot="5400000">
            <a:off x="5977401" y="3438087"/>
            <a:ext cx="164064" cy="1414916"/>
            <a:chOff x="4428249" y="1369375"/>
            <a:chExt cx="36905" cy="429569"/>
          </a:xfrm>
        </p:grpSpPr>
        <p:sp>
          <p:nvSpPr>
            <p:cNvPr id="15340" name="Google Shape;15340;p123"/>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123"/>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123"/>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23"/>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23"/>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23"/>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23"/>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23"/>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123"/>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123"/>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23"/>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23"/>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23"/>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123"/>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23"/>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23"/>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23"/>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23"/>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23"/>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123"/>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23"/>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23"/>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23"/>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23"/>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23"/>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23"/>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23"/>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23"/>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23"/>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23"/>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23"/>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23"/>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2" name="Google Shape;15372;p123"/>
          <p:cNvGrpSpPr/>
          <p:nvPr/>
        </p:nvGrpSpPr>
        <p:grpSpPr>
          <a:xfrm flipH="1" rot="10800000">
            <a:off x="5349830" y="3026630"/>
            <a:ext cx="1419207" cy="24808"/>
            <a:chOff x="219558" y="4738465"/>
            <a:chExt cx="5852400" cy="102300"/>
          </a:xfrm>
        </p:grpSpPr>
        <p:cxnSp>
          <p:nvCxnSpPr>
            <p:cNvPr id="15373" name="Google Shape;15373;p123"/>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5374" name="Google Shape;15374;p123"/>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123"/>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23"/>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23"/>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23"/>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9" name="Google Shape;15379;p123"/>
          <p:cNvGrpSpPr/>
          <p:nvPr/>
        </p:nvGrpSpPr>
        <p:grpSpPr>
          <a:xfrm>
            <a:off x="5361148" y="3399694"/>
            <a:ext cx="1396570" cy="385016"/>
            <a:chOff x="5286284" y="2966544"/>
            <a:chExt cx="1396570" cy="385016"/>
          </a:xfrm>
        </p:grpSpPr>
        <p:cxnSp>
          <p:nvCxnSpPr>
            <p:cNvPr id="15380" name="Google Shape;15380;p123"/>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5381" name="Google Shape;15381;p123"/>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5382" name="Google Shape;15382;p123"/>
            <p:cNvGrpSpPr/>
            <p:nvPr/>
          </p:nvGrpSpPr>
          <p:grpSpPr>
            <a:xfrm>
              <a:off x="5287688" y="3173364"/>
              <a:ext cx="1395166" cy="74100"/>
              <a:chOff x="5287688" y="3173364"/>
              <a:chExt cx="1395166" cy="74100"/>
            </a:xfrm>
          </p:grpSpPr>
          <p:cxnSp>
            <p:nvCxnSpPr>
              <p:cNvPr id="15383" name="Google Shape;15383;p123"/>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5384" name="Google Shape;15384;p123"/>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5385" name="Google Shape;15385;p123"/>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5386" name="Google Shape;15386;p123"/>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5387" name="Google Shape;15387;p123"/>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5388" name="Google Shape;15388;p123"/>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5389" name="Google Shape;15389;p123"/>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5390" name="Google Shape;15390;p123"/>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5391" name="Google Shape;15391;p123"/>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5392" name="Google Shape;15392;p123"/>
          <p:cNvGrpSpPr/>
          <p:nvPr/>
        </p:nvGrpSpPr>
        <p:grpSpPr>
          <a:xfrm>
            <a:off x="2047214" y="1818470"/>
            <a:ext cx="1182282" cy="662035"/>
            <a:chOff x="2047214" y="1818470"/>
            <a:chExt cx="1182282" cy="662035"/>
          </a:xfrm>
        </p:grpSpPr>
        <p:cxnSp>
          <p:nvCxnSpPr>
            <p:cNvPr id="15393" name="Google Shape;15393;p123"/>
            <p:cNvCxnSpPr/>
            <p:nvPr/>
          </p:nvCxnSpPr>
          <p:spPr>
            <a:xfrm flipH="1" rot="-5400000">
              <a:off x="2956897" y="1870451"/>
              <a:ext cx="180300" cy="1803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5394" name="Google Shape;15394;p123"/>
            <p:cNvSpPr/>
            <p:nvPr/>
          </p:nvSpPr>
          <p:spPr>
            <a:xfrm>
              <a:off x="3134415" y="2010617"/>
              <a:ext cx="80164" cy="74416"/>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395" name="Google Shape;15395;p123"/>
            <p:cNvCxnSpPr/>
            <p:nvPr/>
          </p:nvCxnSpPr>
          <p:spPr>
            <a:xfrm>
              <a:off x="2745984" y="1870077"/>
              <a:ext cx="3909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5396" name="Google Shape;15396;p123"/>
            <p:cNvSpPr/>
            <p:nvPr/>
          </p:nvSpPr>
          <p:spPr>
            <a:xfrm>
              <a:off x="3128797" y="1833535"/>
              <a:ext cx="80164" cy="74471"/>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397" name="Google Shape;15397;p123"/>
            <p:cNvCxnSpPr/>
            <p:nvPr/>
          </p:nvCxnSpPr>
          <p:spPr>
            <a:xfrm>
              <a:off x="2740797" y="2430174"/>
              <a:ext cx="3909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5398" name="Google Shape;15398;p123"/>
            <p:cNvSpPr/>
            <p:nvPr/>
          </p:nvSpPr>
          <p:spPr>
            <a:xfrm>
              <a:off x="3123944" y="2392950"/>
              <a:ext cx="80164" cy="74631"/>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399" name="Google Shape;15399;p123"/>
            <p:cNvCxnSpPr/>
            <p:nvPr/>
          </p:nvCxnSpPr>
          <p:spPr>
            <a:xfrm flipH="1" rot="10800000">
              <a:off x="2951710" y="2238943"/>
              <a:ext cx="205500" cy="1911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5400" name="Google Shape;15400;p123"/>
            <p:cNvSpPr/>
            <p:nvPr/>
          </p:nvSpPr>
          <p:spPr>
            <a:xfrm>
              <a:off x="3149332" y="2200045"/>
              <a:ext cx="80164" cy="7446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123"/>
            <p:cNvSpPr/>
            <p:nvPr/>
          </p:nvSpPr>
          <p:spPr>
            <a:xfrm>
              <a:off x="2047214" y="2090202"/>
              <a:ext cx="139068" cy="13929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02" name="Google Shape;15402;p123"/>
            <p:cNvCxnSpPr/>
            <p:nvPr/>
          </p:nvCxnSpPr>
          <p:spPr>
            <a:xfrm flipH="1" rot="10800000">
              <a:off x="2180386" y="1870804"/>
              <a:ext cx="472200" cy="2904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5403" name="Google Shape;15403;p123"/>
            <p:cNvSpPr/>
            <p:nvPr/>
          </p:nvSpPr>
          <p:spPr>
            <a:xfrm>
              <a:off x="2646605" y="1818470"/>
              <a:ext cx="106264" cy="102996"/>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04" name="Google Shape;15404;p123"/>
            <p:cNvCxnSpPr/>
            <p:nvPr/>
          </p:nvCxnSpPr>
          <p:spPr>
            <a:xfrm>
              <a:off x="2181374" y="2160849"/>
              <a:ext cx="467700" cy="2697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5405" name="Google Shape;15405;p123"/>
            <p:cNvSpPr/>
            <p:nvPr/>
          </p:nvSpPr>
          <p:spPr>
            <a:xfrm>
              <a:off x="2641915" y="2377509"/>
              <a:ext cx="106271" cy="102996"/>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6" name="Google Shape;15406;p123"/>
          <p:cNvGrpSpPr/>
          <p:nvPr/>
        </p:nvGrpSpPr>
        <p:grpSpPr>
          <a:xfrm>
            <a:off x="732462" y="1766083"/>
            <a:ext cx="962651" cy="810058"/>
            <a:chOff x="844912" y="1681380"/>
            <a:chExt cx="935611" cy="787305"/>
          </a:xfrm>
        </p:grpSpPr>
        <p:grpSp>
          <p:nvGrpSpPr>
            <p:cNvPr id="15407" name="Google Shape;15407;p123"/>
            <p:cNvGrpSpPr/>
            <p:nvPr/>
          </p:nvGrpSpPr>
          <p:grpSpPr>
            <a:xfrm>
              <a:off x="844912" y="1819635"/>
              <a:ext cx="329836" cy="510016"/>
              <a:chOff x="844912" y="1819635"/>
              <a:chExt cx="329836" cy="510016"/>
            </a:xfrm>
          </p:grpSpPr>
          <p:sp>
            <p:nvSpPr>
              <p:cNvPr id="15408" name="Google Shape;15408;p123"/>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23"/>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23"/>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23"/>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123"/>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123"/>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4" name="Google Shape;15414;p123"/>
            <p:cNvGrpSpPr/>
            <p:nvPr/>
          </p:nvGrpSpPr>
          <p:grpSpPr>
            <a:xfrm>
              <a:off x="1284601" y="2158168"/>
              <a:ext cx="495923" cy="310517"/>
              <a:chOff x="1284601" y="2158168"/>
              <a:chExt cx="495923" cy="310517"/>
            </a:xfrm>
          </p:grpSpPr>
          <p:sp>
            <p:nvSpPr>
              <p:cNvPr id="15415" name="Google Shape;15415;p123"/>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16" name="Google Shape;15416;p123"/>
              <p:cNvGrpSpPr/>
              <p:nvPr/>
            </p:nvGrpSpPr>
            <p:grpSpPr>
              <a:xfrm>
                <a:off x="1507666" y="2158168"/>
                <a:ext cx="272858" cy="310517"/>
                <a:chOff x="1507666" y="2158168"/>
                <a:chExt cx="272858" cy="310517"/>
              </a:xfrm>
            </p:grpSpPr>
            <p:grpSp>
              <p:nvGrpSpPr>
                <p:cNvPr id="15417" name="Google Shape;15417;p123"/>
                <p:cNvGrpSpPr/>
                <p:nvPr/>
              </p:nvGrpSpPr>
              <p:grpSpPr>
                <a:xfrm>
                  <a:off x="1507666" y="2176104"/>
                  <a:ext cx="166395" cy="273149"/>
                  <a:chOff x="1507666" y="2176104"/>
                  <a:chExt cx="166395" cy="273149"/>
                </a:xfrm>
              </p:grpSpPr>
              <p:sp>
                <p:nvSpPr>
                  <p:cNvPr id="15418" name="Google Shape;15418;p123"/>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23"/>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23"/>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23"/>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123"/>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123"/>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23"/>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25" name="Google Shape;15425;p123"/>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23"/>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27" name="Google Shape;15427;p123"/>
            <p:cNvGrpSpPr/>
            <p:nvPr/>
          </p:nvGrpSpPr>
          <p:grpSpPr>
            <a:xfrm>
              <a:off x="1284601" y="1681380"/>
              <a:ext cx="495923" cy="310517"/>
              <a:chOff x="1284601" y="1681380"/>
              <a:chExt cx="495923" cy="310517"/>
            </a:xfrm>
          </p:grpSpPr>
          <p:sp>
            <p:nvSpPr>
              <p:cNvPr id="15428" name="Google Shape;15428;p123"/>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29" name="Google Shape;15429;p123"/>
              <p:cNvGrpSpPr/>
              <p:nvPr/>
            </p:nvGrpSpPr>
            <p:grpSpPr>
              <a:xfrm>
                <a:off x="1507666" y="1681380"/>
                <a:ext cx="272858" cy="310517"/>
                <a:chOff x="1507666" y="1681380"/>
                <a:chExt cx="272858" cy="310517"/>
              </a:xfrm>
            </p:grpSpPr>
            <p:grpSp>
              <p:nvGrpSpPr>
                <p:cNvPr id="15430" name="Google Shape;15430;p123"/>
                <p:cNvGrpSpPr/>
                <p:nvPr/>
              </p:nvGrpSpPr>
              <p:grpSpPr>
                <a:xfrm>
                  <a:off x="1507666" y="1700120"/>
                  <a:ext cx="166395" cy="272984"/>
                  <a:chOff x="1507666" y="1700120"/>
                  <a:chExt cx="166395" cy="272984"/>
                </a:xfrm>
              </p:grpSpPr>
              <p:sp>
                <p:nvSpPr>
                  <p:cNvPr id="15431" name="Google Shape;15431;p123"/>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23"/>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23"/>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123"/>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23"/>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23"/>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23"/>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38" name="Google Shape;15438;p123"/>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23"/>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440" name="Google Shape;15440;p123"/>
          <p:cNvGrpSpPr/>
          <p:nvPr/>
        </p:nvGrpSpPr>
        <p:grpSpPr>
          <a:xfrm>
            <a:off x="6841403" y="2533512"/>
            <a:ext cx="1622269" cy="552443"/>
            <a:chOff x="6894650" y="2574740"/>
            <a:chExt cx="1445100" cy="492111"/>
          </a:xfrm>
        </p:grpSpPr>
        <p:sp>
          <p:nvSpPr>
            <p:cNvPr id="15441" name="Google Shape;15441;p123"/>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23"/>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23"/>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23"/>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23"/>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46" name="Google Shape;15446;p123"/>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5447" name="Google Shape;15447;p123"/>
          <p:cNvGrpSpPr/>
          <p:nvPr/>
        </p:nvGrpSpPr>
        <p:grpSpPr>
          <a:xfrm>
            <a:off x="6860946" y="3907768"/>
            <a:ext cx="1583206" cy="475705"/>
            <a:chOff x="6953919" y="3907920"/>
            <a:chExt cx="1377300" cy="475705"/>
          </a:xfrm>
        </p:grpSpPr>
        <p:cxnSp>
          <p:nvCxnSpPr>
            <p:cNvPr id="15448" name="Google Shape;15448;p123"/>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5449" name="Google Shape;15449;p123"/>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5450" name="Google Shape;15450;p123"/>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5451" name="Google Shape;15451;p123"/>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5452" name="Google Shape;15452;p123"/>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5453" name="Google Shape;15453;p123"/>
          <p:cNvGrpSpPr/>
          <p:nvPr/>
        </p:nvGrpSpPr>
        <p:grpSpPr>
          <a:xfrm>
            <a:off x="2364534" y="2668913"/>
            <a:ext cx="836286" cy="824529"/>
            <a:chOff x="2389399" y="2595741"/>
            <a:chExt cx="812796" cy="801369"/>
          </a:xfrm>
        </p:grpSpPr>
        <p:grpSp>
          <p:nvGrpSpPr>
            <p:cNvPr id="15454" name="Google Shape;15454;p123"/>
            <p:cNvGrpSpPr/>
            <p:nvPr/>
          </p:nvGrpSpPr>
          <p:grpSpPr>
            <a:xfrm>
              <a:off x="2492145" y="2881565"/>
              <a:ext cx="607300" cy="229751"/>
              <a:chOff x="2492145" y="2881565"/>
              <a:chExt cx="607300" cy="229751"/>
            </a:xfrm>
          </p:grpSpPr>
          <p:sp>
            <p:nvSpPr>
              <p:cNvPr id="15455" name="Google Shape;15455;p123"/>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23"/>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123"/>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8" name="Google Shape;15458;p123"/>
            <p:cNvGrpSpPr/>
            <p:nvPr/>
          </p:nvGrpSpPr>
          <p:grpSpPr>
            <a:xfrm>
              <a:off x="2389399" y="2595741"/>
              <a:ext cx="812796" cy="296825"/>
              <a:chOff x="2389399" y="2595741"/>
              <a:chExt cx="812796" cy="296825"/>
            </a:xfrm>
          </p:grpSpPr>
          <p:grpSp>
            <p:nvGrpSpPr>
              <p:cNvPr id="15459" name="Google Shape;15459;p123"/>
              <p:cNvGrpSpPr/>
              <p:nvPr/>
            </p:nvGrpSpPr>
            <p:grpSpPr>
              <a:xfrm>
                <a:off x="2389399" y="2595741"/>
                <a:ext cx="363638" cy="296825"/>
                <a:chOff x="2389399" y="2595741"/>
                <a:chExt cx="363638" cy="296825"/>
              </a:xfrm>
            </p:grpSpPr>
            <p:grpSp>
              <p:nvGrpSpPr>
                <p:cNvPr id="15460" name="Google Shape;15460;p123"/>
                <p:cNvGrpSpPr/>
                <p:nvPr/>
              </p:nvGrpSpPr>
              <p:grpSpPr>
                <a:xfrm>
                  <a:off x="2493852" y="2794333"/>
                  <a:ext cx="259185" cy="98232"/>
                  <a:chOff x="2493852" y="2794333"/>
                  <a:chExt cx="259185" cy="98232"/>
                </a:xfrm>
              </p:grpSpPr>
              <p:sp>
                <p:nvSpPr>
                  <p:cNvPr id="15461" name="Google Shape;15461;p123"/>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23"/>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23"/>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4" name="Google Shape;15464;p123"/>
                <p:cNvGrpSpPr/>
                <p:nvPr/>
              </p:nvGrpSpPr>
              <p:grpSpPr>
                <a:xfrm>
                  <a:off x="2389399" y="2595741"/>
                  <a:ext cx="224343" cy="182054"/>
                  <a:chOff x="2389399" y="2595741"/>
                  <a:chExt cx="224343" cy="182054"/>
                </a:xfrm>
              </p:grpSpPr>
              <p:sp>
                <p:nvSpPr>
                  <p:cNvPr id="15465" name="Google Shape;15465;p123"/>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23"/>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67" name="Google Shape;15467;p123"/>
              <p:cNvGrpSpPr/>
              <p:nvPr/>
            </p:nvGrpSpPr>
            <p:grpSpPr>
              <a:xfrm>
                <a:off x="2683630" y="2595741"/>
                <a:ext cx="224334" cy="296825"/>
                <a:chOff x="2683630" y="2595741"/>
                <a:chExt cx="224334" cy="296825"/>
              </a:xfrm>
            </p:grpSpPr>
            <p:grpSp>
              <p:nvGrpSpPr>
                <p:cNvPr id="15468" name="Google Shape;15468;p123"/>
                <p:cNvGrpSpPr/>
                <p:nvPr/>
              </p:nvGrpSpPr>
              <p:grpSpPr>
                <a:xfrm>
                  <a:off x="2788083" y="2794333"/>
                  <a:ext cx="15356" cy="98232"/>
                  <a:chOff x="2788083" y="2794333"/>
                  <a:chExt cx="15356" cy="98232"/>
                </a:xfrm>
              </p:grpSpPr>
              <p:sp>
                <p:nvSpPr>
                  <p:cNvPr id="15469" name="Google Shape;15469;p123"/>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23"/>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123"/>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2" name="Google Shape;15472;p123"/>
                <p:cNvGrpSpPr/>
                <p:nvPr/>
              </p:nvGrpSpPr>
              <p:grpSpPr>
                <a:xfrm>
                  <a:off x="2683630" y="2595741"/>
                  <a:ext cx="224334" cy="182054"/>
                  <a:chOff x="2683630" y="2595741"/>
                  <a:chExt cx="224334" cy="182054"/>
                </a:xfrm>
              </p:grpSpPr>
              <p:sp>
                <p:nvSpPr>
                  <p:cNvPr id="15473" name="Google Shape;15473;p123"/>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23"/>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75" name="Google Shape;15475;p123"/>
              <p:cNvGrpSpPr/>
              <p:nvPr/>
            </p:nvGrpSpPr>
            <p:grpSpPr>
              <a:xfrm>
                <a:off x="2838475" y="2595741"/>
                <a:ext cx="363719" cy="296825"/>
                <a:chOff x="2838475" y="2595741"/>
                <a:chExt cx="363719" cy="296825"/>
              </a:xfrm>
            </p:grpSpPr>
            <p:grpSp>
              <p:nvGrpSpPr>
                <p:cNvPr id="15476" name="Google Shape;15476;p123"/>
                <p:cNvGrpSpPr/>
                <p:nvPr/>
              </p:nvGrpSpPr>
              <p:grpSpPr>
                <a:xfrm>
                  <a:off x="2838475" y="2794333"/>
                  <a:ext cx="259185" cy="98232"/>
                  <a:chOff x="2838475" y="2794333"/>
                  <a:chExt cx="259185" cy="98232"/>
                </a:xfrm>
              </p:grpSpPr>
              <p:sp>
                <p:nvSpPr>
                  <p:cNvPr id="15477" name="Google Shape;15477;p123"/>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23"/>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23"/>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0" name="Google Shape;15480;p123"/>
                <p:cNvGrpSpPr/>
                <p:nvPr/>
              </p:nvGrpSpPr>
              <p:grpSpPr>
                <a:xfrm>
                  <a:off x="2977852" y="2595741"/>
                  <a:ext cx="224343" cy="182054"/>
                  <a:chOff x="2977852" y="2595741"/>
                  <a:chExt cx="224343" cy="182054"/>
                </a:xfrm>
              </p:grpSpPr>
              <p:sp>
                <p:nvSpPr>
                  <p:cNvPr id="15481" name="Google Shape;15481;p123"/>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23"/>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483" name="Google Shape;15483;p123"/>
            <p:cNvGrpSpPr/>
            <p:nvPr/>
          </p:nvGrpSpPr>
          <p:grpSpPr>
            <a:xfrm>
              <a:off x="2389399" y="3100241"/>
              <a:ext cx="812796" cy="296869"/>
              <a:chOff x="2389399" y="3100241"/>
              <a:chExt cx="812796" cy="296869"/>
            </a:xfrm>
          </p:grpSpPr>
          <p:grpSp>
            <p:nvGrpSpPr>
              <p:cNvPr id="15484" name="Google Shape;15484;p123"/>
              <p:cNvGrpSpPr/>
              <p:nvPr/>
            </p:nvGrpSpPr>
            <p:grpSpPr>
              <a:xfrm>
                <a:off x="2683630" y="3100241"/>
                <a:ext cx="224334" cy="296869"/>
                <a:chOff x="2683630" y="3100241"/>
                <a:chExt cx="224334" cy="296869"/>
              </a:xfrm>
            </p:grpSpPr>
            <p:grpSp>
              <p:nvGrpSpPr>
                <p:cNvPr id="15485" name="Google Shape;15485;p123"/>
                <p:cNvGrpSpPr/>
                <p:nvPr/>
              </p:nvGrpSpPr>
              <p:grpSpPr>
                <a:xfrm>
                  <a:off x="2788083" y="3100241"/>
                  <a:ext cx="15356" cy="98237"/>
                  <a:chOff x="2788083" y="3100241"/>
                  <a:chExt cx="15356" cy="98237"/>
                </a:xfrm>
              </p:grpSpPr>
              <p:sp>
                <p:nvSpPr>
                  <p:cNvPr id="15486" name="Google Shape;15486;p123"/>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23"/>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123"/>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9" name="Google Shape;15489;p123"/>
                <p:cNvGrpSpPr/>
                <p:nvPr/>
              </p:nvGrpSpPr>
              <p:grpSpPr>
                <a:xfrm>
                  <a:off x="2683630" y="3215065"/>
                  <a:ext cx="224334" cy="182045"/>
                  <a:chOff x="2683630" y="3215065"/>
                  <a:chExt cx="224334" cy="182045"/>
                </a:xfrm>
              </p:grpSpPr>
              <p:sp>
                <p:nvSpPr>
                  <p:cNvPr id="15490" name="Google Shape;15490;p123"/>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123"/>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92" name="Google Shape;15492;p123"/>
              <p:cNvGrpSpPr/>
              <p:nvPr/>
            </p:nvGrpSpPr>
            <p:grpSpPr>
              <a:xfrm>
                <a:off x="2389399" y="3100241"/>
                <a:ext cx="363638" cy="296869"/>
                <a:chOff x="2389399" y="3100241"/>
                <a:chExt cx="363638" cy="296869"/>
              </a:xfrm>
            </p:grpSpPr>
            <p:grpSp>
              <p:nvGrpSpPr>
                <p:cNvPr id="15493" name="Google Shape;15493;p123"/>
                <p:cNvGrpSpPr/>
                <p:nvPr/>
              </p:nvGrpSpPr>
              <p:grpSpPr>
                <a:xfrm>
                  <a:off x="2493852" y="3100241"/>
                  <a:ext cx="259185" cy="98237"/>
                  <a:chOff x="2493852" y="3100241"/>
                  <a:chExt cx="259185" cy="98237"/>
                </a:xfrm>
              </p:grpSpPr>
              <p:sp>
                <p:nvSpPr>
                  <p:cNvPr id="15494" name="Google Shape;15494;p123"/>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23"/>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23"/>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7" name="Google Shape;15497;p123"/>
                <p:cNvGrpSpPr/>
                <p:nvPr/>
              </p:nvGrpSpPr>
              <p:grpSpPr>
                <a:xfrm>
                  <a:off x="2389399" y="3215065"/>
                  <a:ext cx="224343" cy="182045"/>
                  <a:chOff x="2389399" y="3215065"/>
                  <a:chExt cx="224343" cy="182045"/>
                </a:xfrm>
              </p:grpSpPr>
              <p:sp>
                <p:nvSpPr>
                  <p:cNvPr id="15498" name="Google Shape;15498;p123"/>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23"/>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00" name="Google Shape;15500;p123"/>
              <p:cNvGrpSpPr/>
              <p:nvPr/>
            </p:nvGrpSpPr>
            <p:grpSpPr>
              <a:xfrm>
                <a:off x="2838475" y="3100241"/>
                <a:ext cx="363719" cy="296869"/>
                <a:chOff x="2838475" y="3100241"/>
                <a:chExt cx="363719" cy="296869"/>
              </a:xfrm>
            </p:grpSpPr>
            <p:grpSp>
              <p:nvGrpSpPr>
                <p:cNvPr id="15501" name="Google Shape;15501;p123"/>
                <p:cNvGrpSpPr/>
                <p:nvPr/>
              </p:nvGrpSpPr>
              <p:grpSpPr>
                <a:xfrm>
                  <a:off x="2838475" y="3100241"/>
                  <a:ext cx="259185" cy="98237"/>
                  <a:chOff x="2838475" y="3100241"/>
                  <a:chExt cx="259185" cy="98237"/>
                </a:xfrm>
              </p:grpSpPr>
              <p:sp>
                <p:nvSpPr>
                  <p:cNvPr id="15502" name="Google Shape;15502;p123"/>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23"/>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23"/>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5" name="Google Shape;15505;p123"/>
                <p:cNvGrpSpPr/>
                <p:nvPr/>
              </p:nvGrpSpPr>
              <p:grpSpPr>
                <a:xfrm>
                  <a:off x="2977852" y="3215065"/>
                  <a:ext cx="224343" cy="182045"/>
                  <a:chOff x="2977852" y="3215065"/>
                  <a:chExt cx="224343" cy="182045"/>
                </a:xfrm>
              </p:grpSpPr>
              <p:sp>
                <p:nvSpPr>
                  <p:cNvPr id="15506" name="Google Shape;15506;p123"/>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23"/>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11" name="Shape 15511"/>
        <p:cNvGrpSpPr/>
        <p:nvPr/>
      </p:nvGrpSpPr>
      <p:grpSpPr>
        <a:xfrm>
          <a:off x="0" y="0"/>
          <a:ext cx="0" cy="0"/>
          <a:chOff x="0" y="0"/>
          <a:chExt cx="0" cy="0"/>
        </a:xfrm>
      </p:grpSpPr>
      <p:grpSp>
        <p:nvGrpSpPr>
          <p:cNvPr id="15512" name="Google Shape;15512;p124"/>
          <p:cNvGrpSpPr/>
          <p:nvPr/>
        </p:nvGrpSpPr>
        <p:grpSpPr>
          <a:xfrm>
            <a:off x="718875" y="3363288"/>
            <a:ext cx="2390414" cy="1024800"/>
            <a:chOff x="728925" y="3296613"/>
            <a:chExt cx="2390414" cy="1024800"/>
          </a:xfrm>
        </p:grpSpPr>
        <p:grpSp>
          <p:nvGrpSpPr>
            <p:cNvPr id="15513" name="Google Shape;15513;p124"/>
            <p:cNvGrpSpPr/>
            <p:nvPr/>
          </p:nvGrpSpPr>
          <p:grpSpPr>
            <a:xfrm>
              <a:off x="728925" y="3619800"/>
              <a:ext cx="2390414" cy="500893"/>
              <a:chOff x="728925" y="3619800"/>
              <a:chExt cx="2390414" cy="500893"/>
            </a:xfrm>
          </p:grpSpPr>
          <p:sp>
            <p:nvSpPr>
              <p:cNvPr id="15514" name="Google Shape;15514;p124"/>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5515" name="Google Shape;15515;p124"/>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5516" name="Google Shape;15516;p124"/>
            <p:cNvGrpSpPr/>
            <p:nvPr/>
          </p:nvGrpSpPr>
          <p:grpSpPr>
            <a:xfrm>
              <a:off x="1348050" y="3296613"/>
              <a:ext cx="1706152" cy="1024800"/>
              <a:chOff x="1348050" y="3296613"/>
              <a:chExt cx="1706152" cy="1024800"/>
            </a:xfrm>
          </p:grpSpPr>
          <p:sp>
            <p:nvSpPr>
              <p:cNvPr id="15517" name="Google Shape;15517;p124"/>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5518" name="Google Shape;15518;p124"/>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5519" name="Google Shape;15519;p124"/>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5520" name="Google Shape;15520;p124"/>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5521" name="Google Shape;15521;p124"/>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5522" name="Google Shape;15522;p124"/>
            <p:cNvGrpSpPr/>
            <p:nvPr/>
          </p:nvGrpSpPr>
          <p:grpSpPr>
            <a:xfrm>
              <a:off x="1455707" y="3654858"/>
              <a:ext cx="1491150" cy="417657"/>
              <a:chOff x="1455707" y="3654858"/>
              <a:chExt cx="1491150" cy="417657"/>
            </a:xfrm>
          </p:grpSpPr>
          <p:sp>
            <p:nvSpPr>
              <p:cNvPr id="15523" name="Google Shape;15523;p124"/>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24"/>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124"/>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124"/>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124"/>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124"/>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24"/>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24"/>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24"/>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24"/>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24"/>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24"/>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24"/>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124"/>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124"/>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24"/>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124"/>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124"/>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24"/>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124"/>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5543" name="Google Shape;15543;p124"/>
          <p:cNvGraphicFramePr/>
          <p:nvPr/>
        </p:nvGraphicFramePr>
        <p:xfrm>
          <a:off x="5954575" y="2361200"/>
          <a:ext cx="3000000" cy="3000000"/>
        </p:xfrm>
        <a:graphic>
          <a:graphicData uri="http://schemas.openxmlformats.org/drawingml/2006/table">
            <a:tbl>
              <a:tblPr>
                <a:noFill/>
                <a:tableStyleId>{30846A9C-2BBB-4CD0-A30B-6F1C68A74355}</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5544" name="Google Shape;15544;p124"/>
          <p:cNvGrpSpPr/>
          <p:nvPr/>
        </p:nvGrpSpPr>
        <p:grpSpPr>
          <a:xfrm>
            <a:off x="727251" y="1188964"/>
            <a:ext cx="2396505" cy="976502"/>
            <a:chOff x="749309" y="1112739"/>
            <a:chExt cx="2371603" cy="976502"/>
          </a:xfrm>
        </p:grpSpPr>
        <p:grpSp>
          <p:nvGrpSpPr>
            <p:cNvPr id="15545" name="Google Shape;15545;p124"/>
            <p:cNvGrpSpPr/>
            <p:nvPr/>
          </p:nvGrpSpPr>
          <p:grpSpPr>
            <a:xfrm>
              <a:off x="1092126" y="1112739"/>
              <a:ext cx="2028786" cy="975464"/>
              <a:chOff x="1092126" y="1112739"/>
              <a:chExt cx="2028786" cy="975464"/>
            </a:xfrm>
          </p:grpSpPr>
          <p:sp>
            <p:nvSpPr>
              <p:cNvPr id="15546" name="Google Shape;15546;p124"/>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124"/>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124"/>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124"/>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124"/>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24"/>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124"/>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124"/>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24"/>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24"/>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24"/>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124"/>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124"/>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24"/>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124"/>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124"/>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124"/>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124"/>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124"/>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124"/>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124"/>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24"/>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24"/>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24"/>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0" name="Google Shape;15570;p124"/>
            <p:cNvGrpSpPr/>
            <p:nvPr/>
          </p:nvGrpSpPr>
          <p:grpSpPr>
            <a:xfrm>
              <a:off x="749309" y="1112739"/>
              <a:ext cx="314700" cy="975464"/>
              <a:chOff x="749309" y="1112739"/>
              <a:chExt cx="314700" cy="975464"/>
            </a:xfrm>
          </p:grpSpPr>
          <p:sp>
            <p:nvSpPr>
              <p:cNvPr id="15571" name="Google Shape;15571;p124"/>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24"/>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124"/>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124"/>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75" name="Google Shape;15575;p12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2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2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2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5579" name="Google Shape;15579;p124"/>
          <p:cNvGraphicFramePr/>
          <p:nvPr/>
        </p:nvGraphicFramePr>
        <p:xfrm>
          <a:off x="5954600" y="1188950"/>
          <a:ext cx="3000000" cy="3000000"/>
        </p:xfrm>
        <a:graphic>
          <a:graphicData uri="http://schemas.openxmlformats.org/drawingml/2006/table">
            <a:tbl>
              <a:tblPr>
                <a:noFill/>
                <a:tableStyleId>{30846A9C-2BBB-4CD0-A30B-6F1C68A74355}</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5580" name="Google Shape;15580;p124"/>
          <p:cNvGraphicFramePr/>
          <p:nvPr/>
        </p:nvGraphicFramePr>
        <p:xfrm>
          <a:off x="3375463" y="2361200"/>
          <a:ext cx="3000000" cy="3000000"/>
        </p:xfrm>
        <a:graphic>
          <a:graphicData uri="http://schemas.openxmlformats.org/drawingml/2006/table">
            <a:tbl>
              <a:tblPr>
                <a:noFill/>
                <a:tableStyleId>{30846A9C-2BBB-4CD0-A30B-6F1C68A74355}</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5581" name="Google Shape;15581;p124"/>
          <p:cNvGrpSpPr/>
          <p:nvPr/>
        </p:nvGrpSpPr>
        <p:grpSpPr>
          <a:xfrm>
            <a:off x="3377449" y="3352160"/>
            <a:ext cx="2363377" cy="1047062"/>
            <a:chOff x="3358399" y="3285485"/>
            <a:chExt cx="2363377" cy="1047062"/>
          </a:xfrm>
        </p:grpSpPr>
        <p:grpSp>
          <p:nvGrpSpPr>
            <p:cNvPr id="15582" name="Google Shape;15582;p124"/>
            <p:cNvGrpSpPr/>
            <p:nvPr/>
          </p:nvGrpSpPr>
          <p:grpSpPr>
            <a:xfrm>
              <a:off x="3358412" y="3285485"/>
              <a:ext cx="2363244" cy="139500"/>
              <a:chOff x="3358412" y="3285485"/>
              <a:chExt cx="2363244" cy="139500"/>
            </a:xfrm>
          </p:grpSpPr>
          <p:sp>
            <p:nvSpPr>
              <p:cNvPr id="15583" name="Google Shape;15583;p124"/>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24"/>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24"/>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24"/>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24"/>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8" name="Google Shape;15588;p124"/>
            <p:cNvGrpSpPr/>
            <p:nvPr/>
          </p:nvGrpSpPr>
          <p:grpSpPr>
            <a:xfrm>
              <a:off x="3358412" y="3466996"/>
              <a:ext cx="2363244" cy="139500"/>
              <a:chOff x="3358412" y="3466996"/>
              <a:chExt cx="2363244" cy="139500"/>
            </a:xfrm>
          </p:grpSpPr>
          <p:sp>
            <p:nvSpPr>
              <p:cNvPr id="15589" name="Google Shape;15589;p124"/>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24"/>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24"/>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124"/>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124"/>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4" name="Google Shape;15594;p124"/>
            <p:cNvGrpSpPr/>
            <p:nvPr/>
          </p:nvGrpSpPr>
          <p:grpSpPr>
            <a:xfrm>
              <a:off x="3358412" y="3648507"/>
              <a:ext cx="2363244" cy="139500"/>
              <a:chOff x="3358412" y="3648507"/>
              <a:chExt cx="2363244" cy="139500"/>
            </a:xfrm>
          </p:grpSpPr>
          <p:sp>
            <p:nvSpPr>
              <p:cNvPr id="15595" name="Google Shape;15595;p124"/>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24"/>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24"/>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124"/>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24"/>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0" name="Google Shape;15600;p124"/>
            <p:cNvGrpSpPr/>
            <p:nvPr/>
          </p:nvGrpSpPr>
          <p:grpSpPr>
            <a:xfrm>
              <a:off x="3358412" y="3830018"/>
              <a:ext cx="2363244" cy="139500"/>
              <a:chOff x="3358412" y="3830018"/>
              <a:chExt cx="2363244" cy="139500"/>
            </a:xfrm>
          </p:grpSpPr>
          <p:sp>
            <p:nvSpPr>
              <p:cNvPr id="15601" name="Google Shape;15601;p124"/>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24"/>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24"/>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24"/>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24"/>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6" name="Google Shape;15606;p124"/>
            <p:cNvGrpSpPr/>
            <p:nvPr/>
          </p:nvGrpSpPr>
          <p:grpSpPr>
            <a:xfrm>
              <a:off x="3358399" y="4011514"/>
              <a:ext cx="2363377" cy="139537"/>
              <a:chOff x="3294800" y="4134603"/>
              <a:chExt cx="2638876" cy="152400"/>
            </a:xfrm>
          </p:grpSpPr>
          <p:sp>
            <p:nvSpPr>
              <p:cNvPr id="15607" name="Google Shape;15607;p124"/>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24"/>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24"/>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124"/>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124"/>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2" name="Google Shape;15612;p124"/>
            <p:cNvGrpSpPr/>
            <p:nvPr/>
          </p:nvGrpSpPr>
          <p:grpSpPr>
            <a:xfrm>
              <a:off x="3358399" y="4193010"/>
              <a:ext cx="2363377" cy="139537"/>
              <a:chOff x="3294800" y="4134603"/>
              <a:chExt cx="2638876" cy="152400"/>
            </a:xfrm>
          </p:grpSpPr>
          <p:sp>
            <p:nvSpPr>
              <p:cNvPr id="15613" name="Google Shape;15613;p124"/>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124"/>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24"/>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24"/>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24"/>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5618" name="Google Shape;15618;p124"/>
          <p:cNvGraphicFramePr/>
          <p:nvPr/>
        </p:nvGraphicFramePr>
        <p:xfrm>
          <a:off x="728250" y="2361200"/>
          <a:ext cx="3000000" cy="3000000"/>
        </p:xfrm>
        <a:graphic>
          <a:graphicData uri="http://schemas.openxmlformats.org/drawingml/2006/table">
            <a:tbl>
              <a:tblPr>
                <a:noFill/>
                <a:tableStyleId>{30846A9C-2BBB-4CD0-A30B-6F1C68A74355}</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5619" name="Google Shape;15619;p124"/>
          <p:cNvGrpSpPr/>
          <p:nvPr/>
        </p:nvGrpSpPr>
        <p:grpSpPr>
          <a:xfrm>
            <a:off x="4177919" y="2765014"/>
            <a:ext cx="1302095" cy="60959"/>
            <a:chOff x="3558802" y="4011427"/>
            <a:chExt cx="1866000" cy="111300"/>
          </a:xfrm>
        </p:grpSpPr>
        <p:sp>
          <p:nvSpPr>
            <p:cNvPr id="15620" name="Google Shape;15620;p12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124"/>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2" name="Google Shape;15622;p124"/>
          <p:cNvGrpSpPr/>
          <p:nvPr/>
        </p:nvGrpSpPr>
        <p:grpSpPr>
          <a:xfrm>
            <a:off x="4723407" y="3047174"/>
            <a:ext cx="914340" cy="60959"/>
            <a:chOff x="3558802" y="4011427"/>
            <a:chExt cx="1866000" cy="111300"/>
          </a:xfrm>
        </p:grpSpPr>
        <p:sp>
          <p:nvSpPr>
            <p:cNvPr id="15623" name="Google Shape;15623;p12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124"/>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5" name="Google Shape;15625;p124"/>
          <p:cNvGrpSpPr/>
          <p:nvPr/>
        </p:nvGrpSpPr>
        <p:grpSpPr>
          <a:xfrm>
            <a:off x="5926924" y="3381697"/>
            <a:ext cx="2519825" cy="1001454"/>
            <a:chOff x="1906114" y="789980"/>
            <a:chExt cx="1487676" cy="606868"/>
          </a:xfrm>
        </p:grpSpPr>
        <p:cxnSp>
          <p:nvCxnSpPr>
            <p:cNvPr id="15626" name="Google Shape;15626;p12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5627" name="Google Shape;15627;p12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5628" name="Google Shape;15628;p12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5629" name="Google Shape;15629;p124"/>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5630" name="Google Shape;15630;p124"/>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5631" name="Google Shape;15631;p124"/>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5632" name="Google Shape;15632;p124"/>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5633" name="Google Shape;15633;p12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2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2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2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12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12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24"/>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5640" name="Google Shape;15640;p124"/>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5641" name="Google Shape;15641;p124"/>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5642" name="Google Shape;15642;p12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3" name="Google Shape;15643;p124"/>
          <p:cNvGrpSpPr/>
          <p:nvPr/>
        </p:nvGrpSpPr>
        <p:grpSpPr>
          <a:xfrm>
            <a:off x="3372612" y="1159008"/>
            <a:ext cx="2363393" cy="1005865"/>
            <a:chOff x="3292400" y="1193188"/>
            <a:chExt cx="2615240" cy="1131075"/>
          </a:xfrm>
        </p:grpSpPr>
        <p:sp>
          <p:nvSpPr>
            <p:cNvPr id="15644" name="Google Shape;15644;p124"/>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45" name="Google Shape;15645;p124"/>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46" name="Google Shape;15646;p124"/>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5647" name="Google Shape;15647;p124"/>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5648" name="Google Shape;15648;p124"/>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5649" name="Google Shape;15649;p124"/>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5650" name="Google Shape;15650;p124"/>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5651" name="Google Shape;15651;p124"/>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5652" name="Google Shape;15652;p124"/>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5653" name="Google Shape;15653;p124"/>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5654" name="Google Shape;15654;p124"/>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5655" name="Google Shape;15655;p124"/>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5656" name="Google Shape;15656;p124"/>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5657" name="Google Shape;15657;p124"/>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5658" name="Google Shape;15658;p124"/>
            <p:cNvGrpSpPr/>
            <p:nvPr/>
          </p:nvGrpSpPr>
          <p:grpSpPr>
            <a:xfrm>
              <a:off x="3748438" y="1378608"/>
              <a:ext cx="2159202" cy="903971"/>
              <a:chOff x="1683525" y="2179850"/>
              <a:chExt cx="4519050" cy="2134525"/>
            </a:xfrm>
          </p:grpSpPr>
          <p:sp>
            <p:nvSpPr>
              <p:cNvPr id="15659" name="Google Shape;15659;p12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60" name="Google Shape;15660;p12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61" name="Google Shape;15661;p12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62" name="Google Shape;15662;p12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63" name="Google Shape;15663;p12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64" name="Google Shape;15664;p12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65" name="Google Shape;15665;p12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66" name="Google Shape;15666;p12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67" name="Google Shape;15667;p12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68" name="Google Shape;15668;p12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69" name="Google Shape;15669;p12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5670" name="Google Shape;15670;p12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74" name="Shape 15674"/>
        <p:cNvGrpSpPr/>
        <p:nvPr/>
      </p:nvGrpSpPr>
      <p:grpSpPr>
        <a:xfrm>
          <a:off x="0" y="0"/>
          <a:ext cx="0" cy="0"/>
          <a:chOff x="0" y="0"/>
          <a:chExt cx="0" cy="0"/>
        </a:xfrm>
      </p:grpSpPr>
      <p:grpSp>
        <p:nvGrpSpPr>
          <p:cNvPr id="15675" name="Google Shape;15675;p125"/>
          <p:cNvGrpSpPr/>
          <p:nvPr/>
        </p:nvGrpSpPr>
        <p:grpSpPr>
          <a:xfrm>
            <a:off x="4814684" y="1191441"/>
            <a:ext cx="745431" cy="718863"/>
            <a:chOff x="4249973" y="1201875"/>
            <a:chExt cx="1958568" cy="1888762"/>
          </a:xfrm>
        </p:grpSpPr>
        <p:sp>
          <p:nvSpPr>
            <p:cNvPr id="15676" name="Google Shape;15676;p125"/>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77" name="Google Shape;15677;p125"/>
            <p:cNvGrpSpPr/>
            <p:nvPr/>
          </p:nvGrpSpPr>
          <p:grpSpPr>
            <a:xfrm>
              <a:off x="5853086" y="1789142"/>
              <a:ext cx="355454" cy="1048099"/>
              <a:chOff x="5576108" y="2016725"/>
              <a:chExt cx="565200" cy="1666560"/>
            </a:xfrm>
          </p:grpSpPr>
          <p:sp>
            <p:nvSpPr>
              <p:cNvPr id="15678" name="Google Shape;15678;p125"/>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5679" name="Google Shape;15679;p12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0" name="Google Shape;15680;p125"/>
            <p:cNvGrpSpPr/>
            <p:nvPr/>
          </p:nvGrpSpPr>
          <p:grpSpPr>
            <a:xfrm>
              <a:off x="4869455" y="2691676"/>
              <a:ext cx="1013897" cy="398961"/>
              <a:chOff x="4012057" y="3451825"/>
              <a:chExt cx="1612175" cy="634379"/>
            </a:xfrm>
          </p:grpSpPr>
          <p:sp>
            <p:nvSpPr>
              <p:cNvPr id="15681" name="Google Shape;15681;p125"/>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5682" name="Google Shape;15682;p12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3" name="Google Shape;15683;p125"/>
            <p:cNvGrpSpPr/>
            <p:nvPr/>
          </p:nvGrpSpPr>
          <p:grpSpPr>
            <a:xfrm>
              <a:off x="4276937" y="2155961"/>
              <a:ext cx="651965" cy="891358"/>
              <a:chOff x="3069908" y="2599997"/>
              <a:chExt cx="1036675" cy="1417328"/>
            </a:xfrm>
          </p:grpSpPr>
          <p:sp>
            <p:nvSpPr>
              <p:cNvPr id="15684" name="Google Shape;15684;p125"/>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5685" name="Google Shape;15685;p12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6" name="Google Shape;15686;p125"/>
            <p:cNvGrpSpPr/>
            <p:nvPr/>
          </p:nvGrpSpPr>
          <p:grpSpPr>
            <a:xfrm>
              <a:off x="5054918" y="1201875"/>
              <a:ext cx="999548" cy="602711"/>
              <a:chOff x="4306958" y="1082925"/>
              <a:chExt cx="1589359" cy="958358"/>
            </a:xfrm>
          </p:grpSpPr>
          <p:sp>
            <p:nvSpPr>
              <p:cNvPr id="15687" name="Google Shape;15687;p125"/>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5688" name="Google Shape;15688;p12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9" name="Google Shape;15689;p125"/>
            <p:cNvGrpSpPr/>
            <p:nvPr/>
          </p:nvGrpSpPr>
          <p:grpSpPr>
            <a:xfrm>
              <a:off x="4249973" y="1303451"/>
              <a:ext cx="799317" cy="841334"/>
              <a:chOff x="3027033" y="1244439"/>
              <a:chExt cx="1270977" cy="1337786"/>
            </a:xfrm>
          </p:grpSpPr>
          <p:sp>
            <p:nvSpPr>
              <p:cNvPr id="15690" name="Google Shape;15690;p125"/>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5691" name="Google Shape;15691;p12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692" name="Google Shape;15692;p125"/>
          <p:cNvGrpSpPr/>
          <p:nvPr/>
        </p:nvGrpSpPr>
        <p:grpSpPr>
          <a:xfrm>
            <a:off x="731057" y="2069890"/>
            <a:ext cx="761767" cy="729896"/>
            <a:chOff x="2657744" y="2337745"/>
            <a:chExt cx="832987" cy="798137"/>
          </a:xfrm>
        </p:grpSpPr>
        <p:sp>
          <p:nvSpPr>
            <p:cNvPr id="15693" name="Google Shape;15693;p125"/>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25"/>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12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125"/>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2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2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9" name="Google Shape;15699;p125"/>
          <p:cNvGrpSpPr/>
          <p:nvPr/>
        </p:nvGrpSpPr>
        <p:grpSpPr>
          <a:xfrm>
            <a:off x="3242022" y="2073097"/>
            <a:ext cx="685569" cy="723586"/>
            <a:chOff x="3398134" y="2057755"/>
            <a:chExt cx="704087" cy="743130"/>
          </a:xfrm>
        </p:grpSpPr>
        <p:grpSp>
          <p:nvGrpSpPr>
            <p:cNvPr id="15700" name="Google Shape;15700;p125"/>
            <p:cNvGrpSpPr/>
            <p:nvPr/>
          </p:nvGrpSpPr>
          <p:grpSpPr>
            <a:xfrm>
              <a:off x="3398134" y="2290183"/>
              <a:ext cx="315300" cy="219900"/>
              <a:chOff x="3398134" y="2290183"/>
              <a:chExt cx="315300" cy="219900"/>
            </a:xfrm>
          </p:grpSpPr>
          <p:sp>
            <p:nvSpPr>
              <p:cNvPr id="15701" name="Google Shape;15701;p125"/>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702" name="Google Shape;15702;p125"/>
              <p:cNvCxnSpPr>
                <a:stCxn id="15701"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5703" name="Google Shape;15703;p125"/>
            <p:cNvGrpSpPr/>
            <p:nvPr/>
          </p:nvGrpSpPr>
          <p:grpSpPr>
            <a:xfrm>
              <a:off x="3547823" y="2467358"/>
              <a:ext cx="219900" cy="333527"/>
              <a:chOff x="3547823" y="2467358"/>
              <a:chExt cx="219900" cy="333527"/>
            </a:xfrm>
          </p:grpSpPr>
          <p:sp>
            <p:nvSpPr>
              <p:cNvPr id="15704" name="Google Shape;15704;p125"/>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705" name="Google Shape;15705;p125"/>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5706" name="Google Shape;15706;p125"/>
            <p:cNvGrpSpPr/>
            <p:nvPr/>
          </p:nvGrpSpPr>
          <p:grpSpPr>
            <a:xfrm>
              <a:off x="3734138" y="2467358"/>
              <a:ext cx="219900" cy="333527"/>
              <a:chOff x="3734138" y="2467358"/>
              <a:chExt cx="219900" cy="333527"/>
            </a:xfrm>
          </p:grpSpPr>
          <p:sp>
            <p:nvSpPr>
              <p:cNvPr id="15707" name="Google Shape;15707;p125"/>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708" name="Google Shape;15708;p125"/>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5709" name="Google Shape;15709;p125"/>
            <p:cNvGrpSpPr/>
            <p:nvPr/>
          </p:nvGrpSpPr>
          <p:grpSpPr>
            <a:xfrm>
              <a:off x="3787560" y="2288011"/>
              <a:ext cx="314661" cy="219900"/>
              <a:chOff x="3787560" y="2288011"/>
              <a:chExt cx="314661" cy="219900"/>
            </a:xfrm>
          </p:grpSpPr>
          <p:sp>
            <p:nvSpPr>
              <p:cNvPr id="15710" name="Google Shape;15710;p125"/>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711" name="Google Shape;15711;p125"/>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5712" name="Google Shape;15712;p125"/>
            <p:cNvGrpSpPr/>
            <p:nvPr/>
          </p:nvGrpSpPr>
          <p:grpSpPr>
            <a:xfrm>
              <a:off x="3637290" y="2057755"/>
              <a:ext cx="219900" cy="335499"/>
              <a:chOff x="3637290" y="2057755"/>
              <a:chExt cx="219900" cy="335499"/>
            </a:xfrm>
          </p:grpSpPr>
          <p:sp>
            <p:nvSpPr>
              <p:cNvPr id="15713" name="Google Shape;15713;p125"/>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5714" name="Google Shape;15714;p125"/>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5715" name="Google Shape;15715;p125"/>
          <p:cNvGrpSpPr/>
          <p:nvPr/>
        </p:nvGrpSpPr>
        <p:grpSpPr>
          <a:xfrm>
            <a:off x="4917244" y="2079792"/>
            <a:ext cx="710153" cy="710153"/>
            <a:chOff x="5007123" y="2079403"/>
            <a:chExt cx="687600" cy="687600"/>
          </a:xfrm>
        </p:grpSpPr>
        <p:sp>
          <p:nvSpPr>
            <p:cNvPr id="15716" name="Google Shape;15716;p125"/>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25"/>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25"/>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25"/>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0" name="Google Shape;15720;p125"/>
          <p:cNvGrpSpPr/>
          <p:nvPr/>
        </p:nvGrpSpPr>
        <p:grpSpPr>
          <a:xfrm>
            <a:off x="5726681" y="2074299"/>
            <a:ext cx="720998" cy="721183"/>
            <a:chOff x="5797446" y="2063053"/>
            <a:chExt cx="698100" cy="698280"/>
          </a:xfrm>
        </p:grpSpPr>
        <p:sp>
          <p:nvSpPr>
            <p:cNvPr id="15721" name="Google Shape;15721;p125"/>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25"/>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25"/>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25"/>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5" name="Google Shape;15725;p125"/>
          <p:cNvGrpSpPr/>
          <p:nvPr/>
        </p:nvGrpSpPr>
        <p:grpSpPr>
          <a:xfrm>
            <a:off x="8171828" y="3719904"/>
            <a:ext cx="280585" cy="673164"/>
            <a:chOff x="8075075" y="3754290"/>
            <a:chExt cx="255612" cy="613194"/>
          </a:xfrm>
        </p:grpSpPr>
        <p:grpSp>
          <p:nvGrpSpPr>
            <p:cNvPr id="15726" name="Google Shape;15726;p125"/>
            <p:cNvGrpSpPr/>
            <p:nvPr/>
          </p:nvGrpSpPr>
          <p:grpSpPr>
            <a:xfrm>
              <a:off x="8075075" y="3754290"/>
              <a:ext cx="255612" cy="613194"/>
              <a:chOff x="8075075" y="3754290"/>
              <a:chExt cx="255612" cy="613194"/>
            </a:xfrm>
          </p:grpSpPr>
          <p:sp>
            <p:nvSpPr>
              <p:cNvPr id="15727" name="Google Shape;15727;p125"/>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25"/>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29" name="Google Shape;15729;p125"/>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0" name="Google Shape;15730;p125"/>
          <p:cNvGrpSpPr/>
          <p:nvPr/>
        </p:nvGrpSpPr>
        <p:grpSpPr>
          <a:xfrm>
            <a:off x="5288887" y="3708700"/>
            <a:ext cx="470352" cy="683745"/>
            <a:chOff x="1697726" y="3244179"/>
            <a:chExt cx="788124" cy="1146069"/>
          </a:xfrm>
        </p:grpSpPr>
        <p:sp>
          <p:nvSpPr>
            <p:cNvPr id="15731" name="Google Shape;15731;p12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12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33" name="Google Shape;15733;p125"/>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34" name="Google Shape;15734;p125"/>
          <p:cNvGrpSpPr/>
          <p:nvPr/>
        </p:nvGrpSpPr>
        <p:grpSpPr>
          <a:xfrm>
            <a:off x="5910037" y="3719902"/>
            <a:ext cx="293891" cy="293845"/>
            <a:chOff x="6134814" y="3754290"/>
            <a:chExt cx="293891" cy="293845"/>
          </a:xfrm>
        </p:grpSpPr>
        <p:sp>
          <p:nvSpPr>
            <p:cNvPr id="15735" name="Google Shape;15735;p125"/>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25"/>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7" name="Google Shape;15737;p125"/>
          <p:cNvGrpSpPr/>
          <p:nvPr/>
        </p:nvGrpSpPr>
        <p:grpSpPr>
          <a:xfrm>
            <a:off x="5910037" y="4098574"/>
            <a:ext cx="293891" cy="293891"/>
            <a:chOff x="6134814" y="4086186"/>
            <a:chExt cx="293891" cy="293891"/>
          </a:xfrm>
        </p:grpSpPr>
        <p:sp>
          <p:nvSpPr>
            <p:cNvPr id="15738" name="Google Shape;15738;p125"/>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25"/>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40" name="Google Shape;15740;p125"/>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25"/>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42" name="Google Shape;15742;p125"/>
          <p:cNvGrpSpPr/>
          <p:nvPr/>
        </p:nvGrpSpPr>
        <p:grpSpPr>
          <a:xfrm>
            <a:off x="7835013" y="2927266"/>
            <a:ext cx="622883" cy="621944"/>
            <a:chOff x="1187048" y="238125"/>
            <a:chExt cx="5256397" cy="5248476"/>
          </a:xfrm>
        </p:grpSpPr>
        <p:sp>
          <p:nvSpPr>
            <p:cNvPr id="15743" name="Google Shape;15743;p12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25"/>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125"/>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125"/>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7" name="Google Shape;15747;p125"/>
          <p:cNvGrpSpPr/>
          <p:nvPr/>
        </p:nvGrpSpPr>
        <p:grpSpPr>
          <a:xfrm>
            <a:off x="2292118" y="2936875"/>
            <a:ext cx="1310987" cy="612407"/>
            <a:chOff x="238125" y="1188750"/>
            <a:chExt cx="7140450" cy="3335550"/>
          </a:xfrm>
        </p:grpSpPr>
        <p:sp>
          <p:nvSpPr>
            <p:cNvPr id="15748" name="Google Shape;15748;p12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2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2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2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2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3" name="Google Shape;15753;p125"/>
          <p:cNvGrpSpPr/>
          <p:nvPr/>
        </p:nvGrpSpPr>
        <p:grpSpPr>
          <a:xfrm>
            <a:off x="6617990" y="2927430"/>
            <a:ext cx="1110299" cy="621702"/>
            <a:chOff x="238125" y="1335475"/>
            <a:chExt cx="5418735" cy="3034175"/>
          </a:xfrm>
        </p:grpSpPr>
        <p:sp>
          <p:nvSpPr>
            <p:cNvPr id="15754" name="Google Shape;15754;p12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12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2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7" name="Google Shape;15757;p125"/>
          <p:cNvGrpSpPr/>
          <p:nvPr/>
        </p:nvGrpSpPr>
        <p:grpSpPr>
          <a:xfrm>
            <a:off x="5435649" y="2924327"/>
            <a:ext cx="1074451" cy="627181"/>
            <a:chOff x="5359127" y="2910889"/>
            <a:chExt cx="1097723" cy="640831"/>
          </a:xfrm>
        </p:grpSpPr>
        <p:grpSp>
          <p:nvGrpSpPr>
            <p:cNvPr id="15758" name="Google Shape;15758;p125"/>
            <p:cNvGrpSpPr/>
            <p:nvPr/>
          </p:nvGrpSpPr>
          <p:grpSpPr>
            <a:xfrm>
              <a:off x="5929791" y="3263088"/>
              <a:ext cx="527060" cy="287097"/>
              <a:chOff x="5929791" y="3263088"/>
              <a:chExt cx="527060" cy="287097"/>
            </a:xfrm>
          </p:grpSpPr>
          <p:sp>
            <p:nvSpPr>
              <p:cNvPr id="15759" name="Google Shape;15759;p125"/>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5760" name="Google Shape;15760;p125"/>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5761" name="Google Shape;15761;p125"/>
            <p:cNvGrpSpPr/>
            <p:nvPr/>
          </p:nvGrpSpPr>
          <p:grpSpPr>
            <a:xfrm>
              <a:off x="5359127" y="3263089"/>
              <a:ext cx="526428" cy="288631"/>
              <a:chOff x="5359127" y="3263089"/>
              <a:chExt cx="526428" cy="288631"/>
            </a:xfrm>
          </p:grpSpPr>
          <p:sp>
            <p:nvSpPr>
              <p:cNvPr id="15762" name="Google Shape;15762;p125"/>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5763" name="Google Shape;15763;p125"/>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5764" name="Google Shape;15764;p125"/>
            <p:cNvGrpSpPr/>
            <p:nvPr/>
          </p:nvGrpSpPr>
          <p:grpSpPr>
            <a:xfrm>
              <a:off x="5551525" y="2910889"/>
              <a:ext cx="520901" cy="610283"/>
              <a:chOff x="5551525" y="2910889"/>
              <a:chExt cx="520901" cy="610283"/>
            </a:xfrm>
          </p:grpSpPr>
          <p:sp>
            <p:nvSpPr>
              <p:cNvPr id="15765" name="Google Shape;15765;p125"/>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5766" name="Google Shape;15766;p125"/>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5767" name="Google Shape;15767;p125"/>
            <p:cNvGrpSpPr/>
            <p:nvPr/>
          </p:nvGrpSpPr>
          <p:grpSpPr>
            <a:xfrm>
              <a:off x="5743962" y="2919100"/>
              <a:ext cx="623674" cy="284502"/>
              <a:chOff x="5743962" y="2919100"/>
              <a:chExt cx="623674" cy="284502"/>
            </a:xfrm>
          </p:grpSpPr>
          <p:sp>
            <p:nvSpPr>
              <p:cNvPr id="15768" name="Google Shape;15768;p125"/>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5769" name="Google Shape;15769;p125"/>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5770" name="Google Shape;15770;p125"/>
          <p:cNvGrpSpPr/>
          <p:nvPr/>
        </p:nvGrpSpPr>
        <p:grpSpPr>
          <a:xfrm>
            <a:off x="7586863" y="2075038"/>
            <a:ext cx="874976" cy="719600"/>
            <a:chOff x="7608988" y="2093194"/>
            <a:chExt cx="817276" cy="672147"/>
          </a:xfrm>
        </p:grpSpPr>
        <p:cxnSp>
          <p:nvCxnSpPr>
            <p:cNvPr id="15771" name="Google Shape;15771;p125"/>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772" name="Google Shape;15772;p125"/>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773" name="Google Shape;15773;p125"/>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774" name="Google Shape;15774;p125"/>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775" name="Google Shape;15775;p125"/>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5776" name="Google Shape;15776;p125"/>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5777" name="Google Shape;15777;p125"/>
            <p:cNvGrpSpPr/>
            <p:nvPr/>
          </p:nvGrpSpPr>
          <p:grpSpPr>
            <a:xfrm>
              <a:off x="7721175" y="2093194"/>
              <a:ext cx="599587" cy="623846"/>
              <a:chOff x="7721175" y="2093194"/>
              <a:chExt cx="599587" cy="623846"/>
            </a:xfrm>
          </p:grpSpPr>
          <p:grpSp>
            <p:nvGrpSpPr>
              <p:cNvPr id="15778" name="Google Shape;15778;p125"/>
              <p:cNvGrpSpPr/>
              <p:nvPr/>
            </p:nvGrpSpPr>
            <p:grpSpPr>
              <a:xfrm>
                <a:off x="7721175" y="2093194"/>
                <a:ext cx="291605" cy="623846"/>
                <a:chOff x="9405575" y="2061418"/>
                <a:chExt cx="291605" cy="623846"/>
              </a:xfrm>
            </p:grpSpPr>
            <p:sp>
              <p:nvSpPr>
                <p:cNvPr id="15779" name="Google Shape;15779;p125"/>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25"/>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25"/>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125"/>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25"/>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25"/>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25"/>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6" name="Google Shape;15786;p125"/>
              <p:cNvGrpSpPr/>
              <p:nvPr/>
            </p:nvGrpSpPr>
            <p:grpSpPr>
              <a:xfrm flipH="1">
                <a:off x="8029157" y="2093194"/>
                <a:ext cx="291605" cy="623846"/>
                <a:chOff x="9405575" y="2061418"/>
                <a:chExt cx="291605" cy="623846"/>
              </a:xfrm>
            </p:grpSpPr>
            <p:sp>
              <p:nvSpPr>
                <p:cNvPr id="15787" name="Google Shape;15787;p125"/>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25"/>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25"/>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25"/>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25"/>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25"/>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125"/>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794" name="Google Shape;15794;p125"/>
          <p:cNvGrpSpPr/>
          <p:nvPr/>
        </p:nvGrpSpPr>
        <p:grpSpPr>
          <a:xfrm>
            <a:off x="4031299" y="1191441"/>
            <a:ext cx="712557" cy="785901"/>
            <a:chOff x="4206459" y="1191441"/>
            <a:chExt cx="712557" cy="785901"/>
          </a:xfrm>
        </p:grpSpPr>
        <p:sp>
          <p:nvSpPr>
            <p:cNvPr id="15795" name="Google Shape;15795;p125"/>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25"/>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25"/>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25"/>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99" name="Google Shape;15799;p125"/>
            <p:cNvGrpSpPr/>
            <p:nvPr/>
          </p:nvGrpSpPr>
          <p:grpSpPr>
            <a:xfrm>
              <a:off x="4644280" y="1290523"/>
              <a:ext cx="143716" cy="29463"/>
              <a:chOff x="4644280" y="1290523"/>
              <a:chExt cx="143716" cy="29463"/>
            </a:xfrm>
          </p:grpSpPr>
          <p:sp>
            <p:nvSpPr>
              <p:cNvPr id="15800" name="Google Shape;15800;p125"/>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25"/>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25"/>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25"/>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4" name="Google Shape;15804;p125"/>
            <p:cNvGrpSpPr/>
            <p:nvPr/>
          </p:nvGrpSpPr>
          <p:grpSpPr>
            <a:xfrm>
              <a:off x="4356567" y="1191441"/>
              <a:ext cx="143690" cy="29488"/>
              <a:chOff x="4356567" y="1191441"/>
              <a:chExt cx="143690" cy="29488"/>
            </a:xfrm>
          </p:grpSpPr>
          <p:sp>
            <p:nvSpPr>
              <p:cNvPr id="15805" name="Google Shape;15805;p125"/>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125"/>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25"/>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25"/>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9" name="Google Shape;15809;p125"/>
            <p:cNvGrpSpPr/>
            <p:nvPr/>
          </p:nvGrpSpPr>
          <p:grpSpPr>
            <a:xfrm>
              <a:off x="4339009" y="1863727"/>
              <a:ext cx="143703" cy="29476"/>
              <a:chOff x="4339009" y="1863727"/>
              <a:chExt cx="143703" cy="29476"/>
            </a:xfrm>
          </p:grpSpPr>
          <p:sp>
            <p:nvSpPr>
              <p:cNvPr id="15810" name="Google Shape;15810;p125"/>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125"/>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25"/>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125"/>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4" name="Google Shape;15814;p125"/>
            <p:cNvGrpSpPr/>
            <p:nvPr/>
          </p:nvGrpSpPr>
          <p:grpSpPr>
            <a:xfrm>
              <a:off x="4206459" y="1607315"/>
              <a:ext cx="29539" cy="142899"/>
              <a:chOff x="4206459" y="1607315"/>
              <a:chExt cx="29539" cy="142899"/>
            </a:xfrm>
          </p:grpSpPr>
          <p:sp>
            <p:nvSpPr>
              <p:cNvPr id="15815" name="Google Shape;15815;p125"/>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25"/>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25"/>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25"/>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9" name="Google Shape;15819;p125"/>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25"/>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25"/>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125"/>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23" name="Google Shape;15823;p125"/>
            <p:cNvGrpSpPr/>
            <p:nvPr/>
          </p:nvGrpSpPr>
          <p:grpSpPr>
            <a:xfrm>
              <a:off x="4889463" y="1423737"/>
              <a:ext cx="29552" cy="142899"/>
              <a:chOff x="4889463" y="1423737"/>
              <a:chExt cx="29552" cy="142899"/>
            </a:xfrm>
          </p:grpSpPr>
          <p:sp>
            <p:nvSpPr>
              <p:cNvPr id="15824" name="Google Shape;15824;p125"/>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25"/>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25"/>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25"/>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8" name="Google Shape;15828;p125"/>
            <p:cNvGrpSpPr/>
            <p:nvPr/>
          </p:nvGrpSpPr>
          <p:grpSpPr>
            <a:xfrm>
              <a:off x="4771663" y="1876896"/>
              <a:ext cx="108651" cy="100447"/>
              <a:chOff x="4771663" y="1876896"/>
              <a:chExt cx="108651" cy="100447"/>
            </a:xfrm>
          </p:grpSpPr>
          <p:sp>
            <p:nvSpPr>
              <p:cNvPr id="15829" name="Google Shape;15829;p125"/>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25"/>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25"/>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25"/>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33" name="Google Shape;15833;p125"/>
          <p:cNvGrpSpPr/>
          <p:nvPr/>
        </p:nvGrpSpPr>
        <p:grpSpPr>
          <a:xfrm>
            <a:off x="4026774" y="2074664"/>
            <a:ext cx="791287" cy="720350"/>
            <a:chOff x="267375" y="1071875"/>
            <a:chExt cx="470500" cy="428550"/>
          </a:xfrm>
        </p:grpSpPr>
        <p:sp>
          <p:nvSpPr>
            <p:cNvPr id="15834" name="Google Shape;15834;p125"/>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25"/>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25"/>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25"/>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125"/>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125"/>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25"/>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25"/>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2" name="Google Shape;15842;p125"/>
          <p:cNvGrpSpPr/>
          <p:nvPr/>
        </p:nvGrpSpPr>
        <p:grpSpPr>
          <a:xfrm>
            <a:off x="727269" y="3719294"/>
            <a:ext cx="1408444" cy="673166"/>
            <a:chOff x="712664" y="3693287"/>
            <a:chExt cx="1460738" cy="698160"/>
          </a:xfrm>
        </p:grpSpPr>
        <p:grpSp>
          <p:nvGrpSpPr>
            <p:cNvPr id="15843" name="Google Shape;15843;p125"/>
            <p:cNvGrpSpPr/>
            <p:nvPr/>
          </p:nvGrpSpPr>
          <p:grpSpPr>
            <a:xfrm>
              <a:off x="1380079" y="4133090"/>
              <a:ext cx="234048" cy="258099"/>
              <a:chOff x="1380079" y="4133090"/>
              <a:chExt cx="234048" cy="258099"/>
            </a:xfrm>
          </p:grpSpPr>
          <p:sp>
            <p:nvSpPr>
              <p:cNvPr id="15844" name="Google Shape;15844;p125"/>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125"/>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25"/>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7" name="Google Shape;15847;p125"/>
            <p:cNvGrpSpPr/>
            <p:nvPr/>
          </p:nvGrpSpPr>
          <p:grpSpPr>
            <a:xfrm>
              <a:off x="884610" y="3864082"/>
              <a:ext cx="1118566" cy="527275"/>
              <a:chOff x="890961" y="3865463"/>
              <a:chExt cx="1115221" cy="525698"/>
            </a:xfrm>
          </p:grpSpPr>
          <p:sp>
            <p:nvSpPr>
              <p:cNvPr id="15848" name="Google Shape;15848;p125"/>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25"/>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25"/>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1" name="Google Shape;15851;p125"/>
            <p:cNvGrpSpPr/>
            <p:nvPr/>
          </p:nvGrpSpPr>
          <p:grpSpPr>
            <a:xfrm>
              <a:off x="712664" y="3693287"/>
              <a:ext cx="1460738" cy="698160"/>
              <a:chOff x="712664" y="3693025"/>
              <a:chExt cx="1460738" cy="698160"/>
            </a:xfrm>
          </p:grpSpPr>
          <p:sp>
            <p:nvSpPr>
              <p:cNvPr id="15852" name="Google Shape;15852;p125"/>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25"/>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25"/>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25"/>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25"/>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25"/>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58" name="Google Shape;15858;p125"/>
          <p:cNvGrpSpPr/>
          <p:nvPr/>
        </p:nvGrpSpPr>
        <p:grpSpPr>
          <a:xfrm>
            <a:off x="3164985" y="1191441"/>
            <a:ext cx="795485" cy="738831"/>
            <a:chOff x="3348603" y="1236445"/>
            <a:chExt cx="749256" cy="695894"/>
          </a:xfrm>
        </p:grpSpPr>
        <p:grpSp>
          <p:nvGrpSpPr>
            <p:cNvPr id="15859" name="Google Shape;15859;p125"/>
            <p:cNvGrpSpPr/>
            <p:nvPr/>
          </p:nvGrpSpPr>
          <p:grpSpPr>
            <a:xfrm>
              <a:off x="3583779" y="1236445"/>
              <a:ext cx="293795" cy="285811"/>
              <a:chOff x="3750225" y="1774000"/>
              <a:chExt cx="149575" cy="145525"/>
            </a:xfrm>
          </p:grpSpPr>
          <p:sp>
            <p:nvSpPr>
              <p:cNvPr id="15860" name="Google Shape;15860;p12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2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2" name="Google Shape;15862;p125"/>
            <p:cNvGrpSpPr/>
            <p:nvPr/>
          </p:nvGrpSpPr>
          <p:grpSpPr>
            <a:xfrm>
              <a:off x="3775534" y="1462599"/>
              <a:ext cx="322325" cy="285958"/>
              <a:chOff x="3847850" y="1889150"/>
              <a:chExt cx="164100" cy="145600"/>
            </a:xfrm>
          </p:grpSpPr>
          <p:sp>
            <p:nvSpPr>
              <p:cNvPr id="15863" name="Google Shape;15863;p12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2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5" name="Google Shape;15865;p125"/>
            <p:cNvGrpSpPr/>
            <p:nvPr/>
          </p:nvGrpSpPr>
          <p:grpSpPr>
            <a:xfrm>
              <a:off x="3545329" y="1646528"/>
              <a:ext cx="293746" cy="285811"/>
              <a:chOff x="3730650" y="1982800"/>
              <a:chExt cx="149550" cy="145525"/>
            </a:xfrm>
          </p:grpSpPr>
          <p:sp>
            <p:nvSpPr>
              <p:cNvPr id="15866" name="Google Shape;15866;p12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2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8" name="Google Shape;15868;p125"/>
            <p:cNvGrpSpPr/>
            <p:nvPr/>
          </p:nvGrpSpPr>
          <p:grpSpPr>
            <a:xfrm>
              <a:off x="3348603" y="1415046"/>
              <a:ext cx="294384" cy="284387"/>
              <a:chOff x="3630494" y="1864938"/>
              <a:chExt cx="149875" cy="144800"/>
            </a:xfrm>
          </p:grpSpPr>
          <p:sp>
            <p:nvSpPr>
              <p:cNvPr id="15869" name="Google Shape;15869;p125"/>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25"/>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71" name="Google Shape;15871;p125"/>
          <p:cNvGrpSpPr/>
          <p:nvPr/>
        </p:nvGrpSpPr>
        <p:grpSpPr>
          <a:xfrm>
            <a:off x="2286512" y="3714337"/>
            <a:ext cx="1324924" cy="678083"/>
            <a:chOff x="2413923" y="3711366"/>
            <a:chExt cx="1374117" cy="703260"/>
          </a:xfrm>
        </p:grpSpPr>
        <p:grpSp>
          <p:nvGrpSpPr>
            <p:cNvPr id="15872" name="Google Shape;15872;p125"/>
            <p:cNvGrpSpPr/>
            <p:nvPr/>
          </p:nvGrpSpPr>
          <p:grpSpPr>
            <a:xfrm>
              <a:off x="2413923" y="3711366"/>
              <a:ext cx="1374117" cy="703260"/>
              <a:chOff x="2413923" y="3711366"/>
              <a:chExt cx="1374117" cy="703260"/>
            </a:xfrm>
          </p:grpSpPr>
          <p:sp>
            <p:nvSpPr>
              <p:cNvPr id="15873" name="Google Shape;15873;p125"/>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74" name="Google Shape;15874;p125"/>
              <p:cNvGrpSpPr/>
              <p:nvPr/>
            </p:nvGrpSpPr>
            <p:grpSpPr>
              <a:xfrm>
                <a:off x="2600284" y="3808654"/>
                <a:ext cx="234506" cy="138009"/>
                <a:chOff x="2600284" y="3808654"/>
                <a:chExt cx="234506" cy="138009"/>
              </a:xfrm>
            </p:grpSpPr>
            <p:sp>
              <p:nvSpPr>
                <p:cNvPr id="15875" name="Google Shape;15875;p125"/>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876" name="Google Shape;15876;p125"/>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5877" name="Google Shape;15877;p125"/>
              <p:cNvGrpSpPr/>
              <p:nvPr/>
            </p:nvGrpSpPr>
            <p:grpSpPr>
              <a:xfrm>
                <a:off x="3359659" y="3805664"/>
                <a:ext cx="232294" cy="141000"/>
                <a:chOff x="3359659" y="3805664"/>
                <a:chExt cx="232294" cy="141000"/>
              </a:xfrm>
            </p:grpSpPr>
            <p:sp>
              <p:nvSpPr>
                <p:cNvPr id="15878" name="Google Shape;15878;p125"/>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879" name="Google Shape;15879;p125"/>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5880" name="Google Shape;15880;p125"/>
              <p:cNvGrpSpPr/>
              <p:nvPr/>
            </p:nvGrpSpPr>
            <p:grpSpPr>
              <a:xfrm>
                <a:off x="3067316" y="3711366"/>
                <a:ext cx="66900" cy="166809"/>
                <a:chOff x="3067316" y="3711366"/>
                <a:chExt cx="66900" cy="166809"/>
              </a:xfrm>
            </p:grpSpPr>
            <p:sp>
              <p:nvSpPr>
                <p:cNvPr id="15881" name="Google Shape;15881;p125"/>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882" name="Google Shape;15882;p125"/>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5883" name="Google Shape;15883;p125"/>
              <p:cNvGrpSpPr/>
              <p:nvPr/>
            </p:nvGrpSpPr>
            <p:grpSpPr>
              <a:xfrm>
                <a:off x="2413923" y="4058666"/>
                <a:ext cx="224119" cy="66900"/>
                <a:chOff x="2413923" y="4058666"/>
                <a:chExt cx="224119" cy="66900"/>
              </a:xfrm>
            </p:grpSpPr>
            <p:sp>
              <p:nvSpPr>
                <p:cNvPr id="15884" name="Google Shape;15884;p125"/>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885" name="Google Shape;15885;p125"/>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5886" name="Google Shape;15886;p125"/>
              <p:cNvGrpSpPr/>
              <p:nvPr/>
            </p:nvGrpSpPr>
            <p:grpSpPr>
              <a:xfrm>
                <a:off x="3564643" y="4058666"/>
                <a:ext cx="223397" cy="66900"/>
                <a:chOff x="3564643" y="4058666"/>
                <a:chExt cx="223397" cy="66900"/>
              </a:xfrm>
            </p:grpSpPr>
            <p:sp>
              <p:nvSpPr>
                <p:cNvPr id="15887" name="Google Shape;15887;p125"/>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888" name="Google Shape;15888;p125"/>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5889" name="Google Shape;15889;p125"/>
            <p:cNvGrpSpPr/>
            <p:nvPr/>
          </p:nvGrpSpPr>
          <p:grpSpPr>
            <a:xfrm>
              <a:off x="2633353" y="3965763"/>
              <a:ext cx="933975" cy="445687"/>
              <a:chOff x="2633353" y="3965763"/>
              <a:chExt cx="933975" cy="445687"/>
            </a:xfrm>
          </p:grpSpPr>
          <p:sp>
            <p:nvSpPr>
              <p:cNvPr id="15890" name="Google Shape;15890;p125"/>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25"/>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92" name="Google Shape;15892;p125"/>
          <p:cNvGrpSpPr/>
          <p:nvPr/>
        </p:nvGrpSpPr>
        <p:grpSpPr>
          <a:xfrm>
            <a:off x="6410784" y="1264884"/>
            <a:ext cx="1131087" cy="587383"/>
            <a:chOff x="238125" y="999450"/>
            <a:chExt cx="7140700" cy="3708225"/>
          </a:xfrm>
        </p:grpSpPr>
        <p:sp>
          <p:nvSpPr>
            <p:cNvPr id="15893" name="Google Shape;15893;p125"/>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12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12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12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25"/>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2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2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2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2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2" name="Google Shape;15902;p125"/>
          <p:cNvGrpSpPr/>
          <p:nvPr/>
        </p:nvGrpSpPr>
        <p:grpSpPr>
          <a:xfrm>
            <a:off x="3762234" y="3714379"/>
            <a:ext cx="1375854" cy="678131"/>
            <a:chOff x="3913765" y="3641905"/>
            <a:chExt cx="1522805" cy="750560"/>
          </a:xfrm>
        </p:grpSpPr>
        <p:grpSp>
          <p:nvGrpSpPr>
            <p:cNvPr id="15903" name="Google Shape;15903;p125"/>
            <p:cNvGrpSpPr/>
            <p:nvPr/>
          </p:nvGrpSpPr>
          <p:grpSpPr>
            <a:xfrm>
              <a:off x="3913765" y="3997002"/>
              <a:ext cx="1522805" cy="395463"/>
              <a:chOff x="3913765" y="3997002"/>
              <a:chExt cx="1522805" cy="395463"/>
            </a:xfrm>
          </p:grpSpPr>
          <p:grpSp>
            <p:nvGrpSpPr>
              <p:cNvPr id="15904" name="Google Shape;15904;p125"/>
              <p:cNvGrpSpPr/>
              <p:nvPr/>
            </p:nvGrpSpPr>
            <p:grpSpPr>
              <a:xfrm>
                <a:off x="3913765" y="4138659"/>
                <a:ext cx="507602" cy="253806"/>
                <a:chOff x="3913765" y="4138659"/>
                <a:chExt cx="507602" cy="253806"/>
              </a:xfrm>
            </p:grpSpPr>
            <p:sp>
              <p:nvSpPr>
                <p:cNvPr id="15905" name="Google Shape;15905;p125"/>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125"/>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5907" name="Google Shape;15907;p125"/>
              <p:cNvGrpSpPr/>
              <p:nvPr/>
            </p:nvGrpSpPr>
            <p:grpSpPr>
              <a:xfrm>
                <a:off x="4421361" y="3997002"/>
                <a:ext cx="507618" cy="395463"/>
                <a:chOff x="4421361" y="3997002"/>
                <a:chExt cx="507618" cy="395463"/>
              </a:xfrm>
            </p:grpSpPr>
            <p:sp>
              <p:nvSpPr>
                <p:cNvPr id="15908" name="Google Shape;15908;p125"/>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25"/>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0" name="Google Shape;15910;p125"/>
              <p:cNvGrpSpPr/>
              <p:nvPr/>
            </p:nvGrpSpPr>
            <p:grpSpPr>
              <a:xfrm>
                <a:off x="4928973" y="4189418"/>
                <a:ext cx="507596" cy="203047"/>
                <a:chOff x="4928973" y="4189418"/>
                <a:chExt cx="507596" cy="203047"/>
              </a:xfrm>
            </p:grpSpPr>
            <p:sp>
              <p:nvSpPr>
                <p:cNvPr id="15911" name="Google Shape;15911;p125"/>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25"/>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13" name="Google Shape;15913;p125"/>
            <p:cNvGrpSpPr/>
            <p:nvPr/>
          </p:nvGrpSpPr>
          <p:grpSpPr>
            <a:xfrm>
              <a:off x="4482186" y="3641905"/>
              <a:ext cx="397605" cy="349784"/>
              <a:chOff x="2906375" y="1159725"/>
              <a:chExt cx="1860575" cy="1636800"/>
            </a:xfrm>
          </p:grpSpPr>
          <p:sp>
            <p:nvSpPr>
              <p:cNvPr id="15914" name="Google Shape;15914;p125"/>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25"/>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125"/>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125"/>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18" name="Google Shape;15918;p125"/>
          <p:cNvGrpSpPr/>
          <p:nvPr/>
        </p:nvGrpSpPr>
        <p:grpSpPr>
          <a:xfrm>
            <a:off x="6546943" y="2074305"/>
            <a:ext cx="940737" cy="721067"/>
            <a:chOff x="6599718" y="2068734"/>
            <a:chExt cx="940737" cy="721067"/>
          </a:xfrm>
        </p:grpSpPr>
        <p:sp>
          <p:nvSpPr>
            <p:cNvPr id="15919" name="Google Shape;15919;p125"/>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25"/>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25"/>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125"/>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125"/>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125"/>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25" name="Google Shape;15925;p125"/>
            <p:cNvGrpSpPr/>
            <p:nvPr/>
          </p:nvGrpSpPr>
          <p:grpSpPr>
            <a:xfrm>
              <a:off x="6836957" y="2068734"/>
              <a:ext cx="461892" cy="721067"/>
              <a:chOff x="6836957" y="2068734"/>
              <a:chExt cx="461892" cy="721067"/>
            </a:xfrm>
          </p:grpSpPr>
          <p:sp>
            <p:nvSpPr>
              <p:cNvPr id="15926" name="Google Shape;15926;p125"/>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25"/>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125"/>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25"/>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25"/>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25"/>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32" name="Google Shape;15932;p125"/>
              <p:cNvGrpSpPr/>
              <p:nvPr/>
            </p:nvGrpSpPr>
            <p:grpSpPr>
              <a:xfrm>
                <a:off x="6836957" y="2068734"/>
                <a:ext cx="461892" cy="721067"/>
                <a:chOff x="6836957" y="2068734"/>
                <a:chExt cx="461892" cy="721067"/>
              </a:xfrm>
            </p:grpSpPr>
            <p:sp>
              <p:nvSpPr>
                <p:cNvPr id="15933" name="Google Shape;15933;p125"/>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25"/>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25"/>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125"/>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25"/>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25"/>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25"/>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940" name="Google Shape;15940;p125"/>
          <p:cNvGrpSpPr/>
          <p:nvPr/>
        </p:nvGrpSpPr>
        <p:grpSpPr>
          <a:xfrm>
            <a:off x="2430262" y="2078652"/>
            <a:ext cx="712577" cy="712374"/>
            <a:chOff x="2559249" y="2069323"/>
            <a:chExt cx="685566" cy="685634"/>
          </a:xfrm>
        </p:grpSpPr>
        <p:sp>
          <p:nvSpPr>
            <p:cNvPr id="15941" name="Google Shape;15941;p125"/>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125"/>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25"/>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25"/>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25"/>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25"/>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25"/>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25"/>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25"/>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25"/>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25"/>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125"/>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125"/>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4" name="Google Shape;15954;p125"/>
          <p:cNvGrpSpPr/>
          <p:nvPr/>
        </p:nvGrpSpPr>
        <p:grpSpPr>
          <a:xfrm>
            <a:off x="7612699" y="1191441"/>
            <a:ext cx="845645" cy="711911"/>
            <a:chOff x="951975" y="315800"/>
            <a:chExt cx="5860325" cy="4933550"/>
          </a:xfrm>
        </p:grpSpPr>
        <p:sp>
          <p:nvSpPr>
            <p:cNvPr id="15955" name="Google Shape;15955;p125"/>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25"/>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25"/>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25"/>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25"/>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25"/>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25"/>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25"/>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3" name="Google Shape;15963;p125"/>
          <p:cNvGrpSpPr/>
          <p:nvPr/>
        </p:nvGrpSpPr>
        <p:grpSpPr>
          <a:xfrm>
            <a:off x="3709828" y="2927550"/>
            <a:ext cx="1617932" cy="621724"/>
            <a:chOff x="3862800" y="3038525"/>
            <a:chExt cx="1329006" cy="510698"/>
          </a:xfrm>
        </p:grpSpPr>
        <p:sp>
          <p:nvSpPr>
            <p:cNvPr id="15964" name="Google Shape;15964;p125"/>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25"/>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66" name="Google Shape;15966;p125"/>
            <p:cNvGrpSpPr/>
            <p:nvPr/>
          </p:nvGrpSpPr>
          <p:grpSpPr>
            <a:xfrm>
              <a:off x="3967075" y="3040337"/>
              <a:ext cx="1019927" cy="402126"/>
              <a:chOff x="3967075" y="3040337"/>
              <a:chExt cx="1019927" cy="402126"/>
            </a:xfrm>
          </p:grpSpPr>
          <p:sp>
            <p:nvSpPr>
              <p:cNvPr id="15967" name="Google Shape;15967;p125"/>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25"/>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9" name="Google Shape;15969;p125"/>
            <p:cNvGrpSpPr/>
            <p:nvPr/>
          </p:nvGrpSpPr>
          <p:grpSpPr>
            <a:xfrm>
              <a:off x="4186700" y="3040337"/>
              <a:ext cx="390475" cy="183289"/>
              <a:chOff x="4186700" y="3040337"/>
              <a:chExt cx="390475" cy="183289"/>
            </a:xfrm>
          </p:grpSpPr>
          <p:sp>
            <p:nvSpPr>
              <p:cNvPr id="15970" name="Google Shape;15970;p125"/>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25"/>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2" name="Google Shape;15972;p125"/>
            <p:cNvGrpSpPr/>
            <p:nvPr/>
          </p:nvGrpSpPr>
          <p:grpSpPr>
            <a:xfrm>
              <a:off x="4073727" y="3040337"/>
              <a:ext cx="697794" cy="296263"/>
              <a:chOff x="4073727" y="3040337"/>
              <a:chExt cx="697794" cy="296263"/>
            </a:xfrm>
          </p:grpSpPr>
          <p:sp>
            <p:nvSpPr>
              <p:cNvPr id="15973" name="Google Shape;15973;p125"/>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125"/>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5" name="Google Shape;15975;p125"/>
            <p:cNvGrpSpPr/>
            <p:nvPr/>
          </p:nvGrpSpPr>
          <p:grpSpPr>
            <a:xfrm>
              <a:off x="3862800" y="3038525"/>
              <a:ext cx="1329006" cy="510698"/>
              <a:chOff x="3862800" y="3038525"/>
              <a:chExt cx="1329006" cy="510698"/>
            </a:xfrm>
          </p:grpSpPr>
          <p:sp>
            <p:nvSpPr>
              <p:cNvPr id="15976" name="Google Shape;15976;p125"/>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25"/>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978" name="Google Shape;15978;p125"/>
          <p:cNvGrpSpPr/>
          <p:nvPr/>
        </p:nvGrpSpPr>
        <p:grpSpPr>
          <a:xfrm>
            <a:off x="718150" y="1191441"/>
            <a:ext cx="883205" cy="775176"/>
            <a:chOff x="649648" y="271400"/>
            <a:chExt cx="6215377" cy="5455143"/>
          </a:xfrm>
        </p:grpSpPr>
        <p:sp>
          <p:nvSpPr>
            <p:cNvPr id="15979" name="Google Shape;15979;p125"/>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25"/>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125"/>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125"/>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25"/>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25"/>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25"/>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25"/>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25"/>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125"/>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125"/>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25"/>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1" name="Google Shape;15991;p125"/>
          <p:cNvGrpSpPr/>
          <p:nvPr/>
        </p:nvGrpSpPr>
        <p:grpSpPr>
          <a:xfrm>
            <a:off x="2326452" y="1191441"/>
            <a:ext cx="767704" cy="815489"/>
            <a:chOff x="2499700" y="1135950"/>
            <a:chExt cx="732402" cy="777990"/>
          </a:xfrm>
        </p:grpSpPr>
        <p:grpSp>
          <p:nvGrpSpPr>
            <p:cNvPr id="15992" name="Google Shape;15992;p125"/>
            <p:cNvGrpSpPr/>
            <p:nvPr/>
          </p:nvGrpSpPr>
          <p:grpSpPr>
            <a:xfrm>
              <a:off x="2499700" y="1135950"/>
              <a:ext cx="732402" cy="694705"/>
              <a:chOff x="2499700" y="1135950"/>
              <a:chExt cx="732402" cy="694705"/>
            </a:xfrm>
          </p:grpSpPr>
          <p:sp>
            <p:nvSpPr>
              <p:cNvPr id="15993" name="Google Shape;15993;p125"/>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125"/>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125"/>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25"/>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25"/>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25"/>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25"/>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25"/>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125"/>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125"/>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25"/>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25"/>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25"/>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25"/>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25"/>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25"/>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25"/>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25"/>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125"/>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125"/>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125"/>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25"/>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25"/>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25"/>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125"/>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125"/>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25"/>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0" name="Google Shape;16020;p125"/>
            <p:cNvGrpSpPr/>
            <p:nvPr/>
          </p:nvGrpSpPr>
          <p:grpSpPr>
            <a:xfrm>
              <a:off x="2517909" y="1188726"/>
              <a:ext cx="702702" cy="725214"/>
              <a:chOff x="2517909" y="1188726"/>
              <a:chExt cx="702702" cy="725214"/>
            </a:xfrm>
          </p:grpSpPr>
          <p:sp>
            <p:nvSpPr>
              <p:cNvPr id="16021" name="Google Shape;16021;p125"/>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125"/>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125"/>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25"/>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25"/>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26" name="Google Shape;16026;p125"/>
          <p:cNvGrpSpPr/>
          <p:nvPr/>
        </p:nvGrpSpPr>
        <p:grpSpPr>
          <a:xfrm>
            <a:off x="1672184" y="1191441"/>
            <a:ext cx="583439" cy="870229"/>
            <a:chOff x="1716825" y="1121550"/>
            <a:chExt cx="622800" cy="928938"/>
          </a:xfrm>
        </p:grpSpPr>
        <p:grpSp>
          <p:nvGrpSpPr>
            <p:cNvPr id="16027" name="Google Shape;16027;p125"/>
            <p:cNvGrpSpPr/>
            <p:nvPr/>
          </p:nvGrpSpPr>
          <p:grpSpPr>
            <a:xfrm>
              <a:off x="1716825" y="1121550"/>
              <a:ext cx="622800" cy="928938"/>
              <a:chOff x="1716825" y="1121550"/>
              <a:chExt cx="622800" cy="928938"/>
            </a:xfrm>
          </p:grpSpPr>
          <p:cxnSp>
            <p:nvCxnSpPr>
              <p:cNvPr id="16028" name="Google Shape;16028;p125"/>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6029" name="Google Shape;16029;p125"/>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0" name="Google Shape;16030;p125"/>
            <p:cNvGrpSpPr/>
            <p:nvPr/>
          </p:nvGrpSpPr>
          <p:grpSpPr>
            <a:xfrm>
              <a:off x="1768050" y="1172775"/>
              <a:ext cx="520200" cy="832000"/>
              <a:chOff x="1768050" y="1172775"/>
              <a:chExt cx="520200" cy="832000"/>
            </a:xfrm>
          </p:grpSpPr>
          <p:cxnSp>
            <p:nvCxnSpPr>
              <p:cNvPr id="16031" name="Google Shape;16031;p125"/>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6032" name="Google Shape;16032;p125"/>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3" name="Google Shape;16033;p125"/>
            <p:cNvGrpSpPr/>
            <p:nvPr/>
          </p:nvGrpSpPr>
          <p:grpSpPr>
            <a:xfrm>
              <a:off x="1820100" y="1225475"/>
              <a:ext cx="416400" cy="729575"/>
              <a:chOff x="1820100" y="1225475"/>
              <a:chExt cx="416400" cy="729575"/>
            </a:xfrm>
          </p:grpSpPr>
          <p:cxnSp>
            <p:nvCxnSpPr>
              <p:cNvPr id="16034" name="Google Shape;16034;p125"/>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6035" name="Google Shape;16035;p125"/>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6" name="Google Shape;16036;p125"/>
            <p:cNvGrpSpPr/>
            <p:nvPr/>
          </p:nvGrpSpPr>
          <p:grpSpPr>
            <a:xfrm>
              <a:off x="1874250" y="1278825"/>
              <a:ext cx="308100" cy="605275"/>
              <a:chOff x="1874250" y="1278825"/>
              <a:chExt cx="308100" cy="605275"/>
            </a:xfrm>
          </p:grpSpPr>
          <p:cxnSp>
            <p:nvCxnSpPr>
              <p:cNvPr id="16037" name="Google Shape;16037;p125"/>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6038" name="Google Shape;16038;p125"/>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39" name="Google Shape;16039;p125"/>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0" name="Google Shape;16040;p125"/>
          <p:cNvGrpSpPr/>
          <p:nvPr/>
        </p:nvGrpSpPr>
        <p:grpSpPr>
          <a:xfrm>
            <a:off x="1592007" y="2077763"/>
            <a:ext cx="739072" cy="714152"/>
            <a:chOff x="4334725" y="1355875"/>
            <a:chExt cx="3106650" cy="3001900"/>
          </a:xfrm>
        </p:grpSpPr>
        <p:grpSp>
          <p:nvGrpSpPr>
            <p:cNvPr id="16041" name="Google Shape;16041;p125"/>
            <p:cNvGrpSpPr/>
            <p:nvPr/>
          </p:nvGrpSpPr>
          <p:grpSpPr>
            <a:xfrm>
              <a:off x="4516050" y="1724875"/>
              <a:ext cx="2693725" cy="2632900"/>
              <a:chOff x="4516050" y="1724875"/>
              <a:chExt cx="2693725" cy="2632900"/>
            </a:xfrm>
          </p:grpSpPr>
          <p:sp>
            <p:nvSpPr>
              <p:cNvPr id="16042" name="Google Shape;16042;p125"/>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25"/>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125"/>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5" name="Google Shape;16045;p125"/>
            <p:cNvGrpSpPr/>
            <p:nvPr/>
          </p:nvGrpSpPr>
          <p:grpSpPr>
            <a:xfrm>
              <a:off x="4334725" y="1355875"/>
              <a:ext cx="3106650" cy="2709650"/>
              <a:chOff x="4334725" y="1355875"/>
              <a:chExt cx="3106650" cy="2709650"/>
            </a:xfrm>
          </p:grpSpPr>
          <p:sp>
            <p:nvSpPr>
              <p:cNvPr id="16046" name="Google Shape;16046;p125"/>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125"/>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125"/>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049" name="Google Shape;16049;p125"/>
          <p:cNvGrpSpPr/>
          <p:nvPr/>
        </p:nvGrpSpPr>
        <p:grpSpPr>
          <a:xfrm>
            <a:off x="7708956" y="3708534"/>
            <a:ext cx="312074" cy="684173"/>
            <a:chOff x="7645573" y="3754300"/>
            <a:chExt cx="293855" cy="644170"/>
          </a:xfrm>
        </p:grpSpPr>
        <p:sp>
          <p:nvSpPr>
            <p:cNvPr id="16050" name="Google Shape;16050;p125"/>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125"/>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2" name="Google Shape;16052;p125"/>
          <p:cNvGrpSpPr/>
          <p:nvPr/>
        </p:nvGrpSpPr>
        <p:grpSpPr>
          <a:xfrm>
            <a:off x="5630944" y="1191441"/>
            <a:ext cx="709011" cy="739359"/>
            <a:chOff x="5830645" y="1256617"/>
            <a:chExt cx="530340" cy="553040"/>
          </a:xfrm>
        </p:grpSpPr>
        <p:grpSp>
          <p:nvGrpSpPr>
            <p:cNvPr id="16053" name="Google Shape;16053;p125"/>
            <p:cNvGrpSpPr/>
            <p:nvPr/>
          </p:nvGrpSpPr>
          <p:grpSpPr>
            <a:xfrm>
              <a:off x="5830645" y="1256617"/>
              <a:ext cx="259743" cy="269909"/>
              <a:chOff x="5830645" y="1256617"/>
              <a:chExt cx="259743" cy="269909"/>
            </a:xfrm>
          </p:grpSpPr>
          <p:sp>
            <p:nvSpPr>
              <p:cNvPr id="16054" name="Google Shape;16054;p125"/>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25"/>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6" name="Google Shape;16056;p125"/>
            <p:cNvGrpSpPr/>
            <p:nvPr/>
          </p:nvGrpSpPr>
          <p:grpSpPr>
            <a:xfrm>
              <a:off x="6101293" y="1256617"/>
              <a:ext cx="259692" cy="269909"/>
              <a:chOff x="6101293" y="1256617"/>
              <a:chExt cx="259692" cy="269909"/>
            </a:xfrm>
          </p:grpSpPr>
          <p:sp>
            <p:nvSpPr>
              <p:cNvPr id="16057" name="Google Shape;16057;p125"/>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125"/>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9" name="Google Shape;16059;p125"/>
            <p:cNvGrpSpPr/>
            <p:nvPr/>
          </p:nvGrpSpPr>
          <p:grpSpPr>
            <a:xfrm>
              <a:off x="5830645" y="1539749"/>
              <a:ext cx="259692" cy="269909"/>
              <a:chOff x="5830645" y="1539749"/>
              <a:chExt cx="259692" cy="269909"/>
            </a:xfrm>
          </p:grpSpPr>
          <p:sp>
            <p:nvSpPr>
              <p:cNvPr id="16060" name="Google Shape;16060;p125"/>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125"/>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2" name="Google Shape;16062;p125"/>
            <p:cNvGrpSpPr/>
            <p:nvPr/>
          </p:nvGrpSpPr>
          <p:grpSpPr>
            <a:xfrm>
              <a:off x="6101293" y="1539749"/>
              <a:ext cx="259692" cy="269909"/>
              <a:chOff x="6101293" y="1539749"/>
              <a:chExt cx="259692" cy="269909"/>
            </a:xfrm>
          </p:grpSpPr>
          <p:sp>
            <p:nvSpPr>
              <p:cNvPr id="16063" name="Google Shape;16063;p125"/>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125"/>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65" name="Google Shape;16065;p125"/>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6" name="Google Shape;16066;p125"/>
          <p:cNvGrpSpPr/>
          <p:nvPr/>
        </p:nvGrpSpPr>
        <p:grpSpPr>
          <a:xfrm>
            <a:off x="732438" y="2927557"/>
            <a:ext cx="1452955" cy="621360"/>
            <a:chOff x="732422" y="2990152"/>
            <a:chExt cx="1337773" cy="572102"/>
          </a:xfrm>
        </p:grpSpPr>
        <p:sp>
          <p:nvSpPr>
            <p:cNvPr id="16067" name="Google Shape;16067;p125"/>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25"/>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25"/>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25"/>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125"/>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125"/>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76" name="Shape 16076"/>
        <p:cNvGrpSpPr/>
        <p:nvPr/>
      </p:nvGrpSpPr>
      <p:grpSpPr>
        <a:xfrm>
          <a:off x="0" y="0"/>
          <a:ext cx="0" cy="0"/>
          <a:chOff x="0" y="0"/>
          <a:chExt cx="0" cy="0"/>
        </a:xfrm>
      </p:grpSpPr>
      <p:grpSp>
        <p:nvGrpSpPr>
          <p:cNvPr id="16077" name="Google Shape;16077;p126"/>
          <p:cNvGrpSpPr/>
          <p:nvPr/>
        </p:nvGrpSpPr>
        <p:grpSpPr>
          <a:xfrm>
            <a:off x="729238" y="1179665"/>
            <a:ext cx="1636117" cy="1526144"/>
            <a:chOff x="729238" y="1179665"/>
            <a:chExt cx="1636117" cy="1526144"/>
          </a:xfrm>
        </p:grpSpPr>
        <p:grpSp>
          <p:nvGrpSpPr>
            <p:cNvPr id="16078" name="Google Shape;16078;p126"/>
            <p:cNvGrpSpPr/>
            <p:nvPr/>
          </p:nvGrpSpPr>
          <p:grpSpPr>
            <a:xfrm>
              <a:off x="729238" y="1179665"/>
              <a:ext cx="80700" cy="1526144"/>
              <a:chOff x="729238" y="1179665"/>
              <a:chExt cx="80700" cy="1526144"/>
            </a:xfrm>
          </p:grpSpPr>
          <p:sp>
            <p:nvSpPr>
              <p:cNvPr id="16079" name="Google Shape;16079;p126"/>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26"/>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26"/>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26"/>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2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12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12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2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2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2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9" name="Google Shape;16089;p126"/>
            <p:cNvGrpSpPr/>
            <p:nvPr/>
          </p:nvGrpSpPr>
          <p:grpSpPr>
            <a:xfrm>
              <a:off x="903098" y="1179665"/>
              <a:ext cx="80700" cy="1526144"/>
              <a:chOff x="903098" y="1179665"/>
              <a:chExt cx="80700" cy="1526144"/>
            </a:xfrm>
          </p:grpSpPr>
          <p:sp>
            <p:nvSpPr>
              <p:cNvPr id="16090" name="Google Shape;16090;p126"/>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26"/>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126"/>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126"/>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26"/>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26"/>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2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2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2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2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0" name="Google Shape;16100;p126"/>
            <p:cNvGrpSpPr/>
            <p:nvPr/>
          </p:nvGrpSpPr>
          <p:grpSpPr>
            <a:xfrm>
              <a:off x="1076958" y="1179665"/>
              <a:ext cx="80700" cy="1526144"/>
              <a:chOff x="1076958" y="1179665"/>
              <a:chExt cx="80700" cy="1526144"/>
            </a:xfrm>
          </p:grpSpPr>
          <p:sp>
            <p:nvSpPr>
              <p:cNvPr id="16101" name="Google Shape;16101;p126"/>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126"/>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26"/>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26"/>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26"/>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26"/>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26"/>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2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12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2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1" name="Google Shape;16111;p126"/>
            <p:cNvGrpSpPr/>
            <p:nvPr/>
          </p:nvGrpSpPr>
          <p:grpSpPr>
            <a:xfrm>
              <a:off x="1247707" y="1179665"/>
              <a:ext cx="80700" cy="1526144"/>
              <a:chOff x="1247707" y="1179665"/>
              <a:chExt cx="80700" cy="1526144"/>
            </a:xfrm>
          </p:grpSpPr>
          <p:sp>
            <p:nvSpPr>
              <p:cNvPr id="16112" name="Google Shape;16112;p126"/>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126"/>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26"/>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12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12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12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2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2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12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12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2" name="Google Shape;16122;p126"/>
            <p:cNvGrpSpPr/>
            <p:nvPr/>
          </p:nvGrpSpPr>
          <p:grpSpPr>
            <a:xfrm>
              <a:off x="1421567" y="1179665"/>
              <a:ext cx="80700" cy="1526144"/>
              <a:chOff x="1421567" y="1179665"/>
              <a:chExt cx="80700" cy="1526144"/>
            </a:xfrm>
          </p:grpSpPr>
          <p:sp>
            <p:nvSpPr>
              <p:cNvPr id="16123" name="Google Shape;16123;p126"/>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126"/>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26"/>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26"/>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26"/>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26"/>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26"/>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26"/>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2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2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3" name="Google Shape;16133;p126"/>
            <p:cNvGrpSpPr/>
            <p:nvPr/>
          </p:nvGrpSpPr>
          <p:grpSpPr>
            <a:xfrm>
              <a:off x="1592327" y="1179665"/>
              <a:ext cx="80700" cy="1526144"/>
              <a:chOff x="1592327" y="1179665"/>
              <a:chExt cx="80700" cy="1526144"/>
            </a:xfrm>
          </p:grpSpPr>
          <p:sp>
            <p:nvSpPr>
              <p:cNvPr id="16134" name="Google Shape;16134;p126"/>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26"/>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126"/>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126"/>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126"/>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26"/>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2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12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12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2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4" name="Google Shape;16144;p126"/>
            <p:cNvGrpSpPr/>
            <p:nvPr/>
          </p:nvGrpSpPr>
          <p:grpSpPr>
            <a:xfrm>
              <a:off x="1766187" y="1179665"/>
              <a:ext cx="80700" cy="1526144"/>
              <a:chOff x="1766187" y="1179665"/>
              <a:chExt cx="80700" cy="1526144"/>
            </a:xfrm>
          </p:grpSpPr>
          <p:sp>
            <p:nvSpPr>
              <p:cNvPr id="16145" name="Google Shape;16145;p126"/>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26"/>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26"/>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26"/>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26"/>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126"/>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126"/>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26"/>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26"/>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2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5" name="Google Shape;16155;p126"/>
            <p:cNvGrpSpPr/>
            <p:nvPr/>
          </p:nvGrpSpPr>
          <p:grpSpPr>
            <a:xfrm>
              <a:off x="1936935" y="1179665"/>
              <a:ext cx="80700" cy="1526144"/>
              <a:chOff x="1936935" y="1179665"/>
              <a:chExt cx="80700" cy="1526144"/>
            </a:xfrm>
          </p:grpSpPr>
          <p:sp>
            <p:nvSpPr>
              <p:cNvPr id="16156" name="Google Shape;16156;p126"/>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126"/>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26"/>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26"/>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26"/>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2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2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2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2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2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6" name="Google Shape;16166;p126"/>
            <p:cNvGrpSpPr/>
            <p:nvPr/>
          </p:nvGrpSpPr>
          <p:grpSpPr>
            <a:xfrm>
              <a:off x="2110795" y="1179665"/>
              <a:ext cx="80700" cy="1526144"/>
              <a:chOff x="2110795" y="1179665"/>
              <a:chExt cx="80700" cy="1526144"/>
            </a:xfrm>
          </p:grpSpPr>
          <p:sp>
            <p:nvSpPr>
              <p:cNvPr id="16167" name="Google Shape;16167;p126"/>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126"/>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26"/>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26"/>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12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12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2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2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2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2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7" name="Google Shape;16177;p126"/>
            <p:cNvGrpSpPr/>
            <p:nvPr/>
          </p:nvGrpSpPr>
          <p:grpSpPr>
            <a:xfrm>
              <a:off x="2284655" y="1179665"/>
              <a:ext cx="80700" cy="1526144"/>
              <a:chOff x="2284655" y="1179665"/>
              <a:chExt cx="80700" cy="1526144"/>
            </a:xfrm>
          </p:grpSpPr>
          <p:sp>
            <p:nvSpPr>
              <p:cNvPr id="16178" name="Google Shape;16178;p126"/>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26"/>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26"/>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26"/>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26"/>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26"/>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2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2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2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12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188" name="Google Shape;16188;p126"/>
          <p:cNvGrpSpPr/>
          <p:nvPr/>
        </p:nvGrpSpPr>
        <p:grpSpPr>
          <a:xfrm>
            <a:off x="2623904" y="1198803"/>
            <a:ext cx="1364248" cy="1102133"/>
            <a:chOff x="2623904" y="1198803"/>
            <a:chExt cx="1364248" cy="1102133"/>
          </a:xfrm>
        </p:grpSpPr>
        <p:grpSp>
          <p:nvGrpSpPr>
            <p:cNvPr id="16189" name="Google Shape;16189;p126"/>
            <p:cNvGrpSpPr/>
            <p:nvPr/>
          </p:nvGrpSpPr>
          <p:grpSpPr>
            <a:xfrm>
              <a:off x="2623907" y="1198803"/>
              <a:ext cx="1364245" cy="273000"/>
              <a:chOff x="2623907" y="1198803"/>
              <a:chExt cx="1364245" cy="273000"/>
            </a:xfrm>
          </p:grpSpPr>
          <p:sp>
            <p:nvSpPr>
              <p:cNvPr id="16190" name="Google Shape;16190;p126"/>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2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2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2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2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5" name="Google Shape;16195;p126"/>
            <p:cNvGrpSpPr/>
            <p:nvPr/>
          </p:nvGrpSpPr>
          <p:grpSpPr>
            <a:xfrm>
              <a:off x="2623904" y="1476964"/>
              <a:ext cx="1364245" cy="273000"/>
              <a:chOff x="2623904" y="1476964"/>
              <a:chExt cx="1364245" cy="273000"/>
            </a:xfrm>
          </p:grpSpPr>
          <p:sp>
            <p:nvSpPr>
              <p:cNvPr id="16196" name="Google Shape;16196;p126"/>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26"/>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26"/>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2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2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1" name="Google Shape;16201;p126"/>
            <p:cNvGrpSpPr/>
            <p:nvPr/>
          </p:nvGrpSpPr>
          <p:grpSpPr>
            <a:xfrm>
              <a:off x="2623907" y="1749775"/>
              <a:ext cx="1364245" cy="273000"/>
              <a:chOff x="2623907" y="1749775"/>
              <a:chExt cx="1364245" cy="273000"/>
            </a:xfrm>
          </p:grpSpPr>
          <p:sp>
            <p:nvSpPr>
              <p:cNvPr id="16202" name="Google Shape;16202;p126"/>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26"/>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2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12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12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7" name="Google Shape;16207;p126"/>
            <p:cNvGrpSpPr/>
            <p:nvPr/>
          </p:nvGrpSpPr>
          <p:grpSpPr>
            <a:xfrm>
              <a:off x="2623904" y="2027936"/>
              <a:ext cx="1364245" cy="273000"/>
              <a:chOff x="2623904" y="2027936"/>
              <a:chExt cx="1364245" cy="273000"/>
            </a:xfrm>
          </p:grpSpPr>
          <p:sp>
            <p:nvSpPr>
              <p:cNvPr id="16208" name="Google Shape;16208;p12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2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2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2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2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13" name="Google Shape;16213;p126"/>
          <p:cNvGrpSpPr/>
          <p:nvPr/>
        </p:nvGrpSpPr>
        <p:grpSpPr>
          <a:xfrm>
            <a:off x="2613365" y="2657986"/>
            <a:ext cx="1387541" cy="159124"/>
            <a:chOff x="3200660" y="2180272"/>
            <a:chExt cx="2563824" cy="378237"/>
          </a:xfrm>
        </p:grpSpPr>
        <p:sp>
          <p:nvSpPr>
            <p:cNvPr id="16214" name="Google Shape;16214;p12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2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2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12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2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2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2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2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2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2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2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2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2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2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2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2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12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2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2" name="Google Shape;16232;p126"/>
          <p:cNvGrpSpPr/>
          <p:nvPr/>
        </p:nvGrpSpPr>
        <p:grpSpPr>
          <a:xfrm>
            <a:off x="2609890" y="2935811"/>
            <a:ext cx="1390502" cy="159625"/>
            <a:chOff x="3530150" y="2790075"/>
            <a:chExt cx="1962600" cy="225300"/>
          </a:xfrm>
        </p:grpSpPr>
        <p:sp>
          <p:nvSpPr>
            <p:cNvPr id="16233" name="Google Shape;16233;p126"/>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126"/>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5" name="Google Shape;16235;p126"/>
          <p:cNvGrpSpPr/>
          <p:nvPr/>
        </p:nvGrpSpPr>
        <p:grpSpPr>
          <a:xfrm>
            <a:off x="2610543" y="3214137"/>
            <a:ext cx="1411629" cy="153761"/>
            <a:chOff x="3558802" y="4011427"/>
            <a:chExt cx="1866000" cy="111300"/>
          </a:xfrm>
        </p:grpSpPr>
        <p:sp>
          <p:nvSpPr>
            <p:cNvPr id="16236" name="Google Shape;16236;p12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26"/>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8" name="Google Shape;16238;p126"/>
          <p:cNvGrpSpPr/>
          <p:nvPr/>
        </p:nvGrpSpPr>
        <p:grpSpPr>
          <a:xfrm>
            <a:off x="2610235" y="2419536"/>
            <a:ext cx="1383503" cy="119749"/>
            <a:chOff x="3465975" y="2270276"/>
            <a:chExt cx="1986364" cy="171929"/>
          </a:xfrm>
        </p:grpSpPr>
        <p:sp>
          <p:nvSpPr>
            <p:cNvPr id="16239" name="Google Shape;16239;p12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2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26"/>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26"/>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26"/>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2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26"/>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26"/>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7" name="Google Shape;16247;p126"/>
          <p:cNvGrpSpPr/>
          <p:nvPr/>
        </p:nvGrpSpPr>
        <p:grpSpPr>
          <a:xfrm>
            <a:off x="2621243" y="3783187"/>
            <a:ext cx="1369531" cy="195460"/>
            <a:chOff x="723300" y="4253549"/>
            <a:chExt cx="2276482" cy="324900"/>
          </a:xfrm>
        </p:grpSpPr>
        <p:sp>
          <p:nvSpPr>
            <p:cNvPr id="16248" name="Google Shape;16248;p12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2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2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2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26"/>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3" name="Google Shape;16253;p126"/>
          <p:cNvGrpSpPr/>
          <p:nvPr/>
        </p:nvGrpSpPr>
        <p:grpSpPr>
          <a:xfrm>
            <a:off x="2610803" y="3484367"/>
            <a:ext cx="1389066" cy="180119"/>
            <a:chOff x="705948" y="3788465"/>
            <a:chExt cx="2308953" cy="299400"/>
          </a:xfrm>
        </p:grpSpPr>
        <p:sp>
          <p:nvSpPr>
            <p:cNvPr id="16254" name="Google Shape;16254;p12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2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2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26"/>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26"/>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9" name="Google Shape;16259;p126"/>
          <p:cNvGrpSpPr/>
          <p:nvPr/>
        </p:nvGrpSpPr>
        <p:grpSpPr>
          <a:xfrm>
            <a:off x="2658741" y="4097347"/>
            <a:ext cx="1304609" cy="294074"/>
            <a:chOff x="2658741" y="4097347"/>
            <a:chExt cx="1304609" cy="294074"/>
          </a:xfrm>
        </p:grpSpPr>
        <p:grpSp>
          <p:nvGrpSpPr>
            <p:cNvPr id="16260" name="Google Shape;16260;p126"/>
            <p:cNvGrpSpPr/>
            <p:nvPr/>
          </p:nvGrpSpPr>
          <p:grpSpPr>
            <a:xfrm>
              <a:off x="2658741" y="4097347"/>
              <a:ext cx="118572" cy="294074"/>
              <a:chOff x="3343310" y="4475555"/>
              <a:chExt cx="127717" cy="316753"/>
            </a:xfrm>
          </p:grpSpPr>
          <p:sp>
            <p:nvSpPr>
              <p:cNvPr id="16261" name="Google Shape;16261;p12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2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3" name="Google Shape;16263;p126"/>
            <p:cNvGrpSpPr/>
            <p:nvPr/>
          </p:nvGrpSpPr>
          <p:grpSpPr>
            <a:xfrm>
              <a:off x="3815519" y="4098388"/>
              <a:ext cx="147831" cy="291991"/>
              <a:chOff x="3527539" y="4476677"/>
              <a:chExt cx="159232" cy="314510"/>
            </a:xfrm>
          </p:grpSpPr>
          <p:sp>
            <p:nvSpPr>
              <p:cNvPr id="16264" name="Google Shape;16264;p12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2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6" name="Google Shape;16266;p126"/>
            <p:cNvGrpSpPr/>
            <p:nvPr/>
          </p:nvGrpSpPr>
          <p:grpSpPr>
            <a:xfrm>
              <a:off x="3511696" y="4098388"/>
              <a:ext cx="147831" cy="291991"/>
              <a:chOff x="3527539" y="4476677"/>
              <a:chExt cx="159232" cy="314510"/>
            </a:xfrm>
          </p:grpSpPr>
          <p:sp>
            <p:nvSpPr>
              <p:cNvPr id="16267" name="Google Shape;16267;p12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2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126"/>
            <p:cNvGrpSpPr/>
            <p:nvPr/>
          </p:nvGrpSpPr>
          <p:grpSpPr>
            <a:xfrm>
              <a:off x="3207874" y="4098388"/>
              <a:ext cx="147831" cy="291991"/>
              <a:chOff x="3527539" y="4476677"/>
              <a:chExt cx="159232" cy="314510"/>
            </a:xfrm>
          </p:grpSpPr>
          <p:sp>
            <p:nvSpPr>
              <p:cNvPr id="16270" name="Google Shape;16270;p12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2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2" name="Google Shape;16272;p126"/>
            <p:cNvGrpSpPr/>
            <p:nvPr/>
          </p:nvGrpSpPr>
          <p:grpSpPr>
            <a:xfrm>
              <a:off x="2933305" y="4097347"/>
              <a:ext cx="118572" cy="294074"/>
              <a:chOff x="3343310" y="4475555"/>
              <a:chExt cx="127717" cy="316753"/>
            </a:xfrm>
          </p:grpSpPr>
          <p:sp>
            <p:nvSpPr>
              <p:cNvPr id="16273" name="Google Shape;16273;p12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2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275" name="Google Shape;16275;p126"/>
          <p:cNvGrpSpPr/>
          <p:nvPr/>
        </p:nvGrpSpPr>
        <p:grpSpPr>
          <a:xfrm>
            <a:off x="4277571" y="2080469"/>
            <a:ext cx="1433821" cy="191501"/>
            <a:chOff x="4273350" y="2080469"/>
            <a:chExt cx="1433821" cy="191501"/>
          </a:xfrm>
        </p:grpSpPr>
        <p:grpSp>
          <p:nvGrpSpPr>
            <p:cNvPr id="16276" name="Google Shape;16276;p126"/>
            <p:cNvGrpSpPr/>
            <p:nvPr/>
          </p:nvGrpSpPr>
          <p:grpSpPr>
            <a:xfrm>
              <a:off x="4273350" y="2080469"/>
              <a:ext cx="1433821" cy="0"/>
              <a:chOff x="5224975" y="2962250"/>
              <a:chExt cx="1544400" cy="0"/>
            </a:xfrm>
          </p:grpSpPr>
          <p:cxnSp>
            <p:nvCxnSpPr>
              <p:cNvPr id="16277" name="Google Shape;16277;p126"/>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6278" name="Google Shape;16278;p126"/>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6279" name="Google Shape;16279;p126"/>
            <p:cNvGrpSpPr/>
            <p:nvPr/>
          </p:nvGrpSpPr>
          <p:grpSpPr>
            <a:xfrm>
              <a:off x="4273350" y="2271969"/>
              <a:ext cx="1433821" cy="0"/>
              <a:chOff x="5224975" y="2962250"/>
              <a:chExt cx="1544400" cy="0"/>
            </a:xfrm>
          </p:grpSpPr>
          <p:cxnSp>
            <p:nvCxnSpPr>
              <p:cNvPr id="16280" name="Google Shape;16280;p126"/>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6281" name="Google Shape;16281;p126"/>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6282" name="Google Shape;16282;p126"/>
          <p:cNvGrpSpPr/>
          <p:nvPr/>
        </p:nvGrpSpPr>
        <p:grpSpPr>
          <a:xfrm>
            <a:off x="4279126" y="1183036"/>
            <a:ext cx="1430711" cy="743389"/>
            <a:chOff x="5159450" y="1919950"/>
            <a:chExt cx="1541050" cy="862500"/>
          </a:xfrm>
        </p:grpSpPr>
        <p:sp>
          <p:nvSpPr>
            <p:cNvPr id="16283" name="Google Shape;16283;p12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6284" name="Google Shape;16284;p126"/>
            <p:cNvGrpSpPr/>
            <p:nvPr/>
          </p:nvGrpSpPr>
          <p:grpSpPr>
            <a:xfrm>
              <a:off x="5159450" y="1919950"/>
              <a:ext cx="1541050" cy="862500"/>
              <a:chOff x="5159450" y="1919950"/>
              <a:chExt cx="1541050" cy="862500"/>
            </a:xfrm>
          </p:grpSpPr>
          <p:cxnSp>
            <p:nvCxnSpPr>
              <p:cNvPr id="16285" name="Google Shape;16285;p12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6286" name="Google Shape;16286;p12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6287" name="Google Shape;16287;p126"/>
          <p:cNvGrpSpPr/>
          <p:nvPr/>
        </p:nvGrpSpPr>
        <p:grpSpPr>
          <a:xfrm>
            <a:off x="4269239" y="2406364"/>
            <a:ext cx="1450484" cy="1052087"/>
            <a:chOff x="5230575" y="1554475"/>
            <a:chExt cx="2137150" cy="1550150"/>
          </a:xfrm>
        </p:grpSpPr>
        <p:sp>
          <p:nvSpPr>
            <p:cNvPr id="16288" name="Google Shape;16288;p126"/>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26"/>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26"/>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126"/>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126"/>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126"/>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26"/>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26"/>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26"/>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26"/>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26"/>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26"/>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26"/>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1" name="Google Shape;16301;p126"/>
          <p:cNvGrpSpPr/>
          <p:nvPr/>
        </p:nvGrpSpPr>
        <p:grpSpPr>
          <a:xfrm rot="10800000">
            <a:off x="4285790" y="3498553"/>
            <a:ext cx="1417383" cy="887946"/>
            <a:chOff x="5645403" y="2920021"/>
            <a:chExt cx="2650800" cy="2180614"/>
          </a:xfrm>
        </p:grpSpPr>
        <p:sp>
          <p:nvSpPr>
            <p:cNvPr id="16302" name="Google Shape;16302;p126"/>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303" name="Google Shape;16303;p126"/>
            <p:cNvCxnSpPr>
              <a:stCxn id="16302"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6304" name="Google Shape;16304;p126"/>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305" name="Google Shape;16305;p126"/>
            <p:cNvCxnSpPr>
              <a:endCxn id="16304"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6306" name="Google Shape;16306;p126"/>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307" name="Google Shape;16307;p126"/>
            <p:cNvCxnSpPr>
              <a:stCxn id="16306"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6308" name="Google Shape;16308;p126"/>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309" name="Google Shape;16309;p126"/>
            <p:cNvCxnSpPr>
              <a:endCxn id="16308"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6310" name="Google Shape;16310;p126"/>
          <p:cNvGrpSpPr/>
          <p:nvPr/>
        </p:nvGrpSpPr>
        <p:grpSpPr>
          <a:xfrm>
            <a:off x="7386150" y="2401908"/>
            <a:ext cx="1071743" cy="1021579"/>
            <a:chOff x="7189833" y="2022667"/>
            <a:chExt cx="1251159" cy="1192597"/>
          </a:xfrm>
        </p:grpSpPr>
        <p:sp>
          <p:nvSpPr>
            <p:cNvPr id="16311" name="Google Shape;16311;p126"/>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26"/>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26"/>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26"/>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5" name="Google Shape;16315;p126"/>
          <p:cNvGrpSpPr/>
          <p:nvPr/>
        </p:nvGrpSpPr>
        <p:grpSpPr>
          <a:xfrm>
            <a:off x="727421" y="2828315"/>
            <a:ext cx="1695374" cy="1560837"/>
            <a:chOff x="727421" y="2828315"/>
            <a:chExt cx="1695374" cy="1560837"/>
          </a:xfrm>
        </p:grpSpPr>
        <p:grpSp>
          <p:nvGrpSpPr>
            <p:cNvPr id="16316" name="Google Shape;16316;p126"/>
            <p:cNvGrpSpPr/>
            <p:nvPr/>
          </p:nvGrpSpPr>
          <p:grpSpPr>
            <a:xfrm>
              <a:off x="819108" y="2882501"/>
              <a:ext cx="103104" cy="1426186"/>
              <a:chOff x="4674013" y="3100904"/>
              <a:chExt cx="122758" cy="1698043"/>
            </a:xfrm>
          </p:grpSpPr>
          <p:sp>
            <p:nvSpPr>
              <p:cNvPr id="16317" name="Google Shape;16317;p12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2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2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12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12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2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2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4" name="Google Shape;16324;p126"/>
            <p:cNvGrpSpPr/>
            <p:nvPr/>
          </p:nvGrpSpPr>
          <p:grpSpPr>
            <a:xfrm>
              <a:off x="1062475" y="2882501"/>
              <a:ext cx="103104" cy="1426186"/>
              <a:chOff x="4940438" y="3100904"/>
              <a:chExt cx="122758" cy="1698043"/>
            </a:xfrm>
          </p:grpSpPr>
          <p:sp>
            <p:nvSpPr>
              <p:cNvPr id="16325" name="Google Shape;16325;p12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2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2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2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12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12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12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2" name="Google Shape;16332;p126"/>
            <p:cNvGrpSpPr/>
            <p:nvPr/>
          </p:nvGrpSpPr>
          <p:grpSpPr>
            <a:xfrm>
              <a:off x="1299324" y="2882501"/>
              <a:ext cx="103104" cy="1426186"/>
              <a:chOff x="5206863" y="3100904"/>
              <a:chExt cx="122758" cy="1698043"/>
            </a:xfrm>
          </p:grpSpPr>
          <p:sp>
            <p:nvSpPr>
              <p:cNvPr id="16333" name="Google Shape;16333;p12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2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2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2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2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2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12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0" name="Google Shape;16340;p126"/>
            <p:cNvGrpSpPr/>
            <p:nvPr/>
          </p:nvGrpSpPr>
          <p:grpSpPr>
            <a:xfrm>
              <a:off x="1786057" y="2882501"/>
              <a:ext cx="103104" cy="1426186"/>
              <a:chOff x="6006138" y="3143629"/>
              <a:chExt cx="122758" cy="1698043"/>
            </a:xfrm>
          </p:grpSpPr>
          <p:sp>
            <p:nvSpPr>
              <p:cNvPr id="16341" name="Google Shape;16341;p12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2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2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2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2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2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2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8" name="Google Shape;16348;p126"/>
            <p:cNvGrpSpPr/>
            <p:nvPr/>
          </p:nvGrpSpPr>
          <p:grpSpPr>
            <a:xfrm>
              <a:off x="2029422" y="2882501"/>
              <a:ext cx="103104" cy="1426186"/>
              <a:chOff x="6805413" y="3100904"/>
              <a:chExt cx="122758" cy="1698043"/>
            </a:xfrm>
          </p:grpSpPr>
          <p:sp>
            <p:nvSpPr>
              <p:cNvPr id="16349" name="Google Shape;16349;p12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12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2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2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2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2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2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6" name="Google Shape;16356;p126"/>
            <p:cNvGrpSpPr/>
            <p:nvPr/>
          </p:nvGrpSpPr>
          <p:grpSpPr>
            <a:xfrm>
              <a:off x="727421" y="2828315"/>
              <a:ext cx="1695374" cy="1560837"/>
              <a:chOff x="734799" y="2782450"/>
              <a:chExt cx="1571100" cy="1577400"/>
            </a:xfrm>
          </p:grpSpPr>
          <p:cxnSp>
            <p:nvCxnSpPr>
              <p:cNvPr id="16357" name="Google Shape;16357;p12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6358" name="Google Shape;16358;p12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6359" name="Google Shape;16359;p126"/>
            <p:cNvGrpSpPr/>
            <p:nvPr/>
          </p:nvGrpSpPr>
          <p:grpSpPr>
            <a:xfrm>
              <a:off x="2272795" y="2882501"/>
              <a:ext cx="103104" cy="1426186"/>
              <a:chOff x="5206863" y="3100904"/>
              <a:chExt cx="122758" cy="1698043"/>
            </a:xfrm>
          </p:grpSpPr>
          <p:sp>
            <p:nvSpPr>
              <p:cNvPr id="16360" name="Google Shape;16360;p12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2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2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2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2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2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2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7" name="Google Shape;16367;p126"/>
            <p:cNvGrpSpPr/>
            <p:nvPr/>
          </p:nvGrpSpPr>
          <p:grpSpPr>
            <a:xfrm>
              <a:off x="1542694" y="2882501"/>
              <a:ext cx="103104" cy="1426186"/>
              <a:chOff x="6006138" y="3143629"/>
              <a:chExt cx="122758" cy="1698043"/>
            </a:xfrm>
          </p:grpSpPr>
          <p:sp>
            <p:nvSpPr>
              <p:cNvPr id="16368" name="Google Shape;16368;p12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12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2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2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2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2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2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375" name="Google Shape;16375;p126"/>
          <p:cNvGrpSpPr/>
          <p:nvPr/>
        </p:nvGrpSpPr>
        <p:grpSpPr>
          <a:xfrm>
            <a:off x="5936000" y="2405887"/>
            <a:ext cx="1248543" cy="1025319"/>
            <a:chOff x="5183758" y="1210600"/>
            <a:chExt cx="3605380" cy="2960783"/>
          </a:xfrm>
        </p:grpSpPr>
        <p:sp>
          <p:nvSpPr>
            <p:cNvPr id="16376" name="Google Shape;16376;p12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2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2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2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380" name="Google Shape;16380;p126"/>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6381" name="Google Shape;16381;p126"/>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6382" name="Google Shape;16382;p126"/>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6383" name="Google Shape;16383;p126"/>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6384" name="Google Shape;16384;p126"/>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5" name="Google Shape;16385;p126"/>
          <p:cNvGrpSpPr/>
          <p:nvPr/>
        </p:nvGrpSpPr>
        <p:grpSpPr>
          <a:xfrm>
            <a:off x="5793062" y="3544204"/>
            <a:ext cx="2664831" cy="843440"/>
            <a:chOff x="5916567" y="1099697"/>
            <a:chExt cx="2556683" cy="809211"/>
          </a:xfrm>
        </p:grpSpPr>
        <p:sp>
          <p:nvSpPr>
            <p:cNvPr id="16386" name="Google Shape;16386;p126"/>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26"/>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26"/>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126"/>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26"/>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26"/>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26"/>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126"/>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4" name="Google Shape;16394;p126"/>
          <p:cNvGrpSpPr/>
          <p:nvPr/>
        </p:nvGrpSpPr>
        <p:grpSpPr>
          <a:xfrm>
            <a:off x="5900602" y="1193063"/>
            <a:ext cx="1299851" cy="1023338"/>
            <a:chOff x="5900602" y="1193063"/>
            <a:chExt cx="1299851" cy="1023338"/>
          </a:xfrm>
        </p:grpSpPr>
        <p:grpSp>
          <p:nvGrpSpPr>
            <p:cNvPr id="16395" name="Google Shape;16395;p126"/>
            <p:cNvGrpSpPr/>
            <p:nvPr/>
          </p:nvGrpSpPr>
          <p:grpSpPr>
            <a:xfrm>
              <a:off x="6743564" y="1193063"/>
              <a:ext cx="456889" cy="700379"/>
              <a:chOff x="6743564" y="1193063"/>
              <a:chExt cx="456889" cy="700379"/>
            </a:xfrm>
          </p:grpSpPr>
          <p:grpSp>
            <p:nvGrpSpPr>
              <p:cNvPr id="16396" name="Google Shape;16396;p126"/>
              <p:cNvGrpSpPr/>
              <p:nvPr/>
            </p:nvGrpSpPr>
            <p:grpSpPr>
              <a:xfrm>
                <a:off x="6743564" y="1690731"/>
                <a:ext cx="214402" cy="202710"/>
                <a:chOff x="6743564" y="1690731"/>
                <a:chExt cx="214402" cy="202710"/>
              </a:xfrm>
            </p:grpSpPr>
            <p:sp>
              <p:nvSpPr>
                <p:cNvPr id="16397" name="Google Shape;16397;p126"/>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26"/>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9" name="Google Shape;16399;p126"/>
              <p:cNvGrpSpPr/>
              <p:nvPr/>
            </p:nvGrpSpPr>
            <p:grpSpPr>
              <a:xfrm>
                <a:off x="6915505" y="1193063"/>
                <a:ext cx="284947" cy="589637"/>
                <a:chOff x="6915505" y="1193063"/>
                <a:chExt cx="284947" cy="589637"/>
              </a:xfrm>
            </p:grpSpPr>
            <p:sp>
              <p:nvSpPr>
                <p:cNvPr id="16400" name="Google Shape;16400;p12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01" name="Google Shape;16401;p126"/>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6402" name="Google Shape;16402;p126"/>
            <p:cNvGrpSpPr/>
            <p:nvPr/>
          </p:nvGrpSpPr>
          <p:grpSpPr>
            <a:xfrm>
              <a:off x="6520337" y="1193063"/>
              <a:ext cx="341815" cy="801589"/>
              <a:chOff x="6520337" y="1193063"/>
              <a:chExt cx="341815" cy="801589"/>
            </a:xfrm>
          </p:grpSpPr>
          <p:grpSp>
            <p:nvGrpSpPr>
              <p:cNvPr id="16403" name="Google Shape;16403;p126"/>
              <p:cNvGrpSpPr/>
              <p:nvPr/>
            </p:nvGrpSpPr>
            <p:grpSpPr>
              <a:xfrm>
                <a:off x="6520337" y="1589527"/>
                <a:ext cx="213950" cy="405125"/>
                <a:chOff x="6520337" y="1589527"/>
                <a:chExt cx="213950" cy="405125"/>
              </a:xfrm>
            </p:grpSpPr>
            <p:sp>
              <p:nvSpPr>
                <p:cNvPr id="16404" name="Google Shape;16404;p12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26"/>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6" name="Google Shape;16406;p126"/>
              <p:cNvGrpSpPr/>
              <p:nvPr/>
            </p:nvGrpSpPr>
            <p:grpSpPr>
              <a:xfrm>
                <a:off x="6577204" y="1193063"/>
                <a:ext cx="284947" cy="453562"/>
                <a:chOff x="6577204" y="1193063"/>
                <a:chExt cx="284947" cy="453562"/>
              </a:xfrm>
            </p:grpSpPr>
            <p:sp>
              <p:nvSpPr>
                <p:cNvPr id="16407" name="Google Shape;16407;p12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08" name="Google Shape;16408;p126"/>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6409" name="Google Shape;16409;p126"/>
            <p:cNvGrpSpPr/>
            <p:nvPr/>
          </p:nvGrpSpPr>
          <p:grpSpPr>
            <a:xfrm>
              <a:off x="6238903" y="1193063"/>
              <a:ext cx="300475" cy="901782"/>
              <a:chOff x="6238903" y="1193063"/>
              <a:chExt cx="300475" cy="901782"/>
            </a:xfrm>
          </p:grpSpPr>
          <p:grpSp>
            <p:nvGrpSpPr>
              <p:cNvPr id="16410" name="Google Shape;16410;p126"/>
              <p:cNvGrpSpPr/>
              <p:nvPr/>
            </p:nvGrpSpPr>
            <p:grpSpPr>
              <a:xfrm>
                <a:off x="6290865" y="1489315"/>
                <a:ext cx="248514" cy="605530"/>
                <a:chOff x="6290865" y="1489315"/>
                <a:chExt cx="248514" cy="605530"/>
              </a:xfrm>
            </p:grpSpPr>
            <p:sp>
              <p:nvSpPr>
                <p:cNvPr id="16411" name="Google Shape;16411;p12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126"/>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3" name="Google Shape;16413;p126"/>
              <p:cNvGrpSpPr/>
              <p:nvPr/>
            </p:nvGrpSpPr>
            <p:grpSpPr>
              <a:xfrm>
                <a:off x="6238903" y="1193063"/>
                <a:ext cx="284947" cy="327512"/>
                <a:chOff x="6238903" y="1193063"/>
                <a:chExt cx="284947" cy="327512"/>
              </a:xfrm>
            </p:grpSpPr>
            <p:sp>
              <p:nvSpPr>
                <p:cNvPr id="16414" name="Google Shape;16414;p12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15" name="Google Shape;16415;p126"/>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6416" name="Google Shape;16416;p126"/>
            <p:cNvGrpSpPr/>
            <p:nvPr/>
          </p:nvGrpSpPr>
          <p:grpSpPr>
            <a:xfrm>
              <a:off x="5900602" y="1193063"/>
              <a:ext cx="444345" cy="1023338"/>
              <a:chOff x="5900602" y="1193063"/>
              <a:chExt cx="444345" cy="1023338"/>
            </a:xfrm>
          </p:grpSpPr>
          <p:grpSp>
            <p:nvGrpSpPr>
              <p:cNvPr id="16417" name="Google Shape;16417;p126"/>
              <p:cNvGrpSpPr/>
              <p:nvPr/>
            </p:nvGrpSpPr>
            <p:grpSpPr>
              <a:xfrm>
                <a:off x="6046501" y="1367785"/>
                <a:ext cx="298446" cy="848616"/>
                <a:chOff x="6046501" y="1367785"/>
                <a:chExt cx="298446" cy="848616"/>
              </a:xfrm>
            </p:grpSpPr>
            <p:sp>
              <p:nvSpPr>
                <p:cNvPr id="16418" name="Google Shape;16418;p12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26"/>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0" name="Google Shape;16420;p126"/>
              <p:cNvGrpSpPr/>
              <p:nvPr/>
            </p:nvGrpSpPr>
            <p:grpSpPr>
              <a:xfrm>
                <a:off x="5900602" y="1193063"/>
                <a:ext cx="284947" cy="182312"/>
                <a:chOff x="5900602" y="1193063"/>
                <a:chExt cx="284947" cy="182312"/>
              </a:xfrm>
            </p:grpSpPr>
            <p:sp>
              <p:nvSpPr>
                <p:cNvPr id="16421" name="Google Shape;16421;p12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22" name="Google Shape;16422;p12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6423" name="Google Shape;16423;p126"/>
          <p:cNvGrpSpPr/>
          <p:nvPr/>
        </p:nvGrpSpPr>
        <p:grpSpPr>
          <a:xfrm>
            <a:off x="7238484" y="1193208"/>
            <a:ext cx="1219413" cy="1051365"/>
            <a:chOff x="7287122" y="1165658"/>
            <a:chExt cx="1219413" cy="1051365"/>
          </a:xfrm>
        </p:grpSpPr>
        <p:grpSp>
          <p:nvGrpSpPr>
            <p:cNvPr id="16424" name="Google Shape;16424;p126"/>
            <p:cNvGrpSpPr/>
            <p:nvPr/>
          </p:nvGrpSpPr>
          <p:grpSpPr>
            <a:xfrm>
              <a:off x="7287122" y="1969723"/>
              <a:ext cx="1219413" cy="247300"/>
              <a:chOff x="7287122" y="1969723"/>
              <a:chExt cx="1219413" cy="247300"/>
            </a:xfrm>
          </p:grpSpPr>
          <p:sp>
            <p:nvSpPr>
              <p:cNvPr id="16425" name="Google Shape;16425;p12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26" name="Google Shape;16426;p126"/>
              <p:cNvGrpSpPr/>
              <p:nvPr/>
            </p:nvGrpSpPr>
            <p:grpSpPr>
              <a:xfrm>
                <a:off x="7287122" y="2063892"/>
                <a:ext cx="1151753" cy="73428"/>
                <a:chOff x="7287122" y="2063892"/>
                <a:chExt cx="1151753" cy="73428"/>
              </a:xfrm>
            </p:grpSpPr>
            <p:sp>
              <p:nvSpPr>
                <p:cNvPr id="16427" name="Google Shape;16427;p12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28" name="Google Shape;16428;p12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6429" name="Google Shape;16429;p126"/>
            <p:cNvGrpSpPr/>
            <p:nvPr/>
          </p:nvGrpSpPr>
          <p:grpSpPr>
            <a:xfrm>
              <a:off x="7287122" y="1712201"/>
              <a:ext cx="1219403" cy="246767"/>
              <a:chOff x="7287122" y="1712201"/>
              <a:chExt cx="1219403" cy="246767"/>
            </a:xfrm>
          </p:grpSpPr>
          <p:sp>
            <p:nvSpPr>
              <p:cNvPr id="16430" name="Google Shape;16430;p12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31" name="Google Shape;16431;p126"/>
              <p:cNvGrpSpPr/>
              <p:nvPr/>
            </p:nvGrpSpPr>
            <p:grpSpPr>
              <a:xfrm>
                <a:off x="7287122" y="1842861"/>
                <a:ext cx="1005303" cy="73419"/>
                <a:chOff x="7287122" y="1842861"/>
                <a:chExt cx="1005303" cy="73419"/>
              </a:xfrm>
            </p:grpSpPr>
            <p:sp>
              <p:nvSpPr>
                <p:cNvPr id="16432" name="Google Shape;16432;p12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33" name="Google Shape;16433;p12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6434" name="Google Shape;16434;p126"/>
            <p:cNvGrpSpPr/>
            <p:nvPr/>
          </p:nvGrpSpPr>
          <p:grpSpPr>
            <a:xfrm>
              <a:off x="7287122" y="1447520"/>
              <a:ext cx="1219403" cy="286667"/>
              <a:chOff x="7287122" y="1447520"/>
              <a:chExt cx="1219403" cy="286667"/>
            </a:xfrm>
          </p:grpSpPr>
          <p:sp>
            <p:nvSpPr>
              <p:cNvPr id="16435" name="Google Shape;16435;p12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36" name="Google Shape;16436;p126"/>
              <p:cNvGrpSpPr/>
              <p:nvPr/>
            </p:nvGrpSpPr>
            <p:grpSpPr>
              <a:xfrm>
                <a:off x="7287122" y="1581977"/>
                <a:ext cx="852803" cy="73428"/>
                <a:chOff x="7287122" y="1581977"/>
                <a:chExt cx="852803" cy="73428"/>
              </a:xfrm>
            </p:grpSpPr>
            <p:sp>
              <p:nvSpPr>
                <p:cNvPr id="16437" name="Google Shape;16437;p12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38" name="Google Shape;16438;p12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6439" name="Google Shape;16439;p126"/>
            <p:cNvGrpSpPr/>
            <p:nvPr/>
          </p:nvGrpSpPr>
          <p:grpSpPr>
            <a:xfrm>
              <a:off x="7287122" y="1165658"/>
              <a:ext cx="1219403" cy="344253"/>
              <a:chOff x="7287122" y="1165658"/>
              <a:chExt cx="1219403" cy="344253"/>
            </a:xfrm>
          </p:grpSpPr>
          <p:sp>
            <p:nvSpPr>
              <p:cNvPr id="16440" name="Google Shape;16440;p12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41" name="Google Shape;16441;p126"/>
              <p:cNvGrpSpPr/>
              <p:nvPr/>
            </p:nvGrpSpPr>
            <p:grpSpPr>
              <a:xfrm>
                <a:off x="7287122" y="1341025"/>
                <a:ext cx="695703" cy="73419"/>
                <a:chOff x="7287122" y="1341025"/>
                <a:chExt cx="695703" cy="73419"/>
              </a:xfrm>
            </p:grpSpPr>
            <p:sp>
              <p:nvSpPr>
                <p:cNvPr id="16442" name="Google Shape;16442;p12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443" name="Google Shape;16443;p12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447" name="Shape 16447"/>
        <p:cNvGrpSpPr/>
        <p:nvPr/>
      </p:nvGrpSpPr>
      <p:grpSpPr>
        <a:xfrm>
          <a:off x="0" y="0"/>
          <a:ext cx="0" cy="0"/>
          <a:chOff x="0" y="0"/>
          <a:chExt cx="0" cy="0"/>
        </a:xfrm>
      </p:grpSpPr>
      <p:sp>
        <p:nvSpPr>
          <p:cNvPr id="16448" name="Google Shape;16448;p12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6449" name="Google Shape;16449;p127"/>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6450" name="Google Shape;16450;p127"/>
          <p:cNvGrpSpPr/>
          <p:nvPr/>
        </p:nvGrpSpPr>
        <p:grpSpPr>
          <a:xfrm>
            <a:off x="866243" y="2291587"/>
            <a:ext cx="415546" cy="355053"/>
            <a:chOff x="866243" y="2291587"/>
            <a:chExt cx="415546" cy="355053"/>
          </a:xfrm>
        </p:grpSpPr>
        <p:sp>
          <p:nvSpPr>
            <p:cNvPr id="16451" name="Google Shape;16451;p127"/>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27"/>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27"/>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27"/>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27"/>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56" name="Google Shape;16456;p127"/>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57" name="Google Shape;16457;p127"/>
          <p:cNvGrpSpPr/>
          <p:nvPr/>
        </p:nvGrpSpPr>
        <p:grpSpPr>
          <a:xfrm>
            <a:off x="1958520" y="2302574"/>
            <a:ext cx="359213" cy="327807"/>
            <a:chOff x="1958520" y="2302574"/>
            <a:chExt cx="359213" cy="327807"/>
          </a:xfrm>
        </p:grpSpPr>
        <p:sp>
          <p:nvSpPr>
            <p:cNvPr id="16458" name="Google Shape;16458;p127"/>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27"/>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27"/>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1" name="Google Shape;16461;p127"/>
          <p:cNvGrpSpPr/>
          <p:nvPr/>
        </p:nvGrpSpPr>
        <p:grpSpPr>
          <a:xfrm>
            <a:off x="2579882" y="2287427"/>
            <a:ext cx="207582" cy="359594"/>
            <a:chOff x="2656082" y="2287427"/>
            <a:chExt cx="207582" cy="359594"/>
          </a:xfrm>
        </p:grpSpPr>
        <p:sp>
          <p:nvSpPr>
            <p:cNvPr id="16462" name="Google Shape;16462;p127"/>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127"/>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127"/>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27"/>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6" name="Google Shape;16466;p127"/>
          <p:cNvGrpSpPr/>
          <p:nvPr/>
        </p:nvGrpSpPr>
        <p:grpSpPr>
          <a:xfrm>
            <a:off x="3049653" y="2321468"/>
            <a:ext cx="362991" cy="290018"/>
            <a:chOff x="3049653" y="2321468"/>
            <a:chExt cx="362991" cy="290018"/>
          </a:xfrm>
        </p:grpSpPr>
        <p:sp>
          <p:nvSpPr>
            <p:cNvPr id="16467" name="Google Shape;16467;p127"/>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27"/>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27"/>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27"/>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1" name="Google Shape;16471;p127"/>
          <p:cNvGrpSpPr/>
          <p:nvPr/>
        </p:nvGrpSpPr>
        <p:grpSpPr>
          <a:xfrm>
            <a:off x="3564243" y="2289904"/>
            <a:ext cx="422342" cy="355243"/>
            <a:chOff x="3564243" y="2289904"/>
            <a:chExt cx="422342" cy="355243"/>
          </a:xfrm>
        </p:grpSpPr>
        <p:sp>
          <p:nvSpPr>
            <p:cNvPr id="16472" name="Google Shape;16472;p127"/>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27"/>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27"/>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27"/>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27"/>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77" name="Google Shape;16477;p127"/>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78" name="Google Shape;16478;p127"/>
          <p:cNvGrpSpPr/>
          <p:nvPr/>
        </p:nvGrpSpPr>
        <p:grpSpPr>
          <a:xfrm>
            <a:off x="4687894" y="2289713"/>
            <a:ext cx="359594" cy="353909"/>
            <a:chOff x="4687894" y="2289713"/>
            <a:chExt cx="359594" cy="353909"/>
          </a:xfrm>
        </p:grpSpPr>
        <p:sp>
          <p:nvSpPr>
            <p:cNvPr id="16479" name="Google Shape;16479;p127"/>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27"/>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27"/>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82" name="Google Shape;16482;p127"/>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83" name="Google Shape;16483;p127"/>
          <p:cNvGrpSpPr/>
          <p:nvPr/>
        </p:nvGrpSpPr>
        <p:grpSpPr>
          <a:xfrm>
            <a:off x="6372624" y="2308227"/>
            <a:ext cx="263567" cy="317614"/>
            <a:chOff x="6421399" y="2308227"/>
            <a:chExt cx="263567" cy="317614"/>
          </a:xfrm>
        </p:grpSpPr>
        <p:sp>
          <p:nvSpPr>
            <p:cNvPr id="16484" name="Google Shape;16484;p127"/>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27"/>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27"/>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27"/>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8" name="Google Shape;16488;p127"/>
          <p:cNvGrpSpPr/>
          <p:nvPr/>
        </p:nvGrpSpPr>
        <p:grpSpPr>
          <a:xfrm>
            <a:off x="6870193" y="2295620"/>
            <a:ext cx="360356" cy="343462"/>
            <a:chOff x="6870193" y="2295620"/>
            <a:chExt cx="360356" cy="343462"/>
          </a:xfrm>
        </p:grpSpPr>
        <p:sp>
          <p:nvSpPr>
            <p:cNvPr id="16489" name="Google Shape;16489;p127"/>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27"/>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1" name="Google Shape;16491;p127"/>
          <p:cNvGrpSpPr/>
          <p:nvPr/>
        </p:nvGrpSpPr>
        <p:grpSpPr>
          <a:xfrm>
            <a:off x="7441465" y="2302860"/>
            <a:ext cx="342192" cy="327140"/>
            <a:chOff x="7441465" y="2302860"/>
            <a:chExt cx="342192" cy="327140"/>
          </a:xfrm>
        </p:grpSpPr>
        <p:sp>
          <p:nvSpPr>
            <p:cNvPr id="16492" name="Google Shape;16492;p127"/>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127"/>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4" name="Google Shape;16494;p127"/>
          <p:cNvGrpSpPr/>
          <p:nvPr/>
        </p:nvGrpSpPr>
        <p:grpSpPr>
          <a:xfrm>
            <a:off x="7989683" y="2350207"/>
            <a:ext cx="332761" cy="234066"/>
            <a:chOff x="7989683" y="2350207"/>
            <a:chExt cx="332761" cy="234066"/>
          </a:xfrm>
        </p:grpSpPr>
        <p:sp>
          <p:nvSpPr>
            <p:cNvPr id="16495" name="Google Shape;16495;p127"/>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27"/>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27"/>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27"/>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27"/>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27"/>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1" name="Google Shape;16501;p127"/>
          <p:cNvGrpSpPr/>
          <p:nvPr/>
        </p:nvGrpSpPr>
        <p:grpSpPr>
          <a:xfrm>
            <a:off x="5823294" y="2309751"/>
            <a:ext cx="315327" cy="314978"/>
            <a:chOff x="5823294" y="2309751"/>
            <a:chExt cx="315327" cy="314978"/>
          </a:xfrm>
        </p:grpSpPr>
        <p:sp>
          <p:nvSpPr>
            <p:cNvPr id="16502" name="Google Shape;16502;p127"/>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27"/>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127"/>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27"/>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27"/>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27"/>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27"/>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27"/>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27"/>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27"/>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27"/>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27"/>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27"/>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27"/>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27"/>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127"/>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127"/>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9" name="Google Shape;16519;p127"/>
          <p:cNvGrpSpPr/>
          <p:nvPr/>
        </p:nvGrpSpPr>
        <p:grpSpPr>
          <a:xfrm>
            <a:off x="2497275" y="2744159"/>
            <a:ext cx="370930" cy="370549"/>
            <a:chOff x="2497275" y="2744159"/>
            <a:chExt cx="370930" cy="370549"/>
          </a:xfrm>
        </p:grpSpPr>
        <p:sp>
          <p:nvSpPr>
            <p:cNvPr id="16520" name="Google Shape;16520;p127"/>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27"/>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27"/>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27"/>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27"/>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27"/>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6" name="Google Shape;16526;p127"/>
          <p:cNvGrpSpPr/>
          <p:nvPr/>
        </p:nvGrpSpPr>
        <p:grpSpPr>
          <a:xfrm>
            <a:off x="860940" y="2746477"/>
            <a:ext cx="371883" cy="365691"/>
            <a:chOff x="860940" y="2746477"/>
            <a:chExt cx="371883" cy="365691"/>
          </a:xfrm>
        </p:grpSpPr>
        <p:sp>
          <p:nvSpPr>
            <p:cNvPr id="16527" name="Google Shape;16527;p127"/>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27"/>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27"/>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27"/>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27"/>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2" name="Google Shape;16532;p127"/>
          <p:cNvGrpSpPr/>
          <p:nvPr/>
        </p:nvGrpSpPr>
        <p:grpSpPr>
          <a:xfrm>
            <a:off x="1493849" y="2775533"/>
            <a:ext cx="283985" cy="341080"/>
            <a:chOff x="1493849" y="2775533"/>
            <a:chExt cx="283985" cy="341080"/>
          </a:xfrm>
        </p:grpSpPr>
        <p:sp>
          <p:nvSpPr>
            <p:cNvPr id="16533" name="Google Shape;16533;p127"/>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27"/>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5" name="Google Shape;16535;p127"/>
          <p:cNvGrpSpPr/>
          <p:nvPr/>
        </p:nvGrpSpPr>
        <p:grpSpPr>
          <a:xfrm>
            <a:off x="1952836" y="2774422"/>
            <a:ext cx="372835" cy="342573"/>
            <a:chOff x="1952836" y="2774422"/>
            <a:chExt cx="372835" cy="342573"/>
          </a:xfrm>
        </p:grpSpPr>
        <p:sp>
          <p:nvSpPr>
            <p:cNvPr id="16536" name="Google Shape;16536;p127"/>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27"/>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27"/>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9" name="Google Shape;16539;p127"/>
          <p:cNvGrpSpPr/>
          <p:nvPr/>
        </p:nvGrpSpPr>
        <p:grpSpPr>
          <a:xfrm>
            <a:off x="3079916" y="2744477"/>
            <a:ext cx="332729" cy="372518"/>
            <a:chOff x="3079916" y="2744477"/>
            <a:chExt cx="332729" cy="372518"/>
          </a:xfrm>
        </p:grpSpPr>
        <p:sp>
          <p:nvSpPr>
            <p:cNvPr id="16540" name="Google Shape;16540;p127"/>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27"/>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27"/>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3" name="Google Shape;16543;p127"/>
          <p:cNvGrpSpPr/>
          <p:nvPr/>
        </p:nvGrpSpPr>
        <p:grpSpPr>
          <a:xfrm>
            <a:off x="3620576" y="2745525"/>
            <a:ext cx="336889" cy="355592"/>
            <a:chOff x="3620576" y="2745525"/>
            <a:chExt cx="336889" cy="355592"/>
          </a:xfrm>
        </p:grpSpPr>
        <p:sp>
          <p:nvSpPr>
            <p:cNvPr id="16544" name="Google Shape;16544;p127"/>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27"/>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6" name="Google Shape;16546;p127"/>
          <p:cNvGrpSpPr/>
          <p:nvPr/>
        </p:nvGrpSpPr>
        <p:grpSpPr>
          <a:xfrm>
            <a:off x="4126815" y="2760704"/>
            <a:ext cx="380393" cy="363118"/>
            <a:chOff x="4126815" y="2760704"/>
            <a:chExt cx="380393" cy="363118"/>
          </a:xfrm>
        </p:grpSpPr>
        <p:sp>
          <p:nvSpPr>
            <p:cNvPr id="16547" name="Google Shape;16547;p127"/>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27"/>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27"/>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27"/>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1" name="Google Shape;16551;p127"/>
          <p:cNvGrpSpPr/>
          <p:nvPr/>
        </p:nvGrpSpPr>
        <p:grpSpPr>
          <a:xfrm>
            <a:off x="4675986" y="2745684"/>
            <a:ext cx="381346" cy="368644"/>
            <a:chOff x="4675986" y="2745684"/>
            <a:chExt cx="381346" cy="368644"/>
          </a:xfrm>
        </p:grpSpPr>
        <p:sp>
          <p:nvSpPr>
            <p:cNvPr id="16552" name="Google Shape;16552;p127"/>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27"/>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4" name="Google Shape;16554;p127"/>
          <p:cNvGrpSpPr/>
          <p:nvPr/>
        </p:nvGrpSpPr>
        <p:grpSpPr>
          <a:xfrm>
            <a:off x="5220616" y="2791061"/>
            <a:ext cx="373185" cy="302466"/>
            <a:chOff x="5220616" y="2791061"/>
            <a:chExt cx="373185" cy="302466"/>
          </a:xfrm>
        </p:grpSpPr>
        <p:sp>
          <p:nvSpPr>
            <p:cNvPr id="16555" name="Google Shape;16555;p127"/>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27"/>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27"/>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27"/>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27"/>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27"/>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27"/>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27"/>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27"/>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27"/>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27"/>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27"/>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27"/>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27"/>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27"/>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27"/>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27"/>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127"/>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3" name="Google Shape;16573;p127"/>
          <p:cNvGrpSpPr/>
          <p:nvPr/>
        </p:nvGrpSpPr>
        <p:grpSpPr>
          <a:xfrm>
            <a:off x="5788661" y="2772517"/>
            <a:ext cx="284366" cy="344097"/>
            <a:chOff x="5864861" y="2772517"/>
            <a:chExt cx="284366" cy="344097"/>
          </a:xfrm>
        </p:grpSpPr>
        <p:sp>
          <p:nvSpPr>
            <p:cNvPr id="16574" name="Google Shape;16574;p127"/>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27"/>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27"/>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27"/>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27"/>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27"/>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80" name="Google Shape;16580;p127"/>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81" name="Google Shape;16581;p127"/>
          <p:cNvGrpSpPr/>
          <p:nvPr/>
        </p:nvGrpSpPr>
        <p:grpSpPr>
          <a:xfrm>
            <a:off x="6974158" y="2789537"/>
            <a:ext cx="255247" cy="327458"/>
            <a:chOff x="6974158" y="2789537"/>
            <a:chExt cx="255247" cy="327458"/>
          </a:xfrm>
        </p:grpSpPr>
        <p:sp>
          <p:nvSpPr>
            <p:cNvPr id="16582" name="Google Shape;16582;p127"/>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27"/>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27"/>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27"/>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27"/>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27"/>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8" name="Google Shape;16588;p127"/>
          <p:cNvGrpSpPr/>
          <p:nvPr/>
        </p:nvGrpSpPr>
        <p:grpSpPr>
          <a:xfrm>
            <a:off x="7530697" y="2790299"/>
            <a:ext cx="244291" cy="326314"/>
            <a:chOff x="7530697" y="2790299"/>
            <a:chExt cx="244291" cy="326314"/>
          </a:xfrm>
        </p:grpSpPr>
        <p:sp>
          <p:nvSpPr>
            <p:cNvPr id="16589" name="Google Shape;16589;p127"/>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127"/>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127"/>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27"/>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127"/>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127"/>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5" name="Google Shape;16595;p127"/>
          <p:cNvGrpSpPr/>
          <p:nvPr/>
        </p:nvGrpSpPr>
        <p:grpSpPr>
          <a:xfrm>
            <a:off x="7988191" y="2832248"/>
            <a:ext cx="332348" cy="283985"/>
            <a:chOff x="7988191" y="2832248"/>
            <a:chExt cx="332348" cy="283985"/>
          </a:xfrm>
        </p:grpSpPr>
        <p:sp>
          <p:nvSpPr>
            <p:cNvPr id="16596" name="Google Shape;16596;p127"/>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27"/>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27"/>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99" name="Google Shape;16599;p127"/>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00" name="Google Shape;16600;p127"/>
          <p:cNvGrpSpPr/>
          <p:nvPr/>
        </p:nvGrpSpPr>
        <p:grpSpPr>
          <a:xfrm>
            <a:off x="3588440" y="3258368"/>
            <a:ext cx="364484" cy="262423"/>
            <a:chOff x="3588440" y="3258368"/>
            <a:chExt cx="364484" cy="262423"/>
          </a:xfrm>
        </p:grpSpPr>
        <p:sp>
          <p:nvSpPr>
            <p:cNvPr id="16601" name="Google Shape;16601;p127"/>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27"/>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27"/>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27"/>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27"/>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27"/>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07" name="Google Shape;16607;p127"/>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08" name="Google Shape;16608;p127"/>
          <p:cNvGrpSpPr/>
          <p:nvPr/>
        </p:nvGrpSpPr>
        <p:grpSpPr>
          <a:xfrm>
            <a:off x="5765817" y="3227724"/>
            <a:ext cx="364865" cy="324822"/>
            <a:chOff x="5765817" y="3227724"/>
            <a:chExt cx="364865" cy="324822"/>
          </a:xfrm>
        </p:grpSpPr>
        <p:sp>
          <p:nvSpPr>
            <p:cNvPr id="16609" name="Google Shape;16609;p127"/>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27"/>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27"/>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2" name="Google Shape;16612;p127"/>
          <p:cNvGrpSpPr/>
          <p:nvPr/>
        </p:nvGrpSpPr>
        <p:grpSpPr>
          <a:xfrm>
            <a:off x="6228583" y="3237664"/>
            <a:ext cx="446539" cy="303895"/>
            <a:chOff x="6228583" y="3237664"/>
            <a:chExt cx="446539" cy="303895"/>
          </a:xfrm>
        </p:grpSpPr>
        <p:sp>
          <p:nvSpPr>
            <p:cNvPr id="16613" name="Google Shape;16613;p127"/>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27"/>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127"/>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27"/>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27"/>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27"/>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27"/>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27"/>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27"/>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27"/>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27"/>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127"/>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27"/>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27"/>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27"/>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27"/>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27"/>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0" name="Google Shape;16630;p127"/>
          <p:cNvGrpSpPr/>
          <p:nvPr/>
        </p:nvGrpSpPr>
        <p:grpSpPr>
          <a:xfrm>
            <a:off x="865862" y="3207306"/>
            <a:ext cx="364484" cy="364897"/>
            <a:chOff x="865862" y="3207306"/>
            <a:chExt cx="364484" cy="364897"/>
          </a:xfrm>
        </p:grpSpPr>
        <p:sp>
          <p:nvSpPr>
            <p:cNvPr id="16631" name="Google Shape;16631;p127"/>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27"/>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27"/>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27"/>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27"/>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27"/>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27"/>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27"/>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27"/>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127"/>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127"/>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27"/>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27"/>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27"/>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5" name="Google Shape;16645;p127"/>
          <p:cNvGrpSpPr/>
          <p:nvPr/>
        </p:nvGrpSpPr>
        <p:grpSpPr>
          <a:xfrm>
            <a:off x="1404617" y="3226962"/>
            <a:ext cx="370168" cy="325965"/>
            <a:chOff x="1404617" y="3226962"/>
            <a:chExt cx="370168" cy="325965"/>
          </a:xfrm>
        </p:grpSpPr>
        <p:sp>
          <p:nvSpPr>
            <p:cNvPr id="16646" name="Google Shape;16646;p127"/>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27"/>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27"/>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27"/>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27"/>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27"/>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27"/>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27"/>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27"/>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5" name="Google Shape;16655;p127"/>
          <p:cNvGrpSpPr/>
          <p:nvPr/>
        </p:nvGrpSpPr>
        <p:grpSpPr>
          <a:xfrm>
            <a:off x="1954741" y="3212419"/>
            <a:ext cx="366389" cy="354481"/>
            <a:chOff x="1954741" y="3212419"/>
            <a:chExt cx="366389" cy="354481"/>
          </a:xfrm>
        </p:grpSpPr>
        <p:sp>
          <p:nvSpPr>
            <p:cNvPr id="16656" name="Google Shape;16656;p127"/>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27"/>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27"/>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27"/>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27"/>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27"/>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27"/>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3" name="Google Shape;16663;p127"/>
          <p:cNvGrpSpPr/>
          <p:nvPr/>
        </p:nvGrpSpPr>
        <p:grpSpPr>
          <a:xfrm>
            <a:off x="3043239" y="3215626"/>
            <a:ext cx="366008" cy="348670"/>
            <a:chOff x="3043239" y="3215626"/>
            <a:chExt cx="366008" cy="348670"/>
          </a:xfrm>
        </p:grpSpPr>
        <p:sp>
          <p:nvSpPr>
            <p:cNvPr id="16664" name="Google Shape;16664;p127"/>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27"/>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6" name="Google Shape;16666;p127"/>
          <p:cNvGrpSpPr/>
          <p:nvPr/>
        </p:nvGrpSpPr>
        <p:grpSpPr>
          <a:xfrm>
            <a:off x="4218333" y="3184982"/>
            <a:ext cx="209107" cy="383442"/>
            <a:chOff x="4218333" y="3184982"/>
            <a:chExt cx="209107" cy="383442"/>
          </a:xfrm>
        </p:grpSpPr>
        <p:sp>
          <p:nvSpPr>
            <p:cNvPr id="16667" name="Google Shape;16667;p127"/>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27"/>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69" name="Google Shape;16669;p127"/>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70" name="Google Shape;16670;p127"/>
          <p:cNvGrpSpPr/>
          <p:nvPr/>
        </p:nvGrpSpPr>
        <p:grpSpPr>
          <a:xfrm>
            <a:off x="6896644" y="3216007"/>
            <a:ext cx="322917" cy="347876"/>
            <a:chOff x="6896644" y="3216007"/>
            <a:chExt cx="322917" cy="347876"/>
          </a:xfrm>
        </p:grpSpPr>
        <p:sp>
          <p:nvSpPr>
            <p:cNvPr id="16671" name="Google Shape;16671;p127"/>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27"/>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27"/>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27"/>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27"/>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27"/>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27"/>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8" name="Google Shape;16678;p127"/>
          <p:cNvGrpSpPr/>
          <p:nvPr/>
        </p:nvGrpSpPr>
        <p:grpSpPr>
          <a:xfrm>
            <a:off x="7429366" y="3223183"/>
            <a:ext cx="334634" cy="333904"/>
            <a:chOff x="7429366" y="3223183"/>
            <a:chExt cx="334634" cy="333904"/>
          </a:xfrm>
        </p:grpSpPr>
        <p:sp>
          <p:nvSpPr>
            <p:cNvPr id="16679" name="Google Shape;16679;p127"/>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27"/>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81" name="Google Shape;16681;p127"/>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82" name="Google Shape;16682;p127"/>
          <p:cNvGrpSpPr/>
          <p:nvPr/>
        </p:nvGrpSpPr>
        <p:grpSpPr>
          <a:xfrm>
            <a:off x="5216456" y="3725484"/>
            <a:ext cx="356196" cy="265631"/>
            <a:chOff x="5216456" y="3725484"/>
            <a:chExt cx="356196" cy="265631"/>
          </a:xfrm>
        </p:grpSpPr>
        <p:sp>
          <p:nvSpPr>
            <p:cNvPr id="16683" name="Google Shape;16683;p127"/>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27"/>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5" name="Google Shape;16685;p127"/>
          <p:cNvGrpSpPr/>
          <p:nvPr/>
        </p:nvGrpSpPr>
        <p:grpSpPr>
          <a:xfrm>
            <a:off x="6849393" y="3733994"/>
            <a:ext cx="355053" cy="248038"/>
            <a:chOff x="6849393" y="3733994"/>
            <a:chExt cx="355053" cy="248038"/>
          </a:xfrm>
        </p:grpSpPr>
        <p:sp>
          <p:nvSpPr>
            <p:cNvPr id="16686" name="Google Shape;16686;p127"/>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27"/>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27"/>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27"/>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27"/>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1" name="Google Shape;16691;p127"/>
          <p:cNvGrpSpPr/>
          <p:nvPr/>
        </p:nvGrpSpPr>
        <p:grpSpPr>
          <a:xfrm>
            <a:off x="7918997" y="3714687"/>
            <a:ext cx="392111" cy="280206"/>
            <a:chOff x="7918997" y="3714687"/>
            <a:chExt cx="392111" cy="280206"/>
          </a:xfrm>
        </p:grpSpPr>
        <p:sp>
          <p:nvSpPr>
            <p:cNvPr id="16692" name="Google Shape;16692;p127"/>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27"/>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27"/>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27"/>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27"/>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97" name="Google Shape;16697;p127"/>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98" name="Google Shape;16698;p127"/>
          <p:cNvGrpSpPr/>
          <p:nvPr/>
        </p:nvGrpSpPr>
        <p:grpSpPr>
          <a:xfrm>
            <a:off x="1408777" y="3680964"/>
            <a:ext cx="357720" cy="355148"/>
            <a:chOff x="1408777" y="3680964"/>
            <a:chExt cx="357720" cy="355148"/>
          </a:xfrm>
        </p:grpSpPr>
        <p:sp>
          <p:nvSpPr>
            <p:cNvPr id="16699" name="Google Shape;16699;p127"/>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27"/>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27"/>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27"/>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127"/>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4" name="Google Shape;16704;p127"/>
          <p:cNvGrpSpPr/>
          <p:nvPr/>
        </p:nvGrpSpPr>
        <p:grpSpPr>
          <a:xfrm>
            <a:off x="1952836" y="3680964"/>
            <a:ext cx="357720" cy="355148"/>
            <a:chOff x="1952836" y="3680964"/>
            <a:chExt cx="357720" cy="355148"/>
          </a:xfrm>
        </p:grpSpPr>
        <p:sp>
          <p:nvSpPr>
            <p:cNvPr id="16705" name="Google Shape;16705;p127"/>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27"/>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27"/>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27"/>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27"/>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0" name="Google Shape;16710;p127"/>
          <p:cNvGrpSpPr/>
          <p:nvPr/>
        </p:nvGrpSpPr>
        <p:grpSpPr>
          <a:xfrm>
            <a:off x="2496894" y="3680964"/>
            <a:ext cx="357720" cy="355148"/>
            <a:chOff x="2496894" y="3680964"/>
            <a:chExt cx="357720" cy="355148"/>
          </a:xfrm>
        </p:grpSpPr>
        <p:sp>
          <p:nvSpPr>
            <p:cNvPr id="16711" name="Google Shape;16711;p127"/>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27"/>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27"/>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27"/>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27"/>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6" name="Google Shape;16716;p127"/>
          <p:cNvGrpSpPr/>
          <p:nvPr/>
        </p:nvGrpSpPr>
        <p:grpSpPr>
          <a:xfrm>
            <a:off x="3040984" y="3681059"/>
            <a:ext cx="356164" cy="355815"/>
            <a:chOff x="3040984" y="3681059"/>
            <a:chExt cx="356164" cy="355815"/>
          </a:xfrm>
        </p:grpSpPr>
        <p:sp>
          <p:nvSpPr>
            <p:cNvPr id="16717" name="Google Shape;16717;p127"/>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27"/>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27"/>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0" name="Google Shape;16720;p127"/>
          <p:cNvGrpSpPr/>
          <p:nvPr/>
        </p:nvGrpSpPr>
        <p:grpSpPr>
          <a:xfrm>
            <a:off x="3584280" y="3699191"/>
            <a:ext cx="358069" cy="317995"/>
            <a:chOff x="3584280" y="3699191"/>
            <a:chExt cx="358069" cy="317995"/>
          </a:xfrm>
        </p:grpSpPr>
        <p:sp>
          <p:nvSpPr>
            <p:cNvPr id="16721" name="Google Shape;16721;p127"/>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27"/>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27"/>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27"/>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5" name="Google Shape;16725;p127"/>
          <p:cNvGrpSpPr/>
          <p:nvPr/>
        </p:nvGrpSpPr>
        <p:grpSpPr>
          <a:xfrm>
            <a:off x="4129482" y="3681059"/>
            <a:ext cx="355402" cy="354291"/>
            <a:chOff x="4129482" y="3681059"/>
            <a:chExt cx="355402" cy="354291"/>
          </a:xfrm>
        </p:grpSpPr>
        <p:sp>
          <p:nvSpPr>
            <p:cNvPr id="16726" name="Google Shape;16726;p127"/>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27"/>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27"/>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27"/>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0" name="Google Shape;16730;p127"/>
          <p:cNvGrpSpPr/>
          <p:nvPr/>
        </p:nvGrpSpPr>
        <p:grpSpPr>
          <a:xfrm>
            <a:off x="4673540" y="3680297"/>
            <a:ext cx="355434" cy="355815"/>
            <a:chOff x="4673540" y="3680297"/>
            <a:chExt cx="355434" cy="355815"/>
          </a:xfrm>
        </p:grpSpPr>
        <p:sp>
          <p:nvSpPr>
            <p:cNvPr id="16731" name="Google Shape;16731;p127"/>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27"/>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27"/>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4" name="Google Shape;16734;p127"/>
          <p:cNvGrpSpPr/>
          <p:nvPr/>
        </p:nvGrpSpPr>
        <p:grpSpPr>
          <a:xfrm>
            <a:off x="5779408" y="3699191"/>
            <a:ext cx="317645" cy="318757"/>
            <a:chOff x="5779408" y="3699191"/>
            <a:chExt cx="317645" cy="318757"/>
          </a:xfrm>
        </p:grpSpPr>
        <p:sp>
          <p:nvSpPr>
            <p:cNvPr id="16735" name="Google Shape;16735;p127"/>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27"/>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37" name="Google Shape;16737;p127"/>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38" name="Google Shape;16738;p127"/>
          <p:cNvGrpSpPr/>
          <p:nvPr/>
        </p:nvGrpSpPr>
        <p:grpSpPr>
          <a:xfrm>
            <a:off x="7390435" y="3680868"/>
            <a:ext cx="372073" cy="355243"/>
            <a:chOff x="7390435" y="3680868"/>
            <a:chExt cx="372073" cy="355243"/>
          </a:xfrm>
        </p:grpSpPr>
        <p:sp>
          <p:nvSpPr>
            <p:cNvPr id="16739" name="Google Shape;16739;p127"/>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27"/>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27"/>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27"/>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27"/>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27"/>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5" name="Google Shape;16745;p127"/>
          <p:cNvGrpSpPr/>
          <p:nvPr/>
        </p:nvGrpSpPr>
        <p:grpSpPr>
          <a:xfrm>
            <a:off x="1421638" y="4125629"/>
            <a:ext cx="374709" cy="374010"/>
            <a:chOff x="1421638" y="4125629"/>
            <a:chExt cx="374709" cy="374010"/>
          </a:xfrm>
        </p:grpSpPr>
        <p:sp>
          <p:nvSpPr>
            <p:cNvPr id="16746" name="Google Shape;16746;p127"/>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27"/>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8" name="Google Shape;16748;p127"/>
          <p:cNvGrpSpPr/>
          <p:nvPr/>
        </p:nvGrpSpPr>
        <p:grpSpPr>
          <a:xfrm>
            <a:off x="1973254" y="4156304"/>
            <a:ext cx="357720" cy="342192"/>
            <a:chOff x="1973254" y="4156304"/>
            <a:chExt cx="357720" cy="342192"/>
          </a:xfrm>
        </p:grpSpPr>
        <p:sp>
          <p:nvSpPr>
            <p:cNvPr id="16749" name="Google Shape;16749;p127"/>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27"/>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27"/>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27"/>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27"/>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27"/>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5" name="Google Shape;16755;p127"/>
          <p:cNvGrpSpPr/>
          <p:nvPr/>
        </p:nvGrpSpPr>
        <p:grpSpPr>
          <a:xfrm>
            <a:off x="2523759" y="4135505"/>
            <a:ext cx="341049" cy="340318"/>
            <a:chOff x="2523759" y="4135505"/>
            <a:chExt cx="341049" cy="340318"/>
          </a:xfrm>
        </p:grpSpPr>
        <p:sp>
          <p:nvSpPr>
            <p:cNvPr id="16756" name="Google Shape;16756;p127"/>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27"/>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8" name="Google Shape;16758;p127"/>
          <p:cNvGrpSpPr/>
          <p:nvPr/>
        </p:nvGrpSpPr>
        <p:grpSpPr>
          <a:xfrm>
            <a:off x="3040603" y="4130360"/>
            <a:ext cx="392079" cy="350353"/>
            <a:chOff x="3040603" y="4130360"/>
            <a:chExt cx="392079" cy="350353"/>
          </a:xfrm>
        </p:grpSpPr>
        <p:sp>
          <p:nvSpPr>
            <p:cNvPr id="16759" name="Google Shape;16759;p127"/>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27"/>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127"/>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127"/>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27"/>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27"/>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27"/>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27"/>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27"/>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27"/>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9" name="Google Shape;16769;p127"/>
          <p:cNvGrpSpPr/>
          <p:nvPr/>
        </p:nvGrpSpPr>
        <p:grpSpPr>
          <a:xfrm>
            <a:off x="3662144" y="4135505"/>
            <a:ext cx="232955" cy="340318"/>
            <a:chOff x="3662144" y="4135505"/>
            <a:chExt cx="232955" cy="340318"/>
          </a:xfrm>
        </p:grpSpPr>
        <p:sp>
          <p:nvSpPr>
            <p:cNvPr id="16770" name="Google Shape;16770;p127"/>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27"/>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27"/>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27"/>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4" name="Google Shape;16774;p127"/>
          <p:cNvGrpSpPr/>
          <p:nvPr/>
        </p:nvGrpSpPr>
        <p:grpSpPr>
          <a:xfrm>
            <a:off x="4149138" y="4121151"/>
            <a:ext cx="344065" cy="368644"/>
            <a:chOff x="4149138" y="4121151"/>
            <a:chExt cx="344065" cy="368644"/>
          </a:xfrm>
        </p:grpSpPr>
        <p:sp>
          <p:nvSpPr>
            <p:cNvPr id="16775" name="Google Shape;16775;p127"/>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27"/>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27"/>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127"/>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27"/>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27"/>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27"/>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27"/>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127"/>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27"/>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27"/>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27"/>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87" name="Google Shape;16787;p127"/>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88" name="Google Shape;16788;p127"/>
          <p:cNvGrpSpPr/>
          <p:nvPr/>
        </p:nvGrpSpPr>
        <p:grpSpPr>
          <a:xfrm>
            <a:off x="5206262" y="4174817"/>
            <a:ext cx="397763" cy="262804"/>
            <a:chOff x="5206262" y="4174817"/>
            <a:chExt cx="397763" cy="262804"/>
          </a:xfrm>
        </p:grpSpPr>
        <p:sp>
          <p:nvSpPr>
            <p:cNvPr id="16789" name="Google Shape;16789;p127"/>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27"/>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27"/>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27"/>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27"/>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27"/>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27"/>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6" name="Google Shape;16796;p127"/>
          <p:cNvGrpSpPr/>
          <p:nvPr/>
        </p:nvGrpSpPr>
        <p:grpSpPr>
          <a:xfrm>
            <a:off x="5727616" y="4204699"/>
            <a:ext cx="440505" cy="290018"/>
            <a:chOff x="5727616" y="4204699"/>
            <a:chExt cx="440505" cy="290018"/>
          </a:xfrm>
        </p:grpSpPr>
        <p:sp>
          <p:nvSpPr>
            <p:cNvPr id="16797" name="Google Shape;16797;p127"/>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27"/>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27"/>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127"/>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27"/>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27"/>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27"/>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27"/>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5" name="Google Shape;16805;p127"/>
          <p:cNvGrpSpPr/>
          <p:nvPr/>
        </p:nvGrpSpPr>
        <p:grpSpPr>
          <a:xfrm>
            <a:off x="6410063" y="4135124"/>
            <a:ext cx="159950" cy="364516"/>
            <a:chOff x="6410063" y="4135124"/>
            <a:chExt cx="159950" cy="364516"/>
          </a:xfrm>
        </p:grpSpPr>
        <p:sp>
          <p:nvSpPr>
            <p:cNvPr id="16806" name="Google Shape;16806;p127"/>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127"/>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127"/>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27"/>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0" name="Google Shape;16810;p127"/>
          <p:cNvGrpSpPr/>
          <p:nvPr/>
        </p:nvGrpSpPr>
        <p:grpSpPr>
          <a:xfrm>
            <a:off x="6924652" y="4135505"/>
            <a:ext cx="214378" cy="364135"/>
            <a:chOff x="6924652" y="4135505"/>
            <a:chExt cx="214378" cy="364135"/>
          </a:xfrm>
        </p:grpSpPr>
        <p:sp>
          <p:nvSpPr>
            <p:cNvPr id="16811" name="Google Shape;16811;p127"/>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127"/>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27"/>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27"/>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5" name="Google Shape;16815;p127"/>
          <p:cNvGrpSpPr/>
          <p:nvPr/>
        </p:nvGrpSpPr>
        <p:grpSpPr>
          <a:xfrm>
            <a:off x="7384751" y="4147984"/>
            <a:ext cx="380012" cy="351274"/>
            <a:chOff x="7384751" y="4147984"/>
            <a:chExt cx="380012" cy="351274"/>
          </a:xfrm>
        </p:grpSpPr>
        <p:sp>
          <p:nvSpPr>
            <p:cNvPr id="16816" name="Google Shape;16816;p127"/>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127"/>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127"/>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27"/>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27"/>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24" name="Shape 16824"/>
        <p:cNvGrpSpPr/>
        <p:nvPr/>
      </p:nvGrpSpPr>
      <p:grpSpPr>
        <a:xfrm>
          <a:off x="0" y="0"/>
          <a:ext cx="0" cy="0"/>
          <a:chOff x="0" y="0"/>
          <a:chExt cx="0" cy="0"/>
        </a:xfrm>
      </p:grpSpPr>
      <p:sp>
        <p:nvSpPr>
          <p:cNvPr id="16825" name="Google Shape;16825;p128"/>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826" name="Google Shape;16826;p128"/>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6827" name="Google Shape;16827;p128"/>
          <p:cNvGrpSpPr/>
          <p:nvPr/>
        </p:nvGrpSpPr>
        <p:grpSpPr>
          <a:xfrm>
            <a:off x="1989449" y="4282269"/>
            <a:ext cx="374774" cy="346073"/>
            <a:chOff x="1989449" y="4282269"/>
            <a:chExt cx="374774" cy="346073"/>
          </a:xfrm>
        </p:grpSpPr>
        <p:sp>
          <p:nvSpPr>
            <p:cNvPr id="16828" name="Google Shape;16828;p128"/>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128"/>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128"/>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28"/>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28"/>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3" name="Google Shape;16833;p128"/>
          <p:cNvGrpSpPr/>
          <p:nvPr/>
        </p:nvGrpSpPr>
        <p:grpSpPr>
          <a:xfrm>
            <a:off x="2487439" y="4280740"/>
            <a:ext cx="198775" cy="348972"/>
            <a:chOff x="2487439" y="4280740"/>
            <a:chExt cx="198775" cy="348972"/>
          </a:xfrm>
        </p:grpSpPr>
        <p:sp>
          <p:nvSpPr>
            <p:cNvPr id="16834" name="Google Shape;16834;p128"/>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28"/>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128"/>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128"/>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8" name="Google Shape;16838;p128"/>
          <p:cNvGrpSpPr/>
          <p:nvPr/>
        </p:nvGrpSpPr>
        <p:grpSpPr>
          <a:xfrm>
            <a:off x="2810958" y="4273923"/>
            <a:ext cx="353145" cy="361873"/>
            <a:chOff x="2810958" y="4273923"/>
            <a:chExt cx="353145" cy="361873"/>
          </a:xfrm>
        </p:grpSpPr>
        <p:sp>
          <p:nvSpPr>
            <p:cNvPr id="16839" name="Google Shape;16839;p128"/>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28"/>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128"/>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128"/>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28"/>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128"/>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28"/>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6" name="Google Shape;16846;p128"/>
          <p:cNvGrpSpPr/>
          <p:nvPr/>
        </p:nvGrpSpPr>
        <p:grpSpPr>
          <a:xfrm>
            <a:off x="6275635" y="4282651"/>
            <a:ext cx="209383" cy="366778"/>
            <a:chOff x="6275635" y="4282651"/>
            <a:chExt cx="209383" cy="366778"/>
          </a:xfrm>
        </p:grpSpPr>
        <p:sp>
          <p:nvSpPr>
            <p:cNvPr id="16847" name="Google Shape;16847;p128"/>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28"/>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9" name="Google Shape;16849;p128"/>
          <p:cNvGrpSpPr/>
          <p:nvPr/>
        </p:nvGrpSpPr>
        <p:grpSpPr>
          <a:xfrm>
            <a:off x="6701186" y="4283033"/>
            <a:ext cx="280292" cy="366396"/>
            <a:chOff x="6701186" y="4283033"/>
            <a:chExt cx="280292" cy="366396"/>
          </a:xfrm>
        </p:grpSpPr>
        <p:sp>
          <p:nvSpPr>
            <p:cNvPr id="16850" name="Google Shape;16850;p128"/>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28"/>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2" name="Google Shape;16852;p128"/>
          <p:cNvGrpSpPr/>
          <p:nvPr/>
        </p:nvGrpSpPr>
        <p:grpSpPr>
          <a:xfrm>
            <a:off x="2609571" y="3824958"/>
            <a:ext cx="373627" cy="347347"/>
            <a:chOff x="2609571" y="3824958"/>
            <a:chExt cx="373627" cy="347347"/>
          </a:xfrm>
        </p:grpSpPr>
        <p:sp>
          <p:nvSpPr>
            <p:cNvPr id="16853" name="Google Shape;16853;p128"/>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28"/>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55" name="Google Shape;16855;p128"/>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56" name="Google Shape;16856;p128"/>
          <p:cNvGrpSpPr/>
          <p:nvPr/>
        </p:nvGrpSpPr>
        <p:grpSpPr>
          <a:xfrm>
            <a:off x="916127" y="3807056"/>
            <a:ext cx="221902" cy="380795"/>
            <a:chOff x="916127" y="3807056"/>
            <a:chExt cx="221902" cy="380795"/>
          </a:xfrm>
        </p:grpSpPr>
        <p:sp>
          <p:nvSpPr>
            <p:cNvPr id="16857" name="Google Shape;16857;p128"/>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28"/>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28"/>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28"/>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61" name="Google Shape;16861;p128"/>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128"/>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63" name="Google Shape;16863;p128"/>
          <p:cNvGrpSpPr/>
          <p:nvPr/>
        </p:nvGrpSpPr>
        <p:grpSpPr>
          <a:xfrm>
            <a:off x="3513010" y="3816134"/>
            <a:ext cx="362223" cy="361108"/>
            <a:chOff x="3513010" y="3816134"/>
            <a:chExt cx="362223" cy="361108"/>
          </a:xfrm>
        </p:grpSpPr>
        <p:sp>
          <p:nvSpPr>
            <p:cNvPr id="16864" name="Google Shape;16864;p128"/>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28"/>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28"/>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28"/>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8" name="Google Shape;16868;p128"/>
          <p:cNvGrpSpPr/>
          <p:nvPr/>
        </p:nvGrpSpPr>
        <p:grpSpPr>
          <a:xfrm>
            <a:off x="3950316" y="3820307"/>
            <a:ext cx="369805" cy="353782"/>
            <a:chOff x="3950316" y="3820307"/>
            <a:chExt cx="369805" cy="353782"/>
          </a:xfrm>
        </p:grpSpPr>
        <p:sp>
          <p:nvSpPr>
            <p:cNvPr id="16869" name="Google Shape;16869;p128"/>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28"/>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28"/>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28"/>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3" name="Google Shape;16873;p128"/>
          <p:cNvGrpSpPr/>
          <p:nvPr/>
        </p:nvGrpSpPr>
        <p:grpSpPr>
          <a:xfrm>
            <a:off x="1761909" y="3811961"/>
            <a:ext cx="307974" cy="371716"/>
            <a:chOff x="1761909" y="3811961"/>
            <a:chExt cx="307974" cy="371716"/>
          </a:xfrm>
        </p:grpSpPr>
        <p:sp>
          <p:nvSpPr>
            <p:cNvPr id="16874" name="Google Shape;16874;p128"/>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28"/>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128"/>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128"/>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28"/>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28"/>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28"/>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28"/>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128"/>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128"/>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4" name="Google Shape;16884;p128"/>
          <p:cNvGrpSpPr/>
          <p:nvPr/>
        </p:nvGrpSpPr>
        <p:grpSpPr>
          <a:xfrm>
            <a:off x="5373342" y="3808935"/>
            <a:ext cx="231395" cy="353145"/>
            <a:chOff x="5373342" y="3808935"/>
            <a:chExt cx="231395" cy="353145"/>
          </a:xfrm>
        </p:grpSpPr>
        <p:sp>
          <p:nvSpPr>
            <p:cNvPr id="16885" name="Google Shape;16885;p128"/>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28"/>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28"/>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28"/>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28"/>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28"/>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28"/>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28"/>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28"/>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94" name="Google Shape;16894;p128"/>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95" name="Google Shape;16895;p128"/>
          <p:cNvGrpSpPr/>
          <p:nvPr/>
        </p:nvGrpSpPr>
        <p:grpSpPr>
          <a:xfrm>
            <a:off x="5833775" y="3809445"/>
            <a:ext cx="235185" cy="352253"/>
            <a:chOff x="5833775" y="3809445"/>
            <a:chExt cx="235185" cy="352253"/>
          </a:xfrm>
        </p:grpSpPr>
        <p:sp>
          <p:nvSpPr>
            <p:cNvPr id="16896" name="Google Shape;16896;p128"/>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28"/>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128"/>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9" name="Google Shape;16899;p128"/>
          <p:cNvGrpSpPr/>
          <p:nvPr/>
        </p:nvGrpSpPr>
        <p:grpSpPr>
          <a:xfrm>
            <a:off x="4942472" y="3809318"/>
            <a:ext cx="238976" cy="352762"/>
            <a:chOff x="4942472" y="3809318"/>
            <a:chExt cx="238976" cy="352762"/>
          </a:xfrm>
        </p:grpSpPr>
        <p:sp>
          <p:nvSpPr>
            <p:cNvPr id="16900" name="Google Shape;16900;p128"/>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28"/>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28"/>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28"/>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28"/>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28"/>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28"/>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7" name="Google Shape;16907;p128"/>
          <p:cNvGrpSpPr/>
          <p:nvPr/>
        </p:nvGrpSpPr>
        <p:grpSpPr>
          <a:xfrm>
            <a:off x="6266525" y="3807788"/>
            <a:ext cx="260223" cy="353527"/>
            <a:chOff x="6266525" y="3807788"/>
            <a:chExt cx="260223" cy="353527"/>
          </a:xfrm>
        </p:grpSpPr>
        <p:sp>
          <p:nvSpPr>
            <p:cNvPr id="16908" name="Google Shape;16908;p128"/>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128"/>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128"/>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128"/>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12" name="Google Shape;16912;p128"/>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13" name="Google Shape;16913;p128"/>
          <p:cNvGrpSpPr/>
          <p:nvPr/>
        </p:nvGrpSpPr>
        <p:grpSpPr>
          <a:xfrm>
            <a:off x="7184363" y="3809604"/>
            <a:ext cx="202184" cy="352762"/>
            <a:chOff x="7184363" y="3809604"/>
            <a:chExt cx="202184" cy="352762"/>
          </a:xfrm>
        </p:grpSpPr>
        <p:sp>
          <p:nvSpPr>
            <p:cNvPr id="16914" name="Google Shape;16914;p128"/>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28"/>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6" name="Google Shape;16916;p128"/>
          <p:cNvGrpSpPr/>
          <p:nvPr/>
        </p:nvGrpSpPr>
        <p:grpSpPr>
          <a:xfrm>
            <a:off x="7571624" y="3808935"/>
            <a:ext cx="292047" cy="352762"/>
            <a:chOff x="7571624" y="3808935"/>
            <a:chExt cx="292047" cy="352762"/>
          </a:xfrm>
        </p:grpSpPr>
        <p:sp>
          <p:nvSpPr>
            <p:cNvPr id="16917" name="Google Shape;16917;p128"/>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28"/>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28"/>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28"/>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28"/>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28"/>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3" name="Google Shape;16923;p128"/>
          <p:cNvGrpSpPr/>
          <p:nvPr/>
        </p:nvGrpSpPr>
        <p:grpSpPr>
          <a:xfrm>
            <a:off x="2174559" y="3356116"/>
            <a:ext cx="364135" cy="359930"/>
            <a:chOff x="2174559" y="3356116"/>
            <a:chExt cx="364135" cy="359930"/>
          </a:xfrm>
        </p:grpSpPr>
        <p:sp>
          <p:nvSpPr>
            <p:cNvPr id="16924" name="Google Shape;16924;p128"/>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28"/>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6" name="Google Shape;16926;p128"/>
          <p:cNvGrpSpPr/>
          <p:nvPr/>
        </p:nvGrpSpPr>
        <p:grpSpPr>
          <a:xfrm>
            <a:off x="1731934" y="3355639"/>
            <a:ext cx="368371" cy="361554"/>
            <a:chOff x="1731934" y="3355639"/>
            <a:chExt cx="368371" cy="361554"/>
          </a:xfrm>
        </p:grpSpPr>
        <p:sp>
          <p:nvSpPr>
            <p:cNvPr id="16927" name="Google Shape;16927;p128"/>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28"/>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9" name="Google Shape;16929;p128"/>
          <p:cNvGrpSpPr/>
          <p:nvPr/>
        </p:nvGrpSpPr>
        <p:grpSpPr>
          <a:xfrm>
            <a:off x="3990517" y="3354173"/>
            <a:ext cx="279559" cy="363402"/>
            <a:chOff x="3990517" y="3354173"/>
            <a:chExt cx="279559" cy="363402"/>
          </a:xfrm>
        </p:grpSpPr>
        <p:sp>
          <p:nvSpPr>
            <p:cNvPr id="16930" name="Google Shape;16930;p128"/>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28"/>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28"/>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3" name="Google Shape;16933;p128"/>
          <p:cNvGrpSpPr/>
          <p:nvPr/>
        </p:nvGrpSpPr>
        <p:grpSpPr>
          <a:xfrm>
            <a:off x="3497847" y="3417374"/>
            <a:ext cx="379680" cy="237606"/>
            <a:chOff x="3497847" y="3417374"/>
            <a:chExt cx="379680" cy="237606"/>
          </a:xfrm>
        </p:grpSpPr>
        <p:sp>
          <p:nvSpPr>
            <p:cNvPr id="16934" name="Google Shape;16934;p128"/>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28"/>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28"/>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28"/>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8" name="Google Shape;16938;p128"/>
          <p:cNvGrpSpPr/>
          <p:nvPr/>
        </p:nvGrpSpPr>
        <p:grpSpPr>
          <a:xfrm>
            <a:off x="2612597" y="3367075"/>
            <a:ext cx="376271" cy="337982"/>
            <a:chOff x="2612597" y="3367075"/>
            <a:chExt cx="376271" cy="337982"/>
          </a:xfrm>
        </p:grpSpPr>
        <p:sp>
          <p:nvSpPr>
            <p:cNvPr id="16939" name="Google Shape;16939;p128"/>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28"/>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1" name="Google Shape;16941;p128"/>
          <p:cNvGrpSpPr/>
          <p:nvPr/>
        </p:nvGrpSpPr>
        <p:grpSpPr>
          <a:xfrm>
            <a:off x="3071914" y="3364431"/>
            <a:ext cx="343652" cy="342505"/>
            <a:chOff x="3071914" y="3364431"/>
            <a:chExt cx="343652" cy="342505"/>
          </a:xfrm>
        </p:grpSpPr>
        <p:sp>
          <p:nvSpPr>
            <p:cNvPr id="16942" name="Google Shape;16942;p128"/>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28"/>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28"/>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28"/>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28"/>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7" name="Google Shape;16947;p128"/>
          <p:cNvGrpSpPr/>
          <p:nvPr/>
        </p:nvGrpSpPr>
        <p:grpSpPr>
          <a:xfrm>
            <a:off x="897141" y="3359875"/>
            <a:ext cx="257962" cy="352762"/>
            <a:chOff x="897141" y="3359875"/>
            <a:chExt cx="257962" cy="352762"/>
          </a:xfrm>
        </p:grpSpPr>
        <p:sp>
          <p:nvSpPr>
            <p:cNvPr id="16948" name="Google Shape;16948;p128"/>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28"/>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28"/>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28"/>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28"/>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28"/>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28"/>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28"/>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6" name="Google Shape;16956;p128"/>
          <p:cNvGrpSpPr/>
          <p:nvPr/>
        </p:nvGrpSpPr>
        <p:grpSpPr>
          <a:xfrm>
            <a:off x="1333682" y="3344330"/>
            <a:ext cx="271213" cy="383088"/>
            <a:chOff x="1333682" y="3344330"/>
            <a:chExt cx="271213" cy="383088"/>
          </a:xfrm>
        </p:grpSpPr>
        <p:sp>
          <p:nvSpPr>
            <p:cNvPr id="16957" name="Google Shape;16957;p128"/>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28"/>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28"/>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28"/>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28"/>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28"/>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28"/>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28"/>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128"/>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28"/>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28"/>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8" name="Google Shape;16968;p128"/>
          <p:cNvGrpSpPr/>
          <p:nvPr/>
        </p:nvGrpSpPr>
        <p:grpSpPr>
          <a:xfrm>
            <a:off x="6664394" y="3346974"/>
            <a:ext cx="353113" cy="351998"/>
            <a:chOff x="6664394" y="3346974"/>
            <a:chExt cx="353113" cy="351998"/>
          </a:xfrm>
        </p:grpSpPr>
        <p:sp>
          <p:nvSpPr>
            <p:cNvPr id="16969" name="Google Shape;16969;p128"/>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28"/>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28"/>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128"/>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28"/>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4" name="Google Shape;16974;p128"/>
          <p:cNvGrpSpPr/>
          <p:nvPr/>
        </p:nvGrpSpPr>
        <p:grpSpPr>
          <a:xfrm>
            <a:off x="849741" y="1959307"/>
            <a:ext cx="399398" cy="375443"/>
            <a:chOff x="849741" y="1959307"/>
            <a:chExt cx="399398" cy="375443"/>
          </a:xfrm>
        </p:grpSpPr>
        <p:sp>
          <p:nvSpPr>
            <p:cNvPr id="16975" name="Google Shape;16975;p128"/>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28"/>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7" name="Google Shape;16977;p128"/>
          <p:cNvGrpSpPr/>
          <p:nvPr/>
        </p:nvGrpSpPr>
        <p:grpSpPr>
          <a:xfrm>
            <a:off x="1284212" y="1963766"/>
            <a:ext cx="379489" cy="366046"/>
            <a:chOff x="1284212" y="1963766"/>
            <a:chExt cx="379489" cy="366046"/>
          </a:xfrm>
        </p:grpSpPr>
        <p:sp>
          <p:nvSpPr>
            <p:cNvPr id="16978" name="Google Shape;16978;p128"/>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28"/>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0" name="Google Shape;16980;p128"/>
          <p:cNvGrpSpPr/>
          <p:nvPr/>
        </p:nvGrpSpPr>
        <p:grpSpPr>
          <a:xfrm>
            <a:off x="3037766" y="1969564"/>
            <a:ext cx="370219" cy="354928"/>
            <a:chOff x="3037766" y="1969564"/>
            <a:chExt cx="370219" cy="354928"/>
          </a:xfrm>
        </p:grpSpPr>
        <p:sp>
          <p:nvSpPr>
            <p:cNvPr id="16981" name="Google Shape;16981;p128"/>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28"/>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128"/>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128"/>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5" name="Google Shape;16985;p128"/>
          <p:cNvGrpSpPr/>
          <p:nvPr/>
        </p:nvGrpSpPr>
        <p:grpSpPr>
          <a:xfrm>
            <a:off x="3982553" y="1971730"/>
            <a:ext cx="304566" cy="350501"/>
            <a:chOff x="3982553" y="1971730"/>
            <a:chExt cx="304566" cy="350501"/>
          </a:xfrm>
        </p:grpSpPr>
        <p:sp>
          <p:nvSpPr>
            <p:cNvPr id="16986" name="Google Shape;16986;p128"/>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128"/>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8" name="Google Shape;16988;p128"/>
          <p:cNvGrpSpPr/>
          <p:nvPr/>
        </p:nvGrpSpPr>
        <p:grpSpPr>
          <a:xfrm>
            <a:off x="2567841" y="1994124"/>
            <a:ext cx="399812" cy="306477"/>
            <a:chOff x="2567841" y="1994124"/>
            <a:chExt cx="399812" cy="306477"/>
          </a:xfrm>
        </p:grpSpPr>
        <p:sp>
          <p:nvSpPr>
            <p:cNvPr id="16989" name="Google Shape;16989;p128"/>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28"/>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28"/>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2" name="Google Shape;16992;p128"/>
          <p:cNvGrpSpPr/>
          <p:nvPr/>
        </p:nvGrpSpPr>
        <p:grpSpPr>
          <a:xfrm>
            <a:off x="2212084" y="1960358"/>
            <a:ext cx="324698" cy="372863"/>
            <a:chOff x="2212084" y="1960358"/>
            <a:chExt cx="324698" cy="372863"/>
          </a:xfrm>
        </p:grpSpPr>
        <p:sp>
          <p:nvSpPr>
            <p:cNvPr id="16993" name="Google Shape;16993;p128"/>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28"/>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28"/>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6" name="Google Shape;16996;p128"/>
          <p:cNvGrpSpPr/>
          <p:nvPr/>
        </p:nvGrpSpPr>
        <p:grpSpPr>
          <a:xfrm>
            <a:off x="1805901" y="1960358"/>
            <a:ext cx="284847" cy="373627"/>
            <a:chOff x="1805901" y="1960358"/>
            <a:chExt cx="284847" cy="373627"/>
          </a:xfrm>
        </p:grpSpPr>
        <p:sp>
          <p:nvSpPr>
            <p:cNvPr id="16997" name="Google Shape;16997;p128"/>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28"/>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99" name="Google Shape;16999;p128"/>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28"/>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28"/>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02" name="Google Shape;17002;p128"/>
          <p:cNvGrpSpPr/>
          <p:nvPr/>
        </p:nvGrpSpPr>
        <p:grpSpPr>
          <a:xfrm>
            <a:off x="6656812" y="2029388"/>
            <a:ext cx="368690" cy="245793"/>
            <a:chOff x="6656812" y="2029388"/>
            <a:chExt cx="368690" cy="245793"/>
          </a:xfrm>
        </p:grpSpPr>
        <p:sp>
          <p:nvSpPr>
            <p:cNvPr id="17003" name="Google Shape;17003;p128"/>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28"/>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28"/>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28"/>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128"/>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128"/>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128"/>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28"/>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28"/>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28"/>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3" name="Google Shape;17013;p128"/>
          <p:cNvGrpSpPr/>
          <p:nvPr/>
        </p:nvGrpSpPr>
        <p:grpSpPr>
          <a:xfrm>
            <a:off x="4869651" y="2012218"/>
            <a:ext cx="376654" cy="281566"/>
            <a:chOff x="4869651" y="2012218"/>
            <a:chExt cx="376654" cy="281566"/>
          </a:xfrm>
        </p:grpSpPr>
        <p:sp>
          <p:nvSpPr>
            <p:cNvPr id="17014" name="Google Shape;17014;p128"/>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28"/>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128"/>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128"/>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8" name="Google Shape;17018;p128"/>
          <p:cNvGrpSpPr/>
          <p:nvPr/>
        </p:nvGrpSpPr>
        <p:grpSpPr>
          <a:xfrm>
            <a:off x="5306224" y="2012313"/>
            <a:ext cx="367925" cy="281694"/>
            <a:chOff x="5306224" y="2012313"/>
            <a:chExt cx="367925" cy="281694"/>
          </a:xfrm>
        </p:grpSpPr>
        <p:sp>
          <p:nvSpPr>
            <p:cNvPr id="17019" name="Google Shape;17019;p128"/>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28"/>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21" name="Google Shape;17021;p128"/>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22" name="Google Shape;17022;p128"/>
          <p:cNvGrpSpPr/>
          <p:nvPr/>
        </p:nvGrpSpPr>
        <p:grpSpPr>
          <a:xfrm>
            <a:off x="6195998" y="1983102"/>
            <a:ext cx="368308" cy="338746"/>
            <a:chOff x="6195998" y="1983102"/>
            <a:chExt cx="368308" cy="338746"/>
          </a:xfrm>
        </p:grpSpPr>
        <p:sp>
          <p:nvSpPr>
            <p:cNvPr id="17023" name="Google Shape;17023;p128"/>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28"/>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28"/>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6" name="Google Shape;17026;p128"/>
          <p:cNvGrpSpPr/>
          <p:nvPr/>
        </p:nvGrpSpPr>
        <p:grpSpPr>
          <a:xfrm>
            <a:off x="7542031" y="2011835"/>
            <a:ext cx="369072" cy="280037"/>
            <a:chOff x="7542031" y="2011835"/>
            <a:chExt cx="369072" cy="280037"/>
          </a:xfrm>
        </p:grpSpPr>
        <p:sp>
          <p:nvSpPr>
            <p:cNvPr id="17027" name="Google Shape;17027;p128"/>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28"/>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128"/>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28"/>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128"/>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128"/>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28"/>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28"/>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28"/>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6" name="Google Shape;17036;p128"/>
          <p:cNvGrpSpPr/>
          <p:nvPr/>
        </p:nvGrpSpPr>
        <p:grpSpPr>
          <a:xfrm>
            <a:off x="8010427" y="3348503"/>
            <a:ext cx="278795" cy="351615"/>
            <a:chOff x="8010427" y="3348503"/>
            <a:chExt cx="278795" cy="351615"/>
          </a:xfrm>
        </p:grpSpPr>
        <p:sp>
          <p:nvSpPr>
            <p:cNvPr id="17037" name="Google Shape;17037;p128"/>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28"/>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128"/>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128"/>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41" name="Google Shape;17041;p128"/>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42" name="Google Shape;17042;p128"/>
          <p:cNvGrpSpPr/>
          <p:nvPr/>
        </p:nvGrpSpPr>
        <p:grpSpPr>
          <a:xfrm>
            <a:off x="7141900" y="3349204"/>
            <a:ext cx="281057" cy="351010"/>
            <a:chOff x="7141900" y="3349204"/>
            <a:chExt cx="281057" cy="351010"/>
          </a:xfrm>
        </p:grpSpPr>
        <p:sp>
          <p:nvSpPr>
            <p:cNvPr id="17043" name="Google Shape;17043;p128"/>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28"/>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28"/>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6" name="Google Shape;17046;p128"/>
          <p:cNvGrpSpPr/>
          <p:nvPr/>
        </p:nvGrpSpPr>
        <p:grpSpPr>
          <a:xfrm>
            <a:off x="5314188" y="3350032"/>
            <a:ext cx="363752" cy="353113"/>
            <a:chOff x="5314188" y="3350032"/>
            <a:chExt cx="363752" cy="353113"/>
          </a:xfrm>
        </p:grpSpPr>
        <p:sp>
          <p:nvSpPr>
            <p:cNvPr id="17047" name="Google Shape;17047;p128"/>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28"/>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9" name="Google Shape;17049;p128"/>
          <p:cNvGrpSpPr/>
          <p:nvPr/>
        </p:nvGrpSpPr>
        <p:grpSpPr>
          <a:xfrm>
            <a:off x="6203579" y="3348981"/>
            <a:ext cx="351615" cy="350373"/>
            <a:chOff x="6203579" y="3348981"/>
            <a:chExt cx="351615" cy="350373"/>
          </a:xfrm>
        </p:grpSpPr>
        <p:sp>
          <p:nvSpPr>
            <p:cNvPr id="17050" name="Google Shape;17050;p128"/>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28"/>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128"/>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128"/>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28"/>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5" name="Google Shape;17055;p128"/>
          <p:cNvGrpSpPr/>
          <p:nvPr/>
        </p:nvGrpSpPr>
        <p:grpSpPr>
          <a:xfrm>
            <a:off x="5829984" y="3350032"/>
            <a:ext cx="220755" cy="352348"/>
            <a:chOff x="5829984" y="3350032"/>
            <a:chExt cx="220755" cy="352348"/>
          </a:xfrm>
        </p:grpSpPr>
        <p:sp>
          <p:nvSpPr>
            <p:cNvPr id="17056" name="Google Shape;17056;p128"/>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28"/>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28"/>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28"/>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0" name="Google Shape;17060;p128"/>
          <p:cNvGrpSpPr/>
          <p:nvPr/>
        </p:nvGrpSpPr>
        <p:grpSpPr>
          <a:xfrm>
            <a:off x="4882170" y="3349841"/>
            <a:ext cx="358464" cy="352316"/>
            <a:chOff x="4882170" y="3349841"/>
            <a:chExt cx="358464" cy="352316"/>
          </a:xfrm>
        </p:grpSpPr>
        <p:sp>
          <p:nvSpPr>
            <p:cNvPr id="17061" name="Google Shape;17061;p128"/>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28"/>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63" name="Google Shape;17063;p128"/>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28"/>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65" name="Google Shape;17065;p128"/>
          <p:cNvGrpSpPr/>
          <p:nvPr/>
        </p:nvGrpSpPr>
        <p:grpSpPr>
          <a:xfrm>
            <a:off x="3044965" y="2435220"/>
            <a:ext cx="400194" cy="324316"/>
            <a:chOff x="3044965" y="2435220"/>
            <a:chExt cx="400194" cy="324316"/>
          </a:xfrm>
        </p:grpSpPr>
        <p:sp>
          <p:nvSpPr>
            <p:cNvPr id="17066" name="Google Shape;17066;p128"/>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28"/>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128"/>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9" name="Google Shape;17069;p128"/>
          <p:cNvGrpSpPr/>
          <p:nvPr/>
        </p:nvGrpSpPr>
        <p:grpSpPr>
          <a:xfrm>
            <a:off x="4878379" y="2473892"/>
            <a:ext cx="367161" cy="287523"/>
            <a:chOff x="4878379" y="2473892"/>
            <a:chExt cx="367161" cy="287523"/>
          </a:xfrm>
        </p:grpSpPr>
        <p:sp>
          <p:nvSpPr>
            <p:cNvPr id="17070" name="Google Shape;17070;p128"/>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128"/>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128"/>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28"/>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28"/>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5" name="Google Shape;17075;p128"/>
          <p:cNvGrpSpPr/>
          <p:nvPr/>
        </p:nvGrpSpPr>
        <p:grpSpPr>
          <a:xfrm>
            <a:off x="1325719" y="2887689"/>
            <a:ext cx="290581" cy="372481"/>
            <a:chOff x="1325719" y="2887689"/>
            <a:chExt cx="290581" cy="372481"/>
          </a:xfrm>
        </p:grpSpPr>
        <p:sp>
          <p:nvSpPr>
            <p:cNvPr id="17076" name="Google Shape;17076;p128"/>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128"/>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78" name="Google Shape;17078;p128"/>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79" name="Google Shape;17079;p128"/>
          <p:cNvGrpSpPr/>
          <p:nvPr/>
        </p:nvGrpSpPr>
        <p:grpSpPr>
          <a:xfrm>
            <a:off x="3510335" y="2892499"/>
            <a:ext cx="360726" cy="361204"/>
            <a:chOff x="3510335" y="2892499"/>
            <a:chExt cx="360726" cy="361204"/>
          </a:xfrm>
        </p:grpSpPr>
        <p:sp>
          <p:nvSpPr>
            <p:cNvPr id="17080" name="Google Shape;17080;p128"/>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28"/>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28"/>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28"/>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28"/>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5" name="Google Shape;17085;p128"/>
          <p:cNvGrpSpPr/>
          <p:nvPr/>
        </p:nvGrpSpPr>
        <p:grpSpPr>
          <a:xfrm>
            <a:off x="3086313" y="2877049"/>
            <a:ext cx="320143" cy="392581"/>
            <a:chOff x="3086313" y="2877049"/>
            <a:chExt cx="320143" cy="392581"/>
          </a:xfrm>
        </p:grpSpPr>
        <p:sp>
          <p:nvSpPr>
            <p:cNvPr id="17086" name="Google Shape;17086;p128"/>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128"/>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128"/>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128"/>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128"/>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28"/>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28"/>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28"/>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28"/>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28"/>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28"/>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28"/>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98" name="Google Shape;17098;p128"/>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99" name="Google Shape;17099;p128"/>
          <p:cNvGrpSpPr/>
          <p:nvPr/>
        </p:nvGrpSpPr>
        <p:grpSpPr>
          <a:xfrm>
            <a:off x="861113" y="2885746"/>
            <a:ext cx="333809" cy="373277"/>
            <a:chOff x="861113" y="2885746"/>
            <a:chExt cx="333809" cy="373277"/>
          </a:xfrm>
        </p:grpSpPr>
        <p:sp>
          <p:nvSpPr>
            <p:cNvPr id="17100" name="Google Shape;17100;p128"/>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28"/>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28"/>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03" name="Google Shape;17103;p128"/>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28"/>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05" name="Google Shape;17105;p128"/>
          <p:cNvGrpSpPr/>
          <p:nvPr/>
        </p:nvGrpSpPr>
        <p:grpSpPr>
          <a:xfrm>
            <a:off x="1297654" y="1504481"/>
            <a:ext cx="349354" cy="362223"/>
            <a:chOff x="1297654" y="1504481"/>
            <a:chExt cx="349354" cy="362223"/>
          </a:xfrm>
        </p:grpSpPr>
        <p:sp>
          <p:nvSpPr>
            <p:cNvPr id="17106" name="Google Shape;17106;p128"/>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28"/>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128"/>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09" name="Google Shape;17109;p128"/>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10" name="Google Shape;17110;p128"/>
          <p:cNvGrpSpPr/>
          <p:nvPr/>
        </p:nvGrpSpPr>
        <p:grpSpPr>
          <a:xfrm>
            <a:off x="852385" y="1510916"/>
            <a:ext cx="353145" cy="351998"/>
            <a:chOff x="852385" y="1510916"/>
            <a:chExt cx="353145" cy="351998"/>
          </a:xfrm>
        </p:grpSpPr>
        <p:sp>
          <p:nvSpPr>
            <p:cNvPr id="17111" name="Google Shape;17111;p128"/>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28"/>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128"/>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4" name="Google Shape;17114;p128"/>
          <p:cNvGrpSpPr/>
          <p:nvPr/>
        </p:nvGrpSpPr>
        <p:grpSpPr>
          <a:xfrm>
            <a:off x="1745217" y="1515471"/>
            <a:ext cx="343269" cy="342505"/>
            <a:chOff x="1745217" y="1515471"/>
            <a:chExt cx="343269" cy="342505"/>
          </a:xfrm>
        </p:grpSpPr>
        <p:sp>
          <p:nvSpPr>
            <p:cNvPr id="17115" name="Google Shape;17115;p128"/>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28"/>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128"/>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28"/>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19" name="Google Shape;17119;p128"/>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20" name="Google Shape;17120;p128"/>
          <p:cNvGrpSpPr/>
          <p:nvPr/>
        </p:nvGrpSpPr>
        <p:grpSpPr>
          <a:xfrm>
            <a:off x="3042703" y="1529137"/>
            <a:ext cx="411535" cy="315587"/>
            <a:chOff x="3042703" y="1529137"/>
            <a:chExt cx="411535" cy="315587"/>
          </a:xfrm>
        </p:grpSpPr>
        <p:sp>
          <p:nvSpPr>
            <p:cNvPr id="17121" name="Google Shape;17121;p128"/>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28"/>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28"/>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28"/>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28"/>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28"/>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28"/>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28"/>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28"/>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28"/>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1" name="Google Shape;17131;p128"/>
          <p:cNvGrpSpPr/>
          <p:nvPr/>
        </p:nvGrpSpPr>
        <p:grpSpPr>
          <a:xfrm>
            <a:off x="2629289" y="1544682"/>
            <a:ext cx="350501" cy="284497"/>
            <a:chOff x="2629289" y="1544682"/>
            <a:chExt cx="350501" cy="284497"/>
          </a:xfrm>
        </p:grpSpPr>
        <p:sp>
          <p:nvSpPr>
            <p:cNvPr id="17132" name="Google Shape;17132;p128"/>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28"/>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28"/>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28"/>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28"/>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7" name="Google Shape;17137;p128"/>
          <p:cNvGrpSpPr/>
          <p:nvPr/>
        </p:nvGrpSpPr>
        <p:grpSpPr>
          <a:xfrm>
            <a:off x="5305077" y="1502633"/>
            <a:ext cx="367893" cy="365218"/>
            <a:chOff x="5305077" y="1502633"/>
            <a:chExt cx="367893" cy="365218"/>
          </a:xfrm>
        </p:grpSpPr>
        <p:sp>
          <p:nvSpPr>
            <p:cNvPr id="17138" name="Google Shape;17138;p128"/>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128"/>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0" name="Google Shape;17140;p128"/>
          <p:cNvGrpSpPr/>
          <p:nvPr/>
        </p:nvGrpSpPr>
        <p:grpSpPr>
          <a:xfrm>
            <a:off x="7100170" y="1500117"/>
            <a:ext cx="368308" cy="367033"/>
            <a:chOff x="7100170" y="1500117"/>
            <a:chExt cx="368308" cy="367033"/>
          </a:xfrm>
        </p:grpSpPr>
        <p:sp>
          <p:nvSpPr>
            <p:cNvPr id="17141" name="Google Shape;17141;p128"/>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28"/>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128"/>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128"/>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28"/>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28"/>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28"/>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28"/>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28"/>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28"/>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28"/>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28"/>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28"/>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54" name="Google Shape;17154;p128"/>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55" name="Google Shape;17155;p128"/>
          <p:cNvGrpSpPr/>
          <p:nvPr/>
        </p:nvGrpSpPr>
        <p:grpSpPr>
          <a:xfrm>
            <a:off x="6649231" y="1500021"/>
            <a:ext cx="390287" cy="367065"/>
            <a:chOff x="6649231" y="1500021"/>
            <a:chExt cx="390287" cy="367065"/>
          </a:xfrm>
        </p:grpSpPr>
        <p:sp>
          <p:nvSpPr>
            <p:cNvPr id="17156" name="Google Shape;17156;p128"/>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28"/>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128"/>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128"/>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28"/>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28"/>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28"/>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128"/>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128"/>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28"/>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28"/>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128"/>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8" name="Google Shape;17168;p128"/>
          <p:cNvGrpSpPr/>
          <p:nvPr/>
        </p:nvGrpSpPr>
        <p:grpSpPr>
          <a:xfrm>
            <a:off x="5746938" y="1543503"/>
            <a:ext cx="387261" cy="280356"/>
            <a:chOff x="5746938" y="1543503"/>
            <a:chExt cx="387261" cy="280356"/>
          </a:xfrm>
        </p:grpSpPr>
        <p:sp>
          <p:nvSpPr>
            <p:cNvPr id="17169" name="Google Shape;17169;p128"/>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28"/>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1" name="Google Shape;17171;p128"/>
          <p:cNvGrpSpPr/>
          <p:nvPr/>
        </p:nvGrpSpPr>
        <p:grpSpPr>
          <a:xfrm>
            <a:off x="6196730" y="1525346"/>
            <a:ext cx="369072" cy="317467"/>
            <a:chOff x="6196730" y="1525346"/>
            <a:chExt cx="369072" cy="317467"/>
          </a:xfrm>
        </p:grpSpPr>
        <p:sp>
          <p:nvSpPr>
            <p:cNvPr id="17172" name="Google Shape;17172;p128"/>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28"/>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28"/>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5" name="Google Shape;17175;p128"/>
          <p:cNvGrpSpPr/>
          <p:nvPr/>
        </p:nvGrpSpPr>
        <p:grpSpPr>
          <a:xfrm>
            <a:off x="4940592" y="1500690"/>
            <a:ext cx="246558" cy="367161"/>
            <a:chOff x="4940592" y="1500690"/>
            <a:chExt cx="246558" cy="367161"/>
          </a:xfrm>
        </p:grpSpPr>
        <p:sp>
          <p:nvSpPr>
            <p:cNvPr id="17176" name="Google Shape;17176;p128"/>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28"/>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28"/>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28"/>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0" name="Google Shape;17180;p128"/>
          <p:cNvGrpSpPr/>
          <p:nvPr/>
        </p:nvGrpSpPr>
        <p:grpSpPr>
          <a:xfrm>
            <a:off x="7964906" y="1499894"/>
            <a:ext cx="380858" cy="367575"/>
            <a:chOff x="7964906" y="1499894"/>
            <a:chExt cx="380858" cy="367575"/>
          </a:xfrm>
        </p:grpSpPr>
        <p:sp>
          <p:nvSpPr>
            <p:cNvPr id="17181" name="Google Shape;17181;p128"/>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28"/>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28"/>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84" name="Google Shape;17184;p128"/>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85" name="Google Shape;17185;p128"/>
          <p:cNvGrpSpPr/>
          <p:nvPr/>
        </p:nvGrpSpPr>
        <p:grpSpPr>
          <a:xfrm>
            <a:off x="8007400" y="2902278"/>
            <a:ext cx="285230" cy="355597"/>
            <a:chOff x="8007400" y="2902278"/>
            <a:chExt cx="285230" cy="355597"/>
          </a:xfrm>
        </p:grpSpPr>
        <p:sp>
          <p:nvSpPr>
            <p:cNvPr id="17186" name="Google Shape;17186;p128"/>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28"/>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8" name="Google Shape;17188;p128"/>
          <p:cNvGrpSpPr/>
          <p:nvPr/>
        </p:nvGrpSpPr>
        <p:grpSpPr>
          <a:xfrm>
            <a:off x="6219124" y="2902788"/>
            <a:ext cx="318231" cy="355470"/>
            <a:chOff x="6219124" y="2902788"/>
            <a:chExt cx="318231" cy="355470"/>
          </a:xfrm>
        </p:grpSpPr>
        <p:sp>
          <p:nvSpPr>
            <p:cNvPr id="17189" name="Google Shape;17189;p128"/>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28"/>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28"/>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2" name="Google Shape;17192;p128"/>
          <p:cNvGrpSpPr/>
          <p:nvPr/>
        </p:nvGrpSpPr>
        <p:grpSpPr>
          <a:xfrm>
            <a:off x="4969421" y="2902852"/>
            <a:ext cx="185109" cy="355406"/>
            <a:chOff x="4969421" y="2902852"/>
            <a:chExt cx="185109" cy="355406"/>
          </a:xfrm>
        </p:grpSpPr>
        <p:sp>
          <p:nvSpPr>
            <p:cNvPr id="17193" name="Google Shape;17193;p128"/>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128"/>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128"/>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28"/>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28"/>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28"/>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99" name="Google Shape;17199;p128"/>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28"/>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01" name="Google Shape;17201;p128"/>
          <p:cNvGrpSpPr/>
          <p:nvPr/>
        </p:nvGrpSpPr>
        <p:grpSpPr>
          <a:xfrm>
            <a:off x="6685259" y="2902852"/>
            <a:ext cx="311414" cy="355406"/>
            <a:chOff x="6685259" y="2902852"/>
            <a:chExt cx="311414" cy="355406"/>
          </a:xfrm>
        </p:grpSpPr>
        <p:sp>
          <p:nvSpPr>
            <p:cNvPr id="17202" name="Google Shape;17202;p128"/>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28"/>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128"/>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5" name="Google Shape;17205;p128"/>
          <p:cNvGrpSpPr/>
          <p:nvPr/>
        </p:nvGrpSpPr>
        <p:grpSpPr>
          <a:xfrm>
            <a:off x="5309250" y="2903170"/>
            <a:ext cx="359579" cy="355852"/>
            <a:chOff x="5309250" y="2903170"/>
            <a:chExt cx="359579" cy="355852"/>
          </a:xfrm>
        </p:grpSpPr>
        <p:sp>
          <p:nvSpPr>
            <p:cNvPr id="17206" name="Google Shape;17206;p128"/>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28"/>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28"/>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9" name="Google Shape;17209;p128"/>
          <p:cNvGrpSpPr/>
          <p:nvPr/>
        </p:nvGrpSpPr>
        <p:grpSpPr>
          <a:xfrm>
            <a:off x="2199565" y="2421172"/>
            <a:ext cx="312179" cy="353431"/>
            <a:chOff x="2199565" y="2421172"/>
            <a:chExt cx="312179" cy="353431"/>
          </a:xfrm>
        </p:grpSpPr>
        <p:sp>
          <p:nvSpPr>
            <p:cNvPr id="17210" name="Google Shape;17210;p128"/>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28"/>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2" name="Google Shape;17212;p128"/>
          <p:cNvGrpSpPr/>
          <p:nvPr/>
        </p:nvGrpSpPr>
        <p:grpSpPr>
          <a:xfrm>
            <a:off x="1750887" y="2425727"/>
            <a:ext cx="320143" cy="343269"/>
            <a:chOff x="1750887" y="2425727"/>
            <a:chExt cx="320143" cy="343269"/>
          </a:xfrm>
        </p:grpSpPr>
        <p:sp>
          <p:nvSpPr>
            <p:cNvPr id="17213" name="Google Shape;17213;p128"/>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28"/>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5" name="Google Shape;17215;p128"/>
          <p:cNvGrpSpPr/>
          <p:nvPr/>
        </p:nvGrpSpPr>
        <p:grpSpPr>
          <a:xfrm>
            <a:off x="1298037" y="2425727"/>
            <a:ext cx="338364" cy="342887"/>
            <a:chOff x="1298037" y="2425727"/>
            <a:chExt cx="338364" cy="342887"/>
          </a:xfrm>
        </p:grpSpPr>
        <p:sp>
          <p:nvSpPr>
            <p:cNvPr id="17216" name="Google Shape;17216;p128"/>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28"/>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28"/>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28"/>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20" name="Google Shape;17220;p128"/>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21" name="Google Shape;17221;p128"/>
          <p:cNvGrpSpPr/>
          <p:nvPr/>
        </p:nvGrpSpPr>
        <p:grpSpPr>
          <a:xfrm>
            <a:off x="3974207" y="2429009"/>
            <a:ext cx="320143" cy="338491"/>
            <a:chOff x="3974207" y="2429009"/>
            <a:chExt cx="320143" cy="338491"/>
          </a:xfrm>
        </p:grpSpPr>
        <p:sp>
          <p:nvSpPr>
            <p:cNvPr id="17222" name="Google Shape;17222;p128"/>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28"/>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4" name="Google Shape;17224;p128"/>
          <p:cNvGrpSpPr/>
          <p:nvPr/>
        </p:nvGrpSpPr>
        <p:grpSpPr>
          <a:xfrm>
            <a:off x="2623237" y="2431047"/>
            <a:ext cx="355024" cy="332630"/>
            <a:chOff x="2623237" y="2431047"/>
            <a:chExt cx="355024" cy="332630"/>
          </a:xfrm>
        </p:grpSpPr>
        <p:sp>
          <p:nvSpPr>
            <p:cNvPr id="17225" name="Google Shape;17225;p128"/>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28"/>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128"/>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128"/>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9" name="Google Shape;17229;p128"/>
          <p:cNvGrpSpPr/>
          <p:nvPr/>
        </p:nvGrpSpPr>
        <p:grpSpPr>
          <a:xfrm>
            <a:off x="6657194" y="2434073"/>
            <a:ext cx="375507" cy="367925"/>
            <a:chOff x="6657194" y="2434073"/>
            <a:chExt cx="375507" cy="367925"/>
          </a:xfrm>
        </p:grpSpPr>
        <p:sp>
          <p:nvSpPr>
            <p:cNvPr id="17230" name="Google Shape;17230;p12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2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2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3" name="Google Shape;17233;p128"/>
          <p:cNvGrpSpPr/>
          <p:nvPr/>
        </p:nvGrpSpPr>
        <p:grpSpPr>
          <a:xfrm>
            <a:off x="7101317" y="2441655"/>
            <a:ext cx="367925" cy="352380"/>
            <a:chOff x="7101317" y="2441655"/>
            <a:chExt cx="367925" cy="352380"/>
          </a:xfrm>
        </p:grpSpPr>
        <p:sp>
          <p:nvSpPr>
            <p:cNvPr id="17234" name="Google Shape;17234;p128"/>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28"/>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6" name="Google Shape;17236;p128"/>
          <p:cNvGrpSpPr/>
          <p:nvPr/>
        </p:nvGrpSpPr>
        <p:grpSpPr>
          <a:xfrm>
            <a:off x="5756399" y="2434456"/>
            <a:ext cx="367925" cy="367161"/>
            <a:chOff x="5756399" y="2434456"/>
            <a:chExt cx="367925" cy="367161"/>
          </a:xfrm>
        </p:grpSpPr>
        <p:sp>
          <p:nvSpPr>
            <p:cNvPr id="17237" name="Google Shape;17237;p128"/>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128"/>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28"/>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28"/>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28"/>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28"/>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28"/>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44" name="Google Shape;17244;p128"/>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28"/>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46" name="Google Shape;17246;p128"/>
          <p:cNvGrpSpPr/>
          <p:nvPr/>
        </p:nvGrpSpPr>
        <p:grpSpPr>
          <a:xfrm>
            <a:off x="7964906" y="2434073"/>
            <a:ext cx="373627" cy="367925"/>
            <a:chOff x="7964906" y="2434073"/>
            <a:chExt cx="373627" cy="367925"/>
          </a:xfrm>
        </p:grpSpPr>
        <p:sp>
          <p:nvSpPr>
            <p:cNvPr id="17247" name="Google Shape;17247;p128"/>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28"/>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9" name="Google Shape;17249;p128"/>
          <p:cNvGrpSpPr/>
          <p:nvPr/>
        </p:nvGrpSpPr>
        <p:grpSpPr>
          <a:xfrm>
            <a:off x="6194086" y="2437737"/>
            <a:ext cx="369837" cy="360471"/>
            <a:chOff x="6194086" y="2437737"/>
            <a:chExt cx="369837" cy="360471"/>
          </a:xfrm>
        </p:grpSpPr>
        <p:sp>
          <p:nvSpPr>
            <p:cNvPr id="17250" name="Google Shape;17250;p128"/>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28"/>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255" name="Shape 17255"/>
        <p:cNvGrpSpPr/>
        <p:nvPr/>
      </p:nvGrpSpPr>
      <p:grpSpPr>
        <a:xfrm>
          <a:off x="0" y="0"/>
          <a:ext cx="0" cy="0"/>
          <a:chOff x="0" y="0"/>
          <a:chExt cx="0" cy="0"/>
        </a:xfrm>
      </p:grpSpPr>
      <p:sp>
        <p:nvSpPr>
          <p:cNvPr id="17256" name="Google Shape;17256;p129"/>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257" name="Google Shape;17257;p129"/>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7258" name="Google Shape;17258;p129"/>
          <p:cNvGrpSpPr/>
          <p:nvPr/>
        </p:nvGrpSpPr>
        <p:grpSpPr>
          <a:xfrm>
            <a:off x="3541011" y="1508594"/>
            <a:ext cx="350166" cy="349434"/>
            <a:chOff x="3541011" y="1508594"/>
            <a:chExt cx="350166" cy="349434"/>
          </a:xfrm>
        </p:grpSpPr>
        <p:sp>
          <p:nvSpPr>
            <p:cNvPr id="17259" name="Google Shape;17259;p129"/>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29"/>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29"/>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29"/>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29"/>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29"/>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29"/>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29"/>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29"/>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129"/>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29"/>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29"/>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29"/>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2" name="Google Shape;17272;p129"/>
          <p:cNvGrpSpPr/>
          <p:nvPr/>
        </p:nvGrpSpPr>
        <p:grpSpPr>
          <a:xfrm>
            <a:off x="3122257" y="1508594"/>
            <a:ext cx="294850" cy="349434"/>
            <a:chOff x="3122257" y="1508594"/>
            <a:chExt cx="294850" cy="349434"/>
          </a:xfrm>
        </p:grpSpPr>
        <p:sp>
          <p:nvSpPr>
            <p:cNvPr id="17273" name="Google Shape;17273;p129"/>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29"/>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129"/>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29"/>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29"/>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8" name="Google Shape;17278;p129"/>
          <p:cNvGrpSpPr/>
          <p:nvPr/>
        </p:nvGrpSpPr>
        <p:grpSpPr>
          <a:xfrm>
            <a:off x="910723" y="1508212"/>
            <a:ext cx="251660" cy="350166"/>
            <a:chOff x="910723" y="1508212"/>
            <a:chExt cx="251660" cy="350166"/>
          </a:xfrm>
        </p:grpSpPr>
        <p:sp>
          <p:nvSpPr>
            <p:cNvPr id="17279" name="Google Shape;17279;p129"/>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29"/>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29"/>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29"/>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29"/>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29"/>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29"/>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29"/>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29"/>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29"/>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29"/>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29"/>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29"/>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29"/>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29"/>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29"/>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129"/>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6" name="Google Shape;17296;p129"/>
          <p:cNvGrpSpPr/>
          <p:nvPr/>
        </p:nvGrpSpPr>
        <p:grpSpPr>
          <a:xfrm>
            <a:off x="1308631" y="1507830"/>
            <a:ext cx="350166" cy="350198"/>
            <a:chOff x="1308631" y="1507830"/>
            <a:chExt cx="350166" cy="350198"/>
          </a:xfrm>
        </p:grpSpPr>
        <p:sp>
          <p:nvSpPr>
            <p:cNvPr id="17297" name="Google Shape;17297;p129"/>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129"/>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129"/>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29"/>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1" name="Google Shape;17301;p129"/>
          <p:cNvGrpSpPr/>
          <p:nvPr/>
        </p:nvGrpSpPr>
        <p:grpSpPr>
          <a:xfrm>
            <a:off x="1756921" y="1509739"/>
            <a:ext cx="345997" cy="345997"/>
            <a:chOff x="1756921" y="1509739"/>
            <a:chExt cx="345997" cy="345997"/>
          </a:xfrm>
        </p:grpSpPr>
        <p:sp>
          <p:nvSpPr>
            <p:cNvPr id="17302" name="Google Shape;17302;p129"/>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29"/>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29"/>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129"/>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129"/>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29"/>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29"/>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29"/>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29"/>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29"/>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29"/>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29"/>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129"/>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29"/>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29"/>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29"/>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29"/>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9" name="Google Shape;17319;p129"/>
          <p:cNvGrpSpPr/>
          <p:nvPr/>
        </p:nvGrpSpPr>
        <p:grpSpPr>
          <a:xfrm>
            <a:off x="2216956" y="1510503"/>
            <a:ext cx="318721" cy="345615"/>
            <a:chOff x="2216956" y="1510503"/>
            <a:chExt cx="318721" cy="345615"/>
          </a:xfrm>
        </p:grpSpPr>
        <p:sp>
          <p:nvSpPr>
            <p:cNvPr id="17320" name="Google Shape;17320;p129"/>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129"/>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29"/>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29"/>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29"/>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5" name="Google Shape;17325;p129"/>
          <p:cNvGrpSpPr/>
          <p:nvPr/>
        </p:nvGrpSpPr>
        <p:grpSpPr>
          <a:xfrm>
            <a:off x="3988156" y="1568461"/>
            <a:ext cx="349052" cy="230049"/>
            <a:chOff x="3988156" y="1568461"/>
            <a:chExt cx="349052" cy="230049"/>
          </a:xfrm>
        </p:grpSpPr>
        <p:sp>
          <p:nvSpPr>
            <p:cNvPr id="17326" name="Google Shape;17326;p129"/>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29"/>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129"/>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29"/>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29"/>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29"/>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29"/>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3" name="Google Shape;17333;p129"/>
          <p:cNvGrpSpPr/>
          <p:nvPr/>
        </p:nvGrpSpPr>
        <p:grpSpPr>
          <a:xfrm>
            <a:off x="2633037" y="1499873"/>
            <a:ext cx="379002" cy="366112"/>
            <a:chOff x="2633037" y="1499873"/>
            <a:chExt cx="379002" cy="366112"/>
          </a:xfrm>
        </p:grpSpPr>
        <p:sp>
          <p:nvSpPr>
            <p:cNvPr id="17334" name="Google Shape;17334;p129"/>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129"/>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29"/>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29"/>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29"/>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29"/>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0" name="Google Shape;17340;p129"/>
          <p:cNvGrpSpPr/>
          <p:nvPr/>
        </p:nvGrpSpPr>
        <p:grpSpPr>
          <a:xfrm>
            <a:off x="6675256" y="1516169"/>
            <a:ext cx="327823" cy="357009"/>
            <a:chOff x="6675256" y="1516169"/>
            <a:chExt cx="327823" cy="357009"/>
          </a:xfrm>
        </p:grpSpPr>
        <p:sp>
          <p:nvSpPr>
            <p:cNvPr id="17341" name="Google Shape;17341;p129"/>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29"/>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29"/>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129"/>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29"/>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29"/>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129"/>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129"/>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29"/>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0" name="Google Shape;17350;p129"/>
          <p:cNvGrpSpPr/>
          <p:nvPr/>
        </p:nvGrpSpPr>
        <p:grpSpPr>
          <a:xfrm>
            <a:off x="8020159" y="1516551"/>
            <a:ext cx="300897" cy="356627"/>
            <a:chOff x="8020159" y="1516551"/>
            <a:chExt cx="300897" cy="356627"/>
          </a:xfrm>
        </p:grpSpPr>
        <p:sp>
          <p:nvSpPr>
            <p:cNvPr id="17351" name="Google Shape;17351;p129"/>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29"/>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29"/>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129"/>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29"/>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6" name="Google Shape;17356;p129"/>
          <p:cNvGrpSpPr/>
          <p:nvPr/>
        </p:nvGrpSpPr>
        <p:grpSpPr>
          <a:xfrm>
            <a:off x="5377363" y="1516169"/>
            <a:ext cx="257357" cy="356627"/>
            <a:chOff x="5377363" y="1516169"/>
            <a:chExt cx="257357" cy="356627"/>
          </a:xfrm>
        </p:grpSpPr>
        <p:sp>
          <p:nvSpPr>
            <p:cNvPr id="17357" name="Google Shape;17357;p129"/>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29"/>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129"/>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129"/>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29"/>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129"/>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29"/>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29"/>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29"/>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29"/>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29"/>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29"/>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129"/>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129"/>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29"/>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29"/>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29"/>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4" name="Google Shape;17374;p129"/>
          <p:cNvGrpSpPr/>
          <p:nvPr/>
        </p:nvGrpSpPr>
        <p:grpSpPr>
          <a:xfrm>
            <a:off x="4880567" y="1535870"/>
            <a:ext cx="356245" cy="317607"/>
            <a:chOff x="4880567" y="1535870"/>
            <a:chExt cx="356245" cy="317607"/>
          </a:xfrm>
        </p:grpSpPr>
        <p:sp>
          <p:nvSpPr>
            <p:cNvPr id="17375" name="Google Shape;17375;p129"/>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29"/>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29"/>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29"/>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29"/>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0" name="Google Shape;17380;p129"/>
          <p:cNvGrpSpPr/>
          <p:nvPr/>
        </p:nvGrpSpPr>
        <p:grpSpPr>
          <a:xfrm>
            <a:off x="5771483" y="1515787"/>
            <a:ext cx="357359" cy="357391"/>
            <a:chOff x="5771483" y="1515787"/>
            <a:chExt cx="357359" cy="357391"/>
          </a:xfrm>
        </p:grpSpPr>
        <p:sp>
          <p:nvSpPr>
            <p:cNvPr id="17381" name="Google Shape;17381;p129"/>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29"/>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29"/>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29"/>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5" name="Google Shape;17385;p129"/>
          <p:cNvGrpSpPr/>
          <p:nvPr/>
        </p:nvGrpSpPr>
        <p:grpSpPr>
          <a:xfrm>
            <a:off x="7121669" y="1533610"/>
            <a:ext cx="321362" cy="321362"/>
            <a:chOff x="7121669" y="1533610"/>
            <a:chExt cx="321362" cy="321362"/>
          </a:xfrm>
        </p:grpSpPr>
        <p:sp>
          <p:nvSpPr>
            <p:cNvPr id="17386" name="Google Shape;17386;p129"/>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29"/>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29"/>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29"/>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0" name="Google Shape;17390;p129"/>
          <p:cNvGrpSpPr/>
          <p:nvPr/>
        </p:nvGrpSpPr>
        <p:grpSpPr>
          <a:xfrm>
            <a:off x="7562766" y="1514864"/>
            <a:ext cx="327059" cy="360192"/>
            <a:chOff x="7562766" y="1514864"/>
            <a:chExt cx="327059" cy="360192"/>
          </a:xfrm>
        </p:grpSpPr>
        <p:sp>
          <p:nvSpPr>
            <p:cNvPr id="17391" name="Google Shape;17391;p129"/>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129"/>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129"/>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29"/>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5" name="Google Shape;17395;p129"/>
          <p:cNvGrpSpPr/>
          <p:nvPr/>
        </p:nvGrpSpPr>
        <p:grpSpPr>
          <a:xfrm>
            <a:off x="6221229" y="1498673"/>
            <a:ext cx="361636" cy="362183"/>
            <a:chOff x="6259175" y="1559008"/>
            <a:chExt cx="271743" cy="272093"/>
          </a:xfrm>
        </p:grpSpPr>
        <p:sp>
          <p:nvSpPr>
            <p:cNvPr id="17396" name="Google Shape;17396;p129"/>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129"/>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29"/>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29"/>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29"/>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29"/>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29"/>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29"/>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29"/>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29"/>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29"/>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29"/>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29"/>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29"/>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29"/>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129"/>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29"/>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3" name="Google Shape;17413;p129"/>
          <p:cNvGrpSpPr/>
          <p:nvPr/>
        </p:nvGrpSpPr>
        <p:grpSpPr>
          <a:xfrm>
            <a:off x="2661459" y="2015001"/>
            <a:ext cx="322508" cy="273494"/>
            <a:chOff x="2661459" y="2015001"/>
            <a:chExt cx="322508" cy="273494"/>
          </a:xfrm>
        </p:grpSpPr>
        <p:sp>
          <p:nvSpPr>
            <p:cNvPr id="17414" name="Google Shape;17414;p129"/>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29"/>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6" name="Google Shape;17416;p129"/>
          <p:cNvGrpSpPr/>
          <p:nvPr/>
        </p:nvGrpSpPr>
        <p:grpSpPr>
          <a:xfrm>
            <a:off x="6671087" y="2009304"/>
            <a:ext cx="332757" cy="281833"/>
            <a:chOff x="6671087" y="2009304"/>
            <a:chExt cx="332757" cy="281833"/>
          </a:xfrm>
        </p:grpSpPr>
        <p:sp>
          <p:nvSpPr>
            <p:cNvPr id="17417" name="Google Shape;17417;p129"/>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29"/>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19" name="Google Shape;17419;p129"/>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20" name="Google Shape;17420;p129"/>
          <p:cNvGrpSpPr/>
          <p:nvPr/>
        </p:nvGrpSpPr>
        <p:grpSpPr>
          <a:xfrm>
            <a:off x="2201806" y="1976585"/>
            <a:ext cx="349784" cy="349434"/>
            <a:chOff x="2201806" y="1976585"/>
            <a:chExt cx="349784" cy="349434"/>
          </a:xfrm>
        </p:grpSpPr>
        <p:sp>
          <p:nvSpPr>
            <p:cNvPr id="17421" name="Google Shape;17421;p129"/>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29"/>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29"/>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29"/>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5" name="Google Shape;17425;p129"/>
          <p:cNvGrpSpPr/>
          <p:nvPr/>
        </p:nvGrpSpPr>
        <p:grpSpPr>
          <a:xfrm>
            <a:off x="3094217" y="1976585"/>
            <a:ext cx="350198" cy="350548"/>
            <a:chOff x="3094217" y="1976585"/>
            <a:chExt cx="350198" cy="350548"/>
          </a:xfrm>
        </p:grpSpPr>
        <p:sp>
          <p:nvSpPr>
            <p:cNvPr id="17426" name="Google Shape;17426;p129"/>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29"/>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129"/>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129"/>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29"/>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29"/>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29"/>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29"/>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29"/>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29"/>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129"/>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129"/>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29"/>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9" name="Google Shape;17439;p129"/>
          <p:cNvGrpSpPr/>
          <p:nvPr/>
        </p:nvGrpSpPr>
        <p:grpSpPr>
          <a:xfrm>
            <a:off x="870939" y="1975821"/>
            <a:ext cx="332375" cy="350071"/>
            <a:chOff x="870939" y="1975821"/>
            <a:chExt cx="332375" cy="350071"/>
          </a:xfrm>
        </p:grpSpPr>
        <p:sp>
          <p:nvSpPr>
            <p:cNvPr id="17440" name="Google Shape;17440;p129"/>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29"/>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29"/>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29"/>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44" name="Google Shape;17444;p129"/>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45" name="Google Shape;17445;p129"/>
          <p:cNvGrpSpPr/>
          <p:nvPr/>
        </p:nvGrpSpPr>
        <p:grpSpPr>
          <a:xfrm>
            <a:off x="3979435" y="1976585"/>
            <a:ext cx="345265" cy="349848"/>
            <a:chOff x="3979435" y="1976585"/>
            <a:chExt cx="345265" cy="349848"/>
          </a:xfrm>
        </p:grpSpPr>
        <p:sp>
          <p:nvSpPr>
            <p:cNvPr id="17446" name="Google Shape;17446;p129"/>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129"/>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29"/>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29"/>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29"/>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29"/>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29"/>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29"/>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129"/>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129"/>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29"/>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29"/>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29"/>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29"/>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29"/>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29"/>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29"/>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3" name="Google Shape;17463;p129"/>
          <p:cNvGrpSpPr/>
          <p:nvPr/>
        </p:nvGrpSpPr>
        <p:grpSpPr>
          <a:xfrm>
            <a:off x="3576626" y="1975821"/>
            <a:ext cx="284251" cy="351694"/>
            <a:chOff x="3576626" y="1975821"/>
            <a:chExt cx="284251" cy="351694"/>
          </a:xfrm>
        </p:grpSpPr>
        <p:sp>
          <p:nvSpPr>
            <p:cNvPr id="17464" name="Google Shape;17464;p129"/>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29"/>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29"/>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7" name="Google Shape;17467;p129"/>
          <p:cNvGrpSpPr/>
          <p:nvPr/>
        </p:nvGrpSpPr>
        <p:grpSpPr>
          <a:xfrm>
            <a:off x="2722090" y="2890162"/>
            <a:ext cx="238770" cy="371841"/>
            <a:chOff x="2722090" y="2890162"/>
            <a:chExt cx="238770" cy="371841"/>
          </a:xfrm>
        </p:grpSpPr>
        <p:sp>
          <p:nvSpPr>
            <p:cNvPr id="17468" name="Google Shape;17468;p129"/>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129"/>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129"/>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71" name="Google Shape;17471;p129"/>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72" name="Google Shape;17472;p129"/>
          <p:cNvGrpSpPr/>
          <p:nvPr/>
        </p:nvGrpSpPr>
        <p:grpSpPr>
          <a:xfrm>
            <a:off x="6216367" y="1970156"/>
            <a:ext cx="361147" cy="361147"/>
            <a:chOff x="6216367" y="1970156"/>
            <a:chExt cx="361147" cy="361147"/>
          </a:xfrm>
        </p:grpSpPr>
        <p:sp>
          <p:nvSpPr>
            <p:cNvPr id="17473" name="Google Shape;17473;p129"/>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29"/>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29"/>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29"/>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7" name="Google Shape;17477;p129"/>
          <p:cNvGrpSpPr/>
          <p:nvPr/>
        </p:nvGrpSpPr>
        <p:grpSpPr>
          <a:xfrm>
            <a:off x="1289311" y="2926222"/>
            <a:ext cx="408156" cy="299783"/>
            <a:chOff x="1289311" y="2926222"/>
            <a:chExt cx="408156" cy="299783"/>
          </a:xfrm>
        </p:grpSpPr>
        <p:sp>
          <p:nvSpPr>
            <p:cNvPr id="17478" name="Google Shape;17478;p129"/>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129"/>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0" name="Google Shape;17480;p129"/>
          <p:cNvGrpSpPr/>
          <p:nvPr/>
        </p:nvGrpSpPr>
        <p:grpSpPr>
          <a:xfrm>
            <a:off x="7978465" y="1969392"/>
            <a:ext cx="361147" cy="360797"/>
            <a:chOff x="7978465" y="1969392"/>
            <a:chExt cx="361147" cy="360797"/>
          </a:xfrm>
        </p:grpSpPr>
        <p:sp>
          <p:nvSpPr>
            <p:cNvPr id="17481" name="Google Shape;17481;p129"/>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29"/>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29"/>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29"/>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129"/>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29"/>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29"/>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129"/>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29"/>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90" name="Google Shape;17490;p129"/>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91" name="Google Shape;17491;p129"/>
          <p:cNvGrpSpPr/>
          <p:nvPr/>
        </p:nvGrpSpPr>
        <p:grpSpPr>
          <a:xfrm>
            <a:off x="854261" y="2908813"/>
            <a:ext cx="377474" cy="335748"/>
            <a:chOff x="854261" y="2908813"/>
            <a:chExt cx="377474" cy="335748"/>
          </a:xfrm>
        </p:grpSpPr>
        <p:sp>
          <p:nvSpPr>
            <p:cNvPr id="17492" name="Google Shape;17492;p129"/>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29"/>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29"/>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29"/>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29"/>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7" name="Google Shape;17497;p129"/>
          <p:cNvGrpSpPr/>
          <p:nvPr/>
        </p:nvGrpSpPr>
        <p:grpSpPr>
          <a:xfrm>
            <a:off x="1749728" y="2894777"/>
            <a:ext cx="386927" cy="363438"/>
            <a:chOff x="1749728" y="2894777"/>
            <a:chExt cx="386927" cy="363438"/>
          </a:xfrm>
        </p:grpSpPr>
        <p:sp>
          <p:nvSpPr>
            <p:cNvPr id="17498" name="Google Shape;17498;p129"/>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29"/>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29"/>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29"/>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29"/>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129"/>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129"/>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5" name="Google Shape;17505;p129"/>
          <p:cNvGrpSpPr/>
          <p:nvPr/>
        </p:nvGrpSpPr>
        <p:grpSpPr>
          <a:xfrm>
            <a:off x="7098912" y="1969392"/>
            <a:ext cx="359651" cy="361560"/>
            <a:chOff x="7098912" y="1969392"/>
            <a:chExt cx="359651" cy="361560"/>
          </a:xfrm>
        </p:grpSpPr>
        <p:sp>
          <p:nvSpPr>
            <p:cNvPr id="17506" name="Google Shape;17506;p129"/>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29"/>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29"/>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129"/>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129"/>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29"/>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29"/>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129"/>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129"/>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29"/>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29"/>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29"/>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29"/>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19" name="Google Shape;17519;p129"/>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20" name="Google Shape;17520;p129"/>
          <p:cNvGrpSpPr/>
          <p:nvPr/>
        </p:nvGrpSpPr>
        <p:grpSpPr>
          <a:xfrm>
            <a:off x="5352728" y="1990239"/>
            <a:ext cx="327091" cy="322508"/>
            <a:chOff x="5352728" y="1990239"/>
            <a:chExt cx="327091" cy="322508"/>
          </a:xfrm>
        </p:grpSpPr>
        <p:sp>
          <p:nvSpPr>
            <p:cNvPr id="17521" name="Google Shape;17521;p129"/>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29"/>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129"/>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4" name="Google Shape;17524;p129"/>
          <p:cNvGrpSpPr/>
          <p:nvPr/>
        </p:nvGrpSpPr>
        <p:grpSpPr>
          <a:xfrm>
            <a:off x="7538896" y="1970156"/>
            <a:ext cx="361147" cy="361529"/>
            <a:chOff x="7538896" y="1970156"/>
            <a:chExt cx="361147" cy="361529"/>
          </a:xfrm>
        </p:grpSpPr>
        <p:sp>
          <p:nvSpPr>
            <p:cNvPr id="17525" name="Google Shape;17525;p129"/>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129"/>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29"/>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29"/>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29"/>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29"/>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1" name="Google Shape;17531;p129"/>
          <p:cNvGrpSpPr/>
          <p:nvPr/>
        </p:nvGrpSpPr>
        <p:grpSpPr>
          <a:xfrm>
            <a:off x="4896099" y="1970920"/>
            <a:ext cx="358155" cy="358123"/>
            <a:chOff x="4896099" y="1970920"/>
            <a:chExt cx="358155" cy="358123"/>
          </a:xfrm>
        </p:grpSpPr>
        <p:sp>
          <p:nvSpPr>
            <p:cNvPr id="17532" name="Google Shape;17532;p129"/>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29"/>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129"/>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5" name="Google Shape;17535;p129"/>
          <p:cNvGrpSpPr/>
          <p:nvPr/>
        </p:nvGrpSpPr>
        <p:grpSpPr>
          <a:xfrm>
            <a:off x="4048787" y="2977019"/>
            <a:ext cx="283488" cy="198604"/>
            <a:chOff x="4048787" y="2977019"/>
            <a:chExt cx="283488" cy="198604"/>
          </a:xfrm>
        </p:grpSpPr>
        <p:sp>
          <p:nvSpPr>
            <p:cNvPr id="17536" name="Google Shape;17536;p129"/>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129"/>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129"/>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29"/>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29"/>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29"/>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2" name="Google Shape;17542;p129"/>
          <p:cNvGrpSpPr/>
          <p:nvPr/>
        </p:nvGrpSpPr>
        <p:grpSpPr>
          <a:xfrm>
            <a:off x="4054103" y="2430191"/>
            <a:ext cx="218687" cy="349052"/>
            <a:chOff x="4054103" y="2430191"/>
            <a:chExt cx="218687" cy="349052"/>
          </a:xfrm>
        </p:grpSpPr>
        <p:sp>
          <p:nvSpPr>
            <p:cNvPr id="17543" name="Google Shape;17543;p129"/>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29"/>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5" name="Google Shape;17545;p129"/>
          <p:cNvGrpSpPr/>
          <p:nvPr/>
        </p:nvGrpSpPr>
        <p:grpSpPr>
          <a:xfrm>
            <a:off x="2185128" y="2427549"/>
            <a:ext cx="382758" cy="356595"/>
            <a:chOff x="2185128" y="2427549"/>
            <a:chExt cx="382758" cy="356595"/>
          </a:xfrm>
        </p:grpSpPr>
        <p:sp>
          <p:nvSpPr>
            <p:cNvPr id="17546" name="Google Shape;17546;p129"/>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29"/>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29"/>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29"/>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0" name="Google Shape;17550;p129"/>
          <p:cNvGrpSpPr/>
          <p:nvPr/>
        </p:nvGrpSpPr>
        <p:grpSpPr>
          <a:xfrm>
            <a:off x="3539102" y="2427549"/>
            <a:ext cx="355099" cy="355481"/>
            <a:chOff x="3539102" y="2427549"/>
            <a:chExt cx="355099" cy="355481"/>
          </a:xfrm>
        </p:grpSpPr>
        <p:sp>
          <p:nvSpPr>
            <p:cNvPr id="17551" name="Google Shape;17551;p129"/>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29"/>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3" name="Google Shape;17553;p129"/>
          <p:cNvGrpSpPr/>
          <p:nvPr/>
        </p:nvGrpSpPr>
        <p:grpSpPr>
          <a:xfrm>
            <a:off x="2656907" y="2439293"/>
            <a:ext cx="332757" cy="332343"/>
            <a:chOff x="2656907" y="2439293"/>
            <a:chExt cx="332757" cy="332343"/>
          </a:xfrm>
        </p:grpSpPr>
        <p:sp>
          <p:nvSpPr>
            <p:cNvPr id="17554" name="Google Shape;17554;p129"/>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129"/>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129"/>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29"/>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29"/>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29"/>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29"/>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1" name="Google Shape;17561;p129"/>
          <p:cNvGrpSpPr/>
          <p:nvPr/>
        </p:nvGrpSpPr>
        <p:grpSpPr>
          <a:xfrm>
            <a:off x="1731523" y="2422616"/>
            <a:ext cx="399435" cy="365698"/>
            <a:chOff x="1731523" y="2422616"/>
            <a:chExt cx="399435" cy="365698"/>
          </a:xfrm>
        </p:grpSpPr>
        <p:sp>
          <p:nvSpPr>
            <p:cNvPr id="17562" name="Google Shape;17562;p129"/>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129"/>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129"/>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5" name="Google Shape;17565;p129"/>
          <p:cNvGrpSpPr/>
          <p:nvPr/>
        </p:nvGrpSpPr>
        <p:grpSpPr>
          <a:xfrm>
            <a:off x="3097241" y="2433564"/>
            <a:ext cx="344883" cy="343387"/>
            <a:chOff x="3097241" y="2433564"/>
            <a:chExt cx="344883" cy="343387"/>
          </a:xfrm>
        </p:grpSpPr>
        <p:sp>
          <p:nvSpPr>
            <p:cNvPr id="17566" name="Google Shape;17566;p129"/>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29"/>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29"/>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129"/>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129"/>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29"/>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29"/>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29"/>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29"/>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5" name="Google Shape;17575;p129"/>
          <p:cNvGrpSpPr/>
          <p:nvPr/>
        </p:nvGrpSpPr>
        <p:grpSpPr>
          <a:xfrm>
            <a:off x="1278299" y="2439293"/>
            <a:ext cx="410829" cy="332343"/>
            <a:chOff x="1278299" y="2439293"/>
            <a:chExt cx="410829" cy="332343"/>
          </a:xfrm>
        </p:grpSpPr>
        <p:sp>
          <p:nvSpPr>
            <p:cNvPr id="17576" name="Google Shape;17576;p129"/>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29"/>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29"/>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29"/>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29"/>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29"/>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129"/>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129"/>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4" name="Google Shape;17584;p129"/>
          <p:cNvGrpSpPr/>
          <p:nvPr/>
        </p:nvGrpSpPr>
        <p:grpSpPr>
          <a:xfrm>
            <a:off x="870939" y="2439293"/>
            <a:ext cx="331993" cy="331993"/>
            <a:chOff x="870939" y="2439293"/>
            <a:chExt cx="331993" cy="331993"/>
          </a:xfrm>
        </p:grpSpPr>
        <p:sp>
          <p:nvSpPr>
            <p:cNvPr id="17585" name="Google Shape;17585;p129"/>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129"/>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129"/>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29"/>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29"/>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29"/>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29"/>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29"/>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29"/>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29"/>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29"/>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29"/>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129"/>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129"/>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129"/>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29"/>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1" name="Google Shape;17601;p129"/>
          <p:cNvGrpSpPr/>
          <p:nvPr/>
        </p:nvGrpSpPr>
        <p:grpSpPr>
          <a:xfrm>
            <a:off x="6644957" y="2456353"/>
            <a:ext cx="371395" cy="278904"/>
            <a:chOff x="6644957" y="2456353"/>
            <a:chExt cx="371395" cy="278904"/>
          </a:xfrm>
        </p:grpSpPr>
        <p:sp>
          <p:nvSpPr>
            <p:cNvPr id="17602" name="Google Shape;17602;p129"/>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129"/>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129"/>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29"/>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29"/>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7" name="Google Shape;17607;p129"/>
          <p:cNvGrpSpPr/>
          <p:nvPr/>
        </p:nvGrpSpPr>
        <p:grpSpPr>
          <a:xfrm>
            <a:off x="5388757" y="2414659"/>
            <a:ext cx="260349" cy="362292"/>
            <a:chOff x="5388757" y="2414659"/>
            <a:chExt cx="260349" cy="362292"/>
          </a:xfrm>
        </p:grpSpPr>
        <p:sp>
          <p:nvSpPr>
            <p:cNvPr id="17608" name="Google Shape;17608;p129"/>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129"/>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129"/>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29"/>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29"/>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29"/>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29"/>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29"/>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29"/>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29"/>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129"/>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129"/>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129"/>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29"/>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29"/>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29"/>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29"/>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29"/>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29"/>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29"/>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8" name="Google Shape;17628;p129"/>
          <p:cNvGrpSpPr/>
          <p:nvPr/>
        </p:nvGrpSpPr>
        <p:grpSpPr>
          <a:xfrm>
            <a:off x="3567142" y="2905757"/>
            <a:ext cx="348288" cy="340331"/>
            <a:chOff x="3567142" y="2905757"/>
            <a:chExt cx="348288" cy="340331"/>
          </a:xfrm>
        </p:grpSpPr>
        <p:sp>
          <p:nvSpPr>
            <p:cNvPr id="17629" name="Google Shape;17629;p129"/>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29"/>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129"/>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129"/>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29"/>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4" name="Google Shape;17634;p129"/>
          <p:cNvGrpSpPr/>
          <p:nvPr/>
        </p:nvGrpSpPr>
        <p:grpSpPr>
          <a:xfrm>
            <a:off x="7967103" y="2415041"/>
            <a:ext cx="355863" cy="361911"/>
            <a:chOff x="7967103" y="2415041"/>
            <a:chExt cx="355863" cy="361911"/>
          </a:xfrm>
        </p:grpSpPr>
        <p:sp>
          <p:nvSpPr>
            <p:cNvPr id="17635" name="Google Shape;17635;p129"/>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129"/>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29"/>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29"/>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29"/>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29"/>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129"/>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129"/>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29"/>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129"/>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29"/>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6" name="Google Shape;17646;p129"/>
          <p:cNvGrpSpPr/>
          <p:nvPr/>
        </p:nvGrpSpPr>
        <p:grpSpPr>
          <a:xfrm>
            <a:off x="7529411" y="2414659"/>
            <a:ext cx="355863" cy="362292"/>
            <a:chOff x="7529411" y="2414659"/>
            <a:chExt cx="355863" cy="362292"/>
          </a:xfrm>
        </p:grpSpPr>
        <p:sp>
          <p:nvSpPr>
            <p:cNvPr id="17647" name="Google Shape;17647;p129"/>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29"/>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29"/>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29"/>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29"/>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29"/>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29"/>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29"/>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129"/>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129"/>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29"/>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129"/>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9" name="Google Shape;17659;p129"/>
          <p:cNvGrpSpPr/>
          <p:nvPr/>
        </p:nvGrpSpPr>
        <p:grpSpPr>
          <a:xfrm>
            <a:off x="5733194" y="2431718"/>
            <a:ext cx="446826" cy="327059"/>
            <a:chOff x="5733194" y="2431718"/>
            <a:chExt cx="446826" cy="327059"/>
          </a:xfrm>
        </p:grpSpPr>
        <p:sp>
          <p:nvSpPr>
            <p:cNvPr id="17660" name="Google Shape;17660;p129"/>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29"/>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29"/>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3" name="Google Shape;17663;p129"/>
          <p:cNvGrpSpPr/>
          <p:nvPr/>
        </p:nvGrpSpPr>
        <p:grpSpPr>
          <a:xfrm>
            <a:off x="4876780" y="2418064"/>
            <a:ext cx="407774" cy="356627"/>
            <a:chOff x="4876780" y="2418064"/>
            <a:chExt cx="407774" cy="356627"/>
          </a:xfrm>
        </p:grpSpPr>
        <p:sp>
          <p:nvSpPr>
            <p:cNvPr id="17664" name="Google Shape;17664;p129"/>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129"/>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129"/>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29"/>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29"/>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129"/>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129"/>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29"/>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2" name="Google Shape;17672;p129"/>
          <p:cNvGrpSpPr/>
          <p:nvPr/>
        </p:nvGrpSpPr>
        <p:grpSpPr>
          <a:xfrm>
            <a:off x="7070872" y="2410871"/>
            <a:ext cx="398321" cy="371013"/>
            <a:chOff x="7070872" y="2410871"/>
            <a:chExt cx="398321" cy="371013"/>
          </a:xfrm>
        </p:grpSpPr>
        <p:sp>
          <p:nvSpPr>
            <p:cNvPr id="17673" name="Google Shape;17673;p129"/>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29"/>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29"/>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29"/>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77" name="Google Shape;17677;p129"/>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78" name="Google Shape;17678;p129"/>
          <p:cNvGrpSpPr/>
          <p:nvPr/>
        </p:nvGrpSpPr>
        <p:grpSpPr>
          <a:xfrm>
            <a:off x="5318259" y="2982111"/>
            <a:ext cx="371013" cy="220787"/>
            <a:chOff x="5318259" y="2982111"/>
            <a:chExt cx="371013" cy="220787"/>
          </a:xfrm>
        </p:grpSpPr>
        <p:sp>
          <p:nvSpPr>
            <p:cNvPr id="17679" name="Google Shape;17679;p129"/>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29"/>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29"/>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29"/>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29"/>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29"/>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29"/>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29"/>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7" name="Google Shape;17687;p129"/>
          <p:cNvGrpSpPr/>
          <p:nvPr/>
        </p:nvGrpSpPr>
        <p:grpSpPr>
          <a:xfrm>
            <a:off x="7073928" y="2905757"/>
            <a:ext cx="371395" cy="371809"/>
            <a:chOff x="7073928" y="2905757"/>
            <a:chExt cx="371395" cy="371809"/>
          </a:xfrm>
        </p:grpSpPr>
        <p:sp>
          <p:nvSpPr>
            <p:cNvPr id="17688" name="Google Shape;17688;p129"/>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29"/>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129"/>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1" name="Google Shape;17691;p129"/>
          <p:cNvGrpSpPr/>
          <p:nvPr/>
        </p:nvGrpSpPr>
        <p:grpSpPr>
          <a:xfrm>
            <a:off x="6188327" y="2955408"/>
            <a:ext cx="371395" cy="272857"/>
            <a:chOff x="6188327" y="2955408"/>
            <a:chExt cx="371395" cy="272857"/>
          </a:xfrm>
        </p:grpSpPr>
        <p:sp>
          <p:nvSpPr>
            <p:cNvPr id="17692" name="Google Shape;17692;p129"/>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29"/>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4" name="Google Shape;17694;p129"/>
          <p:cNvGrpSpPr/>
          <p:nvPr/>
        </p:nvGrpSpPr>
        <p:grpSpPr>
          <a:xfrm>
            <a:off x="7521454" y="2906139"/>
            <a:ext cx="359651" cy="371013"/>
            <a:chOff x="7521454" y="2906139"/>
            <a:chExt cx="359651" cy="371013"/>
          </a:xfrm>
        </p:grpSpPr>
        <p:sp>
          <p:nvSpPr>
            <p:cNvPr id="17695" name="Google Shape;17695;p129"/>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29"/>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29"/>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129"/>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129"/>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0" name="Google Shape;17700;p129"/>
          <p:cNvGrpSpPr/>
          <p:nvPr/>
        </p:nvGrpSpPr>
        <p:grpSpPr>
          <a:xfrm>
            <a:off x="5782845" y="2906521"/>
            <a:ext cx="301661" cy="371013"/>
            <a:chOff x="5782845" y="2906521"/>
            <a:chExt cx="301661" cy="371013"/>
          </a:xfrm>
        </p:grpSpPr>
        <p:sp>
          <p:nvSpPr>
            <p:cNvPr id="17701" name="Google Shape;17701;p129"/>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29"/>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29"/>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4" name="Google Shape;17704;p129"/>
          <p:cNvGrpSpPr/>
          <p:nvPr/>
        </p:nvGrpSpPr>
        <p:grpSpPr>
          <a:xfrm>
            <a:off x="6630539" y="2917502"/>
            <a:ext cx="371777" cy="349434"/>
            <a:chOff x="6630539" y="2917502"/>
            <a:chExt cx="371777" cy="349434"/>
          </a:xfrm>
        </p:grpSpPr>
        <p:sp>
          <p:nvSpPr>
            <p:cNvPr id="17705" name="Google Shape;17705;p129"/>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29"/>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29"/>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29"/>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29"/>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129"/>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129"/>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2" name="Google Shape;17712;p129"/>
          <p:cNvGrpSpPr/>
          <p:nvPr/>
        </p:nvGrpSpPr>
        <p:grpSpPr>
          <a:xfrm>
            <a:off x="2171474" y="3369229"/>
            <a:ext cx="408156" cy="343737"/>
            <a:chOff x="2171474" y="3369229"/>
            <a:chExt cx="408156" cy="343737"/>
          </a:xfrm>
        </p:grpSpPr>
        <p:sp>
          <p:nvSpPr>
            <p:cNvPr id="17713" name="Google Shape;17713;p129"/>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29"/>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29"/>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29"/>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7" name="Google Shape;17717;p129"/>
          <p:cNvGrpSpPr/>
          <p:nvPr/>
        </p:nvGrpSpPr>
        <p:grpSpPr>
          <a:xfrm>
            <a:off x="4891198" y="2925108"/>
            <a:ext cx="334634" cy="334634"/>
            <a:chOff x="4891198" y="2925108"/>
            <a:chExt cx="334634" cy="334634"/>
          </a:xfrm>
        </p:grpSpPr>
        <p:sp>
          <p:nvSpPr>
            <p:cNvPr id="17718" name="Google Shape;17718;p129"/>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29"/>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29"/>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29"/>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29"/>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29"/>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129"/>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129"/>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6" name="Google Shape;17726;p129"/>
          <p:cNvGrpSpPr/>
          <p:nvPr/>
        </p:nvGrpSpPr>
        <p:grpSpPr>
          <a:xfrm>
            <a:off x="7976174" y="2925108"/>
            <a:ext cx="334666" cy="334634"/>
            <a:chOff x="7976174" y="2925108"/>
            <a:chExt cx="334666" cy="334634"/>
          </a:xfrm>
        </p:grpSpPr>
        <p:sp>
          <p:nvSpPr>
            <p:cNvPr id="17727" name="Google Shape;17727;p129"/>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29"/>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29"/>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29"/>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129"/>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129"/>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129"/>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129"/>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129"/>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6" name="Google Shape;17736;p129"/>
          <p:cNvGrpSpPr/>
          <p:nvPr/>
        </p:nvGrpSpPr>
        <p:grpSpPr>
          <a:xfrm>
            <a:off x="3091957" y="3374131"/>
            <a:ext cx="354717" cy="332757"/>
            <a:chOff x="3091957" y="3374131"/>
            <a:chExt cx="354717" cy="332757"/>
          </a:xfrm>
        </p:grpSpPr>
        <p:sp>
          <p:nvSpPr>
            <p:cNvPr id="17737" name="Google Shape;17737;p129"/>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29"/>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29"/>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29"/>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29"/>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29"/>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3" name="Google Shape;17743;p129"/>
          <p:cNvGrpSpPr/>
          <p:nvPr/>
        </p:nvGrpSpPr>
        <p:grpSpPr>
          <a:xfrm>
            <a:off x="3988156" y="3380210"/>
            <a:ext cx="353954" cy="318880"/>
            <a:chOff x="3988156" y="3380210"/>
            <a:chExt cx="353954" cy="318880"/>
          </a:xfrm>
        </p:grpSpPr>
        <p:sp>
          <p:nvSpPr>
            <p:cNvPr id="17744" name="Google Shape;17744;p129"/>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29"/>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29"/>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29"/>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129"/>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9" name="Google Shape;17749;p129"/>
          <p:cNvGrpSpPr/>
          <p:nvPr/>
        </p:nvGrpSpPr>
        <p:grpSpPr>
          <a:xfrm>
            <a:off x="3541011" y="3367320"/>
            <a:ext cx="348257" cy="346188"/>
            <a:chOff x="3541011" y="3367320"/>
            <a:chExt cx="348257" cy="346188"/>
          </a:xfrm>
        </p:grpSpPr>
        <p:sp>
          <p:nvSpPr>
            <p:cNvPr id="17750" name="Google Shape;17750;p129"/>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29"/>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29"/>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29"/>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4" name="Google Shape;17754;p129"/>
          <p:cNvGrpSpPr/>
          <p:nvPr/>
        </p:nvGrpSpPr>
        <p:grpSpPr>
          <a:xfrm>
            <a:off x="850092" y="3352934"/>
            <a:ext cx="369517" cy="375660"/>
            <a:chOff x="850092" y="3352934"/>
            <a:chExt cx="369517" cy="375660"/>
          </a:xfrm>
        </p:grpSpPr>
        <p:sp>
          <p:nvSpPr>
            <p:cNvPr id="17755" name="Google Shape;17755;p129"/>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29"/>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29"/>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29"/>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129"/>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0" name="Google Shape;17760;p129"/>
          <p:cNvGrpSpPr/>
          <p:nvPr/>
        </p:nvGrpSpPr>
        <p:grpSpPr>
          <a:xfrm>
            <a:off x="1314678" y="3358217"/>
            <a:ext cx="334666" cy="365348"/>
            <a:chOff x="1314678" y="3358217"/>
            <a:chExt cx="334666" cy="365348"/>
          </a:xfrm>
        </p:grpSpPr>
        <p:sp>
          <p:nvSpPr>
            <p:cNvPr id="17761" name="Google Shape;17761;p129"/>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29"/>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29"/>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29"/>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129"/>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6" name="Google Shape;17766;p129"/>
          <p:cNvGrpSpPr/>
          <p:nvPr/>
        </p:nvGrpSpPr>
        <p:grpSpPr>
          <a:xfrm>
            <a:off x="1748582" y="3372635"/>
            <a:ext cx="359269" cy="335780"/>
            <a:chOff x="1748582" y="3372635"/>
            <a:chExt cx="359269" cy="335780"/>
          </a:xfrm>
        </p:grpSpPr>
        <p:sp>
          <p:nvSpPr>
            <p:cNvPr id="17767" name="Google Shape;17767;p129"/>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68" name="Google Shape;17768;p129"/>
            <p:cNvGrpSpPr/>
            <p:nvPr/>
          </p:nvGrpSpPr>
          <p:grpSpPr>
            <a:xfrm>
              <a:off x="1748582" y="3372635"/>
              <a:ext cx="333520" cy="335780"/>
              <a:chOff x="1748582" y="3372635"/>
              <a:chExt cx="333520" cy="335780"/>
            </a:xfrm>
          </p:grpSpPr>
          <p:sp>
            <p:nvSpPr>
              <p:cNvPr id="17769" name="Google Shape;17769;p129"/>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129"/>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29"/>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772" name="Google Shape;17772;p129"/>
          <p:cNvGrpSpPr/>
          <p:nvPr/>
        </p:nvGrpSpPr>
        <p:grpSpPr>
          <a:xfrm>
            <a:off x="2640993" y="3357835"/>
            <a:ext cx="365348" cy="364966"/>
            <a:chOff x="2640993" y="3357835"/>
            <a:chExt cx="365348" cy="364966"/>
          </a:xfrm>
        </p:grpSpPr>
        <p:sp>
          <p:nvSpPr>
            <p:cNvPr id="17773" name="Google Shape;17773;p129"/>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29"/>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29"/>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29"/>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29"/>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29"/>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29"/>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29"/>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29"/>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29"/>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3" name="Google Shape;17783;p129"/>
          <p:cNvGrpSpPr/>
          <p:nvPr/>
        </p:nvGrpSpPr>
        <p:grpSpPr>
          <a:xfrm>
            <a:off x="4886264" y="3366174"/>
            <a:ext cx="350548" cy="350198"/>
            <a:chOff x="4886264" y="3366174"/>
            <a:chExt cx="350548" cy="350198"/>
          </a:xfrm>
        </p:grpSpPr>
        <p:sp>
          <p:nvSpPr>
            <p:cNvPr id="17784" name="Google Shape;17784;p129"/>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129"/>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29"/>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29"/>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29"/>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29"/>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29"/>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129"/>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29"/>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29"/>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29"/>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129"/>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29"/>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7" name="Google Shape;17797;p129"/>
          <p:cNvGrpSpPr/>
          <p:nvPr/>
        </p:nvGrpSpPr>
        <p:grpSpPr>
          <a:xfrm>
            <a:off x="5331913" y="3413947"/>
            <a:ext cx="347143" cy="254684"/>
            <a:chOff x="5331913" y="3413947"/>
            <a:chExt cx="347143" cy="254684"/>
          </a:xfrm>
        </p:grpSpPr>
        <p:sp>
          <p:nvSpPr>
            <p:cNvPr id="17798" name="Google Shape;17798;p129"/>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29"/>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29"/>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29"/>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29"/>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29"/>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4" name="Google Shape;17804;p129"/>
          <p:cNvGrpSpPr/>
          <p:nvPr/>
        </p:nvGrpSpPr>
        <p:grpSpPr>
          <a:xfrm>
            <a:off x="5776798" y="3409778"/>
            <a:ext cx="346379" cy="264518"/>
            <a:chOff x="5776798" y="3409778"/>
            <a:chExt cx="346379" cy="264518"/>
          </a:xfrm>
        </p:grpSpPr>
        <p:sp>
          <p:nvSpPr>
            <p:cNvPr id="17805" name="Google Shape;17805;p129"/>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129"/>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129"/>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129"/>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29"/>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29"/>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1" name="Google Shape;17811;p129"/>
          <p:cNvGrpSpPr/>
          <p:nvPr/>
        </p:nvGrpSpPr>
        <p:grpSpPr>
          <a:xfrm>
            <a:off x="7108015" y="3396505"/>
            <a:ext cx="344883" cy="290299"/>
            <a:chOff x="7108015" y="3396505"/>
            <a:chExt cx="344883" cy="290299"/>
          </a:xfrm>
        </p:grpSpPr>
        <p:sp>
          <p:nvSpPr>
            <p:cNvPr id="17812" name="Google Shape;17812;p129"/>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29"/>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29"/>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29"/>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6" name="Google Shape;17816;p129"/>
          <p:cNvGrpSpPr/>
          <p:nvPr/>
        </p:nvGrpSpPr>
        <p:grpSpPr>
          <a:xfrm>
            <a:off x="7551754" y="3390808"/>
            <a:ext cx="344883" cy="301311"/>
            <a:chOff x="7551754" y="3390808"/>
            <a:chExt cx="344883" cy="301311"/>
          </a:xfrm>
        </p:grpSpPr>
        <p:sp>
          <p:nvSpPr>
            <p:cNvPr id="17817" name="Google Shape;17817;p129"/>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29"/>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29"/>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29"/>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29"/>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29"/>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29"/>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29"/>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129"/>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129"/>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29"/>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8" name="Google Shape;17828;p129"/>
          <p:cNvGrpSpPr/>
          <p:nvPr/>
        </p:nvGrpSpPr>
        <p:grpSpPr>
          <a:xfrm>
            <a:off x="6707084" y="3387403"/>
            <a:ext cx="261145" cy="308504"/>
            <a:chOff x="6707084" y="3387403"/>
            <a:chExt cx="261145" cy="308504"/>
          </a:xfrm>
        </p:grpSpPr>
        <p:sp>
          <p:nvSpPr>
            <p:cNvPr id="17829" name="Google Shape;17829;p129"/>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29"/>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29"/>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29"/>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3" name="Google Shape;17833;p129"/>
          <p:cNvGrpSpPr/>
          <p:nvPr/>
        </p:nvGrpSpPr>
        <p:grpSpPr>
          <a:xfrm>
            <a:off x="848978" y="4297637"/>
            <a:ext cx="377824" cy="324418"/>
            <a:chOff x="848978" y="4297637"/>
            <a:chExt cx="377824" cy="324418"/>
          </a:xfrm>
        </p:grpSpPr>
        <p:sp>
          <p:nvSpPr>
            <p:cNvPr id="17834" name="Google Shape;17834;p129"/>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129"/>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6" name="Google Shape;17836;p129"/>
          <p:cNvGrpSpPr/>
          <p:nvPr/>
        </p:nvGrpSpPr>
        <p:grpSpPr>
          <a:xfrm>
            <a:off x="1754279" y="4286593"/>
            <a:ext cx="351439" cy="345965"/>
            <a:chOff x="1754279" y="4286593"/>
            <a:chExt cx="351439" cy="345965"/>
          </a:xfrm>
        </p:grpSpPr>
        <p:sp>
          <p:nvSpPr>
            <p:cNvPr id="17837" name="Google Shape;17837;p129"/>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29"/>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29"/>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29"/>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29"/>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2" name="Google Shape;17842;p129"/>
          <p:cNvGrpSpPr/>
          <p:nvPr/>
        </p:nvGrpSpPr>
        <p:grpSpPr>
          <a:xfrm>
            <a:off x="3996113" y="4291176"/>
            <a:ext cx="336512" cy="335048"/>
            <a:chOff x="3996113" y="4291176"/>
            <a:chExt cx="336512" cy="335048"/>
          </a:xfrm>
        </p:grpSpPr>
        <p:sp>
          <p:nvSpPr>
            <p:cNvPr id="17843" name="Google Shape;17843;p129"/>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29"/>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29"/>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46" name="Google Shape;17846;p129"/>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47" name="Google Shape;17847;p129"/>
          <p:cNvGrpSpPr/>
          <p:nvPr/>
        </p:nvGrpSpPr>
        <p:grpSpPr>
          <a:xfrm>
            <a:off x="2179081" y="4285511"/>
            <a:ext cx="397525" cy="348670"/>
            <a:chOff x="2179081" y="4285511"/>
            <a:chExt cx="397525" cy="348670"/>
          </a:xfrm>
        </p:grpSpPr>
        <p:sp>
          <p:nvSpPr>
            <p:cNvPr id="17848" name="Google Shape;17848;p129"/>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129"/>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0" name="Google Shape;17850;p129"/>
          <p:cNvGrpSpPr/>
          <p:nvPr/>
        </p:nvGrpSpPr>
        <p:grpSpPr>
          <a:xfrm>
            <a:off x="3584201" y="4294996"/>
            <a:ext cx="267574" cy="329415"/>
            <a:chOff x="3584201" y="4294996"/>
            <a:chExt cx="267574" cy="329415"/>
          </a:xfrm>
        </p:grpSpPr>
        <p:sp>
          <p:nvSpPr>
            <p:cNvPr id="17851" name="Google Shape;17851;p129"/>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29"/>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29"/>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29"/>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5" name="Google Shape;17855;p129"/>
          <p:cNvGrpSpPr/>
          <p:nvPr/>
        </p:nvGrpSpPr>
        <p:grpSpPr>
          <a:xfrm>
            <a:off x="3082855" y="4295728"/>
            <a:ext cx="375946" cy="327823"/>
            <a:chOff x="3082855" y="4295728"/>
            <a:chExt cx="375946" cy="327823"/>
          </a:xfrm>
        </p:grpSpPr>
        <p:sp>
          <p:nvSpPr>
            <p:cNvPr id="17856" name="Google Shape;17856;p129"/>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29"/>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29"/>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129"/>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29"/>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29"/>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29"/>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29"/>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129"/>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29"/>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29"/>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7" name="Google Shape;17867;p129"/>
          <p:cNvGrpSpPr/>
          <p:nvPr/>
        </p:nvGrpSpPr>
        <p:grpSpPr>
          <a:xfrm>
            <a:off x="2749016" y="4291176"/>
            <a:ext cx="150831" cy="336926"/>
            <a:chOff x="2749016" y="4291176"/>
            <a:chExt cx="150831" cy="336926"/>
          </a:xfrm>
        </p:grpSpPr>
        <p:sp>
          <p:nvSpPr>
            <p:cNvPr id="17868" name="Google Shape;17868;p129"/>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29"/>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29"/>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29"/>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2" name="Google Shape;17872;p129"/>
          <p:cNvGrpSpPr/>
          <p:nvPr/>
        </p:nvGrpSpPr>
        <p:grpSpPr>
          <a:xfrm>
            <a:off x="7127716" y="4279432"/>
            <a:ext cx="248254" cy="361942"/>
            <a:chOff x="7127716" y="4279432"/>
            <a:chExt cx="248254" cy="361942"/>
          </a:xfrm>
        </p:grpSpPr>
        <p:sp>
          <p:nvSpPr>
            <p:cNvPr id="17873" name="Google Shape;17873;p129"/>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29"/>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129"/>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29"/>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29"/>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29"/>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29"/>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29"/>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29"/>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2" name="Google Shape;17882;p129"/>
          <p:cNvGrpSpPr/>
          <p:nvPr/>
        </p:nvGrpSpPr>
        <p:grpSpPr>
          <a:xfrm>
            <a:off x="7565408" y="4279432"/>
            <a:ext cx="248255" cy="361942"/>
            <a:chOff x="7565408" y="4279432"/>
            <a:chExt cx="248255" cy="361942"/>
          </a:xfrm>
        </p:grpSpPr>
        <p:sp>
          <p:nvSpPr>
            <p:cNvPr id="17883" name="Google Shape;17883;p129"/>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29"/>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29"/>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29"/>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29"/>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29"/>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29"/>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29"/>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1" name="Google Shape;17891;p129"/>
          <p:cNvGrpSpPr/>
          <p:nvPr/>
        </p:nvGrpSpPr>
        <p:grpSpPr>
          <a:xfrm>
            <a:off x="6264109" y="4279432"/>
            <a:ext cx="225498" cy="361560"/>
            <a:chOff x="6264109" y="4279432"/>
            <a:chExt cx="225498" cy="361560"/>
          </a:xfrm>
        </p:grpSpPr>
        <p:sp>
          <p:nvSpPr>
            <p:cNvPr id="17892" name="Google Shape;17892;p129"/>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29"/>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4" name="Google Shape;17894;p129"/>
          <p:cNvGrpSpPr/>
          <p:nvPr/>
        </p:nvGrpSpPr>
        <p:grpSpPr>
          <a:xfrm>
            <a:off x="7929578" y="4284365"/>
            <a:ext cx="395266" cy="351312"/>
            <a:chOff x="7929578" y="4284365"/>
            <a:chExt cx="395266" cy="351312"/>
          </a:xfrm>
        </p:grpSpPr>
        <p:sp>
          <p:nvSpPr>
            <p:cNvPr id="17895" name="Google Shape;17895;p129"/>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129"/>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29"/>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29"/>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9" name="Google Shape;17899;p129"/>
          <p:cNvGrpSpPr/>
          <p:nvPr/>
        </p:nvGrpSpPr>
        <p:grpSpPr>
          <a:xfrm>
            <a:off x="6595502" y="4323777"/>
            <a:ext cx="426315" cy="332826"/>
            <a:chOff x="6639652" y="4323777"/>
            <a:chExt cx="426315" cy="332826"/>
          </a:xfrm>
        </p:grpSpPr>
        <p:sp>
          <p:nvSpPr>
            <p:cNvPr id="17900" name="Google Shape;17900;p129"/>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29"/>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29"/>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29"/>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29"/>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29"/>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29"/>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29"/>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29"/>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29"/>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0" name="Google Shape;17910;p129"/>
          <p:cNvGrpSpPr/>
          <p:nvPr/>
        </p:nvGrpSpPr>
        <p:grpSpPr>
          <a:xfrm>
            <a:off x="5357662" y="4297637"/>
            <a:ext cx="287275" cy="326296"/>
            <a:chOff x="5357662" y="4297637"/>
            <a:chExt cx="287275" cy="326296"/>
          </a:xfrm>
        </p:grpSpPr>
        <p:sp>
          <p:nvSpPr>
            <p:cNvPr id="17911" name="Google Shape;17911;p129"/>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29"/>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29"/>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29"/>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29"/>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6" name="Google Shape;17916;p129"/>
          <p:cNvGrpSpPr/>
          <p:nvPr/>
        </p:nvGrpSpPr>
        <p:grpSpPr>
          <a:xfrm>
            <a:off x="5774124" y="4294550"/>
            <a:ext cx="331611" cy="331674"/>
            <a:chOff x="5774124" y="4294550"/>
            <a:chExt cx="331611" cy="331674"/>
          </a:xfrm>
        </p:grpSpPr>
        <p:sp>
          <p:nvSpPr>
            <p:cNvPr id="17917" name="Google Shape;17917;p129"/>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29"/>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9" name="Google Shape;17919;p129"/>
          <p:cNvGrpSpPr/>
          <p:nvPr/>
        </p:nvGrpSpPr>
        <p:grpSpPr>
          <a:xfrm>
            <a:off x="4890434" y="4287389"/>
            <a:ext cx="345997" cy="346029"/>
            <a:chOff x="4890434" y="4287389"/>
            <a:chExt cx="345997" cy="346029"/>
          </a:xfrm>
        </p:grpSpPr>
        <p:sp>
          <p:nvSpPr>
            <p:cNvPr id="17920" name="Google Shape;17920;p129"/>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29"/>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29"/>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29"/>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129"/>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129"/>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129"/>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7" name="Google Shape;17927;p129"/>
          <p:cNvGrpSpPr/>
          <p:nvPr/>
        </p:nvGrpSpPr>
        <p:grpSpPr>
          <a:xfrm>
            <a:off x="2165809" y="3811059"/>
            <a:ext cx="422542" cy="342973"/>
            <a:chOff x="2165809" y="3811059"/>
            <a:chExt cx="422542" cy="342973"/>
          </a:xfrm>
        </p:grpSpPr>
        <p:sp>
          <p:nvSpPr>
            <p:cNvPr id="17928" name="Google Shape;17928;p129"/>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29"/>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29"/>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29"/>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129"/>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129"/>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29"/>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29"/>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29"/>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29"/>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29"/>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29"/>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29"/>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29"/>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29"/>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29"/>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29"/>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29"/>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46" name="Google Shape;17946;p129"/>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47" name="Google Shape;17947;p129"/>
          <p:cNvGrpSpPr/>
          <p:nvPr/>
        </p:nvGrpSpPr>
        <p:grpSpPr>
          <a:xfrm>
            <a:off x="903530" y="3806125"/>
            <a:ext cx="264550" cy="353222"/>
            <a:chOff x="903530" y="3806125"/>
            <a:chExt cx="264550" cy="353222"/>
          </a:xfrm>
        </p:grpSpPr>
        <p:sp>
          <p:nvSpPr>
            <p:cNvPr id="17948" name="Google Shape;17948;p129"/>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129"/>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29"/>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29"/>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2" name="Google Shape;17952;p129"/>
          <p:cNvGrpSpPr/>
          <p:nvPr/>
        </p:nvGrpSpPr>
        <p:grpSpPr>
          <a:xfrm>
            <a:off x="2611458" y="3816374"/>
            <a:ext cx="426329" cy="332375"/>
            <a:chOff x="2611458" y="3816374"/>
            <a:chExt cx="426329" cy="332375"/>
          </a:xfrm>
        </p:grpSpPr>
        <p:sp>
          <p:nvSpPr>
            <p:cNvPr id="17953" name="Google Shape;17953;p129"/>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29"/>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29"/>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29"/>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29"/>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29"/>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29"/>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29"/>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29"/>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29"/>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63" name="Google Shape;17963;p129"/>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64" name="Google Shape;17964;p129"/>
          <p:cNvGrpSpPr/>
          <p:nvPr/>
        </p:nvGrpSpPr>
        <p:grpSpPr>
          <a:xfrm>
            <a:off x="4019984" y="3805393"/>
            <a:ext cx="293704" cy="353954"/>
            <a:chOff x="4019984" y="3805393"/>
            <a:chExt cx="293704" cy="353954"/>
          </a:xfrm>
        </p:grpSpPr>
        <p:sp>
          <p:nvSpPr>
            <p:cNvPr id="17965" name="Google Shape;17965;p129"/>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29"/>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7" name="Google Shape;17967;p129"/>
          <p:cNvGrpSpPr/>
          <p:nvPr/>
        </p:nvGrpSpPr>
        <p:grpSpPr>
          <a:xfrm>
            <a:off x="8006505" y="3390044"/>
            <a:ext cx="323654" cy="303189"/>
            <a:chOff x="8006505" y="3390044"/>
            <a:chExt cx="323654" cy="303189"/>
          </a:xfrm>
        </p:grpSpPr>
        <p:sp>
          <p:nvSpPr>
            <p:cNvPr id="17968" name="Google Shape;17968;p129"/>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29"/>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29"/>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29"/>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29"/>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29"/>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4" name="Google Shape;17974;p129"/>
          <p:cNvGrpSpPr/>
          <p:nvPr/>
        </p:nvGrpSpPr>
        <p:grpSpPr>
          <a:xfrm>
            <a:off x="1299146" y="3806507"/>
            <a:ext cx="367990" cy="351312"/>
            <a:chOff x="1299146" y="3806507"/>
            <a:chExt cx="367990" cy="351312"/>
          </a:xfrm>
        </p:grpSpPr>
        <p:sp>
          <p:nvSpPr>
            <p:cNvPr id="17975" name="Google Shape;17975;p129"/>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29"/>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77" name="Google Shape;17977;p129"/>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78" name="Google Shape;17978;p129"/>
          <p:cNvGrpSpPr/>
          <p:nvPr/>
        </p:nvGrpSpPr>
        <p:grpSpPr>
          <a:xfrm>
            <a:off x="3095745" y="3805393"/>
            <a:ext cx="352840" cy="354717"/>
            <a:chOff x="3095745" y="3805393"/>
            <a:chExt cx="352840" cy="354717"/>
          </a:xfrm>
        </p:grpSpPr>
        <p:sp>
          <p:nvSpPr>
            <p:cNvPr id="17979" name="Google Shape;17979;p129"/>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29"/>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29"/>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29"/>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29"/>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29"/>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5" name="Google Shape;17985;p129"/>
          <p:cNvGrpSpPr/>
          <p:nvPr/>
        </p:nvGrpSpPr>
        <p:grpSpPr>
          <a:xfrm>
            <a:off x="7550258" y="3832670"/>
            <a:ext cx="371395" cy="301279"/>
            <a:chOff x="7550258" y="3832670"/>
            <a:chExt cx="371395" cy="301279"/>
          </a:xfrm>
        </p:grpSpPr>
        <p:sp>
          <p:nvSpPr>
            <p:cNvPr id="17986" name="Google Shape;17986;p129"/>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29"/>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29"/>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29"/>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29"/>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29"/>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29"/>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29"/>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29"/>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29"/>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29"/>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29"/>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29"/>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29"/>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29"/>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129"/>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29"/>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29"/>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04" name="Google Shape;18004;p129"/>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05" name="Google Shape;18005;p129"/>
          <p:cNvGrpSpPr/>
          <p:nvPr/>
        </p:nvGrpSpPr>
        <p:grpSpPr>
          <a:xfrm>
            <a:off x="6659725" y="3808035"/>
            <a:ext cx="367608" cy="350548"/>
            <a:chOff x="6659725" y="3808035"/>
            <a:chExt cx="367608" cy="350548"/>
          </a:xfrm>
        </p:grpSpPr>
        <p:sp>
          <p:nvSpPr>
            <p:cNvPr id="18006" name="Google Shape;18006;p129"/>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29"/>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8" name="Google Shape;18008;p129"/>
          <p:cNvGrpSpPr/>
          <p:nvPr/>
        </p:nvGrpSpPr>
        <p:grpSpPr>
          <a:xfrm>
            <a:off x="6219391" y="3816756"/>
            <a:ext cx="356627" cy="334252"/>
            <a:chOff x="6219391" y="3816756"/>
            <a:chExt cx="356627" cy="334252"/>
          </a:xfrm>
        </p:grpSpPr>
        <p:sp>
          <p:nvSpPr>
            <p:cNvPr id="18009" name="Google Shape;18009;p129"/>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129"/>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29"/>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129"/>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3" name="Google Shape;18013;p129"/>
          <p:cNvGrpSpPr/>
          <p:nvPr/>
        </p:nvGrpSpPr>
        <p:grpSpPr>
          <a:xfrm>
            <a:off x="5778676" y="3826972"/>
            <a:ext cx="349052" cy="313055"/>
            <a:chOff x="5778676" y="3826972"/>
            <a:chExt cx="349052" cy="313055"/>
          </a:xfrm>
        </p:grpSpPr>
        <p:sp>
          <p:nvSpPr>
            <p:cNvPr id="18014" name="Google Shape;18014;p129"/>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29"/>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29"/>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29"/>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29"/>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9" name="Google Shape;18019;p129"/>
          <p:cNvGrpSpPr/>
          <p:nvPr/>
        </p:nvGrpSpPr>
        <p:grpSpPr>
          <a:xfrm>
            <a:off x="5355784" y="3834547"/>
            <a:ext cx="299019" cy="297905"/>
            <a:chOff x="5355784" y="3834547"/>
            <a:chExt cx="299019" cy="297905"/>
          </a:xfrm>
        </p:grpSpPr>
        <p:sp>
          <p:nvSpPr>
            <p:cNvPr id="18020" name="Google Shape;18020;p129"/>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29"/>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29"/>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129"/>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4" name="Google Shape;18024;p129"/>
          <p:cNvGrpSpPr/>
          <p:nvPr/>
        </p:nvGrpSpPr>
        <p:grpSpPr>
          <a:xfrm>
            <a:off x="8036455" y="3807271"/>
            <a:ext cx="292176" cy="353985"/>
            <a:chOff x="8036455" y="3807271"/>
            <a:chExt cx="292176" cy="353985"/>
          </a:xfrm>
        </p:grpSpPr>
        <p:sp>
          <p:nvSpPr>
            <p:cNvPr id="18025" name="Google Shape;18025;p129"/>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29"/>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7" name="Google Shape;18027;p129"/>
          <p:cNvGrpSpPr/>
          <p:nvPr/>
        </p:nvGrpSpPr>
        <p:grpSpPr>
          <a:xfrm>
            <a:off x="4874902" y="3808799"/>
            <a:ext cx="345615" cy="350835"/>
            <a:chOff x="4874902" y="3808799"/>
            <a:chExt cx="345615" cy="350835"/>
          </a:xfrm>
        </p:grpSpPr>
        <p:sp>
          <p:nvSpPr>
            <p:cNvPr id="18028" name="Google Shape;18028;p129"/>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29"/>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29"/>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29"/>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29"/>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29"/>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29"/>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29"/>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29"/>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29"/>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29"/>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29"/>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29"/>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29"/>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29"/>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29"/>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29"/>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0" name="Shape 410"/>
        <p:cNvGrpSpPr/>
        <p:nvPr/>
      </p:nvGrpSpPr>
      <p:grpSpPr>
        <a:xfrm>
          <a:off x="0" y="0"/>
          <a:ext cx="0" cy="0"/>
          <a:chOff x="0" y="0"/>
          <a:chExt cx="0" cy="0"/>
        </a:xfrm>
      </p:grpSpPr>
      <p:grpSp>
        <p:nvGrpSpPr>
          <p:cNvPr id="411" name="Google Shape;411;p58"/>
          <p:cNvGrpSpPr/>
          <p:nvPr/>
        </p:nvGrpSpPr>
        <p:grpSpPr>
          <a:xfrm>
            <a:off x="1740355" y="857850"/>
            <a:ext cx="5156045" cy="3423325"/>
            <a:chOff x="1740355" y="857850"/>
            <a:chExt cx="5156045" cy="3423325"/>
          </a:xfrm>
        </p:grpSpPr>
        <p:sp>
          <p:nvSpPr>
            <p:cNvPr id="412" name="Google Shape;412;p58"/>
            <p:cNvSpPr/>
            <p:nvPr/>
          </p:nvSpPr>
          <p:spPr>
            <a:xfrm flipH="1">
              <a:off x="1740432" y="862325"/>
              <a:ext cx="5155968" cy="675799"/>
            </a:xfrm>
            <a:custGeom>
              <a:rect b="b" l="l" r="r" t="t"/>
              <a:pathLst>
                <a:path extrusionOk="0" h="44105" w="69600">
                  <a:moveTo>
                    <a:pt x="0" y="0"/>
                  </a:moveTo>
                  <a:lnTo>
                    <a:pt x="69600" y="0"/>
                  </a:lnTo>
                  <a:lnTo>
                    <a:pt x="69600" y="44105"/>
                  </a:lnTo>
                </a:path>
              </a:pathLst>
            </a:custGeom>
            <a:noFill/>
            <a:ln cap="flat" cmpd="sng" w="9525">
              <a:solidFill>
                <a:schemeClr val="dk1"/>
              </a:solidFill>
              <a:prstDash val="solid"/>
              <a:round/>
              <a:headEnd len="med" w="med" type="none"/>
              <a:tailEnd len="med" w="med" type="none"/>
            </a:ln>
          </p:spPr>
        </p:sp>
        <p:sp>
          <p:nvSpPr>
            <p:cNvPr id="413" name="Google Shape;413;p58"/>
            <p:cNvSpPr/>
            <p:nvPr/>
          </p:nvSpPr>
          <p:spPr>
            <a:xfrm rot="10800000">
              <a:off x="1740355" y="3605376"/>
              <a:ext cx="5151270" cy="675799"/>
            </a:xfrm>
            <a:custGeom>
              <a:rect b="b" l="l" r="r" t="t"/>
              <a:pathLst>
                <a:path extrusionOk="0" h="44105" w="69600">
                  <a:moveTo>
                    <a:pt x="0" y="0"/>
                  </a:moveTo>
                  <a:lnTo>
                    <a:pt x="69600" y="0"/>
                  </a:lnTo>
                  <a:lnTo>
                    <a:pt x="69600" y="44105"/>
                  </a:lnTo>
                </a:path>
              </a:pathLst>
            </a:custGeom>
            <a:noFill/>
            <a:ln cap="flat" cmpd="sng" w="9525">
              <a:solidFill>
                <a:schemeClr val="dk1"/>
              </a:solidFill>
              <a:prstDash val="solid"/>
              <a:round/>
              <a:headEnd len="med" w="med" type="none"/>
              <a:tailEnd len="med" w="med" type="none"/>
            </a:ln>
          </p:spPr>
        </p:sp>
        <p:cxnSp>
          <p:nvCxnSpPr>
            <p:cNvPr id="414" name="Google Shape;414;p58"/>
            <p:cNvCxnSpPr/>
            <p:nvPr/>
          </p:nvCxnSpPr>
          <p:spPr>
            <a:xfrm>
              <a:off x="6896400" y="857850"/>
              <a:ext cx="0" cy="3423300"/>
            </a:xfrm>
            <a:prstGeom prst="straightConnector1">
              <a:avLst/>
            </a:prstGeom>
            <a:noFill/>
            <a:ln cap="flat" cmpd="sng" w="9525">
              <a:solidFill>
                <a:schemeClr val="dk1"/>
              </a:solidFill>
              <a:prstDash val="solid"/>
              <a:round/>
              <a:headEnd len="med" w="med" type="none"/>
              <a:tailEnd len="med" w="med" type="none"/>
            </a:ln>
          </p:spPr>
        </p:cxnSp>
      </p:grpSp>
      <p:sp>
        <p:nvSpPr>
          <p:cNvPr id="415" name="Google Shape;415;p58"/>
          <p:cNvSpPr txBox="1"/>
          <p:nvPr>
            <p:ph type="title"/>
          </p:nvPr>
        </p:nvSpPr>
        <p:spPr>
          <a:xfrm>
            <a:off x="813400" y="1477525"/>
            <a:ext cx="3492900" cy="699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416" name="Google Shape;416;p58"/>
          <p:cNvSpPr txBox="1"/>
          <p:nvPr>
            <p:ph idx="1" type="subTitle"/>
          </p:nvPr>
        </p:nvSpPr>
        <p:spPr>
          <a:xfrm>
            <a:off x="813400" y="2083550"/>
            <a:ext cx="3492900" cy="1576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grpSp>
        <p:nvGrpSpPr>
          <p:cNvPr id="417" name="Google Shape;417;p58"/>
          <p:cNvGrpSpPr/>
          <p:nvPr/>
        </p:nvGrpSpPr>
        <p:grpSpPr>
          <a:xfrm>
            <a:off x="5401642" y="341591"/>
            <a:ext cx="2491285" cy="2271666"/>
            <a:chOff x="3541699" y="1743834"/>
            <a:chExt cx="1986037" cy="1810958"/>
          </a:xfrm>
        </p:grpSpPr>
        <p:grpSp>
          <p:nvGrpSpPr>
            <p:cNvPr id="418" name="Google Shape;418;p58"/>
            <p:cNvGrpSpPr/>
            <p:nvPr/>
          </p:nvGrpSpPr>
          <p:grpSpPr>
            <a:xfrm>
              <a:off x="4083555" y="2649313"/>
              <a:ext cx="913837" cy="905479"/>
              <a:chOff x="5145025" y="1671328"/>
              <a:chExt cx="536100" cy="531197"/>
            </a:xfrm>
          </p:grpSpPr>
          <p:sp>
            <p:nvSpPr>
              <p:cNvPr id="419" name="Google Shape;419;p58"/>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58"/>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 name="Google Shape;421;p58"/>
            <p:cNvGrpSpPr/>
            <p:nvPr/>
          </p:nvGrpSpPr>
          <p:grpSpPr>
            <a:xfrm>
              <a:off x="4613899" y="2282338"/>
              <a:ext cx="913837" cy="905479"/>
              <a:chOff x="5145025" y="1671328"/>
              <a:chExt cx="536100" cy="531197"/>
            </a:xfrm>
          </p:grpSpPr>
          <p:sp>
            <p:nvSpPr>
              <p:cNvPr id="422" name="Google Shape;422;p58"/>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58"/>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 name="Google Shape;424;p58"/>
            <p:cNvGrpSpPr/>
            <p:nvPr/>
          </p:nvGrpSpPr>
          <p:grpSpPr>
            <a:xfrm>
              <a:off x="4454185" y="1743834"/>
              <a:ext cx="913837" cy="905479"/>
              <a:chOff x="5145025" y="1671328"/>
              <a:chExt cx="536100" cy="531197"/>
            </a:xfrm>
          </p:grpSpPr>
          <p:sp>
            <p:nvSpPr>
              <p:cNvPr id="425" name="Google Shape;425;p58"/>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58"/>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 name="Google Shape;427;p58"/>
            <p:cNvGrpSpPr/>
            <p:nvPr/>
          </p:nvGrpSpPr>
          <p:grpSpPr>
            <a:xfrm>
              <a:off x="3541699" y="2282338"/>
              <a:ext cx="913837" cy="905479"/>
              <a:chOff x="5145025" y="1671328"/>
              <a:chExt cx="536100" cy="531197"/>
            </a:xfrm>
          </p:grpSpPr>
          <p:sp>
            <p:nvSpPr>
              <p:cNvPr id="428" name="Google Shape;428;p58"/>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58"/>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 name="Google Shape;430;p58"/>
            <p:cNvGrpSpPr/>
            <p:nvPr/>
          </p:nvGrpSpPr>
          <p:grpSpPr>
            <a:xfrm>
              <a:off x="3700074" y="1743834"/>
              <a:ext cx="913837" cy="905479"/>
              <a:chOff x="5145025" y="1671328"/>
              <a:chExt cx="536100" cy="531197"/>
            </a:xfrm>
          </p:grpSpPr>
          <p:sp>
            <p:nvSpPr>
              <p:cNvPr id="431" name="Google Shape;431;p58"/>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58"/>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 name="Google Shape;433;p58"/>
            <p:cNvGrpSpPr/>
            <p:nvPr/>
          </p:nvGrpSpPr>
          <p:grpSpPr>
            <a:xfrm>
              <a:off x="4052993" y="2137678"/>
              <a:ext cx="985674" cy="976659"/>
              <a:chOff x="5145025" y="1671328"/>
              <a:chExt cx="536100" cy="531197"/>
            </a:xfrm>
          </p:grpSpPr>
          <p:sp>
            <p:nvSpPr>
              <p:cNvPr id="434" name="Google Shape;434;p58"/>
              <p:cNvSpPr/>
              <p:nvPr/>
            </p:nvSpPr>
            <p:spPr>
              <a:xfrm>
                <a:off x="5178325" y="1699725"/>
                <a:ext cx="502800" cy="5028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58"/>
              <p:cNvSpPr/>
              <p:nvPr/>
            </p:nvSpPr>
            <p:spPr>
              <a:xfrm rot="-1881077">
                <a:off x="5195948" y="1751829"/>
                <a:ext cx="395553" cy="306698"/>
              </a:xfrm>
              <a:prstGeom prst="ellipse">
                <a:avLst/>
              </a:prstGeom>
              <a:gradFill>
                <a:gsLst>
                  <a:gs pos="0">
                    <a:srgbClr val="DA5050"/>
                  </a:gs>
                  <a:gs pos="16000">
                    <a:schemeClr val="accent1"/>
                  </a:gs>
                  <a:gs pos="34000">
                    <a:schemeClr val="accent2"/>
                  </a:gs>
                  <a:gs pos="61000">
                    <a:schemeClr val="accent3"/>
                  </a:gs>
                  <a:gs pos="100000">
                    <a:schemeClr val="accent3"/>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417"/>
                                        </p:tgtEl>
                                        <p:attrNameLst>
                                          <p:attrName>style.visibility</p:attrName>
                                        </p:attrNameLst>
                                      </p:cBhvr>
                                      <p:to>
                                        <p:strVal val="visible"/>
                                      </p:to>
                                    </p:set>
                                    <p:animEffect filter="fade" transition="in">
                                      <p:cBhvr>
                                        <p:cTn dur="1000"/>
                                        <p:tgtEl>
                                          <p:spTgt spid="41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048" name="Shape 18048"/>
        <p:cNvGrpSpPr/>
        <p:nvPr/>
      </p:nvGrpSpPr>
      <p:grpSpPr>
        <a:xfrm>
          <a:off x="0" y="0"/>
          <a:ext cx="0" cy="0"/>
          <a:chOff x="0" y="0"/>
          <a:chExt cx="0" cy="0"/>
        </a:xfrm>
      </p:grpSpPr>
      <p:sp>
        <p:nvSpPr>
          <p:cNvPr id="18049" name="Google Shape;18049;p13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8050" name="Google Shape;18050;p13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8051" name="Google Shape;18051;p130"/>
          <p:cNvGrpSpPr/>
          <p:nvPr/>
        </p:nvGrpSpPr>
        <p:grpSpPr>
          <a:xfrm>
            <a:off x="2704005" y="4258781"/>
            <a:ext cx="342144" cy="362704"/>
            <a:chOff x="2704005" y="4258781"/>
            <a:chExt cx="342144" cy="362704"/>
          </a:xfrm>
        </p:grpSpPr>
        <p:sp>
          <p:nvSpPr>
            <p:cNvPr id="18052" name="Google Shape;18052;p130"/>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30"/>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30"/>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30"/>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130"/>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130"/>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30"/>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9" name="Google Shape;18059;p130"/>
          <p:cNvGrpSpPr/>
          <p:nvPr/>
        </p:nvGrpSpPr>
        <p:grpSpPr>
          <a:xfrm>
            <a:off x="2157462" y="4258496"/>
            <a:ext cx="347435" cy="363370"/>
            <a:chOff x="2157462" y="4258496"/>
            <a:chExt cx="347435" cy="363370"/>
          </a:xfrm>
        </p:grpSpPr>
        <p:sp>
          <p:nvSpPr>
            <p:cNvPr id="18060" name="Google Shape;18060;p130"/>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30"/>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130"/>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3" name="Google Shape;18063;p130"/>
          <p:cNvGrpSpPr/>
          <p:nvPr/>
        </p:nvGrpSpPr>
        <p:grpSpPr>
          <a:xfrm>
            <a:off x="4010963" y="3763781"/>
            <a:ext cx="343665" cy="363211"/>
            <a:chOff x="4010963" y="3763781"/>
            <a:chExt cx="343665" cy="363211"/>
          </a:xfrm>
        </p:grpSpPr>
        <p:sp>
          <p:nvSpPr>
            <p:cNvPr id="18064" name="Google Shape;18064;p130"/>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30"/>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30"/>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30"/>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30"/>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9" name="Google Shape;18069;p130"/>
          <p:cNvGrpSpPr/>
          <p:nvPr/>
        </p:nvGrpSpPr>
        <p:grpSpPr>
          <a:xfrm>
            <a:off x="2214042" y="3810509"/>
            <a:ext cx="368153" cy="311193"/>
            <a:chOff x="2214042" y="3810509"/>
            <a:chExt cx="368153" cy="311193"/>
          </a:xfrm>
        </p:grpSpPr>
        <p:sp>
          <p:nvSpPr>
            <p:cNvPr id="18070" name="Google Shape;18070;p130"/>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30"/>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2" name="Google Shape;18072;p130"/>
          <p:cNvGrpSpPr/>
          <p:nvPr/>
        </p:nvGrpSpPr>
        <p:grpSpPr>
          <a:xfrm>
            <a:off x="1768938" y="3782219"/>
            <a:ext cx="367805" cy="367773"/>
            <a:chOff x="1768938" y="3782219"/>
            <a:chExt cx="367805" cy="367773"/>
          </a:xfrm>
        </p:grpSpPr>
        <p:sp>
          <p:nvSpPr>
            <p:cNvPr id="18073" name="Google Shape;18073;p130"/>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30"/>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30"/>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30"/>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30"/>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8" name="Google Shape;18078;p130"/>
          <p:cNvGrpSpPr/>
          <p:nvPr/>
        </p:nvGrpSpPr>
        <p:grpSpPr>
          <a:xfrm>
            <a:off x="2681385" y="3798439"/>
            <a:ext cx="325544" cy="327413"/>
            <a:chOff x="2681385" y="3798439"/>
            <a:chExt cx="325544" cy="327413"/>
          </a:xfrm>
        </p:grpSpPr>
        <p:sp>
          <p:nvSpPr>
            <p:cNvPr id="18079" name="Google Shape;18079;p130"/>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30"/>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30"/>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30"/>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30"/>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30"/>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30"/>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6" name="Google Shape;18086;p130"/>
          <p:cNvGrpSpPr/>
          <p:nvPr/>
        </p:nvGrpSpPr>
        <p:grpSpPr>
          <a:xfrm>
            <a:off x="6243928" y="4263502"/>
            <a:ext cx="274254" cy="350824"/>
            <a:chOff x="6243928" y="4263502"/>
            <a:chExt cx="274254" cy="350824"/>
          </a:xfrm>
        </p:grpSpPr>
        <p:sp>
          <p:nvSpPr>
            <p:cNvPr id="18087" name="Google Shape;18087;p130"/>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30"/>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30"/>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30"/>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30"/>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30"/>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30"/>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30"/>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5" name="Google Shape;18095;p130"/>
          <p:cNvGrpSpPr/>
          <p:nvPr/>
        </p:nvGrpSpPr>
        <p:grpSpPr>
          <a:xfrm>
            <a:off x="3560600" y="3763338"/>
            <a:ext cx="352345" cy="363655"/>
            <a:chOff x="3560600" y="3763338"/>
            <a:chExt cx="352345" cy="363655"/>
          </a:xfrm>
        </p:grpSpPr>
        <p:sp>
          <p:nvSpPr>
            <p:cNvPr id="18096" name="Google Shape;18096;p130"/>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30"/>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130"/>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9" name="Google Shape;18099;p130"/>
          <p:cNvGrpSpPr/>
          <p:nvPr/>
        </p:nvGrpSpPr>
        <p:grpSpPr>
          <a:xfrm>
            <a:off x="5790556" y="4261252"/>
            <a:ext cx="279513" cy="356083"/>
            <a:chOff x="5790556" y="4261252"/>
            <a:chExt cx="279513" cy="356083"/>
          </a:xfrm>
        </p:grpSpPr>
        <p:sp>
          <p:nvSpPr>
            <p:cNvPr id="18100" name="Google Shape;18100;p130"/>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30"/>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30"/>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30"/>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130"/>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130"/>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130"/>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7" name="Google Shape;18107;p130"/>
          <p:cNvGrpSpPr/>
          <p:nvPr/>
        </p:nvGrpSpPr>
        <p:grpSpPr>
          <a:xfrm>
            <a:off x="5341333" y="4261252"/>
            <a:ext cx="278752" cy="356463"/>
            <a:chOff x="5341333" y="4261252"/>
            <a:chExt cx="278752" cy="356463"/>
          </a:xfrm>
        </p:grpSpPr>
        <p:sp>
          <p:nvSpPr>
            <p:cNvPr id="18108" name="Google Shape;18108;p130"/>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30"/>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30"/>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30"/>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30"/>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30"/>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30"/>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15" name="Google Shape;18115;p130"/>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16" name="Google Shape;18116;p130"/>
          <p:cNvGrpSpPr/>
          <p:nvPr/>
        </p:nvGrpSpPr>
        <p:grpSpPr>
          <a:xfrm>
            <a:off x="3103646" y="3766076"/>
            <a:ext cx="360233" cy="362451"/>
            <a:chOff x="3107608" y="3763401"/>
            <a:chExt cx="360233" cy="362451"/>
          </a:xfrm>
        </p:grpSpPr>
        <p:sp>
          <p:nvSpPr>
            <p:cNvPr id="18117" name="Google Shape;18117;p130"/>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30"/>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30"/>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0" name="Google Shape;18120;p130"/>
          <p:cNvGrpSpPr/>
          <p:nvPr/>
        </p:nvGrpSpPr>
        <p:grpSpPr>
          <a:xfrm>
            <a:off x="889343" y="3801227"/>
            <a:ext cx="351585" cy="339705"/>
            <a:chOff x="889343" y="3801227"/>
            <a:chExt cx="351585" cy="339705"/>
          </a:xfrm>
        </p:grpSpPr>
        <p:sp>
          <p:nvSpPr>
            <p:cNvPr id="18121" name="Google Shape;18121;p130"/>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30"/>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30"/>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30"/>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30"/>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6" name="Google Shape;18126;p130"/>
          <p:cNvGrpSpPr/>
          <p:nvPr/>
        </p:nvGrpSpPr>
        <p:grpSpPr>
          <a:xfrm>
            <a:off x="4896609" y="4260872"/>
            <a:ext cx="278784" cy="355323"/>
            <a:chOff x="4896609" y="4260872"/>
            <a:chExt cx="278784" cy="355323"/>
          </a:xfrm>
        </p:grpSpPr>
        <p:sp>
          <p:nvSpPr>
            <p:cNvPr id="18127" name="Google Shape;18127;p130"/>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30"/>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30"/>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30"/>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30"/>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30"/>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3" name="Google Shape;18133;p130"/>
          <p:cNvGrpSpPr/>
          <p:nvPr/>
        </p:nvGrpSpPr>
        <p:grpSpPr>
          <a:xfrm>
            <a:off x="7598438" y="4266131"/>
            <a:ext cx="260283" cy="345914"/>
            <a:chOff x="7598438" y="4266131"/>
            <a:chExt cx="260283" cy="345914"/>
          </a:xfrm>
        </p:grpSpPr>
        <p:sp>
          <p:nvSpPr>
            <p:cNvPr id="18134" name="Google Shape;18134;p130"/>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130"/>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130"/>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130"/>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30"/>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30"/>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30"/>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1" name="Google Shape;18141;p130"/>
          <p:cNvGrpSpPr/>
          <p:nvPr/>
        </p:nvGrpSpPr>
        <p:grpSpPr>
          <a:xfrm>
            <a:off x="1767069" y="3360146"/>
            <a:ext cx="286324" cy="348163"/>
            <a:chOff x="1767069" y="3360146"/>
            <a:chExt cx="286324" cy="348163"/>
          </a:xfrm>
        </p:grpSpPr>
        <p:sp>
          <p:nvSpPr>
            <p:cNvPr id="18142" name="Google Shape;18142;p130"/>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30"/>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30"/>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30"/>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30"/>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30"/>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30"/>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9" name="Google Shape;18149;p130"/>
          <p:cNvGrpSpPr/>
          <p:nvPr/>
        </p:nvGrpSpPr>
        <p:grpSpPr>
          <a:xfrm>
            <a:off x="7149944" y="4266131"/>
            <a:ext cx="260283" cy="345914"/>
            <a:chOff x="7149944" y="4266131"/>
            <a:chExt cx="260283" cy="345914"/>
          </a:xfrm>
        </p:grpSpPr>
        <p:sp>
          <p:nvSpPr>
            <p:cNvPr id="18150" name="Google Shape;18150;p130"/>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30"/>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30"/>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30"/>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30"/>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30"/>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6" name="Google Shape;18156;p130"/>
          <p:cNvGrpSpPr/>
          <p:nvPr/>
        </p:nvGrpSpPr>
        <p:grpSpPr>
          <a:xfrm>
            <a:off x="6695051" y="4259351"/>
            <a:ext cx="270104" cy="360233"/>
            <a:chOff x="6695051" y="4259351"/>
            <a:chExt cx="270104" cy="360233"/>
          </a:xfrm>
        </p:grpSpPr>
        <p:sp>
          <p:nvSpPr>
            <p:cNvPr id="18157" name="Google Shape;18157;p130"/>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130"/>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130"/>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130"/>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1" name="Google Shape;18161;p130"/>
          <p:cNvGrpSpPr/>
          <p:nvPr/>
        </p:nvGrpSpPr>
        <p:grpSpPr>
          <a:xfrm>
            <a:off x="8047661" y="4257451"/>
            <a:ext cx="277263" cy="362514"/>
            <a:chOff x="8047661" y="4257451"/>
            <a:chExt cx="277263" cy="362514"/>
          </a:xfrm>
        </p:grpSpPr>
        <p:sp>
          <p:nvSpPr>
            <p:cNvPr id="18162" name="Google Shape;18162;p130"/>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30"/>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30"/>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30"/>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6" name="Google Shape;18166;p130"/>
          <p:cNvGrpSpPr/>
          <p:nvPr/>
        </p:nvGrpSpPr>
        <p:grpSpPr>
          <a:xfrm>
            <a:off x="6248078" y="3784468"/>
            <a:ext cx="277263" cy="356115"/>
            <a:chOff x="6248078" y="3784468"/>
            <a:chExt cx="277263" cy="356115"/>
          </a:xfrm>
        </p:grpSpPr>
        <p:sp>
          <p:nvSpPr>
            <p:cNvPr id="18167" name="Google Shape;18167;p130"/>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130"/>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30"/>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30"/>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130"/>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2" name="Google Shape;18172;p130"/>
          <p:cNvGrpSpPr/>
          <p:nvPr/>
        </p:nvGrpSpPr>
        <p:grpSpPr>
          <a:xfrm>
            <a:off x="5800725" y="3785989"/>
            <a:ext cx="277644" cy="354594"/>
            <a:chOff x="5800725" y="3785989"/>
            <a:chExt cx="277644" cy="354594"/>
          </a:xfrm>
        </p:grpSpPr>
        <p:sp>
          <p:nvSpPr>
            <p:cNvPr id="18173" name="Google Shape;18173;p130"/>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30"/>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30"/>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30"/>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30"/>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30"/>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30"/>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0" name="Google Shape;18180;p130"/>
          <p:cNvGrpSpPr/>
          <p:nvPr/>
        </p:nvGrpSpPr>
        <p:grpSpPr>
          <a:xfrm>
            <a:off x="2206122" y="3360748"/>
            <a:ext cx="308183" cy="347561"/>
            <a:chOff x="2206122" y="3360748"/>
            <a:chExt cx="308183" cy="347561"/>
          </a:xfrm>
        </p:grpSpPr>
        <p:sp>
          <p:nvSpPr>
            <p:cNvPr id="18181" name="Google Shape;18181;p130"/>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130"/>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30"/>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130"/>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30"/>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6" name="Google Shape;18186;p130"/>
          <p:cNvGrpSpPr/>
          <p:nvPr/>
        </p:nvGrpSpPr>
        <p:grpSpPr>
          <a:xfrm>
            <a:off x="5353403" y="3785609"/>
            <a:ext cx="277992" cy="354974"/>
            <a:chOff x="5353403" y="3785609"/>
            <a:chExt cx="277992" cy="354974"/>
          </a:xfrm>
        </p:grpSpPr>
        <p:sp>
          <p:nvSpPr>
            <p:cNvPr id="18187" name="Google Shape;18187;p130"/>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30"/>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30"/>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30"/>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30"/>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30"/>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3" name="Google Shape;18193;p130"/>
          <p:cNvGrpSpPr/>
          <p:nvPr/>
        </p:nvGrpSpPr>
        <p:grpSpPr>
          <a:xfrm>
            <a:off x="4896229" y="3785989"/>
            <a:ext cx="278784" cy="354594"/>
            <a:chOff x="4896229" y="3785989"/>
            <a:chExt cx="278784" cy="354594"/>
          </a:xfrm>
        </p:grpSpPr>
        <p:sp>
          <p:nvSpPr>
            <p:cNvPr id="18194" name="Google Shape;18194;p130"/>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30"/>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30"/>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30"/>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130"/>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130"/>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0" name="Google Shape;18200;p130"/>
          <p:cNvGrpSpPr/>
          <p:nvPr/>
        </p:nvGrpSpPr>
        <p:grpSpPr>
          <a:xfrm>
            <a:off x="7592387" y="3787858"/>
            <a:ext cx="273874" cy="351204"/>
            <a:chOff x="7592387" y="3787858"/>
            <a:chExt cx="273874" cy="351204"/>
          </a:xfrm>
        </p:grpSpPr>
        <p:sp>
          <p:nvSpPr>
            <p:cNvPr id="18201" name="Google Shape;18201;p130"/>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30"/>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30"/>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30"/>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5" name="Google Shape;18205;p130"/>
          <p:cNvGrpSpPr/>
          <p:nvPr/>
        </p:nvGrpSpPr>
        <p:grpSpPr>
          <a:xfrm>
            <a:off x="7145794" y="3787858"/>
            <a:ext cx="274254" cy="350444"/>
            <a:chOff x="7145794" y="3787858"/>
            <a:chExt cx="274254" cy="350444"/>
          </a:xfrm>
        </p:grpSpPr>
        <p:sp>
          <p:nvSpPr>
            <p:cNvPr id="18206" name="Google Shape;18206;p130"/>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30"/>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30"/>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30"/>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30"/>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30"/>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2" name="Google Shape;18212;p130"/>
          <p:cNvGrpSpPr/>
          <p:nvPr/>
        </p:nvGrpSpPr>
        <p:grpSpPr>
          <a:xfrm>
            <a:off x="8054060" y="3787098"/>
            <a:ext cx="266334" cy="353834"/>
            <a:chOff x="8054060" y="3787098"/>
            <a:chExt cx="266334" cy="353834"/>
          </a:xfrm>
        </p:grpSpPr>
        <p:sp>
          <p:nvSpPr>
            <p:cNvPr id="18213" name="Google Shape;18213;p130"/>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130"/>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30"/>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30"/>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7" name="Google Shape;18217;p130"/>
          <p:cNvGrpSpPr/>
          <p:nvPr/>
        </p:nvGrpSpPr>
        <p:grpSpPr>
          <a:xfrm>
            <a:off x="6702211" y="3782599"/>
            <a:ext cx="270104" cy="361754"/>
            <a:chOff x="6702211" y="3782599"/>
            <a:chExt cx="270104" cy="361754"/>
          </a:xfrm>
        </p:grpSpPr>
        <p:sp>
          <p:nvSpPr>
            <p:cNvPr id="18218" name="Google Shape;18218;p130"/>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30"/>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30"/>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30"/>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30"/>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3" name="Google Shape;18223;p130"/>
          <p:cNvGrpSpPr/>
          <p:nvPr/>
        </p:nvGrpSpPr>
        <p:grpSpPr>
          <a:xfrm>
            <a:off x="3516886" y="3438727"/>
            <a:ext cx="391854" cy="269922"/>
            <a:chOff x="3516850" y="3406526"/>
            <a:chExt cx="369674" cy="254644"/>
          </a:xfrm>
        </p:grpSpPr>
        <p:sp>
          <p:nvSpPr>
            <p:cNvPr id="18224" name="Google Shape;18224;p130"/>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30"/>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30"/>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30"/>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8" name="Google Shape;18228;p130"/>
          <p:cNvGrpSpPr/>
          <p:nvPr/>
        </p:nvGrpSpPr>
        <p:grpSpPr>
          <a:xfrm>
            <a:off x="1310655" y="3360527"/>
            <a:ext cx="306314" cy="347403"/>
            <a:chOff x="1310655" y="3360527"/>
            <a:chExt cx="306314" cy="347403"/>
          </a:xfrm>
        </p:grpSpPr>
        <p:sp>
          <p:nvSpPr>
            <p:cNvPr id="18229" name="Google Shape;18229;p130"/>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30"/>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30"/>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30"/>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30"/>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4" name="Google Shape;18234;p130"/>
          <p:cNvGrpSpPr/>
          <p:nvPr/>
        </p:nvGrpSpPr>
        <p:grpSpPr>
          <a:xfrm>
            <a:off x="3119678" y="3360146"/>
            <a:ext cx="269343" cy="348543"/>
            <a:chOff x="3119678" y="3360146"/>
            <a:chExt cx="269343" cy="348543"/>
          </a:xfrm>
        </p:grpSpPr>
        <p:sp>
          <p:nvSpPr>
            <p:cNvPr id="18235" name="Google Shape;18235;p130"/>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130"/>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130"/>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30"/>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30"/>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30"/>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30"/>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2" name="Google Shape;18242;p130"/>
          <p:cNvGrpSpPr/>
          <p:nvPr/>
        </p:nvGrpSpPr>
        <p:grpSpPr>
          <a:xfrm>
            <a:off x="3967213" y="3356947"/>
            <a:ext cx="368185" cy="354753"/>
            <a:chOff x="3967213" y="3356947"/>
            <a:chExt cx="368185" cy="354753"/>
          </a:xfrm>
        </p:grpSpPr>
        <p:sp>
          <p:nvSpPr>
            <p:cNvPr id="18243" name="Google Shape;18243;p130"/>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30"/>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130"/>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130"/>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30"/>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8" name="Google Shape;18248;p130"/>
          <p:cNvGrpSpPr/>
          <p:nvPr/>
        </p:nvGrpSpPr>
        <p:grpSpPr>
          <a:xfrm>
            <a:off x="871254" y="3360146"/>
            <a:ext cx="285183" cy="347023"/>
            <a:chOff x="871254" y="3360146"/>
            <a:chExt cx="285183" cy="347023"/>
          </a:xfrm>
        </p:grpSpPr>
        <p:sp>
          <p:nvSpPr>
            <p:cNvPr id="18249" name="Google Shape;18249;p130"/>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30"/>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130"/>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30"/>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3" name="Google Shape;18253;p130"/>
          <p:cNvGrpSpPr/>
          <p:nvPr/>
        </p:nvGrpSpPr>
        <p:grpSpPr>
          <a:xfrm>
            <a:off x="2665165" y="3360146"/>
            <a:ext cx="281794" cy="349684"/>
            <a:chOff x="2665165" y="3360146"/>
            <a:chExt cx="281794" cy="349684"/>
          </a:xfrm>
        </p:grpSpPr>
        <p:sp>
          <p:nvSpPr>
            <p:cNvPr id="18254" name="Google Shape;18254;p130"/>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30"/>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30"/>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30"/>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30"/>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9" name="Google Shape;18259;p130"/>
          <p:cNvGrpSpPr/>
          <p:nvPr/>
        </p:nvGrpSpPr>
        <p:grpSpPr>
          <a:xfrm>
            <a:off x="7156344" y="3347696"/>
            <a:ext cx="264465" cy="353074"/>
            <a:chOff x="7156344" y="3347696"/>
            <a:chExt cx="264465" cy="353074"/>
          </a:xfrm>
        </p:grpSpPr>
        <p:sp>
          <p:nvSpPr>
            <p:cNvPr id="18260" name="Google Shape;18260;p130"/>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30"/>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30"/>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30"/>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30"/>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5" name="Google Shape;18265;p130"/>
          <p:cNvGrpSpPr/>
          <p:nvPr/>
        </p:nvGrpSpPr>
        <p:grpSpPr>
          <a:xfrm>
            <a:off x="6703732" y="3346936"/>
            <a:ext cx="264813" cy="352693"/>
            <a:chOff x="6703732" y="3346936"/>
            <a:chExt cx="264813" cy="352693"/>
          </a:xfrm>
        </p:grpSpPr>
        <p:sp>
          <p:nvSpPr>
            <p:cNvPr id="18266" name="Google Shape;18266;p130"/>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30"/>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30"/>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30"/>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30"/>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1" name="Google Shape;18271;p130"/>
          <p:cNvGrpSpPr/>
          <p:nvPr/>
        </p:nvGrpSpPr>
        <p:grpSpPr>
          <a:xfrm>
            <a:off x="6252228" y="3346936"/>
            <a:ext cx="265193" cy="352693"/>
            <a:chOff x="6252228" y="3346936"/>
            <a:chExt cx="265193" cy="352693"/>
          </a:xfrm>
        </p:grpSpPr>
        <p:sp>
          <p:nvSpPr>
            <p:cNvPr id="18272" name="Google Shape;18272;p130"/>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30"/>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130"/>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5" name="Google Shape;18275;p130"/>
          <p:cNvGrpSpPr/>
          <p:nvPr/>
        </p:nvGrpSpPr>
        <p:grpSpPr>
          <a:xfrm>
            <a:off x="5801105" y="3347696"/>
            <a:ext cx="264813" cy="351933"/>
            <a:chOff x="5801105" y="3347696"/>
            <a:chExt cx="264813" cy="351933"/>
          </a:xfrm>
        </p:grpSpPr>
        <p:sp>
          <p:nvSpPr>
            <p:cNvPr id="18276" name="Google Shape;18276;p130"/>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30"/>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30"/>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130"/>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0" name="Google Shape;18280;p130"/>
          <p:cNvGrpSpPr/>
          <p:nvPr/>
        </p:nvGrpSpPr>
        <p:grpSpPr>
          <a:xfrm>
            <a:off x="5349253" y="3346936"/>
            <a:ext cx="265922" cy="352693"/>
            <a:chOff x="5349253" y="3346936"/>
            <a:chExt cx="265922" cy="352693"/>
          </a:xfrm>
        </p:grpSpPr>
        <p:sp>
          <p:nvSpPr>
            <p:cNvPr id="18281" name="Google Shape;18281;p130"/>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130"/>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130"/>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130"/>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130"/>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30"/>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7" name="Google Shape;18287;p130"/>
          <p:cNvGrpSpPr/>
          <p:nvPr/>
        </p:nvGrpSpPr>
        <p:grpSpPr>
          <a:xfrm>
            <a:off x="4907159" y="3346936"/>
            <a:ext cx="264845" cy="354214"/>
            <a:chOff x="4907159" y="3346936"/>
            <a:chExt cx="264845" cy="354214"/>
          </a:xfrm>
        </p:grpSpPr>
        <p:sp>
          <p:nvSpPr>
            <p:cNvPr id="18288" name="Google Shape;18288;p130"/>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30"/>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0" name="Google Shape;18290;p130"/>
          <p:cNvGrpSpPr/>
          <p:nvPr/>
        </p:nvGrpSpPr>
        <p:grpSpPr>
          <a:xfrm>
            <a:off x="8048421" y="3334486"/>
            <a:ext cx="276503" cy="369674"/>
            <a:chOff x="8048421" y="3334486"/>
            <a:chExt cx="276503" cy="369674"/>
          </a:xfrm>
        </p:grpSpPr>
        <p:sp>
          <p:nvSpPr>
            <p:cNvPr id="18291" name="Google Shape;18291;p130"/>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30"/>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30"/>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30"/>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30"/>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30"/>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7" name="Google Shape;18297;p130"/>
          <p:cNvGrpSpPr/>
          <p:nvPr/>
        </p:nvGrpSpPr>
        <p:grpSpPr>
          <a:xfrm>
            <a:off x="7575787" y="3329955"/>
            <a:ext cx="295384" cy="376834"/>
            <a:chOff x="7575787" y="3329955"/>
            <a:chExt cx="295384" cy="376834"/>
          </a:xfrm>
        </p:grpSpPr>
        <p:sp>
          <p:nvSpPr>
            <p:cNvPr id="18298" name="Google Shape;18298;p130"/>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30"/>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30"/>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30"/>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30"/>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30"/>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4" name="Google Shape;18304;p130"/>
          <p:cNvGrpSpPr/>
          <p:nvPr/>
        </p:nvGrpSpPr>
        <p:grpSpPr>
          <a:xfrm>
            <a:off x="864062" y="2884503"/>
            <a:ext cx="264084" cy="347783"/>
            <a:chOff x="864062" y="2884503"/>
            <a:chExt cx="264084" cy="347783"/>
          </a:xfrm>
        </p:grpSpPr>
        <p:sp>
          <p:nvSpPr>
            <p:cNvPr id="18305" name="Google Shape;18305;p130"/>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130"/>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130"/>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130"/>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130"/>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130"/>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30"/>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30"/>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130"/>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30"/>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5" name="Google Shape;18315;p130"/>
          <p:cNvGrpSpPr/>
          <p:nvPr/>
        </p:nvGrpSpPr>
        <p:grpSpPr>
          <a:xfrm>
            <a:off x="3978523" y="2884661"/>
            <a:ext cx="348955" cy="346516"/>
            <a:chOff x="3978523" y="2884661"/>
            <a:chExt cx="348955" cy="346516"/>
          </a:xfrm>
        </p:grpSpPr>
        <p:sp>
          <p:nvSpPr>
            <p:cNvPr id="18316" name="Google Shape;18316;p130"/>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30"/>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30"/>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30"/>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30"/>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30"/>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130"/>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130"/>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4" name="Google Shape;18324;p130"/>
          <p:cNvGrpSpPr/>
          <p:nvPr/>
        </p:nvGrpSpPr>
        <p:grpSpPr>
          <a:xfrm>
            <a:off x="3527780" y="2885263"/>
            <a:ext cx="347435" cy="345534"/>
            <a:chOff x="3527780" y="2885263"/>
            <a:chExt cx="347435" cy="345534"/>
          </a:xfrm>
        </p:grpSpPr>
        <p:sp>
          <p:nvSpPr>
            <p:cNvPr id="18325" name="Google Shape;18325;p130"/>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30"/>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130"/>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130"/>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30"/>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30"/>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30"/>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30"/>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30"/>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30"/>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30"/>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30"/>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130"/>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30"/>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130"/>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130"/>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30"/>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130"/>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30"/>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30"/>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30"/>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30"/>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30"/>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8" name="Google Shape;18348;p130"/>
          <p:cNvGrpSpPr/>
          <p:nvPr/>
        </p:nvGrpSpPr>
        <p:grpSpPr>
          <a:xfrm>
            <a:off x="2239671" y="2884503"/>
            <a:ext cx="218053" cy="348543"/>
            <a:chOff x="2239671" y="2884503"/>
            <a:chExt cx="218053" cy="348543"/>
          </a:xfrm>
        </p:grpSpPr>
        <p:sp>
          <p:nvSpPr>
            <p:cNvPr id="18349" name="Google Shape;18349;p130"/>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30"/>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30"/>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130"/>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130"/>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4" name="Google Shape;18354;p130"/>
          <p:cNvGrpSpPr/>
          <p:nvPr/>
        </p:nvGrpSpPr>
        <p:grpSpPr>
          <a:xfrm>
            <a:off x="2691555" y="2884503"/>
            <a:ext cx="215044" cy="348924"/>
            <a:chOff x="2691555" y="2884503"/>
            <a:chExt cx="215044" cy="348924"/>
          </a:xfrm>
        </p:grpSpPr>
        <p:sp>
          <p:nvSpPr>
            <p:cNvPr id="18355" name="Google Shape;18355;p130"/>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30"/>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30"/>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8" name="Google Shape;18358;p130"/>
          <p:cNvGrpSpPr/>
          <p:nvPr/>
        </p:nvGrpSpPr>
        <p:grpSpPr>
          <a:xfrm>
            <a:off x="1770459" y="2884503"/>
            <a:ext cx="254644" cy="348828"/>
            <a:chOff x="1770459" y="2884503"/>
            <a:chExt cx="254644" cy="348828"/>
          </a:xfrm>
        </p:grpSpPr>
        <p:sp>
          <p:nvSpPr>
            <p:cNvPr id="18359" name="Google Shape;18359;p130"/>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30"/>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30"/>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30"/>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30"/>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30"/>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30"/>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30"/>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7" name="Google Shape;18367;p130"/>
          <p:cNvGrpSpPr/>
          <p:nvPr/>
        </p:nvGrpSpPr>
        <p:grpSpPr>
          <a:xfrm>
            <a:off x="1317466" y="2884883"/>
            <a:ext cx="258382" cy="348543"/>
            <a:chOff x="1317466" y="2884883"/>
            <a:chExt cx="258382" cy="348543"/>
          </a:xfrm>
        </p:grpSpPr>
        <p:sp>
          <p:nvSpPr>
            <p:cNvPr id="18368" name="Google Shape;18368;p130"/>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30"/>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30"/>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30"/>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130"/>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130"/>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30"/>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30"/>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6" name="Google Shape;18376;p130"/>
          <p:cNvGrpSpPr/>
          <p:nvPr/>
        </p:nvGrpSpPr>
        <p:grpSpPr>
          <a:xfrm>
            <a:off x="3121167" y="2884883"/>
            <a:ext cx="258414" cy="348543"/>
            <a:chOff x="3121167" y="2884883"/>
            <a:chExt cx="258414" cy="348543"/>
          </a:xfrm>
        </p:grpSpPr>
        <p:sp>
          <p:nvSpPr>
            <p:cNvPr id="18377" name="Google Shape;18377;p130"/>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30"/>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30"/>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30"/>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30"/>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30"/>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30"/>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30"/>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5" name="Google Shape;18385;p130"/>
          <p:cNvGrpSpPr/>
          <p:nvPr/>
        </p:nvGrpSpPr>
        <p:grpSpPr>
          <a:xfrm>
            <a:off x="4899999" y="2882095"/>
            <a:ext cx="271244" cy="346801"/>
            <a:chOff x="4899999" y="2882095"/>
            <a:chExt cx="271244" cy="346801"/>
          </a:xfrm>
        </p:grpSpPr>
        <p:sp>
          <p:nvSpPr>
            <p:cNvPr id="18386" name="Google Shape;18386;p130"/>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130"/>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130"/>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130"/>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130"/>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30"/>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30"/>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30"/>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130"/>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130"/>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6" name="Google Shape;18396;p130"/>
          <p:cNvGrpSpPr/>
          <p:nvPr/>
        </p:nvGrpSpPr>
        <p:grpSpPr>
          <a:xfrm>
            <a:off x="7162775" y="2881113"/>
            <a:ext cx="259523" cy="346294"/>
            <a:chOff x="7162775" y="2881113"/>
            <a:chExt cx="259523" cy="346294"/>
          </a:xfrm>
        </p:grpSpPr>
        <p:sp>
          <p:nvSpPr>
            <p:cNvPr id="18397" name="Google Shape;18397;p130"/>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130"/>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130"/>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130"/>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130"/>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30"/>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3" name="Google Shape;18403;p130"/>
          <p:cNvGrpSpPr/>
          <p:nvPr/>
        </p:nvGrpSpPr>
        <p:grpSpPr>
          <a:xfrm>
            <a:off x="6709751" y="2881842"/>
            <a:ext cx="261075" cy="347815"/>
            <a:chOff x="6709751" y="2881842"/>
            <a:chExt cx="261075" cy="347815"/>
          </a:xfrm>
        </p:grpSpPr>
        <p:sp>
          <p:nvSpPr>
            <p:cNvPr id="18404" name="Google Shape;18404;p130"/>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30"/>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30"/>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30"/>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30"/>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30"/>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0" name="Google Shape;18410;p130"/>
          <p:cNvGrpSpPr/>
          <p:nvPr/>
        </p:nvGrpSpPr>
        <p:grpSpPr>
          <a:xfrm>
            <a:off x="5807156" y="2881113"/>
            <a:ext cx="261043" cy="348163"/>
            <a:chOff x="5807156" y="2881113"/>
            <a:chExt cx="261043" cy="348163"/>
          </a:xfrm>
        </p:grpSpPr>
        <p:sp>
          <p:nvSpPr>
            <p:cNvPr id="18411" name="Google Shape;18411;p130"/>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30"/>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30"/>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30"/>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30"/>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6" name="Google Shape;18416;p130"/>
          <p:cNvGrpSpPr/>
          <p:nvPr/>
        </p:nvGrpSpPr>
        <p:grpSpPr>
          <a:xfrm>
            <a:off x="5355653" y="2881493"/>
            <a:ext cx="262184" cy="346643"/>
            <a:chOff x="5355653" y="2881493"/>
            <a:chExt cx="262184" cy="346643"/>
          </a:xfrm>
        </p:grpSpPr>
        <p:sp>
          <p:nvSpPr>
            <p:cNvPr id="18417" name="Google Shape;18417;p130"/>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30"/>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130"/>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130"/>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130"/>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2" name="Google Shape;18422;p130"/>
          <p:cNvGrpSpPr/>
          <p:nvPr/>
        </p:nvGrpSpPr>
        <p:grpSpPr>
          <a:xfrm>
            <a:off x="8055961" y="2881842"/>
            <a:ext cx="260283" cy="345914"/>
            <a:chOff x="8055961" y="2881842"/>
            <a:chExt cx="260283" cy="345914"/>
          </a:xfrm>
        </p:grpSpPr>
        <p:sp>
          <p:nvSpPr>
            <p:cNvPr id="18423" name="Google Shape;18423;p130"/>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130"/>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30"/>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30"/>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7" name="Google Shape;18427;p130"/>
          <p:cNvGrpSpPr/>
          <p:nvPr/>
        </p:nvGrpSpPr>
        <p:grpSpPr>
          <a:xfrm>
            <a:off x="7609368" y="2893912"/>
            <a:ext cx="264813" cy="353105"/>
            <a:chOff x="7609368" y="2893912"/>
            <a:chExt cx="264813" cy="353105"/>
          </a:xfrm>
        </p:grpSpPr>
        <p:sp>
          <p:nvSpPr>
            <p:cNvPr id="18428" name="Google Shape;18428;p130"/>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30"/>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30"/>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30"/>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30"/>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30"/>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4" name="Google Shape;18434;p130"/>
          <p:cNvGrpSpPr/>
          <p:nvPr/>
        </p:nvGrpSpPr>
        <p:grpSpPr>
          <a:xfrm>
            <a:off x="6248458" y="2869772"/>
            <a:ext cx="270864" cy="360645"/>
            <a:chOff x="6248458" y="2869772"/>
            <a:chExt cx="270864" cy="360645"/>
          </a:xfrm>
        </p:grpSpPr>
        <p:sp>
          <p:nvSpPr>
            <p:cNvPr id="18435" name="Google Shape;18435;p130"/>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130"/>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30"/>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130"/>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30"/>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0" name="Google Shape;18440;p130"/>
          <p:cNvGrpSpPr/>
          <p:nvPr/>
        </p:nvGrpSpPr>
        <p:grpSpPr>
          <a:xfrm>
            <a:off x="3075928" y="2445798"/>
            <a:ext cx="363243" cy="300675"/>
            <a:chOff x="3075928" y="2445798"/>
            <a:chExt cx="363243" cy="300675"/>
          </a:xfrm>
        </p:grpSpPr>
        <p:sp>
          <p:nvSpPr>
            <p:cNvPr id="18441" name="Google Shape;18441;p130"/>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130"/>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130"/>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30"/>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130"/>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130"/>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130"/>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130"/>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30"/>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30"/>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30"/>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2" name="Google Shape;18452;p130"/>
          <p:cNvGrpSpPr/>
          <p:nvPr/>
        </p:nvGrpSpPr>
        <p:grpSpPr>
          <a:xfrm>
            <a:off x="2633105" y="2431859"/>
            <a:ext cx="363243" cy="328585"/>
            <a:chOff x="2633105" y="2431859"/>
            <a:chExt cx="363243" cy="328585"/>
          </a:xfrm>
        </p:grpSpPr>
        <p:sp>
          <p:nvSpPr>
            <p:cNvPr id="18453" name="Google Shape;18453;p130"/>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130"/>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130"/>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30"/>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30"/>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130"/>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130"/>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130"/>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1" name="Google Shape;18461;p130"/>
          <p:cNvGrpSpPr/>
          <p:nvPr/>
        </p:nvGrpSpPr>
        <p:grpSpPr>
          <a:xfrm>
            <a:off x="2189142" y="2421310"/>
            <a:ext cx="365904" cy="350064"/>
            <a:chOff x="2189142" y="2421310"/>
            <a:chExt cx="365904" cy="350064"/>
          </a:xfrm>
        </p:grpSpPr>
        <p:sp>
          <p:nvSpPr>
            <p:cNvPr id="18462" name="Google Shape;18462;p130"/>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30"/>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30"/>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30"/>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30"/>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130"/>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130"/>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130"/>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130"/>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71" name="Google Shape;18471;p130"/>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72" name="Google Shape;18472;p130"/>
          <p:cNvGrpSpPr/>
          <p:nvPr/>
        </p:nvGrpSpPr>
        <p:grpSpPr>
          <a:xfrm>
            <a:off x="3961923" y="2486317"/>
            <a:ext cx="364415" cy="220936"/>
            <a:chOff x="3961923" y="2486317"/>
            <a:chExt cx="364415" cy="220936"/>
          </a:xfrm>
        </p:grpSpPr>
        <p:sp>
          <p:nvSpPr>
            <p:cNvPr id="18473" name="Google Shape;18473;p130"/>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30"/>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30"/>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30"/>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77" name="Google Shape;18477;p130"/>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78" name="Google Shape;18478;p130"/>
          <p:cNvGrpSpPr/>
          <p:nvPr/>
        </p:nvGrpSpPr>
        <p:grpSpPr>
          <a:xfrm>
            <a:off x="1303876" y="2419377"/>
            <a:ext cx="363275" cy="354626"/>
            <a:chOff x="1303876" y="2419377"/>
            <a:chExt cx="363275" cy="354626"/>
          </a:xfrm>
        </p:grpSpPr>
        <p:sp>
          <p:nvSpPr>
            <p:cNvPr id="18479" name="Google Shape;18479;p130"/>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130"/>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130"/>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130"/>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30"/>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30"/>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30"/>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30"/>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7" name="Google Shape;18487;p130"/>
          <p:cNvGrpSpPr/>
          <p:nvPr/>
        </p:nvGrpSpPr>
        <p:grpSpPr>
          <a:xfrm>
            <a:off x="861053" y="2414910"/>
            <a:ext cx="362134" cy="363623"/>
            <a:chOff x="861053" y="2414910"/>
            <a:chExt cx="362134" cy="363623"/>
          </a:xfrm>
        </p:grpSpPr>
        <p:sp>
          <p:nvSpPr>
            <p:cNvPr id="18488" name="Google Shape;18488;p130"/>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30"/>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30"/>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30"/>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30"/>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3" name="Google Shape;18493;p130"/>
          <p:cNvGrpSpPr/>
          <p:nvPr/>
        </p:nvGrpSpPr>
        <p:grpSpPr>
          <a:xfrm>
            <a:off x="7594288" y="2415259"/>
            <a:ext cx="279513" cy="355735"/>
            <a:chOff x="7594288" y="2415259"/>
            <a:chExt cx="279513" cy="355735"/>
          </a:xfrm>
        </p:grpSpPr>
        <p:sp>
          <p:nvSpPr>
            <p:cNvPr id="18494" name="Google Shape;18494;p130"/>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30"/>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30"/>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130"/>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130"/>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130"/>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0" name="Google Shape;18500;p130"/>
          <p:cNvGrpSpPr/>
          <p:nvPr/>
        </p:nvGrpSpPr>
        <p:grpSpPr>
          <a:xfrm>
            <a:off x="7145794" y="2415639"/>
            <a:ext cx="278784" cy="355735"/>
            <a:chOff x="7145794" y="2415639"/>
            <a:chExt cx="278784" cy="355735"/>
          </a:xfrm>
        </p:grpSpPr>
        <p:sp>
          <p:nvSpPr>
            <p:cNvPr id="18501" name="Google Shape;18501;p130"/>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130"/>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30"/>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130"/>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130"/>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30"/>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30"/>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130"/>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130"/>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30"/>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1" name="Google Shape;18511;p130"/>
          <p:cNvGrpSpPr/>
          <p:nvPr/>
        </p:nvGrpSpPr>
        <p:grpSpPr>
          <a:xfrm>
            <a:off x="6698441" y="2414530"/>
            <a:ext cx="277644" cy="357984"/>
            <a:chOff x="6698441" y="2414530"/>
            <a:chExt cx="277644" cy="357984"/>
          </a:xfrm>
        </p:grpSpPr>
        <p:sp>
          <p:nvSpPr>
            <p:cNvPr id="18512" name="Google Shape;18512;p130"/>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30"/>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130"/>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130"/>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130"/>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130"/>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8" name="Google Shape;18518;p130"/>
          <p:cNvGrpSpPr/>
          <p:nvPr/>
        </p:nvGrpSpPr>
        <p:grpSpPr>
          <a:xfrm>
            <a:off x="4897750" y="2415639"/>
            <a:ext cx="279513" cy="357255"/>
            <a:chOff x="4897750" y="2415639"/>
            <a:chExt cx="279513" cy="357255"/>
          </a:xfrm>
        </p:grpSpPr>
        <p:sp>
          <p:nvSpPr>
            <p:cNvPr id="18519" name="Google Shape;18519;p130"/>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30"/>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30"/>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130"/>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130"/>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30"/>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30"/>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30"/>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7" name="Google Shape;18527;p130"/>
          <p:cNvGrpSpPr/>
          <p:nvPr/>
        </p:nvGrpSpPr>
        <p:grpSpPr>
          <a:xfrm>
            <a:off x="5812066" y="2416019"/>
            <a:ext cx="264813" cy="353454"/>
            <a:chOff x="5812066" y="2416019"/>
            <a:chExt cx="264813" cy="353454"/>
          </a:xfrm>
        </p:grpSpPr>
        <p:sp>
          <p:nvSpPr>
            <p:cNvPr id="18528" name="Google Shape;18528;p130"/>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130"/>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130"/>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30"/>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30"/>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130"/>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130"/>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5" name="Google Shape;18535;p130"/>
          <p:cNvGrpSpPr/>
          <p:nvPr/>
        </p:nvGrpSpPr>
        <p:grpSpPr>
          <a:xfrm>
            <a:off x="8054820" y="2416399"/>
            <a:ext cx="264433" cy="353454"/>
            <a:chOff x="8054820" y="2416399"/>
            <a:chExt cx="264433" cy="353454"/>
          </a:xfrm>
        </p:grpSpPr>
        <p:sp>
          <p:nvSpPr>
            <p:cNvPr id="18536" name="Google Shape;18536;p130"/>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30"/>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30"/>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30"/>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30"/>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30"/>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2" name="Google Shape;18542;p130"/>
          <p:cNvGrpSpPr/>
          <p:nvPr/>
        </p:nvGrpSpPr>
        <p:grpSpPr>
          <a:xfrm>
            <a:off x="5356413" y="2413390"/>
            <a:ext cx="271212" cy="361374"/>
            <a:chOff x="5356413" y="2413390"/>
            <a:chExt cx="271212" cy="361374"/>
          </a:xfrm>
        </p:grpSpPr>
        <p:sp>
          <p:nvSpPr>
            <p:cNvPr id="18543" name="Google Shape;18543;p130"/>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130"/>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130"/>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30"/>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30"/>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8" name="Google Shape;18548;p130"/>
          <p:cNvGrpSpPr/>
          <p:nvPr/>
        </p:nvGrpSpPr>
        <p:grpSpPr>
          <a:xfrm>
            <a:off x="6255238" y="2412249"/>
            <a:ext cx="271244" cy="360994"/>
            <a:chOff x="6255238" y="2412249"/>
            <a:chExt cx="271244" cy="360994"/>
          </a:xfrm>
        </p:grpSpPr>
        <p:sp>
          <p:nvSpPr>
            <p:cNvPr id="18549" name="Google Shape;18549;p130"/>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130"/>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130"/>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30"/>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30"/>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30"/>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5" name="Google Shape;18555;p130"/>
          <p:cNvGrpSpPr/>
          <p:nvPr/>
        </p:nvGrpSpPr>
        <p:grpSpPr>
          <a:xfrm>
            <a:off x="2185372" y="1957799"/>
            <a:ext cx="366664" cy="366981"/>
            <a:chOff x="2185372" y="1957799"/>
            <a:chExt cx="366664" cy="366981"/>
          </a:xfrm>
        </p:grpSpPr>
        <p:sp>
          <p:nvSpPr>
            <p:cNvPr id="18556" name="Google Shape;18556;p130"/>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130"/>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130"/>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130"/>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30"/>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30"/>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30"/>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130"/>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4" name="Google Shape;18564;p130"/>
          <p:cNvGrpSpPr/>
          <p:nvPr/>
        </p:nvGrpSpPr>
        <p:grpSpPr>
          <a:xfrm>
            <a:off x="1737258" y="1988371"/>
            <a:ext cx="370814" cy="307359"/>
            <a:chOff x="1737258" y="1988371"/>
            <a:chExt cx="370814" cy="307359"/>
          </a:xfrm>
        </p:grpSpPr>
        <p:sp>
          <p:nvSpPr>
            <p:cNvPr id="18565" name="Google Shape;18565;p130"/>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30"/>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30"/>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130"/>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9" name="Google Shape;18569;p130"/>
          <p:cNvGrpSpPr/>
          <p:nvPr/>
        </p:nvGrpSpPr>
        <p:grpSpPr>
          <a:xfrm>
            <a:off x="848983" y="1989511"/>
            <a:ext cx="369294" cy="304350"/>
            <a:chOff x="848983" y="1989511"/>
            <a:chExt cx="369294" cy="304350"/>
          </a:xfrm>
        </p:grpSpPr>
        <p:sp>
          <p:nvSpPr>
            <p:cNvPr id="18570" name="Google Shape;18570;p130"/>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30"/>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30"/>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130"/>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130"/>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5" name="Google Shape;18575;p130"/>
          <p:cNvGrpSpPr/>
          <p:nvPr/>
        </p:nvGrpSpPr>
        <p:grpSpPr>
          <a:xfrm>
            <a:off x="3074027" y="1983777"/>
            <a:ext cx="380604" cy="313854"/>
            <a:chOff x="3074027" y="1983777"/>
            <a:chExt cx="380604" cy="313854"/>
          </a:xfrm>
        </p:grpSpPr>
        <p:sp>
          <p:nvSpPr>
            <p:cNvPr id="18576" name="Google Shape;18576;p130"/>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130"/>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130"/>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30"/>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30"/>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1" name="Google Shape;18581;p130"/>
          <p:cNvGrpSpPr/>
          <p:nvPr/>
        </p:nvGrpSpPr>
        <p:grpSpPr>
          <a:xfrm>
            <a:off x="3522521" y="1975857"/>
            <a:ext cx="367013" cy="331278"/>
            <a:chOff x="3522521" y="1975857"/>
            <a:chExt cx="367013" cy="331278"/>
          </a:xfrm>
        </p:grpSpPr>
        <p:sp>
          <p:nvSpPr>
            <p:cNvPr id="18582" name="Google Shape;18582;p130"/>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30"/>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30"/>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30"/>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30"/>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130"/>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130"/>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9" name="Google Shape;18589;p130"/>
          <p:cNvGrpSpPr/>
          <p:nvPr/>
        </p:nvGrpSpPr>
        <p:grpSpPr>
          <a:xfrm>
            <a:off x="2630824" y="1976966"/>
            <a:ext cx="368185" cy="330454"/>
            <a:chOff x="2630824" y="1976966"/>
            <a:chExt cx="368185" cy="330454"/>
          </a:xfrm>
        </p:grpSpPr>
        <p:sp>
          <p:nvSpPr>
            <p:cNvPr id="18590" name="Google Shape;18590;p130"/>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130"/>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130"/>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130"/>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30"/>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30"/>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30"/>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30"/>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8" name="Google Shape;18598;p130"/>
          <p:cNvGrpSpPr/>
          <p:nvPr/>
        </p:nvGrpSpPr>
        <p:grpSpPr>
          <a:xfrm>
            <a:off x="1293706" y="1966416"/>
            <a:ext cx="369294" cy="350444"/>
            <a:chOff x="1293706" y="1966416"/>
            <a:chExt cx="369294" cy="350444"/>
          </a:xfrm>
        </p:grpSpPr>
        <p:sp>
          <p:nvSpPr>
            <p:cNvPr id="18599" name="Google Shape;18599;p130"/>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30"/>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30"/>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30"/>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130"/>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130"/>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130"/>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130"/>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7" name="Google Shape;18607;p130"/>
          <p:cNvGrpSpPr/>
          <p:nvPr/>
        </p:nvGrpSpPr>
        <p:grpSpPr>
          <a:xfrm>
            <a:off x="3967213" y="1975477"/>
            <a:ext cx="368185" cy="331816"/>
            <a:chOff x="3967213" y="1975477"/>
            <a:chExt cx="368185" cy="331816"/>
          </a:xfrm>
        </p:grpSpPr>
        <p:sp>
          <p:nvSpPr>
            <p:cNvPr id="18608" name="Google Shape;18608;p130"/>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30"/>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30"/>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1" name="Google Shape;18611;p130"/>
          <p:cNvGrpSpPr/>
          <p:nvPr/>
        </p:nvGrpSpPr>
        <p:grpSpPr>
          <a:xfrm>
            <a:off x="8047661" y="1969046"/>
            <a:ext cx="279132" cy="356875"/>
            <a:chOff x="8047661" y="1969046"/>
            <a:chExt cx="279132" cy="356875"/>
          </a:xfrm>
        </p:grpSpPr>
        <p:sp>
          <p:nvSpPr>
            <p:cNvPr id="18612" name="Google Shape;18612;p130"/>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30"/>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30"/>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30"/>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6" name="Google Shape;18616;p130"/>
          <p:cNvGrpSpPr/>
          <p:nvPr/>
        </p:nvGrpSpPr>
        <p:grpSpPr>
          <a:xfrm>
            <a:off x="7596157" y="1968159"/>
            <a:ext cx="279544" cy="358142"/>
            <a:chOff x="7596157" y="1968159"/>
            <a:chExt cx="279544" cy="358142"/>
          </a:xfrm>
        </p:grpSpPr>
        <p:sp>
          <p:nvSpPr>
            <p:cNvPr id="18617" name="Google Shape;18617;p130"/>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30"/>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30"/>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130"/>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130"/>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130"/>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3" name="Google Shape;18623;p130"/>
          <p:cNvGrpSpPr/>
          <p:nvPr/>
        </p:nvGrpSpPr>
        <p:grpSpPr>
          <a:xfrm>
            <a:off x="7147315" y="1969046"/>
            <a:ext cx="279513" cy="357636"/>
            <a:chOff x="7147315" y="1969046"/>
            <a:chExt cx="279513" cy="357636"/>
          </a:xfrm>
        </p:grpSpPr>
        <p:sp>
          <p:nvSpPr>
            <p:cNvPr id="18624" name="Google Shape;18624;p130"/>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130"/>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130"/>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130"/>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130"/>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130"/>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130"/>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1" name="Google Shape;18631;p130"/>
          <p:cNvGrpSpPr/>
          <p:nvPr/>
        </p:nvGrpSpPr>
        <p:grpSpPr>
          <a:xfrm>
            <a:off x="6697681" y="1968317"/>
            <a:ext cx="280305" cy="359093"/>
            <a:chOff x="6697681" y="1968317"/>
            <a:chExt cx="280305" cy="359093"/>
          </a:xfrm>
        </p:grpSpPr>
        <p:sp>
          <p:nvSpPr>
            <p:cNvPr id="18632" name="Google Shape;18632;p130"/>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130"/>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130"/>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130"/>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130"/>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130"/>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130"/>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9" name="Google Shape;18639;p130"/>
          <p:cNvGrpSpPr/>
          <p:nvPr/>
        </p:nvGrpSpPr>
        <p:grpSpPr>
          <a:xfrm>
            <a:off x="6248839" y="1967937"/>
            <a:ext cx="280273" cy="358744"/>
            <a:chOff x="6248839" y="1967937"/>
            <a:chExt cx="280273" cy="358744"/>
          </a:xfrm>
        </p:grpSpPr>
        <p:sp>
          <p:nvSpPr>
            <p:cNvPr id="18640" name="Google Shape;18640;p130"/>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130"/>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130"/>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130"/>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130"/>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130"/>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6" name="Google Shape;18646;p130"/>
          <p:cNvGrpSpPr/>
          <p:nvPr/>
        </p:nvGrpSpPr>
        <p:grpSpPr>
          <a:xfrm>
            <a:off x="5801485" y="1969046"/>
            <a:ext cx="279164" cy="357794"/>
            <a:chOff x="5801485" y="1969046"/>
            <a:chExt cx="279164" cy="357794"/>
          </a:xfrm>
        </p:grpSpPr>
        <p:sp>
          <p:nvSpPr>
            <p:cNvPr id="18647" name="Google Shape;18647;p130"/>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130"/>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130"/>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130"/>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130"/>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130"/>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130"/>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130"/>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130"/>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130"/>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130"/>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130"/>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130"/>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0" name="Google Shape;18660;p130"/>
          <p:cNvGrpSpPr/>
          <p:nvPr/>
        </p:nvGrpSpPr>
        <p:grpSpPr>
          <a:xfrm>
            <a:off x="5352643" y="1969046"/>
            <a:ext cx="278404" cy="358364"/>
            <a:chOff x="5352643" y="1969046"/>
            <a:chExt cx="278404" cy="358364"/>
          </a:xfrm>
        </p:grpSpPr>
        <p:sp>
          <p:nvSpPr>
            <p:cNvPr id="18661" name="Google Shape;18661;p130"/>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130"/>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130"/>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130"/>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5" name="Google Shape;18665;p130"/>
          <p:cNvGrpSpPr/>
          <p:nvPr/>
        </p:nvGrpSpPr>
        <p:grpSpPr>
          <a:xfrm>
            <a:off x="4897750" y="1968317"/>
            <a:ext cx="279132" cy="358364"/>
            <a:chOff x="4897750" y="1968317"/>
            <a:chExt cx="279132" cy="358364"/>
          </a:xfrm>
        </p:grpSpPr>
        <p:sp>
          <p:nvSpPr>
            <p:cNvPr id="18666" name="Google Shape;18666;p130"/>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130"/>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130"/>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130"/>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130"/>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130"/>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130"/>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130"/>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130"/>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130"/>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130"/>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130"/>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130"/>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79" name="Google Shape;18679;p130"/>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80" name="Google Shape;18680;p130"/>
          <p:cNvGrpSpPr/>
          <p:nvPr/>
        </p:nvGrpSpPr>
        <p:grpSpPr>
          <a:xfrm>
            <a:off x="1767449" y="1513044"/>
            <a:ext cx="324403" cy="347783"/>
            <a:chOff x="1767449" y="1513044"/>
            <a:chExt cx="324403" cy="347783"/>
          </a:xfrm>
        </p:grpSpPr>
        <p:sp>
          <p:nvSpPr>
            <p:cNvPr id="18681" name="Google Shape;18681;p130"/>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130"/>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130"/>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130"/>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130"/>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130"/>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130"/>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130"/>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130"/>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0" name="Google Shape;18690;p130"/>
          <p:cNvGrpSpPr/>
          <p:nvPr/>
        </p:nvGrpSpPr>
        <p:grpSpPr>
          <a:xfrm>
            <a:off x="4007193" y="1512727"/>
            <a:ext cx="320633" cy="348100"/>
            <a:chOff x="4007193" y="1512727"/>
            <a:chExt cx="320633" cy="348100"/>
          </a:xfrm>
        </p:grpSpPr>
        <p:sp>
          <p:nvSpPr>
            <p:cNvPr id="18691" name="Google Shape;18691;p130"/>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130"/>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130"/>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130"/>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130"/>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6" name="Google Shape;18696;p130"/>
          <p:cNvGrpSpPr/>
          <p:nvPr/>
        </p:nvGrpSpPr>
        <p:grpSpPr>
          <a:xfrm>
            <a:off x="3530425" y="1508747"/>
            <a:ext cx="368175" cy="344594"/>
            <a:chOff x="3530425" y="1508747"/>
            <a:chExt cx="368175" cy="344594"/>
          </a:xfrm>
        </p:grpSpPr>
        <p:sp>
          <p:nvSpPr>
            <p:cNvPr id="18697" name="Google Shape;18697;p130"/>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130"/>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130"/>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130"/>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1" name="Google Shape;18701;p130"/>
          <p:cNvGrpSpPr/>
          <p:nvPr/>
        </p:nvGrpSpPr>
        <p:grpSpPr>
          <a:xfrm>
            <a:off x="3127598" y="1513234"/>
            <a:ext cx="289714" cy="347593"/>
            <a:chOff x="3127598" y="1513234"/>
            <a:chExt cx="289714" cy="347593"/>
          </a:xfrm>
        </p:grpSpPr>
        <p:sp>
          <p:nvSpPr>
            <p:cNvPr id="18702" name="Google Shape;18702;p130"/>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130"/>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130"/>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130"/>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130"/>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7" name="Google Shape;18707;p130"/>
          <p:cNvGrpSpPr/>
          <p:nvPr/>
        </p:nvGrpSpPr>
        <p:grpSpPr>
          <a:xfrm>
            <a:off x="2662884" y="1513044"/>
            <a:ext cx="322914" cy="348543"/>
            <a:chOff x="2662884" y="1513044"/>
            <a:chExt cx="322914" cy="348543"/>
          </a:xfrm>
        </p:grpSpPr>
        <p:sp>
          <p:nvSpPr>
            <p:cNvPr id="18708" name="Google Shape;18708;p130"/>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130"/>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130"/>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130"/>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130"/>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130"/>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130"/>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130"/>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130"/>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130"/>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8" name="Google Shape;18718;p130"/>
          <p:cNvGrpSpPr/>
          <p:nvPr/>
        </p:nvGrpSpPr>
        <p:grpSpPr>
          <a:xfrm>
            <a:off x="2232511" y="1512759"/>
            <a:ext cx="299534" cy="348068"/>
            <a:chOff x="2232511" y="1512759"/>
            <a:chExt cx="299534" cy="348068"/>
          </a:xfrm>
        </p:grpSpPr>
        <p:sp>
          <p:nvSpPr>
            <p:cNvPr id="18719" name="Google Shape;18719;p130"/>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130"/>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130"/>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130"/>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130"/>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130"/>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130"/>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130"/>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130"/>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130"/>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130"/>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0" name="Google Shape;18730;p130"/>
          <p:cNvGrpSpPr/>
          <p:nvPr/>
        </p:nvGrpSpPr>
        <p:grpSpPr>
          <a:xfrm>
            <a:off x="1331406" y="1513361"/>
            <a:ext cx="301784" cy="348607"/>
            <a:chOff x="1331406" y="1513361"/>
            <a:chExt cx="301784" cy="348607"/>
          </a:xfrm>
        </p:grpSpPr>
        <p:sp>
          <p:nvSpPr>
            <p:cNvPr id="18731" name="Google Shape;18731;p130"/>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130"/>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130"/>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130"/>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5" name="Google Shape;18735;p130"/>
          <p:cNvGrpSpPr/>
          <p:nvPr/>
        </p:nvGrpSpPr>
        <p:grpSpPr>
          <a:xfrm>
            <a:off x="7144274" y="1500214"/>
            <a:ext cx="282174" cy="355735"/>
            <a:chOff x="7144274" y="1500214"/>
            <a:chExt cx="282174" cy="355735"/>
          </a:xfrm>
        </p:grpSpPr>
        <p:sp>
          <p:nvSpPr>
            <p:cNvPr id="18736" name="Google Shape;18736;p130"/>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130"/>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130"/>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130"/>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130"/>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130"/>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2" name="Google Shape;18742;p130"/>
          <p:cNvGrpSpPr/>
          <p:nvPr/>
        </p:nvGrpSpPr>
        <p:grpSpPr>
          <a:xfrm>
            <a:off x="6685262" y="1500214"/>
            <a:ext cx="289682" cy="354594"/>
            <a:chOff x="6685262" y="1500214"/>
            <a:chExt cx="289682" cy="354594"/>
          </a:xfrm>
        </p:grpSpPr>
        <p:sp>
          <p:nvSpPr>
            <p:cNvPr id="18743" name="Google Shape;18743;p130"/>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130"/>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130"/>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130"/>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7" name="Google Shape;18747;p130"/>
          <p:cNvGrpSpPr/>
          <p:nvPr/>
        </p:nvGrpSpPr>
        <p:grpSpPr>
          <a:xfrm>
            <a:off x="6200938" y="1500594"/>
            <a:ext cx="322154" cy="355355"/>
            <a:chOff x="6200938" y="1500594"/>
            <a:chExt cx="322154" cy="355355"/>
          </a:xfrm>
        </p:grpSpPr>
        <p:sp>
          <p:nvSpPr>
            <p:cNvPr id="18748" name="Google Shape;18748;p130"/>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130"/>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130"/>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130"/>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130"/>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3" name="Google Shape;18753;p130"/>
          <p:cNvGrpSpPr/>
          <p:nvPr/>
        </p:nvGrpSpPr>
        <p:grpSpPr>
          <a:xfrm>
            <a:off x="5289631" y="1500214"/>
            <a:ext cx="332355" cy="354974"/>
            <a:chOff x="5289631" y="1500214"/>
            <a:chExt cx="332355" cy="354974"/>
          </a:xfrm>
        </p:grpSpPr>
        <p:sp>
          <p:nvSpPr>
            <p:cNvPr id="18754" name="Google Shape;18754;p130"/>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130"/>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130"/>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130"/>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130"/>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130"/>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0" name="Google Shape;18760;p130"/>
          <p:cNvGrpSpPr/>
          <p:nvPr/>
        </p:nvGrpSpPr>
        <p:grpSpPr>
          <a:xfrm>
            <a:off x="5748295" y="1499833"/>
            <a:ext cx="323294" cy="356115"/>
            <a:chOff x="5748295" y="1499833"/>
            <a:chExt cx="323294" cy="356115"/>
          </a:xfrm>
        </p:grpSpPr>
        <p:sp>
          <p:nvSpPr>
            <p:cNvPr id="18761" name="Google Shape;18761;p130"/>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130"/>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130"/>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130"/>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130"/>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130"/>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130"/>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8" name="Google Shape;18768;p130"/>
          <p:cNvGrpSpPr/>
          <p:nvPr/>
        </p:nvGrpSpPr>
        <p:grpSpPr>
          <a:xfrm>
            <a:off x="8047661" y="1501037"/>
            <a:ext cx="278404" cy="355260"/>
            <a:chOff x="8047661" y="1501037"/>
            <a:chExt cx="278404" cy="355260"/>
          </a:xfrm>
        </p:grpSpPr>
        <p:sp>
          <p:nvSpPr>
            <p:cNvPr id="18769" name="Google Shape;18769;p130"/>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130"/>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130"/>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130"/>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3" name="Google Shape;18773;p130"/>
          <p:cNvGrpSpPr/>
          <p:nvPr/>
        </p:nvGrpSpPr>
        <p:grpSpPr>
          <a:xfrm>
            <a:off x="4903389" y="1500214"/>
            <a:ext cx="267854" cy="355735"/>
            <a:chOff x="4903389" y="1500214"/>
            <a:chExt cx="267854" cy="355735"/>
          </a:xfrm>
        </p:grpSpPr>
        <p:sp>
          <p:nvSpPr>
            <p:cNvPr id="18774" name="Google Shape;18774;p130"/>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130"/>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130"/>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130"/>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130"/>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9" name="Google Shape;18779;p130"/>
          <p:cNvGrpSpPr/>
          <p:nvPr/>
        </p:nvGrpSpPr>
        <p:grpSpPr>
          <a:xfrm>
            <a:off x="7613518" y="1501354"/>
            <a:ext cx="264433" cy="353074"/>
            <a:chOff x="7613518" y="1501354"/>
            <a:chExt cx="264433" cy="353074"/>
          </a:xfrm>
        </p:grpSpPr>
        <p:sp>
          <p:nvSpPr>
            <p:cNvPr id="18780" name="Google Shape;18780;p130"/>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130"/>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130"/>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130"/>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130"/>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130"/>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789" name="Shape 18789"/>
        <p:cNvGrpSpPr/>
        <p:nvPr/>
      </p:nvGrpSpPr>
      <p:grpSpPr>
        <a:xfrm>
          <a:off x="0" y="0"/>
          <a:ext cx="0" cy="0"/>
          <a:chOff x="0" y="0"/>
          <a:chExt cx="0" cy="0"/>
        </a:xfrm>
      </p:grpSpPr>
      <p:sp>
        <p:nvSpPr>
          <p:cNvPr id="18790" name="Google Shape;18790;p13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8791" name="Google Shape;18791;p13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8792" name="Google Shape;18792;p131"/>
          <p:cNvGrpSpPr/>
          <p:nvPr/>
        </p:nvGrpSpPr>
        <p:grpSpPr>
          <a:xfrm>
            <a:off x="1757085" y="1500675"/>
            <a:ext cx="371069" cy="359396"/>
            <a:chOff x="1757085" y="1500675"/>
            <a:chExt cx="371069" cy="359396"/>
          </a:xfrm>
        </p:grpSpPr>
        <p:sp>
          <p:nvSpPr>
            <p:cNvPr id="18793" name="Google Shape;18793;p131"/>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131"/>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131"/>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131"/>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13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13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131"/>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131"/>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131"/>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131"/>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131"/>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13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13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131"/>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131"/>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13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131"/>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13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13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13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13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13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131"/>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131"/>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131"/>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131"/>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131"/>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131"/>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131"/>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2" name="Google Shape;18822;p131"/>
          <p:cNvGrpSpPr/>
          <p:nvPr/>
        </p:nvGrpSpPr>
        <p:grpSpPr>
          <a:xfrm>
            <a:off x="2774209" y="1954691"/>
            <a:ext cx="116693" cy="374186"/>
            <a:chOff x="2774209" y="1954691"/>
            <a:chExt cx="116693" cy="374186"/>
          </a:xfrm>
        </p:grpSpPr>
        <p:sp>
          <p:nvSpPr>
            <p:cNvPr id="18823" name="Google Shape;18823;p131"/>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131"/>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5" name="Google Shape;18825;p131"/>
          <p:cNvGrpSpPr/>
          <p:nvPr/>
        </p:nvGrpSpPr>
        <p:grpSpPr>
          <a:xfrm>
            <a:off x="4017435" y="1499912"/>
            <a:ext cx="315092" cy="359397"/>
            <a:chOff x="4017435" y="1499912"/>
            <a:chExt cx="315092" cy="359397"/>
          </a:xfrm>
        </p:grpSpPr>
        <p:sp>
          <p:nvSpPr>
            <p:cNvPr id="18826" name="Google Shape;18826;p131"/>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131"/>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8" name="Google Shape;18828;p131"/>
          <p:cNvGrpSpPr/>
          <p:nvPr/>
        </p:nvGrpSpPr>
        <p:grpSpPr>
          <a:xfrm>
            <a:off x="3963652" y="1999759"/>
            <a:ext cx="374154" cy="284050"/>
            <a:chOff x="3963652" y="1999759"/>
            <a:chExt cx="374154" cy="284050"/>
          </a:xfrm>
        </p:grpSpPr>
        <p:sp>
          <p:nvSpPr>
            <p:cNvPr id="18829" name="Google Shape;18829;p131"/>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131"/>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131"/>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2" name="Google Shape;18832;p131"/>
          <p:cNvGrpSpPr/>
          <p:nvPr/>
        </p:nvGrpSpPr>
        <p:grpSpPr>
          <a:xfrm>
            <a:off x="1777536" y="2014866"/>
            <a:ext cx="376444" cy="253772"/>
            <a:chOff x="1777536" y="2014866"/>
            <a:chExt cx="376444" cy="253772"/>
          </a:xfrm>
        </p:grpSpPr>
        <p:sp>
          <p:nvSpPr>
            <p:cNvPr id="18833" name="Google Shape;18833;p131"/>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131"/>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131"/>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131"/>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131"/>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8" name="Google Shape;18838;p131"/>
          <p:cNvGrpSpPr/>
          <p:nvPr/>
        </p:nvGrpSpPr>
        <p:grpSpPr>
          <a:xfrm>
            <a:off x="1309875" y="2057326"/>
            <a:ext cx="374154" cy="169680"/>
            <a:chOff x="1309875" y="2057326"/>
            <a:chExt cx="374154" cy="169680"/>
          </a:xfrm>
        </p:grpSpPr>
        <p:sp>
          <p:nvSpPr>
            <p:cNvPr id="18839" name="Google Shape;18839;p13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13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13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131"/>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131"/>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131"/>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13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13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131"/>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131"/>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131"/>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50" name="Google Shape;18850;p131"/>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51" name="Google Shape;18851;p131"/>
          <p:cNvGrpSpPr/>
          <p:nvPr/>
        </p:nvGrpSpPr>
        <p:grpSpPr>
          <a:xfrm>
            <a:off x="2347450" y="1954564"/>
            <a:ext cx="113639" cy="373168"/>
            <a:chOff x="2347450" y="1954564"/>
            <a:chExt cx="113639" cy="373168"/>
          </a:xfrm>
        </p:grpSpPr>
        <p:sp>
          <p:nvSpPr>
            <p:cNvPr id="18852" name="Google Shape;18852;p131"/>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131"/>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54" name="Google Shape;18854;p131"/>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55" name="Google Shape;18855;p131"/>
          <p:cNvGrpSpPr/>
          <p:nvPr/>
        </p:nvGrpSpPr>
        <p:grpSpPr>
          <a:xfrm>
            <a:off x="3110102" y="1499880"/>
            <a:ext cx="330613" cy="358379"/>
            <a:chOff x="3110102" y="1499880"/>
            <a:chExt cx="330613" cy="358379"/>
          </a:xfrm>
        </p:grpSpPr>
        <p:sp>
          <p:nvSpPr>
            <p:cNvPr id="18856" name="Google Shape;18856;p131"/>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131"/>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131"/>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131"/>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131"/>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131"/>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131"/>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63" name="Google Shape;18863;p131"/>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64" name="Google Shape;18864;p131"/>
          <p:cNvGrpSpPr/>
          <p:nvPr/>
        </p:nvGrpSpPr>
        <p:grpSpPr>
          <a:xfrm>
            <a:off x="3485575" y="1999759"/>
            <a:ext cx="373772" cy="284050"/>
            <a:chOff x="3531200" y="1999759"/>
            <a:chExt cx="373772" cy="284050"/>
          </a:xfrm>
        </p:grpSpPr>
        <p:sp>
          <p:nvSpPr>
            <p:cNvPr id="18865" name="Google Shape;18865;p131"/>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131"/>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131"/>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131"/>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9" name="Google Shape;18869;p131"/>
          <p:cNvGrpSpPr/>
          <p:nvPr/>
        </p:nvGrpSpPr>
        <p:grpSpPr>
          <a:xfrm>
            <a:off x="2667058" y="1500293"/>
            <a:ext cx="330231" cy="359015"/>
            <a:chOff x="2667058" y="1500293"/>
            <a:chExt cx="330231" cy="359015"/>
          </a:xfrm>
        </p:grpSpPr>
        <p:sp>
          <p:nvSpPr>
            <p:cNvPr id="18870" name="Google Shape;18870;p131"/>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131"/>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131"/>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131"/>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131"/>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131"/>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131"/>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13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13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131"/>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131"/>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13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13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131"/>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131"/>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131"/>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131"/>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131"/>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8" name="Google Shape;18888;p131"/>
          <p:cNvGrpSpPr/>
          <p:nvPr/>
        </p:nvGrpSpPr>
        <p:grpSpPr>
          <a:xfrm>
            <a:off x="3567553" y="1499912"/>
            <a:ext cx="320022" cy="359778"/>
            <a:chOff x="3567553" y="1499912"/>
            <a:chExt cx="320022" cy="359778"/>
          </a:xfrm>
        </p:grpSpPr>
        <p:sp>
          <p:nvSpPr>
            <p:cNvPr id="18889" name="Google Shape;18889;p131"/>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131"/>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131"/>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131"/>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131"/>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131"/>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5" name="Google Shape;18895;p131"/>
          <p:cNvGrpSpPr/>
          <p:nvPr/>
        </p:nvGrpSpPr>
        <p:grpSpPr>
          <a:xfrm>
            <a:off x="1309875" y="1499912"/>
            <a:ext cx="359015" cy="358633"/>
            <a:chOff x="1309875" y="1499912"/>
            <a:chExt cx="359015" cy="358633"/>
          </a:xfrm>
        </p:grpSpPr>
        <p:sp>
          <p:nvSpPr>
            <p:cNvPr id="18896" name="Google Shape;18896;p131"/>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131"/>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131"/>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131"/>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131"/>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131"/>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131"/>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131"/>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131"/>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5" name="Google Shape;18905;p131"/>
          <p:cNvGrpSpPr/>
          <p:nvPr/>
        </p:nvGrpSpPr>
        <p:grpSpPr>
          <a:xfrm>
            <a:off x="2219466" y="1500293"/>
            <a:ext cx="330613" cy="359015"/>
            <a:chOff x="2219466" y="1500293"/>
            <a:chExt cx="330613" cy="359015"/>
          </a:xfrm>
        </p:grpSpPr>
        <p:sp>
          <p:nvSpPr>
            <p:cNvPr id="18906" name="Google Shape;18906;p131"/>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131"/>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8" name="Google Shape;18908;p131"/>
          <p:cNvGrpSpPr/>
          <p:nvPr/>
        </p:nvGrpSpPr>
        <p:grpSpPr>
          <a:xfrm>
            <a:off x="5343544" y="1509358"/>
            <a:ext cx="244676" cy="351095"/>
            <a:chOff x="5343544" y="1509358"/>
            <a:chExt cx="244676" cy="351095"/>
          </a:xfrm>
        </p:grpSpPr>
        <p:sp>
          <p:nvSpPr>
            <p:cNvPr id="18909" name="Google Shape;18909;p131"/>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131"/>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131"/>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2" name="Google Shape;18912;p131"/>
          <p:cNvGrpSpPr/>
          <p:nvPr/>
        </p:nvGrpSpPr>
        <p:grpSpPr>
          <a:xfrm>
            <a:off x="4882340" y="1509358"/>
            <a:ext cx="246171" cy="351095"/>
            <a:chOff x="4882340" y="1509358"/>
            <a:chExt cx="246171" cy="351095"/>
          </a:xfrm>
        </p:grpSpPr>
        <p:sp>
          <p:nvSpPr>
            <p:cNvPr id="18913" name="Google Shape;18913;p131"/>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131"/>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131"/>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131"/>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131"/>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8" name="Google Shape;18918;p131"/>
          <p:cNvGrpSpPr/>
          <p:nvPr/>
        </p:nvGrpSpPr>
        <p:grpSpPr>
          <a:xfrm>
            <a:off x="6273204" y="1509008"/>
            <a:ext cx="236343" cy="351445"/>
            <a:chOff x="6273204" y="1509008"/>
            <a:chExt cx="236343" cy="351445"/>
          </a:xfrm>
        </p:grpSpPr>
        <p:sp>
          <p:nvSpPr>
            <p:cNvPr id="18919" name="Google Shape;18919;p131"/>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131"/>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21" name="Google Shape;18921;p131"/>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22" name="Google Shape;18922;p131"/>
          <p:cNvGrpSpPr/>
          <p:nvPr/>
        </p:nvGrpSpPr>
        <p:grpSpPr>
          <a:xfrm>
            <a:off x="7219530" y="1508244"/>
            <a:ext cx="191625" cy="352209"/>
            <a:chOff x="7219530" y="1508244"/>
            <a:chExt cx="191625" cy="352209"/>
          </a:xfrm>
        </p:grpSpPr>
        <p:sp>
          <p:nvSpPr>
            <p:cNvPr id="18923" name="Google Shape;18923;p131"/>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131"/>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5" name="Google Shape;18925;p131"/>
          <p:cNvGrpSpPr/>
          <p:nvPr/>
        </p:nvGrpSpPr>
        <p:grpSpPr>
          <a:xfrm>
            <a:off x="7699309" y="1508626"/>
            <a:ext cx="154922" cy="351827"/>
            <a:chOff x="7699309" y="1508626"/>
            <a:chExt cx="154922" cy="351827"/>
          </a:xfrm>
        </p:grpSpPr>
        <p:sp>
          <p:nvSpPr>
            <p:cNvPr id="18926" name="Google Shape;18926;p131"/>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131"/>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131"/>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131"/>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131"/>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131"/>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131"/>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3" name="Google Shape;18933;p131"/>
          <p:cNvGrpSpPr/>
          <p:nvPr/>
        </p:nvGrpSpPr>
        <p:grpSpPr>
          <a:xfrm>
            <a:off x="8161690" y="1509008"/>
            <a:ext cx="153396" cy="351064"/>
            <a:chOff x="8161690" y="1509008"/>
            <a:chExt cx="153396" cy="351064"/>
          </a:xfrm>
        </p:grpSpPr>
        <p:sp>
          <p:nvSpPr>
            <p:cNvPr id="18934" name="Google Shape;18934;p131"/>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131"/>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131"/>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131"/>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8" name="Google Shape;18938;p131"/>
          <p:cNvGrpSpPr/>
          <p:nvPr/>
        </p:nvGrpSpPr>
        <p:grpSpPr>
          <a:xfrm>
            <a:off x="6746940" y="1508881"/>
            <a:ext cx="213221" cy="352304"/>
            <a:chOff x="6746940" y="1508881"/>
            <a:chExt cx="213221" cy="352304"/>
          </a:xfrm>
        </p:grpSpPr>
        <p:sp>
          <p:nvSpPr>
            <p:cNvPr id="18939" name="Google Shape;18939;p131"/>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131"/>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131"/>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131"/>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3" name="Google Shape;18943;p131"/>
          <p:cNvGrpSpPr/>
          <p:nvPr/>
        </p:nvGrpSpPr>
        <p:grpSpPr>
          <a:xfrm>
            <a:off x="5770336" y="2007615"/>
            <a:ext cx="350682" cy="292097"/>
            <a:chOff x="5770336" y="2007615"/>
            <a:chExt cx="350682" cy="292097"/>
          </a:xfrm>
        </p:grpSpPr>
        <p:sp>
          <p:nvSpPr>
            <p:cNvPr id="18944" name="Google Shape;18944;p131"/>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131"/>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131"/>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131"/>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8" name="Google Shape;18948;p131"/>
          <p:cNvGrpSpPr/>
          <p:nvPr/>
        </p:nvGrpSpPr>
        <p:grpSpPr>
          <a:xfrm>
            <a:off x="5326878" y="1980358"/>
            <a:ext cx="350332" cy="346229"/>
            <a:chOff x="5326878" y="1980358"/>
            <a:chExt cx="350332" cy="346229"/>
          </a:xfrm>
        </p:grpSpPr>
        <p:sp>
          <p:nvSpPr>
            <p:cNvPr id="18949" name="Google Shape;18949;p131"/>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131"/>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131"/>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131"/>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53" name="Google Shape;18953;p131"/>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54" name="Google Shape;18954;p131"/>
          <p:cNvGrpSpPr/>
          <p:nvPr/>
        </p:nvGrpSpPr>
        <p:grpSpPr>
          <a:xfrm>
            <a:off x="4883835" y="1992571"/>
            <a:ext cx="350300" cy="323043"/>
            <a:chOff x="4883835" y="1992571"/>
            <a:chExt cx="350300" cy="323043"/>
          </a:xfrm>
        </p:grpSpPr>
        <p:sp>
          <p:nvSpPr>
            <p:cNvPr id="18955" name="Google Shape;18955;p131"/>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131"/>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131"/>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131"/>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131"/>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131"/>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1" name="Google Shape;18961;p131"/>
          <p:cNvGrpSpPr/>
          <p:nvPr/>
        </p:nvGrpSpPr>
        <p:grpSpPr>
          <a:xfrm>
            <a:off x="7548967" y="1978927"/>
            <a:ext cx="333285" cy="349950"/>
            <a:chOff x="7548967" y="1978927"/>
            <a:chExt cx="333285" cy="349950"/>
          </a:xfrm>
        </p:grpSpPr>
        <p:sp>
          <p:nvSpPr>
            <p:cNvPr id="18962" name="Google Shape;18962;p131"/>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131"/>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131"/>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131"/>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131"/>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131"/>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131"/>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9" name="Google Shape;18969;p131"/>
          <p:cNvGrpSpPr/>
          <p:nvPr/>
        </p:nvGrpSpPr>
        <p:grpSpPr>
          <a:xfrm>
            <a:off x="6214142" y="1978927"/>
            <a:ext cx="346515" cy="350300"/>
            <a:chOff x="6214142" y="1978927"/>
            <a:chExt cx="346515" cy="350300"/>
          </a:xfrm>
        </p:grpSpPr>
        <p:sp>
          <p:nvSpPr>
            <p:cNvPr id="18970" name="Google Shape;18970;p131"/>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131"/>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2" name="Google Shape;18972;p131"/>
          <p:cNvGrpSpPr/>
          <p:nvPr/>
        </p:nvGrpSpPr>
        <p:grpSpPr>
          <a:xfrm>
            <a:off x="7105923" y="1978545"/>
            <a:ext cx="333285" cy="350682"/>
            <a:chOff x="7105923" y="1978545"/>
            <a:chExt cx="333285" cy="350682"/>
          </a:xfrm>
        </p:grpSpPr>
        <p:sp>
          <p:nvSpPr>
            <p:cNvPr id="18973" name="Google Shape;18973;p131"/>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131"/>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131"/>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131"/>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131"/>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131"/>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131"/>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80" name="Google Shape;18980;p131"/>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131"/>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82" name="Google Shape;18982;p131"/>
          <p:cNvGrpSpPr/>
          <p:nvPr/>
        </p:nvGrpSpPr>
        <p:grpSpPr>
          <a:xfrm>
            <a:off x="3616406" y="2422352"/>
            <a:ext cx="203393" cy="351827"/>
            <a:chOff x="3616406" y="2422352"/>
            <a:chExt cx="203393" cy="351827"/>
          </a:xfrm>
        </p:grpSpPr>
        <p:sp>
          <p:nvSpPr>
            <p:cNvPr id="18983" name="Google Shape;18983;p131"/>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131"/>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5" name="Google Shape;18985;p131"/>
          <p:cNvGrpSpPr/>
          <p:nvPr/>
        </p:nvGrpSpPr>
        <p:grpSpPr>
          <a:xfrm>
            <a:off x="878187" y="2421970"/>
            <a:ext cx="272696" cy="351827"/>
            <a:chOff x="913012" y="2421970"/>
            <a:chExt cx="272696" cy="351827"/>
          </a:xfrm>
        </p:grpSpPr>
        <p:sp>
          <p:nvSpPr>
            <p:cNvPr id="18986" name="Google Shape;18986;p131"/>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131"/>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131"/>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131"/>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0" name="Google Shape;18990;p131"/>
          <p:cNvGrpSpPr/>
          <p:nvPr/>
        </p:nvGrpSpPr>
        <p:grpSpPr>
          <a:xfrm>
            <a:off x="2274743" y="2422352"/>
            <a:ext cx="255649" cy="351445"/>
            <a:chOff x="2274743" y="2422352"/>
            <a:chExt cx="255649" cy="351445"/>
          </a:xfrm>
        </p:grpSpPr>
        <p:sp>
          <p:nvSpPr>
            <p:cNvPr id="18991" name="Google Shape;18991;p131"/>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131"/>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131"/>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4" name="Google Shape;18994;p131"/>
          <p:cNvGrpSpPr/>
          <p:nvPr/>
        </p:nvGrpSpPr>
        <p:grpSpPr>
          <a:xfrm>
            <a:off x="2708723" y="2421239"/>
            <a:ext cx="246552" cy="352558"/>
            <a:chOff x="2708723" y="2421239"/>
            <a:chExt cx="246552" cy="352558"/>
          </a:xfrm>
        </p:grpSpPr>
        <p:sp>
          <p:nvSpPr>
            <p:cNvPr id="18995" name="Google Shape;18995;p131"/>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131"/>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7" name="Google Shape;18997;p131"/>
          <p:cNvGrpSpPr/>
          <p:nvPr/>
        </p:nvGrpSpPr>
        <p:grpSpPr>
          <a:xfrm>
            <a:off x="1835485" y="2422352"/>
            <a:ext cx="259433" cy="350714"/>
            <a:chOff x="1835485" y="2422352"/>
            <a:chExt cx="259433" cy="350714"/>
          </a:xfrm>
        </p:grpSpPr>
        <p:sp>
          <p:nvSpPr>
            <p:cNvPr id="18998" name="Google Shape;18998;p131"/>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131"/>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131"/>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131"/>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131"/>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131"/>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131"/>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5" name="Google Shape;19005;p131"/>
          <p:cNvGrpSpPr/>
          <p:nvPr/>
        </p:nvGrpSpPr>
        <p:grpSpPr>
          <a:xfrm>
            <a:off x="3150240" y="2422352"/>
            <a:ext cx="212489" cy="351445"/>
            <a:chOff x="3150240" y="2422352"/>
            <a:chExt cx="212489" cy="351445"/>
          </a:xfrm>
        </p:grpSpPr>
        <p:sp>
          <p:nvSpPr>
            <p:cNvPr id="19006" name="Google Shape;19006;p131"/>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131"/>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8" name="Google Shape;19008;p131"/>
          <p:cNvGrpSpPr/>
          <p:nvPr/>
        </p:nvGrpSpPr>
        <p:grpSpPr>
          <a:xfrm>
            <a:off x="1367060" y="2422129"/>
            <a:ext cx="269261" cy="352050"/>
            <a:chOff x="1367060" y="2422129"/>
            <a:chExt cx="269261" cy="352050"/>
          </a:xfrm>
        </p:grpSpPr>
        <p:sp>
          <p:nvSpPr>
            <p:cNvPr id="19009" name="Google Shape;19009;p131"/>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131"/>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131"/>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131"/>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131"/>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131"/>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131"/>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131"/>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131"/>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131"/>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131"/>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131"/>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131"/>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131"/>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23" name="Google Shape;19023;p131"/>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24" name="Google Shape;19024;p131"/>
          <p:cNvGrpSpPr/>
          <p:nvPr/>
        </p:nvGrpSpPr>
        <p:grpSpPr>
          <a:xfrm>
            <a:off x="4882690" y="2425405"/>
            <a:ext cx="274573" cy="350682"/>
            <a:chOff x="4882690" y="2425405"/>
            <a:chExt cx="274573" cy="350682"/>
          </a:xfrm>
        </p:grpSpPr>
        <p:sp>
          <p:nvSpPr>
            <p:cNvPr id="19025" name="Google Shape;19025;p131"/>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131"/>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7" name="Google Shape;19027;p131"/>
          <p:cNvGrpSpPr/>
          <p:nvPr/>
        </p:nvGrpSpPr>
        <p:grpSpPr>
          <a:xfrm>
            <a:off x="6627639" y="2443884"/>
            <a:ext cx="355993" cy="313247"/>
            <a:chOff x="6627639" y="2443884"/>
            <a:chExt cx="355993" cy="313247"/>
          </a:xfrm>
        </p:grpSpPr>
        <p:sp>
          <p:nvSpPr>
            <p:cNvPr id="19028" name="Google Shape;19028;p131"/>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131"/>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131"/>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1" name="Google Shape;19031;p131"/>
          <p:cNvGrpSpPr/>
          <p:nvPr/>
        </p:nvGrpSpPr>
        <p:grpSpPr>
          <a:xfrm>
            <a:off x="6183451" y="2462140"/>
            <a:ext cx="351445" cy="277976"/>
            <a:chOff x="6183451" y="2462140"/>
            <a:chExt cx="351445" cy="277976"/>
          </a:xfrm>
        </p:grpSpPr>
        <p:sp>
          <p:nvSpPr>
            <p:cNvPr id="19032" name="Google Shape;19032;p131"/>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131"/>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131"/>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131"/>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131"/>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131"/>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131"/>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9" name="Google Shape;19039;p131"/>
          <p:cNvGrpSpPr/>
          <p:nvPr/>
        </p:nvGrpSpPr>
        <p:grpSpPr>
          <a:xfrm>
            <a:off x="5735477" y="2429858"/>
            <a:ext cx="353354" cy="341299"/>
            <a:chOff x="5735477" y="2429858"/>
            <a:chExt cx="353354" cy="341299"/>
          </a:xfrm>
        </p:grpSpPr>
        <p:sp>
          <p:nvSpPr>
            <p:cNvPr id="19040" name="Google Shape;19040;p131"/>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131"/>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131"/>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131"/>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131"/>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131"/>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6" name="Google Shape;19046;p131"/>
          <p:cNvGrpSpPr/>
          <p:nvPr/>
        </p:nvGrpSpPr>
        <p:grpSpPr>
          <a:xfrm>
            <a:off x="5243735" y="2446973"/>
            <a:ext cx="405255" cy="275499"/>
            <a:chOff x="5283337" y="2478774"/>
            <a:chExt cx="358633" cy="243913"/>
          </a:xfrm>
        </p:grpSpPr>
        <p:sp>
          <p:nvSpPr>
            <p:cNvPr id="19047" name="Google Shape;19047;p131"/>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131"/>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131"/>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131"/>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131"/>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131"/>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131"/>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131"/>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131"/>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131"/>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131"/>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131"/>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131"/>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131"/>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131"/>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131"/>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131"/>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4" name="Google Shape;19064;p131"/>
          <p:cNvGrpSpPr/>
          <p:nvPr/>
        </p:nvGrpSpPr>
        <p:grpSpPr>
          <a:xfrm>
            <a:off x="7964753" y="2470823"/>
            <a:ext cx="362068" cy="258670"/>
            <a:chOff x="7964753" y="2470823"/>
            <a:chExt cx="362068" cy="258670"/>
          </a:xfrm>
        </p:grpSpPr>
        <p:sp>
          <p:nvSpPr>
            <p:cNvPr id="19065" name="Google Shape;19065;p131"/>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131"/>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131"/>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131"/>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131"/>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131"/>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131"/>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131"/>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131"/>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4" name="Google Shape;19074;p131"/>
          <p:cNvGrpSpPr/>
          <p:nvPr/>
        </p:nvGrpSpPr>
        <p:grpSpPr>
          <a:xfrm>
            <a:off x="7524349" y="2456447"/>
            <a:ext cx="350332" cy="288948"/>
            <a:chOff x="7524349" y="2456447"/>
            <a:chExt cx="350332" cy="288948"/>
          </a:xfrm>
        </p:grpSpPr>
        <p:sp>
          <p:nvSpPr>
            <p:cNvPr id="19075" name="Google Shape;19075;p131"/>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131"/>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131"/>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131"/>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131"/>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0" name="Google Shape;19080;p131"/>
          <p:cNvGrpSpPr/>
          <p:nvPr/>
        </p:nvGrpSpPr>
        <p:grpSpPr>
          <a:xfrm>
            <a:off x="3972749" y="2894211"/>
            <a:ext cx="355230" cy="356725"/>
            <a:chOff x="3972749" y="2894211"/>
            <a:chExt cx="355230" cy="356725"/>
          </a:xfrm>
        </p:grpSpPr>
        <p:sp>
          <p:nvSpPr>
            <p:cNvPr id="19081" name="Google Shape;19081;p131"/>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131"/>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131"/>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131"/>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131"/>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6" name="Google Shape;19086;p131"/>
          <p:cNvGrpSpPr/>
          <p:nvPr/>
        </p:nvGrpSpPr>
        <p:grpSpPr>
          <a:xfrm>
            <a:off x="3527797" y="2918796"/>
            <a:ext cx="355993" cy="307904"/>
            <a:chOff x="3527797" y="2918796"/>
            <a:chExt cx="355993" cy="307904"/>
          </a:xfrm>
        </p:grpSpPr>
        <p:sp>
          <p:nvSpPr>
            <p:cNvPr id="19087" name="Google Shape;19087;p131"/>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131"/>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131"/>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131"/>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131"/>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131"/>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131"/>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131"/>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131"/>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131"/>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7" name="Google Shape;19097;p131"/>
          <p:cNvGrpSpPr/>
          <p:nvPr/>
        </p:nvGrpSpPr>
        <p:grpSpPr>
          <a:xfrm>
            <a:off x="3082845" y="2920959"/>
            <a:ext cx="356375" cy="302338"/>
            <a:chOff x="3082845" y="2920959"/>
            <a:chExt cx="356375" cy="302338"/>
          </a:xfrm>
        </p:grpSpPr>
        <p:sp>
          <p:nvSpPr>
            <p:cNvPr id="19098" name="Google Shape;19098;p131"/>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131"/>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0" name="Google Shape;19100;p131"/>
          <p:cNvGrpSpPr/>
          <p:nvPr/>
        </p:nvGrpSpPr>
        <p:grpSpPr>
          <a:xfrm>
            <a:off x="2639038" y="2894942"/>
            <a:ext cx="355612" cy="355612"/>
            <a:chOff x="2639038" y="2894942"/>
            <a:chExt cx="355612" cy="355612"/>
          </a:xfrm>
        </p:grpSpPr>
        <p:sp>
          <p:nvSpPr>
            <p:cNvPr id="19101" name="Google Shape;19101;p131"/>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131"/>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3" name="Google Shape;19103;p131"/>
          <p:cNvGrpSpPr/>
          <p:nvPr/>
        </p:nvGrpSpPr>
        <p:grpSpPr>
          <a:xfrm>
            <a:off x="2194468" y="2938865"/>
            <a:ext cx="355993" cy="267766"/>
            <a:chOff x="2194468" y="2938865"/>
            <a:chExt cx="355993" cy="267766"/>
          </a:xfrm>
        </p:grpSpPr>
        <p:sp>
          <p:nvSpPr>
            <p:cNvPr id="19104" name="Google Shape;19104;p131"/>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131"/>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131"/>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131"/>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131"/>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131"/>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131"/>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131"/>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131"/>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131"/>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131"/>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131"/>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131"/>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131"/>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131"/>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131"/>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131"/>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131"/>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131"/>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131"/>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4" name="Google Shape;19124;p131"/>
          <p:cNvGrpSpPr/>
          <p:nvPr/>
        </p:nvGrpSpPr>
        <p:grpSpPr>
          <a:xfrm>
            <a:off x="1749897" y="2894561"/>
            <a:ext cx="355993" cy="355612"/>
            <a:chOff x="1749897" y="2894561"/>
            <a:chExt cx="355993" cy="355612"/>
          </a:xfrm>
        </p:grpSpPr>
        <p:sp>
          <p:nvSpPr>
            <p:cNvPr id="19125" name="Google Shape;19125;p131"/>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131"/>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131"/>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131"/>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131"/>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131"/>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131"/>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131"/>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131"/>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131"/>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131"/>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6" name="Google Shape;19136;p131"/>
          <p:cNvGrpSpPr/>
          <p:nvPr/>
        </p:nvGrpSpPr>
        <p:grpSpPr>
          <a:xfrm>
            <a:off x="1305327" y="2894211"/>
            <a:ext cx="357520" cy="357488"/>
            <a:chOff x="1305327" y="2894211"/>
            <a:chExt cx="357520" cy="357488"/>
          </a:xfrm>
        </p:grpSpPr>
        <p:sp>
          <p:nvSpPr>
            <p:cNvPr id="19137" name="Google Shape;19137;p131"/>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131"/>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131"/>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131"/>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131"/>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2" name="Google Shape;19142;p131"/>
          <p:cNvGrpSpPr/>
          <p:nvPr/>
        </p:nvGrpSpPr>
        <p:grpSpPr>
          <a:xfrm>
            <a:off x="853950" y="2894720"/>
            <a:ext cx="364104" cy="353290"/>
            <a:chOff x="853950" y="2894720"/>
            <a:chExt cx="364104" cy="353290"/>
          </a:xfrm>
        </p:grpSpPr>
        <p:sp>
          <p:nvSpPr>
            <p:cNvPr id="19143" name="Google Shape;19143;p131"/>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131"/>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131"/>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131"/>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131"/>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131"/>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131"/>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0" name="Google Shape;19150;p131"/>
          <p:cNvGrpSpPr/>
          <p:nvPr/>
        </p:nvGrpSpPr>
        <p:grpSpPr>
          <a:xfrm>
            <a:off x="7066548" y="2912594"/>
            <a:ext cx="352209" cy="334938"/>
            <a:chOff x="7066548" y="2912594"/>
            <a:chExt cx="352209" cy="334938"/>
          </a:xfrm>
        </p:grpSpPr>
        <p:sp>
          <p:nvSpPr>
            <p:cNvPr id="19151" name="Google Shape;19151;p131"/>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131"/>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131"/>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131"/>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131"/>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131"/>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57" name="Google Shape;19157;p131"/>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131"/>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59" name="Google Shape;19159;p131"/>
          <p:cNvGrpSpPr/>
          <p:nvPr/>
        </p:nvGrpSpPr>
        <p:grpSpPr>
          <a:xfrm>
            <a:off x="7541397" y="2904802"/>
            <a:ext cx="318495" cy="352209"/>
            <a:chOff x="7541397" y="2904802"/>
            <a:chExt cx="318495" cy="352209"/>
          </a:xfrm>
        </p:grpSpPr>
        <p:sp>
          <p:nvSpPr>
            <p:cNvPr id="19160" name="Google Shape;19160;p131"/>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131"/>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2" name="Google Shape;19162;p131"/>
          <p:cNvGrpSpPr/>
          <p:nvPr/>
        </p:nvGrpSpPr>
        <p:grpSpPr>
          <a:xfrm>
            <a:off x="8003015" y="2904039"/>
            <a:ext cx="306759" cy="351445"/>
            <a:chOff x="8003015" y="2904039"/>
            <a:chExt cx="306759" cy="351445"/>
          </a:xfrm>
        </p:grpSpPr>
        <p:sp>
          <p:nvSpPr>
            <p:cNvPr id="19163" name="Google Shape;19163;p131"/>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131"/>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131"/>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131"/>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131"/>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131"/>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9" name="Google Shape;19169;p131"/>
          <p:cNvGrpSpPr/>
          <p:nvPr/>
        </p:nvGrpSpPr>
        <p:grpSpPr>
          <a:xfrm>
            <a:off x="5687770" y="2885496"/>
            <a:ext cx="369638" cy="369606"/>
            <a:chOff x="5687770" y="2885496"/>
            <a:chExt cx="369638" cy="369606"/>
          </a:xfrm>
        </p:grpSpPr>
        <p:sp>
          <p:nvSpPr>
            <p:cNvPr id="19170" name="Google Shape;19170;p131"/>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131"/>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131"/>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131"/>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131"/>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131"/>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131"/>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131"/>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131"/>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131"/>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0" name="Google Shape;19180;p131"/>
          <p:cNvGrpSpPr/>
          <p:nvPr/>
        </p:nvGrpSpPr>
        <p:grpSpPr>
          <a:xfrm>
            <a:off x="4881958" y="2904802"/>
            <a:ext cx="156417" cy="349537"/>
            <a:chOff x="4881958" y="2904802"/>
            <a:chExt cx="156417" cy="349537"/>
          </a:xfrm>
        </p:grpSpPr>
        <p:sp>
          <p:nvSpPr>
            <p:cNvPr id="19181" name="Google Shape;19181;p131"/>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131"/>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131"/>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131"/>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131"/>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131"/>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131"/>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8" name="Google Shape;19188;p131"/>
          <p:cNvGrpSpPr/>
          <p:nvPr/>
        </p:nvGrpSpPr>
        <p:grpSpPr>
          <a:xfrm>
            <a:off x="5230318" y="2886514"/>
            <a:ext cx="371133" cy="367443"/>
            <a:chOff x="5230318" y="2886514"/>
            <a:chExt cx="371133" cy="367443"/>
          </a:xfrm>
        </p:grpSpPr>
        <p:sp>
          <p:nvSpPr>
            <p:cNvPr id="19189" name="Google Shape;19189;p131"/>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131"/>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131"/>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131"/>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131"/>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131"/>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131"/>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131"/>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131"/>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8" name="Google Shape;19198;p131"/>
          <p:cNvGrpSpPr/>
          <p:nvPr/>
        </p:nvGrpSpPr>
        <p:grpSpPr>
          <a:xfrm>
            <a:off x="5748358" y="3434578"/>
            <a:ext cx="352590" cy="182561"/>
            <a:chOff x="5748358" y="3434578"/>
            <a:chExt cx="352590" cy="182561"/>
          </a:xfrm>
        </p:grpSpPr>
        <p:sp>
          <p:nvSpPr>
            <p:cNvPr id="19199" name="Google Shape;19199;p131"/>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131"/>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131"/>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131"/>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131"/>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131"/>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5" name="Google Shape;19205;p131"/>
          <p:cNvGrpSpPr/>
          <p:nvPr/>
        </p:nvGrpSpPr>
        <p:grpSpPr>
          <a:xfrm>
            <a:off x="862283" y="4274771"/>
            <a:ext cx="341204" cy="359301"/>
            <a:chOff x="862283" y="4274771"/>
            <a:chExt cx="341204" cy="359301"/>
          </a:xfrm>
        </p:grpSpPr>
        <p:sp>
          <p:nvSpPr>
            <p:cNvPr id="19206" name="Google Shape;19206;p131"/>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131"/>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131"/>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9" name="Google Shape;19209;p131"/>
          <p:cNvGrpSpPr/>
          <p:nvPr/>
        </p:nvGrpSpPr>
        <p:grpSpPr>
          <a:xfrm>
            <a:off x="1396957" y="4287365"/>
            <a:ext cx="301861" cy="332871"/>
            <a:chOff x="1396957" y="4287365"/>
            <a:chExt cx="301861" cy="332871"/>
          </a:xfrm>
        </p:grpSpPr>
        <p:sp>
          <p:nvSpPr>
            <p:cNvPr id="19210" name="Google Shape;19210;p131"/>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131"/>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131"/>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131"/>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131"/>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131"/>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131"/>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131"/>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131"/>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131"/>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131"/>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131"/>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131"/>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131"/>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131"/>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5" name="Google Shape;19225;p131"/>
          <p:cNvGrpSpPr/>
          <p:nvPr/>
        </p:nvGrpSpPr>
        <p:grpSpPr>
          <a:xfrm>
            <a:off x="1865381" y="4277506"/>
            <a:ext cx="396131" cy="355612"/>
            <a:chOff x="1865381" y="4277506"/>
            <a:chExt cx="396131" cy="355612"/>
          </a:xfrm>
        </p:grpSpPr>
        <p:sp>
          <p:nvSpPr>
            <p:cNvPr id="19226" name="Google Shape;19226;p131"/>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131"/>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131"/>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131"/>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131"/>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131"/>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2" name="Google Shape;19232;p131"/>
          <p:cNvGrpSpPr/>
          <p:nvPr/>
        </p:nvGrpSpPr>
        <p:grpSpPr>
          <a:xfrm>
            <a:off x="2411823" y="4303999"/>
            <a:ext cx="334398" cy="299953"/>
            <a:chOff x="2411823" y="4303999"/>
            <a:chExt cx="334398" cy="299953"/>
          </a:xfrm>
        </p:grpSpPr>
        <p:sp>
          <p:nvSpPr>
            <p:cNvPr id="19233" name="Google Shape;19233;p131"/>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131"/>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131"/>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131"/>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131"/>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131"/>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131"/>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0" name="Google Shape;19240;p131"/>
          <p:cNvGrpSpPr/>
          <p:nvPr/>
        </p:nvGrpSpPr>
        <p:grpSpPr>
          <a:xfrm>
            <a:off x="2903337" y="4279032"/>
            <a:ext cx="382519" cy="350682"/>
            <a:chOff x="2903337" y="4279032"/>
            <a:chExt cx="382519" cy="350682"/>
          </a:xfrm>
        </p:grpSpPr>
        <p:sp>
          <p:nvSpPr>
            <p:cNvPr id="19241" name="Google Shape;19241;p131"/>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131"/>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131"/>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131"/>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131"/>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131"/>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131"/>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131"/>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131"/>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131"/>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131"/>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131"/>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131"/>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131"/>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131"/>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6" name="Google Shape;19256;p131"/>
          <p:cNvGrpSpPr/>
          <p:nvPr/>
        </p:nvGrpSpPr>
        <p:grpSpPr>
          <a:xfrm>
            <a:off x="3933342" y="4315767"/>
            <a:ext cx="383632" cy="276449"/>
            <a:chOff x="3933342" y="4315767"/>
            <a:chExt cx="383632" cy="276449"/>
          </a:xfrm>
        </p:grpSpPr>
        <p:sp>
          <p:nvSpPr>
            <p:cNvPr id="19257" name="Google Shape;19257;p131"/>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131"/>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131"/>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131"/>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131"/>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131"/>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3" name="Google Shape;19263;p131"/>
          <p:cNvGrpSpPr/>
          <p:nvPr/>
        </p:nvGrpSpPr>
        <p:grpSpPr>
          <a:xfrm>
            <a:off x="3441065" y="4302505"/>
            <a:ext cx="337069" cy="302593"/>
            <a:chOff x="3441065" y="4302505"/>
            <a:chExt cx="337069" cy="302593"/>
          </a:xfrm>
        </p:grpSpPr>
        <p:sp>
          <p:nvSpPr>
            <p:cNvPr id="19264" name="Google Shape;19264;p131"/>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131"/>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131"/>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131"/>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131"/>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131"/>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131"/>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131"/>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131"/>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131"/>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131"/>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131"/>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131"/>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7" name="Google Shape;19277;p131"/>
          <p:cNvGrpSpPr/>
          <p:nvPr/>
        </p:nvGrpSpPr>
        <p:grpSpPr>
          <a:xfrm>
            <a:off x="3532345" y="3362635"/>
            <a:ext cx="339328" cy="336274"/>
            <a:chOff x="3532345" y="3362635"/>
            <a:chExt cx="339328" cy="336274"/>
          </a:xfrm>
        </p:grpSpPr>
        <p:sp>
          <p:nvSpPr>
            <p:cNvPr id="19278" name="Google Shape;19278;p131"/>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131"/>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131"/>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131"/>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131"/>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83" name="Google Shape;19283;p131"/>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84" name="Google Shape;19284;p131"/>
          <p:cNvGrpSpPr/>
          <p:nvPr/>
        </p:nvGrpSpPr>
        <p:grpSpPr>
          <a:xfrm>
            <a:off x="1883955" y="3808700"/>
            <a:ext cx="162873" cy="351445"/>
            <a:chOff x="1883955" y="3808700"/>
            <a:chExt cx="162873" cy="351445"/>
          </a:xfrm>
        </p:grpSpPr>
        <p:sp>
          <p:nvSpPr>
            <p:cNvPr id="19285" name="Google Shape;19285;p131"/>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131"/>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7" name="Google Shape;19287;p131"/>
          <p:cNvGrpSpPr/>
          <p:nvPr/>
        </p:nvGrpSpPr>
        <p:grpSpPr>
          <a:xfrm>
            <a:off x="939156" y="3809209"/>
            <a:ext cx="192007" cy="351318"/>
            <a:chOff x="939156" y="3809209"/>
            <a:chExt cx="192007" cy="351318"/>
          </a:xfrm>
        </p:grpSpPr>
        <p:sp>
          <p:nvSpPr>
            <p:cNvPr id="19288" name="Google Shape;19288;p131"/>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131"/>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0" name="Google Shape;19290;p131"/>
          <p:cNvGrpSpPr/>
          <p:nvPr/>
        </p:nvGrpSpPr>
        <p:grpSpPr>
          <a:xfrm>
            <a:off x="2306167" y="3809845"/>
            <a:ext cx="193915" cy="349155"/>
            <a:chOff x="2306167" y="3809845"/>
            <a:chExt cx="193915" cy="349155"/>
          </a:xfrm>
        </p:grpSpPr>
        <p:sp>
          <p:nvSpPr>
            <p:cNvPr id="19291" name="Google Shape;19291;p131"/>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131"/>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131"/>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131"/>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131"/>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131"/>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131"/>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8" name="Google Shape;19298;p131"/>
          <p:cNvGrpSpPr/>
          <p:nvPr/>
        </p:nvGrpSpPr>
        <p:grpSpPr>
          <a:xfrm>
            <a:off x="1323901" y="3807173"/>
            <a:ext cx="356343" cy="356757"/>
            <a:chOff x="1323901" y="3807173"/>
            <a:chExt cx="356343" cy="356757"/>
          </a:xfrm>
        </p:grpSpPr>
        <p:sp>
          <p:nvSpPr>
            <p:cNvPr id="19299" name="Google Shape;19299;p131"/>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131"/>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131"/>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131"/>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131"/>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131"/>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131"/>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131"/>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131"/>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131"/>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131"/>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131"/>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131"/>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131"/>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131"/>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131"/>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131"/>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131"/>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131"/>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131"/>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131"/>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131"/>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131"/>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131"/>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23" name="Google Shape;19323;p131"/>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24" name="Google Shape;19324;p131"/>
          <p:cNvGrpSpPr/>
          <p:nvPr/>
        </p:nvGrpSpPr>
        <p:grpSpPr>
          <a:xfrm>
            <a:off x="859262" y="3353920"/>
            <a:ext cx="306759" cy="351445"/>
            <a:chOff x="859262" y="3353920"/>
            <a:chExt cx="306759" cy="351445"/>
          </a:xfrm>
        </p:grpSpPr>
        <p:sp>
          <p:nvSpPr>
            <p:cNvPr id="19325" name="Google Shape;19325;p131"/>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131"/>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131"/>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131"/>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131"/>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30" name="Google Shape;19330;p131"/>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31" name="Google Shape;19331;p131"/>
          <p:cNvGrpSpPr/>
          <p:nvPr/>
        </p:nvGrpSpPr>
        <p:grpSpPr>
          <a:xfrm>
            <a:off x="3967437" y="3837102"/>
            <a:ext cx="364708" cy="295405"/>
            <a:chOff x="3967437" y="3837102"/>
            <a:chExt cx="364708" cy="295405"/>
          </a:xfrm>
        </p:grpSpPr>
        <p:sp>
          <p:nvSpPr>
            <p:cNvPr id="19332" name="Google Shape;19332;p131"/>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131"/>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131"/>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131"/>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131"/>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37" name="Google Shape;19337;p131"/>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131"/>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131"/>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40" name="Google Shape;19340;p131"/>
          <p:cNvGrpSpPr/>
          <p:nvPr/>
        </p:nvGrpSpPr>
        <p:grpSpPr>
          <a:xfrm>
            <a:off x="5811827" y="3806451"/>
            <a:ext cx="283743" cy="308444"/>
            <a:chOff x="5964227" y="3858701"/>
            <a:chExt cx="283743" cy="308444"/>
          </a:xfrm>
        </p:grpSpPr>
        <p:sp>
          <p:nvSpPr>
            <p:cNvPr id="19341" name="Google Shape;19341;p131"/>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131"/>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131"/>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131"/>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5" name="Google Shape;19345;p131"/>
          <p:cNvGrpSpPr/>
          <p:nvPr/>
        </p:nvGrpSpPr>
        <p:grpSpPr>
          <a:xfrm>
            <a:off x="6243508" y="3873073"/>
            <a:ext cx="320372" cy="213602"/>
            <a:chOff x="6395908" y="3873073"/>
            <a:chExt cx="320372" cy="213602"/>
          </a:xfrm>
        </p:grpSpPr>
        <p:sp>
          <p:nvSpPr>
            <p:cNvPr id="19346" name="Google Shape;19346;p131"/>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131"/>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131"/>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131"/>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131"/>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131"/>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131"/>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131"/>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131"/>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131"/>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6" name="Google Shape;19356;p131"/>
          <p:cNvGrpSpPr/>
          <p:nvPr/>
        </p:nvGrpSpPr>
        <p:grpSpPr>
          <a:xfrm>
            <a:off x="7262890" y="3802816"/>
            <a:ext cx="357138" cy="352018"/>
            <a:chOff x="7415290" y="3802816"/>
            <a:chExt cx="357138" cy="352018"/>
          </a:xfrm>
        </p:grpSpPr>
        <p:sp>
          <p:nvSpPr>
            <p:cNvPr id="19357" name="Google Shape;19357;p131"/>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131"/>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131"/>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131"/>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131"/>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131"/>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131"/>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131"/>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5" name="Google Shape;19365;p131"/>
          <p:cNvGrpSpPr/>
          <p:nvPr/>
        </p:nvGrpSpPr>
        <p:grpSpPr>
          <a:xfrm>
            <a:off x="6737312" y="3833413"/>
            <a:ext cx="355230" cy="293401"/>
            <a:chOff x="6889712" y="3833413"/>
            <a:chExt cx="355230" cy="293401"/>
          </a:xfrm>
        </p:grpSpPr>
        <p:sp>
          <p:nvSpPr>
            <p:cNvPr id="19366" name="Google Shape;19366;p131"/>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131"/>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131"/>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131"/>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131"/>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1" name="Google Shape;19371;p131"/>
          <p:cNvGrpSpPr/>
          <p:nvPr/>
        </p:nvGrpSpPr>
        <p:grpSpPr>
          <a:xfrm>
            <a:off x="7707152" y="3835870"/>
            <a:ext cx="282318" cy="337168"/>
            <a:chOff x="1635875" y="237775"/>
            <a:chExt cx="4370250" cy="5219325"/>
          </a:xfrm>
        </p:grpSpPr>
        <p:sp>
          <p:nvSpPr>
            <p:cNvPr id="19372" name="Google Shape;19372;p131"/>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131"/>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4" name="Google Shape;19374;p131"/>
          <p:cNvGrpSpPr/>
          <p:nvPr/>
        </p:nvGrpSpPr>
        <p:grpSpPr>
          <a:xfrm>
            <a:off x="3103963" y="3361140"/>
            <a:ext cx="297886" cy="337578"/>
            <a:chOff x="3103963" y="3361140"/>
            <a:chExt cx="297886" cy="337578"/>
          </a:xfrm>
        </p:grpSpPr>
        <p:sp>
          <p:nvSpPr>
            <p:cNvPr id="19375" name="Google Shape;19375;p131"/>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131"/>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131"/>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131"/>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131"/>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13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13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131"/>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131"/>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131"/>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131"/>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131"/>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131"/>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131"/>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131"/>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131"/>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131"/>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131"/>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13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13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131"/>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131"/>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131"/>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131"/>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9" name="Google Shape;19399;p131"/>
          <p:cNvGrpSpPr/>
          <p:nvPr/>
        </p:nvGrpSpPr>
        <p:grpSpPr>
          <a:xfrm>
            <a:off x="2667821" y="3361108"/>
            <a:ext cx="273046" cy="337801"/>
            <a:chOff x="2667821" y="3361108"/>
            <a:chExt cx="273046" cy="337801"/>
          </a:xfrm>
        </p:grpSpPr>
        <p:sp>
          <p:nvSpPr>
            <p:cNvPr id="19400" name="Google Shape;19400;p131"/>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131"/>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131"/>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131"/>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131"/>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131"/>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131"/>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131"/>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131"/>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131"/>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131"/>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131"/>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131"/>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131"/>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131"/>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131"/>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131"/>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131"/>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131"/>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9" name="Google Shape;19419;p131"/>
          <p:cNvGrpSpPr/>
          <p:nvPr/>
        </p:nvGrpSpPr>
        <p:grpSpPr>
          <a:xfrm>
            <a:off x="2212469" y="3360313"/>
            <a:ext cx="282715" cy="338660"/>
            <a:chOff x="2212469" y="3360313"/>
            <a:chExt cx="282715" cy="338660"/>
          </a:xfrm>
        </p:grpSpPr>
        <p:sp>
          <p:nvSpPr>
            <p:cNvPr id="19420" name="Google Shape;19420;p131"/>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131"/>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131"/>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3" name="Google Shape;19423;p131"/>
          <p:cNvGrpSpPr/>
          <p:nvPr/>
        </p:nvGrpSpPr>
        <p:grpSpPr>
          <a:xfrm>
            <a:off x="1768821" y="3361108"/>
            <a:ext cx="278739" cy="339073"/>
            <a:chOff x="1768821" y="3361108"/>
            <a:chExt cx="278739" cy="339073"/>
          </a:xfrm>
        </p:grpSpPr>
        <p:sp>
          <p:nvSpPr>
            <p:cNvPr id="19424" name="Google Shape;19424;p131"/>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131"/>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131"/>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131"/>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131"/>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131"/>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131"/>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131"/>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131"/>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131"/>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131"/>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5" name="Google Shape;19435;p131"/>
          <p:cNvGrpSpPr/>
          <p:nvPr/>
        </p:nvGrpSpPr>
        <p:grpSpPr>
          <a:xfrm>
            <a:off x="5337883" y="3336873"/>
            <a:ext cx="307141" cy="376826"/>
            <a:chOff x="5337883" y="3336873"/>
            <a:chExt cx="307141" cy="376826"/>
          </a:xfrm>
        </p:grpSpPr>
        <p:sp>
          <p:nvSpPr>
            <p:cNvPr id="19436" name="Google Shape;19436;p131"/>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131"/>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8" name="Google Shape;19438;p131"/>
          <p:cNvGrpSpPr/>
          <p:nvPr/>
        </p:nvGrpSpPr>
        <p:grpSpPr>
          <a:xfrm>
            <a:off x="4883835" y="3337255"/>
            <a:ext cx="323425" cy="377557"/>
            <a:chOff x="4883835" y="3337255"/>
            <a:chExt cx="323425" cy="377557"/>
          </a:xfrm>
        </p:grpSpPr>
        <p:sp>
          <p:nvSpPr>
            <p:cNvPr id="19439" name="Google Shape;19439;p131"/>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131"/>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131"/>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2" name="Google Shape;19442;p131"/>
          <p:cNvGrpSpPr/>
          <p:nvPr/>
        </p:nvGrpSpPr>
        <p:grpSpPr>
          <a:xfrm>
            <a:off x="6193310" y="3407289"/>
            <a:ext cx="352590" cy="237488"/>
            <a:chOff x="6193310" y="3407289"/>
            <a:chExt cx="352590" cy="237488"/>
          </a:xfrm>
        </p:grpSpPr>
        <p:sp>
          <p:nvSpPr>
            <p:cNvPr id="19443" name="Google Shape;19443;p131"/>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131"/>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131"/>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131"/>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131"/>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8" name="Google Shape;19448;p131"/>
          <p:cNvGrpSpPr/>
          <p:nvPr/>
        </p:nvGrpSpPr>
        <p:grpSpPr>
          <a:xfrm>
            <a:off x="6637117" y="3397843"/>
            <a:ext cx="353735" cy="254504"/>
            <a:chOff x="6637117" y="3397843"/>
            <a:chExt cx="353735" cy="254504"/>
          </a:xfrm>
        </p:grpSpPr>
        <p:sp>
          <p:nvSpPr>
            <p:cNvPr id="19449" name="Google Shape;19449;p131"/>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131"/>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131"/>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131"/>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131"/>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131"/>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5" name="Google Shape;19455;p131"/>
          <p:cNvGrpSpPr/>
          <p:nvPr/>
        </p:nvGrpSpPr>
        <p:grpSpPr>
          <a:xfrm>
            <a:off x="7075994" y="3349531"/>
            <a:ext cx="360637" cy="352336"/>
            <a:chOff x="7075994" y="3349531"/>
            <a:chExt cx="360637" cy="352336"/>
          </a:xfrm>
        </p:grpSpPr>
        <p:sp>
          <p:nvSpPr>
            <p:cNvPr id="19456" name="Google Shape;19456;p131"/>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131"/>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131"/>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131"/>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131"/>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131"/>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131"/>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3" name="Google Shape;19463;p131"/>
          <p:cNvGrpSpPr/>
          <p:nvPr/>
        </p:nvGrpSpPr>
        <p:grpSpPr>
          <a:xfrm>
            <a:off x="7651983" y="3349181"/>
            <a:ext cx="107183" cy="352399"/>
            <a:chOff x="7651983" y="3349181"/>
            <a:chExt cx="107183" cy="352399"/>
          </a:xfrm>
        </p:grpSpPr>
        <p:sp>
          <p:nvSpPr>
            <p:cNvPr id="19464" name="Google Shape;19464;p131"/>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131"/>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6" name="Google Shape;19466;p131"/>
          <p:cNvGrpSpPr/>
          <p:nvPr/>
        </p:nvGrpSpPr>
        <p:grpSpPr>
          <a:xfrm>
            <a:off x="7973468" y="3382322"/>
            <a:ext cx="352590" cy="287072"/>
            <a:chOff x="7973468" y="3382322"/>
            <a:chExt cx="352590" cy="287072"/>
          </a:xfrm>
        </p:grpSpPr>
        <p:sp>
          <p:nvSpPr>
            <p:cNvPr id="19467" name="Google Shape;19467;p131"/>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131"/>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131"/>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131"/>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131"/>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131"/>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131"/>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131"/>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131"/>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131"/>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131"/>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131"/>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482" name="Shape 19482"/>
        <p:cNvGrpSpPr/>
        <p:nvPr/>
      </p:nvGrpSpPr>
      <p:grpSpPr>
        <a:xfrm>
          <a:off x="0" y="0"/>
          <a:ext cx="0" cy="0"/>
          <a:chOff x="0" y="0"/>
          <a:chExt cx="0" cy="0"/>
        </a:xfrm>
      </p:grpSpPr>
      <p:sp>
        <p:nvSpPr>
          <p:cNvPr id="19483" name="Google Shape;19483;p13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9484" name="Google Shape;19484;p132"/>
          <p:cNvGrpSpPr/>
          <p:nvPr/>
        </p:nvGrpSpPr>
        <p:grpSpPr>
          <a:xfrm>
            <a:off x="849677" y="1500658"/>
            <a:ext cx="347872" cy="347488"/>
            <a:chOff x="849677" y="1500658"/>
            <a:chExt cx="347872" cy="347488"/>
          </a:xfrm>
        </p:grpSpPr>
        <p:sp>
          <p:nvSpPr>
            <p:cNvPr id="19485" name="Google Shape;19485;p132"/>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132"/>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132"/>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132"/>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132"/>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132"/>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1" name="Google Shape;19491;p132"/>
          <p:cNvGrpSpPr/>
          <p:nvPr/>
        </p:nvGrpSpPr>
        <p:grpSpPr>
          <a:xfrm>
            <a:off x="1415853" y="1500658"/>
            <a:ext cx="315872" cy="347488"/>
            <a:chOff x="1415853" y="1500658"/>
            <a:chExt cx="315872" cy="347488"/>
          </a:xfrm>
        </p:grpSpPr>
        <p:sp>
          <p:nvSpPr>
            <p:cNvPr id="19492" name="Google Shape;19492;p132"/>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132"/>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132"/>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132"/>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6" name="Google Shape;19496;p132"/>
          <p:cNvGrpSpPr/>
          <p:nvPr/>
        </p:nvGrpSpPr>
        <p:grpSpPr>
          <a:xfrm>
            <a:off x="4697389" y="1500658"/>
            <a:ext cx="347520" cy="347104"/>
            <a:chOff x="4697389" y="1500658"/>
            <a:chExt cx="347520" cy="347104"/>
          </a:xfrm>
        </p:grpSpPr>
        <p:sp>
          <p:nvSpPr>
            <p:cNvPr id="19497" name="Google Shape;19497;p132"/>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132"/>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132"/>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0" name="Google Shape;19500;p132"/>
          <p:cNvGrpSpPr/>
          <p:nvPr/>
        </p:nvGrpSpPr>
        <p:grpSpPr>
          <a:xfrm>
            <a:off x="3603533" y="1964946"/>
            <a:ext cx="347520" cy="353760"/>
            <a:chOff x="3603533" y="1964946"/>
            <a:chExt cx="347520" cy="353760"/>
          </a:xfrm>
        </p:grpSpPr>
        <p:sp>
          <p:nvSpPr>
            <p:cNvPr id="19501" name="Google Shape;19501;p132"/>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132"/>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132"/>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4" name="Google Shape;19504;p132"/>
          <p:cNvGrpSpPr/>
          <p:nvPr/>
        </p:nvGrpSpPr>
        <p:grpSpPr>
          <a:xfrm>
            <a:off x="1950765" y="1964338"/>
            <a:ext cx="357792" cy="352448"/>
            <a:chOff x="1950765" y="1964338"/>
            <a:chExt cx="357792" cy="352448"/>
          </a:xfrm>
        </p:grpSpPr>
        <p:sp>
          <p:nvSpPr>
            <p:cNvPr id="19505" name="Google Shape;19505;p132"/>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132"/>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132"/>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132"/>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9" name="Google Shape;19509;p132"/>
          <p:cNvGrpSpPr/>
          <p:nvPr/>
        </p:nvGrpSpPr>
        <p:grpSpPr>
          <a:xfrm>
            <a:off x="7435629" y="1964690"/>
            <a:ext cx="367712" cy="353248"/>
            <a:chOff x="7435629" y="1964690"/>
            <a:chExt cx="367712" cy="353248"/>
          </a:xfrm>
        </p:grpSpPr>
        <p:sp>
          <p:nvSpPr>
            <p:cNvPr id="19510" name="Google Shape;19510;p132"/>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132"/>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132"/>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132"/>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4" name="Google Shape;19514;p132"/>
          <p:cNvGrpSpPr/>
          <p:nvPr/>
        </p:nvGrpSpPr>
        <p:grpSpPr>
          <a:xfrm>
            <a:off x="2512749" y="1965042"/>
            <a:ext cx="333024" cy="352896"/>
            <a:chOff x="2512749" y="1965042"/>
            <a:chExt cx="333024" cy="352896"/>
          </a:xfrm>
        </p:grpSpPr>
        <p:sp>
          <p:nvSpPr>
            <p:cNvPr id="19515" name="Google Shape;19515;p132"/>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132"/>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132"/>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132"/>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132"/>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0" name="Google Shape;19520;p132"/>
          <p:cNvGrpSpPr/>
          <p:nvPr/>
        </p:nvGrpSpPr>
        <p:grpSpPr>
          <a:xfrm>
            <a:off x="1398317" y="1981778"/>
            <a:ext cx="365792" cy="335392"/>
            <a:chOff x="1398317" y="1981778"/>
            <a:chExt cx="365792" cy="335392"/>
          </a:xfrm>
        </p:grpSpPr>
        <p:sp>
          <p:nvSpPr>
            <p:cNvPr id="19521" name="Google Shape;19521;p132"/>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132"/>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132"/>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132"/>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132"/>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132"/>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7" name="Google Shape;19527;p132"/>
          <p:cNvGrpSpPr/>
          <p:nvPr/>
        </p:nvGrpSpPr>
        <p:grpSpPr>
          <a:xfrm>
            <a:off x="3052237" y="2003570"/>
            <a:ext cx="353600" cy="314752"/>
            <a:chOff x="3052237" y="2003570"/>
            <a:chExt cx="353600" cy="314752"/>
          </a:xfrm>
        </p:grpSpPr>
        <p:sp>
          <p:nvSpPr>
            <p:cNvPr id="19528" name="Google Shape;19528;p132"/>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132"/>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132"/>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1" name="Google Shape;19531;p132"/>
          <p:cNvGrpSpPr/>
          <p:nvPr/>
        </p:nvGrpSpPr>
        <p:grpSpPr>
          <a:xfrm>
            <a:off x="1404013" y="2958066"/>
            <a:ext cx="368096" cy="223968"/>
            <a:chOff x="1404013" y="2958066"/>
            <a:chExt cx="368096" cy="223968"/>
          </a:xfrm>
        </p:grpSpPr>
        <p:sp>
          <p:nvSpPr>
            <p:cNvPr id="19532" name="Google Shape;19532;p132"/>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132"/>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34" name="Google Shape;19534;p132"/>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132"/>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36" name="Google Shape;19536;p132"/>
          <p:cNvGrpSpPr/>
          <p:nvPr/>
        </p:nvGrpSpPr>
        <p:grpSpPr>
          <a:xfrm>
            <a:off x="1951149" y="2885202"/>
            <a:ext cx="370368" cy="367328"/>
            <a:chOff x="1951149" y="2885202"/>
            <a:chExt cx="370368" cy="367328"/>
          </a:xfrm>
        </p:grpSpPr>
        <p:sp>
          <p:nvSpPr>
            <p:cNvPr id="19537" name="Google Shape;19537;p132"/>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132"/>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132"/>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0" name="Google Shape;19540;p132"/>
          <p:cNvGrpSpPr/>
          <p:nvPr/>
        </p:nvGrpSpPr>
        <p:grpSpPr>
          <a:xfrm>
            <a:off x="2501677" y="2906162"/>
            <a:ext cx="367328" cy="327296"/>
            <a:chOff x="2501677" y="2906162"/>
            <a:chExt cx="367328" cy="327296"/>
          </a:xfrm>
        </p:grpSpPr>
        <p:sp>
          <p:nvSpPr>
            <p:cNvPr id="19541" name="Google Shape;19541;p132"/>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132"/>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132"/>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44" name="Google Shape;19544;p132"/>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45" name="Google Shape;19545;p132"/>
          <p:cNvGrpSpPr/>
          <p:nvPr/>
        </p:nvGrpSpPr>
        <p:grpSpPr>
          <a:xfrm>
            <a:off x="3050317" y="2893714"/>
            <a:ext cx="367712" cy="354240"/>
            <a:chOff x="3050317" y="2893714"/>
            <a:chExt cx="367712" cy="354240"/>
          </a:xfrm>
        </p:grpSpPr>
        <p:sp>
          <p:nvSpPr>
            <p:cNvPr id="19546" name="Google Shape;19546;p132"/>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132"/>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48" name="Google Shape;19548;p132"/>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132"/>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50" name="Google Shape;19550;p132"/>
          <p:cNvGrpSpPr/>
          <p:nvPr/>
        </p:nvGrpSpPr>
        <p:grpSpPr>
          <a:xfrm>
            <a:off x="7531277" y="2886354"/>
            <a:ext cx="185184" cy="367296"/>
            <a:chOff x="7531277" y="2886354"/>
            <a:chExt cx="185184" cy="367296"/>
          </a:xfrm>
        </p:grpSpPr>
        <p:sp>
          <p:nvSpPr>
            <p:cNvPr id="19551" name="Google Shape;19551;p132"/>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132"/>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132"/>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4" name="Google Shape;19554;p132"/>
          <p:cNvGrpSpPr/>
          <p:nvPr/>
        </p:nvGrpSpPr>
        <p:grpSpPr>
          <a:xfrm>
            <a:off x="6926637" y="2886738"/>
            <a:ext cx="297184" cy="367296"/>
            <a:chOff x="6926637" y="2886738"/>
            <a:chExt cx="297184" cy="367296"/>
          </a:xfrm>
        </p:grpSpPr>
        <p:sp>
          <p:nvSpPr>
            <p:cNvPr id="19555" name="Google Shape;19555;p132"/>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132"/>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132"/>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58" name="Google Shape;19558;p132"/>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132"/>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60" name="Google Shape;19560;p132"/>
          <p:cNvGrpSpPr/>
          <p:nvPr/>
        </p:nvGrpSpPr>
        <p:grpSpPr>
          <a:xfrm>
            <a:off x="6340653" y="2886354"/>
            <a:ext cx="370368" cy="368064"/>
            <a:chOff x="6340653" y="2886354"/>
            <a:chExt cx="370368" cy="368064"/>
          </a:xfrm>
        </p:grpSpPr>
        <p:sp>
          <p:nvSpPr>
            <p:cNvPr id="19561" name="Google Shape;19561;p132"/>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132"/>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132"/>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132"/>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132"/>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132"/>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7" name="Google Shape;19567;p132"/>
          <p:cNvGrpSpPr/>
          <p:nvPr/>
        </p:nvGrpSpPr>
        <p:grpSpPr>
          <a:xfrm>
            <a:off x="5246797" y="1981426"/>
            <a:ext cx="354752" cy="336512"/>
            <a:chOff x="5246797" y="1981426"/>
            <a:chExt cx="354752" cy="336512"/>
          </a:xfrm>
        </p:grpSpPr>
        <p:sp>
          <p:nvSpPr>
            <p:cNvPr id="19568" name="Google Shape;19568;p132"/>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132"/>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0" name="Google Shape;19570;p132"/>
          <p:cNvGrpSpPr/>
          <p:nvPr/>
        </p:nvGrpSpPr>
        <p:grpSpPr>
          <a:xfrm>
            <a:off x="4148749" y="2102066"/>
            <a:ext cx="355136" cy="216256"/>
            <a:chOff x="4148749" y="2102066"/>
            <a:chExt cx="355136" cy="216256"/>
          </a:xfrm>
        </p:grpSpPr>
        <p:sp>
          <p:nvSpPr>
            <p:cNvPr id="19571" name="Google Shape;19571;p132"/>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132"/>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3" name="Google Shape;19573;p132"/>
          <p:cNvGrpSpPr/>
          <p:nvPr/>
        </p:nvGrpSpPr>
        <p:grpSpPr>
          <a:xfrm>
            <a:off x="5794669" y="2001426"/>
            <a:ext cx="354752" cy="315360"/>
            <a:chOff x="5794669" y="2001426"/>
            <a:chExt cx="354752" cy="315360"/>
          </a:xfrm>
        </p:grpSpPr>
        <p:sp>
          <p:nvSpPr>
            <p:cNvPr id="19574" name="Google Shape;19574;p132"/>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132"/>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6" name="Google Shape;19576;p132"/>
          <p:cNvGrpSpPr/>
          <p:nvPr/>
        </p:nvGrpSpPr>
        <p:grpSpPr>
          <a:xfrm>
            <a:off x="6345229" y="2029842"/>
            <a:ext cx="352832" cy="289216"/>
            <a:chOff x="6345229" y="2029842"/>
            <a:chExt cx="352832" cy="289216"/>
          </a:xfrm>
        </p:grpSpPr>
        <p:sp>
          <p:nvSpPr>
            <p:cNvPr id="19577" name="Google Shape;19577;p132"/>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132"/>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9" name="Google Shape;19579;p132"/>
          <p:cNvGrpSpPr/>
          <p:nvPr/>
        </p:nvGrpSpPr>
        <p:grpSpPr>
          <a:xfrm>
            <a:off x="4697389" y="2036338"/>
            <a:ext cx="354752" cy="281984"/>
            <a:chOff x="4697389" y="2036338"/>
            <a:chExt cx="354752" cy="281984"/>
          </a:xfrm>
        </p:grpSpPr>
        <p:sp>
          <p:nvSpPr>
            <p:cNvPr id="19580" name="Google Shape;19580;p132"/>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132"/>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2" name="Google Shape;19582;p132"/>
          <p:cNvGrpSpPr/>
          <p:nvPr/>
        </p:nvGrpSpPr>
        <p:grpSpPr>
          <a:xfrm>
            <a:off x="1404013" y="2424754"/>
            <a:ext cx="353600" cy="354944"/>
            <a:chOff x="1404013" y="2424754"/>
            <a:chExt cx="353600" cy="354944"/>
          </a:xfrm>
        </p:grpSpPr>
        <p:sp>
          <p:nvSpPr>
            <p:cNvPr id="19583" name="Google Shape;19583;p132"/>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132"/>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132"/>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132"/>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132"/>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8" name="Google Shape;19588;p132"/>
          <p:cNvGrpSpPr/>
          <p:nvPr/>
        </p:nvGrpSpPr>
        <p:grpSpPr>
          <a:xfrm>
            <a:off x="854253" y="2428274"/>
            <a:ext cx="355104" cy="351040"/>
            <a:chOff x="854253" y="2428274"/>
            <a:chExt cx="355104" cy="351040"/>
          </a:xfrm>
        </p:grpSpPr>
        <p:sp>
          <p:nvSpPr>
            <p:cNvPr id="19589" name="Google Shape;19589;p132"/>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132"/>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1" name="Google Shape;19591;p132"/>
          <p:cNvGrpSpPr/>
          <p:nvPr/>
        </p:nvGrpSpPr>
        <p:grpSpPr>
          <a:xfrm>
            <a:off x="6896909" y="2440946"/>
            <a:ext cx="354752" cy="275904"/>
            <a:chOff x="6896909" y="2440946"/>
            <a:chExt cx="354752" cy="275904"/>
          </a:xfrm>
        </p:grpSpPr>
        <p:sp>
          <p:nvSpPr>
            <p:cNvPr id="19592" name="Google Shape;19592;p132"/>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132"/>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94" name="Google Shape;19594;p132"/>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95" name="Google Shape;19595;p132"/>
          <p:cNvGrpSpPr/>
          <p:nvPr/>
        </p:nvGrpSpPr>
        <p:grpSpPr>
          <a:xfrm>
            <a:off x="5265069" y="2424754"/>
            <a:ext cx="321984" cy="354560"/>
            <a:chOff x="5265069" y="2424754"/>
            <a:chExt cx="321984" cy="354560"/>
          </a:xfrm>
        </p:grpSpPr>
        <p:sp>
          <p:nvSpPr>
            <p:cNvPr id="19596" name="Google Shape;19596;p132"/>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132"/>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8" name="Google Shape;19598;p132"/>
          <p:cNvGrpSpPr/>
          <p:nvPr/>
        </p:nvGrpSpPr>
        <p:grpSpPr>
          <a:xfrm>
            <a:off x="4150669" y="2466770"/>
            <a:ext cx="355104" cy="259584"/>
            <a:chOff x="4150669" y="2466770"/>
            <a:chExt cx="355104" cy="259584"/>
          </a:xfrm>
        </p:grpSpPr>
        <p:sp>
          <p:nvSpPr>
            <p:cNvPr id="19599" name="Google Shape;19599;p132"/>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132"/>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132"/>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132"/>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03" name="Google Shape;19603;p132"/>
          <p:cNvGrpSpPr/>
          <p:nvPr/>
        </p:nvGrpSpPr>
        <p:grpSpPr>
          <a:xfrm>
            <a:off x="4699693" y="2424946"/>
            <a:ext cx="354336" cy="353984"/>
            <a:chOff x="4699693" y="2424946"/>
            <a:chExt cx="354336" cy="353984"/>
          </a:xfrm>
        </p:grpSpPr>
        <p:sp>
          <p:nvSpPr>
            <p:cNvPr id="19604" name="Google Shape;19604;p132"/>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132"/>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06" name="Google Shape;19606;p132"/>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132"/>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08" name="Google Shape;19608;p132"/>
          <p:cNvGrpSpPr/>
          <p:nvPr/>
        </p:nvGrpSpPr>
        <p:grpSpPr>
          <a:xfrm>
            <a:off x="1953037" y="2552242"/>
            <a:ext cx="355136" cy="227072"/>
            <a:chOff x="1953037" y="2552242"/>
            <a:chExt cx="355136" cy="227072"/>
          </a:xfrm>
        </p:grpSpPr>
        <p:sp>
          <p:nvSpPr>
            <p:cNvPr id="19609" name="Google Shape;19609;p132"/>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132"/>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11" name="Google Shape;19611;p132"/>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12" name="Google Shape;19612;p132"/>
          <p:cNvGrpSpPr/>
          <p:nvPr/>
        </p:nvGrpSpPr>
        <p:grpSpPr>
          <a:xfrm>
            <a:off x="2500941" y="2527218"/>
            <a:ext cx="355104" cy="250944"/>
            <a:chOff x="2500941" y="2527218"/>
            <a:chExt cx="355104" cy="250944"/>
          </a:xfrm>
        </p:grpSpPr>
        <p:sp>
          <p:nvSpPr>
            <p:cNvPr id="19613" name="Google Shape;19613;p132"/>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132"/>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132"/>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132"/>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132"/>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18" name="Google Shape;19618;p132"/>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19" name="Google Shape;19619;p132"/>
          <p:cNvGrpSpPr/>
          <p:nvPr/>
        </p:nvGrpSpPr>
        <p:grpSpPr>
          <a:xfrm>
            <a:off x="7993805" y="2427122"/>
            <a:ext cx="356256" cy="351808"/>
            <a:chOff x="7993805" y="2427122"/>
            <a:chExt cx="356256" cy="351808"/>
          </a:xfrm>
        </p:grpSpPr>
        <p:sp>
          <p:nvSpPr>
            <p:cNvPr id="19620" name="Google Shape;19620;p132"/>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132"/>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132"/>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3" name="Google Shape;19623;p132"/>
          <p:cNvGrpSpPr/>
          <p:nvPr/>
        </p:nvGrpSpPr>
        <p:grpSpPr>
          <a:xfrm>
            <a:off x="878637" y="1965010"/>
            <a:ext cx="308640" cy="353312"/>
            <a:chOff x="878637" y="1965010"/>
            <a:chExt cx="308640" cy="353312"/>
          </a:xfrm>
        </p:grpSpPr>
        <p:sp>
          <p:nvSpPr>
            <p:cNvPr id="19624" name="Google Shape;19624;p132"/>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132"/>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132"/>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7" name="Google Shape;19627;p132"/>
          <p:cNvGrpSpPr/>
          <p:nvPr/>
        </p:nvGrpSpPr>
        <p:grpSpPr>
          <a:xfrm>
            <a:off x="6896141" y="1964722"/>
            <a:ext cx="348256" cy="352448"/>
            <a:chOff x="6896141" y="1964722"/>
            <a:chExt cx="348256" cy="352448"/>
          </a:xfrm>
        </p:grpSpPr>
        <p:sp>
          <p:nvSpPr>
            <p:cNvPr id="19628" name="Google Shape;19628;p132"/>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132"/>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132"/>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1" name="Google Shape;19631;p132"/>
          <p:cNvGrpSpPr/>
          <p:nvPr/>
        </p:nvGrpSpPr>
        <p:grpSpPr>
          <a:xfrm>
            <a:off x="7989997" y="2015378"/>
            <a:ext cx="355136" cy="303328"/>
            <a:chOff x="7989997" y="2015378"/>
            <a:chExt cx="355136" cy="303328"/>
          </a:xfrm>
        </p:grpSpPr>
        <p:sp>
          <p:nvSpPr>
            <p:cNvPr id="19632" name="Google Shape;19632;p132"/>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132"/>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132"/>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5" name="Google Shape;19635;p132"/>
          <p:cNvGrpSpPr/>
          <p:nvPr/>
        </p:nvGrpSpPr>
        <p:grpSpPr>
          <a:xfrm>
            <a:off x="3598221" y="1509362"/>
            <a:ext cx="348640" cy="330784"/>
            <a:chOff x="3598221" y="1509362"/>
            <a:chExt cx="348640" cy="330784"/>
          </a:xfrm>
        </p:grpSpPr>
        <p:sp>
          <p:nvSpPr>
            <p:cNvPr id="19636" name="Google Shape;19636;p132"/>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132"/>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132"/>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132"/>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0" name="Google Shape;19640;p132"/>
          <p:cNvGrpSpPr/>
          <p:nvPr/>
        </p:nvGrpSpPr>
        <p:grpSpPr>
          <a:xfrm>
            <a:off x="5246797" y="1500658"/>
            <a:ext cx="347872" cy="347488"/>
            <a:chOff x="5246797" y="1500658"/>
            <a:chExt cx="347872" cy="347488"/>
          </a:xfrm>
        </p:grpSpPr>
        <p:sp>
          <p:nvSpPr>
            <p:cNvPr id="19641" name="Google Shape;19641;p132"/>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132"/>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132"/>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132"/>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5" name="Google Shape;19645;p132"/>
          <p:cNvGrpSpPr/>
          <p:nvPr/>
        </p:nvGrpSpPr>
        <p:grpSpPr>
          <a:xfrm>
            <a:off x="5796589" y="1500658"/>
            <a:ext cx="349024" cy="346752"/>
            <a:chOff x="5796589" y="1500658"/>
            <a:chExt cx="349024" cy="346752"/>
          </a:xfrm>
        </p:grpSpPr>
        <p:sp>
          <p:nvSpPr>
            <p:cNvPr id="19646" name="Google Shape;19646;p132"/>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47" name="Google Shape;19647;p132"/>
            <p:cNvGrpSpPr/>
            <p:nvPr/>
          </p:nvGrpSpPr>
          <p:grpSpPr>
            <a:xfrm>
              <a:off x="5796589" y="1500658"/>
              <a:ext cx="349024" cy="346752"/>
              <a:chOff x="5796589" y="1500658"/>
              <a:chExt cx="349024" cy="346752"/>
            </a:xfrm>
          </p:grpSpPr>
          <p:sp>
            <p:nvSpPr>
              <p:cNvPr id="19648" name="Google Shape;19648;p132"/>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132"/>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132"/>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132"/>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652" name="Google Shape;19652;p132"/>
          <p:cNvGrpSpPr/>
          <p:nvPr/>
        </p:nvGrpSpPr>
        <p:grpSpPr>
          <a:xfrm>
            <a:off x="6895373" y="1502578"/>
            <a:ext cx="348640" cy="343296"/>
            <a:chOff x="6895373" y="1502578"/>
            <a:chExt cx="348640" cy="343296"/>
          </a:xfrm>
        </p:grpSpPr>
        <p:sp>
          <p:nvSpPr>
            <p:cNvPr id="19653" name="Google Shape;19653;p132"/>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132"/>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132"/>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6" name="Google Shape;19656;p132"/>
          <p:cNvGrpSpPr/>
          <p:nvPr/>
        </p:nvGrpSpPr>
        <p:grpSpPr>
          <a:xfrm>
            <a:off x="4147597" y="1505458"/>
            <a:ext cx="347904" cy="336992"/>
            <a:chOff x="4147597" y="1505458"/>
            <a:chExt cx="347904" cy="336992"/>
          </a:xfrm>
        </p:grpSpPr>
        <p:sp>
          <p:nvSpPr>
            <p:cNvPr id="19657" name="Google Shape;19657;p132"/>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132"/>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132"/>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132"/>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132"/>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132"/>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132"/>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4" name="Google Shape;19664;p132"/>
          <p:cNvGrpSpPr/>
          <p:nvPr/>
        </p:nvGrpSpPr>
        <p:grpSpPr>
          <a:xfrm>
            <a:off x="2499405" y="1499890"/>
            <a:ext cx="347488" cy="348256"/>
            <a:chOff x="2499405" y="1499890"/>
            <a:chExt cx="347488" cy="348256"/>
          </a:xfrm>
        </p:grpSpPr>
        <p:sp>
          <p:nvSpPr>
            <p:cNvPr id="19665" name="Google Shape;19665;p132"/>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132"/>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132"/>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132"/>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132"/>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0" name="Google Shape;19670;p132"/>
          <p:cNvGrpSpPr/>
          <p:nvPr/>
        </p:nvGrpSpPr>
        <p:grpSpPr>
          <a:xfrm>
            <a:off x="1956845" y="1500498"/>
            <a:ext cx="331520" cy="348032"/>
            <a:chOff x="1956845" y="1500498"/>
            <a:chExt cx="331520" cy="348032"/>
          </a:xfrm>
        </p:grpSpPr>
        <p:sp>
          <p:nvSpPr>
            <p:cNvPr id="19671" name="Google Shape;19671;p132"/>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132"/>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132"/>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132"/>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132"/>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132"/>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132"/>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132"/>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132"/>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132"/>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132"/>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132"/>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3" name="Google Shape;19683;p132"/>
          <p:cNvGrpSpPr/>
          <p:nvPr/>
        </p:nvGrpSpPr>
        <p:grpSpPr>
          <a:xfrm>
            <a:off x="6345613" y="1549874"/>
            <a:ext cx="348640" cy="250656"/>
            <a:chOff x="6345613" y="1549874"/>
            <a:chExt cx="348640" cy="250656"/>
          </a:xfrm>
        </p:grpSpPr>
        <p:sp>
          <p:nvSpPr>
            <p:cNvPr id="19684" name="Google Shape;19684;p132"/>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132"/>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132"/>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132"/>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132"/>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132"/>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0" name="Google Shape;19690;p132"/>
          <p:cNvGrpSpPr/>
          <p:nvPr/>
        </p:nvGrpSpPr>
        <p:grpSpPr>
          <a:xfrm>
            <a:off x="7444781" y="1507026"/>
            <a:ext cx="348640" cy="334272"/>
            <a:chOff x="7444781" y="1507026"/>
            <a:chExt cx="348640" cy="334272"/>
          </a:xfrm>
        </p:grpSpPr>
        <p:sp>
          <p:nvSpPr>
            <p:cNvPr id="19691" name="Google Shape;19691;p132"/>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132"/>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132"/>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132"/>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132"/>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6" name="Google Shape;19696;p132"/>
          <p:cNvGrpSpPr/>
          <p:nvPr/>
        </p:nvGrpSpPr>
        <p:grpSpPr>
          <a:xfrm>
            <a:off x="7995341" y="1506738"/>
            <a:ext cx="347872" cy="334944"/>
            <a:chOff x="7995341" y="1506738"/>
            <a:chExt cx="347872" cy="334944"/>
          </a:xfrm>
        </p:grpSpPr>
        <p:sp>
          <p:nvSpPr>
            <p:cNvPr id="19697" name="Google Shape;19697;p132"/>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132"/>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132"/>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132"/>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132"/>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132"/>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3" name="Google Shape;19703;p132"/>
          <p:cNvGrpSpPr/>
          <p:nvPr/>
        </p:nvGrpSpPr>
        <p:grpSpPr>
          <a:xfrm>
            <a:off x="3048045" y="1522930"/>
            <a:ext cx="347872" cy="303904"/>
            <a:chOff x="3048045" y="1522930"/>
            <a:chExt cx="347872" cy="303904"/>
          </a:xfrm>
        </p:grpSpPr>
        <p:sp>
          <p:nvSpPr>
            <p:cNvPr id="19704" name="Google Shape;19704;p132"/>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05" name="Google Shape;19705;p132"/>
            <p:cNvGrpSpPr/>
            <p:nvPr/>
          </p:nvGrpSpPr>
          <p:grpSpPr>
            <a:xfrm>
              <a:off x="3048045" y="1522930"/>
              <a:ext cx="347872" cy="303904"/>
              <a:chOff x="3048045" y="1522930"/>
              <a:chExt cx="347872" cy="303904"/>
            </a:xfrm>
          </p:grpSpPr>
          <p:sp>
            <p:nvSpPr>
              <p:cNvPr id="19706" name="Google Shape;19706;p132"/>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132"/>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708" name="Google Shape;19708;p132"/>
          <p:cNvGrpSpPr/>
          <p:nvPr/>
        </p:nvGrpSpPr>
        <p:grpSpPr>
          <a:xfrm>
            <a:off x="1133133" y="3351922"/>
            <a:ext cx="313984" cy="358560"/>
            <a:chOff x="1133133" y="3351922"/>
            <a:chExt cx="313984" cy="358560"/>
          </a:xfrm>
        </p:grpSpPr>
        <p:sp>
          <p:nvSpPr>
            <p:cNvPr id="19709" name="Google Shape;19709;p132"/>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132"/>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132"/>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132"/>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132"/>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132"/>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132"/>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132"/>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132"/>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132"/>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132"/>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132"/>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132"/>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132"/>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132"/>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132"/>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25" name="Google Shape;19725;p132"/>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26" name="Google Shape;19726;p132"/>
          <p:cNvGrpSpPr/>
          <p:nvPr/>
        </p:nvGrpSpPr>
        <p:grpSpPr>
          <a:xfrm>
            <a:off x="2795053" y="3352594"/>
            <a:ext cx="288448" cy="357120"/>
            <a:chOff x="2795053" y="3352594"/>
            <a:chExt cx="288448" cy="357120"/>
          </a:xfrm>
        </p:grpSpPr>
        <p:sp>
          <p:nvSpPr>
            <p:cNvPr id="19727" name="Google Shape;19727;p132"/>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132"/>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132"/>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132"/>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132"/>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132"/>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132"/>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132"/>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132"/>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6" name="Google Shape;19736;p132"/>
          <p:cNvGrpSpPr/>
          <p:nvPr/>
        </p:nvGrpSpPr>
        <p:grpSpPr>
          <a:xfrm>
            <a:off x="2236525" y="3353202"/>
            <a:ext cx="304832" cy="356512"/>
            <a:chOff x="2236525" y="3353202"/>
            <a:chExt cx="304832" cy="356512"/>
          </a:xfrm>
        </p:grpSpPr>
        <p:sp>
          <p:nvSpPr>
            <p:cNvPr id="19737" name="Google Shape;19737;p132"/>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132"/>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132"/>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0" name="Google Shape;19740;p132"/>
          <p:cNvGrpSpPr/>
          <p:nvPr/>
        </p:nvGrpSpPr>
        <p:grpSpPr>
          <a:xfrm>
            <a:off x="3910637" y="3352690"/>
            <a:ext cx="256800" cy="357024"/>
            <a:chOff x="3910637" y="3352690"/>
            <a:chExt cx="256800" cy="357024"/>
          </a:xfrm>
        </p:grpSpPr>
        <p:sp>
          <p:nvSpPr>
            <p:cNvPr id="19741" name="Google Shape;19741;p132"/>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132"/>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132"/>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4" name="Google Shape;19744;p132"/>
          <p:cNvGrpSpPr/>
          <p:nvPr/>
        </p:nvGrpSpPr>
        <p:grpSpPr>
          <a:xfrm>
            <a:off x="6056429" y="3351922"/>
            <a:ext cx="360064" cy="360096"/>
            <a:chOff x="6056429" y="3351922"/>
            <a:chExt cx="360064" cy="360096"/>
          </a:xfrm>
        </p:grpSpPr>
        <p:sp>
          <p:nvSpPr>
            <p:cNvPr id="19745" name="Google Shape;19745;p132"/>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132"/>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132"/>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8" name="Google Shape;19748;p132"/>
          <p:cNvGrpSpPr/>
          <p:nvPr/>
        </p:nvGrpSpPr>
        <p:grpSpPr>
          <a:xfrm>
            <a:off x="6608877" y="3353074"/>
            <a:ext cx="357408" cy="357408"/>
            <a:chOff x="6608877" y="3353074"/>
            <a:chExt cx="357408" cy="357408"/>
          </a:xfrm>
        </p:grpSpPr>
        <p:sp>
          <p:nvSpPr>
            <p:cNvPr id="19749" name="Google Shape;19749;p132"/>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132"/>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132"/>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132"/>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132"/>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132"/>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132"/>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56" name="Google Shape;19756;p132"/>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57" name="Google Shape;19757;p132"/>
          <p:cNvGrpSpPr/>
          <p:nvPr/>
        </p:nvGrpSpPr>
        <p:grpSpPr>
          <a:xfrm>
            <a:off x="3316269" y="3352402"/>
            <a:ext cx="344832" cy="356544"/>
            <a:chOff x="3316269" y="3352402"/>
            <a:chExt cx="344832" cy="356544"/>
          </a:xfrm>
        </p:grpSpPr>
        <p:sp>
          <p:nvSpPr>
            <p:cNvPr id="19758" name="Google Shape;19758;p132"/>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132"/>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132"/>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61" name="Google Shape;19761;p132"/>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62" name="Google Shape;19762;p132"/>
          <p:cNvGrpSpPr/>
          <p:nvPr/>
        </p:nvGrpSpPr>
        <p:grpSpPr>
          <a:xfrm>
            <a:off x="4959533" y="3370226"/>
            <a:ext cx="357408" cy="323488"/>
            <a:chOff x="4959533" y="3370226"/>
            <a:chExt cx="357408" cy="323488"/>
          </a:xfrm>
        </p:grpSpPr>
        <p:sp>
          <p:nvSpPr>
            <p:cNvPr id="19763" name="Google Shape;19763;p132"/>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132"/>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5" name="Google Shape;19765;p132"/>
          <p:cNvGrpSpPr/>
          <p:nvPr/>
        </p:nvGrpSpPr>
        <p:grpSpPr>
          <a:xfrm>
            <a:off x="7158637" y="3353074"/>
            <a:ext cx="357056" cy="357408"/>
            <a:chOff x="7158637" y="3353074"/>
            <a:chExt cx="357056" cy="357408"/>
          </a:xfrm>
        </p:grpSpPr>
        <p:sp>
          <p:nvSpPr>
            <p:cNvPr id="19766" name="Google Shape;19766;p132"/>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132"/>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132"/>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132"/>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0" name="Google Shape;19770;p132"/>
          <p:cNvGrpSpPr/>
          <p:nvPr/>
        </p:nvGrpSpPr>
        <p:grpSpPr>
          <a:xfrm>
            <a:off x="5508909" y="3371506"/>
            <a:ext cx="358560" cy="319552"/>
            <a:chOff x="5508909" y="3371506"/>
            <a:chExt cx="358560" cy="319552"/>
          </a:xfrm>
        </p:grpSpPr>
        <p:sp>
          <p:nvSpPr>
            <p:cNvPr id="19771" name="Google Shape;19771;p132"/>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132"/>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132"/>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132"/>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132"/>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132"/>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132"/>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132"/>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132"/>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132"/>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784" name="Shape 19784"/>
        <p:cNvGrpSpPr/>
        <p:nvPr/>
      </p:nvGrpSpPr>
      <p:grpSpPr>
        <a:xfrm>
          <a:off x="0" y="0"/>
          <a:ext cx="0" cy="0"/>
          <a:chOff x="0" y="0"/>
          <a:chExt cx="0" cy="0"/>
        </a:xfrm>
      </p:grpSpPr>
      <p:sp>
        <p:nvSpPr>
          <p:cNvPr id="19785" name="Google Shape;19785;p13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9786" name="Google Shape;19786;p133"/>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87" name="Google Shape;19787;p133"/>
          <p:cNvGrpSpPr/>
          <p:nvPr/>
        </p:nvGrpSpPr>
        <p:grpSpPr>
          <a:xfrm>
            <a:off x="3303268" y="3817349"/>
            <a:ext cx="346056" cy="345674"/>
            <a:chOff x="3303268" y="3817349"/>
            <a:chExt cx="346056" cy="345674"/>
          </a:xfrm>
        </p:grpSpPr>
        <p:sp>
          <p:nvSpPr>
            <p:cNvPr id="19788" name="Google Shape;19788;p133"/>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133"/>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133"/>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133"/>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2" name="Google Shape;19792;p133"/>
          <p:cNvGrpSpPr/>
          <p:nvPr/>
        </p:nvGrpSpPr>
        <p:grpSpPr>
          <a:xfrm>
            <a:off x="3752358" y="3817349"/>
            <a:ext cx="346056" cy="345674"/>
            <a:chOff x="3752358" y="3817349"/>
            <a:chExt cx="346056" cy="345674"/>
          </a:xfrm>
        </p:grpSpPr>
        <p:sp>
          <p:nvSpPr>
            <p:cNvPr id="19793" name="Google Shape;19793;p133"/>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133"/>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133"/>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133"/>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7" name="Google Shape;19797;p133"/>
          <p:cNvGrpSpPr/>
          <p:nvPr/>
        </p:nvGrpSpPr>
        <p:grpSpPr>
          <a:xfrm>
            <a:off x="5100008" y="3817349"/>
            <a:ext cx="346024" cy="345674"/>
            <a:chOff x="5100008" y="3817349"/>
            <a:chExt cx="346024" cy="345674"/>
          </a:xfrm>
        </p:grpSpPr>
        <p:sp>
          <p:nvSpPr>
            <p:cNvPr id="19798" name="Google Shape;19798;p133"/>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133"/>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133"/>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1" name="Google Shape;19801;p133"/>
          <p:cNvGrpSpPr/>
          <p:nvPr/>
        </p:nvGrpSpPr>
        <p:grpSpPr>
          <a:xfrm>
            <a:off x="5998919" y="3817349"/>
            <a:ext cx="345674" cy="345674"/>
            <a:chOff x="5998919" y="3817349"/>
            <a:chExt cx="345674" cy="345674"/>
          </a:xfrm>
        </p:grpSpPr>
        <p:sp>
          <p:nvSpPr>
            <p:cNvPr id="19802" name="Google Shape;19802;p133"/>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133"/>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133"/>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5" name="Google Shape;19805;p133"/>
          <p:cNvGrpSpPr/>
          <p:nvPr/>
        </p:nvGrpSpPr>
        <p:grpSpPr>
          <a:xfrm>
            <a:off x="4201447" y="3817349"/>
            <a:ext cx="346024" cy="345674"/>
            <a:chOff x="4201447" y="3817349"/>
            <a:chExt cx="346024" cy="345674"/>
          </a:xfrm>
        </p:grpSpPr>
        <p:sp>
          <p:nvSpPr>
            <p:cNvPr id="19806" name="Google Shape;19806;p133"/>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133"/>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8" name="Google Shape;19808;p133"/>
          <p:cNvGrpSpPr/>
          <p:nvPr/>
        </p:nvGrpSpPr>
        <p:grpSpPr>
          <a:xfrm>
            <a:off x="4650919" y="3817349"/>
            <a:ext cx="346024" cy="345674"/>
            <a:chOff x="4650919" y="3817349"/>
            <a:chExt cx="346024" cy="345674"/>
          </a:xfrm>
        </p:grpSpPr>
        <p:sp>
          <p:nvSpPr>
            <p:cNvPr id="19809" name="Google Shape;19809;p133"/>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133"/>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133"/>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2" name="Google Shape;19812;p133"/>
          <p:cNvGrpSpPr/>
          <p:nvPr/>
        </p:nvGrpSpPr>
        <p:grpSpPr>
          <a:xfrm>
            <a:off x="5549861" y="3817349"/>
            <a:ext cx="345642" cy="345674"/>
            <a:chOff x="5549861" y="3817349"/>
            <a:chExt cx="345642" cy="345674"/>
          </a:xfrm>
        </p:grpSpPr>
        <p:sp>
          <p:nvSpPr>
            <p:cNvPr id="19813" name="Google Shape;19813;p133"/>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133"/>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133"/>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6" name="Google Shape;19816;p133"/>
          <p:cNvGrpSpPr/>
          <p:nvPr/>
        </p:nvGrpSpPr>
        <p:grpSpPr>
          <a:xfrm>
            <a:off x="1306445" y="3397829"/>
            <a:ext cx="367255" cy="269855"/>
            <a:chOff x="1306445" y="3397829"/>
            <a:chExt cx="367255" cy="269855"/>
          </a:xfrm>
        </p:grpSpPr>
        <p:sp>
          <p:nvSpPr>
            <p:cNvPr id="19817" name="Google Shape;19817;p133"/>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133"/>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133"/>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133"/>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133"/>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133"/>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3" name="Google Shape;19823;p133"/>
          <p:cNvGrpSpPr/>
          <p:nvPr/>
        </p:nvGrpSpPr>
        <p:grpSpPr>
          <a:xfrm>
            <a:off x="1781317" y="3391400"/>
            <a:ext cx="367255" cy="282364"/>
            <a:chOff x="1781317" y="3391400"/>
            <a:chExt cx="367255" cy="282364"/>
          </a:xfrm>
        </p:grpSpPr>
        <p:sp>
          <p:nvSpPr>
            <p:cNvPr id="19824" name="Google Shape;19824;p133"/>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133"/>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133"/>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133"/>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133"/>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133"/>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0" name="Google Shape;19830;p133"/>
          <p:cNvGrpSpPr/>
          <p:nvPr/>
        </p:nvGrpSpPr>
        <p:grpSpPr>
          <a:xfrm>
            <a:off x="3678830" y="3370933"/>
            <a:ext cx="369164" cy="323297"/>
            <a:chOff x="3678830" y="3370933"/>
            <a:chExt cx="369164" cy="323297"/>
          </a:xfrm>
        </p:grpSpPr>
        <p:sp>
          <p:nvSpPr>
            <p:cNvPr id="19831" name="Google Shape;19831;p133"/>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133"/>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133"/>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133"/>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133"/>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133"/>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133"/>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133"/>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133"/>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133"/>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133"/>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2" name="Google Shape;19842;p133"/>
          <p:cNvGrpSpPr/>
          <p:nvPr/>
        </p:nvGrpSpPr>
        <p:grpSpPr>
          <a:xfrm>
            <a:off x="859265" y="3348175"/>
            <a:ext cx="312316" cy="368400"/>
            <a:chOff x="859265" y="3348175"/>
            <a:chExt cx="312316" cy="368400"/>
          </a:xfrm>
        </p:grpSpPr>
        <p:sp>
          <p:nvSpPr>
            <p:cNvPr id="19843" name="Google Shape;19843;p133"/>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133"/>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133"/>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133"/>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133"/>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48" name="Google Shape;19848;p133"/>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49" name="Google Shape;19849;p133"/>
          <p:cNvGrpSpPr/>
          <p:nvPr/>
        </p:nvGrpSpPr>
        <p:grpSpPr>
          <a:xfrm>
            <a:off x="2766374" y="3361013"/>
            <a:ext cx="330110" cy="308908"/>
            <a:chOff x="2766264" y="3394042"/>
            <a:chExt cx="294873" cy="275934"/>
          </a:xfrm>
        </p:grpSpPr>
        <p:sp>
          <p:nvSpPr>
            <p:cNvPr id="19850" name="Google Shape;19850;p133"/>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133"/>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133"/>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133"/>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4" name="Google Shape;19854;p133"/>
          <p:cNvGrpSpPr/>
          <p:nvPr/>
        </p:nvGrpSpPr>
        <p:grpSpPr>
          <a:xfrm>
            <a:off x="3214972" y="3359188"/>
            <a:ext cx="346406" cy="347552"/>
            <a:chOff x="3214972" y="3359188"/>
            <a:chExt cx="346406" cy="347552"/>
          </a:xfrm>
        </p:grpSpPr>
        <p:sp>
          <p:nvSpPr>
            <p:cNvPr id="19855" name="Google Shape;19855;p133"/>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133"/>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133"/>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133"/>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133"/>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133"/>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133"/>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133"/>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133"/>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133"/>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133"/>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133"/>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133"/>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133"/>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9" name="Google Shape;19869;p133"/>
          <p:cNvGrpSpPr/>
          <p:nvPr/>
        </p:nvGrpSpPr>
        <p:grpSpPr>
          <a:xfrm>
            <a:off x="4629306" y="3409193"/>
            <a:ext cx="367255" cy="244486"/>
            <a:chOff x="4629306" y="3409193"/>
            <a:chExt cx="367255" cy="244486"/>
          </a:xfrm>
        </p:grpSpPr>
        <p:sp>
          <p:nvSpPr>
            <p:cNvPr id="19870" name="Google Shape;19870;p133"/>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133"/>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133"/>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133"/>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133"/>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133"/>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133"/>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133"/>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133"/>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133"/>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0" name="Google Shape;19880;p133"/>
          <p:cNvGrpSpPr/>
          <p:nvPr/>
        </p:nvGrpSpPr>
        <p:grpSpPr>
          <a:xfrm>
            <a:off x="4193490" y="3350084"/>
            <a:ext cx="289939" cy="334661"/>
            <a:chOff x="4193490" y="3350084"/>
            <a:chExt cx="289939" cy="334661"/>
          </a:xfrm>
        </p:grpSpPr>
        <p:sp>
          <p:nvSpPr>
            <p:cNvPr id="19881" name="Google Shape;19881;p133"/>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133"/>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133"/>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133"/>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133"/>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133"/>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133"/>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133"/>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133"/>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133"/>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1" name="Google Shape;19891;p133"/>
          <p:cNvGrpSpPr/>
          <p:nvPr/>
        </p:nvGrpSpPr>
        <p:grpSpPr>
          <a:xfrm>
            <a:off x="6533281" y="3351230"/>
            <a:ext cx="357037" cy="357005"/>
            <a:chOff x="6533281" y="3351230"/>
            <a:chExt cx="357037" cy="357005"/>
          </a:xfrm>
        </p:grpSpPr>
        <p:sp>
          <p:nvSpPr>
            <p:cNvPr id="19892" name="Google Shape;19892;p133"/>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133"/>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133"/>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5" name="Google Shape;19895;p133"/>
          <p:cNvGrpSpPr/>
          <p:nvPr/>
        </p:nvGrpSpPr>
        <p:grpSpPr>
          <a:xfrm>
            <a:off x="6058441" y="3351230"/>
            <a:ext cx="357387" cy="357005"/>
            <a:chOff x="6058441" y="3351230"/>
            <a:chExt cx="357387" cy="357005"/>
          </a:xfrm>
        </p:grpSpPr>
        <p:sp>
          <p:nvSpPr>
            <p:cNvPr id="19896" name="Google Shape;19896;p133"/>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133"/>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8" name="Google Shape;19898;p133"/>
          <p:cNvGrpSpPr/>
          <p:nvPr/>
        </p:nvGrpSpPr>
        <p:grpSpPr>
          <a:xfrm>
            <a:off x="7957483" y="3350848"/>
            <a:ext cx="357387" cy="357387"/>
            <a:chOff x="7957483" y="3350848"/>
            <a:chExt cx="357387" cy="357387"/>
          </a:xfrm>
        </p:grpSpPr>
        <p:sp>
          <p:nvSpPr>
            <p:cNvPr id="19899" name="Google Shape;19899;p133"/>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133"/>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133"/>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2" name="Google Shape;19902;p133"/>
          <p:cNvGrpSpPr/>
          <p:nvPr/>
        </p:nvGrpSpPr>
        <p:grpSpPr>
          <a:xfrm>
            <a:off x="7007771" y="3351230"/>
            <a:ext cx="357387" cy="357005"/>
            <a:chOff x="7007771" y="3351230"/>
            <a:chExt cx="357387" cy="357005"/>
          </a:xfrm>
        </p:grpSpPr>
        <p:sp>
          <p:nvSpPr>
            <p:cNvPr id="19903" name="Google Shape;19903;p133"/>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133"/>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133"/>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133"/>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133"/>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8" name="Google Shape;19908;p133"/>
          <p:cNvGrpSpPr/>
          <p:nvPr/>
        </p:nvGrpSpPr>
        <p:grpSpPr>
          <a:xfrm>
            <a:off x="5108729" y="3351230"/>
            <a:ext cx="357005" cy="357005"/>
            <a:chOff x="5108729" y="3351230"/>
            <a:chExt cx="357005" cy="357005"/>
          </a:xfrm>
        </p:grpSpPr>
        <p:sp>
          <p:nvSpPr>
            <p:cNvPr id="19909" name="Google Shape;19909;p133"/>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133"/>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1" name="Google Shape;19911;p133"/>
          <p:cNvGrpSpPr/>
          <p:nvPr/>
        </p:nvGrpSpPr>
        <p:grpSpPr>
          <a:xfrm>
            <a:off x="5583569" y="3351230"/>
            <a:ext cx="357419" cy="357005"/>
            <a:chOff x="5583569" y="3351230"/>
            <a:chExt cx="357419" cy="357005"/>
          </a:xfrm>
        </p:grpSpPr>
        <p:sp>
          <p:nvSpPr>
            <p:cNvPr id="19912" name="Google Shape;19912;p133"/>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133"/>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4" name="Google Shape;19914;p133"/>
          <p:cNvGrpSpPr/>
          <p:nvPr/>
        </p:nvGrpSpPr>
        <p:grpSpPr>
          <a:xfrm>
            <a:off x="7482229" y="3351230"/>
            <a:ext cx="357419" cy="357005"/>
            <a:chOff x="7482229" y="3351230"/>
            <a:chExt cx="357419" cy="357005"/>
          </a:xfrm>
        </p:grpSpPr>
        <p:sp>
          <p:nvSpPr>
            <p:cNvPr id="19915" name="Google Shape;19915;p133"/>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133"/>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133"/>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133"/>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133"/>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0" name="Google Shape;19920;p133"/>
          <p:cNvGrpSpPr/>
          <p:nvPr/>
        </p:nvGrpSpPr>
        <p:grpSpPr>
          <a:xfrm>
            <a:off x="3764485" y="2890682"/>
            <a:ext cx="222874" cy="345737"/>
            <a:chOff x="3764485" y="2890682"/>
            <a:chExt cx="222874" cy="345737"/>
          </a:xfrm>
        </p:grpSpPr>
        <p:sp>
          <p:nvSpPr>
            <p:cNvPr id="19921" name="Google Shape;19921;p133"/>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133"/>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133"/>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4" name="Google Shape;19924;p133"/>
          <p:cNvGrpSpPr/>
          <p:nvPr/>
        </p:nvGrpSpPr>
        <p:grpSpPr>
          <a:xfrm>
            <a:off x="2238616" y="2908131"/>
            <a:ext cx="422596" cy="310382"/>
            <a:chOff x="2278533" y="2937377"/>
            <a:chExt cx="346788" cy="254704"/>
          </a:xfrm>
        </p:grpSpPr>
        <p:sp>
          <p:nvSpPr>
            <p:cNvPr id="19925" name="Google Shape;19925;p133"/>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133"/>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27" name="Google Shape;19927;p133"/>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28" name="Google Shape;19928;p133"/>
          <p:cNvGrpSpPr/>
          <p:nvPr/>
        </p:nvGrpSpPr>
        <p:grpSpPr>
          <a:xfrm>
            <a:off x="1836637" y="2891510"/>
            <a:ext cx="286152" cy="346438"/>
            <a:chOff x="1836637" y="2891510"/>
            <a:chExt cx="286152" cy="346438"/>
          </a:xfrm>
        </p:grpSpPr>
        <p:sp>
          <p:nvSpPr>
            <p:cNvPr id="19929" name="Google Shape;19929;p133"/>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133"/>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133"/>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2" name="Google Shape;19932;p133"/>
          <p:cNvGrpSpPr/>
          <p:nvPr/>
        </p:nvGrpSpPr>
        <p:grpSpPr>
          <a:xfrm>
            <a:off x="5585861" y="2905929"/>
            <a:ext cx="379764" cy="337684"/>
            <a:chOff x="5585861" y="2905929"/>
            <a:chExt cx="379764" cy="337684"/>
          </a:xfrm>
        </p:grpSpPr>
        <p:sp>
          <p:nvSpPr>
            <p:cNvPr id="19933" name="Google Shape;19933;p133"/>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133"/>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133"/>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133"/>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7" name="Google Shape;19937;p133"/>
          <p:cNvGrpSpPr/>
          <p:nvPr/>
        </p:nvGrpSpPr>
        <p:grpSpPr>
          <a:xfrm>
            <a:off x="1327676" y="2910480"/>
            <a:ext cx="347934" cy="310024"/>
            <a:chOff x="1327676" y="2910480"/>
            <a:chExt cx="347934" cy="310024"/>
          </a:xfrm>
        </p:grpSpPr>
        <p:sp>
          <p:nvSpPr>
            <p:cNvPr id="19938" name="Google Shape;19938;p133"/>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133"/>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133"/>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133"/>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133"/>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43" name="Google Shape;19943;p133"/>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44" name="Google Shape;19944;p133"/>
          <p:cNvGrpSpPr/>
          <p:nvPr/>
        </p:nvGrpSpPr>
        <p:grpSpPr>
          <a:xfrm>
            <a:off x="2753401" y="2869564"/>
            <a:ext cx="382828" cy="358601"/>
            <a:chOff x="2753373" y="2902523"/>
            <a:chExt cx="347552" cy="325557"/>
          </a:xfrm>
        </p:grpSpPr>
        <p:sp>
          <p:nvSpPr>
            <p:cNvPr id="19945" name="Google Shape;19945;p133"/>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133"/>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133"/>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133"/>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133"/>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133"/>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1" name="Google Shape;19951;p133"/>
          <p:cNvGrpSpPr/>
          <p:nvPr/>
        </p:nvGrpSpPr>
        <p:grpSpPr>
          <a:xfrm>
            <a:off x="849016" y="2903255"/>
            <a:ext cx="356655" cy="335425"/>
            <a:chOff x="849016" y="2903255"/>
            <a:chExt cx="356655" cy="335425"/>
          </a:xfrm>
        </p:grpSpPr>
        <p:sp>
          <p:nvSpPr>
            <p:cNvPr id="19952" name="Google Shape;19952;p133"/>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133"/>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133"/>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133"/>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133"/>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133"/>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133"/>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133"/>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133"/>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133"/>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133"/>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3" name="Google Shape;19963;p133"/>
          <p:cNvGrpSpPr/>
          <p:nvPr/>
        </p:nvGrpSpPr>
        <p:grpSpPr>
          <a:xfrm>
            <a:off x="4210933" y="2926777"/>
            <a:ext cx="280072" cy="275520"/>
            <a:chOff x="4210933" y="2926777"/>
            <a:chExt cx="280072" cy="275520"/>
          </a:xfrm>
        </p:grpSpPr>
        <p:sp>
          <p:nvSpPr>
            <p:cNvPr id="19964" name="Google Shape;19964;p133"/>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133"/>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133"/>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133"/>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133"/>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133"/>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133"/>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133"/>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133"/>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133"/>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133"/>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133"/>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133"/>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7" name="Google Shape;19977;p133"/>
          <p:cNvGrpSpPr/>
          <p:nvPr/>
        </p:nvGrpSpPr>
        <p:grpSpPr>
          <a:xfrm>
            <a:off x="4667216" y="2915382"/>
            <a:ext cx="320273" cy="318395"/>
            <a:chOff x="4667216" y="2915382"/>
            <a:chExt cx="320273" cy="318395"/>
          </a:xfrm>
        </p:grpSpPr>
        <p:sp>
          <p:nvSpPr>
            <p:cNvPr id="19978" name="Google Shape;19978;p133"/>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133"/>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133"/>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133"/>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2" name="Google Shape;19982;p133"/>
          <p:cNvGrpSpPr/>
          <p:nvPr/>
        </p:nvGrpSpPr>
        <p:grpSpPr>
          <a:xfrm>
            <a:off x="5170480" y="2934639"/>
            <a:ext cx="261929" cy="280550"/>
            <a:chOff x="5170480" y="2934639"/>
            <a:chExt cx="261929" cy="280550"/>
          </a:xfrm>
        </p:grpSpPr>
        <p:sp>
          <p:nvSpPr>
            <p:cNvPr id="19983" name="Google Shape;19983;p133"/>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133"/>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133"/>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133"/>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133"/>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133"/>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133"/>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0" name="Google Shape;19990;p133"/>
          <p:cNvGrpSpPr/>
          <p:nvPr/>
        </p:nvGrpSpPr>
        <p:grpSpPr>
          <a:xfrm>
            <a:off x="6069423" y="2891892"/>
            <a:ext cx="362321" cy="364231"/>
            <a:chOff x="6069423" y="2891892"/>
            <a:chExt cx="362321" cy="364231"/>
          </a:xfrm>
        </p:grpSpPr>
        <p:sp>
          <p:nvSpPr>
            <p:cNvPr id="19991" name="Google Shape;19991;p133"/>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133"/>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133"/>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133"/>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133"/>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133"/>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7" name="Google Shape;19997;p133"/>
          <p:cNvGrpSpPr/>
          <p:nvPr/>
        </p:nvGrpSpPr>
        <p:grpSpPr>
          <a:xfrm>
            <a:off x="6571955" y="2919170"/>
            <a:ext cx="308878" cy="311170"/>
            <a:chOff x="6571955" y="2919170"/>
            <a:chExt cx="308878" cy="311170"/>
          </a:xfrm>
        </p:grpSpPr>
        <p:sp>
          <p:nvSpPr>
            <p:cNvPr id="19998" name="Google Shape;19998;p133"/>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133"/>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133"/>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133"/>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133"/>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133"/>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133"/>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133"/>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133"/>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133"/>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8" name="Google Shape;20008;p133"/>
          <p:cNvGrpSpPr/>
          <p:nvPr/>
        </p:nvGrpSpPr>
        <p:grpSpPr>
          <a:xfrm>
            <a:off x="7500054" y="2934735"/>
            <a:ext cx="350576" cy="280454"/>
            <a:chOff x="7500054" y="2934735"/>
            <a:chExt cx="350576" cy="280454"/>
          </a:xfrm>
        </p:grpSpPr>
        <p:sp>
          <p:nvSpPr>
            <p:cNvPr id="20009" name="Google Shape;20009;p133"/>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133"/>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133"/>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133"/>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133"/>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133"/>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133"/>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133"/>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7" name="Google Shape;20017;p133"/>
          <p:cNvGrpSpPr/>
          <p:nvPr/>
        </p:nvGrpSpPr>
        <p:grpSpPr>
          <a:xfrm>
            <a:off x="7024430" y="2874662"/>
            <a:ext cx="332012" cy="355454"/>
            <a:chOff x="7055134" y="2919170"/>
            <a:chExt cx="290321" cy="310820"/>
          </a:xfrm>
        </p:grpSpPr>
        <p:sp>
          <p:nvSpPr>
            <p:cNvPr id="20018" name="Google Shape;20018;p133"/>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133"/>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133"/>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133"/>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133"/>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133"/>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133"/>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133"/>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133"/>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133"/>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133"/>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133"/>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133"/>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133"/>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2" name="Google Shape;20032;p133"/>
          <p:cNvGrpSpPr/>
          <p:nvPr/>
        </p:nvGrpSpPr>
        <p:grpSpPr>
          <a:xfrm>
            <a:off x="7985143" y="2900613"/>
            <a:ext cx="330109" cy="347552"/>
            <a:chOff x="7985143" y="2900613"/>
            <a:chExt cx="330109" cy="347552"/>
          </a:xfrm>
        </p:grpSpPr>
        <p:sp>
          <p:nvSpPr>
            <p:cNvPr id="20033" name="Google Shape;20033;p133"/>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133"/>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133"/>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133"/>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133"/>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133"/>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133"/>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133"/>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1" name="Google Shape;20041;p133"/>
          <p:cNvGrpSpPr/>
          <p:nvPr/>
        </p:nvGrpSpPr>
        <p:grpSpPr>
          <a:xfrm>
            <a:off x="7990840" y="2435226"/>
            <a:ext cx="354363" cy="353631"/>
            <a:chOff x="7990840" y="2435226"/>
            <a:chExt cx="354363" cy="353631"/>
          </a:xfrm>
        </p:grpSpPr>
        <p:sp>
          <p:nvSpPr>
            <p:cNvPr id="20042" name="Google Shape;20042;p133"/>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133"/>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133"/>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5" name="Google Shape;20045;p133"/>
          <p:cNvGrpSpPr/>
          <p:nvPr/>
        </p:nvGrpSpPr>
        <p:grpSpPr>
          <a:xfrm>
            <a:off x="1817317" y="2480330"/>
            <a:ext cx="350958" cy="263043"/>
            <a:chOff x="1817317" y="2480330"/>
            <a:chExt cx="350958" cy="263043"/>
          </a:xfrm>
        </p:grpSpPr>
        <p:sp>
          <p:nvSpPr>
            <p:cNvPr id="20046" name="Google Shape;20046;p133"/>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133"/>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133"/>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133"/>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133"/>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1" name="Google Shape;20051;p133"/>
          <p:cNvGrpSpPr/>
          <p:nvPr/>
        </p:nvGrpSpPr>
        <p:grpSpPr>
          <a:xfrm>
            <a:off x="1341727" y="2483349"/>
            <a:ext cx="419913" cy="308109"/>
            <a:chOff x="1341727" y="2483349"/>
            <a:chExt cx="419913" cy="308109"/>
          </a:xfrm>
        </p:grpSpPr>
        <p:sp>
          <p:nvSpPr>
            <p:cNvPr id="20052" name="Google Shape;20052;p133"/>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133"/>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133"/>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5" name="Google Shape;20055;p133"/>
          <p:cNvGrpSpPr/>
          <p:nvPr/>
        </p:nvGrpSpPr>
        <p:grpSpPr>
          <a:xfrm>
            <a:off x="854332" y="2447736"/>
            <a:ext cx="376358" cy="330109"/>
            <a:chOff x="854332" y="2447736"/>
            <a:chExt cx="376358" cy="330109"/>
          </a:xfrm>
        </p:grpSpPr>
        <p:sp>
          <p:nvSpPr>
            <p:cNvPr id="20056" name="Google Shape;20056;p133"/>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133"/>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133"/>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133"/>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133"/>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133"/>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133"/>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133"/>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4" name="Google Shape;20064;p133"/>
          <p:cNvGrpSpPr/>
          <p:nvPr/>
        </p:nvGrpSpPr>
        <p:grpSpPr>
          <a:xfrm>
            <a:off x="4206763" y="2450951"/>
            <a:ext cx="322151" cy="322374"/>
            <a:chOff x="4206763" y="2450951"/>
            <a:chExt cx="322151" cy="322374"/>
          </a:xfrm>
        </p:grpSpPr>
        <p:sp>
          <p:nvSpPr>
            <p:cNvPr id="20065" name="Google Shape;20065;p133"/>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133"/>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7" name="Google Shape;20067;p133"/>
          <p:cNvGrpSpPr/>
          <p:nvPr/>
        </p:nvGrpSpPr>
        <p:grpSpPr>
          <a:xfrm>
            <a:off x="7528096" y="2450059"/>
            <a:ext cx="327976" cy="324316"/>
            <a:chOff x="7528096" y="2450059"/>
            <a:chExt cx="327976" cy="324316"/>
          </a:xfrm>
        </p:grpSpPr>
        <p:sp>
          <p:nvSpPr>
            <p:cNvPr id="20068" name="Google Shape;20068;p133"/>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133"/>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133"/>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133"/>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133"/>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3" name="Google Shape;20073;p133"/>
          <p:cNvGrpSpPr/>
          <p:nvPr/>
        </p:nvGrpSpPr>
        <p:grpSpPr>
          <a:xfrm>
            <a:off x="7077129" y="2512542"/>
            <a:ext cx="282364" cy="198619"/>
            <a:chOff x="7077129" y="2512542"/>
            <a:chExt cx="282364" cy="198619"/>
          </a:xfrm>
        </p:grpSpPr>
        <p:sp>
          <p:nvSpPr>
            <p:cNvPr id="20074" name="Google Shape;20074;p133"/>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133"/>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133"/>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133"/>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133"/>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133"/>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0" name="Google Shape;20080;p133"/>
          <p:cNvGrpSpPr/>
          <p:nvPr/>
        </p:nvGrpSpPr>
        <p:grpSpPr>
          <a:xfrm>
            <a:off x="3725461" y="2444712"/>
            <a:ext cx="334279" cy="334661"/>
            <a:chOff x="3725461" y="2444712"/>
            <a:chExt cx="334279" cy="334661"/>
          </a:xfrm>
        </p:grpSpPr>
        <p:sp>
          <p:nvSpPr>
            <p:cNvPr id="20081" name="Google Shape;20081;p133"/>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133"/>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133"/>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133"/>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133"/>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133"/>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133"/>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8" name="Google Shape;20088;p133"/>
          <p:cNvGrpSpPr/>
          <p:nvPr/>
        </p:nvGrpSpPr>
        <p:grpSpPr>
          <a:xfrm>
            <a:off x="6577238" y="2457221"/>
            <a:ext cx="332019" cy="310788"/>
            <a:chOff x="6577238" y="2457221"/>
            <a:chExt cx="332019" cy="310788"/>
          </a:xfrm>
        </p:grpSpPr>
        <p:sp>
          <p:nvSpPr>
            <p:cNvPr id="20089" name="Google Shape;20089;p133"/>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133"/>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133"/>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133"/>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133"/>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133"/>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5" name="Google Shape;20095;p133"/>
          <p:cNvGrpSpPr/>
          <p:nvPr/>
        </p:nvGrpSpPr>
        <p:grpSpPr>
          <a:xfrm>
            <a:off x="2818561" y="2439778"/>
            <a:ext cx="247892" cy="346024"/>
            <a:chOff x="2818561" y="2439778"/>
            <a:chExt cx="247892" cy="346024"/>
          </a:xfrm>
        </p:grpSpPr>
        <p:sp>
          <p:nvSpPr>
            <p:cNvPr id="20096" name="Google Shape;20096;p133"/>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133"/>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133"/>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133"/>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133"/>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133"/>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133"/>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133"/>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133"/>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133"/>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133"/>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133"/>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08" name="Google Shape;20108;p133"/>
          <p:cNvGrpSpPr/>
          <p:nvPr/>
        </p:nvGrpSpPr>
        <p:grpSpPr>
          <a:xfrm>
            <a:off x="3207778" y="2474632"/>
            <a:ext cx="419933" cy="275170"/>
            <a:chOff x="3207778" y="2474632"/>
            <a:chExt cx="419933" cy="275170"/>
          </a:xfrm>
        </p:grpSpPr>
        <p:sp>
          <p:nvSpPr>
            <p:cNvPr id="20109" name="Google Shape;20109;p133"/>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133"/>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133"/>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133"/>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133"/>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133"/>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133"/>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133"/>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133"/>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133"/>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133"/>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133"/>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133"/>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133"/>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3" name="Google Shape;20123;p133"/>
          <p:cNvGrpSpPr/>
          <p:nvPr/>
        </p:nvGrpSpPr>
        <p:grpSpPr>
          <a:xfrm>
            <a:off x="6099375" y="2456075"/>
            <a:ext cx="337684" cy="314194"/>
            <a:chOff x="6099375" y="2456075"/>
            <a:chExt cx="337684" cy="314194"/>
          </a:xfrm>
        </p:grpSpPr>
        <p:sp>
          <p:nvSpPr>
            <p:cNvPr id="20124" name="Google Shape;20124;p133"/>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133"/>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6" name="Google Shape;20126;p133"/>
          <p:cNvGrpSpPr/>
          <p:nvPr/>
        </p:nvGrpSpPr>
        <p:grpSpPr>
          <a:xfrm>
            <a:off x="2312623" y="2468584"/>
            <a:ext cx="312698" cy="286534"/>
            <a:chOff x="2312623" y="2468584"/>
            <a:chExt cx="312698" cy="286534"/>
          </a:xfrm>
        </p:grpSpPr>
        <p:sp>
          <p:nvSpPr>
            <p:cNvPr id="20127" name="Google Shape;20127;p133"/>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133"/>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133"/>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0" name="Google Shape;20130;p133"/>
          <p:cNvGrpSpPr/>
          <p:nvPr/>
        </p:nvGrpSpPr>
        <p:grpSpPr>
          <a:xfrm>
            <a:off x="5618805" y="2440924"/>
            <a:ext cx="345292" cy="342618"/>
            <a:chOff x="5618805" y="2440924"/>
            <a:chExt cx="345292" cy="342618"/>
          </a:xfrm>
        </p:grpSpPr>
        <p:sp>
          <p:nvSpPr>
            <p:cNvPr id="20131" name="Google Shape;20131;p133"/>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133"/>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133"/>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133"/>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133"/>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6" name="Google Shape;20136;p133"/>
          <p:cNvGrpSpPr/>
          <p:nvPr/>
        </p:nvGrpSpPr>
        <p:grpSpPr>
          <a:xfrm>
            <a:off x="4653179" y="2446590"/>
            <a:ext cx="377886" cy="331255"/>
            <a:chOff x="4653179" y="2446590"/>
            <a:chExt cx="377886" cy="331255"/>
          </a:xfrm>
        </p:grpSpPr>
        <p:sp>
          <p:nvSpPr>
            <p:cNvPr id="20137" name="Google Shape;20137;p133"/>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133"/>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133"/>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133"/>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1" name="Google Shape;20141;p133"/>
          <p:cNvGrpSpPr/>
          <p:nvPr/>
        </p:nvGrpSpPr>
        <p:grpSpPr>
          <a:xfrm>
            <a:off x="5184517" y="2459481"/>
            <a:ext cx="252062" cy="305122"/>
            <a:chOff x="5184517" y="2459481"/>
            <a:chExt cx="252062" cy="305122"/>
          </a:xfrm>
        </p:grpSpPr>
        <p:sp>
          <p:nvSpPr>
            <p:cNvPr id="20142" name="Google Shape;20142;p133"/>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133"/>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133"/>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133"/>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133"/>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133"/>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48" name="Google Shape;20148;p133"/>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49" name="Google Shape;20149;p133"/>
          <p:cNvGrpSpPr/>
          <p:nvPr/>
        </p:nvGrpSpPr>
        <p:grpSpPr>
          <a:xfrm>
            <a:off x="6155459" y="1969108"/>
            <a:ext cx="249770" cy="363849"/>
            <a:chOff x="6155459" y="1969108"/>
            <a:chExt cx="249770" cy="363849"/>
          </a:xfrm>
        </p:grpSpPr>
        <p:sp>
          <p:nvSpPr>
            <p:cNvPr id="20150" name="Google Shape;20150;p133"/>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133"/>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133"/>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133"/>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133"/>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133"/>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133"/>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133"/>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133"/>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9" name="Google Shape;20159;p133"/>
          <p:cNvGrpSpPr/>
          <p:nvPr/>
        </p:nvGrpSpPr>
        <p:grpSpPr>
          <a:xfrm>
            <a:off x="2280029" y="1970604"/>
            <a:ext cx="353631" cy="354395"/>
            <a:chOff x="2280029" y="1970604"/>
            <a:chExt cx="353631" cy="354395"/>
          </a:xfrm>
        </p:grpSpPr>
        <p:sp>
          <p:nvSpPr>
            <p:cNvPr id="20160" name="Google Shape;20160;p133"/>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133"/>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133"/>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133"/>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4" name="Google Shape;20164;p133"/>
          <p:cNvGrpSpPr/>
          <p:nvPr/>
        </p:nvGrpSpPr>
        <p:grpSpPr>
          <a:xfrm>
            <a:off x="8065100" y="2000174"/>
            <a:ext cx="255086" cy="301685"/>
            <a:chOff x="8065100" y="2000174"/>
            <a:chExt cx="255086" cy="301685"/>
          </a:xfrm>
        </p:grpSpPr>
        <p:sp>
          <p:nvSpPr>
            <p:cNvPr id="20165" name="Google Shape;20165;p133"/>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133"/>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133"/>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133"/>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9" name="Google Shape;20169;p133"/>
          <p:cNvGrpSpPr/>
          <p:nvPr/>
        </p:nvGrpSpPr>
        <p:grpSpPr>
          <a:xfrm>
            <a:off x="6633705" y="1969108"/>
            <a:ext cx="249420" cy="363849"/>
            <a:chOff x="6633705" y="1969108"/>
            <a:chExt cx="249420" cy="363849"/>
          </a:xfrm>
        </p:grpSpPr>
        <p:sp>
          <p:nvSpPr>
            <p:cNvPr id="20170" name="Google Shape;20170;p133"/>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133"/>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133"/>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133"/>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133"/>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133"/>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133"/>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133"/>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8" name="Google Shape;20178;p133"/>
          <p:cNvGrpSpPr/>
          <p:nvPr/>
        </p:nvGrpSpPr>
        <p:grpSpPr>
          <a:xfrm>
            <a:off x="5211031" y="1969108"/>
            <a:ext cx="226661" cy="363467"/>
            <a:chOff x="5211031" y="1969108"/>
            <a:chExt cx="226661" cy="363467"/>
          </a:xfrm>
        </p:grpSpPr>
        <p:sp>
          <p:nvSpPr>
            <p:cNvPr id="20179" name="Google Shape;20179;p133"/>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133"/>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81" name="Google Shape;20181;p133"/>
          <p:cNvGrpSpPr/>
          <p:nvPr/>
        </p:nvGrpSpPr>
        <p:grpSpPr>
          <a:xfrm>
            <a:off x="3712952" y="1970604"/>
            <a:ext cx="354363" cy="354395"/>
            <a:chOff x="3712952" y="1970604"/>
            <a:chExt cx="354363" cy="354395"/>
          </a:xfrm>
        </p:grpSpPr>
        <p:sp>
          <p:nvSpPr>
            <p:cNvPr id="20182" name="Google Shape;20182;p133"/>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133"/>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133"/>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133"/>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133"/>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133"/>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133"/>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133"/>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133"/>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1" name="Google Shape;20191;p133"/>
          <p:cNvGrpSpPr/>
          <p:nvPr/>
        </p:nvGrpSpPr>
        <p:grpSpPr>
          <a:xfrm>
            <a:off x="3235438" y="1970604"/>
            <a:ext cx="354363" cy="354745"/>
            <a:chOff x="3235438" y="1970604"/>
            <a:chExt cx="354363" cy="354745"/>
          </a:xfrm>
        </p:grpSpPr>
        <p:sp>
          <p:nvSpPr>
            <p:cNvPr id="20192" name="Google Shape;20192;p133"/>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133"/>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133"/>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133"/>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133"/>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133"/>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133"/>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133"/>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133"/>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133"/>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133"/>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133"/>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133"/>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5" name="Google Shape;20205;p133"/>
          <p:cNvGrpSpPr/>
          <p:nvPr/>
        </p:nvGrpSpPr>
        <p:grpSpPr>
          <a:xfrm>
            <a:off x="1329585" y="1989925"/>
            <a:ext cx="341472" cy="335074"/>
            <a:chOff x="1329585" y="1989925"/>
            <a:chExt cx="341472" cy="335074"/>
          </a:xfrm>
        </p:grpSpPr>
        <p:sp>
          <p:nvSpPr>
            <p:cNvPr id="20206" name="Google Shape;20206;p133"/>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133"/>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133"/>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9" name="Google Shape;20209;p133"/>
          <p:cNvGrpSpPr/>
          <p:nvPr/>
        </p:nvGrpSpPr>
        <p:grpSpPr>
          <a:xfrm>
            <a:off x="5591871" y="1989906"/>
            <a:ext cx="416649" cy="325597"/>
            <a:chOff x="5626763" y="2013829"/>
            <a:chExt cx="351722" cy="274788"/>
          </a:xfrm>
        </p:grpSpPr>
        <p:sp>
          <p:nvSpPr>
            <p:cNvPr id="20210" name="Google Shape;20210;p133"/>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133"/>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133"/>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133"/>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133"/>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133"/>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133"/>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133"/>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133"/>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133"/>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0" name="Google Shape;20220;p133"/>
          <p:cNvGrpSpPr/>
          <p:nvPr/>
        </p:nvGrpSpPr>
        <p:grpSpPr>
          <a:xfrm>
            <a:off x="7576605" y="1983877"/>
            <a:ext cx="276698" cy="333133"/>
            <a:chOff x="7576605" y="1983877"/>
            <a:chExt cx="276698" cy="333133"/>
          </a:xfrm>
        </p:grpSpPr>
        <p:sp>
          <p:nvSpPr>
            <p:cNvPr id="20221" name="Google Shape;20221;p133"/>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133"/>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3" name="Google Shape;20223;p133"/>
          <p:cNvGrpSpPr/>
          <p:nvPr/>
        </p:nvGrpSpPr>
        <p:grpSpPr>
          <a:xfrm>
            <a:off x="853568" y="1975538"/>
            <a:ext cx="337334" cy="353599"/>
            <a:chOff x="853568" y="1975538"/>
            <a:chExt cx="337334" cy="353599"/>
          </a:xfrm>
        </p:grpSpPr>
        <p:sp>
          <p:nvSpPr>
            <p:cNvPr id="20224" name="Google Shape;20224;p133"/>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133"/>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133"/>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133"/>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8" name="Google Shape;20228;p133"/>
          <p:cNvGrpSpPr/>
          <p:nvPr/>
        </p:nvGrpSpPr>
        <p:grpSpPr>
          <a:xfrm>
            <a:off x="2770052" y="2009628"/>
            <a:ext cx="327085" cy="277080"/>
            <a:chOff x="2770052" y="2009628"/>
            <a:chExt cx="327085" cy="277080"/>
          </a:xfrm>
        </p:grpSpPr>
        <p:sp>
          <p:nvSpPr>
            <p:cNvPr id="20229" name="Google Shape;20229;p133"/>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133"/>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31" name="Google Shape;20231;p133"/>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32" name="Google Shape;20232;p133"/>
          <p:cNvGrpSpPr/>
          <p:nvPr/>
        </p:nvGrpSpPr>
        <p:grpSpPr>
          <a:xfrm>
            <a:off x="4195399" y="1970604"/>
            <a:ext cx="344878" cy="343573"/>
            <a:chOff x="4195399" y="1970604"/>
            <a:chExt cx="344878" cy="343573"/>
          </a:xfrm>
        </p:grpSpPr>
        <p:sp>
          <p:nvSpPr>
            <p:cNvPr id="20233" name="Google Shape;20233;p133"/>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133"/>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133"/>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133"/>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7" name="Google Shape;20237;p133"/>
          <p:cNvGrpSpPr/>
          <p:nvPr/>
        </p:nvGrpSpPr>
        <p:grpSpPr>
          <a:xfrm>
            <a:off x="4674791" y="1977447"/>
            <a:ext cx="344528" cy="344114"/>
            <a:chOff x="4674791" y="1977447"/>
            <a:chExt cx="344528" cy="344114"/>
          </a:xfrm>
        </p:grpSpPr>
        <p:sp>
          <p:nvSpPr>
            <p:cNvPr id="20238" name="Google Shape;20238;p133"/>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133"/>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133"/>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133"/>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133"/>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133"/>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133"/>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133"/>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133"/>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133"/>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133"/>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133"/>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133"/>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133"/>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133"/>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133"/>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133"/>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133"/>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133"/>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133"/>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133"/>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133"/>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133"/>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133"/>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133"/>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133"/>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4" name="Google Shape;20264;p133"/>
          <p:cNvGrpSpPr/>
          <p:nvPr/>
        </p:nvGrpSpPr>
        <p:grpSpPr>
          <a:xfrm>
            <a:off x="6083810" y="1547297"/>
            <a:ext cx="382819" cy="310788"/>
            <a:chOff x="6083810" y="1547297"/>
            <a:chExt cx="382819" cy="310788"/>
          </a:xfrm>
        </p:grpSpPr>
        <p:sp>
          <p:nvSpPr>
            <p:cNvPr id="20265" name="Google Shape;20265;p133"/>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133"/>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133"/>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133"/>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133"/>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133"/>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133"/>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133"/>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133"/>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133"/>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133"/>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133"/>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133"/>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133"/>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133"/>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133"/>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133"/>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133"/>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3" name="Google Shape;20283;p133"/>
          <p:cNvGrpSpPr/>
          <p:nvPr/>
        </p:nvGrpSpPr>
        <p:grpSpPr>
          <a:xfrm>
            <a:off x="6558300" y="1538193"/>
            <a:ext cx="382788" cy="328613"/>
            <a:chOff x="6558300" y="1538193"/>
            <a:chExt cx="382788" cy="328613"/>
          </a:xfrm>
        </p:grpSpPr>
        <p:sp>
          <p:nvSpPr>
            <p:cNvPr id="20284" name="Google Shape;20284;p133"/>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133"/>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6" name="Google Shape;20286;p133"/>
          <p:cNvGrpSpPr/>
          <p:nvPr/>
        </p:nvGrpSpPr>
        <p:grpSpPr>
          <a:xfrm>
            <a:off x="5194002" y="1511297"/>
            <a:ext cx="259605" cy="346024"/>
            <a:chOff x="5194002" y="1511297"/>
            <a:chExt cx="259605" cy="346024"/>
          </a:xfrm>
        </p:grpSpPr>
        <p:sp>
          <p:nvSpPr>
            <p:cNvPr id="20287" name="Google Shape;20287;p133"/>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133"/>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133"/>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133"/>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1" name="Google Shape;20291;p133"/>
          <p:cNvGrpSpPr/>
          <p:nvPr/>
        </p:nvGrpSpPr>
        <p:grpSpPr>
          <a:xfrm>
            <a:off x="1394741" y="1512061"/>
            <a:ext cx="252444" cy="351722"/>
            <a:chOff x="1394741" y="1512061"/>
            <a:chExt cx="252444" cy="351722"/>
          </a:xfrm>
        </p:grpSpPr>
        <p:sp>
          <p:nvSpPr>
            <p:cNvPr id="20292" name="Google Shape;20292;p133"/>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133"/>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133"/>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133"/>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133"/>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133"/>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133"/>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133"/>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133"/>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133"/>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133"/>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133"/>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133"/>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133"/>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133"/>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133"/>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133"/>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9" name="Google Shape;20309;p133"/>
          <p:cNvGrpSpPr/>
          <p:nvPr/>
        </p:nvGrpSpPr>
        <p:grpSpPr>
          <a:xfrm>
            <a:off x="855096" y="1504485"/>
            <a:ext cx="380910" cy="339594"/>
            <a:chOff x="855096" y="1504485"/>
            <a:chExt cx="380910" cy="339594"/>
          </a:xfrm>
        </p:grpSpPr>
        <p:sp>
          <p:nvSpPr>
            <p:cNvPr id="20310" name="Google Shape;20310;p133"/>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133"/>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133"/>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133"/>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133"/>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5" name="Google Shape;20315;p133"/>
          <p:cNvGrpSpPr/>
          <p:nvPr/>
        </p:nvGrpSpPr>
        <p:grpSpPr>
          <a:xfrm>
            <a:off x="1819576" y="1511679"/>
            <a:ext cx="352103" cy="352103"/>
            <a:chOff x="1819576" y="1511679"/>
            <a:chExt cx="352103" cy="352103"/>
          </a:xfrm>
        </p:grpSpPr>
        <p:sp>
          <p:nvSpPr>
            <p:cNvPr id="20316" name="Google Shape;20316;p133"/>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133"/>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133"/>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133"/>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0" name="Google Shape;20320;p133"/>
          <p:cNvGrpSpPr/>
          <p:nvPr/>
        </p:nvGrpSpPr>
        <p:grpSpPr>
          <a:xfrm>
            <a:off x="5621097" y="1500761"/>
            <a:ext cx="371424" cy="355446"/>
            <a:chOff x="5621097" y="1500761"/>
            <a:chExt cx="371424" cy="355446"/>
          </a:xfrm>
        </p:grpSpPr>
        <p:sp>
          <p:nvSpPr>
            <p:cNvPr id="20321" name="Google Shape;20321;p133"/>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133"/>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3" name="Google Shape;20323;p133"/>
          <p:cNvGrpSpPr/>
          <p:nvPr/>
        </p:nvGrpSpPr>
        <p:grpSpPr>
          <a:xfrm>
            <a:off x="4670239" y="1541599"/>
            <a:ext cx="359679" cy="321833"/>
            <a:chOff x="4670239" y="1541599"/>
            <a:chExt cx="359679" cy="321833"/>
          </a:xfrm>
        </p:grpSpPr>
        <p:sp>
          <p:nvSpPr>
            <p:cNvPr id="20324" name="Google Shape;20324;p133"/>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133"/>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133"/>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133"/>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133"/>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9" name="Google Shape;20329;p133"/>
          <p:cNvGrpSpPr/>
          <p:nvPr/>
        </p:nvGrpSpPr>
        <p:grpSpPr>
          <a:xfrm>
            <a:off x="4212429" y="1502385"/>
            <a:ext cx="321037" cy="353822"/>
            <a:chOff x="4212429" y="1502385"/>
            <a:chExt cx="321037" cy="353822"/>
          </a:xfrm>
        </p:grpSpPr>
        <p:sp>
          <p:nvSpPr>
            <p:cNvPr id="20330" name="Google Shape;20330;p133"/>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133"/>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133"/>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133"/>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4" name="Google Shape;20334;p133"/>
          <p:cNvGrpSpPr/>
          <p:nvPr/>
        </p:nvGrpSpPr>
        <p:grpSpPr>
          <a:xfrm>
            <a:off x="2302788" y="1505981"/>
            <a:ext cx="336188" cy="335425"/>
            <a:chOff x="2302788" y="1505981"/>
            <a:chExt cx="336188" cy="335425"/>
          </a:xfrm>
        </p:grpSpPr>
        <p:sp>
          <p:nvSpPr>
            <p:cNvPr id="20335" name="Google Shape;20335;p133"/>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133"/>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133"/>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133"/>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133"/>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133"/>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133"/>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133"/>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133"/>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133"/>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133"/>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133"/>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133"/>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133"/>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133"/>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133"/>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133"/>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2" name="Google Shape;20352;p133"/>
          <p:cNvGrpSpPr/>
          <p:nvPr/>
        </p:nvGrpSpPr>
        <p:grpSpPr>
          <a:xfrm>
            <a:off x="2780301" y="1521896"/>
            <a:ext cx="333133" cy="321037"/>
            <a:chOff x="2780301" y="1521896"/>
            <a:chExt cx="333133" cy="321037"/>
          </a:xfrm>
        </p:grpSpPr>
        <p:sp>
          <p:nvSpPr>
            <p:cNvPr id="20353" name="Google Shape;20353;p133"/>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133"/>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133"/>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133"/>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133"/>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133"/>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133"/>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133"/>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133"/>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133"/>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133"/>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133"/>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133"/>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133"/>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133"/>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133"/>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133"/>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133"/>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133"/>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133"/>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73" name="Google Shape;20373;p133"/>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133"/>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133"/>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76" name="Google Shape;20376;p133"/>
          <p:cNvGrpSpPr/>
          <p:nvPr/>
        </p:nvGrpSpPr>
        <p:grpSpPr>
          <a:xfrm>
            <a:off x="3316159" y="1515085"/>
            <a:ext cx="211892" cy="339594"/>
            <a:chOff x="3316159" y="1515085"/>
            <a:chExt cx="211892" cy="339594"/>
          </a:xfrm>
        </p:grpSpPr>
        <p:sp>
          <p:nvSpPr>
            <p:cNvPr id="20377" name="Google Shape;20377;p133"/>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133"/>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133"/>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133"/>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133"/>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133"/>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3" name="Google Shape;20383;p133"/>
          <p:cNvGrpSpPr/>
          <p:nvPr/>
        </p:nvGrpSpPr>
        <p:grpSpPr>
          <a:xfrm>
            <a:off x="3716358" y="1544655"/>
            <a:ext cx="361971" cy="314958"/>
            <a:chOff x="3716358" y="1544655"/>
            <a:chExt cx="361971" cy="314958"/>
          </a:xfrm>
        </p:grpSpPr>
        <p:sp>
          <p:nvSpPr>
            <p:cNvPr id="20384" name="Google Shape;20384;p133"/>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133"/>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133"/>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133"/>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133"/>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89" name="Google Shape;20389;p133"/>
            <p:cNvGrpSpPr/>
            <p:nvPr/>
          </p:nvGrpSpPr>
          <p:grpSpPr>
            <a:xfrm>
              <a:off x="3716358" y="1544655"/>
              <a:ext cx="361971" cy="314958"/>
              <a:chOff x="3716358" y="1544655"/>
              <a:chExt cx="361971" cy="314958"/>
            </a:xfrm>
          </p:grpSpPr>
          <p:sp>
            <p:nvSpPr>
              <p:cNvPr id="20390" name="Google Shape;20390;p133"/>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133"/>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133"/>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133"/>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133"/>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395" name="Google Shape;20395;p133"/>
          <p:cNvGrpSpPr/>
          <p:nvPr/>
        </p:nvGrpSpPr>
        <p:grpSpPr>
          <a:xfrm>
            <a:off x="7011924" y="1557552"/>
            <a:ext cx="499533" cy="305136"/>
            <a:chOff x="7009649" y="1541981"/>
            <a:chExt cx="524940" cy="320655"/>
          </a:xfrm>
        </p:grpSpPr>
        <p:sp>
          <p:nvSpPr>
            <p:cNvPr id="20396" name="Google Shape;20396;p133"/>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133"/>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133"/>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133"/>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133"/>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133"/>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133"/>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133"/>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4" name="Google Shape;20404;p133"/>
          <p:cNvGrpSpPr/>
          <p:nvPr/>
        </p:nvGrpSpPr>
        <p:grpSpPr>
          <a:xfrm>
            <a:off x="8034034" y="1518109"/>
            <a:ext cx="282746" cy="340358"/>
            <a:chOff x="8034034" y="1518109"/>
            <a:chExt cx="282746" cy="340358"/>
          </a:xfrm>
        </p:grpSpPr>
        <p:sp>
          <p:nvSpPr>
            <p:cNvPr id="20405" name="Google Shape;20405;p133"/>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133"/>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133"/>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133"/>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9" name="Google Shape;20409;p133"/>
          <p:cNvGrpSpPr/>
          <p:nvPr/>
        </p:nvGrpSpPr>
        <p:grpSpPr>
          <a:xfrm>
            <a:off x="7582302" y="1499934"/>
            <a:ext cx="369133" cy="360411"/>
            <a:chOff x="7582302" y="1499934"/>
            <a:chExt cx="369133" cy="360411"/>
          </a:xfrm>
        </p:grpSpPr>
        <p:sp>
          <p:nvSpPr>
            <p:cNvPr id="20410" name="Google Shape;20410;p133"/>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133"/>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133"/>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133"/>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133"/>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418" name="Shape 20418"/>
        <p:cNvGrpSpPr/>
        <p:nvPr/>
      </p:nvGrpSpPr>
      <p:grpSpPr>
        <a:xfrm>
          <a:off x="0" y="0"/>
          <a:ext cx="0" cy="0"/>
          <a:chOff x="0" y="0"/>
          <a:chExt cx="0" cy="0"/>
        </a:xfrm>
      </p:grpSpPr>
      <p:sp>
        <p:nvSpPr>
          <p:cNvPr id="20419" name="Google Shape;20419;p13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
        <p:nvSpPr>
          <p:cNvPr id="20420" name="Google Shape;20420;p134"/>
          <p:cNvSpPr/>
          <p:nvPr/>
        </p:nvSpPr>
        <p:spPr>
          <a:xfrm>
            <a:off x="1459100" y="2996475"/>
            <a:ext cx="1661164" cy="518814"/>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134"/>
          <p:cNvSpPr/>
          <p:nvPr/>
        </p:nvSpPr>
        <p:spPr>
          <a:xfrm>
            <a:off x="2573820" y="2896266"/>
            <a:ext cx="667049" cy="719236"/>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134"/>
          <p:cNvSpPr/>
          <p:nvPr/>
        </p:nvSpPr>
        <p:spPr>
          <a:xfrm>
            <a:off x="1338855" y="2896266"/>
            <a:ext cx="666671" cy="719236"/>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134"/>
          <p:cNvSpPr/>
          <p:nvPr/>
        </p:nvSpPr>
        <p:spPr>
          <a:xfrm>
            <a:off x="1938572" y="3940658"/>
            <a:ext cx="702202" cy="570247"/>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134"/>
          <p:cNvSpPr/>
          <p:nvPr/>
        </p:nvSpPr>
        <p:spPr>
          <a:xfrm>
            <a:off x="2860069" y="3940658"/>
            <a:ext cx="702595" cy="570247"/>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134"/>
          <p:cNvSpPr/>
          <p:nvPr/>
        </p:nvSpPr>
        <p:spPr>
          <a:xfrm>
            <a:off x="1017075" y="3940658"/>
            <a:ext cx="702202" cy="570247"/>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134"/>
          <p:cNvSpPr/>
          <p:nvPr/>
        </p:nvSpPr>
        <p:spPr>
          <a:xfrm>
            <a:off x="1938572" y="2000875"/>
            <a:ext cx="702202" cy="570232"/>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134"/>
          <p:cNvSpPr/>
          <p:nvPr/>
        </p:nvSpPr>
        <p:spPr>
          <a:xfrm>
            <a:off x="2860069" y="2000875"/>
            <a:ext cx="702595" cy="570232"/>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134"/>
          <p:cNvSpPr/>
          <p:nvPr/>
        </p:nvSpPr>
        <p:spPr>
          <a:xfrm>
            <a:off x="1017075" y="2000875"/>
            <a:ext cx="702202" cy="570232"/>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134"/>
          <p:cNvSpPr/>
          <p:nvPr/>
        </p:nvSpPr>
        <p:spPr>
          <a:xfrm>
            <a:off x="1144879" y="2284091"/>
            <a:ext cx="439408" cy="3787"/>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134"/>
          <p:cNvSpPr/>
          <p:nvPr/>
        </p:nvSpPr>
        <p:spPr>
          <a:xfrm>
            <a:off x="2067885" y="2284091"/>
            <a:ext cx="439408" cy="3787"/>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134"/>
          <p:cNvSpPr/>
          <p:nvPr/>
        </p:nvSpPr>
        <p:spPr>
          <a:xfrm>
            <a:off x="2993923" y="2284091"/>
            <a:ext cx="439408" cy="3787"/>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134"/>
          <p:cNvSpPr/>
          <p:nvPr/>
        </p:nvSpPr>
        <p:spPr>
          <a:xfrm>
            <a:off x="2993923" y="4223874"/>
            <a:ext cx="439408" cy="3802"/>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134"/>
          <p:cNvSpPr/>
          <p:nvPr/>
        </p:nvSpPr>
        <p:spPr>
          <a:xfrm>
            <a:off x="2067885" y="4223874"/>
            <a:ext cx="439408" cy="3802"/>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134"/>
          <p:cNvSpPr/>
          <p:nvPr/>
        </p:nvSpPr>
        <p:spPr>
          <a:xfrm>
            <a:off x="1146010" y="4223874"/>
            <a:ext cx="439408" cy="3802"/>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134"/>
          <p:cNvSpPr txBox="1"/>
          <p:nvPr>
            <p:ph idx="4294967295" type="title"/>
          </p:nvPr>
        </p:nvSpPr>
        <p:spPr>
          <a:xfrm>
            <a:off x="1594888" y="3123575"/>
            <a:ext cx="1385400" cy="26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lt1"/>
                </a:solidFill>
                <a:latin typeface="Arial"/>
                <a:ea typeface="Arial"/>
                <a:cs typeface="Arial"/>
                <a:sym typeface="Arial"/>
              </a:rPr>
              <a:t>Add the title here</a:t>
            </a:r>
            <a:endParaRPr sz="1000">
              <a:latin typeface="Arial"/>
              <a:ea typeface="Arial"/>
              <a:cs typeface="Arial"/>
              <a:sym typeface="Arial"/>
            </a:endParaRPr>
          </a:p>
        </p:txBody>
      </p:sp>
      <p:grpSp>
        <p:nvGrpSpPr>
          <p:cNvPr id="20436" name="Google Shape;20436;p134"/>
          <p:cNvGrpSpPr/>
          <p:nvPr/>
        </p:nvGrpSpPr>
        <p:grpSpPr>
          <a:xfrm>
            <a:off x="1272290" y="2060175"/>
            <a:ext cx="191752" cy="191752"/>
            <a:chOff x="2676100" y="832575"/>
            <a:chExt cx="483125" cy="483125"/>
          </a:xfrm>
        </p:grpSpPr>
        <p:sp>
          <p:nvSpPr>
            <p:cNvPr id="20437" name="Google Shape;20437;p134"/>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438" name="Google Shape;20438;p134"/>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439" name="Google Shape;20439;p134"/>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440" name="Google Shape;20440;p134"/>
          <p:cNvGrpSpPr/>
          <p:nvPr/>
        </p:nvGrpSpPr>
        <p:grpSpPr>
          <a:xfrm>
            <a:off x="2190580" y="2053363"/>
            <a:ext cx="198202" cy="191752"/>
            <a:chOff x="3270550" y="832575"/>
            <a:chExt cx="499375" cy="483125"/>
          </a:xfrm>
        </p:grpSpPr>
        <p:sp>
          <p:nvSpPr>
            <p:cNvPr id="20441" name="Google Shape;20441;p134"/>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442" name="Google Shape;20442;p134"/>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443" name="Google Shape;20443;p134"/>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0444" name="Google Shape;20444;p134"/>
          <p:cNvGrpSpPr/>
          <p:nvPr/>
        </p:nvGrpSpPr>
        <p:grpSpPr>
          <a:xfrm>
            <a:off x="3115289" y="2060197"/>
            <a:ext cx="191782" cy="191752"/>
            <a:chOff x="3270475" y="1427025"/>
            <a:chExt cx="483200" cy="483125"/>
          </a:xfrm>
        </p:grpSpPr>
        <p:sp>
          <p:nvSpPr>
            <p:cNvPr id="20445" name="Google Shape;20445;p134"/>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446" name="Google Shape;20446;p134"/>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447" name="Google Shape;20447;p134"/>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448" name="Google Shape;20448;p134"/>
          <p:cNvSpPr/>
          <p:nvPr/>
        </p:nvSpPr>
        <p:spPr>
          <a:xfrm>
            <a:off x="3115269" y="3995050"/>
            <a:ext cx="191792" cy="191752"/>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449" name="Google Shape;20449;p134"/>
          <p:cNvSpPr/>
          <p:nvPr/>
        </p:nvSpPr>
        <p:spPr>
          <a:xfrm>
            <a:off x="1270426" y="3995045"/>
            <a:ext cx="193648" cy="191762"/>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0450" name="Google Shape;20450;p134"/>
          <p:cNvGrpSpPr/>
          <p:nvPr/>
        </p:nvGrpSpPr>
        <p:grpSpPr>
          <a:xfrm>
            <a:off x="2190557" y="3996834"/>
            <a:ext cx="198232" cy="188180"/>
            <a:chOff x="6222125" y="2025975"/>
            <a:chExt cx="499450" cy="474125"/>
          </a:xfrm>
        </p:grpSpPr>
        <p:sp>
          <p:nvSpPr>
            <p:cNvPr id="20451" name="Google Shape;20451;p134"/>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452" name="Google Shape;20452;p134"/>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0453" name="Google Shape;20453;p134"/>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0454" name="Google Shape;20454;p134"/>
          <p:cNvSpPr txBox="1"/>
          <p:nvPr>
            <p:ph idx="4294967295" type="title"/>
          </p:nvPr>
        </p:nvSpPr>
        <p:spPr>
          <a:xfrm>
            <a:off x="1017075" y="2341550"/>
            <a:ext cx="7023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1</a:t>
            </a:r>
            <a:endParaRPr sz="900">
              <a:latin typeface="Arial"/>
              <a:ea typeface="Arial"/>
              <a:cs typeface="Arial"/>
              <a:sym typeface="Arial"/>
            </a:endParaRPr>
          </a:p>
        </p:txBody>
      </p:sp>
      <p:sp>
        <p:nvSpPr>
          <p:cNvPr id="20455" name="Google Shape;20455;p134"/>
          <p:cNvSpPr txBox="1"/>
          <p:nvPr>
            <p:ph idx="4294967295" type="title"/>
          </p:nvPr>
        </p:nvSpPr>
        <p:spPr>
          <a:xfrm>
            <a:off x="1938575" y="2340625"/>
            <a:ext cx="7023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2</a:t>
            </a:r>
            <a:endParaRPr sz="900">
              <a:latin typeface="Arial"/>
              <a:ea typeface="Arial"/>
              <a:cs typeface="Arial"/>
              <a:sym typeface="Arial"/>
            </a:endParaRPr>
          </a:p>
        </p:txBody>
      </p:sp>
      <p:sp>
        <p:nvSpPr>
          <p:cNvPr id="20456" name="Google Shape;20456;p134"/>
          <p:cNvSpPr txBox="1"/>
          <p:nvPr>
            <p:ph idx="4294967295" type="title"/>
          </p:nvPr>
        </p:nvSpPr>
        <p:spPr>
          <a:xfrm>
            <a:off x="2860075" y="2340625"/>
            <a:ext cx="7023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3</a:t>
            </a:r>
            <a:endParaRPr sz="900">
              <a:latin typeface="Arial"/>
              <a:ea typeface="Arial"/>
              <a:cs typeface="Arial"/>
              <a:sym typeface="Arial"/>
            </a:endParaRPr>
          </a:p>
        </p:txBody>
      </p:sp>
      <p:sp>
        <p:nvSpPr>
          <p:cNvPr id="20457" name="Google Shape;20457;p134"/>
          <p:cNvSpPr txBox="1"/>
          <p:nvPr>
            <p:ph idx="4294967295" type="title"/>
          </p:nvPr>
        </p:nvSpPr>
        <p:spPr>
          <a:xfrm>
            <a:off x="1016975" y="4292975"/>
            <a:ext cx="7023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4</a:t>
            </a:r>
            <a:endParaRPr sz="900">
              <a:latin typeface="Arial"/>
              <a:ea typeface="Arial"/>
              <a:cs typeface="Arial"/>
              <a:sym typeface="Arial"/>
            </a:endParaRPr>
          </a:p>
        </p:txBody>
      </p:sp>
      <p:sp>
        <p:nvSpPr>
          <p:cNvPr id="20458" name="Google Shape;20458;p134"/>
          <p:cNvSpPr txBox="1"/>
          <p:nvPr>
            <p:ph idx="4294967295" type="title"/>
          </p:nvPr>
        </p:nvSpPr>
        <p:spPr>
          <a:xfrm>
            <a:off x="1938525" y="4292975"/>
            <a:ext cx="7023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5</a:t>
            </a:r>
            <a:endParaRPr sz="900">
              <a:latin typeface="Arial"/>
              <a:ea typeface="Arial"/>
              <a:cs typeface="Arial"/>
              <a:sym typeface="Arial"/>
            </a:endParaRPr>
          </a:p>
        </p:txBody>
      </p:sp>
      <p:sp>
        <p:nvSpPr>
          <p:cNvPr id="20459" name="Google Shape;20459;p134"/>
          <p:cNvSpPr txBox="1"/>
          <p:nvPr>
            <p:ph idx="4294967295" type="title"/>
          </p:nvPr>
        </p:nvSpPr>
        <p:spPr>
          <a:xfrm>
            <a:off x="2860075" y="4292975"/>
            <a:ext cx="7023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6</a:t>
            </a:r>
            <a:endParaRPr sz="900">
              <a:latin typeface="Arial"/>
              <a:ea typeface="Arial"/>
              <a:cs typeface="Arial"/>
              <a:sym typeface="Arial"/>
            </a:endParaRPr>
          </a:p>
        </p:txBody>
      </p:sp>
      <p:sp>
        <p:nvSpPr>
          <p:cNvPr id="20460" name="Google Shape;20460;p134"/>
          <p:cNvSpPr/>
          <p:nvPr/>
        </p:nvSpPr>
        <p:spPr>
          <a:xfrm>
            <a:off x="1333525" y="26146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134"/>
          <p:cNvSpPr/>
          <p:nvPr/>
        </p:nvSpPr>
        <p:spPr>
          <a:xfrm>
            <a:off x="2256538" y="26146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134"/>
          <p:cNvSpPr/>
          <p:nvPr/>
        </p:nvSpPr>
        <p:spPr>
          <a:xfrm>
            <a:off x="3179563" y="26146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134"/>
          <p:cNvSpPr/>
          <p:nvPr/>
        </p:nvSpPr>
        <p:spPr>
          <a:xfrm>
            <a:off x="1333513" y="3838545"/>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134"/>
          <p:cNvSpPr/>
          <p:nvPr/>
        </p:nvSpPr>
        <p:spPr>
          <a:xfrm>
            <a:off x="2256525" y="3838545"/>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134"/>
          <p:cNvSpPr/>
          <p:nvPr/>
        </p:nvSpPr>
        <p:spPr>
          <a:xfrm>
            <a:off x="3179550" y="3838545"/>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134"/>
          <p:cNvSpPr/>
          <p:nvPr/>
        </p:nvSpPr>
        <p:spPr>
          <a:xfrm>
            <a:off x="2134450" y="2872388"/>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134"/>
          <p:cNvSpPr/>
          <p:nvPr/>
        </p:nvSpPr>
        <p:spPr>
          <a:xfrm>
            <a:off x="2258625" y="2872388"/>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134"/>
          <p:cNvSpPr/>
          <p:nvPr/>
        </p:nvSpPr>
        <p:spPr>
          <a:xfrm>
            <a:off x="2382800" y="2872388"/>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134"/>
          <p:cNvSpPr/>
          <p:nvPr/>
        </p:nvSpPr>
        <p:spPr>
          <a:xfrm>
            <a:off x="2134450" y="3579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134"/>
          <p:cNvSpPr/>
          <p:nvPr/>
        </p:nvSpPr>
        <p:spPr>
          <a:xfrm>
            <a:off x="2258625" y="3579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134"/>
          <p:cNvSpPr/>
          <p:nvPr/>
        </p:nvSpPr>
        <p:spPr>
          <a:xfrm>
            <a:off x="2382800" y="3579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472" name="Google Shape;20472;p134"/>
          <p:cNvCxnSpPr>
            <a:stCxn id="20460" idx="4"/>
            <a:endCxn id="20466" idx="0"/>
          </p:cNvCxnSpPr>
          <p:nvPr/>
        </p:nvCxnSpPr>
        <p:spPr>
          <a:xfrm flipH="1" rot="-5400000">
            <a:off x="1667275" y="2374057"/>
            <a:ext cx="195600" cy="8010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473" name="Google Shape;20473;p134"/>
          <p:cNvCxnSpPr>
            <a:stCxn id="20462" idx="4"/>
            <a:endCxn id="20468" idx="0"/>
          </p:cNvCxnSpPr>
          <p:nvPr/>
        </p:nvCxnSpPr>
        <p:spPr>
          <a:xfrm rot="5400000">
            <a:off x="2714413" y="2376157"/>
            <a:ext cx="195600" cy="7968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474" name="Google Shape;20474;p134"/>
          <p:cNvCxnSpPr>
            <a:stCxn id="20461" idx="4"/>
            <a:endCxn id="20467" idx="0"/>
          </p:cNvCxnSpPr>
          <p:nvPr/>
        </p:nvCxnSpPr>
        <p:spPr>
          <a:xfrm flipH="1" rot="-5400000">
            <a:off x="2190838" y="2773507"/>
            <a:ext cx="195600" cy="21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20475" name="Google Shape;20475;p134"/>
          <p:cNvCxnSpPr>
            <a:stCxn id="20463" idx="0"/>
            <a:endCxn id="20469" idx="4"/>
          </p:cNvCxnSpPr>
          <p:nvPr/>
        </p:nvCxnSpPr>
        <p:spPr>
          <a:xfrm rot="-5400000">
            <a:off x="1666363" y="3339345"/>
            <a:ext cx="197400" cy="8010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20476" name="Google Shape;20476;p134"/>
          <p:cNvCxnSpPr>
            <a:stCxn id="20465" idx="0"/>
            <a:endCxn id="20471" idx="4"/>
          </p:cNvCxnSpPr>
          <p:nvPr/>
        </p:nvCxnSpPr>
        <p:spPr>
          <a:xfrm flipH="1" rot="5400000">
            <a:off x="2713500" y="3341445"/>
            <a:ext cx="197400" cy="7968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20477" name="Google Shape;20477;p134"/>
          <p:cNvCxnSpPr>
            <a:stCxn id="20464" idx="0"/>
            <a:endCxn id="20470" idx="4"/>
          </p:cNvCxnSpPr>
          <p:nvPr/>
        </p:nvCxnSpPr>
        <p:spPr>
          <a:xfrm rot="-5400000">
            <a:off x="2189925" y="3738795"/>
            <a:ext cx="197400" cy="2100"/>
          </a:xfrm>
          <a:prstGeom prst="curvedConnector3">
            <a:avLst>
              <a:gd fmla="val 50003" name="adj1"/>
            </a:avLst>
          </a:prstGeom>
          <a:noFill/>
          <a:ln cap="flat" cmpd="sng" w="19050">
            <a:solidFill>
              <a:srgbClr val="5F7D95"/>
            </a:solidFill>
            <a:prstDash val="solid"/>
            <a:round/>
            <a:headEnd len="med" w="med" type="none"/>
            <a:tailEnd len="med" w="med" type="none"/>
          </a:ln>
        </p:spPr>
      </p:cxnSp>
      <p:sp>
        <p:nvSpPr>
          <p:cNvPr id="20478" name="Google Shape;20478;p134"/>
          <p:cNvSpPr/>
          <p:nvPr/>
        </p:nvSpPr>
        <p:spPr>
          <a:xfrm>
            <a:off x="4292174" y="311046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134"/>
          <p:cNvSpPr/>
          <p:nvPr/>
        </p:nvSpPr>
        <p:spPr>
          <a:xfrm>
            <a:off x="5071292" y="311046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134"/>
          <p:cNvSpPr/>
          <p:nvPr/>
        </p:nvSpPr>
        <p:spPr>
          <a:xfrm>
            <a:off x="5850393" y="311046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481" name="Google Shape;20481;p134"/>
          <p:cNvSpPr/>
          <p:nvPr/>
        </p:nvSpPr>
        <p:spPr>
          <a:xfrm>
            <a:off x="6629108" y="311046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482" name="Google Shape;20482;p134"/>
          <p:cNvSpPr/>
          <p:nvPr/>
        </p:nvSpPr>
        <p:spPr>
          <a:xfrm>
            <a:off x="7408226" y="311046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0483" name="Google Shape;20483;p134"/>
          <p:cNvSpPr/>
          <p:nvPr/>
        </p:nvSpPr>
        <p:spPr>
          <a:xfrm>
            <a:off x="4481850" y="206450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134"/>
          <p:cNvSpPr/>
          <p:nvPr/>
        </p:nvSpPr>
        <p:spPr>
          <a:xfrm>
            <a:off x="5296648" y="406048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134"/>
          <p:cNvSpPr/>
          <p:nvPr/>
        </p:nvSpPr>
        <p:spPr>
          <a:xfrm>
            <a:off x="6059710" y="206450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134"/>
          <p:cNvSpPr/>
          <p:nvPr/>
        </p:nvSpPr>
        <p:spPr>
          <a:xfrm>
            <a:off x="6848455" y="406058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134"/>
          <p:cNvSpPr/>
          <p:nvPr/>
        </p:nvSpPr>
        <p:spPr>
          <a:xfrm>
            <a:off x="7637587" y="206450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134"/>
          <p:cNvSpPr/>
          <p:nvPr/>
        </p:nvSpPr>
        <p:spPr>
          <a:xfrm>
            <a:off x="4622213" y="29815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134"/>
          <p:cNvSpPr/>
          <p:nvPr/>
        </p:nvSpPr>
        <p:spPr>
          <a:xfrm>
            <a:off x="6200075" y="29815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134"/>
          <p:cNvSpPr/>
          <p:nvPr/>
        </p:nvSpPr>
        <p:spPr>
          <a:xfrm>
            <a:off x="7777925" y="29815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134"/>
          <p:cNvSpPr/>
          <p:nvPr/>
        </p:nvSpPr>
        <p:spPr>
          <a:xfrm>
            <a:off x="5437013" y="34018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134"/>
          <p:cNvSpPr/>
          <p:nvPr/>
        </p:nvSpPr>
        <p:spPr>
          <a:xfrm>
            <a:off x="6989013" y="34019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134"/>
          <p:cNvSpPr txBox="1"/>
          <p:nvPr>
            <p:ph idx="4294967295" type="title"/>
          </p:nvPr>
        </p:nvSpPr>
        <p:spPr>
          <a:xfrm>
            <a:off x="4383872" y="31220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2016</a:t>
            </a:r>
            <a:endParaRPr b="1" sz="900">
              <a:latin typeface="Arial"/>
              <a:ea typeface="Arial"/>
              <a:cs typeface="Arial"/>
              <a:sym typeface="Arial"/>
            </a:endParaRPr>
          </a:p>
        </p:txBody>
      </p:sp>
      <p:sp>
        <p:nvSpPr>
          <p:cNvPr id="20494" name="Google Shape;20494;p134"/>
          <p:cNvSpPr/>
          <p:nvPr/>
        </p:nvSpPr>
        <p:spPr>
          <a:xfrm>
            <a:off x="4622213" y="24774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134"/>
          <p:cNvSpPr/>
          <p:nvPr/>
        </p:nvSpPr>
        <p:spPr>
          <a:xfrm>
            <a:off x="6205500" y="24774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134"/>
          <p:cNvSpPr/>
          <p:nvPr/>
        </p:nvSpPr>
        <p:spPr>
          <a:xfrm>
            <a:off x="7777925" y="24774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134"/>
          <p:cNvSpPr/>
          <p:nvPr/>
        </p:nvSpPr>
        <p:spPr>
          <a:xfrm>
            <a:off x="5436616" y="397174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134"/>
          <p:cNvSpPr/>
          <p:nvPr/>
        </p:nvSpPr>
        <p:spPr>
          <a:xfrm>
            <a:off x="6989016" y="397174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499" name="Google Shape;20499;p134"/>
          <p:cNvCxnSpPr>
            <a:stCxn id="20488" idx="0"/>
            <a:endCxn id="20494" idx="4"/>
          </p:cNvCxnSpPr>
          <p:nvPr/>
        </p:nvCxnSpPr>
        <p:spPr>
          <a:xfrm rot="10800000">
            <a:off x="4653263" y="25396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0500" name="Google Shape;20500;p134"/>
          <p:cNvCxnSpPr>
            <a:stCxn id="20489" idx="0"/>
            <a:endCxn id="20495" idx="4"/>
          </p:cNvCxnSpPr>
          <p:nvPr/>
        </p:nvCxnSpPr>
        <p:spPr>
          <a:xfrm flipH="1" rot="10800000">
            <a:off x="6231125" y="253963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20501" name="Google Shape;20501;p134"/>
          <p:cNvCxnSpPr>
            <a:stCxn id="20490" idx="0"/>
            <a:endCxn id="20496" idx="4"/>
          </p:cNvCxnSpPr>
          <p:nvPr/>
        </p:nvCxnSpPr>
        <p:spPr>
          <a:xfrm rot="10800000">
            <a:off x="7808975" y="25396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0502" name="Google Shape;20502;p134"/>
          <p:cNvCxnSpPr>
            <a:stCxn id="20491" idx="4"/>
            <a:endCxn id="20497" idx="0"/>
          </p:cNvCxnSpPr>
          <p:nvPr/>
        </p:nvCxnSpPr>
        <p:spPr>
          <a:xfrm flipH="1">
            <a:off x="5467763" y="346397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20503" name="Google Shape;20503;p134"/>
          <p:cNvCxnSpPr>
            <a:stCxn id="20492" idx="4"/>
            <a:endCxn id="20498" idx="0"/>
          </p:cNvCxnSpPr>
          <p:nvPr/>
        </p:nvCxnSpPr>
        <p:spPr>
          <a:xfrm>
            <a:off x="7020063" y="3464020"/>
            <a:ext cx="0" cy="507600"/>
          </a:xfrm>
          <a:prstGeom prst="straightConnector1">
            <a:avLst/>
          </a:prstGeom>
          <a:noFill/>
          <a:ln cap="flat" cmpd="sng" w="9525">
            <a:solidFill>
              <a:srgbClr val="A5B7C6"/>
            </a:solidFill>
            <a:prstDash val="dash"/>
            <a:round/>
            <a:headEnd len="med" w="med" type="none"/>
            <a:tailEnd len="med" w="med" type="none"/>
          </a:ln>
        </p:spPr>
      </p:cxnSp>
      <p:sp>
        <p:nvSpPr>
          <p:cNvPr id="20504" name="Google Shape;20504;p134"/>
          <p:cNvSpPr txBox="1"/>
          <p:nvPr>
            <p:ph idx="4294967295" type="title"/>
          </p:nvPr>
        </p:nvSpPr>
        <p:spPr>
          <a:xfrm>
            <a:off x="5191447" y="31220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2017</a:t>
            </a:r>
            <a:endParaRPr b="1" sz="900">
              <a:latin typeface="Arial"/>
              <a:ea typeface="Arial"/>
              <a:cs typeface="Arial"/>
              <a:sym typeface="Arial"/>
            </a:endParaRPr>
          </a:p>
        </p:txBody>
      </p:sp>
      <p:sp>
        <p:nvSpPr>
          <p:cNvPr id="20505" name="Google Shape;20505;p134"/>
          <p:cNvSpPr txBox="1"/>
          <p:nvPr>
            <p:ph idx="4294967295" type="title"/>
          </p:nvPr>
        </p:nvSpPr>
        <p:spPr>
          <a:xfrm>
            <a:off x="5957122" y="31220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2018</a:t>
            </a:r>
            <a:endParaRPr b="1" sz="900">
              <a:latin typeface="Arial"/>
              <a:ea typeface="Arial"/>
              <a:cs typeface="Arial"/>
              <a:sym typeface="Arial"/>
            </a:endParaRPr>
          </a:p>
        </p:txBody>
      </p:sp>
      <p:sp>
        <p:nvSpPr>
          <p:cNvPr id="20506" name="Google Shape;20506;p134"/>
          <p:cNvSpPr txBox="1"/>
          <p:nvPr>
            <p:ph idx="4294967295" type="title"/>
          </p:nvPr>
        </p:nvSpPr>
        <p:spPr>
          <a:xfrm>
            <a:off x="6749272" y="31220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2019</a:t>
            </a:r>
            <a:endParaRPr b="1" sz="900">
              <a:latin typeface="Arial"/>
              <a:ea typeface="Arial"/>
              <a:cs typeface="Arial"/>
              <a:sym typeface="Arial"/>
            </a:endParaRPr>
          </a:p>
        </p:txBody>
      </p:sp>
      <p:sp>
        <p:nvSpPr>
          <p:cNvPr id="20507" name="Google Shape;20507;p134"/>
          <p:cNvSpPr txBox="1"/>
          <p:nvPr>
            <p:ph idx="4294967295" type="title"/>
          </p:nvPr>
        </p:nvSpPr>
        <p:spPr>
          <a:xfrm>
            <a:off x="7541422" y="31220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2020</a:t>
            </a:r>
            <a:endParaRPr b="1" sz="900">
              <a:latin typeface="Arial"/>
              <a:ea typeface="Arial"/>
              <a:cs typeface="Arial"/>
              <a:sym typeface="Arial"/>
            </a:endParaRPr>
          </a:p>
        </p:txBody>
      </p:sp>
      <p:sp>
        <p:nvSpPr>
          <p:cNvPr id="20508" name="Google Shape;20508;p134"/>
          <p:cNvSpPr/>
          <p:nvPr/>
        </p:nvSpPr>
        <p:spPr>
          <a:xfrm>
            <a:off x="6918427" y="4131572"/>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09" name="Google Shape;20509;p134"/>
          <p:cNvGrpSpPr/>
          <p:nvPr/>
        </p:nvGrpSpPr>
        <p:grpSpPr>
          <a:xfrm>
            <a:off x="5359806" y="4150619"/>
            <a:ext cx="206115" cy="206115"/>
            <a:chOff x="1049375" y="2680675"/>
            <a:chExt cx="297725" cy="297725"/>
          </a:xfrm>
        </p:grpSpPr>
        <p:sp>
          <p:nvSpPr>
            <p:cNvPr id="20510" name="Google Shape;20510;p13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13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2" name="Google Shape;20512;p134"/>
          <p:cNvGrpSpPr/>
          <p:nvPr/>
        </p:nvGrpSpPr>
        <p:grpSpPr>
          <a:xfrm>
            <a:off x="7705749" y="2161002"/>
            <a:ext cx="205578" cy="204332"/>
            <a:chOff x="5045775" y="1946400"/>
            <a:chExt cx="296950" cy="295150"/>
          </a:xfrm>
        </p:grpSpPr>
        <p:sp>
          <p:nvSpPr>
            <p:cNvPr id="20513" name="Google Shape;20513;p134"/>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134"/>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5" name="Google Shape;20515;p134"/>
          <p:cNvGrpSpPr/>
          <p:nvPr/>
        </p:nvGrpSpPr>
        <p:grpSpPr>
          <a:xfrm>
            <a:off x="6128613" y="2166691"/>
            <a:ext cx="205042" cy="204505"/>
            <a:chOff x="3599700" y="1954475"/>
            <a:chExt cx="296175" cy="295400"/>
          </a:xfrm>
        </p:grpSpPr>
        <p:sp>
          <p:nvSpPr>
            <p:cNvPr id="20516" name="Google Shape;20516;p134"/>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134"/>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134"/>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9" name="Google Shape;20519;p134"/>
          <p:cNvGrpSpPr/>
          <p:nvPr/>
        </p:nvGrpSpPr>
        <p:grpSpPr>
          <a:xfrm>
            <a:off x="4537849" y="2185458"/>
            <a:ext cx="205596" cy="155421"/>
            <a:chOff x="3962775" y="1990700"/>
            <a:chExt cx="296975" cy="224500"/>
          </a:xfrm>
        </p:grpSpPr>
        <p:sp>
          <p:nvSpPr>
            <p:cNvPr id="20520" name="Google Shape;20520;p134"/>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134"/>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134"/>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134"/>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24" name="Google Shape;20524;p134"/>
          <p:cNvSpPr txBox="1"/>
          <p:nvPr/>
        </p:nvSpPr>
        <p:spPr>
          <a:xfrm>
            <a:off x="6457713" y="24924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20525" name="Google Shape;20525;p134"/>
          <p:cNvSpPr txBox="1"/>
          <p:nvPr/>
        </p:nvSpPr>
        <p:spPr>
          <a:xfrm>
            <a:off x="4879861" y="24924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526" name="Google Shape;20526;p134"/>
          <p:cNvSpPr txBox="1"/>
          <p:nvPr/>
        </p:nvSpPr>
        <p:spPr>
          <a:xfrm>
            <a:off x="5678827" y="355189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20527" name="Google Shape;20527;p134"/>
          <p:cNvSpPr txBox="1"/>
          <p:nvPr/>
        </p:nvSpPr>
        <p:spPr>
          <a:xfrm>
            <a:off x="7231227" y="35388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20528" name="Google Shape;20528;p134"/>
          <p:cNvSpPr txBox="1"/>
          <p:nvPr/>
        </p:nvSpPr>
        <p:spPr>
          <a:xfrm>
            <a:off x="4089827" y="35388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532" name="Shape 20532"/>
        <p:cNvGrpSpPr/>
        <p:nvPr/>
      </p:nvGrpSpPr>
      <p:grpSpPr>
        <a:xfrm>
          <a:off x="0" y="0"/>
          <a:ext cx="0" cy="0"/>
          <a:chOff x="0" y="0"/>
          <a:chExt cx="0" cy="0"/>
        </a:xfrm>
      </p:grpSpPr>
      <p:sp>
        <p:nvSpPr>
          <p:cNvPr id="20533" name="Google Shape;20533;p135"/>
          <p:cNvSpPr/>
          <p:nvPr/>
        </p:nvSpPr>
        <p:spPr>
          <a:xfrm>
            <a:off x="3474200" y="234297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135"/>
          <p:cNvSpPr/>
          <p:nvPr/>
        </p:nvSpPr>
        <p:spPr>
          <a:xfrm>
            <a:off x="6584250" y="20940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135"/>
          <p:cNvSpPr/>
          <p:nvPr/>
        </p:nvSpPr>
        <p:spPr>
          <a:xfrm>
            <a:off x="859150" y="4292600"/>
            <a:ext cx="1616400" cy="720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13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grpSp>
        <p:nvGrpSpPr>
          <p:cNvPr id="20537" name="Google Shape;20537;p135"/>
          <p:cNvGrpSpPr/>
          <p:nvPr/>
        </p:nvGrpSpPr>
        <p:grpSpPr>
          <a:xfrm>
            <a:off x="1294779" y="1933345"/>
            <a:ext cx="745096" cy="745096"/>
            <a:chOff x="4049800" y="640400"/>
            <a:chExt cx="858900" cy="858900"/>
          </a:xfrm>
        </p:grpSpPr>
        <p:sp>
          <p:nvSpPr>
            <p:cNvPr id="20538" name="Google Shape;20538;p135"/>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135"/>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40" name="Google Shape;20540;p135"/>
          <p:cNvSpPr/>
          <p:nvPr/>
        </p:nvSpPr>
        <p:spPr>
          <a:xfrm>
            <a:off x="1017063" y="2894075"/>
            <a:ext cx="1300500" cy="1104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135"/>
          <p:cNvSpPr/>
          <p:nvPr/>
        </p:nvSpPr>
        <p:spPr>
          <a:xfrm>
            <a:off x="1553013" y="4214300"/>
            <a:ext cx="228600" cy="2286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542" name="Google Shape;20542;p135"/>
          <p:cNvCxnSpPr>
            <a:stCxn id="20538" idx="4"/>
            <a:endCxn id="20540" idx="0"/>
          </p:cNvCxnSpPr>
          <p:nvPr/>
        </p:nvCxnSpPr>
        <p:spPr>
          <a:xfrm>
            <a:off x="1667327" y="2678441"/>
            <a:ext cx="0" cy="215700"/>
          </a:xfrm>
          <a:prstGeom prst="straightConnector1">
            <a:avLst/>
          </a:prstGeom>
          <a:noFill/>
          <a:ln cap="flat" cmpd="sng" w="9525">
            <a:solidFill>
              <a:srgbClr val="D7DFE5"/>
            </a:solidFill>
            <a:prstDash val="solid"/>
            <a:round/>
            <a:headEnd len="med" w="med" type="none"/>
            <a:tailEnd len="med" w="med" type="none"/>
          </a:ln>
        </p:spPr>
      </p:cxnSp>
      <p:cxnSp>
        <p:nvCxnSpPr>
          <p:cNvPr id="20543" name="Google Shape;20543;p135"/>
          <p:cNvCxnSpPr/>
          <p:nvPr/>
        </p:nvCxnSpPr>
        <p:spPr>
          <a:xfrm>
            <a:off x="1667327" y="3998666"/>
            <a:ext cx="0" cy="215700"/>
          </a:xfrm>
          <a:prstGeom prst="straightConnector1">
            <a:avLst/>
          </a:prstGeom>
          <a:noFill/>
          <a:ln cap="flat" cmpd="sng" w="9525">
            <a:solidFill>
              <a:srgbClr val="D7DFE5"/>
            </a:solidFill>
            <a:prstDash val="solid"/>
            <a:round/>
            <a:headEnd len="med" w="med" type="none"/>
            <a:tailEnd len="med" w="med" type="none"/>
          </a:ln>
        </p:spPr>
      </p:cxnSp>
      <p:sp>
        <p:nvSpPr>
          <p:cNvPr id="20544" name="Google Shape;20544;p135"/>
          <p:cNvSpPr txBox="1"/>
          <p:nvPr/>
        </p:nvSpPr>
        <p:spPr>
          <a:xfrm>
            <a:off x="1102286" y="3429134"/>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20545" name="Google Shape;20545;p135"/>
          <p:cNvCxnSpPr/>
          <p:nvPr/>
        </p:nvCxnSpPr>
        <p:spPr>
          <a:xfrm>
            <a:off x="1418925" y="3301475"/>
            <a:ext cx="496800" cy="0"/>
          </a:xfrm>
          <a:prstGeom prst="straightConnector1">
            <a:avLst/>
          </a:prstGeom>
          <a:noFill/>
          <a:ln cap="flat" cmpd="sng" w="19050">
            <a:solidFill>
              <a:srgbClr val="A5B7C6"/>
            </a:solidFill>
            <a:prstDash val="solid"/>
            <a:round/>
            <a:headEnd len="med" w="med" type="none"/>
            <a:tailEnd len="med" w="med" type="none"/>
          </a:ln>
        </p:spPr>
      </p:cxnSp>
      <p:sp>
        <p:nvSpPr>
          <p:cNvPr id="20546" name="Google Shape;20546;p135"/>
          <p:cNvSpPr txBox="1"/>
          <p:nvPr/>
        </p:nvSpPr>
        <p:spPr>
          <a:xfrm>
            <a:off x="1255303" y="3053792"/>
            <a:ext cx="824100" cy="21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20547" name="Google Shape;20547;p135"/>
          <p:cNvSpPr txBox="1"/>
          <p:nvPr/>
        </p:nvSpPr>
        <p:spPr>
          <a:xfrm>
            <a:off x="1384001" y="2127555"/>
            <a:ext cx="566700" cy="35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grpSp>
        <p:nvGrpSpPr>
          <p:cNvPr id="20548" name="Google Shape;20548;p135"/>
          <p:cNvGrpSpPr/>
          <p:nvPr/>
        </p:nvGrpSpPr>
        <p:grpSpPr>
          <a:xfrm>
            <a:off x="3611331" y="2515941"/>
            <a:ext cx="1443832" cy="1443832"/>
            <a:chOff x="5681300" y="2527788"/>
            <a:chExt cx="805800" cy="805800"/>
          </a:xfrm>
        </p:grpSpPr>
        <p:sp>
          <p:nvSpPr>
            <p:cNvPr id="20549" name="Google Shape;20549;p13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13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1" name="Google Shape;20551;p135"/>
          <p:cNvGrpSpPr/>
          <p:nvPr/>
        </p:nvGrpSpPr>
        <p:grpSpPr>
          <a:xfrm>
            <a:off x="6275732" y="2131713"/>
            <a:ext cx="626590" cy="626590"/>
            <a:chOff x="5681300" y="2527788"/>
            <a:chExt cx="805800" cy="805800"/>
          </a:xfrm>
        </p:grpSpPr>
        <p:sp>
          <p:nvSpPr>
            <p:cNvPr id="20552" name="Google Shape;20552;p13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135"/>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54" name="Google Shape;20554;p135"/>
          <p:cNvSpPr txBox="1"/>
          <p:nvPr/>
        </p:nvSpPr>
        <p:spPr>
          <a:xfrm>
            <a:off x="7027961" y="22240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555" name="Google Shape;20555;p135"/>
          <p:cNvSpPr/>
          <p:nvPr/>
        </p:nvSpPr>
        <p:spPr>
          <a:xfrm>
            <a:off x="6584250" y="28861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56" name="Google Shape;20556;p135"/>
          <p:cNvGrpSpPr/>
          <p:nvPr/>
        </p:nvGrpSpPr>
        <p:grpSpPr>
          <a:xfrm>
            <a:off x="6275732" y="2923813"/>
            <a:ext cx="626590" cy="626590"/>
            <a:chOff x="5681300" y="2527788"/>
            <a:chExt cx="805800" cy="805800"/>
          </a:xfrm>
        </p:grpSpPr>
        <p:sp>
          <p:nvSpPr>
            <p:cNvPr id="20557" name="Google Shape;20557;p13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135"/>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59" name="Google Shape;20559;p135"/>
          <p:cNvSpPr txBox="1"/>
          <p:nvPr/>
        </p:nvSpPr>
        <p:spPr>
          <a:xfrm>
            <a:off x="7027961" y="30161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560" name="Google Shape;20560;p135"/>
          <p:cNvSpPr/>
          <p:nvPr/>
        </p:nvSpPr>
        <p:spPr>
          <a:xfrm>
            <a:off x="6584250" y="36782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61" name="Google Shape;20561;p135"/>
          <p:cNvGrpSpPr/>
          <p:nvPr/>
        </p:nvGrpSpPr>
        <p:grpSpPr>
          <a:xfrm>
            <a:off x="6275732" y="3715913"/>
            <a:ext cx="626590" cy="626590"/>
            <a:chOff x="5681300" y="2527788"/>
            <a:chExt cx="805800" cy="805800"/>
          </a:xfrm>
        </p:grpSpPr>
        <p:sp>
          <p:nvSpPr>
            <p:cNvPr id="20562" name="Google Shape;20562;p13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135"/>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64" name="Google Shape;20564;p135"/>
          <p:cNvSpPr txBox="1"/>
          <p:nvPr/>
        </p:nvSpPr>
        <p:spPr>
          <a:xfrm>
            <a:off x="7027961" y="38082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0565" name="Google Shape;20565;p135"/>
          <p:cNvSpPr/>
          <p:nvPr/>
        </p:nvSpPr>
        <p:spPr>
          <a:xfrm>
            <a:off x="4264700" y="22775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135"/>
          <p:cNvSpPr/>
          <p:nvPr/>
        </p:nvSpPr>
        <p:spPr>
          <a:xfrm>
            <a:off x="4264700" y="406107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135"/>
          <p:cNvSpPr/>
          <p:nvPr/>
        </p:nvSpPr>
        <p:spPr>
          <a:xfrm>
            <a:off x="5192750" y="316931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568" name="Google Shape;20568;p135"/>
          <p:cNvCxnSpPr>
            <a:stCxn id="20567" idx="6"/>
            <a:endCxn id="20553" idx="2"/>
          </p:cNvCxnSpPr>
          <p:nvPr/>
        </p:nvCxnSpPr>
        <p:spPr>
          <a:xfrm flipH="1" rot="10800000">
            <a:off x="5329850" y="2444963"/>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20569" name="Google Shape;20569;p135"/>
          <p:cNvCxnSpPr>
            <a:stCxn id="20567" idx="6"/>
            <a:endCxn id="20563" idx="2"/>
          </p:cNvCxnSpPr>
          <p:nvPr/>
        </p:nvCxnSpPr>
        <p:spPr>
          <a:xfrm>
            <a:off x="5329850" y="3237863"/>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20570" name="Google Shape;20570;p135"/>
          <p:cNvCxnSpPr>
            <a:stCxn id="20567" idx="6"/>
            <a:endCxn id="20558" idx="2"/>
          </p:cNvCxnSpPr>
          <p:nvPr/>
        </p:nvCxnSpPr>
        <p:spPr>
          <a:xfrm flipH="1" rot="10800000">
            <a:off x="5329850" y="3236963"/>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20571" name="Google Shape;20571;p135"/>
          <p:cNvSpPr txBox="1"/>
          <p:nvPr/>
        </p:nvSpPr>
        <p:spPr>
          <a:xfrm>
            <a:off x="3835559" y="292451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575" name="Shape 20575"/>
        <p:cNvGrpSpPr/>
        <p:nvPr/>
      </p:nvGrpSpPr>
      <p:grpSpPr>
        <a:xfrm>
          <a:off x="0" y="0"/>
          <a:ext cx="0" cy="0"/>
          <a:chOff x="0" y="0"/>
          <a:chExt cx="0" cy="0"/>
        </a:xfrm>
      </p:grpSpPr>
      <p:sp>
        <p:nvSpPr>
          <p:cNvPr id="20576" name="Google Shape;20576;p13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20577" name="Google Shape;20577;p136"/>
          <p:cNvSpPr txBox="1"/>
          <p:nvPr>
            <p:ph idx="4294967295" type="title"/>
          </p:nvPr>
        </p:nvSpPr>
        <p:spPr>
          <a:xfrm>
            <a:off x="1068100" y="1415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600">
                <a:latin typeface="Arial"/>
                <a:ea typeface="Arial"/>
                <a:cs typeface="Arial"/>
                <a:sym typeface="Arial"/>
              </a:rPr>
              <a:t>Digital Marketing</a:t>
            </a:r>
            <a:endParaRPr sz="1600">
              <a:solidFill>
                <a:srgbClr val="FFFFFF"/>
              </a:solidFill>
              <a:latin typeface="Arial"/>
              <a:ea typeface="Arial"/>
              <a:cs typeface="Arial"/>
              <a:sym typeface="Arial"/>
            </a:endParaRPr>
          </a:p>
        </p:txBody>
      </p:sp>
      <p:grpSp>
        <p:nvGrpSpPr>
          <p:cNvPr id="20578" name="Google Shape;20578;p136"/>
          <p:cNvGrpSpPr/>
          <p:nvPr/>
        </p:nvGrpSpPr>
        <p:grpSpPr>
          <a:xfrm>
            <a:off x="1765469" y="1973443"/>
            <a:ext cx="370100" cy="250625"/>
            <a:chOff x="980425" y="4196875"/>
            <a:chExt cx="370100" cy="250625"/>
          </a:xfrm>
        </p:grpSpPr>
        <p:sp>
          <p:nvSpPr>
            <p:cNvPr id="20579" name="Google Shape;20579;p136"/>
            <p:cNvSpPr/>
            <p:nvPr/>
          </p:nvSpPr>
          <p:spPr>
            <a:xfrm>
              <a:off x="1154775" y="4246525"/>
              <a:ext cx="129650" cy="103900"/>
            </a:xfrm>
            <a:custGeom>
              <a:rect b="b" l="l" r="r" t="t"/>
              <a:pathLst>
                <a:path extrusionOk="0" h="4156" w="5186">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136"/>
            <p:cNvSpPr/>
            <p:nvPr/>
          </p:nvSpPr>
          <p:spPr>
            <a:xfrm>
              <a:off x="1199775" y="4267525"/>
              <a:ext cx="51200" cy="20950"/>
            </a:xfrm>
            <a:custGeom>
              <a:rect b="b" l="l" r="r" t="t"/>
              <a:pathLst>
                <a:path extrusionOk="0" h="838" w="2048">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136"/>
            <p:cNvSpPr/>
            <p:nvPr/>
          </p:nvSpPr>
          <p:spPr>
            <a:xfrm>
              <a:off x="980425" y="4196875"/>
              <a:ext cx="370100" cy="250625"/>
            </a:xfrm>
            <a:custGeom>
              <a:rect b="b" l="l" r="r" t="t"/>
              <a:pathLst>
                <a:path extrusionOk="0" h="10025" w="14804">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136"/>
            <p:cNvSpPr/>
            <p:nvPr/>
          </p:nvSpPr>
          <p:spPr>
            <a:xfrm>
              <a:off x="1027475" y="4239300"/>
              <a:ext cx="110350" cy="10825"/>
            </a:xfrm>
            <a:custGeom>
              <a:rect b="b" l="l" r="r" t="t"/>
              <a:pathLst>
                <a:path extrusionOk="0" h="433" w="4414">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3" name="Google Shape;20583;p136"/>
          <p:cNvGrpSpPr/>
          <p:nvPr/>
        </p:nvGrpSpPr>
        <p:grpSpPr>
          <a:xfrm>
            <a:off x="2501238" y="1929381"/>
            <a:ext cx="364200" cy="338750"/>
            <a:chOff x="7731450" y="3574225"/>
            <a:chExt cx="364200" cy="338750"/>
          </a:xfrm>
        </p:grpSpPr>
        <p:sp>
          <p:nvSpPr>
            <p:cNvPr id="20584" name="Google Shape;20584;p136"/>
            <p:cNvSpPr/>
            <p:nvPr/>
          </p:nvSpPr>
          <p:spPr>
            <a:xfrm>
              <a:off x="7940850" y="3673950"/>
              <a:ext cx="38275" cy="39575"/>
            </a:xfrm>
            <a:custGeom>
              <a:rect b="b" l="l" r="r" t="t"/>
              <a:pathLst>
                <a:path extrusionOk="0" h="1583" w="1531">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136"/>
            <p:cNvSpPr/>
            <p:nvPr/>
          </p:nvSpPr>
          <p:spPr>
            <a:xfrm>
              <a:off x="7988375" y="3673000"/>
              <a:ext cx="40900" cy="40150"/>
            </a:xfrm>
            <a:custGeom>
              <a:rect b="b" l="l" r="r" t="t"/>
              <a:pathLst>
                <a:path extrusionOk="0" h="1606" w="1636">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136"/>
            <p:cNvSpPr/>
            <p:nvPr/>
          </p:nvSpPr>
          <p:spPr>
            <a:xfrm>
              <a:off x="7760775" y="3614350"/>
              <a:ext cx="282400" cy="10825"/>
            </a:xfrm>
            <a:custGeom>
              <a:rect b="b" l="l" r="r" t="t"/>
              <a:pathLst>
                <a:path extrusionOk="0" h="433" w="11296">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136"/>
            <p:cNvSpPr/>
            <p:nvPr/>
          </p:nvSpPr>
          <p:spPr>
            <a:xfrm>
              <a:off x="7760775" y="364367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136"/>
            <p:cNvSpPr/>
            <p:nvPr/>
          </p:nvSpPr>
          <p:spPr>
            <a:xfrm>
              <a:off x="7760775" y="3673000"/>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136"/>
            <p:cNvSpPr/>
            <p:nvPr/>
          </p:nvSpPr>
          <p:spPr>
            <a:xfrm>
              <a:off x="7760775" y="3702325"/>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136"/>
            <p:cNvSpPr/>
            <p:nvPr/>
          </p:nvSpPr>
          <p:spPr>
            <a:xfrm>
              <a:off x="7760775" y="373162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136"/>
            <p:cNvSpPr/>
            <p:nvPr/>
          </p:nvSpPr>
          <p:spPr>
            <a:xfrm>
              <a:off x="7731450" y="3574225"/>
              <a:ext cx="364200" cy="338750"/>
            </a:xfrm>
            <a:custGeom>
              <a:rect b="b" l="l" r="r" t="t"/>
              <a:pathLst>
                <a:path extrusionOk="0" h="13550" w="14568">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2" name="Google Shape;20592;p136"/>
          <p:cNvGrpSpPr/>
          <p:nvPr/>
        </p:nvGrpSpPr>
        <p:grpSpPr>
          <a:xfrm>
            <a:off x="3248956" y="1917818"/>
            <a:ext cx="317900" cy="361875"/>
            <a:chOff x="3275000" y="4141325"/>
            <a:chExt cx="317900" cy="361875"/>
          </a:xfrm>
        </p:grpSpPr>
        <p:sp>
          <p:nvSpPr>
            <p:cNvPr id="20593" name="Google Shape;20593;p136"/>
            <p:cNvSpPr/>
            <p:nvPr/>
          </p:nvSpPr>
          <p:spPr>
            <a:xfrm>
              <a:off x="3520025" y="4162925"/>
              <a:ext cx="11925" cy="8175"/>
            </a:xfrm>
            <a:custGeom>
              <a:rect b="b" l="l" r="r" t="t"/>
              <a:pathLst>
                <a:path extrusionOk="0" h="327" w="477">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136"/>
            <p:cNvSpPr/>
            <p:nvPr/>
          </p:nvSpPr>
          <p:spPr>
            <a:xfrm>
              <a:off x="3336725" y="4162925"/>
              <a:ext cx="83350" cy="10825"/>
            </a:xfrm>
            <a:custGeom>
              <a:rect b="b" l="l" r="r" t="t"/>
              <a:pathLst>
                <a:path extrusionOk="0" h="433" w="3334">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136"/>
            <p:cNvSpPr/>
            <p:nvPr/>
          </p:nvSpPr>
          <p:spPr>
            <a:xfrm>
              <a:off x="3342125" y="4216150"/>
              <a:ext cx="185200" cy="73325"/>
            </a:xfrm>
            <a:custGeom>
              <a:rect b="b" l="l" r="r" t="t"/>
              <a:pathLst>
                <a:path extrusionOk="0" h="2933" w="7408">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136"/>
            <p:cNvSpPr/>
            <p:nvPr/>
          </p:nvSpPr>
          <p:spPr>
            <a:xfrm>
              <a:off x="3339800" y="4311825"/>
              <a:ext cx="189050" cy="10075"/>
            </a:xfrm>
            <a:custGeom>
              <a:rect b="b" l="l" r="r" t="t"/>
              <a:pathLst>
                <a:path extrusionOk="0" h="403" w="7562">
                  <a:moveTo>
                    <a:pt x="278" y="1"/>
                  </a:moveTo>
                  <a:cubicBezTo>
                    <a:pt x="1" y="1"/>
                    <a:pt x="1" y="402"/>
                    <a:pt x="278" y="402"/>
                  </a:cubicBezTo>
                  <a:lnTo>
                    <a:pt x="7253" y="402"/>
                  </a:lnTo>
                  <a:cubicBezTo>
                    <a:pt x="7562" y="402"/>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136"/>
            <p:cNvSpPr/>
            <p:nvPr/>
          </p:nvSpPr>
          <p:spPr>
            <a:xfrm>
              <a:off x="3339800" y="4341150"/>
              <a:ext cx="189050" cy="10825"/>
            </a:xfrm>
            <a:custGeom>
              <a:rect b="b" l="l" r="r" t="t"/>
              <a:pathLst>
                <a:path extrusionOk="0" h="433" w="7562">
                  <a:moveTo>
                    <a:pt x="278" y="1"/>
                  </a:moveTo>
                  <a:cubicBezTo>
                    <a:pt x="1" y="1"/>
                    <a:pt x="1" y="433"/>
                    <a:pt x="278" y="433"/>
                  </a:cubicBezTo>
                  <a:lnTo>
                    <a:pt x="7253" y="433"/>
                  </a:lnTo>
                  <a:cubicBezTo>
                    <a:pt x="7562" y="433"/>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136"/>
            <p:cNvSpPr/>
            <p:nvPr/>
          </p:nvSpPr>
          <p:spPr>
            <a:xfrm>
              <a:off x="3275000" y="4141325"/>
              <a:ext cx="317900" cy="361875"/>
            </a:xfrm>
            <a:custGeom>
              <a:rect b="b" l="l" r="r" t="t"/>
              <a:pathLst>
                <a:path extrusionOk="0" h="14475" w="12716">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9" name="Google Shape;20599;p136"/>
          <p:cNvGrpSpPr/>
          <p:nvPr/>
        </p:nvGrpSpPr>
        <p:grpSpPr>
          <a:xfrm>
            <a:off x="5484394" y="1917806"/>
            <a:ext cx="361875" cy="361900"/>
            <a:chOff x="6250075" y="3563425"/>
            <a:chExt cx="361875" cy="361900"/>
          </a:xfrm>
        </p:grpSpPr>
        <p:sp>
          <p:nvSpPr>
            <p:cNvPr id="20600" name="Google Shape;20600;p136"/>
            <p:cNvSpPr/>
            <p:nvPr/>
          </p:nvSpPr>
          <p:spPr>
            <a:xfrm>
              <a:off x="6309050" y="3728950"/>
              <a:ext cx="126650" cy="94125"/>
            </a:xfrm>
            <a:custGeom>
              <a:rect b="b" l="l" r="r" t="t"/>
              <a:pathLst>
                <a:path extrusionOk="0" h="3765" w="5066">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136"/>
            <p:cNvSpPr/>
            <p:nvPr/>
          </p:nvSpPr>
          <p:spPr>
            <a:xfrm>
              <a:off x="6525775" y="3657150"/>
              <a:ext cx="69975" cy="54450"/>
            </a:xfrm>
            <a:custGeom>
              <a:rect b="b" l="l" r="r" t="t"/>
              <a:pathLst>
                <a:path extrusionOk="0" h="2178" w="2799">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136"/>
            <p:cNvSpPr/>
            <p:nvPr/>
          </p:nvSpPr>
          <p:spPr>
            <a:xfrm>
              <a:off x="6510075" y="3563625"/>
              <a:ext cx="101875" cy="177300"/>
            </a:xfrm>
            <a:custGeom>
              <a:rect b="b" l="l" r="r" t="t"/>
              <a:pathLst>
                <a:path extrusionOk="0" h="7092" w="4075">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136"/>
            <p:cNvSpPr/>
            <p:nvPr/>
          </p:nvSpPr>
          <p:spPr>
            <a:xfrm>
              <a:off x="6250075" y="3563425"/>
              <a:ext cx="361875" cy="361900"/>
            </a:xfrm>
            <a:custGeom>
              <a:rect b="b" l="l" r="r" t="t"/>
              <a:pathLst>
                <a:path extrusionOk="0" h="14476" w="14475">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136"/>
            <p:cNvSpPr/>
            <p:nvPr/>
          </p:nvSpPr>
          <p:spPr>
            <a:xfrm>
              <a:off x="6483950" y="3822850"/>
              <a:ext cx="88575" cy="67175"/>
            </a:xfrm>
            <a:custGeom>
              <a:rect b="b" l="l" r="r" t="t"/>
              <a:pathLst>
                <a:path extrusionOk="0" h="2687" w="3543">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5" name="Google Shape;20605;p136"/>
          <p:cNvGrpSpPr/>
          <p:nvPr/>
        </p:nvGrpSpPr>
        <p:grpSpPr>
          <a:xfrm>
            <a:off x="6266531" y="1917806"/>
            <a:ext cx="365725" cy="361900"/>
            <a:chOff x="5504000" y="3563425"/>
            <a:chExt cx="365725" cy="361900"/>
          </a:xfrm>
        </p:grpSpPr>
        <p:sp>
          <p:nvSpPr>
            <p:cNvPr id="20606" name="Google Shape;20606;p136"/>
            <p:cNvSpPr/>
            <p:nvPr/>
          </p:nvSpPr>
          <p:spPr>
            <a:xfrm>
              <a:off x="5564950" y="3631200"/>
              <a:ext cx="243050" cy="227000"/>
            </a:xfrm>
            <a:custGeom>
              <a:rect b="b" l="l" r="r" t="t"/>
              <a:pathLst>
                <a:path extrusionOk="0" h="9080" w="9722">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136"/>
            <p:cNvSpPr/>
            <p:nvPr/>
          </p:nvSpPr>
          <p:spPr>
            <a:xfrm>
              <a:off x="5544875" y="3839250"/>
              <a:ext cx="49400" cy="46725"/>
            </a:xfrm>
            <a:custGeom>
              <a:rect b="b" l="l" r="r" t="t"/>
              <a:pathLst>
                <a:path extrusionOk="0" h="1869" w="1976">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136"/>
            <p:cNvSpPr/>
            <p:nvPr/>
          </p:nvSpPr>
          <p:spPr>
            <a:xfrm>
              <a:off x="5780200" y="3838500"/>
              <a:ext cx="47875" cy="47475"/>
            </a:xfrm>
            <a:custGeom>
              <a:rect b="b" l="l" r="r" t="t"/>
              <a:pathLst>
                <a:path extrusionOk="0" h="1899" w="1915">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136"/>
            <p:cNvSpPr/>
            <p:nvPr/>
          </p:nvSpPr>
          <p:spPr>
            <a:xfrm>
              <a:off x="5781750" y="3602000"/>
              <a:ext cx="47075" cy="46725"/>
            </a:xfrm>
            <a:custGeom>
              <a:rect b="b" l="l" r="r" t="t"/>
              <a:pathLst>
                <a:path extrusionOk="0" h="1869" w="1883">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136"/>
            <p:cNvSpPr/>
            <p:nvPr/>
          </p:nvSpPr>
          <p:spPr>
            <a:xfrm>
              <a:off x="5544875" y="3602775"/>
              <a:ext cx="46325" cy="45175"/>
            </a:xfrm>
            <a:custGeom>
              <a:rect b="b" l="l" r="r" t="t"/>
              <a:pathLst>
                <a:path extrusionOk="0" h="1807" w="1853">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136"/>
            <p:cNvSpPr/>
            <p:nvPr/>
          </p:nvSpPr>
          <p:spPr>
            <a:xfrm>
              <a:off x="5504000" y="3563425"/>
              <a:ext cx="365725" cy="361900"/>
            </a:xfrm>
            <a:custGeom>
              <a:rect b="b" l="l" r="r" t="t"/>
              <a:pathLst>
                <a:path extrusionOk="0" h="14476" w="14629">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2" name="Google Shape;20612;p136"/>
          <p:cNvGrpSpPr/>
          <p:nvPr/>
        </p:nvGrpSpPr>
        <p:grpSpPr>
          <a:xfrm>
            <a:off x="7000125" y="1917606"/>
            <a:ext cx="361875" cy="362300"/>
            <a:chOff x="4755600" y="3563025"/>
            <a:chExt cx="361875" cy="362300"/>
          </a:xfrm>
        </p:grpSpPr>
        <p:sp>
          <p:nvSpPr>
            <p:cNvPr id="20613" name="Google Shape;20613;p136"/>
            <p:cNvSpPr/>
            <p:nvPr/>
          </p:nvSpPr>
          <p:spPr>
            <a:xfrm>
              <a:off x="4755600" y="3700000"/>
              <a:ext cx="74075" cy="225325"/>
            </a:xfrm>
            <a:custGeom>
              <a:rect b="b" l="l" r="r" t="t"/>
              <a:pathLst>
                <a:path extrusionOk="0" h="9013" w="2963">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136"/>
            <p:cNvSpPr/>
            <p:nvPr/>
          </p:nvSpPr>
          <p:spPr>
            <a:xfrm>
              <a:off x="4852025" y="3783325"/>
              <a:ext cx="73325" cy="142000"/>
            </a:xfrm>
            <a:custGeom>
              <a:rect b="b" l="l" r="r" t="t"/>
              <a:pathLst>
                <a:path extrusionOk="0" h="5680" w="2933">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136"/>
            <p:cNvSpPr/>
            <p:nvPr/>
          </p:nvSpPr>
          <p:spPr>
            <a:xfrm>
              <a:off x="4947700" y="3720825"/>
              <a:ext cx="74100" cy="204500"/>
            </a:xfrm>
            <a:custGeom>
              <a:rect b="b" l="l" r="r" t="t"/>
              <a:pathLst>
                <a:path extrusionOk="0" h="8180" w="2964">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136"/>
            <p:cNvSpPr/>
            <p:nvPr/>
          </p:nvSpPr>
          <p:spPr>
            <a:xfrm>
              <a:off x="5044150" y="3652150"/>
              <a:ext cx="73325" cy="273175"/>
            </a:xfrm>
            <a:custGeom>
              <a:rect b="b" l="l" r="r" t="t"/>
              <a:pathLst>
                <a:path extrusionOk="0" h="10927" w="2933">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136"/>
            <p:cNvSpPr/>
            <p:nvPr/>
          </p:nvSpPr>
          <p:spPr>
            <a:xfrm>
              <a:off x="4763300" y="3563025"/>
              <a:ext cx="347750" cy="197750"/>
            </a:xfrm>
            <a:custGeom>
              <a:rect b="b" l="l" r="r" t="t"/>
              <a:pathLst>
                <a:path extrusionOk="0" h="7910" w="1391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8" name="Google Shape;20618;p136"/>
          <p:cNvGrpSpPr/>
          <p:nvPr/>
        </p:nvGrpSpPr>
        <p:grpSpPr>
          <a:xfrm>
            <a:off x="7796257" y="1917818"/>
            <a:ext cx="212200" cy="361875"/>
            <a:chOff x="7060200" y="4141325"/>
            <a:chExt cx="212200" cy="361875"/>
          </a:xfrm>
        </p:grpSpPr>
        <p:sp>
          <p:nvSpPr>
            <p:cNvPr id="20619" name="Google Shape;20619;p136"/>
            <p:cNvSpPr/>
            <p:nvPr/>
          </p:nvSpPr>
          <p:spPr>
            <a:xfrm>
              <a:off x="7060200" y="4141325"/>
              <a:ext cx="212200" cy="361875"/>
            </a:xfrm>
            <a:custGeom>
              <a:rect b="b" l="l" r="r" t="t"/>
              <a:pathLst>
                <a:path extrusionOk="0" h="14475" w="8488">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136"/>
            <p:cNvSpPr/>
            <p:nvPr/>
          </p:nvSpPr>
          <p:spPr>
            <a:xfrm>
              <a:off x="7146625" y="4463825"/>
              <a:ext cx="39350" cy="10825"/>
            </a:xfrm>
            <a:custGeom>
              <a:rect b="b" l="l" r="r" t="t"/>
              <a:pathLst>
                <a:path extrusionOk="0" h="433" w="1574">
                  <a:moveTo>
                    <a:pt x="278" y="1"/>
                  </a:moveTo>
                  <a:cubicBezTo>
                    <a:pt x="0" y="1"/>
                    <a:pt x="0" y="433"/>
                    <a:pt x="278" y="433"/>
                  </a:cubicBezTo>
                  <a:lnTo>
                    <a:pt x="1296" y="433"/>
                  </a:lnTo>
                  <a:cubicBezTo>
                    <a:pt x="1574" y="433"/>
                    <a:pt x="1574"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136"/>
            <p:cNvSpPr/>
            <p:nvPr/>
          </p:nvSpPr>
          <p:spPr>
            <a:xfrm>
              <a:off x="7102625" y="4243125"/>
              <a:ext cx="144300" cy="142075"/>
            </a:xfrm>
            <a:custGeom>
              <a:rect b="b" l="l" r="r" t="t"/>
              <a:pathLst>
                <a:path extrusionOk="0" h="5683" w="5772">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2" name="Google Shape;20622;p136"/>
          <p:cNvGrpSpPr/>
          <p:nvPr/>
        </p:nvGrpSpPr>
        <p:grpSpPr>
          <a:xfrm>
            <a:off x="7721420" y="2478824"/>
            <a:ext cx="361875" cy="362275"/>
            <a:chOff x="4004875" y="3563050"/>
            <a:chExt cx="361875" cy="362275"/>
          </a:xfrm>
        </p:grpSpPr>
        <p:sp>
          <p:nvSpPr>
            <p:cNvPr id="20623" name="Google Shape;20623;p136"/>
            <p:cNvSpPr/>
            <p:nvPr/>
          </p:nvSpPr>
          <p:spPr>
            <a:xfrm>
              <a:off x="4004875" y="3563050"/>
              <a:ext cx="361875" cy="362275"/>
            </a:xfrm>
            <a:custGeom>
              <a:rect b="b" l="l" r="r" t="t"/>
              <a:pathLst>
                <a:path extrusionOk="0" h="14491" w="14475">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136"/>
            <p:cNvSpPr/>
            <p:nvPr/>
          </p:nvSpPr>
          <p:spPr>
            <a:xfrm>
              <a:off x="4105950" y="3583300"/>
              <a:ext cx="36275" cy="28000"/>
            </a:xfrm>
            <a:custGeom>
              <a:rect b="b" l="l" r="r" t="t"/>
              <a:pathLst>
                <a:path extrusionOk="0" h="1120" w="1451">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136"/>
            <p:cNvSpPr/>
            <p:nvPr/>
          </p:nvSpPr>
          <p:spPr>
            <a:xfrm>
              <a:off x="4059900" y="3678100"/>
              <a:ext cx="40275" cy="35700"/>
            </a:xfrm>
            <a:custGeom>
              <a:rect b="b" l="l" r="r" t="t"/>
              <a:pathLst>
                <a:path extrusionOk="0" h="1428" w="1611">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136"/>
            <p:cNvSpPr/>
            <p:nvPr/>
          </p:nvSpPr>
          <p:spPr>
            <a:xfrm>
              <a:off x="4148000" y="3764925"/>
              <a:ext cx="40300" cy="36050"/>
            </a:xfrm>
            <a:custGeom>
              <a:rect b="b" l="l" r="r" t="t"/>
              <a:pathLst>
                <a:path extrusionOk="0" h="1442" w="1612">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136"/>
            <p:cNvSpPr/>
            <p:nvPr/>
          </p:nvSpPr>
          <p:spPr>
            <a:xfrm>
              <a:off x="4103875" y="3827425"/>
              <a:ext cx="40275" cy="36050"/>
            </a:xfrm>
            <a:custGeom>
              <a:rect b="b" l="l" r="r" t="t"/>
              <a:pathLst>
                <a:path extrusionOk="0" h="1442" w="1611">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136"/>
            <p:cNvSpPr/>
            <p:nvPr/>
          </p:nvSpPr>
          <p:spPr>
            <a:xfrm>
              <a:off x="4063525" y="3691625"/>
              <a:ext cx="124225" cy="140150"/>
            </a:xfrm>
            <a:custGeom>
              <a:rect b="b" l="l" r="r" t="t"/>
              <a:pathLst>
                <a:path extrusionOk="0" h="5606" w="4969">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9" name="Google Shape;20629;p136"/>
          <p:cNvGrpSpPr/>
          <p:nvPr/>
        </p:nvGrpSpPr>
        <p:grpSpPr>
          <a:xfrm>
            <a:off x="6999738" y="2480561"/>
            <a:ext cx="362650" cy="358800"/>
            <a:chOff x="3252625" y="3564975"/>
            <a:chExt cx="362650" cy="358800"/>
          </a:xfrm>
        </p:grpSpPr>
        <p:sp>
          <p:nvSpPr>
            <p:cNvPr id="20630" name="Google Shape;20630;p136"/>
            <p:cNvSpPr/>
            <p:nvPr/>
          </p:nvSpPr>
          <p:spPr>
            <a:xfrm>
              <a:off x="3252625" y="3564975"/>
              <a:ext cx="362650" cy="358800"/>
            </a:xfrm>
            <a:custGeom>
              <a:rect b="b" l="l" r="r" t="t"/>
              <a:pathLst>
                <a:path extrusionOk="0" h="14352" w="14506">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136"/>
            <p:cNvSpPr/>
            <p:nvPr/>
          </p:nvSpPr>
          <p:spPr>
            <a:xfrm>
              <a:off x="3360125" y="3688425"/>
              <a:ext cx="56850" cy="47125"/>
            </a:xfrm>
            <a:custGeom>
              <a:rect b="b" l="l" r="r" t="t"/>
              <a:pathLst>
                <a:path extrusionOk="0" h="1885" w="2274">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136"/>
            <p:cNvSpPr/>
            <p:nvPr/>
          </p:nvSpPr>
          <p:spPr>
            <a:xfrm>
              <a:off x="3449350" y="3754575"/>
              <a:ext cx="50175" cy="44975"/>
            </a:xfrm>
            <a:custGeom>
              <a:rect b="b" l="l" r="r" t="t"/>
              <a:pathLst>
                <a:path extrusionOk="0" h="1799" w="2007">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136"/>
            <p:cNvSpPr/>
            <p:nvPr/>
          </p:nvSpPr>
          <p:spPr>
            <a:xfrm>
              <a:off x="3392375" y="3682000"/>
              <a:ext cx="84425" cy="124050"/>
            </a:xfrm>
            <a:custGeom>
              <a:rect b="b" l="l" r="r" t="t"/>
              <a:pathLst>
                <a:path extrusionOk="0" h="4962" w="3377">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136"/>
            <p:cNvSpPr/>
            <p:nvPr/>
          </p:nvSpPr>
          <p:spPr>
            <a:xfrm>
              <a:off x="3279625" y="3631925"/>
              <a:ext cx="296500" cy="223950"/>
            </a:xfrm>
            <a:custGeom>
              <a:rect b="b" l="l" r="r" t="t"/>
              <a:pathLst>
                <a:path extrusionOk="0" h="8958" w="1186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5" name="Google Shape;20635;p136"/>
          <p:cNvGrpSpPr/>
          <p:nvPr/>
        </p:nvGrpSpPr>
        <p:grpSpPr>
          <a:xfrm>
            <a:off x="4764481" y="2478636"/>
            <a:ext cx="361875" cy="362650"/>
            <a:chOff x="980425" y="3563425"/>
            <a:chExt cx="361875" cy="362650"/>
          </a:xfrm>
        </p:grpSpPr>
        <p:sp>
          <p:nvSpPr>
            <p:cNvPr id="20636" name="Google Shape;20636;p136"/>
            <p:cNvSpPr/>
            <p:nvPr/>
          </p:nvSpPr>
          <p:spPr>
            <a:xfrm>
              <a:off x="1009725" y="3856625"/>
              <a:ext cx="143550" cy="10825"/>
            </a:xfrm>
            <a:custGeom>
              <a:rect b="b" l="l" r="r" t="t"/>
              <a:pathLst>
                <a:path extrusionOk="0" h="433" w="5742">
                  <a:moveTo>
                    <a:pt x="309" y="0"/>
                  </a:moveTo>
                  <a:cubicBezTo>
                    <a:pt x="1" y="0"/>
                    <a:pt x="1" y="432"/>
                    <a:pt x="309" y="432"/>
                  </a:cubicBezTo>
                  <a:lnTo>
                    <a:pt x="5463" y="432"/>
                  </a:lnTo>
                  <a:cubicBezTo>
                    <a:pt x="5741" y="432"/>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136"/>
            <p:cNvSpPr/>
            <p:nvPr/>
          </p:nvSpPr>
          <p:spPr>
            <a:xfrm>
              <a:off x="1009725" y="3880550"/>
              <a:ext cx="143550" cy="10050"/>
            </a:xfrm>
            <a:custGeom>
              <a:rect b="b" l="l" r="r" t="t"/>
              <a:pathLst>
                <a:path extrusionOk="0" h="402" w="5742">
                  <a:moveTo>
                    <a:pt x="309" y="0"/>
                  </a:moveTo>
                  <a:cubicBezTo>
                    <a:pt x="1" y="0"/>
                    <a:pt x="1" y="401"/>
                    <a:pt x="309" y="401"/>
                  </a:cubicBezTo>
                  <a:lnTo>
                    <a:pt x="5463" y="401"/>
                  </a:lnTo>
                  <a:cubicBezTo>
                    <a:pt x="5741" y="401"/>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136"/>
            <p:cNvSpPr/>
            <p:nvPr/>
          </p:nvSpPr>
          <p:spPr>
            <a:xfrm>
              <a:off x="1009725" y="37270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136"/>
            <p:cNvSpPr/>
            <p:nvPr/>
          </p:nvSpPr>
          <p:spPr>
            <a:xfrm>
              <a:off x="1009725" y="3750925"/>
              <a:ext cx="141225" cy="10825"/>
            </a:xfrm>
            <a:custGeom>
              <a:rect b="b" l="l" r="r" t="t"/>
              <a:pathLst>
                <a:path extrusionOk="0" h="433" w="5649">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136"/>
            <p:cNvSpPr/>
            <p:nvPr/>
          </p:nvSpPr>
          <p:spPr>
            <a:xfrm>
              <a:off x="1009725" y="3598125"/>
              <a:ext cx="143525" cy="10075"/>
            </a:xfrm>
            <a:custGeom>
              <a:rect b="b" l="l" r="r" t="t"/>
              <a:pathLst>
                <a:path extrusionOk="0" h="403" w="5741">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136"/>
            <p:cNvSpPr/>
            <p:nvPr/>
          </p:nvSpPr>
          <p:spPr>
            <a:xfrm>
              <a:off x="1009725" y="36213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136"/>
            <p:cNvSpPr/>
            <p:nvPr/>
          </p:nvSpPr>
          <p:spPr>
            <a:xfrm>
              <a:off x="1208025" y="3598125"/>
              <a:ext cx="13900" cy="10075"/>
            </a:xfrm>
            <a:custGeom>
              <a:rect b="b" l="l" r="r" t="t"/>
              <a:pathLst>
                <a:path extrusionOk="0" h="403" w="556">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136"/>
            <p:cNvSpPr/>
            <p:nvPr/>
          </p:nvSpPr>
          <p:spPr>
            <a:xfrm>
              <a:off x="1231175" y="3598125"/>
              <a:ext cx="14675" cy="10075"/>
            </a:xfrm>
            <a:custGeom>
              <a:rect b="b" l="l" r="r" t="t"/>
              <a:pathLst>
                <a:path extrusionOk="0" h="403" w="587">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136"/>
            <p:cNvSpPr/>
            <p:nvPr/>
          </p:nvSpPr>
          <p:spPr>
            <a:xfrm>
              <a:off x="1255075" y="3598125"/>
              <a:ext cx="13925" cy="10075"/>
            </a:xfrm>
            <a:custGeom>
              <a:rect b="b" l="l" r="r" t="t"/>
              <a:pathLst>
                <a:path extrusionOk="0" h="403" w="557">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136"/>
            <p:cNvSpPr/>
            <p:nvPr/>
          </p:nvSpPr>
          <p:spPr>
            <a:xfrm>
              <a:off x="1208025" y="36213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136"/>
            <p:cNvSpPr/>
            <p:nvPr/>
          </p:nvSpPr>
          <p:spPr>
            <a:xfrm>
              <a:off x="1231175" y="36213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136"/>
            <p:cNvSpPr/>
            <p:nvPr/>
          </p:nvSpPr>
          <p:spPr>
            <a:xfrm>
              <a:off x="1255075" y="36213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136"/>
            <p:cNvSpPr/>
            <p:nvPr/>
          </p:nvSpPr>
          <p:spPr>
            <a:xfrm>
              <a:off x="1208025" y="3727725"/>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136"/>
            <p:cNvSpPr/>
            <p:nvPr/>
          </p:nvSpPr>
          <p:spPr>
            <a:xfrm>
              <a:off x="1231175" y="37270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136"/>
            <p:cNvSpPr/>
            <p:nvPr/>
          </p:nvSpPr>
          <p:spPr>
            <a:xfrm>
              <a:off x="1255075" y="37270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136"/>
            <p:cNvSpPr/>
            <p:nvPr/>
          </p:nvSpPr>
          <p:spPr>
            <a:xfrm>
              <a:off x="1208025" y="3750925"/>
              <a:ext cx="13900" cy="10050"/>
            </a:xfrm>
            <a:custGeom>
              <a:rect b="b" l="l" r="r" t="t"/>
              <a:pathLst>
                <a:path extrusionOk="0" h="402" w="556">
                  <a:moveTo>
                    <a:pt x="278" y="0"/>
                  </a:moveTo>
                  <a:cubicBezTo>
                    <a:pt x="0" y="0"/>
                    <a:pt x="0" y="402"/>
                    <a:pt x="278" y="402"/>
                  </a:cubicBezTo>
                  <a:cubicBezTo>
                    <a:pt x="556" y="40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136"/>
            <p:cNvSpPr/>
            <p:nvPr/>
          </p:nvSpPr>
          <p:spPr>
            <a:xfrm>
              <a:off x="1231175" y="3750925"/>
              <a:ext cx="14675" cy="10050"/>
            </a:xfrm>
            <a:custGeom>
              <a:rect b="b" l="l" r="r" t="t"/>
              <a:pathLst>
                <a:path extrusionOk="0" h="402" w="587">
                  <a:moveTo>
                    <a:pt x="309" y="0"/>
                  </a:moveTo>
                  <a:cubicBezTo>
                    <a:pt x="0" y="0"/>
                    <a:pt x="0" y="402"/>
                    <a:pt x="309" y="402"/>
                  </a:cubicBezTo>
                  <a:cubicBezTo>
                    <a:pt x="586" y="40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136"/>
            <p:cNvSpPr/>
            <p:nvPr/>
          </p:nvSpPr>
          <p:spPr>
            <a:xfrm>
              <a:off x="1255075" y="3750925"/>
              <a:ext cx="13925" cy="10050"/>
            </a:xfrm>
            <a:custGeom>
              <a:rect b="b" l="l" r="r" t="t"/>
              <a:pathLst>
                <a:path extrusionOk="0" h="402" w="557">
                  <a:moveTo>
                    <a:pt x="279" y="0"/>
                  </a:moveTo>
                  <a:cubicBezTo>
                    <a:pt x="1" y="0"/>
                    <a:pt x="1" y="402"/>
                    <a:pt x="279" y="402"/>
                  </a:cubicBezTo>
                  <a:cubicBezTo>
                    <a:pt x="556" y="40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136"/>
            <p:cNvSpPr/>
            <p:nvPr/>
          </p:nvSpPr>
          <p:spPr>
            <a:xfrm>
              <a:off x="1208025" y="38566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136"/>
            <p:cNvSpPr/>
            <p:nvPr/>
          </p:nvSpPr>
          <p:spPr>
            <a:xfrm>
              <a:off x="1231175" y="3856625"/>
              <a:ext cx="14675" cy="10825"/>
            </a:xfrm>
            <a:custGeom>
              <a:rect b="b" l="l" r="r" t="t"/>
              <a:pathLst>
                <a:path extrusionOk="0" h="433" w="587">
                  <a:moveTo>
                    <a:pt x="309" y="0"/>
                  </a:moveTo>
                  <a:cubicBezTo>
                    <a:pt x="0" y="0"/>
                    <a:pt x="0" y="432"/>
                    <a:pt x="309" y="432"/>
                  </a:cubicBezTo>
                  <a:cubicBezTo>
                    <a:pt x="586" y="43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136"/>
            <p:cNvSpPr/>
            <p:nvPr/>
          </p:nvSpPr>
          <p:spPr>
            <a:xfrm>
              <a:off x="1255075" y="38566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136"/>
            <p:cNvSpPr/>
            <p:nvPr/>
          </p:nvSpPr>
          <p:spPr>
            <a:xfrm>
              <a:off x="1208025" y="3880550"/>
              <a:ext cx="13900" cy="10050"/>
            </a:xfrm>
            <a:custGeom>
              <a:rect b="b" l="l" r="r" t="t"/>
              <a:pathLst>
                <a:path extrusionOk="0" h="402" w="556">
                  <a:moveTo>
                    <a:pt x="278" y="0"/>
                  </a:moveTo>
                  <a:cubicBezTo>
                    <a:pt x="0" y="0"/>
                    <a:pt x="0" y="401"/>
                    <a:pt x="278" y="401"/>
                  </a:cubicBezTo>
                  <a:cubicBezTo>
                    <a:pt x="556" y="401"/>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136"/>
            <p:cNvSpPr/>
            <p:nvPr/>
          </p:nvSpPr>
          <p:spPr>
            <a:xfrm>
              <a:off x="1231175" y="3880550"/>
              <a:ext cx="14675" cy="10050"/>
            </a:xfrm>
            <a:custGeom>
              <a:rect b="b" l="l" r="r" t="t"/>
              <a:pathLst>
                <a:path extrusionOk="0" h="402" w="587">
                  <a:moveTo>
                    <a:pt x="309" y="0"/>
                  </a:moveTo>
                  <a:cubicBezTo>
                    <a:pt x="0" y="0"/>
                    <a:pt x="0" y="401"/>
                    <a:pt x="309" y="401"/>
                  </a:cubicBezTo>
                  <a:cubicBezTo>
                    <a:pt x="586" y="401"/>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136"/>
            <p:cNvSpPr/>
            <p:nvPr/>
          </p:nvSpPr>
          <p:spPr>
            <a:xfrm>
              <a:off x="1255075" y="3880550"/>
              <a:ext cx="13925" cy="10050"/>
            </a:xfrm>
            <a:custGeom>
              <a:rect b="b" l="l" r="r" t="t"/>
              <a:pathLst>
                <a:path extrusionOk="0" h="402" w="557">
                  <a:moveTo>
                    <a:pt x="279" y="0"/>
                  </a:moveTo>
                  <a:cubicBezTo>
                    <a:pt x="1" y="0"/>
                    <a:pt x="1" y="401"/>
                    <a:pt x="279" y="401"/>
                  </a:cubicBezTo>
                  <a:cubicBezTo>
                    <a:pt x="556" y="401"/>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136"/>
            <p:cNvSpPr/>
            <p:nvPr/>
          </p:nvSpPr>
          <p:spPr>
            <a:xfrm>
              <a:off x="980425" y="3563425"/>
              <a:ext cx="361875" cy="362650"/>
            </a:xfrm>
            <a:custGeom>
              <a:rect b="b" l="l" r="r" t="t"/>
              <a:pathLst>
                <a:path extrusionOk="0" h="14506" w="14475">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61" name="Google Shape;20661;p136"/>
          <p:cNvSpPr/>
          <p:nvPr/>
        </p:nvSpPr>
        <p:spPr>
          <a:xfrm>
            <a:off x="3237519" y="2476541"/>
            <a:ext cx="362650" cy="361700"/>
          </a:xfrm>
          <a:custGeom>
            <a:rect b="b" l="l" r="r" t="t"/>
            <a:pathLst>
              <a:path extrusionOk="0" h="14468" w="14506">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62" name="Google Shape;20662;p136"/>
          <p:cNvGrpSpPr/>
          <p:nvPr/>
        </p:nvGrpSpPr>
        <p:grpSpPr>
          <a:xfrm>
            <a:off x="2502788" y="2478536"/>
            <a:ext cx="361100" cy="362850"/>
            <a:chOff x="6250850" y="3021124"/>
            <a:chExt cx="361100" cy="362850"/>
          </a:xfrm>
        </p:grpSpPr>
        <p:sp>
          <p:nvSpPr>
            <p:cNvPr id="20663" name="Google Shape;20663;p136"/>
            <p:cNvSpPr/>
            <p:nvPr/>
          </p:nvSpPr>
          <p:spPr>
            <a:xfrm>
              <a:off x="6384738" y="3021124"/>
              <a:ext cx="93325" cy="26750"/>
            </a:xfrm>
            <a:custGeom>
              <a:rect b="b" l="l" r="r" t="t"/>
              <a:pathLst>
                <a:path extrusionOk="0" h="1070" w="3733">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64" name="Google Shape;20664;p136"/>
            <p:cNvGrpSpPr/>
            <p:nvPr/>
          </p:nvGrpSpPr>
          <p:grpSpPr>
            <a:xfrm>
              <a:off x="6250850" y="3042349"/>
              <a:ext cx="361100" cy="341625"/>
              <a:chOff x="6250850" y="3035125"/>
              <a:chExt cx="361100" cy="341625"/>
            </a:xfrm>
          </p:grpSpPr>
          <p:sp>
            <p:nvSpPr>
              <p:cNvPr id="20665" name="Google Shape;20665;p136"/>
              <p:cNvSpPr/>
              <p:nvPr/>
            </p:nvSpPr>
            <p:spPr>
              <a:xfrm>
                <a:off x="6407075" y="3115350"/>
                <a:ext cx="52125" cy="97825"/>
              </a:xfrm>
              <a:custGeom>
                <a:rect b="b" l="l" r="r" t="t"/>
                <a:pathLst>
                  <a:path extrusionOk="0" h="3913" w="2085">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136"/>
              <p:cNvSpPr/>
              <p:nvPr/>
            </p:nvSpPr>
            <p:spPr>
              <a:xfrm>
                <a:off x="6407925" y="3055175"/>
                <a:ext cx="45075" cy="17000"/>
              </a:xfrm>
              <a:custGeom>
                <a:rect b="b" l="l" r="r" t="t"/>
                <a:pathLst>
                  <a:path extrusionOk="0" h="680" w="1803">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136"/>
              <p:cNvSpPr/>
              <p:nvPr/>
            </p:nvSpPr>
            <p:spPr>
              <a:xfrm>
                <a:off x="6396975" y="3035125"/>
                <a:ext cx="67625" cy="21425"/>
              </a:xfrm>
              <a:custGeom>
                <a:rect b="b" l="l" r="r" t="t"/>
                <a:pathLst>
                  <a:path extrusionOk="0" h="857" w="2705">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136"/>
              <p:cNvSpPr/>
              <p:nvPr/>
            </p:nvSpPr>
            <p:spPr>
              <a:xfrm>
                <a:off x="6250850" y="3081825"/>
                <a:ext cx="361100" cy="294925"/>
              </a:xfrm>
              <a:custGeom>
                <a:rect b="b" l="l" r="r" t="t"/>
                <a:pathLst>
                  <a:path extrusionOk="0" h="11797" w="14444">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136"/>
              <p:cNvSpPr/>
              <p:nvPr/>
            </p:nvSpPr>
            <p:spPr>
              <a:xfrm>
                <a:off x="6426000" y="3259050"/>
                <a:ext cx="10825" cy="58275"/>
              </a:xfrm>
              <a:custGeom>
                <a:rect b="b" l="l" r="r" t="t"/>
                <a:pathLst>
                  <a:path extrusionOk="0" h="2331" w="433">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136"/>
              <p:cNvSpPr/>
              <p:nvPr/>
            </p:nvSpPr>
            <p:spPr>
              <a:xfrm>
                <a:off x="6449900" y="3255000"/>
                <a:ext cx="10825" cy="36875"/>
              </a:xfrm>
              <a:custGeom>
                <a:rect b="b" l="l" r="r" t="t"/>
                <a:pathLst>
                  <a:path extrusionOk="0" h="1475" w="433">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136"/>
              <p:cNvSpPr/>
              <p:nvPr/>
            </p:nvSpPr>
            <p:spPr>
              <a:xfrm>
                <a:off x="6402075" y="3255000"/>
                <a:ext cx="10050" cy="36875"/>
              </a:xfrm>
              <a:custGeom>
                <a:rect b="b" l="l" r="r" t="t"/>
                <a:pathLst>
                  <a:path extrusionOk="0" h="1475" w="402">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672" name="Google Shape;20672;p136"/>
          <p:cNvGrpSpPr/>
          <p:nvPr/>
        </p:nvGrpSpPr>
        <p:grpSpPr>
          <a:xfrm>
            <a:off x="1769569" y="2509886"/>
            <a:ext cx="361900" cy="300150"/>
            <a:chOff x="5505525" y="3044950"/>
            <a:chExt cx="361900" cy="300150"/>
          </a:xfrm>
        </p:grpSpPr>
        <p:sp>
          <p:nvSpPr>
            <p:cNvPr id="20673" name="Google Shape;20673;p136"/>
            <p:cNvSpPr/>
            <p:nvPr/>
          </p:nvSpPr>
          <p:spPr>
            <a:xfrm>
              <a:off x="5505525" y="3044950"/>
              <a:ext cx="361900" cy="300150"/>
            </a:xfrm>
            <a:custGeom>
              <a:rect b="b" l="l" r="r" t="t"/>
              <a:pathLst>
                <a:path extrusionOk="0" h="12006" w="14476">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136"/>
            <p:cNvSpPr/>
            <p:nvPr/>
          </p:nvSpPr>
          <p:spPr>
            <a:xfrm>
              <a:off x="553717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136"/>
            <p:cNvSpPr/>
            <p:nvPr/>
          </p:nvSpPr>
          <p:spPr>
            <a:xfrm>
              <a:off x="557112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136"/>
            <p:cNvSpPr/>
            <p:nvPr/>
          </p:nvSpPr>
          <p:spPr>
            <a:xfrm>
              <a:off x="5605075" y="3069650"/>
              <a:ext cx="22375" cy="19475"/>
            </a:xfrm>
            <a:custGeom>
              <a:rect b="b" l="l" r="r" t="t"/>
              <a:pathLst>
                <a:path extrusionOk="0" h="779" w="895">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136"/>
            <p:cNvSpPr/>
            <p:nvPr/>
          </p:nvSpPr>
          <p:spPr>
            <a:xfrm>
              <a:off x="5538700" y="3184600"/>
              <a:ext cx="129650" cy="10825"/>
            </a:xfrm>
            <a:custGeom>
              <a:rect b="b" l="l" r="r" t="t"/>
              <a:pathLst>
                <a:path extrusionOk="0" h="433" w="5186">
                  <a:moveTo>
                    <a:pt x="248" y="1"/>
                  </a:moveTo>
                  <a:cubicBezTo>
                    <a:pt x="1" y="32"/>
                    <a:pt x="1" y="371"/>
                    <a:pt x="248" y="433"/>
                  </a:cubicBezTo>
                  <a:lnTo>
                    <a:pt x="4939" y="433"/>
                  </a:lnTo>
                  <a:cubicBezTo>
                    <a:pt x="5186" y="371"/>
                    <a:pt x="5186" y="32"/>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136"/>
            <p:cNvSpPr/>
            <p:nvPr/>
          </p:nvSpPr>
          <p:spPr>
            <a:xfrm>
              <a:off x="5537950" y="3216250"/>
              <a:ext cx="131950" cy="10825"/>
            </a:xfrm>
            <a:custGeom>
              <a:rect b="b" l="l" r="r" t="t"/>
              <a:pathLst>
                <a:path extrusionOk="0" h="433" w="5278">
                  <a:moveTo>
                    <a:pt x="278" y="0"/>
                  </a:moveTo>
                  <a:cubicBezTo>
                    <a:pt x="0" y="0"/>
                    <a:pt x="0" y="432"/>
                    <a:pt x="278" y="432"/>
                  </a:cubicBezTo>
                  <a:lnTo>
                    <a:pt x="4969" y="432"/>
                  </a:lnTo>
                  <a:cubicBezTo>
                    <a:pt x="5277" y="432"/>
                    <a:pt x="5277" y="0"/>
                    <a:pt x="49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136"/>
            <p:cNvSpPr/>
            <p:nvPr/>
          </p:nvSpPr>
          <p:spPr>
            <a:xfrm>
              <a:off x="5537950" y="3247875"/>
              <a:ext cx="294750" cy="10825"/>
            </a:xfrm>
            <a:custGeom>
              <a:rect b="b" l="l" r="r" t="t"/>
              <a:pathLst>
                <a:path extrusionOk="0" h="433" w="11790">
                  <a:moveTo>
                    <a:pt x="278" y="0"/>
                  </a:moveTo>
                  <a:cubicBezTo>
                    <a:pt x="0" y="0"/>
                    <a:pt x="0" y="432"/>
                    <a:pt x="278" y="432"/>
                  </a:cubicBezTo>
                  <a:lnTo>
                    <a:pt x="11512" y="432"/>
                  </a:lnTo>
                  <a:cubicBezTo>
                    <a:pt x="11789" y="432"/>
                    <a:pt x="11789" y="0"/>
                    <a:pt x="11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136"/>
            <p:cNvSpPr/>
            <p:nvPr/>
          </p:nvSpPr>
          <p:spPr>
            <a:xfrm>
              <a:off x="5537950" y="3280275"/>
              <a:ext cx="294750" cy="10050"/>
            </a:xfrm>
            <a:custGeom>
              <a:rect b="b" l="l" r="r" t="t"/>
              <a:pathLst>
                <a:path extrusionOk="0" h="402" w="11790">
                  <a:moveTo>
                    <a:pt x="278" y="1"/>
                  </a:moveTo>
                  <a:cubicBezTo>
                    <a:pt x="0" y="1"/>
                    <a:pt x="0" y="402"/>
                    <a:pt x="278" y="402"/>
                  </a:cubicBezTo>
                  <a:lnTo>
                    <a:pt x="11512" y="402"/>
                  </a:lnTo>
                  <a:cubicBezTo>
                    <a:pt x="11789" y="402"/>
                    <a:pt x="11789" y="1"/>
                    <a:pt x="1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136"/>
            <p:cNvSpPr/>
            <p:nvPr/>
          </p:nvSpPr>
          <p:spPr>
            <a:xfrm>
              <a:off x="5683750" y="3180625"/>
              <a:ext cx="148175" cy="50300"/>
            </a:xfrm>
            <a:custGeom>
              <a:rect b="b" l="l" r="r" t="t"/>
              <a:pathLst>
                <a:path extrusionOk="0" h="2012" w="5927">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2" name="Google Shape;20682;p136"/>
          <p:cNvGrpSpPr/>
          <p:nvPr/>
        </p:nvGrpSpPr>
        <p:grpSpPr>
          <a:xfrm>
            <a:off x="1074163" y="2479011"/>
            <a:ext cx="362650" cy="361900"/>
            <a:chOff x="4755600" y="3014075"/>
            <a:chExt cx="362650" cy="361900"/>
          </a:xfrm>
        </p:grpSpPr>
        <p:sp>
          <p:nvSpPr>
            <p:cNvPr id="20683" name="Google Shape;20683;p136"/>
            <p:cNvSpPr/>
            <p:nvPr/>
          </p:nvSpPr>
          <p:spPr>
            <a:xfrm>
              <a:off x="4819625" y="3043425"/>
              <a:ext cx="49400" cy="49400"/>
            </a:xfrm>
            <a:custGeom>
              <a:rect b="b" l="l" r="r" t="t"/>
              <a:pathLst>
                <a:path extrusionOk="0" h="1976" w="1976">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136"/>
            <p:cNvSpPr/>
            <p:nvPr/>
          </p:nvSpPr>
          <p:spPr>
            <a:xfrm>
              <a:off x="4755600" y="3014075"/>
              <a:ext cx="179025" cy="361900"/>
            </a:xfrm>
            <a:custGeom>
              <a:rect b="b" l="l" r="r" t="t"/>
              <a:pathLst>
                <a:path extrusionOk="0" h="14476" w="7161">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136"/>
            <p:cNvSpPr/>
            <p:nvPr/>
          </p:nvSpPr>
          <p:spPr>
            <a:xfrm>
              <a:off x="4953100" y="3048825"/>
              <a:ext cx="165150" cy="137350"/>
            </a:xfrm>
            <a:custGeom>
              <a:rect b="b" l="l" r="r" t="t"/>
              <a:pathLst>
                <a:path extrusionOk="0" h="5494" w="6606">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136"/>
            <p:cNvSpPr/>
            <p:nvPr/>
          </p:nvSpPr>
          <p:spPr>
            <a:xfrm>
              <a:off x="5014050" y="3087400"/>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136"/>
            <p:cNvSpPr/>
            <p:nvPr/>
          </p:nvSpPr>
          <p:spPr>
            <a:xfrm>
              <a:off x="5014050" y="3112075"/>
              <a:ext cx="68700" cy="10825"/>
            </a:xfrm>
            <a:custGeom>
              <a:rect b="b" l="l" r="r" t="t"/>
              <a:pathLst>
                <a:path extrusionOk="0" h="433" w="2748">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136"/>
            <p:cNvSpPr/>
            <p:nvPr/>
          </p:nvSpPr>
          <p:spPr>
            <a:xfrm>
              <a:off x="5014050" y="3136775"/>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136"/>
            <p:cNvSpPr/>
            <p:nvPr/>
          </p:nvSpPr>
          <p:spPr>
            <a:xfrm>
              <a:off x="5052625" y="3087400"/>
              <a:ext cx="31675" cy="10825"/>
            </a:xfrm>
            <a:custGeom>
              <a:rect b="b" l="l" r="r" t="t"/>
              <a:pathLst>
                <a:path extrusionOk="0" h="433" w="1267">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136"/>
            <p:cNvSpPr/>
            <p:nvPr/>
          </p:nvSpPr>
          <p:spPr>
            <a:xfrm>
              <a:off x="4892925" y="3169225"/>
              <a:ext cx="209875" cy="205975"/>
            </a:xfrm>
            <a:custGeom>
              <a:rect b="b" l="l" r="r" t="t"/>
              <a:pathLst>
                <a:path extrusionOk="0" h="8239" w="8395">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136"/>
            <p:cNvSpPr/>
            <p:nvPr/>
          </p:nvSpPr>
          <p:spPr>
            <a:xfrm>
              <a:off x="4972400" y="3261725"/>
              <a:ext cx="94150" cy="10100"/>
            </a:xfrm>
            <a:custGeom>
              <a:rect b="b" l="l" r="r" t="t"/>
              <a:pathLst>
                <a:path extrusionOk="0" h="404" w="3766">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136"/>
            <p:cNvSpPr/>
            <p:nvPr/>
          </p:nvSpPr>
          <p:spPr>
            <a:xfrm>
              <a:off x="4930725" y="3290300"/>
              <a:ext cx="52500" cy="10825"/>
            </a:xfrm>
            <a:custGeom>
              <a:rect b="b" l="l" r="r" t="t"/>
              <a:pathLst>
                <a:path extrusionOk="0" h="433" w="2100">
                  <a:moveTo>
                    <a:pt x="279" y="1"/>
                  </a:moveTo>
                  <a:cubicBezTo>
                    <a:pt x="1" y="1"/>
                    <a:pt x="1" y="433"/>
                    <a:pt x="279" y="433"/>
                  </a:cubicBezTo>
                  <a:lnTo>
                    <a:pt x="1791" y="433"/>
                  </a:lnTo>
                  <a:cubicBezTo>
                    <a:pt x="2099" y="433"/>
                    <a:pt x="2099"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136"/>
            <p:cNvSpPr/>
            <p:nvPr/>
          </p:nvSpPr>
          <p:spPr>
            <a:xfrm>
              <a:off x="4995550" y="3290300"/>
              <a:ext cx="71000" cy="10825"/>
            </a:xfrm>
            <a:custGeom>
              <a:rect b="b" l="l" r="r" t="t"/>
              <a:pathLst>
                <a:path extrusionOk="0" h="433" w="2840">
                  <a:moveTo>
                    <a:pt x="309" y="1"/>
                  </a:moveTo>
                  <a:cubicBezTo>
                    <a:pt x="0" y="1"/>
                    <a:pt x="0" y="433"/>
                    <a:pt x="309" y="433"/>
                  </a:cubicBezTo>
                  <a:lnTo>
                    <a:pt x="2531" y="433"/>
                  </a:lnTo>
                  <a:cubicBezTo>
                    <a:pt x="2839" y="433"/>
                    <a:pt x="283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136"/>
            <p:cNvSpPr/>
            <p:nvPr/>
          </p:nvSpPr>
          <p:spPr>
            <a:xfrm>
              <a:off x="4930725" y="3318850"/>
              <a:ext cx="135825" cy="10825"/>
            </a:xfrm>
            <a:custGeom>
              <a:rect b="b" l="l" r="r" t="t"/>
              <a:pathLst>
                <a:path extrusionOk="0" h="433" w="5433">
                  <a:moveTo>
                    <a:pt x="279" y="1"/>
                  </a:moveTo>
                  <a:cubicBezTo>
                    <a:pt x="1" y="1"/>
                    <a:pt x="1" y="433"/>
                    <a:pt x="279" y="433"/>
                  </a:cubicBezTo>
                  <a:lnTo>
                    <a:pt x="5124" y="433"/>
                  </a:lnTo>
                  <a:cubicBezTo>
                    <a:pt x="5432" y="433"/>
                    <a:pt x="5432" y="1"/>
                    <a:pt x="5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136"/>
            <p:cNvSpPr/>
            <p:nvPr/>
          </p:nvSpPr>
          <p:spPr>
            <a:xfrm>
              <a:off x="4930725" y="3261725"/>
              <a:ext cx="31650" cy="10100"/>
            </a:xfrm>
            <a:custGeom>
              <a:rect b="b" l="l" r="r" t="t"/>
              <a:pathLst>
                <a:path extrusionOk="0" h="404" w="1266">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96" name="Google Shape;20696;p136"/>
          <p:cNvGrpSpPr/>
          <p:nvPr/>
        </p:nvGrpSpPr>
        <p:grpSpPr>
          <a:xfrm>
            <a:off x="2502013" y="3034893"/>
            <a:ext cx="362650" cy="361875"/>
            <a:chOff x="2498825" y="3014100"/>
            <a:chExt cx="362650" cy="361875"/>
          </a:xfrm>
        </p:grpSpPr>
        <p:sp>
          <p:nvSpPr>
            <p:cNvPr id="20697" name="Google Shape;20697;p136"/>
            <p:cNvSpPr/>
            <p:nvPr/>
          </p:nvSpPr>
          <p:spPr>
            <a:xfrm>
              <a:off x="2534625" y="3297625"/>
              <a:ext cx="54450" cy="54825"/>
            </a:xfrm>
            <a:custGeom>
              <a:rect b="b" l="l" r="r" t="t"/>
              <a:pathLst>
                <a:path extrusionOk="0" h="2193" w="2178">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136"/>
            <p:cNvSpPr/>
            <p:nvPr/>
          </p:nvSpPr>
          <p:spPr>
            <a:xfrm>
              <a:off x="2597575" y="3297250"/>
              <a:ext cx="55575" cy="54800"/>
            </a:xfrm>
            <a:custGeom>
              <a:rect b="b" l="l" r="r" t="t"/>
              <a:pathLst>
                <a:path extrusionOk="0" h="2192" w="2223">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136"/>
            <p:cNvSpPr/>
            <p:nvPr/>
          </p:nvSpPr>
          <p:spPr>
            <a:xfrm>
              <a:off x="2711300" y="3171500"/>
              <a:ext cx="54450" cy="54800"/>
            </a:xfrm>
            <a:custGeom>
              <a:rect b="b" l="l" r="r" t="t"/>
              <a:pathLst>
                <a:path extrusionOk="0" h="2192" w="2178">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136"/>
            <p:cNvSpPr/>
            <p:nvPr/>
          </p:nvSpPr>
          <p:spPr>
            <a:xfrm>
              <a:off x="2774250" y="3171500"/>
              <a:ext cx="57125" cy="54800"/>
            </a:xfrm>
            <a:custGeom>
              <a:rect b="b" l="l" r="r" t="t"/>
              <a:pathLst>
                <a:path extrusionOk="0" h="2192" w="2285">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136"/>
            <p:cNvSpPr/>
            <p:nvPr/>
          </p:nvSpPr>
          <p:spPr>
            <a:xfrm>
              <a:off x="2673950" y="3014100"/>
              <a:ext cx="187525" cy="239200"/>
            </a:xfrm>
            <a:custGeom>
              <a:rect b="b" l="l" r="r" t="t"/>
              <a:pathLst>
                <a:path extrusionOk="0" h="9568" w="7501">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136"/>
            <p:cNvSpPr/>
            <p:nvPr/>
          </p:nvSpPr>
          <p:spPr>
            <a:xfrm>
              <a:off x="2790800" y="3040800"/>
              <a:ext cx="41775" cy="37550"/>
            </a:xfrm>
            <a:custGeom>
              <a:rect b="b" l="l" r="r" t="t"/>
              <a:pathLst>
                <a:path extrusionOk="0" h="1502" w="1671">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136"/>
            <p:cNvSpPr/>
            <p:nvPr/>
          </p:nvSpPr>
          <p:spPr>
            <a:xfrm>
              <a:off x="2499600" y="3014100"/>
              <a:ext cx="157400" cy="109575"/>
            </a:xfrm>
            <a:custGeom>
              <a:rect b="b" l="l" r="r" t="t"/>
              <a:pathLst>
                <a:path extrusionOk="0" h="4383" w="6296">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136"/>
            <p:cNvSpPr/>
            <p:nvPr/>
          </p:nvSpPr>
          <p:spPr>
            <a:xfrm>
              <a:off x="2586350" y="3040800"/>
              <a:ext cx="41775" cy="37550"/>
            </a:xfrm>
            <a:custGeom>
              <a:rect b="b" l="l" r="r" t="t"/>
              <a:pathLst>
                <a:path extrusionOk="0" h="1502" w="1671">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136"/>
            <p:cNvSpPr/>
            <p:nvPr/>
          </p:nvSpPr>
          <p:spPr>
            <a:xfrm>
              <a:off x="2498825" y="3143725"/>
              <a:ext cx="158175" cy="109575"/>
            </a:xfrm>
            <a:custGeom>
              <a:rect b="b" l="l" r="r" t="t"/>
              <a:pathLst>
                <a:path extrusionOk="0" h="4383" w="6327">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136"/>
            <p:cNvSpPr/>
            <p:nvPr/>
          </p:nvSpPr>
          <p:spPr>
            <a:xfrm>
              <a:off x="2586300" y="3170750"/>
              <a:ext cx="41925" cy="37675"/>
            </a:xfrm>
            <a:custGeom>
              <a:rect b="b" l="l" r="r" t="t"/>
              <a:pathLst>
                <a:path extrusionOk="0" h="1507" w="1677">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136"/>
            <p:cNvSpPr/>
            <p:nvPr/>
          </p:nvSpPr>
          <p:spPr>
            <a:xfrm>
              <a:off x="2499600" y="3274100"/>
              <a:ext cx="361875" cy="101875"/>
            </a:xfrm>
            <a:custGeom>
              <a:rect b="b" l="l" r="r" t="t"/>
              <a:pathLst>
                <a:path extrusionOk="0" h="4075" w="14475">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136"/>
            <p:cNvSpPr/>
            <p:nvPr/>
          </p:nvSpPr>
          <p:spPr>
            <a:xfrm>
              <a:off x="2789200" y="3301575"/>
              <a:ext cx="41325" cy="37350"/>
            </a:xfrm>
            <a:custGeom>
              <a:rect b="b" l="l" r="r" t="t"/>
              <a:pathLst>
                <a:path extrusionOk="0" h="1494" w="1653">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9" name="Google Shape;20709;p136"/>
          <p:cNvGrpSpPr/>
          <p:nvPr/>
        </p:nvGrpSpPr>
        <p:grpSpPr>
          <a:xfrm>
            <a:off x="3211144" y="3035093"/>
            <a:ext cx="393525" cy="361475"/>
            <a:chOff x="1714150" y="3014050"/>
            <a:chExt cx="393525" cy="361475"/>
          </a:xfrm>
        </p:grpSpPr>
        <p:sp>
          <p:nvSpPr>
            <p:cNvPr id="20710" name="Google Shape;20710;p136"/>
            <p:cNvSpPr/>
            <p:nvPr/>
          </p:nvSpPr>
          <p:spPr>
            <a:xfrm>
              <a:off x="1778200" y="3048625"/>
              <a:ext cx="84875" cy="80750"/>
            </a:xfrm>
            <a:custGeom>
              <a:rect b="b" l="l" r="r" t="t"/>
              <a:pathLst>
                <a:path extrusionOk="0" h="3230" w="3395">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136"/>
            <p:cNvSpPr/>
            <p:nvPr/>
          </p:nvSpPr>
          <p:spPr>
            <a:xfrm>
              <a:off x="1879275" y="3048050"/>
              <a:ext cx="84875" cy="81325"/>
            </a:xfrm>
            <a:custGeom>
              <a:rect b="b" l="l" r="r" t="t"/>
              <a:pathLst>
                <a:path extrusionOk="0" h="3253" w="3395">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136"/>
            <p:cNvSpPr/>
            <p:nvPr/>
          </p:nvSpPr>
          <p:spPr>
            <a:xfrm>
              <a:off x="1980325" y="3048625"/>
              <a:ext cx="85675" cy="80350"/>
            </a:xfrm>
            <a:custGeom>
              <a:rect b="b" l="l" r="r" t="t"/>
              <a:pathLst>
                <a:path extrusionOk="0" h="3214" w="3427">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136"/>
            <p:cNvSpPr/>
            <p:nvPr/>
          </p:nvSpPr>
          <p:spPr>
            <a:xfrm>
              <a:off x="1741150" y="3014050"/>
              <a:ext cx="361900" cy="184475"/>
            </a:xfrm>
            <a:custGeom>
              <a:rect b="b" l="l" r="r" t="t"/>
              <a:pathLst>
                <a:path extrusionOk="0" h="7379" w="14476">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136"/>
            <p:cNvSpPr/>
            <p:nvPr/>
          </p:nvSpPr>
          <p:spPr>
            <a:xfrm>
              <a:off x="1714150" y="3216250"/>
              <a:ext cx="196775" cy="159275"/>
            </a:xfrm>
            <a:custGeom>
              <a:rect b="b" l="l" r="r" t="t"/>
              <a:pathLst>
                <a:path extrusionOk="0" h="6371" w="7871">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136"/>
            <p:cNvSpPr/>
            <p:nvPr/>
          </p:nvSpPr>
          <p:spPr>
            <a:xfrm>
              <a:off x="1916300" y="3223950"/>
              <a:ext cx="190600" cy="37075"/>
            </a:xfrm>
            <a:custGeom>
              <a:rect b="b" l="l" r="r" t="t"/>
              <a:pathLst>
                <a:path extrusionOk="0" h="1483" w="7624">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136"/>
            <p:cNvSpPr/>
            <p:nvPr/>
          </p:nvSpPr>
          <p:spPr>
            <a:xfrm>
              <a:off x="1916300" y="3277975"/>
              <a:ext cx="191375" cy="36275"/>
            </a:xfrm>
            <a:custGeom>
              <a:rect b="b" l="l" r="r" t="t"/>
              <a:pathLst>
                <a:path extrusionOk="0" h="1451" w="7655">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136"/>
            <p:cNvSpPr/>
            <p:nvPr/>
          </p:nvSpPr>
          <p:spPr>
            <a:xfrm>
              <a:off x="1916300" y="3331975"/>
              <a:ext cx="191375" cy="37050"/>
            </a:xfrm>
            <a:custGeom>
              <a:rect b="b" l="l" r="r" t="t"/>
              <a:pathLst>
                <a:path extrusionOk="0" h="1482" w="7655">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8" name="Google Shape;20718;p136"/>
          <p:cNvGrpSpPr/>
          <p:nvPr/>
        </p:nvGrpSpPr>
        <p:grpSpPr>
          <a:xfrm>
            <a:off x="3964151" y="3034968"/>
            <a:ext cx="385025" cy="361725"/>
            <a:chOff x="959575" y="3014275"/>
            <a:chExt cx="385025" cy="361725"/>
          </a:xfrm>
        </p:grpSpPr>
        <p:sp>
          <p:nvSpPr>
            <p:cNvPr id="20719" name="Google Shape;20719;p136"/>
            <p:cNvSpPr/>
            <p:nvPr/>
          </p:nvSpPr>
          <p:spPr>
            <a:xfrm>
              <a:off x="1094600" y="3051775"/>
              <a:ext cx="250000" cy="324225"/>
            </a:xfrm>
            <a:custGeom>
              <a:rect b="b" l="l" r="r" t="t"/>
              <a:pathLst>
                <a:path extrusionOk="0" h="12969" w="1000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136"/>
            <p:cNvSpPr/>
            <p:nvPr/>
          </p:nvSpPr>
          <p:spPr>
            <a:xfrm>
              <a:off x="959575" y="3014275"/>
              <a:ext cx="365400" cy="260450"/>
            </a:xfrm>
            <a:custGeom>
              <a:rect b="b" l="l" r="r" t="t"/>
              <a:pathLst>
                <a:path extrusionOk="0" h="10418" w="14616">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136"/>
            <p:cNvSpPr/>
            <p:nvPr/>
          </p:nvSpPr>
          <p:spPr>
            <a:xfrm>
              <a:off x="1229625" y="3038775"/>
              <a:ext cx="87975" cy="75250"/>
            </a:xfrm>
            <a:custGeom>
              <a:rect b="b" l="l" r="r" t="t"/>
              <a:pathLst>
                <a:path extrusionOk="0" h="3010" w="3519">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136"/>
            <p:cNvSpPr/>
            <p:nvPr/>
          </p:nvSpPr>
          <p:spPr>
            <a:xfrm>
              <a:off x="1005100" y="3156500"/>
              <a:ext cx="85650" cy="75650"/>
            </a:xfrm>
            <a:custGeom>
              <a:rect b="b" l="l" r="r" t="t"/>
              <a:pathLst>
                <a:path extrusionOk="0" h="3026" w="3426">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136"/>
            <p:cNvSpPr/>
            <p:nvPr/>
          </p:nvSpPr>
          <p:spPr>
            <a:xfrm>
              <a:off x="1242225" y="3276000"/>
              <a:ext cx="88500" cy="75275"/>
            </a:xfrm>
            <a:custGeom>
              <a:rect b="b" l="l" r="r" t="t"/>
              <a:pathLst>
                <a:path extrusionOk="0" h="3011" w="354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4" name="Google Shape;20724;p136"/>
          <p:cNvGrpSpPr/>
          <p:nvPr/>
        </p:nvGrpSpPr>
        <p:grpSpPr>
          <a:xfrm>
            <a:off x="4764094" y="3034668"/>
            <a:ext cx="362650" cy="362325"/>
            <a:chOff x="7730675" y="2463925"/>
            <a:chExt cx="362650" cy="362325"/>
          </a:xfrm>
        </p:grpSpPr>
        <p:sp>
          <p:nvSpPr>
            <p:cNvPr id="20725" name="Google Shape;20725;p136"/>
            <p:cNvSpPr/>
            <p:nvPr/>
          </p:nvSpPr>
          <p:spPr>
            <a:xfrm>
              <a:off x="7730675" y="2463925"/>
              <a:ext cx="361875" cy="362075"/>
            </a:xfrm>
            <a:custGeom>
              <a:rect b="b" l="l" r="r" t="t"/>
              <a:pathLst>
                <a:path extrusionOk="0" h="14483" w="14475">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136"/>
            <p:cNvSpPr/>
            <p:nvPr/>
          </p:nvSpPr>
          <p:spPr>
            <a:xfrm>
              <a:off x="8028500" y="2464175"/>
              <a:ext cx="64825" cy="62725"/>
            </a:xfrm>
            <a:custGeom>
              <a:rect b="b" l="l" r="r" t="t"/>
              <a:pathLst>
                <a:path extrusionOk="0" h="2509" w="2593">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136"/>
            <p:cNvSpPr/>
            <p:nvPr/>
          </p:nvSpPr>
          <p:spPr>
            <a:xfrm>
              <a:off x="7995325" y="2537275"/>
              <a:ext cx="62500" cy="62550"/>
            </a:xfrm>
            <a:custGeom>
              <a:rect b="b" l="l" r="r" t="t"/>
              <a:pathLst>
                <a:path extrusionOk="0" h="2502" w="250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136"/>
            <p:cNvSpPr/>
            <p:nvPr/>
          </p:nvSpPr>
          <p:spPr>
            <a:xfrm>
              <a:off x="8022325" y="2763525"/>
              <a:ext cx="62525" cy="62725"/>
            </a:xfrm>
            <a:custGeom>
              <a:rect b="b" l="l" r="r" t="t"/>
              <a:pathLst>
                <a:path extrusionOk="0" h="2509" w="2501">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29" name="Google Shape;20729;p136"/>
          <p:cNvSpPr/>
          <p:nvPr/>
        </p:nvSpPr>
        <p:spPr>
          <a:xfrm>
            <a:off x="5475906" y="3035268"/>
            <a:ext cx="378850" cy="361125"/>
          </a:xfrm>
          <a:custGeom>
            <a:rect b="b" l="l" r="r" t="t"/>
            <a:pathLst>
              <a:path extrusionOk="0" h="14445" w="15154">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30" name="Google Shape;20730;p136"/>
          <p:cNvGrpSpPr/>
          <p:nvPr/>
        </p:nvGrpSpPr>
        <p:grpSpPr>
          <a:xfrm>
            <a:off x="7000113" y="3034118"/>
            <a:ext cx="361900" cy="363425"/>
            <a:chOff x="5505525" y="2463200"/>
            <a:chExt cx="361900" cy="363425"/>
          </a:xfrm>
        </p:grpSpPr>
        <p:sp>
          <p:nvSpPr>
            <p:cNvPr id="20731" name="Google Shape;20731;p136"/>
            <p:cNvSpPr/>
            <p:nvPr/>
          </p:nvSpPr>
          <p:spPr>
            <a:xfrm>
              <a:off x="5505525" y="2545775"/>
              <a:ext cx="361900" cy="280850"/>
            </a:xfrm>
            <a:custGeom>
              <a:rect b="b" l="l" r="r" t="t"/>
              <a:pathLst>
                <a:path extrusionOk="0" h="11234" w="14476">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136"/>
            <p:cNvSpPr/>
            <p:nvPr/>
          </p:nvSpPr>
          <p:spPr>
            <a:xfrm>
              <a:off x="5642100" y="2463200"/>
              <a:ext cx="89525" cy="109025"/>
            </a:xfrm>
            <a:custGeom>
              <a:rect b="b" l="l" r="r" t="t"/>
              <a:pathLst>
                <a:path extrusionOk="0" h="4361" w="3581">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136"/>
            <p:cNvSpPr/>
            <p:nvPr/>
          </p:nvSpPr>
          <p:spPr>
            <a:xfrm>
              <a:off x="5573425" y="2744825"/>
              <a:ext cx="226100" cy="10050"/>
            </a:xfrm>
            <a:custGeom>
              <a:rect b="b" l="l" r="r" t="t"/>
              <a:pathLst>
                <a:path extrusionOk="0" h="402" w="9044">
                  <a:moveTo>
                    <a:pt x="309" y="1"/>
                  </a:moveTo>
                  <a:cubicBezTo>
                    <a:pt x="1" y="1"/>
                    <a:pt x="1" y="402"/>
                    <a:pt x="309" y="402"/>
                  </a:cubicBezTo>
                  <a:lnTo>
                    <a:pt x="8765" y="402"/>
                  </a:lnTo>
                  <a:cubicBezTo>
                    <a:pt x="9043" y="402"/>
                    <a:pt x="9043" y="1"/>
                    <a:pt x="87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4" name="Google Shape;20734;p136"/>
          <p:cNvGrpSpPr/>
          <p:nvPr/>
        </p:nvGrpSpPr>
        <p:grpSpPr>
          <a:xfrm>
            <a:off x="7752657" y="3034505"/>
            <a:ext cx="299400" cy="362650"/>
            <a:chOff x="6260100" y="4141325"/>
            <a:chExt cx="299400" cy="362650"/>
          </a:xfrm>
        </p:grpSpPr>
        <p:sp>
          <p:nvSpPr>
            <p:cNvPr id="20735" name="Google Shape;20735;p136"/>
            <p:cNvSpPr/>
            <p:nvPr/>
          </p:nvSpPr>
          <p:spPr>
            <a:xfrm>
              <a:off x="6260100" y="4141325"/>
              <a:ext cx="299400" cy="362650"/>
            </a:xfrm>
            <a:custGeom>
              <a:rect b="b" l="l" r="r" t="t"/>
              <a:pathLst>
                <a:path extrusionOk="0" h="14506" w="11976">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36" name="Google Shape;20736;p136"/>
            <p:cNvGrpSpPr/>
            <p:nvPr/>
          </p:nvGrpSpPr>
          <p:grpSpPr>
            <a:xfrm>
              <a:off x="6355250" y="4215575"/>
              <a:ext cx="152075" cy="146425"/>
              <a:chOff x="6355250" y="4215575"/>
              <a:chExt cx="152075" cy="146425"/>
            </a:xfrm>
          </p:grpSpPr>
          <p:sp>
            <p:nvSpPr>
              <p:cNvPr id="20737" name="Google Shape;20737;p136"/>
              <p:cNvSpPr/>
              <p:nvPr/>
            </p:nvSpPr>
            <p:spPr>
              <a:xfrm>
                <a:off x="6368900" y="4215575"/>
                <a:ext cx="125000" cy="124075"/>
              </a:xfrm>
              <a:custGeom>
                <a:rect b="b" l="l" r="r" t="t"/>
                <a:pathLst>
                  <a:path extrusionOk="0" h="4963" w="500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136"/>
              <p:cNvSpPr/>
              <p:nvPr/>
            </p:nvSpPr>
            <p:spPr>
              <a:xfrm>
                <a:off x="6426750" y="4338075"/>
                <a:ext cx="10825" cy="23925"/>
              </a:xfrm>
              <a:custGeom>
                <a:rect b="b" l="l" r="r" t="t"/>
                <a:pathLst>
                  <a:path extrusionOk="0" h="957" w="433">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136"/>
              <p:cNvSpPr/>
              <p:nvPr/>
            </p:nvSpPr>
            <p:spPr>
              <a:xfrm>
                <a:off x="6355250" y="4297175"/>
                <a:ext cx="25775" cy="14725"/>
              </a:xfrm>
              <a:custGeom>
                <a:rect b="b" l="l" r="r" t="t"/>
                <a:pathLst>
                  <a:path extrusionOk="0" h="589" w="1031">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136"/>
              <p:cNvSpPr/>
              <p:nvPr/>
            </p:nvSpPr>
            <p:spPr>
              <a:xfrm>
                <a:off x="6481000" y="4297125"/>
                <a:ext cx="26325" cy="14900"/>
              </a:xfrm>
              <a:custGeom>
                <a:rect b="b" l="l" r="r" t="t"/>
                <a:pathLst>
                  <a:path extrusionOk="0" h="596" w="1053">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136"/>
              <p:cNvSpPr/>
              <p:nvPr/>
            </p:nvSpPr>
            <p:spPr>
              <a:xfrm>
                <a:off x="6461475" y="4217300"/>
                <a:ext cx="24300" cy="22800"/>
              </a:xfrm>
              <a:custGeom>
                <a:rect b="b" l="l" r="r" t="t"/>
                <a:pathLst>
                  <a:path extrusionOk="0" h="912" w="972">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136"/>
              <p:cNvSpPr/>
              <p:nvPr/>
            </p:nvSpPr>
            <p:spPr>
              <a:xfrm>
                <a:off x="6380875" y="4218825"/>
                <a:ext cx="22775" cy="21275"/>
              </a:xfrm>
              <a:custGeom>
                <a:rect b="b" l="l" r="r" t="t"/>
                <a:pathLst>
                  <a:path extrusionOk="0" h="851" w="911">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743" name="Google Shape;20743;p136"/>
          <p:cNvGrpSpPr/>
          <p:nvPr/>
        </p:nvGrpSpPr>
        <p:grpSpPr>
          <a:xfrm>
            <a:off x="7721032" y="3574753"/>
            <a:ext cx="362650" cy="361875"/>
            <a:chOff x="4755600" y="2463975"/>
            <a:chExt cx="362650" cy="361875"/>
          </a:xfrm>
        </p:grpSpPr>
        <p:sp>
          <p:nvSpPr>
            <p:cNvPr id="20744" name="Google Shape;20744;p136"/>
            <p:cNvSpPr/>
            <p:nvPr/>
          </p:nvSpPr>
          <p:spPr>
            <a:xfrm>
              <a:off x="4755600" y="2463975"/>
              <a:ext cx="362650" cy="361875"/>
            </a:xfrm>
            <a:custGeom>
              <a:rect b="b" l="l" r="r" t="t"/>
              <a:pathLst>
                <a:path extrusionOk="0" h="14475" w="14506">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136"/>
            <p:cNvSpPr/>
            <p:nvPr/>
          </p:nvSpPr>
          <p:spPr>
            <a:xfrm>
              <a:off x="4909125" y="2599000"/>
              <a:ext cx="45550" cy="90300"/>
            </a:xfrm>
            <a:custGeom>
              <a:rect b="b" l="l" r="r" t="t"/>
              <a:pathLst>
                <a:path extrusionOk="0" h="3612" w="1822">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136"/>
            <p:cNvSpPr/>
            <p:nvPr/>
          </p:nvSpPr>
          <p:spPr>
            <a:xfrm>
              <a:off x="4964675" y="2565825"/>
              <a:ext cx="44775" cy="123475"/>
            </a:xfrm>
            <a:custGeom>
              <a:rect b="b" l="l" r="r" t="t"/>
              <a:pathLst>
                <a:path extrusionOk="0" h="4939" w="1791">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136"/>
            <p:cNvSpPr/>
            <p:nvPr/>
          </p:nvSpPr>
          <p:spPr>
            <a:xfrm>
              <a:off x="4777975" y="2679250"/>
              <a:ext cx="90275" cy="79400"/>
            </a:xfrm>
            <a:custGeom>
              <a:rect b="b" l="l" r="r" t="t"/>
              <a:pathLst>
                <a:path extrusionOk="0" h="3176" w="3611">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136"/>
            <p:cNvSpPr/>
            <p:nvPr/>
          </p:nvSpPr>
          <p:spPr>
            <a:xfrm>
              <a:off x="4782600" y="2770275"/>
              <a:ext cx="70225" cy="10850"/>
            </a:xfrm>
            <a:custGeom>
              <a:rect b="b" l="l" r="r" t="t"/>
              <a:pathLst>
                <a:path extrusionOk="0" h="434" w="2809">
                  <a:moveTo>
                    <a:pt x="309" y="1"/>
                  </a:moveTo>
                  <a:cubicBezTo>
                    <a:pt x="0" y="1"/>
                    <a:pt x="0" y="433"/>
                    <a:pt x="309" y="433"/>
                  </a:cubicBezTo>
                  <a:lnTo>
                    <a:pt x="2531" y="433"/>
                  </a:lnTo>
                  <a:cubicBezTo>
                    <a:pt x="2809" y="433"/>
                    <a:pt x="280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136"/>
            <p:cNvSpPr/>
            <p:nvPr/>
          </p:nvSpPr>
          <p:spPr>
            <a:xfrm>
              <a:off x="4782600" y="2791125"/>
              <a:ext cx="68675" cy="10825"/>
            </a:xfrm>
            <a:custGeom>
              <a:rect b="b" l="l" r="r" t="t"/>
              <a:pathLst>
                <a:path extrusionOk="0" h="433" w="2747">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0" name="Google Shape;20750;p136"/>
          <p:cNvGrpSpPr/>
          <p:nvPr/>
        </p:nvGrpSpPr>
        <p:grpSpPr>
          <a:xfrm>
            <a:off x="6260460" y="3608074"/>
            <a:ext cx="363425" cy="308650"/>
            <a:chOff x="3252625" y="2490975"/>
            <a:chExt cx="363425" cy="308650"/>
          </a:xfrm>
        </p:grpSpPr>
        <p:sp>
          <p:nvSpPr>
            <p:cNvPr id="20751" name="Google Shape;20751;p136"/>
            <p:cNvSpPr/>
            <p:nvPr/>
          </p:nvSpPr>
          <p:spPr>
            <a:xfrm>
              <a:off x="3252625" y="2490975"/>
              <a:ext cx="363425" cy="308650"/>
            </a:xfrm>
            <a:custGeom>
              <a:rect b="b" l="l" r="r" t="t"/>
              <a:pathLst>
                <a:path extrusionOk="0" h="12346" w="14537">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136"/>
            <p:cNvSpPr/>
            <p:nvPr/>
          </p:nvSpPr>
          <p:spPr>
            <a:xfrm>
              <a:off x="3350600" y="2518000"/>
              <a:ext cx="23950" cy="20325"/>
            </a:xfrm>
            <a:custGeom>
              <a:rect b="b" l="l" r="r" t="t"/>
              <a:pathLst>
                <a:path extrusionOk="0" h="813" w="958">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136"/>
            <p:cNvSpPr/>
            <p:nvPr/>
          </p:nvSpPr>
          <p:spPr>
            <a:xfrm>
              <a:off x="3386875" y="2518000"/>
              <a:ext cx="23925" cy="20325"/>
            </a:xfrm>
            <a:custGeom>
              <a:rect b="b" l="l" r="r" t="t"/>
              <a:pathLst>
                <a:path extrusionOk="0" h="813" w="957">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136"/>
            <p:cNvSpPr/>
            <p:nvPr/>
          </p:nvSpPr>
          <p:spPr>
            <a:xfrm>
              <a:off x="3423125" y="2518000"/>
              <a:ext cx="23950" cy="20325"/>
            </a:xfrm>
            <a:custGeom>
              <a:rect b="b" l="l" r="r" t="t"/>
              <a:pathLst>
                <a:path extrusionOk="0" h="813" w="958">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5" name="Google Shape;20755;p136"/>
          <p:cNvGrpSpPr/>
          <p:nvPr/>
        </p:nvGrpSpPr>
        <p:grpSpPr>
          <a:xfrm>
            <a:off x="5484006" y="3577153"/>
            <a:ext cx="362650" cy="357075"/>
            <a:chOff x="2498825" y="2466475"/>
            <a:chExt cx="362650" cy="357075"/>
          </a:xfrm>
        </p:grpSpPr>
        <p:sp>
          <p:nvSpPr>
            <p:cNvPr id="20756" name="Google Shape;20756;p136"/>
            <p:cNvSpPr/>
            <p:nvPr/>
          </p:nvSpPr>
          <p:spPr>
            <a:xfrm>
              <a:off x="2498825" y="2466475"/>
              <a:ext cx="362650" cy="357075"/>
            </a:xfrm>
            <a:custGeom>
              <a:rect b="b" l="l" r="r" t="t"/>
              <a:pathLst>
                <a:path extrusionOk="0" h="14283" w="14506">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136"/>
            <p:cNvSpPr/>
            <p:nvPr/>
          </p:nvSpPr>
          <p:spPr>
            <a:xfrm>
              <a:off x="2618400" y="2629875"/>
              <a:ext cx="69475" cy="10825"/>
            </a:xfrm>
            <a:custGeom>
              <a:rect b="b" l="l" r="r" t="t"/>
              <a:pathLst>
                <a:path extrusionOk="0" h="433" w="2779">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136"/>
            <p:cNvSpPr/>
            <p:nvPr/>
          </p:nvSpPr>
          <p:spPr>
            <a:xfrm>
              <a:off x="2616875" y="2592050"/>
              <a:ext cx="72550" cy="10825"/>
            </a:xfrm>
            <a:custGeom>
              <a:rect b="b" l="l" r="r" t="t"/>
              <a:pathLst>
                <a:path extrusionOk="0" h="433" w="2902">
                  <a:moveTo>
                    <a:pt x="278" y="1"/>
                  </a:moveTo>
                  <a:cubicBezTo>
                    <a:pt x="0" y="1"/>
                    <a:pt x="0" y="433"/>
                    <a:pt x="278" y="433"/>
                  </a:cubicBezTo>
                  <a:lnTo>
                    <a:pt x="2623" y="433"/>
                  </a:lnTo>
                  <a:cubicBezTo>
                    <a:pt x="2901" y="433"/>
                    <a:pt x="2901" y="1"/>
                    <a:pt x="2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9" name="Google Shape;20759;p136"/>
          <p:cNvGrpSpPr/>
          <p:nvPr/>
        </p:nvGrpSpPr>
        <p:grpSpPr>
          <a:xfrm>
            <a:off x="4764469" y="3576491"/>
            <a:ext cx="361900" cy="358400"/>
            <a:chOff x="1741150" y="2466500"/>
            <a:chExt cx="361900" cy="358400"/>
          </a:xfrm>
        </p:grpSpPr>
        <p:sp>
          <p:nvSpPr>
            <p:cNvPr id="20760" name="Google Shape;20760;p136"/>
            <p:cNvSpPr/>
            <p:nvPr/>
          </p:nvSpPr>
          <p:spPr>
            <a:xfrm>
              <a:off x="1741150" y="2466500"/>
              <a:ext cx="88000" cy="358400"/>
            </a:xfrm>
            <a:custGeom>
              <a:rect b="b" l="l" r="r" t="t"/>
              <a:pathLst>
                <a:path extrusionOk="0" h="14336" w="352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136"/>
            <p:cNvSpPr/>
            <p:nvPr/>
          </p:nvSpPr>
          <p:spPr>
            <a:xfrm>
              <a:off x="1761225" y="2554975"/>
              <a:ext cx="46300" cy="10100"/>
            </a:xfrm>
            <a:custGeom>
              <a:rect b="b" l="l" r="r" t="t"/>
              <a:pathLst>
                <a:path extrusionOk="0" h="404" w="1852">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136"/>
            <p:cNvSpPr/>
            <p:nvPr/>
          </p:nvSpPr>
          <p:spPr>
            <a:xfrm>
              <a:off x="1761225" y="2582025"/>
              <a:ext cx="46300" cy="10825"/>
            </a:xfrm>
            <a:custGeom>
              <a:rect b="b" l="l" r="r" t="t"/>
              <a:pathLst>
                <a:path extrusionOk="0" h="433" w="1852">
                  <a:moveTo>
                    <a:pt x="278" y="1"/>
                  </a:moveTo>
                  <a:cubicBezTo>
                    <a:pt x="0" y="1"/>
                    <a:pt x="0" y="433"/>
                    <a:pt x="278" y="433"/>
                  </a:cubicBezTo>
                  <a:lnTo>
                    <a:pt x="1574" y="433"/>
                  </a:lnTo>
                  <a:cubicBezTo>
                    <a:pt x="1852" y="433"/>
                    <a:pt x="1852"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136"/>
            <p:cNvSpPr/>
            <p:nvPr/>
          </p:nvSpPr>
          <p:spPr>
            <a:xfrm>
              <a:off x="1832200" y="2466500"/>
              <a:ext cx="87975" cy="357625"/>
            </a:xfrm>
            <a:custGeom>
              <a:rect b="b" l="l" r="r" t="t"/>
              <a:pathLst>
                <a:path extrusionOk="0" h="14305" w="3519">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136"/>
            <p:cNvSpPr/>
            <p:nvPr/>
          </p:nvSpPr>
          <p:spPr>
            <a:xfrm>
              <a:off x="1853025" y="2734800"/>
              <a:ext cx="46325" cy="10825"/>
            </a:xfrm>
            <a:custGeom>
              <a:rect b="b" l="l" r="r" t="t"/>
              <a:pathLst>
                <a:path extrusionOk="0" h="433" w="1853">
                  <a:moveTo>
                    <a:pt x="279" y="0"/>
                  </a:moveTo>
                  <a:cubicBezTo>
                    <a:pt x="1" y="0"/>
                    <a:pt x="1" y="432"/>
                    <a:pt x="279" y="432"/>
                  </a:cubicBezTo>
                  <a:lnTo>
                    <a:pt x="1575" y="432"/>
                  </a:lnTo>
                  <a:cubicBezTo>
                    <a:pt x="1852" y="432"/>
                    <a:pt x="185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136"/>
            <p:cNvSpPr/>
            <p:nvPr/>
          </p:nvSpPr>
          <p:spPr>
            <a:xfrm>
              <a:off x="1853025" y="2763300"/>
              <a:ext cx="46325" cy="10100"/>
            </a:xfrm>
            <a:custGeom>
              <a:rect b="b" l="l" r="r" t="t"/>
              <a:pathLst>
                <a:path extrusionOk="0" h="404" w="1853">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136"/>
            <p:cNvSpPr/>
            <p:nvPr/>
          </p:nvSpPr>
          <p:spPr>
            <a:xfrm>
              <a:off x="1924025" y="2466500"/>
              <a:ext cx="87200" cy="356475"/>
            </a:xfrm>
            <a:custGeom>
              <a:rect b="b" l="l" r="r" t="t"/>
              <a:pathLst>
                <a:path extrusionOk="0" h="14259" w="3488">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136"/>
            <p:cNvSpPr/>
            <p:nvPr/>
          </p:nvSpPr>
          <p:spPr>
            <a:xfrm>
              <a:off x="1944850" y="2639125"/>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136"/>
            <p:cNvSpPr/>
            <p:nvPr/>
          </p:nvSpPr>
          <p:spPr>
            <a:xfrm>
              <a:off x="1944850" y="2666900"/>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136"/>
            <p:cNvSpPr/>
            <p:nvPr/>
          </p:nvSpPr>
          <p:spPr>
            <a:xfrm>
              <a:off x="2015050" y="2466500"/>
              <a:ext cx="88000" cy="357625"/>
            </a:xfrm>
            <a:custGeom>
              <a:rect b="b" l="l" r="r" t="t"/>
              <a:pathLst>
                <a:path extrusionOk="0" h="14305" w="352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136"/>
            <p:cNvSpPr/>
            <p:nvPr/>
          </p:nvSpPr>
          <p:spPr>
            <a:xfrm>
              <a:off x="2035900" y="2516450"/>
              <a:ext cx="46300" cy="10825"/>
            </a:xfrm>
            <a:custGeom>
              <a:rect b="b" l="l" r="r" t="t"/>
              <a:pathLst>
                <a:path extrusionOk="0" h="433" w="1852">
                  <a:moveTo>
                    <a:pt x="278" y="0"/>
                  </a:moveTo>
                  <a:cubicBezTo>
                    <a:pt x="0" y="0"/>
                    <a:pt x="0" y="432"/>
                    <a:pt x="278" y="432"/>
                  </a:cubicBezTo>
                  <a:lnTo>
                    <a:pt x="1574" y="432"/>
                  </a:lnTo>
                  <a:cubicBezTo>
                    <a:pt x="1852" y="43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136"/>
            <p:cNvSpPr/>
            <p:nvPr/>
          </p:nvSpPr>
          <p:spPr>
            <a:xfrm>
              <a:off x="2035900" y="2544225"/>
              <a:ext cx="46300" cy="10100"/>
            </a:xfrm>
            <a:custGeom>
              <a:rect b="b" l="l" r="r" t="t"/>
              <a:pathLst>
                <a:path extrusionOk="0" h="404" w="1852">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2" name="Google Shape;20772;p136"/>
          <p:cNvGrpSpPr/>
          <p:nvPr/>
        </p:nvGrpSpPr>
        <p:grpSpPr>
          <a:xfrm>
            <a:off x="3225806" y="3574616"/>
            <a:ext cx="364200" cy="362150"/>
            <a:chOff x="7731450" y="1904575"/>
            <a:chExt cx="364200" cy="362150"/>
          </a:xfrm>
        </p:grpSpPr>
        <p:sp>
          <p:nvSpPr>
            <p:cNvPr id="20773" name="Google Shape;20773;p136"/>
            <p:cNvSpPr/>
            <p:nvPr/>
          </p:nvSpPr>
          <p:spPr>
            <a:xfrm>
              <a:off x="7776975" y="2157675"/>
              <a:ext cx="75625" cy="71650"/>
            </a:xfrm>
            <a:custGeom>
              <a:rect b="b" l="l" r="r" t="t"/>
              <a:pathLst>
                <a:path extrusionOk="0" h="2866" w="3025">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136"/>
            <p:cNvSpPr/>
            <p:nvPr/>
          </p:nvSpPr>
          <p:spPr>
            <a:xfrm>
              <a:off x="7731450" y="1933150"/>
              <a:ext cx="118075" cy="114225"/>
            </a:xfrm>
            <a:custGeom>
              <a:rect b="b" l="l" r="r" t="t"/>
              <a:pathLst>
                <a:path extrusionOk="0" h="4569" w="4723">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136"/>
            <p:cNvSpPr/>
            <p:nvPr/>
          </p:nvSpPr>
          <p:spPr>
            <a:xfrm>
              <a:off x="7756900" y="1967875"/>
              <a:ext cx="61750" cy="52500"/>
            </a:xfrm>
            <a:custGeom>
              <a:rect b="b" l="l" r="r" t="t"/>
              <a:pathLst>
                <a:path extrusionOk="0" h="2100" w="247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136"/>
            <p:cNvSpPr/>
            <p:nvPr/>
          </p:nvSpPr>
          <p:spPr>
            <a:xfrm>
              <a:off x="7954425" y="2178500"/>
              <a:ext cx="102650" cy="88225"/>
            </a:xfrm>
            <a:custGeom>
              <a:rect b="b" l="l" r="r" t="t"/>
              <a:pathLst>
                <a:path extrusionOk="0" h="3529" w="4106">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136"/>
            <p:cNvSpPr/>
            <p:nvPr/>
          </p:nvSpPr>
          <p:spPr>
            <a:xfrm>
              <a:off x="7989925" y="2201075"/>
              <a:ext cx="47075" cy="43625"/>
            </a:xfrm>
            <a:custGeom>
              <a:rect b="b" l="l" r="r" t="t"/>
              <a:pathLst>
                <a:path extrusionOk="0" h="1745" w="1883">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136"/>
            <p:cNvSpPr/>
            <p:nvPr/>
          </p:nvSpPr>
          <p:spPr>
            <a:xfrm>
              <a:off x="7739900" y="1904575"/>
              <a:ext cx="355750" cy="358650"/>
            </a:xfrm>
            <a:custGeom>
              <a:rect b="b" l="l" r="r" t="t"/>
              <a:pathLst>
                <a:path extrusionOk="0" h="14346" w="1423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136"/>
            <p:cNvSpPr/>
            <p:nvPr/>
          </p:nvSpPr>
          <p:spPr>
            <a:xfrm>
              <a:off x="7965225" y="1933425"/>
              <a:ext cx="94150" cy="93900"/>
            </a:xfrm>
            <a:custGeom>
              <a:rect b="b" l="l" r="r" t="t"/>
              <a:pathLst>
                <a:path extrusionOk="0" h="3756" w="3766">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136"/>
            <p:cNvSpPr/>
            <p:nvPr/>
          </p:nvSpPr>
          <p:spPr>
            <a:xfrm>
              <a:off x="7942075" y="2075125"/>
              <a:ext cx="25500" cy="10825"/>
            </a:xfrm>
            <a:custGeom>
              <a:rect b="b" l="l" r="r" t="t"/>
              <a:pathLst>
                <a:path extrusionOk="0" h="433" w="102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136"/>
            <p:cNvSpPr/>
            <p:nvPr/>
          </p:nvSpPr>
          <p:spPr>
            <a:xfrm>
              <a:off x="7861075" y="2075125"/>
              <a:ext cx="62500" cy="10825"/>
            </a:xfrm>
            <a:custGeom>
              <a:rect b="b" l="l" r="r" t="t"/>
              <a:pathLst>
                <a:path extrusionOk="0" h="433" w="2500">
                  <a:moveTo>
                    <a:pt x="309" y="0"/>
                  </a:moveTo>
                  <a:cubicBezTo>
                    <a:pt x="0" y="0"/>
                    <a:pt x="0" y="433"/>
                    <a:pt x="309" y="433"/>
                  </a:cubicBezTo>
                  <a:lnTo>
                    <a:pt x="2222" y="433"/>
                  </a:lnTo>
                  <a:cubicBezTo>
                    <a:pt x="2500" y="433"/>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136"/>
            <p:cNvSpPr/>
            <p:nvPr/>
          </p:nvSpPr>
          <p:spPr>
            <a:xfrm>
              <a:off x="7861075" y="2108300"/>
              <a:ext cx="28550" cy="10825"/>
            </a:xfrm>
            <a:custGeom>
              <a:rect b="b" l="l" r="r" t="t"/>
              <a:pathLst>
                <a:path extrusionOk="0" h="433" w="1142">
                  <a:moveTo>
                    <a:pt x="309" y="1"/>
                  </a:moveTo>
                  <a:cubicBezTo>
                    <a:pt x="0" y="1"/>
                    <a:pt x="0" y="433"/>
                    <a:pt x="309" y="433"/>
                  </a:cubicBezTo>
                  <a:lnTo>
                    <a:pt x="833" y="433"/>
                  </a:lnTo>
                  <a:cubicBezTo>
                    <a:pt x="1142" y="433"/>
                    <a:pt x="1142"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136"/>
            <p:cNvSpPr/>
            <p:nvPr/>
          </p:nvSpPr>
          <p:spPr>
            <a:xfrm>
              <a:off x="7905825" y="2108300"/>
              <a:ext cx="61750" cy="10825"/>
            </a:xfrm>
            <a:custGeom>
              <a:rect b="b" l="l" r="r" t="t"/>
              <a:pathLst>
                <a:path extrusionOk="0" h="433" w="2470">
                  <a:moveTo>
                    <a:pt x="278" y="1"/>
                  </a:moveTo>
                  <a:cubicBezTo>
                    <a:pt x="0" y="1"/>
                    <a:pt x="0" y="433"/>
                    <a:pt x="278" y="433"/>
                  </a:cubicBezTo>
                  <a:lnTo>
                    <a:pt x="2191" y="433"/>
                  </a:lnTo>
                  <a:cubicBezTo>
                    <a:pt x="2469" y="433"/>
                    <a:pt x="2469"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4" name="Google Shape;20784;p136"/>
          <p:cNvGrpSpPr/>
          <p:nvPr/>
        </p:nvGrpSpPr>
        <p:grpSpPr>
          <a:xfrm>
            <a:off x="2502775" y="3574753"/>
            <a:ext cx="361125" cy="361875"/>
            <a:chOff x="6986125" y="1904625"/>
            <a:chExt cx="361125" cy="361875"/>
          </a:xfrm>
        </p:grpSpPr>
        <p:sp>
          <p:nvSpPr>
            <p:cNvPr id="20785" name="Google Shape;20785;p136"/>
            <p:cNvSpPr/>
            <p:nvPr/>
          </p:nvSpPr>
          <p:spPr>
            <a:xfrm>
              <a:off x="6986125" y="1904625"/>
              <a:ext cx="361125" cy="361875"/>
            </a:xfrm>
            <a:custGeom>
              <a:rect b="b" l="l" r="r" t="t"/>
              <a:pathLst>
                <a:path extrusionOk="0" h="14475" w="14445">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136"/>
            <p:cNvSpPr/>
            <p:nvPr/>
          </p:nvSpPr>
          <p:spPr>
            <a:xfrm>
              <a:off x="7278550" y="2241000"/>
              <a:ext cx="23175" cy="10825"/>
            </a:xfrm>
            <a:custGeom>
              <a:rect b="b" l="l" r="r" t="t"/>
              <a:pathLst>
                <a:path extrusionOk="0" h="433" w="927">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7" name="Google Shape;20787;p136"/>
          <p:cNvGrpSpPr/>
          <p:nvPr/>
        </p:nvGrpSpPr>
        <p:grpSpPr>
          <a:xfrm>
            <a:off x="1074163" y="4127899"/>
            <a:ext cx="362650" cy="361875"/>
            <a:chOff x="4755600" y="1904625"/>
            <a:chExt cx="362650" cy="361875"/>
          </a:xfrm>
        </p:grpSpPr>
        <p:sp>
          <p:nvSpPr>
            <p:cNvPr id="20788" name="Google Shape;20788;p136"/>
            <p:cNvSpPr/>
            <p:nvPr/>
          </p:nvSpPr>
          <p:spPr>
            <a:xfrm>
              <a:off x="4847400" y="1904625"/>
              <a:ext cx="177475" cy="148150"/>
            </a:xfrm>
            <a:custGeom>
              <a:rect b="b" l="l" r="r" t="t"/>
              <a:pathLst>
                <a:path extrusionOk="0" h="5926" w="7099">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136"/>
            <p:cNvSpPr/>
            <p:nvPr/>
          </p:nvSpPr>
          <p:spPr>
            <a:xfrm>
              <a:off x="4871325" y="1923900"/>
              <a:ext cx="14675" cy="10825"/>
            </a:xfrm>
            <a:custGeom>
              <a:rect b="b" l="l" r="r" t="t"/>
              <a:pathLst>
                <a:path extrusionOk="0" h="433" w="587">
                  <a:moveTo>
                    <a:pt x="278" y="1"/>
                  </a:moveTo>
                  <a:cubicBezTo>
                    <a:pt x="0" y="1"/>
                    <a:pt x="0" y="433"/>
                    <a:pt x="278" y="433"/>
                  </a:cubicBezTo>
                  <a:cubicBezTo>
                    <a:pt x="587" y="433"/>
                    <a:pt x="58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136"/>
            <p:cNvSpPr/>
            <p:nvPr/>
          </p:nvSpPr>
          <p:spPr>
            <a:xfrm>
              <a:off x="4889075" y="1923900"/>
              <a:ext cx="13125" cy="10825"/>
            </a:xfrm>
            <a:custGeom>
              <a:rect b="b" l="l" r="r" t="t"/>
              <a:pathLst>
                <a:path extrusionOk="0" h="433" w="525">
                  <a:moveTo>
                    <a:pt x="278" y="1"/>
                  </a:moveTo>
                  <a:cubicBezTo>
                    <a:pt x="0" y="1"/>
                    <a:pt x="0" y="433"/>
                    <a:pt x="278" y="433"/>
                  </a:cubicBezTo>
                  <a:cubicBezTo>
                    <a:pt x="525" y="402"/>
                    <a:pt x="525" y="3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136"/>
            <p:cNvSpPr/>
            <p:nvPr/>
          </p:nvSpPr>
          <p:spPr>
            <a:xfrm>
              <a:off x="4906825" y="19239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136"/>
            <p:cNvSpPr/>
            <p:nvPr/>
          </p:nvSpPr>
          <p:spPr>
            <a:xfrm>
              <a:off x="4755600"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136"/>
            <p:cNvSpPr/>
            <p:nvPr/>
          </p:nvSpPr>
          <p:spPr>
            <a:xfrm>
              <a:off x="4883675"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136"/>
            <p:cNvSpPr/>
            <p:nvPr/>
          </p:nvSpPr>
          <p:spPr>
            <a:xfrm>
              <a:off x="5012525" y="2177750"/>
              <a:ext cx="105725" cy="88750"/>
            </a:xfrm>
            <a:custGeom>
              <a:rect b="b" l="l" r="r" t="t"/>
              <a:pathLst>
                <a:path extrusionOk="0" h="3550" w="4229">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136"/>
            <p:cNvSpPr/>
            <p:nvPr/>
          </p:nvSpPr>
          <p:spPr>
            <a:xfrm>
              <a:off x="4805750" y="2068375"/>
              <a:ext cx="261575" cy="87025"/>
            </a:xfrm>
            <a:custGeom>
              <a:rect b="b" l="l" r="r" t="t"/>
              <a:pathLst>
                <a:path extrusionOk="0" h="3481" w="10463">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6" name="Google Shape;20796;p136"/>
          <p:cNvGrpSpPr/>
          <p:nvPr/>
        </p:nvGrpSpPr>
        <p:grpSpPr>
          <a:xfrm>
            <a:off x="3974963" y="4127661"/>
            <a:ext cx="363400" cy="362350"/>
            <a:chOff x="2499600" y="1904400"/>
            <a:chExt cx="363400" cy="362350"/>
          </a:xfrm>
        </p:grpSpPr>
        <p:sp>
          <p:nvSpPr>
            <p:cNvPr id="20797" name="Google Shape;20797;p136"/>
            <p:cNvSpPr/>
            <p:nvPr/>
          </p:nvSpPr>
          <p:spPr>
            <a:xfrm>
              <a:off x="2499600" y="1904400"/>
              <a:ext cx="316350" cy="362350"/>
            </a:xfrm>
            <a:custGeom>
              <a:rect b="b" l="l" r="r" t="t"/>
              <a:pathLst>
                <a:path extrusionOk="0" h="14494" w="12654">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136"/>
            <p:cNvSpPr/>
            <p:nvPr/>
          </p:nvSpPr>
          <p:spPr>
            <a:xfrm>
              <a:off x="2819000" y="2030375"/>
              <a:ext cx="44000" cy="10825"/>
            </a:xfrm>
            <a:custGeom>
              <a:rect b="b" l="l" r="r" t="t"/>
              <a:pathLst>
                <a:path extrusionOk="0" h="433" w="1760">
                  <a:moveTo>
                    <a:pt x="309" y="0"/>
                  </a:moveTo>
                  <a:cubicBezTo>
                    <a:pt x="1" y="0"/>
                    <a:pt x="1" y="433"/>
                    <a:pt x="309" y="433"/>
                  </a:cubicBezTo>
                  <a:lnTo>
                    <a:pt x="1482" y="433"/>
                  </a:lnTo>
                  <a:cubicBezTo>
                    <a:pt x="1760" y="433"/>
                    <a:pt x="1760" y="0"/>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136"/>
            <p:cNvSpPr/>
            <p:nvPr/>
          </p:nvSpPr>
          <p:spPr>
            <a:xfrm>
              <a:off x="2802275" y="1973275"/>
              <a:ext cx="39875" cy="32500"/>
            </a:xfrm>
            <a:custGeom>
              <a:rect b="b" l="l" r="r" t="t"/>
              <a:pathLst>
                <a:path extrusionOk="0" h="1300" w="1595">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136"/>
            <p:cNvSpPr/>
            <p:nvPr/>
          </p:nvSpPr>
          <p:spPr>
            <a:xfrm>
              <a:off x="2802900" y="2066575"/>
              <a:ext cx="39650" cy="32375"/>
            </a:xfrm>
            <a:custGeom>
              <a:rect b="b" l="l" r="r" t="t"/>
              <a:pathLst>
                <a:path extrusionOk="0" h="1295" w="1586">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1" name="Google Shape;20801;p136"/>
          <p:cNvGrpSpPr/>
          <p:nvPr/>
        </p:nvGrpSpPr>
        <p:grpSpPr>
          <a:xfrm>
            <a:off x="4790706" y="4127499"/>
            <a:ext cx="309425" cy="362675"/>
            <a:chOff x="4781825" y="4140750"/>
            <a:chExt cx="309425" cy="362675"/>
          </a:xfrm>
        </p:grpSpPr>
        <p:sp>
          <p:nvSpPr>
            <p:cNvPr id="20802" name="Google Shape;20802;p136"/>
            <p:cNvSpPr/>
            <p:nvPr/>
          </p:nvSpPr>
          <p:spPr>
            <a:xfrm>
              <a:off x="4781825" y="4208450"/>
              <a:ext cx="309425" cy="294975"/>
            </a:xfrm>
            <a:custGeom>
              <a:rect b="b" l="l" r="r" t="t"/>
              <a:pathLst>
                <a:path extrusionOk="0" h="11799" w="12377">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136"/>
            <p:cNvSpPr/>
            <p:nvPr/>
          </p:nvSpPr>
          <p:spPr>
            <a:xfrm>
              <a:off x="4929200" y="4434725"/>
              <a:ext cx="97825" cy="43025"/>
            </a:xfrm>
            <a:custGeom>
              <a:rect b="b" l="l" r="r" t="t"/>
              <a:pathLst>
                <a:path extrusionOk="0" h="1721" w="3913">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136"/>
            <p:cNvSpPr/>
            <p:nvPr/>
          </p:nvSpPr>
          <p:spPr>
            <a:xfrm>
              <a:off x="4799575" y="4163300"/>
              <a:ext cx="10050" cy="28200"/>
            </a:xfrm>
            <a:custGeom>
              <a:rect b="b" l="l" r="r" t="t"/>
              <a:pathLst>
                <a:path extrusionOk="0" h="1128" w="402">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136"/>
            <p:cNvSpPr/>
            <p:nvPr/>
          </p:nvSpPr>
          <p:spPr>
            <a:xfrm>
              <a:off x="4823475" y="4140750"/>
              <a:ext cx="10075" cy="50750"/>
            </a:xfrm>
            <a:custGeom>
              <a:rect b="b" l="l" r="r" t="t"/>
              <a:pathLst>
                <a:path extrusionOk="0" h="2030" w="403">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136"/>
            <p:cNvSpPr/>
            <p:nvPr/>
          </p:nvSpPr>
          <p:spPr>
            <a:xfrm>
              <a:off x="4847400" y="4163300"/>
              <a:ext cx="10050" cy="28200"/>
            </a:xfrm>
            <a:custGeom>
              <a:rect b="b" l="l" r="r" t="t"/>
              <a:pathLst>
                <a:path extrusionOk="0" h="1128" w="402">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136"/>
            <p:cNvSpPr/>
            <p:nvPr/>
          </p:nvSpPr>
          <p:spPr>
            <a:xfrm>
              <a:off x="5014825" y="4163300"/>
              <a:ext cx="10825" cy="28200"/>
            </a:xfrm>
            <a:custGeom>
              <a:rect b="b" l="l" r="r" t="t"/>
              <a:pathLst>
                <a:path extrusionOk="0" h="1128" w="433">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136"/>
            <p:cNvSpPr/>
            <p:nvPr/>
          </p:nvSpPr>
          <p:spPr>
            <a:xfrm>
              <a:off x="5038750" y="4140750"/>
              <a:ext cx="10825" cy="50750"/>
            </a:xfrm>
            <a:custGeom>
              <a:rect b="b" l="l" r="r" t="t"/>
              <a:pathLst>
                <a:path extrusionOk="0" h="2030" w="433">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136"/>
            <p:cNvSpPr/>
            <p:nvPr/>
          </p:nvSpPr>
          <p:spPr>
            <a:xfrm>
              <a:off x="5062675" y="4163300"/>
              <a:ext cx="10825" cy="28200"/>
            </a:xfrm>
            <a:custGeom>
              <a:rect b="b" l="l" r="r" t="t"/>
              <a:pathLst>
                <a:path extrusionOk="0" h="1128" w="433">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0" name="Google Shape;20810;p136"/>
          <p:cNvGrpSpPr/>
          <p:nvPr/>
        </p:nvGrpSpPr>
        <p:grpSpPr>
          <a:xfrm>
            <a:off x="7023275" y="4127899"/>
            <a:ext cx="315575" cy="361875"/>
            <a:chOff x="4028025" y="4141325"/>
            <a:chExt cx="315575" cy="361875"/>
          </a:xfrm>
        </p:grpSpPr>
        <p:sp>
          <p:nvSpPr>
            <p:cNvPr id="20811" name="Google Shape;20811;p136"/>
            <p:cNvSpPr/>
            <p:nvPr/>
          </p:nvSpPr>
          <p:spPr>
            <a:xfrm>
              <a:off x="4068150" y="4193775"/>
              <a:ext cx="129625" cy="10850"/>
            </a:xfrm>
            <a:custGeom>
              <a:rect b="b" l="l" r="r" t="t"/>
              <a:pathLst>
                <a:path extrusionOk="0" h="434"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136"/>
            <p:cNvSpPr/>
            <p:nvPr/>
          </p:nvSpPr>
          <p:spPr>
            <a:xfrm>
              <a:off x="4068150" y="4234675"/>
              <a:ext cx="129625" cy="10825"/>
            </a:xfrm>
            <a:custGeom>
              <a:rect b="b" l="l" r="r" t="t"/>
              <a:pathLst>
                <a:path extrusionOk="0" h="433"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136"/>
            <p:cNvSpPr/>
            <p:nvPr/>
          </p:nvSpPr>
          <p:spPr>
            <a:xfrm>
              <a:off x="4070450" y="4275575"/>
              <a:ext cx="182125" cy="92600"/>
            </a:xfrm>
            <a:custGeom>
              <a:rect b="b" l="l" r="r" t="t"/>
              <a:pathLst>
                <a:path extrusionOk="0" h="3704" w="7285">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136"/>
            <p:cNvSpPr/>
            <p:nvPr/>
          </p:nvSpPr>
          <p:spPr>
            <a:xfrm>
              <a:off x="4068150" y="4399025"/>
              <a:ext cx="186725" cy="10825"/>
            </a:xfrm>
            <a:custGeom>
              <a:rect b="b" l="l" r="r" t="t"/>
              <a:pathLst>
                <a:path extrusionOk="0" h="433" w="7469">
                  <a:moveTo>
                    <a:pt x="309" y="0"/>
                  </a:moveTo>
                  <a:cubicBezTo>
                    <a:pt x="0" y="0"/>
                    <a:pt x="0" y="432"/>
                    <a:pt x="309" y="432"/>
                  </a:cubicBezTo>
                  <a:lnTo>
                    <a:pt x="7160" y="432"/>
                  </a:lnTo>
                  <a:cubicBezTo>
                    <a:pt x="7469" y="432"/>
                    <a:pt x="7469" y="0"/>
                    <a:pt x="7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136"/>
            <p:cNvSpPr/>
            <p:nvPr/>
          </p:nvSpPr>
          <p:spPr>
            <a:xfrm>
              <a:off x="4069675" y="4439900"/>
              <a:ext cx="183675" cy="10825"/>
            </a:xfrm>
            <a:custGeom>
              <a:rect b="b" l="l" r="r" t="t"/>
              <a:pathLst>
                <a:path extrusionOk="0" h="433" w="7347">
                  <a:moveTo>
                    <a:pt x="248" y="1"/>
                  </a:moveTo>
                  <a:cubicBezTo>
                    <a:pt x="1" y="32"/>
                    <a:pt x="1" y="402"/>
                    <a:pt x="248" y="433"/>
                  </a:cubicBezTo>
                  <a:lnTo>
                    <a:pt x="7099" y="433"/>
                  </a:lnTo>
                  <a:cubicBezTo>
                    <a:pt x="7346" y="402"/>
                    <a:pt x="7346" y="32"/>
                    <a:pt x="7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136"/>
            <p:cNvSpPr/>
            <p:nvPr/>
          </p:nvSpPr>
          <p:spPr>
            <a:xfrm>
              <a:off x="4123700" y="4294800"/>
              <a:ext cx="33200" cy="28625"/>
            </a:xfrm>
            <a:custGeom>
              <a:rect b="b" l="l" r="r" t="t"/>
              <a:pathLst>
                <a:path extrusionOk="0" h="1145" w="1328">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136"/>
            <p:cNvSpPr/>
            <p:nvPr/>
          </p:nvSpPr>
          <p:spPr>
            <a:xfrm>
              <a:off x="4028025" y="4141325"/>
              <a:ext cx="315575" cy="361875"/>
            </a:xfrm>
            <a:custGeom>
              <a:rect b="b" l="l" r="r" t="t"/>
              <a:pathLst>
                <a:path extrusionOk="0" h="14475" w="12623">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8" name="Google Shape;20818;p136"/>
          <p:cNvGrpSpPr/>
          <p:nvPr/>
        </p:nvGrpSpPr>
        <p:grpSpPr>
          <a:xfrm>
            <a:off x="5475906" y="4127911"/>
            <a:ext cx="378850" cy="361850"/>
            <a:chOff x="1727275" y="1904650"/>
            <a:chExt cx="378850" cy="361850"/>
          </a:xfrm>
        </p:grpSpPr>
        <p:sp>
          <p:nvSpPr>
            <p:cNvPr id="20819" name="Google Shape;20819;p136"/>
            <p:cNvSpPr/>
            <p:nvPr/>
          </p:nvSpPr>
          <p:spPr>
            <a:xfrm>
              <a:off x="1822950" y="1927750"/>
              <a:ext cx="145850" cy="110150"/>
            </a:xfrm>
            <a:custGeom>
              <a:rect b="b" l="l" r="r" t="t"/>
              <a:pathLst>
                <a:path extrusionOk="0" h="4406" w="5834">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136"/>
            <p:cNvSpPr/>
            <p:nvPr/>
          </p:nvSpPr>
          <p:spPr>
            <a:xfrm>
              <a:off x="1727275" y="1904650"/>
              <a:ext cx="378850" cy="361850"/>
            </a:xfrm>
            <a:custGeom>
              <a:rect b="b" l="l" r="r" t="t"/>
              <a:pathLst>
                <a:path extrusionOk="0" h="14474" w="15154">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1" name="Google Shape;20821;p136"/>
          <p:cNvGrpSpPr/>
          <p:nvPr/>
        </p:nvGrpSpPr>
        <p:grpSpPr>
          <a:xfrm>
            <a:off x="2529788" y="4127511"/>
            <a:ext cx="307100" cy="362650"/>
            <a:chOff x="5533300" y="4140550"/>
            <a:chExt cx="307100" cy="362650"/>
          </a:xfrm>
        </p:grpSpPr>
        <p:sp>
          <p:nvSpPr>
            <p:cNvPr id="20822" name="Google Shape;20822;p136"/>
            <p:cNvSpPr/>
            <p:nvPr/>
          </p:nvSpPr>
          <p:spPr>
            <a:xfrm>
              <a:off x="5698425" y="4326500"/>
              <a:ext cx="109575" cy="93200"/>
            </a:xfrm>
            <a:custGeom>
              <a:rect b="b" l="l" r="r" t="t"/>
              <a:pathLst>
                <a:path extrusionOk="0" h="3728" w="4383">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136"/>
            <p:cNvSpPr/>
            <p:nvPr/>
          </p:nvSpPr>
          <p:spPr>
            <a:xfrm>
              <a:off x="5533300" y="4140550"/>
              <a:ext cx="307100" cy="362650"/>
            </a:xfrm>
            <a:custGeom>
              <a:rect b="b" l="l" r="r" t="t"/>
              <a:pathLst>
                <a:path extrusionOk="0" h="14506" w="12284">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136"/>
            <p:cNvSpPr/>
            <p:nvPr/>
          </p:nvSpPr>
          <p:spPr>
            <a:xfrm>
              <a:off x="5558000" y="41637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136"/>
            <p:cNvSpPr/>
            <p:nvPr/>
          </p:nvSpPr>
          <p:spPr>
            <a:xfrm>
              <a:off x="5576525" y="41637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136"/>
            <p:cNvSpPr/>
            <p:nvPr/>
          </p:nvSpPr>
          <p:spPr>
            <a:xfrm>
              <a:off x="5595800" y="4163700"/>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136"/>
            <p:cNvSpPr/>
            <p:nvPr/>
          </p:nvSpPr>
          <p:spPr>
            <a:xfrm>
              <a:off x="5565725" y="4216350"/>
              <a:ext cx="108800" cy="93200"/>
            </a:xfrm>
            <a:custGeom>
              <a:rect b="b" l="l" r="r" t="t"/>
              <a:pathLst>
                <a:path extrusionOk="0" h="3728" w="4352">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136"/>
            <p:cNvSpPr/>
            <p:nvPr/>
          </p:nvSpPr>
          <p:spPr>
            <a:xfrm>
              <a:off x="5561850" y="4436825"/>
              <a:ext cx="250000" cy="35525"/>
            </a:xfrm>
            <a:custGeom>
              <a:rect b="b" l="l" r="r" t="t"/>
              <a:pathLst>
                <a:path extrusionOk="0" h="1421" w="1000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136"/>
            <p:cNvSpPr/>
            <p:nvPr/>
          </p:nvSpPr>
          <p:spPr>
            <a:xfrm>
              <a:off x="5662925" y="4220025"/>
              <a:ext cx="144300" cy="86425"/>
            </a:xfrm>
            <a:custGeom>
              <a:rect b="b" l="l" r="r" t="t"/>
              <a:pathLst>
                <a:path extrusionOk="0" h="3457" w="5772">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136"/>
            <p:cNvSpPr/>
            <p:nvPr/>
          </p:nvSpPr>
          <p:spPr>
            <a:xfrm>
              <a:off x="5565725" y="4329575"/>
              <a:ext cx="144300" cy="86450"/>
            </a:xfrm>
            <a:custGeom>
              <a:rect b="b" l="l" r="r" t="t"/>
              <a:pathLst>
                <a:path extrusionOk="0" h="3458" w="5772">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1" name="Google Shape;20831;p136"/>
          <p:cNvGrpSpPr/>
          <p:nvPr/>
        </p:nvGrpSpPr>
        <p:grpSpPr>
          <a:xfrm>
            <a:off x="3986913" y="1918131"/>
            <a:ext cx="339500" cy="361250"/>
            <a:chOff x="2510400" y="4141325"/>
            <a:chExt cx="339500" cy="361250"/>
          </a:xfrm>
        </p:grpSpPr>
        <p:sp>
          <p:nvSpPr>
            <p:cNvPr id="20832" name="Google Shape;20832;p136"/>
            <p:cNvSpPr/>
            <p:nvPr/>
          </p:nvSpPr>
          <p:spPr>
            <a:xfrm>
              <a:off x="2510400" y="4141325"/>
              <a:ext cx="339500" cy="361250"/>
            </a:xfrm>
            <a:custGeom>
              <a:rect b="b" l="l" r="r" t="t"/>
              <a:pathLst>
                <a:path extrusionOk="0" h="14450" w="1358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33" name="Google Shape;20833;p136"/>
            <p:cNvGrpSpPr/>
            <p:nvPr/>
          </p:nvGrpSpPr>
          <p:grpSpPr>
            <a:xfrm>
              <a:off x="2548975" y="4180400"/>
              <a:ext cx="260800" cy="179300"/>
              <a:chOff x="2548975" y="4180400"/>
              <a:chExt cx="260800" cy="179300"/>
            </a:xfrm>
          </p:grpSpPr>
          <p:sp>
            <p:nvSpPr>
              <p:cNvPr id="20834" name="Google Shape;20834;p136"/>
              <p:cNvSpPr/>
              <p:nvPr/>
            </p:nvSpPr>
            <p:spPr>
              <a:xfrm>
                <a:off x="2687075" y="4180400"/>
                <a:ext cx="122700" cy="122200"/>
              </a:xfrm>
              <a:custGeom>
                <a:rect b="b" l="l" r="r" t="t"/>
                <a:pathLst>
                  <a:path extrusionOk="0" h="4888" w="4908">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136"/>
              <p:cNvSpPr/>
              <p:nvPr/>
            </p:nvSpPr>
            <p:spPr>
              <a:xfrm>
                <a:off x="2548975" y="4277875"/>
                <a:ext cx="85650" cy="81825"/>
              </a:xfrm>
              <a:custGeom>
                <a:rect b="b" l="l" r="r" t="t"/>
                <a:pathLst>
                  <a:path extrusionOk="0" h="3273" w="3426">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36" name="Google Shape;20836;p136"/>
            <p:cNvSpPr/>
            <p:nvPr/>
          </p:nvSpPr>
          <p:spPr>
            <a:xfrm>
              <a:off x="2654675" y="4401500"/>
              <a:ext cx="61750" cy="53100"/>
            </a:xfrm>
            <a:custGeom>
              <a:rect b="b" l="l" r="r" t="t"/>
              <a:pathLst>
                <a:path extrusionOk="0" h="2124" w="247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7" name="Google Shape;20837;p136"/>
          <p:cNvGrpSpPr/>
          <p:nvPr/>
        </p:nvGrpSpPr>
        <p:grpSpPr>
          <a:xfrm>
            <a:off x="1769581" y="4127899"/>
            <a:ext cx="361875" cy="361875"/>
            <a:chOff x="4004875" y="1904625"/>
            <a:chExt cx="361875" cy="361875"/>
          </a:xfrm>
        </p:grpSpPr>
        <p:sp>
          <p:nvSpPr>
            <p:cNvPr id="20838" name="Google Shape;20838;p136"/>
            <p:cNvSpPr/>
            <p:nvPr/>
          </p:nvSpPr>
          <p:spPr>
            <a:xfrm>
              <a:off x="4114425" y="1994900"/>
              <a:ext cx="35050" cy="51675"/>
            </a:xfrm>
            <a:custGeom>
              <a:rect b="b" l="l" r="r" t="t"/>
              <a:pathLst>
                <a:path extrusionOk="0" h="2067" w="1402">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136"/>
            <p:cNvSpPr/>
            <p:nvPr/>
          </p:nvSpPr>
          <p:spPr>
            <a:xfrm>
              <a:off x="4222750" y="1994900"/>
              <a:ext cx="33675" cy="51675"/>
            </a:xfrm>
            <a:custGeom>
              <a:rect b="b" l="l" r="r" t="t"/>
              <a:pathLst>
                <a:path extrusionOk="0" h="2067" w="1347">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136"/>
            <p:cNvSpPr/>
            <p:nvPr/>
          </p:nvSpPr>
          <p:spPr>
            <a:xfrm>
              <a:off x="4165875" y="1982250"/>
              <a:ext cx="39625" cy="75850"/>
            </a:xfrm>
            <a:custGeom>
              <a:rect b="b" l="l" r="r" t="t"/>
              <a:pathLst>
                <a:path extrusionOk="0" h="3034" w="1585">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136"/>
            <p:cNvSpPr/>
            <p:nvPr/>
          </p:nvSpPr>
          <p:spPr>
            <a:xfrm>
              <a:off x="4004875" y="1904625"/>
              <a:ext cx="361875" cy="361875"/>
            </a:xfrm>
            <a:custGeom>
              <a:rect b="b" l="l" r="r" t="t"/>
              <a:pathLst>
                <a:path extrusionOk="0" h="14475" w="14475">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136"/>
            <p:cNvSpPr/>
            <p:nvPr/>
          </p:nvSpPr>
          <p:spPr>
            <a:xfrm>
              <a:off x="408742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136"/>
            <p:cNvSpPr/>
            <p:nvPr/>
          </p:nvSpPr>
          <p:spPr>
            <a:xfrm>
              <a:off x="410517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136"/>
            <p:cNvSpPr/>
            <p:nvPr/>
          </p:nvSpPr>
          <p:spPr>
            <a:xfrm>
              <a:off x="4122925" y="1926225"/>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5" name="Google Shape;20845;p136"/>
          <p:cNvGrpSpPr/>
          <p:nvPr/>
        </p:nvGrpSpPr>
        <p:grpSpPr>
          <a:xfrm>
            <a:off x="1074150" y="1948668"/>
            <a:ext cx="362675" cy="300175"/>
            <a:chOff x="1740375" y="4172175"/>
            <a:chExt cx="362675" cy="300175"/>
          </a:xfrm>
        </p:grpSpPr>
        <p:sp>
          <p:nvSpPr>
            <p:cNvPr id="20846" name="Google Shape;20846;p136"/>
            <p:cNvSpPr/>
            <p:nvPr/>
          </p:nvSpPr>
          <p:spPr>
            <a:xfrm>
              <a:off x="1740375" y="4172175"/>
              <a:ext cx="362675" cy="300175"/>
            </a:xfrm>
            <a:custGeom>
              <a:rect b="b" l="l" r="r" t="t"/>
              <a:pathLst>
                <a:path extrusionOk="0" h="12007" w="14507">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136"/>
            <p:cNvSpPr/>
            <p:nvPr/>
          </p:nvSpPr>
          <p:spPr>
            <a:xfrm>
              <a:off x="17720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136"/>
            <p:cNvSpPr/>
            <p:nvPr/>
          </p:nvSpPr>
          <p:spPr>
            <a:xfrm>
              <a:off x="1806750" y="4197650"/>
              <a:ext cx="22400" cy="19050"/>
            </a:xfrm>
            <a:custGeom>
              <a:rect b="b" l="l" r="r" t="t"/>
              <a:pathLst>
                <a:path extrusionOk="0" h="762" w="896">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136"/>
            <p:cNvSpPr/>
            <p:nvPr/>
          </p:nvSpPr>
          <p:spPr>
            <a:xfrm>
              <a:off x="18399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136"/>
            <p:cNvSpPr/>
            <p:nvPr/>
          </p:nvSpPr>
          <p:spPr>
            <a:xfrm>
              <a:off x="1775875" y="4262450"/>
              <a:ext cx="290125" cy="104950"/>
            </a:xfrm>
            <a:custGeom>
              <a:rect b="b" l="l" r="r" t="t"/>
              <a:pathLst>
                <a:path extrusionOk="0" h="4198" w="11605">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136"/>
            <p:cNvSpPr/>
            <p:nvPr/>
          </p:nvSpPr>
          <p:spPr>
            <a:xfrm>
              <a:off x="1991900" y="4300250"/>
              <a:ext cx="44775" cy="10825"/>
            </a:xfrm>
            <a:custGeom>
              <a:rect b="b" l="l" r="r" t="t"/>
              <a:pathLst>
                <a:path extrusionOk="0" h="433" w="1791">
                  <a:moveTo>
                    <a:pt x="310" y="1"/>
                  </a:moveTo>
                  <a:cubicBezTo>
                    <a:pt x="1" y="1"/>
                    <a:pt x="1" y="433"/>
                    <a:pt x="310" y="433"/>
                  </a:cubicBezTo>
                  <a:lnTo>
                    <a:pt x="1513" y="433"/>
                  </a:lnTo>
                  <a:cubicBezTo>
                    <a:pt x="1791" y="433"/>
                    <a:pt x="179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136"/>
            <p:cNvSpPr/>
            <p:nvPr/>
          </p:nvSpPr>
          <p:spPr>
            <a:xfrm>
              <a:off x="1964125" y="4324175"/>
              <a:ext cx="72550" cy="10050"/>
            </a:xfrm>
            <a:custGeom>
              <a:rect b="b" l="l" r="r" t="t"/>
              <a:pathLst>
                <a:path extrusionOk="0" h="402" w="2902">
                  <a:moveTo>
                    <a:pt x="279" y="1"/>
                  </a:moveTo>
                  <a:cubicBezTo>
                    <a:pt x="1" y="1"/>
                    <a:pt x="1" y="402"/>
                    <a:pt x="279" y="402"/>
                  </a:cubicBezTo>
                  <a:lnTo>
                    <a:pt x="2624" y="402"/>
                  </a:lnTo>
                  <a:cubicBezTo>
                    <a:pt x="2902" y="402"/>
                    <a:pt x="2902"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136"/>
            <p:cNvSpPr/>
            <p:nvPr/>
          </p:nvSpPr>
          <p:spPr>
            <a:xfrm>
              <a:off x="1773550" y="4386675"/>
              <a:ext cx="130425" cy="10825"/>
            </a:xfrm>
            <a:custGeom>
              <a:rect b="b" l="l" r="r" t="t"/>
              <a:pathLst>
                <a:path extrusionOk="0" h="433" w="5217">
                  <a:moveTo>
                    <a:pt x="310" y="0"/>
                  </a:moveTo>
                  <a:cubicBezTo>
                    <a:pt x="1" y="0"/>
                    <a:pt x="1" y="433"/>
                    <a:pt x="310" y="433"/>
                  </a:cubicBezTo>
                  <a:lnTo>
                    <a:pt x="4939" y="433"/>
                  </a:lnTo>
                  <a:cubicBezTo>
                    <a:pt x="5217" y="433"/>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136"/>
            <p:cNvSpPr/>
            <p:nvPr/>
          </p:nvSpPr>
          <p:spPr>
            <a:xfrm>
              <a:off x="1773550" y="4411375"/>
              <a:ext cx="130425" cy="10825"/>
            </a:xfrm>
            <a:custGeom>
              <a:rect b="b" l="l" r="r" t="t"/>
              <a:pathLst>
                <a:path extrusionOk="0" h="433" w="5217">
                  <a:moveTo>
                    <a:pt x="310" y="0"/>
                  </a:moveTo>
                  <a:cubicBezTo>
                    <a:pt x="1" y="0"/>
                    <a:pt x="1" y="432"/>
                    <a:pt x="310" y="432"/>
                  </a:cubicBezTo>
                  <a:lnTo>
                    <a:pt x="4939" y="432"/>
                  </a:lnTo>
                  <a:cubicBezTo>
                    <a:pt x="5217" y="432"/>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136"/>
            <p:cNvSpPr/>
            <p:nvPr/>
          </p:nvSpPr>
          <p:spPr>
            <a:xfrm>
              <a:off x="1773550" y="4434500"/>
              <a:ext cx="130425" cy="10825"/>
            </a:xfrm>
            <a:custGeom>
              <a:rect b="b" l="l" r="r" t="t"/>
              <a:pathLst>
                <a:path extrusionOk="0" h="433" w="5217">
                  <a:moveTo>
                    <a:pt x="310" y="1"/>
                  </a:moveTo>
                  <a:cubicBezTo>
                    <a:pt x="1" y="1"/>
                    <a:pt x="1" y="433"/>
                    <a:pt x="310" y="433"/>
                  </a:cubicBezTo>
                  <a:lnTo>
                    <a:pt x="4939" y="433"/>
                  </a:lnTo>
                  <a:cubicBezTo>
                    <a:pt x="5217" y="433"/>
                    <a:pt x="5217" y="1"/>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56" name="Google Shape;20856;p136"/>
          <p:cNvGrpSpPr/>
          <p:nvPr/>
        </p:nvGrpSpPr>
        <p:grpSpPr>
          <a:xfrm>
            <a:off x="7721420" y="4127899"/>
            <a:ext cx="361875" cy="361875"/>
            <a:chOff x="980425" y="1904625"/>
            <a:chExt cx="361875" cy="361875"/>
          </a:xfrm>
        </p:grpSpPr>
        <p:sp>
          <p:nvSpPr>
            <p:cNvPr id="20857" name="Google Shape;20857;p136"/>
            <p:cNvSpPr/>
            <p:nvPr/>
          </p:nvSpPr>
          <p:spPr>
            <a:xfrm>
              <a:off x="980425" y="1904625"/>
              <a:ext cx="361875" cy="361875"/>
            </a:xfrm>
            <a:custGeom>
              <a:rect b="b" l="l" r="r" t="t"/>
              <a:pathLst>
                <a:path extrusionOk="0" h="14475" w="14475">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136"/>
            <p:cNvSpPr/>
            <p:nvPr/>
          </p:nvSpPr>
          <p:spPr>
            <a:xfrm>
              <a:off x="1054750" y="1995075"/>
              <a:ext cx="54275" cy="54450"/>
            </a:xfrm>
            <a:custGeom>
              <a:rect b="b" l="l" r="r" t="t"/>
              <a:pathLst>
                <a:path extrusionOk="0" h="2178" w="2171">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136"/>
            <p:cNvSpPr/>
            <p:nvPr/>
          </p:nvSpPr>
          <p:spPr>
            <a:xfrm>
              <a:off x="1221125" y="1993225"/>
              <a:ext cx="39375" cy="56475"/>
            </a:xfrm>
            <a:custGeom>
              <a:rect b="b" l="l" r="r" t="t"/>
              <a:pathLst>
                <a:path extrusionOk="0" h="2259" w="1575">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136"/>
            <p:cNvSpPr/>
            <p:nvPr/>
          </p:nvSpPr>
          <p:spPr>
            <a:xfrm>
              <a:off x="10313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136"/>
            <p:cNvSpPr/>
            <p:nvPr/>
          </p:nvSpPr>
          <p:spPr>
            <a:xfrm>
              <a:off x="1049850"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136"/>
            <p:cNvSpPr/>
            <p:nvPr/>
          </p:nvSpPr>
          <p:spPr>
            <a:xfrm>
              <a:off x="10676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136"/>
            <p:cNvSpPr/>
            <p:nvPr/>
          </p:nvSpPr>
          <p:spPr>
            <a:xfrm>
              <a:off x="1190275" y="1926225"/>
              <a:ext cx="14675" cy="10825"/>
            </a:xfrm>
            <a:custGeom>
              <a:rect b="b" l="l" r="r" t="t"/>
              <a:pathLst>
                <a:path extrusionOk="0" h="433" w="587">
                  <a:moveTo>
                    <a:pt x="278" y="0"/>
                  </a:moveTo>
                  <a:cubicBezTo>
                    <a:pt x="0" y="0"/>
                    <a:pt x="0" y="432"/>
                    <a:pt x="278" y="432"/>
                  </a:cubicBezTo>
                  <a:cubicBezTo>
                    <a:pt x="587" y="432"/>
                    <a:pt x="58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136"/>
            <p:cNvSpPr/>
            <p:nvPr/>
          </p:nvSpPr>
          <p:spPr>
            <a:xfrm>
              <a:off x="12088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136"/>
            <p:cNvSpPr/>
            <p:nvPr/>
          </p:nvSpPr>
          <p:spPr>
            <a:xfrm>
              <a:off x="12265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6" name="Google Shape;20866;p136"/>
          <p:cNvGrpSpPr/>
          <p:nvPr/>
        </p:nvGrpSpPr>
        <p:grpSpPr>
          <a:xfrm>
            <a:off x="6265756" y="4127711"/>
            <a:ext cx="367275" cy="362250"/>
            <a:chOff x="7726050" y="4141325"/>
            <a:chExt cx="367275" cy="362250"/>
          </a:xfrm>
        </p:grpSpPr>
        <p:sp>
          <p:nvSpPr>
            <p:cNvPr id="20867" name="Google Shape;20867;p136"/>
            <p:cNvSpPr/>
            <p:nvPr/>
          </p:nvSpPr>
          <p:spPr>
            <a:xfrm>
              <a:off x="7793175" y="4357550"/>
              <a:ext cx="60200" cy="109000"/>
            </a:xfrm>
            <a:custGeom>
              <a:rect b="b" l="l" r="r" t="t"/>
              <a:pathLst>
                <a:path extrusionOk="0" h="4360" w="2408">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136"/>
            <p:cNvSpPr/>
            <p:nvPr/>
          </p:nvSpPr>
          <p:spPr>
            <a:xfrm>
              <a:off x="7726050" y="4141325"/>
              <a:ext cx="367275" cy="362250"/>
            </a:xfrm>
            <a:custGeom>
              <a:rect b="b" l="l" r="r" t="t"/>
              <a:pathLst>
                <a:path extrusionOk="0" h="14490" w="14691">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69" name="Google Shape;20869;p136"/>
          <p:cNvSpPr/>
          <p:nvPr/>
        </p:nvSpPr>
        <p:spPr>
          <a:xfrm>
            <a:off x="3973788" y="2478524"/>
            <a:ext cx="365750" cy="362875"/>
          </a:xfrm>
          <a:custGeom>
            <a:rect b="b" l="l" r="r" t="t"/>
            <a:pathLst>
              <a:path extrusionOk="0" h="14515" w="1463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70" name="Google Shape;20870;p136"/>
          <p:cNvGrpSpPr/>
          <p:nvPr/>
        </p:nvGrpSpPr>
        <p:grpSpPr>
          <a:xfrm>
            <a:off x="6994725" y="3574878"/>
            <a:ext cx="372675" cy="361625"/>
            <a:chOff x="3994075" y="2464225"/>
            <a:chExt cx="372675" cy="361625"/>
          </a:xfrm>
        </p:grpSpPr>
        <p:sp>
          <p:nvSpPr>
            <p:cNvPr id="20871" name="Google Shape;20871;p136"/>
            <p:cNvSpPr/>
            <p:nvPr/>
          </p:nvSpPr>
          <p:spPr>
            <a:xfrm>
              <a:off x="4058100" y="2612900"/>
              <a:ext cx="157425" cy="134825"/>
            </a:xfrm>
            <a:custGeom>
              <a:rect b="b" l="l" r="r" t="t"/>
              <a:pathLst>
                <a:path extrusionOk="0" h="5393" w="6297">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136"/>
            <p:cNvSpPr/>
            <p:nvPr/>
          </p:nvSpPr>
          <p:spPr>
            <a:xfrm>
              <a:off x="4128325" y="2639125"/>
              <a:ext cx="44000" cy="81025"/>
            </a:xfrm>
            <a:custGeom>
              <a:rect b="b" l="l" r="r" t="t"/>
              <a:pathLst>
                <a:path extrusionOk="0" h="3241" w="176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136"/>
            <p:cNvSpPr/>
            <p:nvPr/>
          </p:nvSpPr>
          <p:spPr>
            <a:xfrm>
              <a:off x="4138350" y="2690825"/>
              <a:ext cx="25" cy="800"/>
            </a:xfrm>
            <a:custGeom>
              <a:rect b="b" l="l" r="r" t="t"/>
              <a:pathLst>
                <a:path extrusionOk="0" h="32" w="1">
                  <a:moveTo>
                    <a:pt x="1" y="31"/>
                  </a:moveTo>
                  <a:cubicBezTo>
                    <a:pt x="1" y="0"/>
                    <a:pt x="1" y="0"/>
                    <a:pt x="1" y="0"/>
                  </a:cubicBezTo>
                  <a:lnTo>
                    <a:pt x="1" y="0"/>
                  </a:lnTo>
                  <a:cubicBezTo>
                    <a:pt x="1" y="0"/>
                    <a:pt x="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136"/>
            <p:cNvSpPr/>
            <p:nvPr/>
          </p:nvSpPr>
          <p:spPr>
            <a:xfrm>
              <a:off x="4328925" y="2762000"/>
              <a:ext cx="10825" cy="35325"/>
            </a:xfrm>
            <a:custGeom>
              <a:rect b="b" l="l" r="r" t="t"/>
              <a:pathLst>
                <a:path extrusionOk="0" h="1413" w="433">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136"/>
            <p:cNvSpPr/>
            <p:nvPr/>
          </p:nvSpPr>
          <p:spPr>
            <a:xfrm>
              <a:off x="3994075" y="2464225"/>
              <a:ext cx="372675" cy="361625"/>
            </a:xfrm>
            <a:custGeom>
              <a:rect b="b" l="l" r="r" t="t"/>
              <a:pathLst>
                <a:path extrusionOk="0" h="14465" w="14907">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136"/>
            <p:cNvSpPr/>
            <p:nvPr/>
          </p:nvSpPr>
          <p:spPr>
            <a:xfrm>
              <a:off x="4253325" y="2682325"/>
              <a:ext cx="86425" cy="41700"/>
            </a:xfrm>
            <a:custGeom>
              <a:rect b="b" l="l" r="r" t="t"/>
              <a:pathLst>
                <a:path extrusionOk="0" h="1668" w="3457">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136"/>
            <p:cNvSpPr/>
            <p:nvPr/>
          </p:nvSpPr>
          <p:spPr>
            <a:xfrm>
              <a:off x="4252550" y="2740150"/>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136"/>
            <p:cNvSpPr/>
            <p:nvPr/>
          </p:nvSpPr>
          <p:spPr>
            <a:xfrm>
              <a:off x="4277225" y="2740150"/>
              <a:ext cx="14675" cy="10100"/>
            </a:xfrm>
            <a:custGeom>
              <a:rect b="b" l="l" r="r" t="t"/>
              <a:pathLst>
                <a:path extrusionOk="0" h="404" w="587">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136"/>
            <p:cNvSpPr/>
            <p:nvPr/>
          </p:nvSpPr>
          <p:spPr>
            <a:xfrm>
              <a:off x="4301925" y="2740150"/>
              <a:ext cx="14675" cy="10100"/>
            </a:xfrm>
            <a:custGeom>
              <a:rect b="b" l="l" r="r" t="t"/>
              <a:pathLst>
                <a:path extrusionOk="0" h="404" w="587">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136"/>
            <p:cNvSpPr/>
            <p:nvPr/>
          </p:nvSpPr>
          <p:spPr>
            <a:xfrm>
              <a:off x="4327375" y="2740150"/>
              <a:ext cx="13900" cy="10100"/>
            </a:xfrm>
            <a:custGeom>
              <a:rect b="b" l="l" r="r" t="t"/>
              <a:pathLst>
                <a:path extrusionOk="0" h="404" w="556">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136"/>
            <p:cNvSpPr/>
            <p:nvPr/>
          </p:nvSpPr>
          <p:spPr>
            <a:xfrm>
              <a:off x="4252550" y="2763300"/>
              <a:ext cx="13900" cy="10100"/>
            </a:xfrm>
            <a:custGeom>
              <a:rect b="b" l="l" r="r" t="t"/>
              <a:pathLst>
                <a:path extrusionOk="0" h="404" w="556">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136"/>
            <p:cNvSpPr/>
            <p:nvPr/>
          </p:nvSpPr>
          <p:spPr>
            <a:xfrm>
              <a:off x="4277225" y="2763300"/>
              <a:ext cx="14675" cy="10100"/>
            </a:xfrm>
            <a:custGeom>
              <a:rect b="b" l="l" r="r" t="t"/>
              <a:pathLst>
                <a:path extrusionOk="0" h="404" w="587">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136"/>
            <p:cNvSpPr/>
            <p:nvPr/>
          </p:nvSpPr>
          <p:spPr>
            <a:xfrm>
              <a:off x="4301925" y="2761800"/>
              <a:ext cx="14675" cy="10825"/>
            </a:xfrm>
            <a:custGeom>
              <a:rect b="b" l="l" r="r" t="t"/>
              <a:pathLst>
                <a:path extrusionOk="0" h="433" w="587">
                  <a:moveTo>
                    <a:pt x="309" y="0"/>
                  </a:moveTo>
                  <a:cubicBezTo>
                    <a:pt x="0" y="0"/>
                    <a:pt x="0" y="433"/>
                    <a:pt x="309" y="433"/>
                  </a:cubicBezTo>
                  <a:cubicBezTo>
                    <a:pt x="587" y="433"/>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136"/>
            <p:cNvSpPr/>
            <p:nvPr/>
          </p:nvSpPr>
          <p:spPr>
            <a:xfrm>
              <a:off x="4252550" y="27865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136"/>
            <p:cNvSpPr/>
            <p:nvPr/>
          </p:nvSpPr>
          <p:spPr>
            <a:xfrm>
              <a:off x="4277225" y="2786500"/>
              <a:ext cx="14700" cy="10825"/>
            </a:xfrm>
            <a:custGeom>
              <a:rect b="b" l="l" r="r" t="t"/>
              <a:pathLst>
                <a:path extrusionOk="0" h="433" w="588">
                  <a:moveTo>
                    <a:pt x="279" y="0"/>
                  </a:moveTo>
                  <a:cubicBezTo>
                    <a:pt x="1" y="0"/>
                    <a:pt x="1" y="432"/>
                    <a:pt x="279" y="432"/>
                  </a:cubicBezTo>
                  <a:cubicBezTo>
                    <a:pt x="587" y="432"/>
                    <a:pt x="587"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136"/>
            <p:cNvSpPr/>
            <p:nvPr/>
          </p:nvSpPr>
          <p:spPr>
            <a:xfrm>
              <a:off x="4301925" y="27865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87" name="Google Shape;20887;p136"/>
          <p:cNvSpPr/>
          <p:nvPr/>
        </p:nvSpPr>
        <p:spPr>
          <a:xfrm>
            <a:off x="4763331" y="1920893"/>
            <a:ext cx="364175" cy="355725"/>
          </a:xfrm>
          <a:custGeom>
            <a:rect b="b" l="l" r="r" t="t"/>
            <a:pathLst>
              <a:path extrusionOk="0" h="14229" w="14567">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88" name="Google Shape;20888;p136"/>
          <p:cNvGrpSpPr/>
          <p:nvPr/>
        </p:nvGrpSpPr>
        <p:grpSpPr>
          <a:xfrm>
            <a:off x="1074538" y="3618353"/>
            <a:ext cx="361900" cy="274675"/>
            <a:chOff x="5505525" y="1948600"/>
            <a:chExt cx="361900" cy="274675"/>
          </a:xfrm>
        </p:grpSpPr>
        <p:sp>
          <p:nvSpPr>
            <p:cNvPr id="20889" name="Google Shape;20889;p136"/>
            <p:cNvSpPr/>
            <p:nvPr/>
          </p:nvSpPr>
          <p:spPr>
            <a:xfrm>
              <a:off x="5505525" y="1948600"/>
              <a:ext cx="361900" cy="274675"/>
            </a:xfrm>
            <a:custGeom>
              <a:rect b="b" l="l" r="r" t="t"/>
              <a:pathLst>
                <a:path extrusionOk="0" h="10987" w="14476">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136"/>
            <p:cNvSpPr/>
            <p:nvPr/>
          </p:nvSpPr>
          <p:spPr>
            <a:xfrm>
              <a:off x="5632850" y="2094425"/>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136"/>
            <p:cNvSpPr/>
            <p:nvPr/>
          </p:nvSpPr>
          <p:spPr>
            <a:xfrm>
              <a:off x="5632850" y="2146075"/>
              <a:ext cx="114200" cy="10075"/>
            </a:xfrm>
            <a:custGeom>
              <a:rect b="b" l="l" r="r" t="t"/>
              <a:pathLst>
                <a:path extrusionOk="0" h="403" w="4568">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136"/>
            <p:cNvSpPr/>
            <p:nvPr/>
          </p:nvSpPr>
          <p:spPr>
            <a:xfrm>
              <a:off x="5632850" y="2170800"/>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136"/>
            <p:cNvSpPr/>
            <p:nvPr/>
          </p:nvSpPr>
          <p:spPr>
            <a:xfrm>
              <a:off x="5632850" y="2119875"/>
              <a:ext cx="114200" cy="10825"/>
            </a:xfrm>
            <a:custGeom>
              <a:rect b="b" l="l" r="r" t="t"/>
              <a:pathLst>
                <a:path extrusionOk="0" h="433" w="4568">
                  <a:moveTo>
                    <a:pt x="309" y="0"/>
                  </a:moveTo>
                  <a:cubicBezTo>
                    <a:pt x="0" y="0"/>
                    <a:pt x="0" y="433"/>
                    <a:pt x="309" y="433"/>
                  </a:cubicBezTo>
                  <a:lnTo>
                    <a:pt x="4290" y="433"/>
                  </a:lnTo>
                  <a:cubicBezTo>
                    <a:pt x="4568" y="433"/>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136"/>
            <p:cNvSpPr/>
            <p:nvPr/>
          </p:nvSpPr>
          <p:spPr>
            <a:xfrm>
              <a:off x="5543350" y="2093650"/>
              <a:ext cx="75625" cy="87975"/>
            </a:xfrm>
            <a:custGeom>
              <a:rect b="b" l="l" r="r" t="t"/>
              <a:pathLst>
                <a:path extrusionOk="0" h="3519" w="3025">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136"/>
            <p:cNvSpPr/>
            <p:nvPr/>
          </p:nvSpPr>
          <p:spPr>
            <a:xfrm>
              <a:off x="5543350" y="1989475"/>
              <a:ext cx="206025" cy="79500"/>
            </a:xfrm>
            <a:custGeom>
              <a:rect b="b" l="l" r="r" t="t"/>
              <a:pathLst>
                <a:path extrusionOk="0" h="3180" w="8241">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96" name="Google Shape;20896;p136"/>
          <p:cNvSpPr/>
          <p:nvPr/>
        </p:nvSpPr>
        <p:spPr>
          <a:xfrm>
            <a:off x="1769969" y="3574366"/>
            <a:ext cx="361100" cy="362650"/>
          </a:xfrm>
          <a:custGeom>
            <a:rect b="b" l="l" r="r" t="t"/>
            <a:pathLst>
              <a:path extrusionOk="0" h="14506" w="14444">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97" name="Google Shape;20897;p136"/>
          <p:cNvGrpSpPr/>
          <p:nvPr/>
        </p:nvGrpSpPr>
        <p:grpSpPr>
          <a:xfrm>
            <a:off x="6259581" y="2478636"/>
            <a:ext cx="379625" cy="362650"/>
            <a:chOff x="2488025" y="3563250"/>
            <a:chExt cx="379625" cy="362650"/>
          </a:xfrm>
        </p:grpSpPr>
        <p:sp>
          <p:nvSpPr>
            <p:cNvPr id="20898" name="Google Shape;20898;p136"/>
            <p:cNvSpPr/>
            <p:nvPr/>
          </p:nvSpPr>
          <p:spPr>
            <a:xfrm>
              <a:off x="2767325" y="3563625"/>
              <a:ext cx="32425" cy="28950"/>
            </a:xfrm>
            <a:custGeom>
              <a:rect b="b" l="l" r="r" t="t"/>
              <a:pathLst>
                <a:path extrusionOk="0" h="1158" w="1297">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136"/>
            <p:cNvSpPr/>
            <p:nvPr/>
          </p:nvSpPr>
          <p:spPr>
            <a:xfrm>
              <a:off x="2758050" y="3712525"/>
              <a:ext cx="33200" cy="28975"/>
            </a:xfrm>
            <a:custGeom>
              <a:rect b="b" l="l" r="r" t="t"/>
              <a:pathLst>
                <a:path extrusionOk="0" h="1159" w="1328">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136"/>
            <p:cNvSpPr/>
            <p:nvPr/>
          </p:nvSpPr>
          <p:spPr>
            <a:xfrm>
              <a:off x="2561300" y="3686100"/>
              <a:ext cx="32450" cy="28575"/>
            </a:xfrm>
            <a:custGeom>
              <a:rect b="b" l="l" r="r" t="t"/>
              <a:pathLst>
                <a:path extrusionOk="0" h="1143" w="1298">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136"/>
            <p:cNvSpPr/>
            <p:nvPr/>
          </p:nvSpPr>
          <p:spPr>
            <a:xfrm>
              <a:off x="2497275" y="3821325"/>
              <a:ext cx="33200" cy="29525"/>
            </a:xfrm>
            <a:custGeom>
              <a:rect b="b" l="l" r="r" t="t"/>
              <a:pathLst>
                <a:path extrusionOk="0" h="1181" w="1328">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136"/>
            <p:cNvSpPr/>
            <p:nvPr/>
          </p:nvSpPr>
          <p:spPr>
            <a:xfrm>
              <a:off x="2831350" y="3821325"/>
              <a:ext cx="29350" cy="29725"/>
            </a:xfrm>
            <a:custGeom>
              <a:rect b="b" l="l" r="r" t="t"/>
              <a:pathLst>
                <a:path extrusionOk="0" h="1189" w="1174">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136"/>
            <p:cNvSpPr/>
            <p:nvPr/>
          </p:nvSpPr>
          <p:spPr>
            <a:xfrm>
              <a:off x="2794325" y="3895975"/>
              <a:ext cx="32425" cy="29350"/>
            </a:xfrm>
            <a:custGeom>
              <a:rect b="b" l="l" r="r" t="t"/>
              <a:pathLst>
                <a:path extrusionOk="0" h="1174" w="1297">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136"/>
            <p:cNvSpPr/>
            <p:nvPr/>
          </p:nvSpPr>
          <p:spPr>
            <a:xfrm>
              <a:off x="2532775" y="3895575"/>
              <a:ext cx="33175" cy="30325"/>
            </a:xfrm>
            <a:custGeom>
              <a:rect b="b" l="l" r="r" t="t"/>
              <a:pathLst>
                <a:path extrusionOk="0" h="1213" w="1327">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136"/>
            <p:cNvSpPr/>
            <p:nvPr/>
          </p:nvSpPr>
          <p:spPr>
            <a:xfrm>
              <a:off x="2488025" y="3563250"/>
              <a:ext cx="379625" cy="362075"/>
            </a:xfrm>
            <a:custGeom>
              <a:rect b="b" l="l" r="r" t="t"/>
              <a:pathLst>
                <a:path extrusionOk="0" h="14483" w="15185">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6" name="Google Shape;20906;p136"/>
          <p:cNvGrpSpPr/>
          <p:nvPr/>
        </p:nvGrpSpPr>
        <p:grpSpPr>
          <a:xfrm>
            <a:off x="6268069" y="3034580"/>
            <a:ext cx="362650" cy="362500"/>
            <a:chOff x="6250075" y="2464125"/>
            <a:chExt cx="362650" cy="362500"/>
          </a:xfrm>
        </p:grpSpPr>
        <p:sp>
          <p:nvSpPr>
            <p:cNvPr id="20907" name="Google Shape;20907;p136"/>
            <p:cNvSpPr/>
            <p:nvPr/>
          </p:nvSpPr>
          <p:spPr>
            <a:xfrm>
              <a:off x="6250075" y="2464125"/>
              <a:ext cx="362650" cy="362500"/>
            </a:xfrm>
            <a:custGeom>
              <a:rect b="b" l="l" r="r" t="t"/>
              <a:pathLst>
                <a:path extrusionOk="0" h="14500" w="14506">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136"/>
            <p:cNvSpPr/>
            <p:nvPr/>
          </p:nvSpPr>
          <p:spPr>
            <a:xfrm>
              <a:off x="6275525" y="2637900"/>
              <a:ext cx="44775" cy="39050"/>
            </a:xfrm>
            <a:custGeom>
              <a:rect b="b" l="l" r="r" t="t"/>
              <a:pathLst>
                <a:path extrusionOk="0" h="1562" w="1791">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136"/>
            <p:cNvSpPr/>
            <p:nvPr/>
          </p:nvSpPr>
          <p:spPr>
            <a:xfrm>
              <a:off x="6536325" y="2542875"/>
              <a:ext cx="32425" cy="28950"/>
            </a:xfrm>
            <a:custGeom>
              <a:rect b="b" l="l" r="r" t="t"/>
              <a:pathLst>
                <a:path extrusionOk="0" h="1158" w="1297">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136"/>
            <p:cNvSpPr/>
            <p:nvPr/>
          </p:nvSpPr>
          <p:spPr>
            <a:xfrm>
              <a:off x="6512400" y="2464175"/>
              <a:ext cx="32425" cy="28950"/>
            </a:xfrm>
            <a:custGeom>
              <a:rect b="b" l="l" r="r" t="t"/>
              <a:pathLst>
                <a:path extrusionOk="0" h="1158" w="1297">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136"/>
            <p:cNvSpPr/>
            <p:nvPr/>
          </p:nvSpPr>
          <p:spPr>
            <a:xfrm>
              <a:off x="6368900" y="2505850"/>
              <a:ext cx="32425" cy="29150"/>
            </a:xfrm>
            <a:custGeom>
              <a:rect b="b" l="l" r="r" t="t"/>
              <a:pathLst>
                <a:path extrusionOk="0" h="1166" w="1297">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2" name="Google Shape;20912;p136"/>
          <p:cNvGrpSpPr/>
          <p:nvPr/>
        </p:nvGrpSpPr>
        <p:grpSpPr>
          <a:xfrm>
            <a:off x="5484381" y="2479399"/>
            <a:ext cx="361900" cy="361125"/>
            <a:chOff x="1740375" y="3563425"/>
            <a:chExt cx="361900" cy="361125"/>
          </a:xfrm>
        </p:grpSpPr>
        <p:sp>
          <p:nvSpPr>
            <p:cNvPr id="20913" name="Google Shape;20913;p136"/>
            <p:cNvSpPr/>
            <p:nvPr/>
          </p:nvSpPr>
          <p:spPr>
            <a:xfrm>
              <a:off x="1758900" y="3629800"/>
              <a:ext cx="133500" cy="115050"/>
            </a:xfrm>
            <a:custGeom>
              <a:rect b="b" l="l" r="r" t="t"/>
              <a:pathLst>
                <a:path extrusionOk="0" h="4602" w="534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136"/>
            <p:cNvSpPr/>
            <p:nvPr/>
          </p:nvSpPr>
          <p:spPr>
            <a:xfrm>
              <a:off x="1740375" y="3563425"/>
              <a:ext cx="361900" cy="361125"/>
            </a:xfrm>
            <a:custGeom>
              <a:rect b="b" l="l" r="r" t="t"/>
              <a:pathLst>
                <a:path extrusionOk="0" h="14445" w="14476">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136"/>
            <p:cNvSpPr/>
            <p:nvPr/>
          </p:nvSpPr>
          <p:spPr>
            <a:xfrm>
              <a:off x="1775875" y="3759400"/>
              <a:ext cx="116525" cy="10050"/>
            </a:xfrm>
            <a:custGeom>
              <a:rect b="b" l="l" r="r" t="t"/>
              <a:pathLst>
                <a:path extrusionOk="0" h="402" w="4661">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136"/>
            <p:cNvSpPr/>
            <p:nvPr/>
          </p:nvSpPr>
          <p:spPr>
            <a:xfrm>
              <a:off x="1775875" y="3784100"/>
              <a:ext cx="85675" cy="10825"/>
            </a:xfrm>
            <a:custGeom>
              <a:rect b="b" l="l" r="r" t="t"/>
              <a:pathLst>
                <a:path extrusionOk="0" h="433" w="3427">
                  <a:moveTo>
                    <a:pt x="309" y="0"/>
                  </a:moveTo>
                  <a:cubicBezTo>
                    <a:pt x="1" y="0"/>
                    <a:pt x="1" y="432"/>
                    <a:pt x="309" y="432"/>
                  </a:cubicBezTo>
                  <a:lnTo>
                    <a:pt x="3118" y="432"/>
                  </a:lnTo>
                  <a:cubicBezTo>
                    <a:pt x="3426" y="432"/>
                    <a:pt x="3426"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136"/>
            <p:cNvSpPr/>
            <p:nvPr/>
          </p:nvSpPr>
          <p:spPr>
            <a:xfrm>
              <a:off x="1927100" y="3695375"/>
              <a:ext cx="38600" cy="99550"/>
            </a:xfrm>
            <a:custGeom>
              <a:rect b="b" l="l" r="r" t="t"/>
              <a:pathLst>
                <a:path extrusionOk="0" h="3982" w="1544">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136"/>
            <p:cNvSpPr/>
            <p:nvPr/>
          </p:nvSpPr>
          <p:spPr>
            <a:xfrm>
              <a:off x="2035900" y="3673000"/>
              <a:ext cx="38600" cy="121925"/>
            </a:xfrm>
            <a:custGeom>
              <a:rect b="b" l="l" r="r" t="t"/>
              <a:pathLst>
                <a:path extrusionOk="0" h="4877" w="1544">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136"/>
            <p:cNvSpPr/>
            <p:nvPr/>
          </p:nvSpPr>
          <p:spPr>
            <a:xfrm>
              <a:off x="1981875" y="3720050"/>
              <a:ext cx="37825" cy="74875"/>
            </a:xfrm>
            <a:custGeom>
              <a:rect b="b" l="l" r="r" t="t"/>
              <a:pathLst>
                <a:path extrusionOk="0" h="2995" w="1513">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136"/>
            <p:cNvSpPr/>
            <p:nvPr/>
          </p:nvSpPr>
          <p:spPr>
            <a:xfrm>
              <a:off x="1930075" y="3621700"/>
              <a:ext cx="145175" cy="85850"/>
            </a:xfrm>
            <a:custGeom>
              <a:rect b="b" l="l" r="r" t="t"/>
              <a:pathLst>
                <a:path extrusionOk="0" h="3434" w="5807">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21" name="Google Shape;20921;p136"/>
          <p:cNvGrpSpPr/>
          <p:nvPr/>
        </p:nvGrpSpPr>
        <p:grpSpPr>
          <a:xfrm>
            <a:off x="3962613" y="3574753"/>
            <a:ext cx="388100" cy="361875"/>
            <a:chOff x="980425" y="2463975"/>
            <a:chExt cx="388100" cy="361875"/>
          </a:xfrm>
        </p:grpSpPr>
        <p:sp>
          <p:nvSpPr>
            <p:cNvPr id="20922" name="Google Shape;20922;p136"/>
            <p:cNvSpPr/>
            <p:nvPr/>
          </p:nvSpPr>
          <p:spPr>
            <a:xfrm>
              <a:off x="1016675" y="2754850"/>
              <a:ext cx="60975" cy="44000"/>
            </a:xfrm>
            <a:custGeom>
              <a:rect b="b" l="l" r="r" t="t"/>
              <a:pathLst>
                <a:path extrusionOk="0" h="1760" w="2439">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136"/>
            <p:cNvSpPr/>
            <p:nvPr/>
          </p:nvSpPr>
          <p:spPr>
            <a:xfrm>
              <a:off x="980425" y="2463975"/>
              <a:ext cx="388100" cy="361875"/>
            </a:xfrm>
            <a:custGeom>
              <a:rect b="b" l="l" r="r" t="t"/>
              <a:pathLst>
                <a:path extrusionOk="0" h="14475" w="15524">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136"/>
            <p:cNvSpPr/>
            <p:nvPr/>
          </p:nvSpPr>
          <p:spPr>
            <a:xfrm>
              <a:off x="1225775" y="2694200"/>
              <a:ext cx="66375" cy="72825"/>
            </a:xfrm>
            <a:custGeom>
              <a:rect b="b" l="l" r="r" t="t"/>
              <a:pathLst>
                <a:path extrusionOk="0" h="2913" w="2655">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136"/>
            <p:cNvSpPr/>
            <p:nvPr/>
          </p:nvSpPr>
          <p:spPr>
            <a:xfrm>
              <a:off x="1247375" y="277877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26" name="Google Shape;20926;p136"/>
          <p:cNvGrpSpPr/>
          <p:nvPr/>
        </p:nvGrpSpPr>
        <p:grpSpPr>
          <a:xfrm>
            <a:off x="1768794" y="3061793"/>
            <a:ext cx="363450" cy="308075"/>
            <a:chOff x="4004075" y="3040325"/>
            <a:chExt cx="363450" cy="308075"/>
          </a:xfrm>
        </p:grpSpPr>
        <p:sp>
          <p:nvSpPr>
            <p:cNvPr id="20927" name="Google Shape;20927;p136"/>
            <p:cNvSpPr/>
            <p:nvPr/>
          </p:nvSpPr>
          <p:spPr>
            <a:xfrm>
              <a:off x="4068500" y="3040325"/>
              <a:ext cx="235575" cy="60300"/>
            </a:xfrm>
            <a:custGeom>
              <a:rect b="b" l="l" r="r" t="t"/>
              <a:pathLst>
                <a:path extrusionOk="0" h="2412" w="9423">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136"/>
            <p:cNvSpPr/>
            <p:nvPr/>
          </p:nvSpPr>
          <p:spPr>
            <a:xfrm>
              <a:off x="4068325" y="3288375"/>
              <a:ext cx="235175" cy="60025"/>
            </a:xfrm>
            <a:custGeom>
              <a:rect b="b" l="l" r="r" t="t"/>
              <a:pathLst>
                <a:path extrusionOk="0" h="2401" w="9407">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136"/>
            <p:cNvSpPr/>
            <p:nvPr/>
          </p:nvSpPr>
          <p:spPr>
            <a:xfrm>
              <a:off x="4134500" y="3109775"/>
              <a:ext cx="110350" cy="170525"/>
            </a:xfrm>
            <a:custGeom>
              <a:rect b="b" l="l" r="r" t="t"/>
              <a:pathLst>
                <a:path extrusionOk="0" h="6821" w="4414">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136"/>
            <p:cNvSpPr/>
            <p:nvPr/>
          </p:nvSpPr>
          <p:spPr>
            <a:xfrm>
              <a:off x="4247925" y="3109775"/>
              <a:ext cx="119600" cy="170525"/>
            </a:xfrm>
            <a:custGeom>
              <a:rect b="b" l="l" r="r" t="t"/>
              <a:pathLst>
                <a:path extrusionOk="0" h="6821" w="4784">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136"/>
            <p:cNvSpPr/>
            <p:nvPr/>
          </p:nvSpPr>
          <p:spPr>
            <a:xfrm>
              <a:off x="4269525" y="3130600"/>
              <a:ext cx="76400" cy="124425"/>
            </a:xfrm>
            <a:custGeom>
              <a:rect b="b" l="l" r="r" t="t"/>
              <a:pathLst>
                <a:path extrusionOk="0" h="4977" w="3056">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136"/>
            <p:cNvSpPr/>
            <p:nvPr/>
          </p:nvSpPr>
          <p:spPr>
            <a:xfrm>
              <a:off x="4004075" y="3109100"/>
              <a:ext cx="118875" cy="171225"/>
            </a:xfrm>
            <a:custGeom>
              <a:rect b="b" l="l" r="r" t="t"/>
              <a:pathLst>
                <a:path extrusionOk="0" h="6849" w="4755">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3" name="Google Shape;20933;p136"/>
          <p:cNvGrpSpPr/>
          <p:nvPr/>
        </p:nvGrpSpPr>
        <p:grpSpPr>
          <a:xfrm>
            <a:off x="1073763" y="3061793"/>
            <a:ext cx="363450" cy="308075"/>
            <a:chOff x="3251825" y="3040325"/>
            <a:chExt cx="363450" cy="308075"/>
          </a:xfrm>
        </p:grpSpPr>
        <p:sp>
          <p:nvSpPr>
            <p:cNvPr id="20934" name="Google Shape;20934;p136"/>
            <p:cNvSpPr/>
            <p:nvPr/>
          </p:nvSpPr>
          <p:spPr>
            <a:xfrm>
              <a:off x="3496425" y="3109375"/>
              <a:ext cx="118850" cy="170350"/>
            </a:xfrm>
            <a:custGeom>
              <a:rect b="b" l="l" r="r" t="t"/>
              <a:pathLst>
                <a:path extrusionOk="0" h="6814" w="4754">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136"/>
            <p:cNvSpPr/>
            <p:nvPr/>
          </p:nvSpPr>
          <p:spPr>
            <a:xfrm>
              <a:off x="3380700" y="3109775"/>
              <a:ext cx="110350" cy="170525"/>
            </a:xfrm>
            <a:custGeom>
              <a:rect b="b" l="l" r="r" t="t"/>
              <a:pathLst>
                <a:path extrusionOk="0" h="6821" w="4414">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136"/>
            <p:cNvSpPr/>
            <p:nvPr/>
          </p:nvSpPr>
          <p:spPr>
            <a:xfrm>
              <a:off x="3251825" y="3109175"/>
              <a:ext cx="120400" cy="171150"/>
            </a:xfrm>
            <a:custGeom>
              <a:rect b="b" l="l" r="r" t="t"/>
              <a:pathLst>
                <a:path extrusionOk="0" h="6846" w="4816">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136"/>
            <p:cNvSpPr/>
            <p:nvPr/>
          </p:nvSpPr>
          <p:spPr>
            <a:xfrm>
              <a:off x="3316350" y="3040325"/>
              <a:ext cx="236250" cy="60300"/>
            </a:xfrm>
            <a:custGeom>
              <a:rect b="b" l="l" r="r" t="t"/>
              <a:pathLst>
                <a:path extrusionOk="0" h="2412" w="945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136"/>
            <p:cNvSpPr/>
            <p:nvPr/>
          </p:nvSpPr>
          <p:spPr>
            <a:xfrm>
              <a:off x="3316725" y="3288375"/>
              <a:ext cx="235275" cy="60025"/>
            </a:xfrm>
            <a:custGeom>
              <a:rect b="b" l="l" r="r" t="t"/>
              <a:pathLst>
                <a:path extrusionOk="0" h="2401" w="9411">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9" name="Google Shape;20939;p136"/>
          <p:cNvGrpSpPr/>
          <p:nvPr/>
        </p:nvGrpSpPr>
        <p:grpSpPr>
          <a:xfrm>
            <a:off x="3224381" y="4127224"/>
            <a:ext cx="367050" cy="363225"/>
            <a:chOff x="3252625" y="1904050"/>
            <a:chExt cx="367050" cy="363225"/>
          </a:xfrm>
        </p:grpSpPr>
        <p:sp>
          <p:nvSpPr>
            <p:cNvPr id="20940" name="Google Shape;20940;p136"/>
            <p:cNvSpPr/>
            <p:nvPr/>
          </p:nvSpPr>
          <p:spPr>
            <a:xfrm>
              <a:off x="3542725" y="1925625"/>
              <a:ext cx="37050" cy="67550"/>
            </a:xfrm>
            <a:custGeom>
              <a:rect b="b" l="l" r="r" t="t"/>
              <a:pathLst>
                <a:path extrusionOk="0" h="2702" w="1482">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136"/>
            <p:cNvSpPr/>
            <p:nvPr/>
          </p:nvSpPr>
          <p:spPr>
            <a:xfrm>
              <a:off x="3252625" y="1904050"/>
              <a:ext cx="367050" cy="363225"/>
            </a:xfrm>
            <a:custGeom>
              <a:rect b="b" l="l" r="r" t="t"/>
              <a:pathLst>
                <a:path extrusionOk="0" h="14529" w="14682">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136"/>
            <p:cNvSpPr/>
            <p:nvPr/>
          </p:nvSpPr>
          <p:spPr>
            <a:xfrm>
              <a:off x="3346750" y="2079950"/>
              <a:ext cx="46325" cy="43625"/>
            </a:xfrm>
            <a:custGeom>
              <a:rect b="b" l="l" r="r" t="t"/>
              <a:pathLst>
                <a:path extrusionOk="0" h="1745" w="1853">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136"/>
            <p:cNvSpPr/>
            <p:nvPr/>
          </p:nvSpPr>
          <p:spPr>
            <a:xfrm>
              <a:off x="3474825" y="2079950"/>
              <a:ext cx="47075" cy="43625"/>
            </a:xfrm>
            <a:custGeom>
              <a:rect b="b" l="l" r="r" t="t"/>
              <a:pathLst>
                <a:path extrusionOk="0" h="1745" w="1883">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136"/>
            <p:cNvSpPr/>
            <p:nvPr/>
          </p:nvSpPr>
          <p:spPr>
            <a:xfrm>
              <a:off x="3423900" y="2085150"/>
              <a:ext cx="20850" cy="10825"/>
            </a:xfrm>
            <a:custGeom>
              <a:rect b="b" l="l" r="r" t="t"/>
              <a:pathLst>
                <a:path extrusionOk="0" h="433" w="834">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136"/>
            <p:cNvSpPr/>
            <p:nvPr/>
          </p:nvSpPr>
          <p:spPr>
            <a:xfrm>
              <a:off x="3423900" y="2103550"/>
              <a:ext cx="20850" cy="10175"/>
            </a:xfrm>
            <a:custGeom>
              <a:rect b="b" l="l" r="r" t="t"/>
              <a:pathLst>
                <a:path extrusionOk="0" h="407" w="834">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949" name="Shape 20949"/>
        <p:cNvGrpSpPr/>
        <p:nvPr/>
      </p:nvGrpSpPr>
      <p:grpSpPr>
        <a:xfrm>
          <a:off x="0" y="0"/>
          <a:ext cx="0" cy="0"/>
          <a:chOff x="0" y="0"/>
          <a:chExt cx="0" cy="0"/>
        </a:xfrm>
      </p:grpSpPr>
      <p:sp>
        <p:nvSpPr>
          <p:cNvPr id="20950" name="Google Shape;20950;p13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20951" name="Google Shape;20951;p137"/>
          <p:cNvSpPr txBox="1"/>
          <p:nvPr>
            <p:ph idx="4294967295" type="title"/>
          </p:nvPr>
        </p:nvSpPr>
        <p:spPr>
          <a:xfrm>
            <a:off x="1068100" y="1415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600">
                <a:latin typeface="Arial"/>
                <a:ea typeface="Arial"/>
                <a:cs typeface="Arial"/>
                <a:sym typeface="Arial"/>
              </a:rPr>
              <a:t>Online Learning</a:t>
            </a:r>
            <a:endParaRPr sz="1600">
              <a:solidFill>
                <a:srgbClr val="FFFFFF"/>
              </a:solidFill>
              <a:latin typeface="Arial"/>
              <a:ea typeface="Arial"/>
              <a:cs typeface="Arial"/>
              <a:sym typeface="Arial"/>
            </a:endParaRPr>
          </a:p>
        </p:txBody>
      </p:sp>
      <p:grpSp>
        <p:nvGrpSpPr>
          <p:cNvPr id="20952" name="Google Shape;20952;p137"/>
          <p:cNvGrpSpPr/>
          <p:nvPr/>
        </p:nvGrpSpPr>
        <p:grpSpPr>
          <a:xfrm>
            <a:off x="1058181" y="1906674"/>
            <a:ext cx="349000" cy="308675"/>
            <a:chOff x="4720050" y="2514000"/>
            <a:chExt cx="349000" cy="308675"/>
          </a:xfrm>
        </p:grpSpPr>
        <p:sp>
          <p:nvSpPr>
            <p:cNvPr id="20953" name="Google Shape;20953;p137"/>
            <p:cNvSpPr/>
            <p:nvPr/>
          </p:nvSpPr>
          <p:spPr>
            <a:xfrm>
              <a:off x="4720050" y="2514000"/>
              <a:ext cx="349000" cy="308675"/>
            </a:xfrm>
            <a:custGeom>
              <a:rect b="b" l="l" r="r" t="t"/>
              <a:pathLst>
                <a:path extrusionOk="0" h="12347" w="1396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137"/>
            <p:cNvSpPr/>
            <p:nvPr/>
          </p:nvSpPr>
          <p:spPr>
            <a:xfrm>
              <a:off x="4899950" y="2695450"/>
              <a:ext cx="101625" cy="78350"/>
            </a:xfrm>
            <a:custGeom>
              <a:rect b="b" l="l" r="r" t="t"/>
              <a:pathLst>
                <a:path extrusionOk="0" h="3134" w="4065">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137"/>
            <p:cNvSpPr/>
            <p:nvPr/>
          </p:nvSpPr>
          <p:spPr>
            <a:xfrm>
              <a:off x="4842575" y="2718525"/>
              <a:ext cx="11650" cy="10300"/>
            </a:xfrm>
            <a:custGeom>
              <a:rect b="b" l="l" r="r" t="t"/>
              <a:pathLst>
                <a:path extrusionOk="0" h="412" w="466">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137"/>
            <p:cNvSpPr/>
            <p:nvPr/>
          </p:nvSpPr>
          <p:spPr>
            <a:xfrm>
              <a:off x="4841950" y="2699300"/>
              <a:ext cx="11500" cy="7500"/>
            </a:xfrm>
            <a:custGeom>
              <a:rect b="b" l="l" r="r" t="t"/>
              <a:pathLst>
                <a:path extrusionOk="0" h="300" w="46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137"/>
            <p:cNvSpPr/>
            <p:nvPr/>
          </p:nvSpPr>
          <p:spPr>
            <a:xfrm>
              <a:off x="4841225" y="2679175"/>
              <a:ext cx="11450" cy="7900"/>
            </a:xfrm>
            <a:custGeom>
              <a:rect b="b" l="l" r="r" t="t"/>
              <a:pathLst>
                <a:path extrusionOk="0" h="316" w="458">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137"/>
            <p:cNvSpPr/>
            <p:nvPr/>
          </p:nvSpPr>
          <p:spPr>
            <a:xfrm>
              <a:off x="4856525" y="2731750"/>
              <a:ext cx="11675" cy="10275"/>
            </a:xfrm>
            <a:custGeom>
              <a:rect b="b" l="l" r="r" t="t"/>
              <a:pathLst>
                <a:path extrusionOk="0" h="411" w="467">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137"/>
            <p:cNvSpPr/>
            <p:nvPr/>
          </p:nvSpPr>
          <p:spPr>
            <a:xfrm>
              <a:off x="4875925" y="2731750"/>
              <a:ext cx="11650" cy="10275"/>
            </a:xfrm>
            <a:custGeom>
              <a:rect b="b" l="l" r="r" t="t"/>
              <a:pathLst>
                <a:path extrusionOk="0" h="411" w="466">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0" name="Google Shape;20960;p137"/>
          <p:cNvGrpSpPr/>
          <p:nvPr/>
        </p:nvGrpSpPr>
        <p:grpSpPr>
          <a:xfrm>
            <a:off x="1732558" y="1962588"/>
            <a:ext cx="349000" cy="267575"/>
            <a:chOff x="3960075" y="2532600"/>
            <a:chExt cx="349000" cy="267575"/>
          </a:xfrm>
        </p:grpSpPr>
        <p:sp>
          <p:nvSpPr>
            <p:cNvPr id="20961" name="Google Shape;20961;p137"/>
            <p:cNvSpPr/>
            <p:nvPr/>
          </p:nvSpPr>
          <p:spPr>
            <a:xfrm>
              <a:off x="4224900" y="2553550"/>
              <a:ext cx="11275" cy="7900"/>
            </a:xfrm>
            <a:custGeom>
              <a:rect b="b" l="l" r="r" t="t"/>
              <a:pathLst>
                <a:path extrusionOk="0" h="316" w="451">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137"/>
            <p:cNvSpPr/>
            <p:nvPr/>
          </p:nvSpPr>
          <p:spPr>
            <a:xfrm>
              <a:off x="4245850" y="2553550"/>
              <a:ext cx="12025" cy="7900"/>
            </a:xfrm>
            <a:custGeom>
              <a:rect b="b" l="l" r="r" t="t"/>
              <a:pathLst>
                <a:path extrusionOk="0" h="316" w="481">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137"/>
            <p:cNvSpPr/>
            <p:nvPr/>
          </p:nvSpPr>
          <p:spPr>
            <a:xfrm>
              <a:off x="4267375" y="2553550"/>
              <a:ext cx="11450" cy="7900"/>
            </a:xfrm>
            <a:custGeom>
              <a:rect b="b" l="l" r="r" t="t"/>
              <a:pathLst>
                <a:path extrusionOk="0" h="316" w="458">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137"/>
            <p:cNvSpPr/>
            <p:nvPr/>
          </p:nvSpPr>
          <p:spPr>
            <a:xfrm>
              <a:off x="3960075" y="2532600"/>
              <a:ext cx="349000" cy="267575"/>
            </a:xfrm>
            <a:custGeom>
              <a:rect b="b" l="l" r="r" t="t"/>
              <a:pathLst>
                <a:path extrusionOk="0" h="10703" w="1396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137"/>
            <p:cNvSpPr/>
            <p:nvPr/>
          </p:nvSpPr>
          <p:spPr>
            <a:xfrm>
              <a:off x="3983350" y="2627800"/>
              <a:ext cx="146575" cy="101225"/>
            </a:xfrm>
            <a:custGeom>
              <a:rect b="b" l="l" r="r" t="t"/>
              <a:pathLst>
                <a:path extrusionOk="0" h="4049" w="5863">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137"/>
            <p:cNvSpPr/>
            <p:nvPr/>
          </p:nvSpPr>
          <p:spPr>
            <a:xfrm>
              <a:off x="4177975" y="2608600"/>
              <a:ext cx="10125" cy="10125"/>
            </a:xfrm>
            <a:custGeom>
              <a:rect b="b" l="l" r="r" t="t"/>
              <a:pathLst>
                <a:path extrusionOk="0" h="405" w="405">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137"/>
            <p:cNvSpPr/>
            <p:nvPr/>
          </p:nvSpPr>
          <p:spPr>
            <a:xfrm>
              <a:off x="4175650" y="2638075"/>
              <a:ext cx="12450" cy="10875"/>
            </a:xfrm>
            <a:custGeom>
              <a:rect b="b" l="l" r="r" t="t"/>
              <a:pathLst>
                <a:path extrusionOk="0" h="435" w="498">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137"/>
            <p:cNvSpPr/>
            <p:nvPr/>
          </p:nvSpPr>
          <p:spPr>
            <a:xfrm>
              <a:off x="4177975" y="2668325"/>
              <a:ext cx="10125" cy="10100"/>
            </a:xfrm>
            <a:custGeom>
              <a:rect b="b" l="l" r="r" t="t"/>
              <a:pathLst>
                <a:path extrusionOk="0" h="404" w="405">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137"/>
            <p:cNvSpPr/>
            <p:nvPr/>
          </p:nvSpPr>
          <p:spPr>
            <a:xfrm>
              <a:off x="4175650" y="2697800"/>
              <a:ext cx="12450" cy="10100"/>
            </a:xfrm>
            <a:custGeom>
              <a:rect b="b" l="l" r="r" t="t"/>
              <a:pathLst>
                <a:path extrusionOk="0" h="404" w="498">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137"/>
            <p:cNvSpPr/>
            <p:nvPr/>
          </p:nvSpPr>
          <p:spPr>
            <a:xfrm>
              <a:off x="4177975" y="2728025"/>
              <a:ext cx="10125" cy="10125"/>
            </a:xfrm>
            <a:custGeom>
              <a:rect b="b" l="l" r="r" t="t"/>
              <a:pathLst>
                <a:path extrusionOk="0" h="405" w="405">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137"/>
            <p:cNvSpPr/>
            <p:nvPr/>
          </p:nvSpPr>
          <p:spPr>
            <a:xfrm>
              <a:off x="4196600" y="2608600"/>
              <a:ext cx="81450" cy="10125"/>
            </a:xfrm>
            <a:custGeom>
              <a:rect b="b" l="l" r="r" t="t"/>
              <a:pathLst>
                <a:path extrusionOk="0" h="405" w="3258">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137"/>
            <p:cNvSpPr/>
            <p:nvPr/>
          </p:nvSpPr>
          <p:spPr>
            <a:xfrm>
              <a:off x="4195050" y="2638075"/>
              <a:ext cx="85325" cy="10875"/>
            </a:xfrm>
            <a:custGeom>
              <a:rect b="b" l="l" r="r" t="t"/>
              <a:pathLst>
                <a:path extrusionOk="0" h="435" w="3413">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137"/>
            <p:cNvSpPr/>
            <p:nvPr/>
          </p:nvSpPr>
          <p:spPr>
            <a:xfrm>
              <a:off x="4196600" y="2668325"/>
              <a:ext cx="81450" cy="10100"/>
            </a:xfrm>
            <a:custGeom>
              <a:rect b="b" l="l" r="r" t="t"/>
              <a:pathLst>
                <a:path extrusionOk="0" h="404" w="3258">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137"/>
            <p:cNvSpPr/>
            <p:nvPr/>
          </p:nvSpPr>
          <p:spPr>
            <a:xfrm>
              <a:off x="4195050" y="2697800"/>
              <a:ext cx="85325" cy="10100"/>
            </a:xfrm>
            <a:custGeom>
              <a:rect b="b" l="l" r="r" t="t"/>
              <a:pathLst>
                <a:path extrusionOk="0" h="404" w="3413">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137"/>
            <p:cNvSpPr/>
            <p:nvPr/>
          </p:nvSpPr>
          <p:spPr>
            <a:xfrm>
              <a:off x="4196600" y="2728025"/>
              <a:ext cx="81450" cy="10125"/>
            </a:xfrm>
            <a:custGeom>
              <a:rect b="b" l="l" r="r" t="t"/>
              <a:pathLst>
                <a:path extrusionOk="0" h="405" w="3258">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76" name="Google Shape;20976;p137"/>
          <p:cNvSpPr/>
          <p:nvPr/>
        </p:nvSpPr>
        <p:spPr>
          <a:xfrm>
            <a:off x="3227208" y="1983501"/>
            <a:ext cx="349000" cy="225750"/>
          </a:xfrm>
          <a:custGeom>
            <a:rect b="b" l="l" r="r" t="t"/>
            <a:pathLst>
              <a:path extrusionOk="0" h="9030" w="1396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77" name="Google Shape;20977;p137"/>
          <p:cNvGrpSpPr/>
          <p:nvPr/>
        </p:nvGrpSpPr>
        <p:grpSpPr>
          <a:xfrm>
            <a:off x="3993126" y="1998276"/>
            <a:ext cx="349775" cy="196200"/>
            <a:chOff x="2443225" y="2532550"/>
            <a:chExt cx="349775" cy="268400"/>
          </a:xfrm>
        </p:grpSpPr>
        <p:sp>
          <p:nvSpPr>
            <p:cNvPr id="20978" name="Google Shape;20978;p137"/>
            <p:cNvSpPr/>
            <p:nvPr/>
          </p:nvSpPr>
          <p:spPr>
            <a:xfrm>
              <a:off x="2443225" y="2532550"/>
              <a:ext cx="349775" cy="268400"/>
            </a:xfrm>
            <a:custGeom>
              <a:rect b="b" l="l" r="r" t="t"/>
              <a:pathLst>
                <a:path extrusionOk="0" h="10736" w="13991">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137"/>
            <p:cNvSpPr/>
            <p:nvPr/>
          </p:nvSpPr>
          <p:spPr>
            <a:xfrm>
              <a:off x="2555675" y="2562075"/>
              <a:ext cx="31825" cy="31825"/>
            </a:xfrm>
            <a:custGeom>
              <a:rect b="b" l="l" r="r" t="t"/>
              <a:pathLst>
                <a:path extrusionOk="0" h="1273" w="1273">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137"/>
            <p:cNvSpPr/>
            <p:nvPr/>
          </p:nvSpPr>
          <p:spPr>
            <a:xfrm>
              <a:off x="2555675" y="2613950"/>
              <a:ext cx="31825" cy="31900"/>
            </a:xfrm>
            <a:custGeom>
              <a:rect b="b" l="l" r="r" t="t"/>
              <a:pathLst>
                <a:path extrusionOk="0" h="1276" w="1273">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137"/>
            <p:cNvSpPr/>
            <p:nvPr/>
          </p:nvSpPr>
          <p:spPr>
            <a:xfrm>
              <a:off x="2555675" y="2665225"/>
              <a:ext cx="31825" cy="31825"/>
            </a:xfrm>
            <a:custGeom>
              <a:rect b="b" l="l" r="r" t="t"/>
              <a:pathLst>
                <a:path extrusionOk="0" h="1273" w="1273">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137"/>
            <p:cNvSpPr/>
            <p:nvPr/>
          </p:nvSpPr>
          <p:spPr>
            <a:xfrm>
              <a:off x="2555675" y="2717175"/>
              <a:ext cx="31825" cy="31825"/>
            </a:xfrm>
            <a:custGeom>
              <a:rect b="b" l="l" r="r" t="t"/>
              <a:pathLst>
                <a:path extrusionOk="0" h="1273" w="1273">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137"/>
            <p:cNvSpPr/>
            <p:nvPr/>
          </p:nvSpPr>
          <p:spPr>
            <a:xfrm>
              <a:off x="2596325" y="2563375"/>
              <a:ext cx="87325" cy="10475"/>
            </a:xfrm>
            <a:custGeom>
              <a:rect b="b" l="l" r="r" t="t"/>
              <a:pathLst>
                <a:path extrusionOk="0" h="419" w="3493">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137"/>
            <p:cNvSpPr/>
            <p:nvPr/>
          </p:nvSpPr>
          <p:spPr>
            <a:xfrm>
              <a:off x="2595225" y="2583025"/>
              <a:ext cx="33375" cy="10875"/>
            </a:xfrm>
            <a:custGeom>
              <a:rect b="b" l="l" r="r" t="t"/>
              <a:pathLst>
                <a:path extrusionOk="0" h="435" w="1335">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137"/>
            <p:cNvSpPr/>
            <p:nvPr/>
          </p:nvSpPr>
          <p:spPr>
            <a:xfrm>
              <a:off x="2595225" y="2614825"/>
              <a:ext cx="90750" cy="10100"/>
            </a:xfrm>
            <a:custGeom>
              <a:rect b="b" l="l" r="r" t="t"/>
              <a:pathLst>
                <a:path extrusionOk="0" h="404" w="363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137"/>
            <p:cNvSpPr/>
            <p:nvPr/>
          </p:nvSpPr>
          <p:spPr>
            <a:xfrm>
              <a:off x="2596775" y="2634200"/>
              <a:ext cx="30275" cy="10100"/>
            </a:xfrm>
            <a:custGeom>
              <a:rect b="b" l="l" r="r" t="t"/>
              <a:pathLst>
                <a:path extrusionOk="0" h="404" w="1211">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137"/>
            <p:cNvSpPr/>
            <p:nvPr/>
          </p:nvSpPr>
          <p:spPr>
            <a:xfrm>
              <a:off x="2596450" y="2666500"/>
              <a:ext cx="87200" cy="9875"/>
            </a:xfrm>
            <a:custGeom>
              <a:rect b="b" l="l" r="r" t="t"/>
              <a:pathLst>
                <a:path extrusionOk="0" h="395" w="3488">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137"/>
            <p:cNvSpPr/>
            <p:nvPr/>
          </p:nvSpPr>
          <p:spPr>
            <a:xfrm>
              <a:off x="2595225" y="2686150"/>
              <a:ext cx="33375" cy="10125"/>
            </a:xfrm>
            <a:custGeom>
              <a:rect b="b" l="l" r="r" t="t"/>
              <a:pathLst>
                <a:path extrusionOk="0" h="405" w="1335">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137"/>
            <p:cNvSpPr/>
            <p:nvPr/>
          </p:nvSpPr>
          <p:spPr>
            <a:xfrm>
              <a:off x="2596775" y="2718725"/>
              <a:ext cx="87650" cy="10100"/>
            </a:xfrm>
            <a:custGeom>
              <a:rect b="b" l="l" r="r" t="t"/>
              <a:pathLst>
                <a:path extrusionOk="0" h="404" w="3506">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137"/>
            <p:cNvSpPr/>
            <p:nvPr/>
          </p:nvSpPr>
          <p:spPr>
            <a:xfrm>
              <a:off x="2597550" y="2738125"/>
              <a:ext cx="29500" cy="10100"/>
            </a:xfrm>
            <a:custGeom>
              <a:rect b="b" l="l" r="r" t="t"/>
              <a:pathLst>
                <a:path extrusionOk="0" h="404" w="118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1" name="Google Shape;20991;p137"/>
          <p:cNvGrpSpPr/>
          <p:nvPr/>
        </p:nvGrpSpPr>
        <p:grpSpPr>
          <a:xfrm>
            <a:off x="4725076" y="1947476"/>
            <a:ext cx="349000" cy="297800"/>
            <a:chOff x="1680925" y="2517875"/>
            <a:chExt cx="349000" cy="297800"/>
          </a:xfrm>
        </p:grpSpPr>
        <p:sp>
          <p:nvSpPr>
            <p:cNvPr id="20992" name="Google Shape;20992;p137"/>
            <p:cNvSpPr/>
            <p:nvPr/>
          </p:nvSpPr>
          <p:spPr>
            <a:xfrm>
              <a:off x="1946525" y="2568275"/>
              <a:ext cx="11275" cy="7900"/>
            </a:xfrm>
            <a:custGeom>
              <a:rect b="b" l="l" r="r" t="t"/>
              <a:pathLst>
                <a:path extrusionOk="0" h="316" w="451">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137"/>
            <p:cNvSpPr/>
            <p:nvPr/>
          </p:nvSpPr>
          <p:spPr>
            <a:xfrm>
              <a:off x="1967075" y="2568275"/>
              <a:ext cx="11675" cy="10125"/>
            </a:xfrm>
            <a:custGeom>
              <a:rect b="b" l="l" r="r" t="t"/>
              <a:pathLst>
                <a:path extrusionOk="0" h="405" w="467">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137"/>
            <p:cNvSpPr/>
            <p:nvPr/>
          </p:nvSpPr>
          <p:spPr>
            <a:xfrm>
              <a:off x="1989000" y="256827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137"/>
            <p:cNvSpPr/>
            <p:nvPr/>
          </p:nvSpPr>
          <p:spPr>
            <a:xfrm>
              <a:off x="1680925" y="2517875"/>
              <a:ext cx="349000" cy="297800"/>
            </a:xfrm>
            <a:custGeom>
              <a:rect b="b" l="l" r="r" t="t"/>
              <a:pathLst>
                <a:path extrusionOk="0" h="11912" w="1396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137"/>
            <p:cNvSpPr/>
            <p:nvPr/>
          </p:nvSpPr>
          <p:spPr>
            <a:xfrm>
              <a:off x="1708850" y="2623350"/>
              <a:ext cx="124875" cy="32600"/>
            </a:xfrm>
            <a:custGeom>
              <a:rect b="b" l="l" r="r" t="t"/>
              <a:pathLst>
                <a:path extrusionOk="0" h="1304" w="4995">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137"/>
            <p:cNvSpPr/>
            <p:nvPr/>
          </p:nvSpPr>
          <p:spPr>
            <a:xfrm>
              <a:off x="1715825" y="2670650"/>
              <a:ext cx="111700" cy="10100"/>
            </a:xfrm>
            <a:custGeom>
              <a:rect b="b" l="l" r="r" t="t"/>
              <a:pathLst>
                <a:path extrusionOk="0" h="404" w="4468">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137"/>
            <p:cNvSpPr/>
            <p:nvPr/>
          </p:nvSpPr>
          <p:spPr>
            <a:xfrm>
              <a:off x="1718150" y="2695200"/>
              <a:ext cx="108275" cy="10500"/>
            </a:xfrm>
            <a:custGeom>
              <a:rect b="b" l="l" r="r" t="t"/>
              <a:pathLst>
                <a:path extrusionOk="0" h="420" w="4331">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137"/>
            <p:cNvSpPr/>
            <p:nvPr/>
          </p:nvSpPr>
          <p:spPr>
            <a:xfrm>
              <a:off x="1715825" y="2720275"/>
              <a:ext cx="111700" cy="10875"/>
            </a:xfrm>
            <a:custGeom>
              <a:rect b="b" l="l" r="r" t="t"/>
              <a:pathLst>
                <a:path extrusionOk="0" h="435" w="4468">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137"/>
            <p:cNvSpPr/>
            <p:nvPr/>
          </p:nvSpPr>
          <p:spPr>
            <a:xfrm>
              <a:off x="1877125" y="2623350"/>
              <a:ext cx="125650" cy="32600"/>
            </a:xfrm>
            <a:custGeom>
              <a:rect b="b" l="l" r="r" t="t"/>
              <a:pathLst>
                <a:path extrusionOk="0" h="1304" w="5026">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137"/>
            <p:cNvSpPr/>
            <p:nvPr/>
          </p:nvSpPr>
          <p:spPr>
            <a:xfrm>
              <a:off x="1877125" y="2748200"/>
              <a:ext cx="125650" cy="31825"/>
            </a:xfrm>
            <a:custGeom>
              <a:rect b="b" l="l" r="r" t="t"/>
              <a:pathLst>
                <a:path extrusionOk="0" h="1273" w="5026">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137"/>
            <p:cNvSpPr/>
            <p:nvPr/>
          </p:nvSpPr>
          <p:spPr>
            <a:xfrm>
              <a:off x="1709625" y="2748200"/>
              <a:ext cx="124875" cy="31825"/>
            </a:xfrm>
            <a:custGeom>
              <a:rect b="b" l="l" r="r" t="t"/>
              <a:pathLst>
                <a:path extrusionOk="0" h="1273" w="4995">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137"/>
            <p:cNvSpPr/>
            <p:nvPr/>
          </p:nvSpPr>
          <p:spPr>
            <a:xfrm>
              <a:off x="1884875" y="2670650"/>
              <a:ext cx="111700" cy="10100"/>
            </a:xfrm>
            <a:custGeom>
              <a:rect b="b" l="l" r="r" t="t"/>
              <a:pathLst>
                <a:path extrusionOk="0" h="404" w="4468">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137"/>
            <p:cNvSpPr/>
            <p:nvPr/>
          </p:nvSpPr>
          <p:spPr>
            <a:xfrm>
              <a:off x="1886100" y="2695975"/>
              <a:ext cx="109250" cy="9850"/>
            </a:xfrm>
            <a:custGeom>
              <a:rect b="b" l="l" r="r" t="t"/>
              <a:pathLst>
                <a:path extrusionOk="0" h="394" w="437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137"/>
            <p:cNvSpPr/>
            <p:nvPr/>
          </p:nvSpPr>
          <p:spPr>
            <a:xfrm>
              <a:off x="1884875" y="2720275"/>
              <a:ext cx="111700" cy="10875"/>
            </a:xfrm>
            <a:custGeom>
              <a:rect b="b" l="l" r="r" t="t"/>
              <a:pathLst>
                <a:path extrusionOk="0" h="435" w="4468">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06" name="Google Shape;21006;p137"/>
          <p:cNvGrpSpPr/>
          <p:nvPr/>
        </p:nvGrpSpPr>
        <p:grpSpPr>
          <a:xfrm>
            <a:off x="6274770" y="1945626"/>
            <a:ext cx="348975" cy="301500"/>
            <a:chOff x="7719625" y="3086300"/>
            <a:chExt cx="348975" cy="301500"/>
          </a:xfrm>
        </p:grpSpPr>
        <p:sp>
          <p:nvSpPr>
            <p:cNvPr id="21007" name="Google Shape;21007;p137"/>
            <p:cNvSpPr/>
            <p:nvPr/>
          </p:nvSpPr>
          <p:spPr>
            <a:xfrm>
              <a:off x="7719625" y="3086300"/>
              <a:ext cx="348975" cy="301500"/>
            </a:xfrm>
            <a:custGeom>
              <a:rect b="b" l="l" r="r" t="t"/>
              <a:pathLst>
                <a:path extrusionOk="0" h="12060" w="13959">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137"/>
            <p:cNvSpPr/>
            <p:nvPr/>
          </p:nvSpPr>
          <p:spPr>
            <a:xfrm>
              <a:off x="7778550" y="3139800"/>
              <a:ext cx="40350" cy="10900"/>
            </a:xfrm>
            <a:custGeom>
              <a:rect b="b" l="l" r="r" t="t"/>
              <a:pathLst>
                <a:path extrusionOk="0" h="436" w="1614">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137"/>
            <p:cNvSpPr/>
            <p:nvPr/>
          </p:nvSpPr>
          <p:spPr>
            <a:xfrm>
              <a:off x="7780875" y="3163600"/>
              <a:ext cx="36875" cy="9850"/>
            </a:xfrm>
            <a:custGeom>
              <a:rect b="b" l="l" r="r" t="t"/>
              <a:pathLst>
                <a:path extrusionOk="0" h="394" w="1475">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137"/>
            <p:cNvSpPr/>
            <p:nvPr/>
          </p:nvSpPr>
          <p:spPr>
            <a:xfrm>
              <a:off x="7778550" y="3186350"/>
              <a:ext cx="40350" cy="10875"/>
            </a:xfrm>
            <a:custGeom>
              <a:rect b="b" l="l" r="r" t="t"/>
              <a:pathLst>
                <a:path extrusionOk="0" h="435" w="1614">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137"/>
            <p:cNvSpPr/>
            <p:nvPr/>
          </p:nvSpPr>
          <p:spPr>
            <a:xfrm>
              <a:off x="7778550" y="3210375"/>
              <a:ext cx="96950" cy="10100"/>
            </a:xfrm>
            <a:custGeom>
              <a:rect b="b" l="l" r="r" t="t"/>
              <a:pathLst>
                <a:path extrusionOk="0" h="404"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137"/>
            <p:cNvSpPr/>
            <p:nvPr/>
          </p:nvSpPr>
          <p:spPr>
            <a:xfrm>
              <a:off x="7778550" y="3235200"/>
              <a:ext cx="96950" cy="10100"/>
            </a:xfrm>
            <a:custGeom>
              <a:rect b="b" l="l" r="r" t="t"/>
              <a:pathLst>
                <a:path extrusionOk="0" h="404" w="3878">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137"/>
            <p:cNvSpPr/>
            <p:nvPr/>
          </p:nvSpPr>
          <p:spPr>
            <a:xfrm>
              <a:off x="7778550" y="3260000"/>
              <a:ext cx="96950" cy="10125"/>
            </a:xfrm>
            <a:custGeom>
              <a:rect b="b" l="l" r="r" t="t"/>
              <a:pathLst>
                <a:path extrusionOk="0" h="405"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137"/>
            <p:cNvSpPr/>
            <p:nvPr/>
          </p:nvSpPr>
          <p:spPr>
            <a:xfrm>
              <a:off x="7917375" y="3210375"/>
              <a:ext cx="97725" cy="10100"/>
            </a:xfrm>
            <a:custGeom>
              <a:rect b="b" l="l" r="r" t="t"/>
              <a:pathLst>
                <a:path extrusionOk="0" h="404"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137"/>
            <p:cNvSpPr/>
            <p:nvPr/>
          </p:nvSpPr>
          <p:spPr>
            <a:xfrm>
              <a:off x="7917375" y="3235200"/>
              <a:ext cx="97725" cy="10100"/>
            </a:xfrm>
            <a:custGeom>
              <a:rect b="b" l="l" r="r" t="t"/>
              <a:pathLst>
                <a:path extrusionOk="0" h="404" w="3909">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137"/>
            <p:cNvSpPr/>
            <p:nvPr/>
          </p:nvSpPr>
          <p:spPr>
            <a:xfrm>
              <a:off x="7917375" y="3260000"/>
              <a:ext cx="97725" cy="10125"/>
            </a:xfrm>
            <a:custGeom>
              <a:rect b="b" l="l" r="r" t="t"/>
              <a:pathLst>
                <a:path extrusionOk="0" h="405"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137"/>
            <p:cNvSpPr/>
            <p:nvPr/>
          </p:nvSpPr>
          <p:spPr>
            <a:xfrm>
              <a:off x="7921250" y="3132050"/>
              <a:ext cx="89975" cy="63625"/>
            </a:xfrm>
            <a:custGeom>
              <a:rect b="b" l="l" r="r" t="t"/>
              <a:pathLst>
                <a:path extrusionOk="0" h="2545" w="3599">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8" name="Google Shape;21018;p137"/>
          <p:cNvGrpSpPr/>
          <p:nvPr/>
        </p:nvGrpSpPr>
        <p:grpSpPr>
          <a:xfrm>
            <a:off x="7744953" y="1947863"/>
            <a:ext cx="349000" cy="297025"/>
            <a:chOff x="6217500" y="3088625"/>
            <a:chExt cx="349000" cy="297025"/>
          </a:xfrm>
        </p:grpSpPr>
        <p:sp>
          <p:nvSpPr>
            <p:cNvPr id="21019" name="Google Shape;21019;p137"/>
            <p:cNvSpPr/>
            <p:nvPr/>
          </p:nvSpPr>
          <p:spPr>
            <a:xfrm>
              <a:off x="6484275" y="3139025"/>
              <a:ext cx="9325" cy="10125"/>
            </a:xfrm>
            <a:custGeom>
              <a:rect b="b" l="l" r="r" t="t"/>
              <a:pathLst>
                <a:path extrusionOk="0" h="405" w="373">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137"/>
            <p:cNvSpPr/>
            <p:nvPr/>
          </p:nvSpPr>
          <p:spPr>
            <a:xfrm>
              <a:off x="6504000" y="3139025"/>
              <a:ext cx="11325" cy="7550"/>
            </a:xfrm>
            <a:custGeom>
              <a:rect b="b" l="l" r="r" t="t"/>
              <a:pathLst>
                <a:path extrusionOk="0" h="302" w="453">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137"/>
            <p:cNvSpPr/>
            <p:nvPr/>
          </p:nvSpPr>
          <p:spPr>
            <a:xfrm>
              <a:off x="6524950" y="3139025"/>
              <a:ext cx="11300" cy="7550"/>
            </a:xfrm>
            <a:custGeom>
              <a:rect b="b" l="l" r="r" t="t"/>
              <a:pathLst>
                <a:path extrusionOk="0" h="302" w="452">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137"/>
            <p:cNvSpPr/>
            <p:nvPr/>
          </p:nvSpPr>
          <p:spPr>
            <a:xfrm>
              <a:off x="6217500" y="3088625"/>
              <a:ext cx="349000" cy="297025"/>
            </a:xfrm>
            <a:custGeom>
              <a:rect b="b" l="l" r="r" t="t"/>
              <a:pathLst>
                <a:path extrusionOk="0" h="11881" w="1396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137"/>
            <p:cNvSpPr/>
            <p:nvPr/>
          </p:nvSpPr>
          <p:spPr>
            <a:xfrm>
              <a:off x="6274900" y="3185575"/>
              <a:ext cx="233425" cy="79900"/>
            </a:xfrm>
            <a:custGeom>
              <a:rect b="b" l="l" r="r" t="t"/>
              <a:pathLst>
                <a:path extrusionOk="0" h="3196" w="9337">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137"/>
            <p:cNvSpPr/>
            <p:nvPr/>
          </p:nvSpPr>
          <p:spPr>
            <a:xfrm>
              <a:off x="6274900" y="3279400"/>
              <a:ext cx="233425" cy="80675"/>
            </a:xfrm>
            <a:custGeom>
              <a:rect b="b" l="l" r="r" t="t"/>
              <a:pathLst>
                <a:path extrusionOk="0" h="3227" w="9337">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137"/>
            <p:cNvSpPr/>
            <p:nvPr/>
          </p:nvSpPr>
          <p:spPr>
            <a:xfrm>
              <a:off x="6447050" y="3297225"/>
              <a:ext cx="38800" cy="45000"/>
            </a:xfrm>
            <a:custGeom>
              <a:rect b="b" l="l" r="r" t="t"/>
              <a:pathLst>
                <a:path extrusionOk="0" h="1800" w="1552">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137"/>
            <p:cNvSpPr/>
            <p:nvPr/>
          </p:nvSpPr>
          <p:spPr>
            <a:xfrm>
              <a:off x="6285750" y="3202125"/>
              <a:ext cx="59975" cy="45500"/>
            </a:xfrm>
            <a:custGeom>
              <a:rect b="b" l="l" r="r" t="t"/>
              <a:pathLst>
                <a:path extrusionOk="0" h="1820" w="2399">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137"/>
            <p:cNvSpPr/>
            <p:nvPr/>
          </p:nvSpPr>
          <p:spPr>
            <a:xfrm>
              <a:off x="6371825" y="3208825"/>
              <a:ext cx="113250" cy="10100"/>
            </a:xfrm>
            <a:custGeom>
              <a:rect b="b" l="l" r="r" t="t"/>
              <a:pathLst>
                <a:path extrusionOk="0" h="404" w="453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137"/>
            <p:cNvSpPr/>
            <p:nvPr/>
          </p:nvSpPr>
          <p:spPr>
            <a:xfrm>
              <a:off x="6371825" y="3232100"/>
              <a:ext cx="40350" cy="10100"/>
            </a:xfrm>
            <a:custGeom>
              <a:rect b="b" l="l" r="r" t="t"/>
              <a:pathLst>
                <a:path extrusionOk="0" h="404" w="1614">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137"/>
            <p:cNvSpPr/>
            <p:nvPr/>
          </p:nvSpPr>
          <p:spPr>
            <a:xfrm>
              <a:off x="6299875" y="3304175"/>
              <a:ext cx="111350" cy="10175"/>
            </a:xfrm>
            <a:custGeom>
              <a:rect b="b" l="l" r="r" t="t"/>
              <a:pathLst>
                <a:path extrusionOk="0" h="407" w="4454">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137"/>
            <p:cNvSpPr/>
            <p:nvPr/>
          </p:nvSpPr>
          <p:spPr>
            <a:xfrm>
              <a:off x="6374150" y="3327475"/>
              <a:ext cx="37250" cy="10100"/>
            </a:xfrm>
            <a:custGeom>
              <a:rect b="b" l="l" r="r" t="t"/>
              <a:pathLst>
                <a:path extrusionOk="0" h="404" w="149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1" name="Google Shape;21031;p137"/>
          <p:cNvGrpSpPr/>
          <p:nvPr/>
        </p:nvGrpSpPr>
        <p:grpSpPr>
          <a:xfrm>
            <a:off x="7825990" y="2439406"/>
            <a:ext cx="186925" cy="348975"/>
            <a:chOff x="7051925" y="1923875"/>
            <a:chExt cx="186925" cy="348975"/>
          </a:xfrm>
        </p:grpSpPr>
        <p:sp>
          <p:nvSpPr>
            <p:cNvPr id="21032" name="Google Shape;21032;p137"/>
            <p:cNvSpPr/>
            <p:nvPr/>
          </p:nvSpPr>
          <p:spPr>
            <a:xfrm>
              <a:off x="7051925" y="1923875"/>
              <a:ext cx="186925" cy="348975"/>
            </a:xfrm>
            <a:custGeom>
              <a:rect b="b" l="l" r="r" t="t"/>
              <a:pathLst>
                <a:path extrusionOk="0" h="13959" w="7477">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137"/>
            <p:cNvSpPr/>
            <p:nvPr/>
          </p:nvSpPr>
          <p:spPr>
            <a:xfrm>
              <a:off x="7082175" y="1992875"/>
              <a:ext cx="126425" cy="216775"/>
            </a:xfrm>
            <a:custGeom>
              <a:rect b="b" l="l" r="r" t="t"/>
              <a:pathLst>
                <a:path extrusionOk="0" h="8671" w="5057">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137"/>
            <p:cNvSpPr/>
            <p:nvPr/>
          </p:nvSpPr>
          <p:spPr>
            <a:xfrm>
              <a:off x="7106975" y="2021575"/>
              <a:ext cx="39575" cy="10875"/>
            </a:xfrm>
            <a:custGeom>
              <a:rect b="b" l="l" r="r" t="t"/>
              <a:pathLst>
                <a:path extrusionOk="0" h="435" w="1583">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137"/>
            <p:cNvSpPr/>
            <p:nvPr/>
          </p:nvSpPr>
          <p:spPr>
            <a:xfrm>
              <a:off x="7106975" y="2044825"/>
              <a:ext cx="76800" cy="10125"/>
            </a:xfrm>
            <a:custGeom>
              <a:rect b="b" l="l" r="r" t="t"/>
              <a:pathLst>
                <a:path extrusionOk="0" h="405" w="3072">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137"/>
            <p:cNvSpPr/>
            <p:nvPr/>
          </p:nvSpPr>
          <p:spPr>
            <a:xfrm>
              <a:off x="7108525" y="2067325"/>
              <a:ext cx="73700" cy="10100"/>
            </a:xfrm>
            <a:custGeom>
              <a:rect b="b" l="l" r="r" t="t"/>
              <a:pathLst>
                <a:path extrusionOk="0" h="404" w="2948">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137"/>
            <p:cNvSpPr/>
            <p:nvPr/>
          </p:nvSpPr>
          <p:spPr>
            <a:xfrm>
              <a:off x="7107950" y="2089775"/>
              <a:ext cx="74850" cy="10175"/>
            </a:xfrm>
            <a:custGeom>
              <a:rect b="b" l="l" r="r" t="t"/>
              <a:pathLst>
                <a:path extrusionOk="0" h="407" w="2994">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137"/>
            <p:cNvSpPr/>
            <p:nvPr/>
          </p:nvSpPr>
          <p:spPr>
            <a:xfrm>
              <a:off x="7107950" y="2112950"/>
              <a:ext cx="74875" cy="10275"/>
            </a:xfrm>
            <a:custGeom>
              <a:rect b="b" l="l" r="r" t="t"/>
              <a:pathLst>
                <a:path extrusionOk="0" h="411" w="2995">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9" name="Google Shape;21039;p137"/>
          <p:cNvGrpSpPr/>
          <p:nvPr/>
        </p:nvGrpSpPr>
        <p:grpSpPr>
          <a:xfrm>
            <a:off x="7009508" y="2471169"/>
            <a:ext cx="348225" cy="285450"/>
            <a:chOff x="5452875" y="3094050"/>
            <a:chExt cx="348225" cy="285450"/>
          </a:xfrm>
        </p:grpSpPr>
        <p:sp>
          <p:nvSpPr>
            <p:cNvPr id="21040" name="Google Shape;21040;p137"/>
            <p:cNvSpPr/>
            <p:nvPr/>
          </p:nvSpPr>
          <p:spPr>
            <a:xfrm>
              <a:off x="5452875" y="3094050"/>
              <a:ext cx="348225" cy="285450"/>
            </a:xfrm>
            <a:custGeom>
              <a:rect b="b" l="l" r="r" t="t"/>
              <a:pathLst>
                <a:path extrusionOk="0" h="11418" w="13929">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137"/>
            <p:cNvSpPr/>
            <p:nvPr/>
          </p:nvSpPr>
          <p:spPr>
            <a:xfrm>
              <a:off x="5483125" y="3132025"/>
              <a:ext cx="51975" cy="44250"/>
            </a:xfrm>
            <a:custGeom>
              <a:rect b="b" l="l" r="r" t="t"/>
              <a:pathLst>
                <a:path extrusionOk="0" h="1770" w="2079">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137"/>
            <p:cNvSpPr/>
            <p:nvPr/>
          </p:nvSpPr>
          <p:spPr>
            <a:xfrm>
              <a:off x="5487000" y="3231325"/>
              <a:ext cx="65175" cy="34925"/>
            </a:xfrm>
            <a:custGeom>
              <a:rect b="b" l="l" r="r" t="t"/>
              <a:pathLst>
                <a:path extrusionOk="0" h="1397" w="2607">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137"/>
            <p:cNvSpPr/>
            <p:nvPr/>
          </p:nvSpPr>
          <p:spPr>
            <a:xfrm>
              <a:off x="5555725" y="3231275"/>
              <a:ext cx="71175" cy="35000"/>
            </a:xfrm>
            <a:custGeom>
              <a:rect b="b" l="l" r="r" t="t"/>
              <a:pathLst>
                <a:path extrusionOk="0" h="1400" w="2847">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137"/>
            <p:cNvSpPr/>
            <p:nvPr/>
          </p:nvSpPr>
          <p:spPr>
            <a:xfrm>
              <a:off x="5627825" y="3231275"/>
              <a:ext cx="67800" cy="35000"/>
            </a:xfrm>
            <a:custGeom>
              <a:rect b="b" l="l" r="r" t="t"/>
              <a:pathLst>
                <a:path extrusionOk="0" h="1400" w="2712">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137"/>
            <p:cNvSpPr/>
            <p:nvPr/>
          </p:nvSpPr>
          <p:spPr>
            <a:xfrm>
              <a:off x="5594025" y="3126625"/>
              <a:ext cx="174500" cy="10100"/>
            </a:xfrm>
            <a:custGeom>
              <a:rect b="b" l="l" r="r" t="t"/>
              <a:pathLst>
                <a:path extrusionOk="0" h="404" w="698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137"/>
            <p:cNvSpPr/>
            <p:nvPr/>
          </p:nvSpPr>
          <p:spPr>
            <a:xfrm>
              <a:off x="5595575" y="3149900"/>
              <a:ext cx="171400" cy="10100"/>
            </a:xfrm>
            <a:custGeom>
              <a:rect b="b" l="l" r="r" t="t"/>
              <a:pathLst>
                <a:path extrusionOk="0" h="404" w="6856">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137"/>
            <p:cNvSpPr/>
            <p:nvPr/>
          </p:nvSpPr>
          <p:spPr>
            <a:xfrm>
              <a:off x="5594025" y="3173150"/>
              <a:ext cx="59725" cy="10900"/>
            </a:xfrm>
            <a:custGeom>
              <a:rect b="b" l="l" r="r" t="t"/>
              <a:pathLst>
                <a:path extrusionOk="0" h="436" w="2389">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48" name="Google Shape;21048;p137"/>
          <p:cNvGrpSpPr/>
          <p:nvPr/>
        </p:nvGrpSpPr>
        <p:grpSpPr>
          <a:xfrm>
            <a:off x="7009120" y="1947863"/>
            <a:ext cx="349000" cy="297025"/>
            <a:chOff x="6971275" y="3088625"/>
            <a:chExt cx="349000" cy="297025"/>
          </a:xfrm>
        </p:grpSpPr>
        <p:sp>
          <p:nvSpPr>
            <p:cNvPr id="21049" name="Google Shape;21049;p137"/>
            <p:cNvSpPr/>
            <p:nvPr/>
          </p:nvSpPr>
          <p:spPr>
            <a:xfrm>
              <a:off x="7055025" y="3176525"/>
              <a:ext cx="199325" cy="185100"/>
            </a:xfrm>
            <a:custGeom>
              <a:rect b="b" l="l" r="r" t="t"/>
              <a:pathLst>
                <a:path extrusionOk="0" h="7404" w="7973">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137"/>
            <p:cNvSpPr/>
            <p:nvPr/>
          </p:nvSpPr>
          <p:spPr>
            <a:xfrm>
              <a:off x="7081400" y="3218900"/>
              <a:ext cx="45000" cy="10125"/>
            </a:xfrm>
            <a:custGeom>
              <a:rect b="b" l="l" r="r" t="t"/>
              <a:pathLst>
                <a:path extrusionOk="0" h="405" w="180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137"/>
            <p:cNvSpPr/>
            <p:nvPr/>
          </p:nvSpPr>
          <p:spPr>
            <a:xfrm>
              <a:off x="7082950" y="3242950"/>
              <a:ext cx="118675" cy="10875"/>
            </a:xfrm>
            <a:custGeom>
              <a:rect b="b" l="l" r="r" t="t"/>
              <a:pathLst>
                <a:path extrusionOk="0" h="435" w="4747">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137"/>
            <p:cNvSpPr/>
            <p:nvPr/>
          </p:nvSpPr>
          <p:spPr>
            <a:xfrm>
              <a:off x="7081400" y="3267775"/>
              <a:ext cx="121775" cy="10100"/>
            </a:xfrm>
            <a:custGeom>
              <a:rect b="b" l="l" r="r" t="t"/>
              <a:pathLst>
                <a:path extrusionOk="0" h="404" w="4871">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137"/>
            <p:cNvSpPr/>
            <p:nvPr/>
          </p:nvSpPr>
          <p:spPr>
            <a:xfrm>
              <a:off x="7082475" y="3291550"/>
              <a:ext cx="119600" cy="10475"/>
            </a:xfrm>
            <a:custGeom>
              <a:rect b="b" l="l" r="r" t="t"/>
              <a:pathLst>
                <a:path extrusionOk="0" h="419" w="4784">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137"/>
            <p:cNvSpPr/>
            <p:nvPr/>
          </p:nvSpPr>
          <p:spPr>
            <a:xfrm>
              <a:off x="6971275" y="3088625"/>
              <a:ext cx="349000" cy="297025"/>
            </a:xfrm>
            <a:custGeom>
              <a:rect b="b" l="l" r="r" t="t"/>
              <a:pathLst>
                <a:path extrusionOk="0" h="11881" w="1396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137"/>
            <p:cNvSpPr/>
            <p:nvPr/>
          </p:nvSpPr>
          <p:spPr>
            <a:xfrm>
              <a:off x="7236425" y="3139000"/>
              <a:ext cx="10950" cy="7475"/>
            </a:xfrm>
            <a:custGeom>
              <a:rect b="b" l="l" r="r" t="t"/>
              <a:pathLst>
                <a:path extrusionOk="0" h="299" w="438">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137"/>
            <p:cNvSpPr/>
            <p:nvPr/>
          </p:nvSpPr>
          <p:spPr>
            <a:xfrm>
              <a:off x="7257550" y="3139000"/>
              <a:ext cx="10750" cy="7475"/>
            </a:xfrm>
            <a:custGeom>
              <a:rect b="b" l="l" r="r" t="t"/>
              <a:pathLst>
                <a:path extrusionOk="0" h="299" w="43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137"/>
            <p:cNvSpPr/>
            <p:nvPr/>
          </p:nvSpPr>
          <p:spPr>
            <a:xfrm>
              <a:off x="7278125" y="3139025"/>
              <a:ext cx="11900" cy="7550"/>
            </a:xfrm>
            <a:custGeom>
              <a:rect b="b" l="l" r="r" t="t"/>
              <a:pathLst>
                <a:path extrusionOk="0" h="302" w="476">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8" name="Google Shape;21058;p137"/>
          <p:cNvGrpSpPr/>
          <p:nvPr/>
        </p:nvGrpSpPr>
        <p:grpSpPr>
          <a:xfrm>
            <a:off x="6286008" y="2439394"/>
            <a:ext cx="326500" cy="349000"/>
            <a:chOff x="6982900" y="2492275"/>
            <a:chExt cx="326500" cy="349000"/>
          </a:xfrm>
        </p:grpSpPr>
        <p:sp>
          <p:nvSpPr>
            <p:cNvPr id="21059" name="Google Shape;21059;p137"/>
            <p:cNvSpPr/>
            <p:nvPr/>
          </p:nvSpPr>
          <p:spPr>
            <a:xfrm>
              <a:off x="6983675" y="2682275"/>
              <a:ext cx="228025" cy="159000"/>
            </a:xfrm>
            <a:custGeom>
              <a:rect b="b" l="l" r="r" t="t"/>
              <a:pathLst>
                <a:path extrusionOk="0" h="6360" w="9121">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137"/>
            <p:cNvSpPr/>
            <p:nvPr/>
          </p:nvSpPr>
          <p:spPr>
            <a:xfrm>
              <a:off x="6982900" y="2492275"/>
              <a:ext cx="326500" cy="349000"/>
            </a:xfrm>
            <a:custGeom>
              <a:rect b="b" l="l" r="r" t="t"/>
              <a:pathLst>
                <a:path extrusionOk="0" h="13960" w="1306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137"/>
            <p:cNvSpPr/>
            <p:nvPr/>
          </p:nvSpPr>
          <p:spPr>
            <a:xfrm>
              <a:off x="7009275" y="2704775"/>
              <a:ext cx="31050" cy="31025"/>
            </a:xfrm>
            <a:custGeom>
              <a:rect b="b" l="l" r="r" t="t"/>
              <a:pathLst>
                <a:path extrusionOk="0" h="1241" w="1242">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137"/>
            <p:cNvSpPr/>
            <p:nvPr/>
          </p:nvSpPr>
          <p:spPr>
            <a:xfrm>
              <a:off x="7049600" y="2704775"/>
              <a:ext cx="31050" cy="31025"/>
            </a:xfrm>
            <a:custGeom>
              <a:rect b="b" l="l" r="r" t="t"/>
              <a:pathLst>
                <a:path extrusionOk="0" h="1241" w="1242">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137"/>
            <p:cNvSpPr/>
            <p:nvPr/>
          </p:nvSpPr>
          <p:spPr>
            <a:xfrm>
              <a:off x="7089925"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137"/>
            <p:cNvSpPr/>
            <p:nvPr/>
          </p:nvSpPr>
          <p:spPr>
            <a:xfrm>
              <a:off x="7130250" y="2705550"/>
              <a:ext cx="31050" cy="30250"/>
            </a:xfrm>
            <a:custGeom>
              <a:rect b="b" l="l" r="r" t="t"/>
              <a:pathLst>
                <a:path extrusionOk="0" h="1210" w="1242">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137"/>
            <p:cNvSpPr/>
            <p:nvPr/>
          </p:nvSpPr>
          <p:spPr>
            <a:xfrm>
              <a:off x="7171350" y="2705550"/>
              <a:ext cx="30275" cy="30250"/>
            </a:xfrm>
            <a:custGeom>
              <a:rect b="b" l="l" r="r" t="t"/>
              <a:pathLst>
                <a:path extrusionOk="0" h="1210" w="1211">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137"/>
            <p:cNvSpPr/>
            <p:nvPr/>
          </p:nvSpPr>
          <p:spPr>
            <a:xfrm>
              <a:off x="7211675" y="2704775"/>
              <a:ext cx="31050" cy="31025"/>
            </a:xfrm>
            <a:custGeom>
              <a:rect b="b" l="l" r="r" t="t"/>
              <a:pathLst>
                <a:path extrusionOk="0" h="1241" w="1242">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137"/>
            <p:cNvSpPr/>
            <p:nvPr/>
          </p:nvSpPr>
          <p:spPr>
            <a:xfrm>
              <a:off x="7252000"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137"/>
            <p:cNvSpPr/>
            <p:nvPr/>
          </p:nvSpPr>
          <p:spPr>
            <a:xfrm>
              <a:off x="7009275" y="2745875"/>
              <a:ext cx="31050" cy="31025"/>
            </a:xfrm>
            <a:custGeom>
              <a:rect b="b" l="l" r="r" t="t"/>
              <a:pathLst>
                <a:path extrusionOk="0" h="1241" w="1242">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137"/>
            <p:cNvSpPr/>
            <p:nvPr/>
          </p:nvSpPr>
          <p:spPr>
            <a:xfrm>
              <a:off x="7048825" y="2745875"/>
              <a:ext cx="31825" cy="31025"/>
            </a:xfrm>
            <a:custGeom>
              <a:rect b="b" l="l" r="r" t="t"/>
              <a:pathLst>
                <a:path extrusionOk="0" h="1241" w="1273">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137"/>
            <p:cNvSpPr/>
            <p:nvPr/>
          </p:nvSpPr>
          <p:spPr>
            <a:xfrm>
              <a:off x="7089925" y="2746575"/>
              <a:ext cx="30275" cy="30325"/>
            </a:xfrm>
            <a:custGeom>
              <a:rect b="b" l="l" r="r" t="t"/>
              <a:pathLst>
                <a:path extrusionOk="0" h="1213" w="1211">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137"/>
            <p:cNvSpPr/>
            <p:nvPr/>
          </p:nvSpPr>
          <p:spPr>
            <a:xfrm>
              <a:off x="7130250" y="2746575"/>
              <a:ext cx="31050" cy="30325"/>
            </a:xfrm>
            <a:custGeom>
              <a:rect b="b" l="l" r="r" t="t"/>
              <a:pathLst>
                <a:path extrusionOk="0" h="1213" w="1242">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137"/>
            <p:cNvSpPr/>
            <p:nvPr/>
          </p:nvSpPr>
          <p:spPr>
            <a:xfrm>
              <a:off x="7170575" y="2746575"/>
              <a:ext cx="31050" cy="30325"/>
            </a:xfrm>
            <a:custGeom>
              <a:rect b="b" l="l" r="r" t="t"/>
              <a:pathLst>
                <a:path extrusionOk="0" h="1213" w="1242">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137"/>
            <p:cNvSpPr/>
            <p:nvPr/>
          </p:nvSpPr>
          <p:spPr>
            <a:xfrm>
              <a:off x="7211675" y="2745875"/>
              <a:ext cx="31050" cy="31025"/>
            </a:xfrm>
            <a:custGeom>
              <a:rect b="b" l="l" r="r" t="t"/>
              <a:pathLst>
                <a:path extrusionOk="0" h="1241" w="1242">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137"/>
            <p:cNvSpPr/>
            <p:nvPr/>
          </p:nvSpPr>
          <p:spPr>
            <a:xfrm>
              <a:off x="7252000" y="2746550"/>
              <a:ext cx="30275" cy="30350"/>
            </a:xfrm>
            <a:custGeom>
              <a:rect b="b" l="l" r="r" t="t"/>
              <a:pathLst>
                <a:path extrusionOk="0" h="1214" w="1211">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137"/>
            <p:cNvSpPr/>
            <p:nvPr/>
          </p:nvSpPr>
          <p:spPr>
            <a:xfrm>
              <a:off x="7008500" y="2786875"/>
              <a:ext cx="31050" cy="30350"/>
            </a:xfrm>
            <a:custGeom>
              <a:rect b="b" l="l" r="r" t="t"/>
              <a:pathLst>
                <a:path extrusionOk="0" h="1214" w="1242">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137"/>
            <p:cNvSpPr/>
            <p:nvPr/>
          </p:nvSpPr>
          <p:spPr>
            <a:xfrm>
              <a:off x="7049600" y="2786875"/>
              <a:ext cx="31050" cy="29575"/>
            </a:xfrm>
            <a:custGeom>
              <a:rect b="b" l="l" r="r" t="t"/>
              <a:pathLst>
                <a:path extrusionOk="0" h="1183" w="1242">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137"/>
            <p:cNvSpPr/>
            <p:nvPr/>
          </p:nvSpPr>
          <p:spPr>
            <a:xfrm>
              <a:off x="7089925" y="2786875"/>
              <a:ext cx="110925" cy="30350"/>
            </a:xfrm>
            <a:custGeom>
              <a:rect b="b" l="l" r="r" t="t"/>
              <a:pathLst>
                <a:path extrusionOk="0" h="1214" w="4437">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137"/>
            <p:cNvSpPr/>
            <p:nvPr/>
          </p:nvSpPr>
          <p:spPr>
            <a:xfrm>
              <a:off x="7211675" y="2786875"/>
              <a:ext cx="31050" cy="30350"/>
            </a:xfrm>
            <a:custGeom>
              <a:rect b="b" l="l" r="r" t="t"/>
              <a:pathLst>
                <a:path extrusionOk="0" h="1214" w="1242">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137"/>
            <p:cNvSpPr/>
            <p:nvPr/>
          </p:nvSpPr>
          <p:spPr>
            <a:xfrm>
              <a:off x="7252000" y="2786875"/>
              <a:ext cx="30275" cy="30350"/>
            </a:xfrm>
            <a:custGeom>
              <a:rect b="b" l="l" r="r" t="t"/>
              <a:pathLst>
                <a:path extrusionOk="0" h="1214" w="1211">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80" name="Google Shape;21080;p137"/>
          <p:cNvGrpSpPr/>
          <p:nvPr/>
        </p:nvGrpSpPr>
        <p:grpSpPr>
          <a:xfrm>
            <a:off x="5562666" y="2439269"/>
            <a:ext cx="239650" cy="349250"/>
            <a:chOff x="4775100" y="1923875"/>
            <a:chExt cx="239650" cy="349250"/>
          </a:xfrm>
        </p:grpSpPr>
        <p:sp>
          <p:nvSpPr>
            <p:cNvPr id="21081" name="Google Shape;21081;p137"/>
            <p:cNvSpPr/>
            <p:nvPr/>
          </p:nvSpPr>
          <p:spPr>
            <a:xfrm>
              <a:off x="4775100" y="1923875"/>
              <a:ext cx="239650" cy="349250"/>
            </a:xfrm>
            <a:custGeom>
              <a:rect b="b" l="l" r="r" t="t"/>
              <a:pathLst>
                <a:path extrusionOk="0" h="13970" w="9586">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137"/>
            <p:cNvSpPr/>
            <p:nvPr/>
          </p:nvSpPr>
          <p:spPr>
            <a:xfrm>
              <a:off x="4816200" y="1951775"/>
              <a:ext cx="63625" cy="10100"/>
            </a:xfrm>
            <a:custGeom>
              <a:rect b="b" l="l" r="r" t="t"/>
              <a:pathLst>
                <a:path extrusionOk="0" h="404"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137"/>
            <p:cNvSpPr/>
            <p:nvPr/>
          </p:nvSpPr>
          <p:spPr>
            <a:xfrm>
              <a:off x="4816200" y="1975050"/>
              <a:ext cx="63625" cy="10100"/>
            </a:xfrm>
            <a:custGeom>
              <a:rect b="b" l="l" r="r" t="t"/>
              <a:pathLst>
                <a:path extrusionOk="0" h="404" w="2545">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137"/>
            <p:cNvSpPr/>
            <p:nvPr/>
          </p:nvSpPr>
          <p:spPr>
            <a:xfrm>
              <a:off x="4816200" y="1998300"/>
              <a:ext cx="63625" cy="10125"/>
            </a:xfrm>
            <a:custGeom>
              <a:rect b="b" l="l" r="r" t="t"/>
              <a:pathLst>
                <a:path extrusionOk="0" h="405"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137"/>
            <p:cNvSpPr/>
            <p:nvPr/>
          </p:nvSpPr>
          <p:spPr>
            <a:xfrm>
              <a:off x="4817750" y="2021575"/>
              <a:ext cx="60525" cy="10100"/>
            </a:xfrm>
            <a:custGeom>
              <a:rect b="b" l="l" r="r" t="t"/>
              <a:pathLst>
                <a:path extrusionOk="0" h="404" w="2421">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137"/>
            <p:cNvSpPr/>
            <p:nvPr/>
          </p:nvSpPr>
          <p:spPr>
            <a:xfrm>
              <a:off x="4910825" y="1951775"/>
              <a:ext cx="63600" cy="10100"/>
            </a:xfrm>
            <a:custGeom>
              <a:rect b="b" l="l" r="r" t="t"/>
              <a:pathLst>
                <a:path extrusionOk="0" h="404"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137"/>
            <p:cNvSpPr/>
            <p:nvPr/>
          </p:nvSpPr>
          <p:spPr>
            <a:xfrm>
              <a:off x="4910825" y="1975050"/>
              <a:ext cx="63600" cy="10100"/>
            </a:xfrm>
            <a:custGeom>
              <a:rect b="b" l="l" r="r" t="t"/>
              <a:pathLst>
                <a:path extrusionOk="0" h="404" w="2544">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137"/>
            <p:cNvSpPr/>
            <p:nvPr/>
          </p:nvSpPr>
          <p:spPr>
            <a:xfrm>
              <a:off x="4910825" y="1998300"/>
              <a:ext cx="63600" cy="10125"/>
            </a:xfrm>
            <a:custGeom>
              <a:rect b="b" l="l" r="r" t="t"/>
              <a:pathLst>
                <a:path extrusionOk="0" h="405"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137"/>
            <p:cNvSpPr/>
            <p:nvPr/>
          </p:nvSpPr>
          <p:spPr>
            <a:xfrm>
              <a:off x="4912375" y="2021575"/>
              <a:ext cx="60500" cy="10100"/>
            </a:xfrm>
            <a:custGeom>
              <a:rect b="b" l="l" r="r" t="t"/>
              <a:pathLst>
                <a:path extrusionOk="0" h="404" w="242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137"/>
            <p:cNvSpPr/>
            <p:nvPr/>
          </p:nvSpPr>
          <p:spPr>
            <a:xfrm>
              <a:off x="4889100" y="2191400"/>
              <a:ext cx="10875" cy="13975"/>
            </a:xfrm>
            <a:custGeom>
              <a:rect b="b" l="l" r="r" t="t"/>
              <a:pathLst>
                <a:path extrusionOk="0" h="559" w="435">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1" name="Google Shape;21091;p137"/>
          <p:cNvGrpSpPr/>
          <p:nvPr/>
        </p:nvGrpSpPr>
        <p:grpSpPr>
          <a:xfrm>
            <a:off x="4725076" y="2471169"/>
            <a:ext cx="349000" cy="285450"/>
            <a:chOff x="4720050" y="3094050"/>
            <a:chExt cx="349000" cy="285450"/>
          </a:xfrm>
        </p:grpSpPr>
        <p:sp>
          <p:nvSpPr>
            <p:cNvPr id="21092" name="Google Shape;21092;p137"/>
            <p:cNvSpPr/>
            <p:nvPr/>
          </p:nvSpPr>
          <p:spPr>
            <a:xfrm>
              <a:off x="4783625" y="3198550"/>
              <a:ext cx="11675" cy="10300"/>
            </a:xfrm>
            <a:custGeom>
              <a:rect b="b" l="l" r="r" t="t"/>
              <a:pathLst>
                <a:path extrusionOk="0" h="412" w="467">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137"/>
            <p:cNvSpPr/>
            <p:nvPr/>
          </p:nvSpPr>
          <p:spPr>
            <a:xfrm>
              <a:off x="4720050" y="3094050"/>
              <a:ext cx="349000" cy="285450"/>
            </a:xfrm>
            <a:custGeom>
              <a:rect b="b" l="l" r="r" t="t"/>
              <a:pathLst>
                <a:path extrusionOk="0" h="11418" w="1396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137"/>
            <p:cNvSpPr/>
            <p:nvPr/>
          </p:nvSpPr>
          <p:spPr>
            <a:xfrm>
              <a:off x="4784425" y="3215800"/>
              <a:ext cx="10100" cy="22325"/>
            </a:xfrm>
            <a:custGeom>
              <a:rect b="b" l="l" r="r" t="t"/>
              <a:pathLst>
                <a:path extrusionOk="0" h="893" w="404">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137"/>
            <p:cNvSpPr/>
            <p:nvPr/>
          </p:nvSpPr>
          <p:spPr>
            <a:xfrm>
              <a:off x="4851100" y="3180125"/>
              <a:ext cx="52750" cy="10900"/>
            </a:xfrm>
            <a:custGeom>
              <a:rect b="b" l="l" r="r" t="t"/>
              <a:pathLst>
                <a:path extrusionOk="0" h="436" w="211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137"/>
            <p:cNvSpPr/>
            <p:nvPr/>
          </p:nvSpPr>
          <p:spPr>
            <a:xfrm>
              <a:off x="4852650" y="3204175"/>
              <a:ext cx="138075" cy="10100"/>
            </a:xfrm>
            <a:custGeom>
              <a:rect b="b" l="l" r="r" t="t"/>
              <a:pathLst>
                <a:path extrusionOk="0" h="404" w="5523">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137"/>
            <p:cNvSpPr/>
            <p:nvPr/>
          </p:nvSpPr>
          <p:spPr>
            <a:xfrm>
              <a:off x="4852650" y="3225900"/>
              <a:ext cx="137300" cy="10100"/>
            </a:xfrm>
            <a:custGeom>
              <a:rect b="b" l="l" r="r" t="t"/>
              <a:pathLst>
                <a:path extrusionOk="0" h="404" w="5492">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137"/>
            <p:cNvSpPr/>
            <p:nvPr/>
          </p:nvSpPr>
          <p:spPr>
            <a:xfrm>
              <a:off x="4851100" y="3247600"/>
              <a:ext cx="140400" cy="10875"/>
            </a:xfrm>
            <a:custGeom>
              <a:rect b="b" l="l" r="r" t="t"/>
              <a:pathLst>
                <a:path extrusionOk="0" h="435" w="5616">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9" name="Google Shape;21099;p137"/>
          <p:cNvGrpSpPr/>
          <p:nvPr/>
        </p:nvGrpSpPr>
        <p:grpSpPr>
          <a:xfrm>
            <a:off x="3227208" y="2471169"/>
            <a:ext cx="349000" cy="285450"/>
            <a:chOff x="3195450" y="3094050"/>
            <a:chExt cx="349000" cy="285450"/>
          </a:xfrm>
        </p:grpSpPr>
        <p:sp>
          <p:nvSpPr>
            <p:cNvPr id="21100" name="Google Shape;21100;p137"/>
            <p:cNvSpPr/>
            <p:nvPr/>
          </p:nvSpPr>
          <p:spPr>
            <a:xfrm>
              <a:off x="3392175" y="3132825"/>
              <a:ext cx="11900" cy="7550"/>
            </a:xfrm>
            <a:custGeom>
              <a:rect b="b" l="l" r="r" t="t"/>
              <a:pathLst>
                <a:path extrusionOk="0" h="302" w="476">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137"/>
            <p:cNvSpPr/>
            <p:nvPr/>
          </p:nvSpPr>
          <p:spPr>
            <a:xfrm>
              <a:off x="3392025" y="3179350"/>
              <a:ext cx="12050" cy="7900"/>
            </a:xfrm>
            <a:custGeom>
              <a:rect b="b" l="l" r="r" t="t"/>
              <a:pathLst>
                <a:path extrusionOk="0" h="316" w="482">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137"/>
            <p:cNvSpPr/>
            <p:nvPr/>
          </p:nvSpPr>
          <p:spPr>
            <a:xfrm>
              <a:off x="3392175" y="3226675"/>
              <a:ext cx="11900" cy="7550"/>
            </a:xfrm>
            <a:custGeom>
              <a:rect b="b" l="l" r="r" t="t"/>
              <a:pathLst>
                <a:path extrusionOk="0" h="302" w="476">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137"/>
            <p:cNvSpPr/>
            <p:nvPr/>
          </p:nvSpPr>
          <p:spPr>
            <a:xfrm>
              <a:off x="3195450" y="3094050"/>
              <a:ext cx="349000" cy="285450"/>
            </a:xfrm>
            <a:custGeom>
              <a:rect b="b" l="l" r="r" t="t"/>
              <a:pathLst>
                <a:path extrusionOk="0" h="11418" w="1396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137"/>
            <p:cNvSpPr/>
            <p:nvPr/>
          </p:nvSpPr>
          <p:spPr>
            <a:xfrm>
              <a:off x="3411800" y="3132825"/>
              <a:ext cx="103175" cy="10125"/>
            </a:xfrm>
            <a:custGeom>
              <a:rect b="b" l="l" r="r" t="t"/>
              <a:pathLst>
                <a:path extrusionOk="0" h="405" w="4127">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137"/>
            <p:cNvSpPr/>
            <p:nvPr/>
          </p:nvSpPr>
          <p:spPr>
            <a:xfrm>
              <a:off x="3413350" y="3153000"/>
              <a:ext cx="55100" cy="10100"/>
            </a:xfrm>
            <a:custGeom>
              <a:rect b="b" l="l" r="r" t="t"/>
              <a:pathLst>
                <a:path extrusionOk="0" h="404" w="2204">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137"/>
            <p:cNvSpPr/>
            <p:nvPr/>
          </p:nvSpPr>
          <p:spPr>
            <a:xfrm>
              <a:off x="3413350" y="3178575"/>
              <a:ext cx="100075" cy="10125"/>
            </a:xfrm>
            <a:custGeom>
              <a:rect b="b" l="l" r="r" t="t"/>
              <a:pathLst>
                <a:path extrusionOk="0" h="405" w="4003">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137"/>
            <p:cNvSpPr/>
            <p:nvPr/>
          </p:nvSpPr>
          <p:spPr>
            <a:xfrm>
              <a:off x="3411800" y="3198750"/>
              <a:ext cx="58200" cy="10875"/>
            </a:xfrm>
            <a:custGeom>
              <a:rect b="b" l="l" r="r" t="t"/>
              <a:pathLst>
                <a:path extrusionOk="0" h="435" w="2328">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137"/>
            <p:cNvSpPr/>
            <p:nvPr/>
          </p:nvSpPr>
          <p:spPr>
            <a:xfrm>
              <a:off x="3413350" y="3225125"/>
              <a:ext cx="100075" cy="10100"/>
            </a:xfrm>
            <a:custGeom>
              <a:rect b="b" l="l" r="r" t="t"/>
              <a:pathLst>
                <a:path extrusionOk="0" h="404" w="4003">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137"/>
            <p:cNvSpPr/>
            <p:nvPr/>
          </p:nvSpPr>
          <p:spPr>
            <a:xfrm>
              <a:off x="3413350" y="3245275"/>
              <a:ext cx="55100" cy="10100"/>
            </a:xfrm>
            <a:custGeom>
              <a:rect b="b" l="l" r="r" t="t"/>
              <a:pathLst>
                <a:path extrusionOk="0" h="404" w="2204">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0" name="Google Shape;21110;p137"/>
          <p:cNvGrpSpPr/>
          <p:nvPr/>
        </p:nvGrpSpPr>
        <p:grpSpPr>
          <a:xfrm>
            <a:off x="2440385" y="2440556"/>
            <a:ext cx="349775" cy="346675"/>
            <a:chOff x="2443225" y="3063825"/>
            <a:chExt cx="349775" cy="346675"/>
          </a:xfrm>
        </p:grpSpPr>
        <p:sp>
          <p:nvSpPr>
            <p:cNvPr id="21111" name="Google Shape;21111;p137"/>
            <p:cNvSpPr/>
            <p:nvPr/>
          </p:nvSpPr>
          <p:spPr>
            <a:xfrm>
              <a:off x="2477350" y="3319725"/>
              <a:ext cx="281525" cy="90775"/>
            </a:xfrm>
            <a:custGeom>
              <a:rect b="b" l="l" r="r" t="t"/>
              <a:pathLst>
                <a:path extrusionOk="0" h="3631" w="11261">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137"/>
            <p:cNvSpPr/>
            <p:nvPr/>
          </p:nvSpPr>
          <p:spPr>
            <a:xfrm>
              <a:off x="2443225" y="3063825"/>
              <a:ext cx="349775" cy="225725"/>
            </a:xfrm>
            <a:custGeom>
              <a:rect b="b" l="l" r="r" t="t"/>
              <a:pathLst>
                <a:path extrusionOk="0" h="9029" w="13991">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137"/>
            <p:cNvSpPr/>
            <p:nvPr/>
          </p:nvSpPr>
          <p:spPr>
            <a:xfrm>
              <a:off x="2526200" y="3349975"/>
              <a:ext cx="75250" cy="10875"/>
            </a:xfrm>
            <a:custGeom>
              <a:rect b="b" l="l" r="r" t="t"/>
              <a:pathLst>
                <a:path extrusionOk="0" h="435" w="301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137"/>
            <p:cNvSpPr/>
            <p:nvPr/>
          </p:nvSpPr>
          <p:spPr>
            <a:xfrm>
              <a:off x="2526200" y="3374000"/>
              <a:ext cx="75250" cy="10875"/>
            </a:xfrm>
            <a:custGeom>
              <a:rect b="b" l="l" r="r" t="t"/>
              <a:pathLst>
                <a:path extrusionOk="0" h="435" w="301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137"/>
            <p:cNvSpPr/>
            <p:nvPr/>
          </p:nvSpPr>
          <p:spPr>
            <a:xfrm>
              <a:off x="2635550" y="3349975"/>
              <a:ext cx="76025" cy="10875"/>
            </a:xfrm>
            <a:custGeom>
              <a:rect b="b" l="l" r="r" t="t"/>
              <a:pathLst>
                <a:path extrusionOk="0" h="435" w="3041">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137"/>
            <p:cNvSpPr/>
            <p:nvPr/>
          </p:nvSpPr>
          <p:spPr>
            <a:xfrm>
              <a:off x="2635550" y="3374000"/>
              <a:ext cx="76025" cy="10875"/>
            </a:xfrm>
            <a:custGeom>
              <a:rect b="b" l="l" r="r" t="t"/>
              <a:pathLst>
                <a:path extrusionOk="0" h="435" w="3041">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7" name="Google Shape;21117;p137"/>
          <p:cNvGrpSpPr/>
          <p:nvPr/>
        </p:nvGrpSpPr>
        <p:grpSpPr>
          <a:xfrm>
            <a:off x="1739920" y="2438794"/>
            <a:ext cx="334275" cy="350200"/>
            <a:chOff x="6224475" y="2492100"/>
            <a:chExt cx="334275" cy="350200"/>
          </a:xfrm>
        </p:grpSpPr>
        <p:sp>
          <p:nvSpPr>
            <p:cNvPr id="21118" name="Google Shape;21118;p137"/>
            <p:cNvSpPr/>
            <p:nvPr/>
          </p:nvSpPr>
          <p:spPr>
            <a:xfrm>
              <a:off x="6309800" y="2665025"/>
              <a:ext cx="168300" cy="117125"/>
            </a:xfrm>
            <a:custGeom>
              <a:rect b="b" l="l" r="r" t="t"/>
              <a:pathLst>
                <a:path extrusionOk="0" h="4685" w="6732">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137"/>
            <p:cNvSpPr/>
            <p:nvPr/>
          </p:nvSpPr>
          <p:spPr>
            <a:xfrm>
              <a:off x="6372600" y="2633425"/>
              <a:ext cx="38025" cy="15725"/>
            </a:xfrm>
            <a:custGeom>
              <a:rect b="b" l="l" r="r" t="t"/>
              <a:pathLst>
                <a:path extrusionOk="0" h="629" w="1521">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137"/>
            <p:cNvSpPr/>
            <p:nvPr/>
          </p:nvSpPr>
          <p:spPr>
            <a:xfrm>
              <a:off x="6356800" y="2612875"/>
              <a:ext cx="68550" cy="22125"/>
            </a:xfrm>
            <a:custGeom>
              <a:rect b="b" l="l" r="r" t="t"/>
              <a:pathLst>
                <a:path extrusionOk="0" h="885" w="2742">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137"/>
            <p:cNvSpPr/>
            <p:nvPr/>
          </p:nvSpPr>
          <p:spPr>
            <a:xfrm>
              <a:off x="6343900" y="2592525"/>
              <a:ext cx="96200" cy="27750"/>
            </a:xfrm>
            <a:custGeom>
              <a:rect b="b" l="l" r="r" t="t"/>
              <a:pathLst>
                <a:path extrusionOk="0" h="1110" w="3848">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137"/>
            <p:cNvSpPr/>
            <p:nvPr/>
          </p:nvSpPr>
          <p:spPr>
            <a:xfrm>
              <a:off x="6224475" y="2492100"/>
              <a:ext cx="334275" cy="350200"/>
            </a:xfrm>
            <a:custGeom>
              <a:rect b="b" l="l" r="r" t="t"/>
              <a:pathLst>
                <a:path extrusionOk="0" h="14008" w="13371">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23" name="Google Shape;21123;p137"/>
          <p:cNvGrpSpPr/>
          <p:nvPr/>
        </p:nvGrpSpPr>
        <p:grpSpPr>
          <a:xfrm>
            <a:off x="1058194" y="3072281"/>
            <a:ext cx="348975" cy="297025"/>
            <a:chOff x="931825" y="3088625"/>
            <a:chExt cx="348975" cy="297025"/>
          </a:xfrm>
        </p:grpSpPr>
        <p:sp>
          <p:nvSpPr>
            <p:cNvPr id="21124" name="Google Shape;21124;p137"/>
            <p:cNvSpPr/>
            <p:nvPr/>
          </p:nvSpPr>
          <p:spPr>
            <a:xfrm>
              <a:off x="1196775" y="3139025"/>
              <a:ext cx="11325" cy="7550"/>
            </a:xfrm>
            <a:custGeom>
              <a:rect b="b" l="l" r="r" t="t"/>
              <a:pathLst>
                <a:path extrusionOk="0" h="302" w="453">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137"/>
            <p:cNvSpPr/>
            <p:nvPr/>
          </p:nvSpPr>
          <p:spPr>
            <a:xfrm>
              <a:off x="1218400" y="3138775"/>
              <a:ext cx="11225" cy="10625"/>
            </a:xfrm>
            <a:custGeom>
              <a:rect b="b" l="l" r="r" t="t"/>
              <a:pathLst>
                <a:path extrusionOk="0" h="425" w="449">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137"/>
            <p:cNvSpPr/>
            <p:nvPr/>
          </p:nvSpPr>
          <p:spPr>
            <a:xfrm>
              <a:off x="1240100" y="3138775"/>
              <a:ext cx="10450" cy="10625"/>
            </a:xfrm>
            <a:custGeom>
              <a:rect b="b" l="l" r="r" t="t"/>
              <a:pathLst>
                <a:path extrusionOk="0" h="425" w="418">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137"/>
            <p:cNvSpPr/>
            <p:nvPr/>
          </p:nvSpPr>
          <p:spPr>
            <a:xfrm>
              <a:off x="931825" y="3088625"/>
              <a:ext cx="348975" cy="297025"/>
            </a:xfrm>
            <a:custGeom>
              <a:rect b="b" l="l" r="r" t="t"/>
              <a:pathLst>
                <a:path extrusionOk="0" h="11881" w="13959">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137"/>
            <p:cNvSpPr/>
            <p:nvPr/>
          </p:nvSpPr>
          <p:spPr>
            <a:xfrm>
              <a:off x="999275" y="3246825"/>
              <a:ext cx="61300" cy="10100"/>
            </a:xfrm>
            <a:custGeom>
              <a:rect b="b" l="l" r="r" t="t"/>
              <a:pathLst>
                <a:path extrusionOk="0" h="404" w="2452">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137"/>
            <p:cNvSpPr/>
            <p:nvPr/>
          </p:nvSpPr>
          <p:spPr>
            <a:xfrm>
              <a:off x="999275" y="3270875"/>
              <a:ext cx="117125" cy="10100"/>
            </a:xfrm>
            <a:custGeom>
              <a:rect b="b" l="l" r="r" t="t"/>
              <a:pathLst>
                <a:path extrusionOk="0" h="404" w="4685">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137"/>
            <p:cNvSpPr/>
            <p:nvPr/>
          </p:nvSpPr>
          <p:spPr>
            <a:xfrm>
              <a:off x="997725" y="3294900"/>
              <a:ext cx="120225" cy="10100"/>
            </a:xfrm>
            <a:custGeom>
              <a:rect b="b" l="l" r="r" t="t"/>
              <a:pathLst>
                <a:path extrusionOk="0" h="404" w="4809">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137"/>
            <p:cNvSpPr/>
            <p:nvPr/>
          </p:nvSpPr>
          <p:spPr>
            <a:xfrm>
              <a:off x="999275" y="3318950"/>
              <a:ext cx="117125" cy="10100"/>
            </a:xfrm>
            <a:custGeom>
              <a:rect b="b" l="l" r="r" t="t"/>
              <a:pathLst>
                <a:path extrusionOk="0" h="404" w="4685">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137"/>
            <p:cNvSpPr/>
            <p:nvPr/>
          </p:nvSpPr>
          <p:spPr>
            <a:xfrm>
              <a:off x="999275" y="3342825"/>
              <a:ext cx="117125" cy="10275"/>
            </a:xfrm>
            <a:custGeom>
              <a:rect b="b" l="l" r="r" t="t"/>
              <a:pathLst>
                <a:path extrusionOk="0" h="411" w="4685">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3" name="Google Shape;21133;p137"/>
          <p:cNvGrpSpPr/>
          <p:nvPr/>
        </p:nvGrpSpPr>
        <p:grpSpPr>
          <a:xfrm>
            <a:off x="1813983" y="3046306"/>
            <a:ext cx="186150" cy="348975"/>
            <a:chOff x="6298925" y="1923875"/>
            <a:chExt cx="186150" cy="348975"/>
          </a:xfrm>
        </p:grpSpPr>
        <p:sp>
          <p:nvSpPr>
            <p:cNvPr id="21134" name="Google Shape;21134;p137"/>
            <p:cNvSpPr/>
            <p:nvPr/>
          </p:nvSpPr>
          <p:spPr>
            <a:xfrm>
              <a:off x="6298925"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137"/>
            <p:cNvSpPr/>
            <p:nvPr/>
          </p:nvSpPr>
          <p:spPr>
            <a:xfrm>
              <a:off x="6324525" y="2049400"/>
              <a:ext cx="134175" cy="102475"/>
            </a:xfrm>
            <a:custGeom>
              <a:rect b="b" l="l" r="r" t="t"/>
              <a:pathLst>
                <a:path extrusionOk="0" h="4099" w="5367">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137"/>
            <p:cNvSpPr/>
            <p:nvPr/>
          </p:nvSpPr>
          <p:spPr>
            <a:xfrm>
              <a:off x="6412925" y="2171625"/>
              <a:ext cx="21750" cy="32200"/>
            </a:xfrm>
            <a:custGeom>
              <a:rect b="b" l="l" r="r" t="t"/>
              <a:pathLst>
                <a:path extrusionOk="0" h="1288" w="87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137"/>
            <p:cNvSpPr/>
            <p:nvPr/>
          </p:nvSpPr>
          <p:spPr>
            <a:xfrm>
              <a:off x="6349325" y="2171625"/>
              <a:ext cx="21750" cy="32200"/>
            </a:xfrm>
            <a:custGeom>
              <a:rect b="b" l="l" r="r" t="t"/>
              <a:pathLst>
                <a:path extrusionOk="0" h="1288" w="87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137"/>
            <p:cNvSpPr/>
            <p:nvPr/>
          </p:nvSpPr>
          <p:spPr>
            <a:xfrm>
              <a:off x="6328850" y="1999600"/>
              <a:ext cx="37125" cy="9850"/>
            </a:xfrm>
            <a:custGeom>
              <a:rect b="b" l="l" r="r" t="t"/>
              <a:pathLst>
                <a:path extrusionOk="0" h="394" w="1485">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137"/>
            <p:cNvSpPr/>
            <p:nvPr/>
          </p:nvSpPr>
          <p:spPr>
            <a:xfrm>
              <a:off x="6327625" y="2020800"/>
              <a:ext cx="122550" cy="10100"/>
            </a:xfrm>
            <a:custGeom>
              <a:rect b="b" l="l" r="r" t="t"/>
              <a:pathLst>
                <a:path extrusionOk="0" h="404" w="4902">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0" name="Google Shape;21140;p137"/>
          <p:cNvGrpSpPr/>
          <p:nvPr/>
        </p:nvGrpSpPr>
        <p:grpSpPr>
          <a:xfrm>
            <a:off x="2426873" y="3057044"/>
            <a:ext cx="376800" cy="327500"/>
            <a:chOff x="7718850" y="3678550"/>
            <a:chExt cx="376800" cy="327500"/>
          </a:xfrm>
        </p:grpSpPr>
        <p:sp>
          <p:nvSpPr>
            <p:cNvPr id="21141" name="Google Shape;21141;p137"/>
            <p:cNvSpPr/>
            <p:nvPr/>
          </p:nvSpPr>
          <p:spPr>
            <a:xfrm>
              <a:off x="7718850" y="3678550"/>
              <a:ext cx="376800" cy="327500"/>
            </a:xfrm>
            <a:custGeom>
              <a:rect b="b" l="l" r="r" t="t"/>
              <a:pathLst>
                <a:path extrusionOk="0" h="13100" w="15072">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137"/>
            <p:cNvSpPr/>
            <p:nvPr/>
          </p:nvSpPr>
          <p:spPr>
            <a:xfrm>
              <a:off x="7863075" y="3709550"/>
              <a:ext cx="203200" cy="174750"/>
            </a:xfrm>
            <a:custGeom>
              <a:rect b="b" l="l" r="r" t="t"/>
              <a:pathLst>
                <a:path extrusionOk="0" h="6990" w="8128">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3" name="Google Shape;21143;p137"/>
          <p:cNvGrpSpPr/>
          <p:nvPr/>
        </p:nvGrpSpPr>
        <p:grpSpPr>
          <a:xfrm>
            <a:off x="3252795" y="3046206"/>
            <a:ext cx="297825" cy="349175"/>
            <a:chOff x="957400" y="1923675"/>
            <a:chExt cx="297825" cy="349175"/>
          </a:xfrm>
        </p:grpSpPr>
        <p:sp>
          <p:nvSpPr>
            <p:cNvPr id="21144" name="Google Shape;21144;p137"/>
            <p:cNvSpPr/>
            <p:nvPr/>
          </p:nvSpPr>
          <p:spPr>
            <a:xfrm>
              <a:off x="1085350" y="1977950"/>
              <a:ext cx="48400" cy="17275"/>
            </a:xfrm>
            <a:custGeom>
              <a:rect b="b" l="l" r="r" t="t"/>
              <a:pathLst>
                <a:path extrusionOk="0" h="691" w="1936">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137"/>
            <p:cNvSpPr/>
            <p:nvPr/>
          </p:nvSpPr>
          <p:spPr>
            <a:xfrm>
              <a:off x="1064725" y="1951200"/>
              <a:ext cx="85800" cy="25425"/>
            </a:xfrm>
            <a:custGeom>
              <a:rect b="b" l="l" r="r" t="t"/>
              <a:pathLst>
                <a:path extrusionOk="0" h="1017" w="3432">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137"/>
            <p:cNvSpPr/>
            <p:nvPr/>
          </p:nvSpPr>
          <p:spPr>
            <a:xfrm>
              <a:off x="1047350" y="1923675"/>
              <a:ext cx="122550" cy="33750"/>
            </a:xfrm>
            <a:custGeom>
              <a:rect b="b" l="l" r="r" t="t"/>
              <a:pathLst>
                <a:path extrusionOk="0" h="1350" w="4902">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137"/>
            <p:cNvSpPr/>
            <p:nvPr/>
          </p:nvSpPr>
          <p:spPr>
            <a:xfrm>
              <a:off x="957400" y="2025450"/>
              <a:ext cx="297825" cy="247400"/>
            </a:xfrm>
            <a:custGeom>
              <a:rect b="b" l="l" r="r" t="t"/>
              <a:pathLst>
                <a:path extrusionOk="0" h="9896" w="11913">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137"/>
            <p:cNvSpPr/>
            <p:nvPr/>
          </p:nvSpPr>
          <p:spPr>
            <a:xfrm>
              <a:off x="1062875" y="2104550"/>
              <a:ext cx="86875" cy="38025"/>
            </a:xfrm>
            <a:custGeom>
              <a:rect b="b" l="l" r="r" t="t"/>
              <a:pathLst>
                <a:path extrusionOk="0" h="1521" w="3475">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9" name="Google Shape;21149;p137"/>
          <p:cNvGrpSpPr/>
          <p:nvPr/>
        </p:nvGrpSpPr>
        <p:grpSpPr>
          <a:xfrm>
            <a:off x="3993126" y="3051731"/>
            <a:ext cx="349775" cy="338125"/>
            <a:chOff x="6970500" y="3673350"/>
            <a:chExt cx="349775" cy="338125"/>
          </a:xfrm>
        </p:grpSpPr>
        <p:sp>
          <p:nvSpPr>
            <p:cNvPr id="21150" name="Google Shape;21150;p137"/>
            <p:cNvSpPr/>
            <p:nvPr/>
          </p:nvSpPr>
          <p:spPr>
            <a:xfrm>
              <a:off x="6970500" y="3673350"/>
              <a:ext cx="349775" cy="338125"/>
            </a:xfrm>
            <a:custGeom>
              <a:rect b="b" l="l" r="r" t="t"/>
              <a:pathLst>
                <a:path extrusionOk="0" h="13525" w="13991">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137"/>
            <p:cNvSpPr/>
            <p:nvPr/>
          </p:nvSpPr>
          <p:spPr>
            <a:xfrm>
              <a:off x="7202725" y="3883500"/>
              <a:ext cx="38450" cy="15825"/>
            </a:xfrm>
            <a:custGeom>
              <a:rect b="b" l="l" r="r" t="t"/>
              <a:pathLst>
                <a:path extrusionOk="0" h="633" w="1538">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137"/>
            <p:cNvSpPr/>
            <p:nvPr/>
          </p:nvSpPr>
          <p:spPr>
            <a:xfrm>
              <a:off x="7190725" y="3864300"/>
              <a:ext cx="64400" cy="21550"/>
            </a:xfrm>
            <a:custGeom>
              <a:rect b="b" l="l" r="r" t="t"/>
              <a:pathLst>
                <a:path extrusionOk="0" h="862" w="2576">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137"/>
            <p:cNvSpPr/>
            <p:nvPr/>
          </p:nvSpPr>
          <p:spPr>
            <a:xfrm>
              <a:off x="7176775" y="3844525"/>
              <a:ext cx="92300" cy="27350"/>
            </a:xfrm>
            <a:custGeom>
              <a:rect b="b" l="l" r="r" t="t"/>
              <a:pathLst>
                <a:path extrusionOk="0" h="1094" w="3692">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137"/>
            <p:cNvSpPr/>
            <p:nvPr/>
          </p:nvSpPr>
          <p:spPr>
            <a:xfrm>
              <a:off x="7020125" y="3734600"/>
              <a:ext cx="111700" cy="33375"/>
            </a:xfrm>
            <a:custGeom>
              <a:rect b="b" l="l" r="r" t="t"/>
              <a:pathLst>
                <a:path extrusionOk="0" h="1335" w="4468">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137"/>
            <p:cNvSpPr/>
            <p:nvPr/>
          </p:nvSpPr>
          <p:spPr>
            <a:xfrm>
              <a:off x="7172125" y="3735375"/>
              <a:ext cx="93075" cy="86100"/>
            </a:xfrm>
            <a:custGeom>
              <a:rect b="b" l="l" r="r" t="t"/>
              <a:pathLst>
                <a:path extrusionOk="0" h="3444" w="3723">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137"/>
            <p:cNvSpPr/>
            <p:nvPr/>
          </p:nvSpPr>
          <p:spPr>
            <a:xfrm>
              <a:off x="7024775" y="3785000"/>
              <a:ext cx="103175" cy="10125"/>
            </a:xfrm>
            <a:custGeom>
              <a:rect b="b" l="l" r="r" t="t"/>
              <a:pathLst>
                <a:path extrusionOk="0" h="405" w="4127">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137"/>
            <p:cNvSpPr/>
            <p:nvPr/>
          </p:nvSpPr>
          <p:spPr>
            <a:xfrm>
              <a:off x="7024775" y="3812925"/>
              <a:ext cx="103175" cy="10100"/>
            </a:xfrm>
            <a:custGeom>
              <a:rect b="b" l="l" r="r" t="t"/>
              <a:pathLst>
                <a:path extrusionOk="0" h="404" w="4127">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137"/>
            <p:cNvSpPr/>
            <p:nvPr/>
          </p:nvSpPr>
          <p:spPr>
            <a:xfrm>
              <a:off x="7024775" y="3840075"/>
              <a:ext cx="102400" cy="10100"/>
            </a:xfrm>
            <a:custGeom>
              <a:rect b="b" l="l" r="r" t="t"/>
              <a:pathLst>
                <a:path extrusionOk="0" h="404" w="4096">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137"/>
            <p:cNvSpPr/>
            <p:nvPr/>
          </p:nvSpPr>
          <p:spPr>
            <a:xfrm>
              <a:off x="7024000" y="3867975"/>
              <a:ext cx="104725" cy="10125"/>
            </a:xfrm>
            <a:custGeom>
              <a:rect b="b" l="l" r="r" t="t"/>
              <a:pathLst>
                <a:path extrusionOk="0" h="405"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137"/>
            <p:cNvSpPr/>
            <p:nvPr/>
          </p:nvSpPr>
          <p:spPr>
            <a:xfrm>
              <a:off x="7024000" y="3895900"/>
              <a:ext cx="104725" cy="10100"/>
            </a:xfrm>
            <a:custGeom>
              <a:rect b="b" l="l" r="r" t="t"/>
              <a:pathLst>
                <a:path extrusionOk="0" h="404"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1" name="Google Shape;21161;p137"/>
          <p:cNvGrpSpPr/>
          <p:nvPr/>
        </p:nvGrpSpPr>
        <p:grpSpPr>
          <a:xfrm>
            <a:off x="4725076" y="3052081"/>
            <a:ext cx="349000" cy="337425"/>
            <a:chOff x="6217500" y="3673850"/>
            <a:chExt cx="349000" cy="337425"/>
          </a:xfrm>
        </p:grpSpPr>
        <p:sp>
          <p:nvSpPr>
            <p:cNvPr id="21162" name="Google Shape;21162;p137"/>
            <p:cNvSpPr/>
            <p:nvPr/>
          </p:nvSpPr>
          <p:spPr>
            <a:xfrm>
              <a:off x="6217500" y="3673850"/>
              <a:ext cx="349000" cy="337425"/>
            </a:xfrm>
            <a:custGeom>
              <a:rect b="b" l="l" r="r" t="t"/>
              <a:pathLst>
                <a:path extrusionOk="0" h="13497" w="1396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137"/>
            <p:cNvSpPr/>
            <p:nvPr/>
          </p:nvSpPr>
          <p:spPr>
            <a:xfrm>
              <a:off x="6498225" y="3875600"/>
              <a:ext cx="19425" cy="10250"/>
            </a:xfrm>
            <a:custGeom>
              <a:rect b="b" l="l" r="r" t="t"/>
              <a:pathLst>
                <a:path extrusionOk="0" h="410" w="777">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137"/>
            <p:cNvSpPr/>
            <p:nvPr/>
          </p:nvSpPr>
          <p:spPr>
            <a:xfrm>
              <a:off x="6496675" y="3928475"/>
              <a:ext cx="22525" cy="10100"/>
            </a:xfrm>
            <a:custGeom>
              <a:rect b="b" l="l" r="r" t="t"/>
              <a:pathLst>
                <a:path extrusionOk="0" h="404" w="901">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137"/>
            <p:cNvSpPr/>
            <p:nvPr/>
          </p:nvSpPr>
          <p:spPr>
            <a:xfrm>
              <a:off x="6496675" y="3981200"/>
              <a:ext cx="22525" cy="10100"/>
            </a:xfrm>
            <a:custGeom>
              <a:rect b="b" l="l" r="r" t="t"/>
              <a:pathLst>
                <a:path extrusionOk="0" h="404" w="901">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6" name="Google Shape;21166;p137"/>
          <p:cNvGrpSpPr/>
          <p:nvPr/>
        </p:nvGrpSpPr>
        <p:grpSpPr>
          <a:xfrm>
            <a:off x="5507991" y="3059356"/>
            <a:ext cx="349000" cy="322875"/>
            <a:chOff x="5452875" y="3681100"/>
            <a:chExt cx="349000" cy="322875"/>
          </a:xfrm>
        </p:grpSpPr>
        <p:sp>
          <p:nvSpPr>
            <p:cNvPr id="21167" name="Google Shape;21167;p137"/>
            <p:cNvSpPr/>
            <p:nvPr/>
          </p:nvSpPr>
          <p:spPr>
            <a:xfrm>
              <a:off x="5717700" y="3731500"/>
              <a:ext cx="11275" cy="7900"/>
            </a:xfrm>
            <a:custGeom>
              <a:rect b="b" l="l" r="r" t="t"/>
              <a:pathLst>
                <a:path extrusionOk="0" h="316" w="451">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137"/>
            <p:cNvSpPr/>
            <p:nvPr/>
          </p:nvSpPr>
          <p:spPr>
            <a:xfrm>
              <a:off x="5738650" y="3731500"/>
              <a:ext cx="12050" cy="7900"/>
            </a:xfrm>
            <a:custGeom>
              <a:rect b="b" l="l" r="r" t="t"/>
              <a:pathLst>
                <a:path extrusionOk="0" h="316" w="482">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137"/>
            <p:cNvSpPr/>
            <p:nvPr/>
          </p:nvSpPr>
          <p:spPr>
            <a:xfrm>
              <a:off x="5760425" y="3732025"/>
              <a:ext cx="11200" cy="9850"/>
            </a:xfrm>
            <a:custGeom>
              <a:rect b="b" l="l" r="r" t="t"/>
              <a:pathLst>
                <a:path extrusionOk="0" h="394" w="448">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137"/>
            <p:cNvSpPr/>
            <p:nvPr/>
          </p:nvSpPr>
          <p:spPr>
            <a:xfrm>
              <a:off x="5452875" y="3681100"/>
              <a:ext cx="349000" cy="322875"/>
            </a:xfrm>
            <a:custGeom>
              <a:rect b="b" l="l" r="r" t="t"/>
              <a:pathLst>
                <a:path extrusionOk="0" h="12915" w="1396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137"/>
            <p:cNvSpPr/>
            <p:nvPr/>
          </p:nvSpPr>
          <p:spPr>
            <a:xfrm>
              <a:off x="5664575" y="3774025"/>
              <a:ext cx="111700" cy="96300"/>
            </a:xfrm>
            <a:custGeom>
              <a:rect b="b" l="l" r="r" t="t"/>
              <a:pathLst>
                <a:path extrusionOk="0" h="3852" w="4468">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137"/>
            <p:cNvSpPr/>
            <p:nvPr/>
          </p:nvSpPr>
          <p:spPr>
            <a:xfrm>
              <a:off x="5711900" y="3793775"/>
              <a:ext cx="45725" cy="38875"/>
            </a:xfrm>
            <a:custGeom>
              <a:rect b="b" l="l" r="r" t="t"/>
              <a:pathLst>
                <a:path extrusionOk="0" h="1555" w="1829">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137"/>
            <p:cNvSpPr/>
            <p:nvPr/>
          </p:nvSpPr>
          <p:spPr>
            <a:xfrm>
              <a:off x="5478475" y="3856350"/>
              <a:ext cx="146575" cy="125575"/>
            </a:xfrm>
            <a:custGeom>
              <a:rect b="b" l="l" r="r" t="t"/>
              <a:pathLst>
                <a:path extrusionOk="0" h="5023" w="5863">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137"/>
            <p:cNvSpPr/>
            <p:nvPr/>
          </p:nvSpPr>
          <p:spPr>
            <a:xfrm>
              <a:off x="5520350" y="3882725"/>
              <a:ext cx="45000" cy="38400"/>
            </a:xfrm>
            <a:custGeom>
              <a:rect b="b" l="l" r="r" t="t"/>
              <a:pathLst>
                <a:path extrusionOk="0" h="1536" w="180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137"/>
            <p:cNvSpPr/>
            <p:nvPr/>
          </p:nvSpPr>
          <p:spPr>
            <a:xfrm>
              <a:off x="5484675" y="3774150"/>
              <a:ext cx="148925" cy="68450"/>
            </a:xfrm>
            <a:custGeom>
              <a:rect b="b" l="l" r="r" t="t"/>
              <a:pathLst>
                <a:path extrusionOk="0" h="2738" w="5957">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137"/>
            <p:cNvSpPr/>
            <p:nvPr/>
          </p:nvSpPr>
          <p:spPr>
            <a:xfrm>
              <a:off x="5621925" y="3889700"/>
              <a:ext cx="149700" cy="84550"/>
            </a:xfrm>
            <a:custGeom>
              <a:rect b="b" l="l" r="r" t="t"/>
              <a:pathLst>
                <a:path extrusionOk="0" h="3382" w="5988">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137"/>
            <p:cNvSpPr/>
            <p:nvPr/>
          </p:nvSpPr>
          <p:spPr>
            <a:xfrm>
              <a:off x="5643650" y="3923050"/>
              <a:ext cx="47325" cy="10100"/>
            </a:xfrm>
            <a:custGeom>
              <a:rect b="b" l="l" r="r" t="t"/>
              <a:pathLst>
                <a:path extrusionOk="0" h="404" w="1893">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137"/>
            <p:cNvSpPr/>
            <p:nvPr/>
          </p:nvSpPr>
          <p:spPr>
            <a:xfrm>
              <a:off x="5642100" y="3941650"/>
              <a:ext cx="108600" cy="10875"/>
            </a:xfrm>
            <a:custGeom>
              <a:rect b="b" l="l" r="r" t="t"/>
              <a:pathLst>
                <a:path extrusionOk="0" h="435" w="4344">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137"/>
            <p:cNvSpPr/>
            <p:nvPr/>
          </p:nvSpPr>
          <p:spPr>
            <a:xfrm>
              <a:off x="5508725" y="3796650"/>
              <a:ext cx="100825" cy="10100"/>
            </a:xfrm>
            <a:custGeom>
              <a:rect b="b" l="l" r="r" t="t"/>
              <a:pathLst>
                <a:path extrusionOk="0" h="404" w="4033">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0" name="Google Shape;21180;p137"/>
          <p:cNvGrpSpPr/>
          <p:nvPr/>
        </p:nvGrpSpPr>
        <p:grpSpPr>
          <a:xfrm>
            <a:off x="6273208" y="3046481"/>
            <a:ext cx="352100" cy="348625"/>
            <a:chOff x="5456750" y="2492275"/>
            <a:chExt cx="352100" cy="348625"/>
          </a:xfrm>
        </p:grpSpPr>
        <p:sp>
          <p:nvSpPr>
            <p:cNvPr id="21181" name="Google Shape;21181;p137"/>
            <p:cNvSpPr/>
            <p:nvPr/>
          </p:nvSpPr>
          <p:spPr>
            <a:xfrm>
              <a:off x="5559125" y="2556650"/>
              <a:ext cx="113250" cy="10100"/>
            </a:xfrm>
            <a:custGeom>
              <a:rect b="b" l="l" r="r" t="t"/>
              <a:pathLst>
                <a:path extrusionOk="0" h="404" w="453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137"/>
            <p:cNvSpPr/>
            <p:nvPr/>
          </p:nvSpPr>
          <p:spPr>
            <a:xfrm>
              <a:off x="5541275" y="2586900"/>
              <a:ext cx="150475" cy="10100"/>
            </a:xfrm>
            <a:custGeom>
              <a:rect b="b" l="l" r="r" t="t"/>
              <a:pathLst>
                <a:path extrusionOk="0" h="404" w="6019">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137"/>
            <p:cNvSpPr/>
            <p:nvPr/>
          </p:nvSpPr>
          <p:spPr>
            <a:xfrm>
              <a:off x="5541275" y="2614025"/>
              <a:ext cx="148150" cy="10125"/>
            </a:xfrm>
            <a:custGeom>
              <a:rect b="b" l="l" r="r" t="t"/>
              <a:pathLst>
                <a:path extrusionOk="0" h="405" w="5926">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137"/>
            <p:cNvSpPr/>
            <p:nvPr/>
          </p:nvSpPr>
          <p:spPr>
            <a:xfrm>
              <a:off x="5540825" y="2640925"/>
              <a:ext cx="148600" cy="10475"/>
            </a:xfrm>
            <a:custGeom>
              <a:rect b="b" l="l" r="r" t="t"/>
              <a:pathLst>
                <a:path extrusionOk="0" h="419" w="5944">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137"/>
            <p:cNvSpPr/>
            <p:nvPr/>
          </p:nvSpPr>
          <p:spPr>
            <a:xfrm>
              <a:off x="5456750" y="2492275"/>
              <a:ext cx="352100" cy="348625"/>
            </a:xfrm>
            <a:custGeom>
              <a:rect b="b" l="l" r="r" t="t"/>
              <a:pathLst>
                <a:path extrusionOk="0" h="13945" w="14084">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137"/>
            <p:cNvSpPr/>
            <p:nvPr/>
          </p:nvSpPr>
          <p:spPr>
            <a:xfrm>
              <a:off x="5734375" y="2771450"/>
              <a:ext cx="21750" cy="38625"/>
            </a:xfrm>
            <a:custGeom>
              <a:rect b="b" l="l" r="r" t="t"/>
              <a:pathLst>
                <a:path extrusionOk="0" h="1545" w="87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7" name="Google Shape;21187;p137"/>
          <p:cNvGrpSpPr/>
          <p:nvPr/>
        </p:nvGrpSpPr>
        <p:grpSpPr>
          <a:xfrm>
            <a:off x="7090545" y="3046306"/>
            <a:ext cx="186150" cy="348975"/>
            <a:chOff x="5534300" y="1923875"/>
            <a:chExt cx="186150" cy="348975"/>
          </a:xfrm>
        </p:grpSpPr>
        <p:sp>
          <p:nvSpPr>
            <p:cNvPr id="21188" name="Google Shape;21188;p137"/>
            <p:cNvSpPr/>
            <p:nvPr/>
          </p:nvSpPr>
          <p:spPr>
            <a:xfrm>
              <a:off x="5534300"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137"/>
            <p:cNvSpPr/>
            <p:nvPr/>
          </p:nvSpPr>
          <p:spPr>
            <a:xfrm>
              <a:off x="5564550" y="1984350"/>
              <a:ext cx="127200" cy="159775"/>
            </a:xfrm>
            <a:custGeom>
              <a:rect b="b" l="l" r="r" t="t"/>
              <a:pathLst>
                <a:path extrusionOk="0" h="6391" w="5088">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137"/>
            <p:cNvSpPr/>
            <p:nvPr/>
          </p:nvSpPr>
          <p:spPr>
            <a:xfrm>
              <a:off x="5589375" y="2013050"/>
              <a:ext cx="39575" cy="10100"/>
            </a:xfrm>
            <a:custGeom>
              <a:rect b="b" l="l" r="r" t="t"/>
              <a:pathLst>
                <a:path extrusionOk="0" h="404" w="1583">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137"/>
            <p:cNvSpPr/>
            <p:nvPr/>
          </p:nvSpPr>
          <p:spPr>
            <a:xfrm>
              <a:off x="5591700" y="2036300"/>
              <a:ext cx="72900" cy="10125"/>
            </a:xfrm>
            <a:custGeom>
              <a:rect b="b" l="l" r="r" t="t"/>
              <a:pathLst>
                <a:path extrusionOk="0" h="405" w="2916">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137"/>
            <p:cNvSpPr/>
            <p:nvPr/>
          </p:nvSpPr>
          <p:spPr>
            <a:xfrm>
              <a:off x="5591700" y="2059575"/>
              <a:ext cx="72900" cy="10100"/>
            </a:xfrm>
            <a:custGeom>
              <a:rect b="b" l="l" r="r" t="t"/>
              <a:pathLst>
                <a:path extrusionOk="0" h="404" w="2916">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137"/>
            <p:cNvSpPr/>
            <p:nvPr/>
          </p:nvSpPr>
          <p:spPr>
            <a:xfrm>
              <a:off x="5590925" y="2081275"/>
              <a:ext cx="73675" cy="10125"/>
            </a:xfrm>
            <a:custGeom>
              <a:rect b="b" l="l" r="r" t="t"/>
              <a:pathLst>
                <a:path extrusionOk="0" h="405" w="2947">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137"/>
            <p:cNvSpPr/>
            <p:nvPr/>
          </p:nvSpPr>
          <p:spPr>
            <a:xfrm>
              <a:off x="5589375" y="2103775"/>
              <a:ext cx="76775" cy="10875"/>
            </a:xfrm>
            <a:custGeom>
              <a:rect b="b" l="l" r="r" t="t"/>
              <a:pathLst>
                <a:path extrusionOk="0" h="435" w="3071">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137"/>
            <p:cNvSpPr/>
            <p:nvPr/>
          </p:nvSpPr>
          <p:spPr>
            <a:xfrm>
              <a:off x="5556800" y="2155925"/>
              <a:ext cx="141750" cy="57600"/>
            </a:xfrm>
            <a:custGeom>
              <a:rect b="b" l="l" r="r" t="t"/>
              <a:pathLst>
                <a:path extrusionOk="0" h="2304" w="567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96" name="Google Shape;21196;p137"/>
          <p:cNvGrpSpPr/>
          <p:nvPr/>
        </p:nvGrpSpPr>
        <p:grpSpPr>
          <a:xfrm>
            <a:off x="7744953" y="3106006"/>
            <a:ext cx="349000" cy="229575"/>
            <a:chOff x="4720050" y="3726850"/>
            <a:chExt cx="349000" cy="229575"/>
          </a:xfrm>
        </p:grpSpPr>
        <p:sp>
          <p:nvSpPr>
            <p:cNvPr id="21197" name="Google Shape;21197;p137"/>
            <p:cNvSpPr/>
            <p:nvPr/>
          </p:nvSpPr>
          <p:spPr>
            <a:xfrm>
              <a:off x="4759600" y="3826100"/>
              <a:ext cx="12675" cy="8900"/>
            </a:xfrm>
            <a:custGeom>
              <a:rect b="b" l="l" r="r" t="t"/>
              <a:pathLst>
                <a:path extrusionOk="0" h="356" w="507">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137"/>
            <p:cNvSpPr/>
            <p:nvPr/>
          </p:nvSpPr>
          <p:spPr>
            <a:xfrm>
              <a:off x="4794500" y="3826100"/>
              <a:ext cx="13975" cy="11675"/>
            </a:xfrm>
            <a:custGeom>
              <a:rect b="b" l="l" r="r" t="t"/>
              <a:pathLst>
                <a:path extrusionOk="0" h="467" w="559">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137"/>
            <p:cNvSpPr/>
            <p:nvPr/>
          </p:nvSpPr>
          <p:spPr>
            <a:xfrm>
              <a:off x="4829400" y="3826100"/>
              <a:ext cx="13200" cy="11675"/>
            </a:xfrm>
            <a:custGeom>
              <a:rect b="b" l="l" r="r" t="t"/>
              <a:pathLst>
                <a:path extrusionOk="0" h="467" w="528">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137"/>
            <p:cNvSpPr/>
            <p:nvPr/>
          </p:nvSpPr>
          <p:spPr>
            <a:xfrm>
              <a:off x="4720050" y="3726850"/>
              <a:ext cx="349000" cy="229575"/>
            </a:xfrm>
            <a:custGeom>
              <a:rect b="b" l="l" r="r" t="t"/>
              <a:pathLst>
                <a:path extrusionOk="0" h="9183" w="1396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1" name="Google Shape;21201;p137"/>
          <p:cNvGrpSpPr/>
          <p:nvPr/>
        </p:nvGrpSpPr>
        <p:grpSpPr>
          <a:xfrm>
            <a:off x="7777140" y="3614556"/>
            <a:ext cx="284625" cy="349375"/>
            <a:chOff x="2475800" y="1923875"/>
            <a:chExt cx="284625" cy="349375"/>
          </a:xfrm>
        </p:grpSpPr>
        <p:sp>
          <p:nvSpPr>
            <p:cNvPr id="21202" name="Google Shape;21202;p137"/>
            <p:cNvSpPr/>
            <p:nvPr/>
          </p:nvSpPr>
          <p:spPr>
            <a:xfrm>
              <a:off x="2527750" y="2095250"/>
              <a:ext cx="69825" cy="38800"/>
            </a:xfrm>
            <a:custGeom>
              <a:rect b="b" l="l" r="r" t="t"/>
              <a:pathLst>
                <a:path extrusionOk="0" h="1552" w="2793">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137"/>
            <p:cNvSpPr/>
            <p:nvPr/>
          </p:nvSpPr>
          <p:spPr>
            <a:xfrm>
              <a:off x="2536275" y="1954100"/>
              <a:ext cx="52775" cy="10100"/>
            </a:xfrm>
            <a:custGeom>
              <a:rect b="b" l="l" r="r" t="t"/>
              <a:pathLst>
                <a:path extrusionOk="0" h="404" w="2111">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137"/>
            <p:cNvSpPr/>
            <p:nvPr/>
          </p:nvSpPr>
          <p:spPr>
            <a:xfrm>
              <a:off x="2613050" y="2027775"/>
              <a:ext cx="52000" cy="10100"/>
            </a:xfrm>
            <a:custGeom>
              <a:rect b="b" l="l" r="r" t="t"/>
              <a:pathLst>
                <a:path extrusionOk="0" h="404" w="208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137"/>
            <p:cNvSpPr/>
            <p:nvPr/>
          </p:nvSpPr>
          <p:spPr>
            <a:xfrm>
              <a:off x="2536275" y="1978150"/>
              <a:ext cx="128000" cy="10100"/>
            </a:xfrm>
            <a:custGeom>
              <a:rect b="b" l="l" r="r" t="t"/>
              <a:pathLst>
                <a:path extrusionOk="0" h="404" w="512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137"/>
            <p:cNvSpPr/>
            <p:nvPr/>
          </p:nvSpPr>
          <p:spPr>
            <a:xfrm>
              <a:off x="2538625" y="2002175"/>
              <a:ext cx="124100" cy="10125"/>
            </a:xfrm>
            <a:custGeom>
              <a:rect b="b" l="l" r="r" t="t"/>
              <a:pathLst>
                <a:path extrusionOk="0" h="405" w="4964">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137"/>
            <p:cNvSpPr/>
            <p:nvPr/>
          </p:nvSpPr>
          <p:spPr>
            <a:xfrm>
              <a:off x="2527175" y="2148725"/>
              <a:ext cx="131500" cy="10175"/>
            </a:xfrm>
            <a:custGeom>
              <a:rect b="b" l="l" r="r" t="t"/>
              <a:pathLst>
                <a:path extrusionOk="0" h="407" w="526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137"/>
            <p:cNvSpPr/>
            <p:nvPr/>
          </p:nvSpPr>
          <p:spPr>
            <a:xfrm>
              <a:off x="2526200" y="2172025"/>
              <a:ext cx="134200" cy="10875"/>
            </a:xfrm>
            <a:custGeom>
              <a:rect b="b" l="l" r="r" t="t"/>
              <a:pathLst>
                <a:path extrusionOk="0" h="435" w="5368">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137"/>
            <p:cNvSpPr/>
            <p:nvPr/>
          </p:nvSpPr>
          <p:spPr>
            <a:xfrm>
              <a:off x="2475800" y="1923875"/>
              <a:ext cx="284625" cy="349375"/>
            </a:xfrm>
            <a:custGeom>
              <a:rect b="b" l="l" r="r" t="t"/>
              <a:pathLst>
                <a:path extrusionOk="0" h="13975" w="11385">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0" name="Google Shape;21210;p137"/>
          <p:cNvGrpSpPr/>
          <p:nvPr/>
        </p:nvGrpSpPr>
        <p:grpSpPr>
          <a:xfrm>
            <a:off x="7008733" y="3620569"/>
            <a:ext cx="349775" cy="337350"/>
            <a:chOff x="3960075" y="3673350"/>
            <a:chExt cx="349775" cy="337350"/>
          </a:xfrm>
        </p:grpSpPr>
        <p:sp>
          <p:nvSpPr>
            <p:cNvPr id="21211" name="Google Shape;21211;p137"/>
            <p:cNvSpPr/>
            <p:nvPr/>
          </p:nvSpPr>
          <p:spPr>
            <a:xfrm>
              <a:off x="3960075" y="3673350"/>
              <a:ext cx="349775" cy="337350"/>
            </a:xfrm>
            <a:custGeom>
              <a:rect b="b" l="l" r="r" t="t"/>
              <a:pathLst>
                <a:path extrusionOk="0" h="13494" w="13991">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137"/>
            <p:cNvSpPr/>
            <p:nvPr/>
          </p:nvSpPr>
          <p:spPr>
            <a:xfrm>
              <a:off x="4019000" y="3709775"/>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137"/>
            <p:cNvSpPr/>
            <p:nvPr/>
          </p:nvSpPr>
          <p:spPr>
            <a:xfrm>
              <a:off x="4020550" y="3733050"/>
              <a:ext cx="93875" cy="10100"/>
            </a:xfrm>
            <a:custGeom>
              <a:rect b="b" l="l" r="r" t="t"/>
              <a:pathLst>
                <a:path extrusionOk="0" h="404" w="3755">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137"/>
            <p:cNvSpPr/>
            <p:nvPr/>
          </p:nvSpPr>
          <p:spPr>
            <a:xfrm>
              <a:off x="4019000" y="3756325"/>
              <a:ext cx="96975" cy="10100"/>
            </a:xfrm>
            <a:custGeom>
              <a:rect b="b" l="l" r="r" t="t"/>
              <a:pathLst>
                <a:path extrusionOk="0" h="404" w="3879">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137"/>
            <p:cNvSpPr/>
            <p:nvPr/>
          </p:nvSpPr>
          <p:spPr>
            <a:xfrm>
              <a:off x="4019000" y="3779575"/>
              <a:ext cx="96975" cy="10100"/>
            </a:xfrm>
            <a:custGeom>
              <a:rect b="b" l="l" r="r" t="t"/>
              <a:pathLst>
                <a:path extrusionOk="0" h="404"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137"/>
            <p:cNvSpPr/>
            <p:nvPr/>
          </p:nvSpPr>
          <p:spPr>
            <a:xfrm>
              <a:off x="4019000" y="3804400"/>
              <a:ext cx="96975" cy="10100"/>
            </a:xfrm>
            <a:custGeom>
              <a:rect b="b" l="l" r="r" t="t"/>
              <a:pathLst>
                <a:path extrusionOk="0" h="404" w="3879">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137"/>
            <p:cNvSpPr/>
            <p:nvPr/>
          </p:nvSpPr>
          <p:spPr>
            <a:xfrm>
              <a:off x="4019000" y="3829200"/>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137"/>
            <p:cNvSpPr/>
            <p:nvPr/>
          </p:nvSpPr>
          <p:spPr>
            <a:xfrm>
              <a:off x="4157825" y="3779575"/>
              <a:ext cx="96950" cy="10100"/>
            </a:xfrm>
            <a:custGeom>
              <a:rect b="b" l="l" r="r" t="t"/>
              <a:pathLst>
                <a:path extrusionOk="0" h="404"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137"/>
            <p:cNvSpPr/>
            <p:nvPr/>
          </p:nvSpPr>
          <p:spPr>
            <a:xfrm>
              <a:off x="4157825" y="3804400"/>
              <a:ext cx="96950" cy="10100"/>
            </a:xfrm>
            <a:custGeom>
              <a:rect b="b" l="l" r="r" t="t"/>
              <a:pathLst>
                <a:path extrusionOk="0" h="404" w="3878">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137"/>
            <p:cNvSpPr/>
            <p:nvPr/>
          </p:nvSpPr>
          <p:spPr>
            <a:xfrm>
              <a:off x="4157825" y="3829200"/>
              <a:ext cx="96950" cy="10125"/>
            </a:xfrm>
            <a:custGeom>
              <a:rect b="b" l="l" r="r" t="t"/>
              <a:pathLst>
                <a:path extrusionOk="0" h="405"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137"/>
            <p:cNvSpPr/>
            <p:nvPr/>
          </p:nvSpPr>
          <p:spPr>
            <a:xfrm>
              <a:off x="4161700" y="3701250"/>
              <a:ext cx="89200" cy="63625"/>
            </a:xfrm>
            <a:custGeom>
              <a:rect b="b" l="l" r="r" t="t"/>
              <a:pathLst>
                <a:path extrusionOk="0" h="2545" w="3568">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137"/>
            <p:cNvSpPr/>
            <p:nvPr/>
          </p:nvSpPr>
          <p:spPr>
            <a:xfrm>
              <a:off x="3999025" y="3928675"/>
              <a:ext cx="154175" cy="45575"/>
            </a:xfrm>
            <a:custGeom>
              <a:rect b="b" l="l" r="r" t="t"/>
              <a:pathLst>
                <a:path extrusionOk="0" h="1823" w="6167">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137"/>
            <p:cNvSpPr/>
            <p:nvPr/>
          </p:nvSpPr>
          <p:spPr>
            <a:xfrm>
              <a:off x="4174875" y="3903650"/>
              <a:ext cx="17100" cy="10100"/>
            </a:xfrm>
            <a:custGeom>
              <a:rect b="b" l="l" r="r" t="t"/>
              <a:pathLst>
                <a:path extrusionOk="0" h="404" w="684">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137"/>
            <p:cNvSpPr/>
            <p:nvPr/>
          </p:nvSpPr>
          <p:spPr>
            <a:xfrm>
              <a:off x="4258625" y="3903650"/>
              <a:ext cx="17100" cy="10100"/>
            </a:xfrm>
            <a:custGeom>
              <a:rect b="b" l="l" r="r" t="t"/>
              <a:pathLst>
                <a:path extrusionOk="0" h="404" w="684">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5" name="Google Shape;21225;p137"/>
          <p:cNvGrpSpPr/>
          <p:nvPr/>
        </p:nvGrpSpPr>
        <p:grpSpPr>
          <a:xfrm>
            <a:off x="6274758" y="3630244"/>
            <a:ext cx="349000" cy="318000"/>
            <a:chOff x="3196225" y="3683413"/>
            <a:chExt cx="349000" cy="318000"/>
          </a:xfrm>
        </p:grpSpPr>
        <p:sp>
          <p:nvSpPr>
            <p:cNvPr id="21226" name="Google Shape;21226;p137"/>
            <p:cNvSpPr/>
            <p:nvPr/>
          </p:nvSpPr>
          <p:spPr>
            <a:xfrm>
              <a:off x="3196225" y="3683413"/>
              <a:ext cx="349000" cy="318000"/>
            </a:xfrm>
            <a:custGeom>
              <a:rect b="b" l="l" r="r" t="t"/>
              <a:pathLst>
                <a:path extrusionOk="0" h="12720" w="1396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137"/>
            <p:cNvSpPr/>
            <p:nvPr/>
          </p:nvSpPr>
          <p:spPr>
            <a:xfrm>
              <a:off x="3267575" y="3731500"/>
              <a:ext cx="34925" cy="10100"/>
            </a:xfrm>
            <a:custGeom>
              <a:rect b="b" l="l" r="r" t="t"/>
              <a:pathLst>
                <a:path extrusionOk="0" h="404" w="1397">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137"/>
            <p:cNvSpPr/>
            <p:nvPr/>
          </p:nvSpPr>
          <p:spPr>
            <a:xfrm>
              <a:off x="3266025" y="3752450"/>
              <a:ext cx="38025" cy="10875"/>
            </a:xfrm>
            <a:custGeom>
              <a:rect b="b" l="l" r="r" t="t"/>
              <a:pathLst>
                <a:path extrusionOk="0" h="435" w="1521">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137"/>
            <p:cNvSpPr/>
            <p:nvPr/>
          </p:nvSpPr>
          <p:spPr>
            <a:xfrm>
              <a:off x="3267575" y="3773375"/>
              <a:ext cx="34925" cy="10875"/>
            </a:xfrm>
            <a:custGeom>
              <a:rect b="b" l="l" r="r" t="t"/>
              <a:pathLst>
                <a:path extrusionOk="0" h="435" w="1397">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137"/>
            <p:cNvSpPr/>
            <p:nvPr/>
          </p:nvSpPr>
          <p:spPr>
            <a:xfrm>
              <a:off x="3266025" y="3837325"/>
              <a:ext cx="87450" cy="10175"/>
            </a:xfrm>
            <a:custGeom>
              <a:rect b="b" l="l" r="r" t="t"/>
              <a:pathLst>
                <a:path extrusionOk="0" h="407" w="3498">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137"/>
            <p:cNvSpPr/>
            <p:nvPr/>
          </p:nvSpPr>
          <p:spPr>
            <a:xfrm>
              <a:off x="3267575" y="3837113"/>
              <a:ext cx="85675" cy="10600"/>
            </a:xfrm>
            <a:custGeom>
              <a:rect b="b" l="l" r="r" t="t"/>
              <a:pathLst>
                <a:path extrusionOk="0" h="424" w="3427">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137"/>
            <p:cNvSpPr/>
            <p:nvPr/>
          </p:nvSpPr>
          <p:spPr>
            <a:xfrm>
              <a:off x="3266800" y="3837363"/>
              <a:ext cx="86100" cy="10100"/>
            </a:xfrm>
            <a:custGeom>
              <a:rect b="b" l="l" r="r" t="t"/>
              <a:pathLst>
                <a:path extrusionOk="0" h="404" w="3444">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137"/>
            <p:cNvSpPr/>
            <p:nvPr/>
          </p:nvSpPr>
          <p:spPr>
            <a:xfrm>
              <a:off x="3391825" y="3837275"/>
              <a:ext cx="87275" cy="10275"/>
            </a:xfrm>
            <a:custGeom>
              <a:rect b="b" l="l" r="r" t="t"/>
              <a:pathLst>
                <a:path extrusionOk="0" h="411" w="3491">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137"/>
            <p:cNvSpPr/>
            <p:nvPr/>
          </p:nvSpPr>
          <p:spPr>
            <a:xfrm>
              <a:off x="3392100" y="3837488"/>
              <a:ext cx="86750" cy="9850"/>
            </a:xfrm>
            <a:custGeom>
              <a:rect b="b" l="l" r="r" t="t"/>
              <a:pathLst>
                <a:path extrusionOk="0" h="394" w="347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137"/>
            <p:cNvSpPr/>
            <p:nvPr/>
          </p:nvSpPr>
          <p:spPr>
            <a:xfrm>
              <a:off x="3392425" y="3837363"/>
              <a:ext cx="86100" cy="10100"/>
            </a:xfrm>
            <a:custGeom>
              <a:rect b="b" l="l" r="r" t="t"/>
              <a:pathLst>
                <a:path extrusionOk="0" h="404" w="3444">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137"/>
            <p:cNvSpPr/>
            <p:nvPr/>
          </p:nvSpPr>
          <p:spPr>
            <a:xfrm>
              <a:off x="3394750" y="3724525"/>
              <a:ext cx="82225" cy="58175"/>
            </a:xfrm>
            <a:custGeom>
              <a:rect b="b" l="l" r="r" t="t"/>
              <a:pathLst>
                <a:path extrusionOk="0" h="2327" w="3289">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37" name="Google Shape;21237;p137"/>
          <p:cNvSpPr/>
          <p:nvPr/>
        </p:nvSpPr>
        <p:spPr>
          <a:xfrm>
            <a:off x="5551804" y="3614756"/>
            <a:ext cx="261375" cy="348975"/>
          </a:xfrm>
          <a:custGeom>
            <a:rect b="b" l="l" r="r" t="t"/>
            <a:pathLst>
              <a:path extrusionOk="0" h="13959" w="10455">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38" name="Google Shape;21238;p137"/>
          <p:cNvGrpSpPr/>
          <p:nvPr/>
        </p:nvGrpSpPr>
        <p:grpSpPr>
          <a:xfrm>
            <a:off x="4725464" y="3646131"/>
            <a:ext cx="348225" cy="286225"/>
            <a:chOff x="2444000" y="3698925"/>
            <a:chExt cx="348225" cy="286225"/>
          </a:xfrm>
        </p:grpSpPr>
        <p:sp>
          <p:nvSpPr>
            <p:cNvPr id="21239" name="Google Shape;21239;p137"/>
            <p:cNvSpPr/>
            <p:nvPr/>
          </p:nvSpPr>
          <p:spPr>
            <a:xfrm>
              <a:off x="2444000" y="3698925"/>
              <a:ext cx="348225" cy="286225"/>
            </a:xfrm>
            <a:custGeom>
              <a:rect b="b" l="l" r="r" t="t"/>
              <a:pathLst>
                <a:path extrusionOk="0" h="11449" w="13929">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137"/>
            <p:cNvSpPr/>
            <p:nvPr/>
          </p:nvSpPr>
          <p:spPr>
            <a:xfrm>
              <a:off x="2596000" y="3786550"/>
              <a:ext cx="51200" cy="59175"/>
            </a:xfrm>
            <a:custGeom>
              <a:rect b="b" l="l" r="r" t="t"/>
              <a:pathLst>
                <a:path extrusionOk="0" h="2367" w="2048">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137"/>
            <p:cNvSpPr/>
            <p:nvPr/>
          </p:nvSpPr>
          <p:spPr>
            <a:xfrm>
              <a:off x="2641750" y="3774925"/>
              <a:ext cx="34925" cy="31825"/>
            </a:xfrm>
            <a:custGeom>
              <a:rect b="b" l="l" r="r" t="t"/>
              <a:pathLst>
                <a:path extrusionOk="0" h="1273" w="1397">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2" name="Google Shape;21242;p137"/>
          <p:cNvGrpSpPr/>
          <p:nvPr/>
        </p:nvGrpSpPr>
        <p:grpSpPr>
          <a:xfrm>
            <a:off x="4008639" y="3614744"/>
            <a:ext cx="318750" cy="349000"/>
            <a:chOff x="7735125" y="2492275"/>
            <a:chExt cx="318750" cy="349000"/>
          </a:xfrm>
        </p:grpSpPr>
        <p:sp>
          <p:nvSpPr>
            <p:cNvPr id="21243" name="Google Shape;21243;p137"/>
            <p:cNvSpPr/>
            <p:nvPr/>
          </p:nvSpPr>
          <p:spPr>
            <a:xfrm>
              <a:off x="7880625" y="2613025"/>
              <a:ext cx="83300" cy="77550"/>
            </a:xfrm>
            <a:custGeom>
              <a:rect b="b" l="l" r="r" t="t"/>
              <a:pathLst>
                <a:path extrusionOk="0" h="3102" w="3332">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137"/>
            <p:cNvSpPr/>
            <p:nvPr/>
          </p:nvSpPr>
          <p:spPr>
            <a:xfrm>
              <a:off x="7735125" y="2492275"/>
              <a:ext cx="318750" cy="349000"/>
            </a:xfrm>
            <a:custGeom>
              <a:rect b="b" l="l" r="r" t="t"/>
              <a:pathLst>
                <a:path extrusionOk="0" h="13960" w="1275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137"/>
            <p:cNvSpPr/>
            <p:nvPr/>
          </p:nvSpPr>
          <p:spPr>
            <a:xfrm>
              <a:off x="7804150" y="2589225"/>
              <a:ext cx="58175" cy="10100"/>
            </a:xfrm>
            <a:custGeom>
              <a:rect b="b" l="l" r="r" t="t"/>
              <a:pathLst>
                <a:path extrusionOk="0" h="404" w="2327">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137"/>
            <p:cNvSpPr/>
            <p:nvPr/>
          </p:nvSpPr>
          <p:spPr>
            <a:xfrm>
              <a:off x="7804150" y="2613250"/>
              <a:ext cx="52750" cy="10125"/>
            </a:xfrm>
            <a:custGeom>
              <a:rect b="b" l="l" r="r" t="t"/>
              <a:pathLst>
                <a:path extrusionOk="0" h="405" w="211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137"/>
            <p:cNvSpPr/>
            <p:nvPr/>
          </p:nvSpPr>
          <p:spPr>
            <a:xfrm>
              <a:off x="7805350" y="2637825"/>
              <a:ext cx="44900" cy="9850"/>
            </a:xfrm>
            <a:custGeom>
              <a:rect b="b" l="l" r="r" t="t"/>
              <a:pathLst>
                <a:path extrusionOk="0" h="394" w="1796">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137"/>
            <p:cNvSpPr/>
            <p:nvPr/>
          </p:nvSpPr>
          <p:spPr>
            <a:xfrm>
              <a:off x="7804150" y="2662125"/>
              <a:ext cx="47325" cy="10100"/>
            </a:xfrm>
            <a:custGeom>
              <a:rect b="b" l="l" r="r" t="t"/>
              <a:pathLst>
                <a:path extrusionOk="0" h="404" w="1893">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137"/>
            <p:cNvSpPr/>
            <p:nvPr/>
          </p:nvSpPr>
          <p:spPr>
            <a:xfrm>
              <a:off x="7805350" y="2686675"/>
              <a:ext cx="52325" cy="10625"/>
            </a:xfrm>
            <a:custGeom>
              <a:rect b="b" l="l" r="r" t="t"/>
              <a:pathLst>
                <a:path extrusionOk="0" h="425" w="2093">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137"/>
            <p:cNvSpPr/>
            <p:nvPr/>
          </p:nvSpPr>
          <p:spPr>
            <a:xfrm>
              <a:off x="7804150" y="2710975"/>
              <a:ext cx="68250" cy="10875"/>
            </a:xfrm>
            <a:custGeom>
              <a:rect b="b" l="l" r="r" t="t"/>
              <a:pathLst>
                <a:path extrusionOk="0" h="435" w="273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137"/>
            <p:cNvSpPr/>
            <p:nvPr/>
          </p:nvSpPr>
          <p:spPr>
            <a:xfrm>
              <a:off x="7805225" y="2735525"/>
              <a:ext cx="111075" cy="10500"/>
            </a:xfrm>
            <a:custGeom>
              <a:rect b="b" l="l" r="r" t="t"/>
              <a:pathLst>
                <a:path extrusionOk="0" h="420" w="4443">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137"/>
            <p:cNvSpPr/>
            <p:nvPr/>
          </p:nvSpPr>
          <p:spPr>
            <a:xfrm>
              <a:off x="7849900" y="2786925"/>
              <a:ext cx="37025" cy="31975"/>
            </a:xfrm>
            <a:custGeom>
              <a:rect b="b" l="l" r="r" t="t"/>
              <a:pathLst>
                <a:path extrusionOk="0" h="1279" w="1481">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3" name="Google Shape;21253;p137"/>
          <p:cNvGrpSpPr/>
          <p:nvPr/>
        </p:nvGrpSpPr>
        <p:grpSpPr>
          <a:xfrm>
            <a:off x="3226820" y="3642669"/>
            <a:ext cx="349775" cy="293150"/>
            <a:chOff x="1680925" y="3695825"/>
            <a:chExt cx="349775" cy="293150"/>
          </a:xfrm>
        </p:grpSpPr>
        <p:sp>
          <p:nvSpPr>
            <p:cNvPr id="21254" name="Google Shape;21254;p137"/>
            <p:cNvSpPr/>
            <p:nvPr/>
          </p:nvSpPr>
          <p:spPr>
            <a:xfrm>
              <a:off x="1947700" y="3716175"/>
              <a:ext cx="10100" cy="10500"/>
            </a:xfrm>
            <a:custGeom>
              <a:rect b="b" l="l" r="r" t="t"/>
              <a:pathLst>
                <a:path extrusionOk="0" h="420" w="404">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137"/>
            <p:cNvSpPr/>
            <p:nvPr/>
          </p:nvSpPr>
          <p:spPr>
            <a:xfrm>
              <a:off x="1968625" y="3716775"/>
              <a:ext cx="10125" cy="10100"/>
            </a:xfrm>
            <a:custGeom>
              <a:rect b="b" l="l" r="r" t="t"/>
              <a:pathLst>
                <a:path extrusionOk="0" h="404" w="405">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137"/>
            <p:cNvSpPr/>
            <p:nvPr/>
          </p:nvSpPr>
          <p:spPr>
            <a:xfrm>
              <a:off x="1989175" y="3717925"/>
              <a:ext cx="12450" cy="8175"/>
            </a:xfrm>
            <a:custGeom>
              <a:rect b="b" l="l" r="r" t="t"/>
              <a:pathLst>
                <a:path extrusionOk="0" h="327" w="498">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137"/>
            <p:cNvSpPr/>
            <p:nvPr/>
          </p:nvSpPr>
          <p:spPr>
            <a:xfrm>
              <a:off x="1832150" y="3909850"/>
              <a:ext cx="175275" cy="36475"/>
            </a:xfrm>
            <a:custGeom>
              <a:rect b="b" l="l" r="r" t="t"/>
              <a:pathLst>
                <a:path extrusionOk="0" h="1459" w="7011">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137"/>
            <p:cNvSpPr/>
            <p:nvPr/>
          </p:nvSpPr>
          <p:spPr>
            <a:xfrm>
              <a:off x="1680925" y="3695825"/>
              <a:ext cx="349775" cy="293150"/>
            </a:xfrm>
            <a:custGeom>
              <a:rect b="b" l="l" r="r" t="t"/>
              <a:pathLst>
                <a:path extrusionOk="0" h="11726" w="13991">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137"/>
            <p:cNvSpPr/>
            <p:nvPr/>
          </p:nvSpPr>
          <p:spPr>
            <a:xfrm>
              <a:off x="1700325" y="3766375"/>
              <a:ext cx="111675" cy="93900"/>
            </a:xfrm>
            <a:custGeom>
              <a:rect b="b" l="l" r="r" t="t"/>
              <a:pathLst>
                <a:path extrusionOk="0" h="3756" w="4467">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137"/>
            <p:cNvSpPr/>
            <p:nvPr/>
          </p:nvSpPr>
          <p:spPr>
            <a:xfrm>
              <a:off x="1713500" y="3878850"/>
              <a:ext cx="96175" cy="10100"/>
            </a:xfrm>
            <a:custGeom>
              <a:rect b="b" l="l" r="r" t="t"/>
              <a:pathLst>
                <a:path extrusionOk="0" h="404" w="3847">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137"/>
            <p:cNvSpPr/>
            <p:nvPr/>
          </p:nvSpPr>
          <p:spPr>
            <a:xfrm>
              <a:off x="1711950" y="3904425"/>
              <a:ext cx="99275" cy="10900"/>
            </a:xfrm>
            <a:custGeom>
              <a:rect b="b" l="l" r="r" t="t"/>
              <a:pathLst>
                <a:path extrusionOk="0" h="436" w="3971">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137"/>
            <p:cNvSpPr/>
            <p:nvPr/>
          </p:nvSpPr>
          <p:spPr>
            <a:xfrm>
              <a:off x="1712900" y="3930675"/>
              <a:ext cx="96625" cy="10275"/>
            </a:xfrm>
            <a:custGeom>
              <a:rect b="b" l="l" r="r" t="t"/>
              <a:pathLst>
                <a:path extrusionOk="0" h="411" w="3865">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137"/>
            <p:cNvSpPr/>
            <p:nvPr/>
          </p:nvSpPr>
          <p:spPr>
            <a:xfrm>
              <a:off x="1832150" y="3778025"/>
              <a:ext cx="175275" cy="36475"/>
            </a:xfrm>
            <a:custGeom>
              <a:rect b="b" l="l" r="r" t="t"/>
              <a:pathLst>
                <a:path extrusionOk="0" h="1459" w="7011">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137"/>
            <p:cNvSpPr/>
            <p:nvPr/>
          </p:nvSpPr>
          <p:spPr>
            <a:xfrm>
              <a:off x="1831550" y="3833725"/>
              <a:ext cx="176475" cy="10275"/>
            </a:xfrm>
            <a:custGeom>
              <a:rect b="b" l="l" r="r" t="t"/>
              <a:pathLst>
                <a:path extrusionOk="0" h="411" w="7059">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137"/>
            <p:cNvSpPr/>
            <p:nvPr/>
          </p:nvSpPr>
          <p:spPr>
            <a:xfrm>
              <a:off x="1831575" y="3857100"/>
              <a:ext cx="176450" cy="10175"/>
            </a:xfrm>
            <a:custGeom>
              <a:rect b="b" l="l" r="r" t="t"/>
              <a:pathLst>
                <a:path extrusionOk="0" h="407" w="7058">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137"/>
            <p:cNvSpPr/>
            <p:nvPr/>
          </p:nvSpPr>
          <p:spPr>
            <a:xfrm>
              <a:off x="1830600" y="3881175"/>
              <a:ext cx="178375" cy="10875"/>
            </a:xfrm>
            <a:custGeom>
              <a:rect b="b" l="l" r="r" t="t"/>
              <a:pathLst>
                <a:path extrusionOk="0" h="435" w="7135">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7" name="Google Shape;21267;p137"/>
          <p:cNvGrpSpPr/>
          <p:nvPr/>
        </p:nvGrpSpPr>
        <p:grpSpPr>
          <a:xfrm>
            <a:off x="2440785" y="3646131"/>
            <a:ext cx="348975" cy="286225"/>
            <a:chOff x="931825" y="3698925"/>
            <a:chExt cx="348975" cy="286225"/>
          </a:xfrm>
        </p:grpSpPr>
        <p:sp>
          <p:nvSpPr>
            <p:cNvPr id="21268" name="Google Shape;21268;p137"/>
            <p:cNvSpPr/>
            <p:nvPr/>
          </p:nvSpPr>
          <p:spPr>
            <a:xfrm>
              <a:off x="931825" y="3698925"/>
              <a:ext cx="348975" cy="286225"/>
            </a:xfrm>
            <a:custGeom>
              <a:rect b="b" l="l" r="r" t="t"/>
              <a:pathLst>
                <a:path extrusionOk="0" h="11449" w="13959">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137"/>
            <p:cNvSpPr/>
            <p:nvPr/>
          </p:nvSpPr>
          <p:spPr>
            <a:xfrm>
              <a:off x="1058225" y="3771050"/>
              <a:ext cx="113225" cy="96825"/>
            </a:xfrm>
            <a:custGeom>
              <a:rect b="b" l="l" r="r" t="t"/>
              <a:pathLst>
                <a:path extrusionOk="0" h="3873" w="4529">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0" name="Google Shape;21270;p137"/>
          <p:cNvGrpSpPr/>
          <p:nvPr/>
        </p:nvGrpSpPr>
        <p:grpSpPr>
          <a:xfrm>
            <a:off x="1732570" y="3642656"/>
            <a:ext cx="348975" cy="293175"/>
            <a:chOff x="7719625" y="4198325"/>
            <a:chExt cx="348975" cy="293175"/>
          </a:xfrm>
        </p:grpSpPr>
        <p:sp>
          <p:nvSpPr>
            <p:cNvPr id="21271" name="Google Shape;21271;p137"/>
            <p:cNvSpPr/>
            <p:nvPr/>
          </p:nvSpPr>
          <p:spPr>
            <a:xfrm>
              <a:off x="7984600" y="4219275"/>
              <a:ext cx="11900" cy="7550"/>
            </a:xfrm>
            <a:custGeom>
              <a:rect b="b" l="l" r="r" t="t"/>
              <a:pathLst>
                <a:path extrusionOk="0" h="302" w="476">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137"/>
            <p:cNvSpPr/>
            <p:nvPr/>
          </p:nvSpPr>
          <p:spPr>
            <a:xfrm>
              <a:off x="8006200" y="4219025"/>
              <a:ext cx="11225" cy="10600"/>
            </a:xfrm>
            <a:custGeom>
              <a:rect b="b" l="l" r="r" t="t"/>
              <a:pathLst>
                <a:path extrusionOk="0" h="424" w="449">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137"/>
            <p:cNvSpPr/>
            <p:nvPr/>
          </p:nvSpPr>
          <p:spPr>
            <a:xfrm>
              <a:off x="8027900" y="4219025"/>
              <a:ext cx="10475" cy="10600"/>
            </a:xfrm>
            <a:custGeom>
              <a:rect b="b" l="l" r="r" t="t"/>
              <a:pathLst>
                <a:path extrusionOk="0" h="424" w="419">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137"/>
            <p:cNvSpPr/>
            <p:nvPr/>
          </p:nvSpPr>
          <p:spPr>
            <a:xfrm>
              <a:off x="7719625" y="4198325"/>
              <a:ext cx="348975" cy="293175"/>
            </a:xfrm>
            <a:custGeom>
              <a:rect b="b" l="l" r="r" t="t"/>
              <a:pathLst>
                <a:path extrusionOk="0" h="11727" w="13959">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137"/>
            <p:cNvSpPr/>
            <p:nvPr/>
          </p:nvSpPr>
          <p:spPr>
            <a:xfrm>
              <a:off x="7905725" y="4260375"/>
              <a:ext cx="130300" cy="63000"/>
            </a:xfrm>
            <a:custGeom>
              <a:rect b="b" l="l" r="r" t="t"/>
              <a:pathLst>
                <a:path extrusionOk="0" h="2520" w="5212">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137"/>
            <p:cNvSpPr/>
            <p:nvPr/>
          </p:nvSpPr>
          <p:spPr>
            <a:xfrm>
              <a:off x="7938475" y="4282050"/>
              <a:ext cx="64825" cy="10175"/>
            </a:xfrm>
            <a:custGeom>
              <a:rect b="b" l="l" r="r" t="t"/>
              <a:pathLst>
                <a:path extrusionOk="0" h="407" w="2593">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137"/>
            <p:cNvSpPr/>
            <p:nvPr/>
          </p:nvSpPr>
          <p:spPr>
            <a:xfrm>
              <a:off x="7905725" y="4334725"/>
              <a:ext cx="130300" cy="62925"/>
            </a:xfrm>
            <a:custGeom>
              <a:rect b="b" l="l" r="r" t="t"/>
              <a:pathLst>
                <a:path extrusionOk="0" h="2517" w="5212">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137"/>
            <p:cNvSpPr/>
            <p:nvPr/>
          </p:nvSpPr>
          <p:spPr>
            <a:xfrm>
              <a:off x="7936750" y="4356525"/>
              <a:ext cx="67500" cy="10125"/>
            </a:xfrm>
            <a:custGeom>
              <a:rect b="b" l="l" r="r" t="t"/>
              <a:pathLst>
                <a:path extrusionOk="0" h="405" w="270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137"/>
            <p:cNvSpPr/>
            <p:nvPr/>
          </p:nvSpPr>
          <p:spPr>
            <a:xfrm>
              <a:off x="7904950" y="4408500"/>
              <a:ext cx="131075" cy="62825"/>
            </a:xfrm>
            <a:custGeom>
              <a:rect b="b" l="l" r="r" t="t"/>
              <a:pathLst>
                <a:path extrusionOk="0" h="2513" w="5243">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137"/>
            <p:cNvSpPr/>
            <p:nvPr/>
          </p:nvSpPr>
          <p:spPr>
            <a:xfrm>
              <a:off x="7938300" y="4429425"/>
              <a:ext cx="64400" cy="10100"/>
            </a:xfrm>
            <a:custGeom>
              <a:rect b="b" l="l" r="r" t="t"/>
              <a:pathLst>
                <a:path extrusionOk="0" h="404" w="2576">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1" name="Google Shape;21281;p137"/>
          <p:cNvGrpSpPr/>
          <p:nvPr/>
        </p:nvGrpSpPr>
        <p:grpSpPr>
          <a:xfrm>
            <a:off x="1049269" y="3626156"/>
            <a:ext cx="366825" cy="326175"/>
            <a:chOff x="6971275" y="4181600"/>
            <a:chExt cx="366825" cy="326175"/>
          </a:xfrm>
        </p:grpSpPr>
        <p:sp>
          <p:nvSpPr>
            <p:cNvPr id="21282" name="Google Shape;21282;p137"/>
            <p:cNvSpPr/>
            <p:nvPr/>
          </p:nvSpPr>
          <p:spPr>
            <a:xfrm>
              <a:off x="6971275" y="4181600"/>
              <a:ext cx="366825" cy="326175"/>
            </a:xfrm>
            <a:custGeom>
              <a:rect b="b" l="l" r="r" t="t"/>
              <a:pathLst>
                <a:path extrusionOk="0" h="13047" w="14673">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137"/>
            <p:cNvSpPr/>
            <p:nvPr/>
          </p:nvSpPr>
          <p:spPr>
            <a:xfrm>
              <a:off x="7151175" y="4270450"/>
              <a:ext cx="131100" cy="93875"/>
            </a:xfrm>
            <a:custGeom>
              <a:rect b="b" l="l" r="r" t="t"/>
              <a:pathLst>
                <a:path extrusionOk="0" h="3755" w="5244">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137"/>
            <p:cNvSpPr/>
            <p:nvPr/>
          </p:nvSpPr>
          <p:spPr>
            <a:xfrm>
              <a:off x="7146525" y="4221400"/>
              <a:ext cx="91550" cy="55275"/>
            </a:xfrm>
            <a:custGeom>
              <a:rect b="b" l="l" r="r" t="t"/>
              <a:pathLst>
                <a:path extrusionOk="0" h="2211" w="3662">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137"/>
            <p:cNvSpPr/>
            <p:nvPr/>
          </p:nvSpPr>
          <p:spPr>
            <a:xfrm>
              <a:off x="7198025" y="4247000"/>
              <a:ext cx="33050" cy="30450"/>
            </a:xfrm>
            <a:custGeom>
              <a:rect b="b" l="l" r="r" t="t"/>
              <a:pathLst>
                <a:path extrusionOk="0" h="1218" w="1322">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137"/>
            <p:cNvSpPr/>
            <p:nvPr/>
          </p:nvSpPr>
          <p:spPr>
            <a:xfrm>
              <a:off x="7123275" y="4288300"/>
              <a:ext cx="39575" cy="31800"/>
            </a:xfrm>
            <a:custGeom>
              <a:rect b="b" l="l" r="r" t="t"/>
              <a:pathLst>
                <a:path extrusionOk="0" h="1272" w="1583">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87" name="Google Shape;21287;p137"/>
          <p:cNvSpPr/>
          <p:nvPr/>
        </p:nvSpPr>
        <p:spPr>
          <a:xfrm>
            <a:off x="1057794" y="4215352"/>
            <a:ext cx="349775" cy="225725"/>
          </a:xfrm>
          <a:custGeom>
            <a:rect b="b" l="l" r="r" t="t"/>
            <a:pathLst>
              <a:path extrusionOk="0" h="9029" w="13991">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88" name="Google Shape;21288;p137"/>
          <p:cNvGrpSpPr/>
          <p:nvPr/>
        </p:nvGrpSpPr>
        <p:grpSpPr>
          <a:xfrm>
            <a:off x="1731395" y="4180277"/>
            <a:ext cx="351325" cy="295875"/>
            <a:chOff x="5451325" y="4196775"/>
            <a:chExt cx="351325" cy="295875"/>
          </a:xfrm>
        </p:grpSpPr>
        <p:sp>
          <p:nvSpPr>
            <p:cNvPr id="21289" name="Google Shape;21289;p137"/>
            <p:cNvSpPr/>
            <p:nvPr/>
          </p:nvSpPr>
          <p:spPr>
            <a:xfrm>
              <a:off x="5712225" y="4214625"/>
              <a:ext cx="11325" cy="7550"/>
            </a:xfrm>
            <a:custGeom>
              <a:rect b="b" l="l" r="r" t="t"/>
              <a:pathLst>
                <a:path extrusionOk="0" h="302" w="453">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137"/>
            <p:cNvSpPr/>
            <p:nvPr/>
          </p:nvSpPr>
          <p:spPr>
            <a:xfrm>
              <a:off x="5736275" y="4214625"/>
              <a:ext cx="11300" cy="7550"/>
            </a:xfrm>
            <a:custGeom>
              <a:rect b="b" l="l" r="r" t="t"/>
              <a:pathLst>
                <a:path extrusionOk="0" h="302" w="452">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137"/>
            <p:cNvSpPr/>
            <p:nvPr/>
          </p:nvSpPr>
          <p:spPr>
            <a:xfrm>
              <a:off x="5760500" y="4214625"/>
              <a:ext cx="11125" cy="7550"/>
            </a:xfrm>
            <a:custGeom>
              <a:rect b="b" l="l" r="r" t="t"/>
              <a:pathLst>
                <a:path extrusionOk="0" h="302" w="445">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137"/>
            <p:cNvSpPr/>
            <p:nvPr/>
          </p:nvSpPr>
          <p:spPr>
            <a:xfrm>
              <a:off x="5596350" y="4389875"/>
              <a:ext cx="54300" cy="46550"/>
            </a:xfrm>
            <a:custGeom>
              <a:rect b="b" l="l" r="r" t="t"/>
              <a:pathLst>
                <a:path extrusionOk="0" h="1862" w="2172">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137"/>
            <p:cNvSpPr/>
            <p:nvPr/>
          </p:nvSpPr>
          <p:spPr>
            <a:xfrm>
              <a:off x="5451325" y="4196775"/>
              <a:ext cx="351325" cy="295875"/>
            </a:xfrm>
            <a:custGeom>
              <a:rect b="b" l="l" r="r" t="t"/>
              <a:pathLst>
                <a:path extrusionOk="0" h="11835" w="14053">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137"/>
            <p:cNvSpPr/>
            <p:nvPr/>
          </p:nvSpPr>
          <p:spPr>
            <a:xfrm>
              <a:off x="5570750" y="4275850"/>
              <a:ext cx="112300" cy="10950"/>
            </a:xfrm>
            <a:custGeom>
              <a:rect b="b" l="l" r="r" t="t"/>
              <a:pathLst>
                <a:path extrusionOk="0" h="438" w="4492">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137"/>
            <p:cNvSpPr/>
            <p:nvPr/>
          </p:nvSpPr>
          <p:spPr>
            <a:xfrm>
              <a:off x="5572300" y="4326025"/>
              <a:ext cx="111375" cy="10500"/>
            </a:xfrm>
            <a:custGeom>
              <a:rect b="b" l="l" r="r" t="t"/>
              <a:pathLst>
                <a:path extrusionOk="0" h="420" w="4455">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137"/>
            <p:cNvSpPr/>
            <p:nvPr/>
          </p:nvSpPr>
          <p:spPr>
            <a:xfrm>
              <a:off x="5525775" y="4299925"/>
              <a:ext cx="204750" cy="10100"/>
            </a:xfrm>
            <a:custGeom>
              <a:rect b="b" l="l" r="r" t="t"/>
              <a:pathLst>
                <a:path extrusionOk="0" h="404" w="819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137"/>
            <p:cNvSpPr/>
            <p:nvPr/>
          </p:nvSpPr>
          <p:spPr>
            <a:xfrm>
              <a:off x="5702150" y="4370500"/>
              <a:ext cx="52425" cy="33950"/>
            </a:xfrm>
            <a:custGeom>
              <a:rect b="b" l="l" r="r" t="t"/>
              <a:pathLst>
                <a:path extrusionOk="0" h="1358" w="2097">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137"/>
            <p:cNvSpPr/>
            <p:nvPr/>
          </p:nvSpPr>
          <p:spPr>
            <a:xfrm>
              <a:off x="5498625" y="4382125"/>
              <a:ext cx="44225" cy="10875"/>
            </a:xfrm>
            <a:custGeom>
              <a:rect b="b" l="l" r="r" t="t"/>
              <a:pathLst>
                <a:path extrusionOk="0" h="435" w="1769">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9" name="Google Shape;21299;p137"/>
          <p:cNvGrpSpPr/>
          <p:nvPr/>
        </p:nvGrpSpPr>
        <p:grpSpPr>
          <a:xfrm>
            <a:off x="2440773" y="4174252"/>
            <a:ext cx="349000" cy="307925"/>
            <a:chOff x="4720050" y="4190575"/>
            <a:chExt cx="349000" cy="307925"/>
          </a:xfrm>
        </p:grpSpPr>
        <p:sp>
          <p:nvSpPr>
            <p:cNvPr id="21300" name="Google Shape;21300;p137"/>
            <p:cNvSpPr/>
            <p:nvPr/>
          </p:nvSpPr>
          <p:spPr>
            <a:xfrm>
              <a:off x="4755925" y="447052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137"/>
            <p:cNvSpPr/>
            <p:nvPr/>
          </p:nvSpPr>
          <p:spPr>
            <a:xfrm>
              <a:off x="4720050" y="4273550"/>
              <a:ext cx="349000" cy="224950"/>
            </a:xfrm>
            <a:custGeom>
              <a:rect b="b" l="l" r="r" t="t"/>
              <a:pathLst>
                <a:path extrusionOk="0" h="8998" w="1396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137"/>
            <p:cNvSpPr/>
            <p:nvPr/>
          </p:nvSpPr>
          <p:spPr>
            <a:xfrm>
              <a:off x="4823950" y="4336950"/>
              <a:ext cx="141950" cy="96775"/>
            </a:xfrm>
            <a:custGeom>
              <a:rect b="b" l="l" r="r" t="t"/>
              <a:pathLst>
                <a:path extrusionOk="0" h="3871" w="5678">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137"/>
            <p:cNvSpPr/>
            <p:nvPr/>
          </p:nvSpPr>
          <p:spPr>
            <a:xfrm>
              <a:off x="4874375" y="4235750"/>
              <a:ext cx="40350" cy="16500"/>
            </a:xfrm>
            <a:custGeom>
              <a:rect b="b" l="l" r="r" t="t"/>
              <a:pathLst>
                <a:path extrusionOk="0" h="660" w="1614">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137"/>
            <p:cNvSpPr/>
            <p:nvPr/>
          </p:nvSpPr>
          <p:spPr>
            <a:xfrm>
              <a:off x="4856850" y="4213275"/>
              <a:ext cx="74150" cy="23075"/>
            </a:xfrm>
            <a:custGeom>
              <a:rect b="b" l="l" r="r" t="t"/>
              <a:pathLst>
                <a:path extrusionOk="0" h="923" w="2966">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137"/>
            <p:cNvSpPr/>
            <p:nvPr/>
          </p:nvSpPr>
          <p:spPr>
            <a:xfrm>
              <a:off x="4841800" y="4190575"/>
              <a:ext cx="105500" cy="29700"/>
            </a:xfrm>
            <a:custGeom>
              <a:rect b="b" l="l" r="r" t="t"/>
              <a:pathLst>
                <a:path extrusionOk="0" h="1188" w="422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6" name="Google Shape;21306;p137"/>
          <p:cNvGrpSpPr/>
          <p:nvPr/>
        </p:nvGrpSpPr>
        <p:grpSpPr>
          <a:xfrm>
            <a:off x="3227208" y="4179677"/>
            <a:ext cx="349000" cy="297075"/>
            <a:chOff x="3960075" y="4196000"/>
            <a:chExt cx="349000" cy="297075"/>
          </a:xfrm>
        </p:grpSpPr>
        <p:sp>
          <p:nvSpPr>
            <p:cNvPr id="21307" name="Google Shape;21307;p137"/>
            <p:cNvSpPr/>
            <p:nvPr/>
          </p:nvSpPr>
          <p:spPr>
            <a:xfrm>
              <a:off x="3993425" y="4297550"/>
              <a:ext cx="281525" cy="162150"/>
            </a:xfrm>
            <a:custGeom>
              <a:rect b="b" l="l" r="r" t="t"/>
              <a:pathLst>
                <a:path extrusionOk="0" h="6486" w="11261">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137"/>
            <p:cNvSpPr/>
            <p:nvPr/>
          </p:nvSpPr>
          <p:spPr>
            <a:xfrm>
              <a:off x="4102775" y="4333075"/>
              <a:ext cx="62825" cy="70025"/>
            </a:xfrm>
            <a:custGeom>
              <a:rect b="b" l="l" r="r" t="t"/>
              <a:pathLst>
                <a:path extrusionOk="0" h="2801" w="2513">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137"/>
            <p:cNvSpPr/>
            <p:nvPr/>
          </p:nvSpPr>
          <p:spPr>
            <a:xfrm>
              <a:off x="3960075" y="4196000"/>
              <a:ext cx="349000" cy="297075"/>
            </a:xfrm>
            <a:custGeom>
              <a:rect b="b" l="l" r="r" t="t"/>
              <a:pathLst>
                <a:path extrusionOk="0" h="11883" w="1396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137"/>
            <p:cNvSpPr/>
            <p:nvPr/>
          </p:nvSpPr>
          <p:spPr>
            <a:xfrm>
              <a:off x="422607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137"/>
            <p:cNvSpPr/>
            <p:nvPr/>
          </p:nvSpPr>
          <p:spPr>
            <a:xfrm>
              <a:off x="4247000" y="4246600"/>
              <a:ext cx="10875" cy="9925"/>
            </a:xfrm>
            <a:custGeom>
              <a:rect b="b" l="l" r="r" t="t"/>
              <a:pathLst>
                <a:path extrusionOk="0" h="397" w="435">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137"/>
            <p:cNvSpPr/>
            <p:nvPr/>
          </p:nvSpPr>
          <p:spPr>
            <a:xfrm>
              <a:off x="426872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3" name="Google Shape;21313;p137"/>
          <p:cNvGrpSpPr/>
          <p:nvPr/>
        </p:nvGrpSpPr>
        <p:grpSpPr>
          <a:xfrm>
            <a:off x="3993514" y="4188227"/>
            <a:ext cx="349000" cy="279975"/>
            <a:chOff x="3196225" y="4204550"/>
            <a:chExt cx="349000" cy="279975"/>
          </a:xfrm>
        </p:grpSpPr>
        <p:sp>
          <p:nvSpPr>
            <p:cNvPr id="21314" name="Google Shape;21314;p137"/>
            <p:cNvSpPr/>
            <p:nvPr/>
          </p:nvSpPr>
          <p:spPr>
            <a:xfrm>
              <a:off x="3461825" y="4226250"/>
              <a:ext cx="11650" cy="8175"/>
            </a:xfrm>
            <a:custGeom>
              <a:rect b="b" l="l" r="r" t="t"/>
              <a:pathLst>
                <a:path extrusionOk="0" h="327" w="466">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137"/>
            <p:cNvSpPr/>
            <p:nvPr/>
          </p:nvSpPr>
          <p:spPr>
            <a:xfrm>
              <a:off x="3482775" y="4226250"/>
              <a:ext cx="11650" cy="8175"/>
            </a:xfrm>
            <a:custGeom>
              <a:rect b="b" l="l" r="r" t="t"/>
              <a:pathLst>
                <a:path extrusionOk="0" h="327" w="466">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137"/>
            <p:cNvSpPr/>
            <p:nvPr/>
          </p:nvSpPr>
          <p:spPr>
            <a:xfrm>
              <a:off x="3504875" y="4225475"/>
              <a:ext cx="10100" cy="10875"/>
            </a:xfrm>
            <a:custGeom>
              <a:rect b="b" l="l" r="r" t="t"/>
              <a:pathLst>
                <a:path extrusionOk="0" h="435" w="404">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137"/>
            <p:cNvSpPr/>
            <p:nvPr/>
          </p:nvSpPr>
          <p:spPr>
            <a:xfrm>
              <a:off x="3196225" y="4204550"/>
              <a:ext cx="349000" cy="279975"/>
            </a:xfrm>
            <a:custGeom>
              <a:rect b="b" l="l" r="r" t="t"/>
              <a:pathLst>
                <a:path extrusionOk="0" h="11199" w="1396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137"/>
            <p:cNvSpPr/>
            <p:nvPr/>
          </p:nvSpPr>
          <p:spPr>
            <a:xfrm>
              <a:off x="3223375" y="4273550"/>
              <a:ext cx="290825" cy="181500"/>
            </a:xfrm>
            <a:custGeom>
              <a:rect b="b" l="l" r="r" t="t"/>
              <a:pathLst>
                <a:path extrusionOk="0" h="7260" w="11633">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137"/>
            <p:cNvSpPr/>
            <p:nvPr/>
          </p:nvSpPr>
          <p:spPr>
            <a:xfrm>
              <a:off x="3278425" y="4332500"/>
              <a:ext cx="104725" cy="63600"/>
            </a:xfrm>
            <a:custGeom>
              <a:rect b="b" l="l" r="r" t="t"/>
              <a:pathLst>
                <a:path extrusionOk="0" h="2544" w="4189">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137"/>
            <p:cNvSpPr/>
            <p:nvPr/>
          </p:nvSpPr>
          <p:spPr>
            <a:xfrm>
              <a:off x="3383900" y="4357300"/>
              <a:ext cx="30250" cy="10125"/>
            </a:xfrm>
            <a:custGeom>
              <a:rect b="b" l="l" r="r" t="t"/>
              <a:pathLst>
                <a:path extrusionOk="0" h="405" w="121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137"/>
            <p:cNvSpPr/>
            <p:nvPr/>
          </p:nvSpPr>
          <p:spPr>
            <a:xfrm>
              <a:off x="3384850" y="4374325"/>
              <a:ext cx="28525" cy="10200"/>
            </a:xfrm>
            <a:custGeom>
              <a:rect b="b" l="l" r="r" t="t"/>
              <a:pathLst>
                <a:path extrusionOk="0" h="408" w="1141">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137"/>
            <p:cNvSpPr/>
            <p:nvPr/>
          </p:nvSpPr>
          <p:spPr>
            <a:xfrm>
              <a:off x="3332425" y="4357125"/>
              <a:ext cx="35200" cy="32000"/>
            </a:xfrm>
            <a:custGeom>
              <a:rect b="b" l="l" r="r" t="t"/>
              <a:pathLst>
                <a:path extrusionOk="0" h="1280" w="1408">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137"/>
            <p:cNvSpPr/>
            <p:nvPr/>
          </p:nvSpPr>
          <p:spPr>
            <a:xfrm>
              <a:off x="3426550" y="4357125"/>
              <a:ext cx="34600" cy="32400"/>
            </a:xfrm>
            <a:custGeom>
              <a:rect b="b" l="l" r="r" t="t"/>
              <a:pathLst>
                <a:path extrusionOk="0" h="1296" w="1384">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4" name="Google Shape;21324;p137"/>
          <p:cNvGrpSpPr/>
          <p:nvPr/>
        </p:nvGrpSpPr>
        <p:grpSpPr>
          <a:xfrm>
            <a:off x="4725076" y="4185827"/>
            <a:ext cx="349000" cy="284775"/>
            <a:chOff x="2443225" y="4202075"/>
            <a:chExt cx="349000" cy="284775"/>
          </a:xfrm>
        </p:grpSpPr>
        <p:sp>
          <p:nvSpPr>
            <p:cNvPr id="21325" name="Google Shape;21325;p137"/>
            <p:cNvSpPr/>
            <p:nvPr/>
          </p:nvSpPr>
          <p:spPr>
            <a:xfrm>
              <a:off x="2443225" y="4202075"/>
              <a:ext cx="349000" cy="284775"/>
            </a:xfrm>
            <a:custGeom>
              <a:rect b="b" l="l" r="r" t="t"/>
              <a:pathLst>
                <a:path extrusionOk="0" h="11391" w="1396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137"/>
            <p:cNvSpPr/>
            <p:nvPr/>
          </p:nvSpPr>
          <p:spPr>
            <a:xfrm>
              <a:off x="2617725" y="4232450"/>
              <a:ext cx="10875" cy="139625"/>
            </a:xfrm>
            <a:custGeom>
              <a:rect b="b" l="l" r="r" t="t"/>
              <a:pathLst>
                <a:path extrusionOk="0" h="5585" w="435">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137"/>
            <p:cNvSpPr/>
            <p:nvPr/>
          </p:nvSpPr>
          <p:spPr>
            <a:xfrm>
              <a:off x="2477350" y="4239450"/>
              <a:ext cx="125650" cy="125650"/>
            </a:xfrm>
            <a:custGeom>
              <a:rect b="b" l="l" r="r" t="t"/>
              <a:pathLst>
                <a:path extrusionOk="0" h="5026" w="5026">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137"/>
            <p:cNvSpPr/>
            <p:nvPr/>
          </p:nvSpPr>
          <p:spPr>
            <a:xfrm>
              <a:off x="2516125" y="4258825"/>
              <a:ext cx="46550" cy="56625"/>
            </a:xfrm>
            <a:custGeom>
              <a:rect b="b" l="l" r="r" t="t"/>
              <a:pathLst>
                <a:path extrusionOk="0" h="2265" w="1862">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137"/>
            <p:cNvSpPr/>
            <p:nvPr/>
          </p:nvSpPr>
          <p:spPr>
            <a:xfrm>
              <a:off x="2651050" y="4236225"/>
              <a:ext cx="108600" cy="31925"/>
            </a:xfrm>
            <a:custGeom>
              <a:rect b="b" l="l" r="r" t="t"/>
              <a:pathLst>
                <a:path extrusionOk="0" h="1277" w="4344">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137"/>
            <p:cNvSpPr/>
            <p:nvPr/>
          </p:nvSpPr>
          <p:spPr>
            <a:xfrm>
              <a:off x="2651050" y="4285200"/>
              <a:ext cx="108600" cy="31800"/>
            </a:xfrm>
            <a:custGeom>
              <a:rect b="b" l="l" r="r" t="t"/>
              <a:pathLst>
                <a:path extrusionOk="0" h="1272" w="4344">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137"/>
            <p:cNvSpPr/>
            <p:nvPr/>
          </p:nvSpPr>
          <p:spPr>
            <a:xfrm>
              <a:off x="2651050" y="4334050"/>
              <a:ext cx="108600" cy="31825"/>
            </a:xfrm>
            <a:custGeom>
              <a:rect b="b" l="l" r="r" t="t"/>
              <a:pathLst>
                <a:path extrusionOk="0" h="1273" w="4344">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2" name="Google Shape;21332;p137"/>
          <p:cNvGrpSpPr/>
          <p:nvPr/>
        </p:nvGrpSpPr>
        <p:grpSpPr>
          <a:xfrm>
            <a:off x="5507991" y="4174652"/>
            <a:ext cx="349000" cy="307125"/>
            <a:chOff x="1681700" y="4191350"/>
            <a:chExt cx="349000" cy="307125"/>
          </a:xfrm>
        </p:grpSpPr>
        <p:sp>
          <p:nvSpPr>
            <p:cNvPr id="21333" name="Google Shape;21333;p137"/>
            <p:cNvSpPr/>
            <p:nvPr/>
          </p:nvSpPr>
          <p:spPr>
            <a:xfrm>
              <a:off x="1849750" y="4215400"/>
              <a:ext cx="11125" cy="7550"/>
            </a:xfrm>
            <a:custGeom>
              <a:rect b="b" l="l" r="r" t="t"/>
              <a:pathLst>
                <a:path extrusionOk="0" h="302" w="445">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137"/>
            <p:cNvSpPr/>
            <p:nvPr/>
          </p:nvSpPr>
          <p:spPr>
            <a:xfrm>
              <a:off x="1681700" y="4191350"/>
              <a:ext cx="349000" cy="307125"/>
            </a:xfrm>
            <a:custGeom>
              <a:rect b="b" l="l" r="r" t="t"/>
              <a:pathLst>
                <a:path extrusionOk="0" h="12285" w="1396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137"/>
            <p:cNvSpPr/>
            <p:nvPr/>
          </p:nvSpPr>
          <p:spPr>
            <a:xfrm>
              <a:off x="1742200" y="4282875"/>
              <a:ext cx="100050" cy="100050"/>
            </a:xfrm>
            <a:custGeom>
              <a:rect b="b" l="l" r="r" t="t"/>
              <a:pathLst>
                <a:path extrusionOk="0" h="4002" w="4002">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137"/>
            <p:cNvSpPr/>
            <p:nvPr/>
          </p:nvSpPr>
          <p:spPr>
            <a:xfrm>
              <a:off x="1774775" y="4301775"/>
              <a:ext cx="48650" cy="40500"/>
            </a:xfrm>
            <a:custGeom>
              <a:rect b="b" l="l" r="r" t="t"/>
              <a:pathLst>
                <a:path extrusionOk="0" h="1620" w="1946">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137"/>
            <p:cNvSpPr/>
            <p:nvPr/>
          </p:nvSpPr>
          <p:spPr>
            <a:xfrm>
              <a:off x="1869375" y="4282875"/>
              <a:ext cx="100050" cy="100050"/>
            </a:xfrm>
            <a:custGeom>
              <a:rect b="b" l="l" r="r" t="t"/>
              <a:pathLst>
                <a:path extrusionOk="0" h="4002" w="4002">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137"/>
            <p:cNvSpPr/>
            <p:nvPr/>
          </p:nvSpPr>
          <p:spPr>
            <a:xfrm>
              <a:off x="1901950" y="4301775"/>
              <a:ext cx="47950" cy="40500"/>
            </a:xfrm>
            <a:custGeom>
              <a:rect b="b" l="l" r="r" t="t"/>
              <a:pathLst>
                <a:path extrusionOk="0" h="1620" w="1918">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9" name="Google Shape;21339;p137"/>
          <p:cNvGrpSpPr/>
          <p:nvPr/>
        </p:nvGrpSpPr>
        <p:grpSpPr>
          <a:xfrm>
            <a:off x="6274770" y="4194040"/>
            <a:ext cx="348975" cy="268350"/>
            <a:chOff x="7719625" y="1964175"/>
            <a:chExt cx="348975" cy="268350"/>
          </a:xfrm>
        </p:grpSpPr>
        <p:sp>
          <p:nvSpPr>
            <p:cNvPr id="21340" name="Google Shape;21340;p137"/>
            <p:cNvSpPr/>
            <p:nvPr/>
          </p:nvSpPr>
          <p:spPr>
            <a:xfrm>
              <a:off x="7985600" y="1985325"/>
              <a:ext cx="10900" cy="10500"/>
            </a:xfrm>
            <a:custGeom>
              <a:rect b="b" l="l" r="r" t="t"/>
              <a:pathLst>
                <a:path extrusionOk="0" h="420" w="436">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137"/>
            <p:cNvSpPr/>
            <p:nvPr/>
          </p:nvSpPr>
          <p:spPr>
            <a:xfrm>
              <a:off x="8007325" y="1985125"/>
              <a:ext cx="10100" cy="10100"/>
            </a:xfrm>
            <a:custGeom>
              <a:rect b="b" l="l" r="r" t="t"/>
              <a:pathLst>
                <a:path extrusionOk="0" h="404" w="404">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137"/>
            <p:cNvSpPr/>
            <p:nvPr/>
          </p:nvSpPr>
          <p:spPr>
            <a:xfrm>
              <a:off x="8028250" y="1985125"/>
              <a:ext cx="10125" cy="10100"/>
            </a:xfrm>
            <a:custGeom>
              <a:rect b="b" l="l" r="r" t="t"/>
              <a:pathLst>
                <a:path extrusionOk="0" h="404" w="405">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137"/>
            <p:cNvSpPr/>
            <p:nvPr/>
          </p:nvSpPr>
          <p:spPr>
            <a:xfrm>
              <a:off x="7757375" y="2039400"/>
              <a:ext cx="11900" cy="7550"/>
            </a:xfrm>
            <a:custGeom>
              <a:rect b="b" l="l" r="r" t="t"/>
              <a:pathLst>
                <a:path extrusionOk="0" h="302" w="476">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137"/>
            <p:cNvSpPr/>
            <p:nvPr/>
          </p:nvSpPr>
          <p:spPr>
            <a:xfrm>
              <a:off x="7757375" y="2129375"/>
              <a:ext cx="11900" cy="7550"/>
            </a:xfrm>
            <a:custGeom>
              <a:rect b="b" l="l" r="r" t="t"/>
              <a:pathLst>
                <a:path extrusionOk="0" h="302" w="476">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137"/>
            <p:cNvSpPr/>
            <p:nvPr/>
          </p:nvSpPr>
          <p:spPr>
            <a:xfrm>
              <a:off x="7719625" y="1964175"/>
              <a:ext cx="348975" cy="268350"/>
            </a:xfrm>
            <a:custGeom>
              <a:rect b="b" l="l" r="r" t="t"/>
              <a:pathLst>
                <a:path extrusionOk="0" h="10734" w="13959">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137"/>
            <p:cNvSpPr/>
            <p:nvPr/>
          </p:nvSpPr>
          <p:spPr>
            <a:xfrm>
              <a:off x="7756850" y="2061125"/>
              <a:ext cx="75225" cy="10100"/>
            </a:xfrm>
            <a:custGeom>
              <a:rect b="b" l="l" r="r" t="t"/>
              <a:pathLst>
                <a:path extrusionOk="0" h="404" w="3009">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137"/>
            <p:cNvSpPr/>
            <p:nvPr/>
          </p:nvSpPr>
          <p:spPr>
            <a:xfrm>
              <a:off x="7774675" y="2039400"/>
              <a:ext cx="110925" cy="10900"/>
            </a:xfrm>
            <a:custGeom>
              <a:rect b="b" l="l" r="r" t="t"/>
              <a:pathLst>
                <a:path extrusionOk="0" h="436" w="4437">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137"/>
            <p:cNvSpPr/>
            <p:nvPr/>
          </p:nvSpPr>
          <p:spPr>
            <a:xfrm>
              <a:off x="7758400" y="2079375"/>
              <a:ext cx="35675" cy="30625"/>
            </a:xfrm>
            <a:custGeom>
              <a:rect b="b" l="l" r="r" t="t"/>
              <a:pathLst>
                <a:path extrusionOk="0" h="1225" w="1427">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137"/>
            <p:cNvSpPr/>
            <p:nvPr/>
          </p:nvSpPr>
          <p:spPr>
            <a:xfrm>
              <a:off x="7800275" y="2079375"/>
              <a:ext cx="36475" cy="30625"/>
            </a:xfrm>
            <a:custGeom>
              <a:rect b="b" l="l" r="r" t="t"/>
              <a:pathLst>
                <a:path extrusionOk="0" h="1225" w="1459">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137"/>
            <p:cNvSpPr/>
            <p:nvPr/>
          </p:nvSpPr>
          <p:spPr>
            <a:xfrm>
              <a:off x="7847575" y="2079725"/>
              <a:ext cx="35700" cy="30650"/>
            </a:xfrm>
            <a:custGeom>
              <a:rect b="b" l="l" r="r" t="t"/>
              <a:pathLst>
                <a:path extrusionOk="0" h="1226" w="1428">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137"/>
            <p:cNvSpPr/>
            <p:nvPr/>
          </p:nvSpPr>
          <p:spPr>
            <a:xfrm>
              <a:off x="7758400" y="2151075"/>
              <a:ext cx="71350" cy="10100"/>
            </a:xfrm>
            <a:custGeom>
              <a:rect b="b" l="l" r="r" t="t"/>
              <a:pathLst>
                <a:path extrusionOk="0" h="404" w="2854">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137"/>
            <p:cNvSpPr/>
            <p:nvPr/>
          </p:nvSpPr>
          <p:spPr>
            <a:xfrm>
              <a:off x="7776225" y="2129375"/>
              <a:ext cx="109375" cy="10100"/>
            </a:xfrm>
            <a:custGeom>
              <a:rect b="b" l="l" r="r" t="t"/>
              <a:pathLst>
                <a:path extrusionOk="0" h="404" w="4375">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137"/>
            <p:cNvSpPr/>
            <p:nvPr/>
          </p:nvSpPr>
          <p:spPr>
            <a:xfrm>
              <a:off x="7758400" y="2169300"/>
              <a:ext cx="35675" cy="30650"/>
            </a:xfrm>
            <a:custGeom>
              <a:rect b="b" l="l" r="r" t="t"/>
              <a:pathLst>
                <a:path extrusionOk="0" h="1226" w="1427">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137"/>
            <p:cNvSpPr/>
            <p:nvPr/>
          </p:nvSpPr>
          <p:spPr>
            <a:xfrm>
              <a:off x="7800275" y="2169700"/>
              <a:ext cx="36475" cy="30625"/>
            </a:xfrm>
            <a:custGeom>
              <a:rect b="b" l="l" r="r" t="t"/>
              <a:pathLst>
                <a:path extrusionOk="0" h="1225" w="1459">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137"/>
            <p:cNvSpPr/>
            <p:nvPr/>
          </p:nvSpPr>
          <p:spPr>
            <a:xfrm>
              <a:off x="7847575" y="2169700"/>
              <a:ext cx="35700" cy="30625"/>
            </a:xfrm>
            <a:custGeom>
              <a:rect b="b" l="l" r="r" t="t"/>
              <a:pathLst>
                <a:path extrusionOk="0" h="1225" w="1428">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137"/>
            <p:cNvSpPr/>
            <p:nvPr/>
          </p:nvSpPr>
          <p:spPr>
            <a:xfrm>
              <a:off x="7942950" y="2031950"/>
              <a:ext cx="93075" cy="175750"/>
            </a:xfrm>
            <a:custGeom>
              <a:rect b="b" l="l" r="r" t="t"/>
              <a:pathLst>
                <a:path extrusionOk="0" h="7030" w="3723">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7" name="Google Shape;21357;p137"/>
          <p:cNvGrpSpPr/>
          <p:nvPr/>
        </p:nvGrpSpPr>
        <p:grpSpPr>
          <a:xfrm>
            <a:off x="7009133" y="4193277"/>
            <a:ext cx="348975" cy="269875"/>
            <a:chOff x="931825" y="4209975"/>
            <a:chExt cx="348975" cy="269875"/>
          </a:xfrm>
        </p:grpSpPr>
        <p:sp>
          <p:nvSpPr>
            <p:cNvPr id="21358" name="Google Shape;21358;p137"/>
            <p:cNvSpPr/>
            <p:nvPr/>
          </p:nvSpPr>
          <p:spPr>
            <a:xfrm>
              <a:off x="1062875" y="4246425"/>
              <a:ext cx="78350" cy="10100"/>
            </a:xfrm>
            <a:custGeom>
              <a:rect b="b" l="l" r="r" t="t"/>
              <a:pathLst>
                <a:path extrusionOk="0" h="404" w="3134">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137"/>
            <p:cNvSpPr/>
            <p:nvPr/>
          </p:nvSpPr>
          <p:spPr>
            <a:xfrm>
              <a:off x="1061325" y="4268900"/>
              <a:ext cx="81450" cy="10875"/>
            </a:xfrm>
            <a:custGeom>
              <a:rect b="b" l="l" r="r" t="t"/>
              <a:pathLst>
                <a:path extrusionOk="0" h="435" w="3258">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137"/>
            <p:cNvSpPr/>
            <p:nvPr/>
          </p:nvSpPr>
          <p:spPr>
            <a:xfrm>
              <a:off x="1061325" y="4291400"/>
              <a:ext cx="81450" cy="10100"/>
            </a:xfrm>
            <a:custGeom>
              <a:rect b="b" l="l" r="r" t="t"/>
              <a:pathLst>
                <a:path extrusionOk="0" h="404" w="3258">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137"/>
            <p:cNvSpPr/>
            <p:nvPr/>
          </p:nvSpPr>
          <p:spPr>
            <a:xfrm>
              <a:off x="931825" y="4209975"/>
              <a:ext cx="348975" cy="269875"/>
            </a:xfrm>
            <a:custGeom>
              <a:rect b="b" l="l" r="r" t="t"/>
              <a:pathLst>
                <a:path extrusionOk="0" h="10795" w="13959">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137"/>
            <p:cNvSpPr/>
            <p:nvPr/>
          </p:nvSpPr>
          <p:spPr>
            <a:xfrm>
              <a:off x="1030000" y="4392150"/>
              <a:ext cx="145350" cy="31200"/>
            </a:xfrm>
            <a:custGeom>
              <a:rect b="b" l="l" r="r" t="t"/>
              <a:pathLst>
                <a:path extrusionOk="0" h="1248" w="5814">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63" name="Google Shape;21363;p137"/>
          <p:cNvSpPr/>
          <p:nvPr/>
        </p:nvSpPr>
        <p:spPr>
          <a:xfrm>
            <a:off x="7754253" y="4153727"/>
            <a:ext cx="330400" cy="348975"/>
          </a:xfrm>
          <a:custGeom>
            <a:rect b="b" l="l" r="r" t="t"/>
            <a:pathLst>
              <a:path extrusionOk="0" h="13959" w="13216">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64" name="Google Shape;21364;p137"/>
          <p:cNvGrpSpPr/>
          <p:nvPr/>
        </p:nvGrpSpPr>
        <p:grpSpPr>
          <a:xfrm>
            <a:off x="2469085" y="1921888"/>
            <a:ext cx="292375" cy="348975"/>
            <a:chOff x="1709625" y="1923875"/>
            <a:chExt cx="292375" cy="348975"/>
          </a:xfrm>
        </p:grpSpPr>
        <p:sp>
          <p:nvSpPr>
            <p:cNvPr id="21365" name="Google Shape;21365;p137"/>
            <p:cNvSpPr/>
            <p:nvPr/>
          </p:nvSpPr>
          <p:spPr>
            <a:xfrm>
              <a:off x="1709625" y="1923875"/>
              <a:ext cx="292375" cy="348975"/>
            </a:xfrm>
            <a:custGeom>
              <a:rect b="b" l="l" r="r" t="t"/>
              <a:pathLst>
                <a:path extrusionOk="0" h="13959" w="11695">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137"/>
            <p:cNvSpPr/>
            <p:nvPr/>
          </p:nvSpPr>
          <p:spPr>
            <a:xfrm>
              <a:off x="1777875" y="2002175"/>
              <a:ext cx="78350" cy="10125"/>
            </a:xfrm>
            <a:custGeom>
              <a:rect b="b" l="l" r="r" t="t"/>
              <a:pathLst>
                <a:path extrusionOk="0" h="405" w="3134">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137"/>
            <p:cNvSpPr/>
            <p:nvPr/>
          </p:nvSpPr>
          <p:spPr>
            <a:xfrm>
              <a:off x="1779575" y="2154150"/>
              <a:ext cx="50850" cy="10175"/>
            </a:xfrm>
            <a:custGeom>
              <a:rect b="b" l="l" r="r" t="t"/>
              <a:pathLst>
                <a:path extrusionOk="0" h="407" w="2034">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137"/>
            <p:cNvSpPr/>
            <p:nvPr/>
          </p:nvSpPr>
          <p:spPr>
            <a:xfrm>
              <a:off x="1779425" y="2178225"/>
              <a:ext cx="50425" cy="10100"/>
            </a:xfrm>
            <a:custGeom>
              <a:rect b="b" l="l" r="r" t="t"/>
              <a:pathLst>
                <a:path extrusionOk="0" h="404" w="2017">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137"/>
            <p:cNvSpPr/>
            <p:nvPr/>
          </p:nvSpPr>
          <p:spPr>
            <a:xfrm>
              <a:off x="1777875" y="2203000"/>
              <a:ext cx="53525" cy="10150"/>
            </a:xfrm>
            <a:custGeom>
              <a:rect b="b" l="l" r="r" t="t"/>
              <a:pathLst>
                <a:path extrusionOk="0" h="406" w="2141">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137"/>
            <p:cNvSpPr/>
            <p:nvPr/>
          </p:nvSpPr>
          <p:spPr>
            <a:xfrm>
              <a:off x="1777875" y="2227075"/>
              <a:ext cx="53525" cy="10100"/>
            </a:xfrm>
            <a:custGeom>
              <a:rect b="b" l="l" r="r" t="t"/>
              <a:pathLst>
                <a:path extrusionOk="0" h="404" w="2141">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137"/>
            <p:cNvSpPr/>
            <p:nvPr/>
          </p:nvSpPr>
          <p:spPr>
            <a:xfrm>
              <a:off x="1777875" y="2086725"/>
              <a:ext cx="152000" cy="10875"/>
            </a:xfrm>
            <a:custGeom>
              <a:rect b="b" l="l" r="r" t="t"/>
              <a:pathLst>
                <a:path extrusionOk="0" h="435" w="608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137"/>
            <p:cNvSpPr/>
            <p:nvPr/>
          </p:nvSpPr>
          <p:spPr>
            <a:xfrm>
              <a:off x="1777875" y="2109975"/>
              <a:ext cx="152000" cy="10100"/>
            </a:xfrm>
            <a:custGeom>
              <a:rect b="b" l="l" r="r" t="t"/>
              <a:pathLst>
                <a:path extrusionOk="0" h="404" w="608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137"/>
            <p:cNvSpPr/>
            <p:nvPr/>
          </p:nvSpPr>
          <p:spPr>
            <a:xfrm>
              <a:off x="1780200" y="2025450"/>
              <a:ext cx="148125" cy="40350"/>
            </a:xfrm>
            <a:custGeom>
              <a:rect b="b" l="l" r="r" t="t"/>
              <a:pathLst>
                <a:path extrusionOk="0" h="1614" w="5925">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137"/>
            <p:cNvSpPr/>
            <p:nvPr/>
          </p:nvSpPr>
          <p:spPr>
            <a:xfrm>
              <a:off x="1955450" y="2175125"/>
              <a:ext cx="24075" cy="41700"/>
            </a:xfrm>
            <a:custGeom>
              <a:rect b="b" l="l" r="r" t="t"/>
              <a:pathLst>
                <a:path extrusionOk="0" h="1668" w="963">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137"/>
            <p:cNvSpPr/>
            <p:nvPr/>
          </p:nvSpPr>
          <p:spPr>
            <a:xfrm>
              <a:off x="1915125" y="2175125"/>
              <a:ext cx="33375" cy="41900"/>
            </a:xfrm>
            <a:custGeom>
              <a:rect b="b" l="l" r="r" t="t"/>
              <a:pathLst>
                <a:path extrusionOk="0" h="1676" w="1335">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137"/>
            <p:cNvSpPr/>
            <p:nvPr/>
          </p:nvSpPr>
          <p:spPr>
            <a:xfrm>
              <a:off x="1877525" y="2174800"/>
              <a:ext cx="33750" cy="41625"/>
            </a:xfrm>
            <a:custGeom>
              <a:rect b="b" l="l" r="r" t="t"/>
              <a:pathLst>
                <a:path extrusionOk="0" h="1665" w="135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7" name="Google Shape;21377;p137"/>
          <p:cNvGrpSpPr/>
          <p:nvPr/>
        </p:nvGrpSpPr>
        <p:grpSpPr>
          <a:xfrm>
            <a:off x="1057019" y="2442506"/>
            <a:ext cx="351325" cy="342775"/>
            <a:chOff x="1680925" y="3066150"/>
            <a:chExt cx="351325" cy="342775"/>
          </a:xfrm>
        </p:grpSpPr>
        <p:sp>
          <p:nvSpPr>
            <p:cNvPr id="21378" name="Google Shape;21378;p137"/>
            <p:cNvSpPr/>
            <p:nvPr/>
          </p:nvSpPr>
          <p:spPr>
            <a:xfrm>
              <a:off x="1949250" y="3134775"/>
              <a:ext cx="41125" cy="16700"/>
            </a:xfrm>
            <a:custGeom>
              <a:rect b="b" l="l" r="r" t="t"/>
              <a:pathLst>
                <a:path extrusionOk="0" h="668" w="1645">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137"/>
            <p:cNvSpPr/>
            <p:nvPr/>
          </p:nvSpPr>
          <p:spPr>
            <a:xfrm>
              <a:off x="1931650" y="3112675"/>
              <a:ext cx="74225" cy="23275"/>
            </a:xfrm>
            <a:custGeom>
              <a:rect b="b" l="l" r="r" t="t"/>
              <a:pathLst>
                <a:path extrusionOk="0" h="931" w="2969">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137"/>
            <p:cNvSpPr/>
            <p:nvPr/>
          </p:nvSpPr>
          <p:spPr>
            <a:xfrm>
              <a:off x="1917450" y="3089400"/>
              <a:ext cx="105500" cy="29700"/>
            </a:xfrm>
            <a:custGeom>
              <a:rect b="b" l="l" r="r" t="t"/>
              <a:pathLst>
                <a:path extrusionOk="0" h="1188" w="422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137"/>
            <p:cNvSpPr/>
            <p:nvPr/>
          </p:nvSpPr>
          <p:spPr>
            <a:xfrm>
              <a:off x="1680925" y="3066150"/>
              <a:ext cx="351325" cy="342775"/>
            </a:xfrm>
            <a:custGeom>
              <a:rect b="b" l="l" r="r" t="t"/>
              <a:pathLst>
                <a:path extrusionOk="0" h="13711" w="14053">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137"/>
            <p:cNvSpPr/>
            <p:nvPr/>
          </p:nvSpPr>
          <p:spPr>
            <a:xfrm>
              <a:off x="1809650" y="3208050"/>
              <a:ext cx="79900" cy="68575"/>
            </a:xfrm>
            <a:custGeom>
              <a:rect b="b" l="l" r="r" t="t"/>
              <a:pathLst>
                <a:path extrusionOk="0" h="2743" w="3196">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137"/>
            <p:cNvSpPr/>
            <p:nvPr/>
          </p:nvSpPr>
          <p:spPr>
            <a:xfrm>
              <a:off x="1849975" y="3225300"/>
              <a:ext cx="15550" cy="26200"/>
            </a:xfrm>
            <a:custGeom>
              <a:rect b="b" l="l" r="r" t="t"/>
              <a:pathLst>
                <a:path extrusionOk="0" h="1048" w="622">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4" name="Google Shape;21384;p137"/>
          <p:cNvGrpSpPr/>
          <p:nvPr/>
        </p:nvGrpSpPr>
        <p:grpSpPr>
          <a:xfrm>
            <a:off x="3990414" y="2498331"/>
            <a:ext cx="355200" cy="231125"/>
            <a:chOff x="3953100" y="3121200"/>
            <a:chExt cx="355200" cy="231125"/>
          </a:xfrm>
        </p:grpSpPr>
        <p:sp>
          <p:nvSpPr>
            <p:cNvPr id="21385" name="Google Shape;21385;p137"/>
            <p:cNvSpPr/>
            <p:nvPr/>
          </p:nvSpPr>
          <p:spPr>
            <a:xfrm>
              <a:off x="3953100" y="3121200"/>
              <a:ext cx="355200" cy="231125"/>
            </a:xfrm>
            <a:custGeom>
              <a:rect b="b" l="l" r="r" t="t"/>
              <a:pathLst>
                <a:path extrusionOk="0" h="9245" w="14208">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137"/>
            <p:cNvSpPr/>
            <p:nvPr/>
          </p:nvSpPr>
          <p:spPr>
            <a:xfrm>
              <a:off x="4094225" y="3142825"/>
              <a:ext cx="93100" cy="79200"/>
            </a:xfrm>
            <a:custGeom>
              <a:rect b="b" l="l" r="r" t="t"/>
              <a:pathLst>
                <a:path extrusionOk="0" h="3168" w="3724">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137"/>
            <p:cNvSpPr/>
            <p:nvPr/>
          </p:nvSpPr>
          <p:spPr>
            <a:xfrm>
              <a:off x="4115175" y="3163900"/>
              <a:ext cx="44225" cy="37200"/>
            </a:xfrm>
            <a:custGeom>
              <a:rect b="b" l="l" r="r" t="t"/>
              <a:pathLst>
                <a:path extrusionOk="0" h="1488" w="1769">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137"/>
            <p:cNvSpPr/>
            <p:nvPr/>
          </p:nvSpPr>
          <p:spPr>
            <a:xfrm>
              <a:off x="4011700" y="3178325"/>
              <a:ext cx="41025" cy="9850"/>
            </a:xfrm>
            <a:custGeom>
              <a:rect b="b" l="l" r="r" t="t"/>
              <a:pathLst>
                <a:path extrusionOk="0" h="394" w="1641">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137"/>
            <p:cNvSpPr/>
            <p:nvPr/>
          </p:nvSpPr>
          <p:spPr>
            <a:xfrm>
              <a:off x="4217525" y="3178475"/>
              <a:ext cx="39275" cy="10475"/>
            </a:xfrm>
            <a:custGeom>
              <a:rect b="b" l="l" r="r" t="t"/>
              <a:pathLst>
                <a:path extrusionOk="0" h="419" w="1571">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0" name="Google Shape;21390;p137"/>
          <p:cNvGrpSpPr/>
          <p:nvPr/>
        </p:nvGrpSpPr>
        <p:grpSpPr>
          <a:xfrm>
            <a:off x="5507616" y="1963326"/>
            <a:ext cx="349750" cy="266100"/>
            <a:chOff x="931825" y="2533500"/>
            <a:chExt cx="349750" cy="266100"/>
          </a:xfrm>
        </p:grpSpPr>
        <p:sp>
          <p:nvSpPr>
            <p:cNvPr id="21391" name="Google Shape;21391;p137"/>
            <p:cNvSpPr/>
            <p:nvPr/>
          </p:nvSpPr>
          <p:spPr>
            <a:xfrm>
              <a:off x="1137325" y="2698375"/>
              <a:ext cx="144250" cy="101225"/>
            </a:xfrm>
            <a:custGeom>
              <a:rect b="b" l="l" r="r" t="t"/>
              <a:pathLst>
                <a:path extrusionOk="0" h="4049" w="577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137"/>
            <p:cNvSpPr/>
            <p:nvPr/>
          </p:nvSpPr>
          <p:spPr>
            <a:xfrm>
              <a:off x="931825" y="2533500"/>
              <a:ext cx="184575" cy="111625"/>
            </a:xfrm>
            <a:custGeom>
              <a:rect b="b" l="l" r="r" t="t"/>
              <a:pathLst>
                <a:path extrusionOk="0" h="4465" w="7383">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137"/>
            <p:cNvSpPr/>
            <p:nvPr/>
          </p:nvSpPr>
          <p:spPr>
            <a:xfrm>
              <a:off x="1010125" y="2770575"/>
              <a:ext cx="41900" cy="16600"/>
            </a:xfrm>
            <a:custGeom>
              <a:rect b="b" l="l" r="r" t="t"/>
              <a:pathLst>
                <a:path extrusionOk="0" h="664" w="1676">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137"/>
            <p:cNvSpPr/>
            <p:nvPr/>
          </p:nvSpPr>
          <p:spPr>
            <a:xfrm>
              <a:off x="991750" y="2746650"/>
              <a:ext cx="77350" cy="24050"/>
            </a:xfrm>
            <a:custGeom>
              <a:rect b="b" l="l" r="r" t="t"/>
              <a:pathLst>
                <a:path extrusionOk="0" h="962" w="3094">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137"/>
            <p:cNvSpPr/>
            <p:nvPr/>
          </p:nvSpPr>
          <p:spPr>
            <a:xfrm>
              <a:off x="974700" y="2722600"/>
              <a:ext cx="111450" cy="31050"/>
            </a:xfrm>
            <a:custGeom>
              <a:rect b="b" l="l" r="r" t="t"/>
              <a:pathLst>
                <a:path extrusionOk="0" h="1242" w="4458">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137"/>
            <p:cNvSpPr/>
            <p:nvPr/>
          </p:nvSpPr>
          <p:spPr>
            <a:xfrm>
              <a:off x="1026425" y="2682150"/>
              <a:ext cx="11275" cy="7900"/>
            </a:xfrm>
            <a:custGeom>
              <a:rect b="b" l="l" r="r" t="t"/>
              <a:pathLst>
                <a:path extrusionOk="0" h="316" w="451">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137"/>
            <p:cNvSpPr/>
            <p:nvPr/>
          </p:nvSpPr>
          <p:spPr>
            <a:xfrm>
              <a:off x="1026425" y="266400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137"/>
            <p:cNvSpPr/>
            <p:nvPr/>
          </p:nvSpPr>
          <p:spPr>
            <a:xfrm>
              <a:off x="1026425" y="270045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137"/>
            <p:cNvSpPr/>
            <p:nvPr/>
          </p:nvSpPr>
          <p:spPr>
            <a:xfrm>
              <a:off x="1107850" y="2766650"/>
              <a:ext cx="10100" cy="10250"/>
            </a:xfrm>
            <a:custGeom>
              <a:rect b="b" l="l" r="r" t="t"/>
              <a:pathLst>
                <a:path extrusionOk="0" h="410" w="404">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137"/>
            <p:cNvSpPr/>
            <p:nvPr/>
          </p:nvSpPr>
          <p:spPr>
            <a:xfrm>
              <a:off x="1125300" y="2766650"/>
              <a:ext cx="11650" cy="9475"/>
            </a:xfrm>
            <a:custGeom>
              <a:rect b="b" l="l" r="r" t="t"/>
              <a:pathLst>
                <a:path extrusionOk="0" h="379" w="466">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137"/>
            <p:cNvSpPr/>
            <p:nvPr/>
          </p:nvSpPr>
          <p:spPr>
            <a:xfrm>
              <a:off x="1089225" y="2766650"/>
              <a:ext cx="10125" cy="10250"/>
            </a:xfrm>
            <a:custGeom>
              <a:rect b="b" l="l" r="r" t="t"/>
              <a:pathLst>
                <a:path extrusionOk="0" h="410" w="405">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405" name="Shape 21405"/>
        <p:cNvGrpSpPr/>
        <p:nvPr/>
      </p:nvGrpSpPr>
      <p:grpSpPr>
        <a:xfrm>
          <a:off x="0" y="0"/>
          <a:ext cx="0" cy="0"/>
          <a:chOff x="0" y="0"/>
          <a:chExt cx="0" cy="0"/>
        </a:xfrm>
      </p:grpSpPr>
      <p:sp>
        <p:nvSpPr>
          <p:cNvPr id="21406" name="Google Shape;21406;p13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21407" name="Google Shape;21407;p138"/>
          <p:cNvSpPr txBox="1"/>
          <p:nvPr>
            <p:ph idx="4294967295" type="title"/>
          </p:nvPr>
        </p:nvSpPr>
        <p:spPr>
          <a:xfrm>
            <a:off x="1068100" y="1415850"/>
            <a:ext cx="7047300" cy="25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600">
                <a:latin typeface="Arial"/>
                <a:ea typeface="Arial"/>
                <a:cs typeface="Arial"/>
                <a:sym typeface="Arial"/>
              </a:rPr>
              <a:t>Laboratory</a:t>
            </a:r>
            <a:endParaRPr sz="1600">
              <a:solidFill>
                <a:srgbClr val="FFFFFF"/>
              </a:solidFill>
              <a:latin typeface="Arial"/>
              <a:ea typeface="Arial"/>
              <a:cs typeface="Arial"/>
              <a:sym typeface="Arial"/>
            </a:endParaRPr>
          </a:p>
        </p:txBody>
      </p:sp>
      <p:grpSp>
        <p:nvGrpSpPr>
          <p:cNvPr id="21408" name="Google Shape;21408;p138"/>
          <p:cNvGrpSpPr/>
          <p:nvPr/>
        </p:nvGrpSpPr>
        <p:grpSpPr>
          <a:xfrm>
            <a:off x="1744350" y="1935686"/>
            <a:ext cx="432875" cy="345275"/>
            <a:chOff x="2480288" y="2463956"/>
            <a:chExt cx="432875" cy="345275"/>
          </a:xfrm>
        </p:grpSpPr>
        <p:sp>
          <p:nvSpPr>
            <p:cNvPr id="21409" name="Google Shape;21409;p138"/>
            <p:cNvSpPr/>
            <p:nvPr/>
          </p:nvSpPr>
          <p:spPr>
            <a:xfrm>
              <a:off x="2673188" y="2611856"/>
              <a:ext cx="60975" cy="52325"/>
            </a:xfrm>
            <a:custGeom>
              <a:rect b="b" l="l" r="r" t="t"/>
              <a:pathLst>
                <a:path extrusionOk="0" h="2093" w="2439">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138"/>
            <p:cNvSpPr/>
            <p:nvPr/>
          </p:nvSpPr>
          <p:spPr>
            <a:xfrm>
              <a:off x="2653113" y="2527031"/>
              <a:ext cx="110350" cy="75425"/>
            </a:xfrm>
            <a:custGeom>
              <a:rect b="b" l="l" r="r" t="t"/>
              <a:pathLst>
                <a:path extrusionOk="0" h="3017" w="4414">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138"/>
            <p:cNvSpPr/>
            <p:nvPr/>
          </p:nvSpPr>
          <p:spPr>
            <a:xfrm>
              <a:off x="2596788" y="2623281"/>
              <a:ext cx="94925" cy="102350"/>
            </a:xfrm>
            <a:custGeom>
              <a:rect b="b" l="l" r="r" t="t"/>
              <a:pathLst>
                <a:path extrusionOk="0" h="4094" w="3797">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138"/>
            <p:cNvSpPr/>
            <p:nvPr/>
          </p:nvSpPr>
          <p:spPr>
            <a:xfrm>
              <a:off x="2724863" y="2623931"/>
              <a:ext cx="94925" cy="102000"/>
            </a:xfrm>
            <a:custGeom>
              <a:rect b="b" l="l" r="r" t="t"/>
              <a:pathLst>
                <a:path extrusionOk="0" h="4080" w="3797">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138"/>
            <p:cNvSpPr/>
            <p:nvPr/>
          </p:nvSpPr>
          <p:spPr>
            <a:xfrm>
              <a:off x="2480288" y="2463956"/>
              <a:ext cx="432875" cy="345275"/>
            </a:xfrm>
            <a:custGeom>
              <a:rect b="b" l="l" r="r" t="t"/>
              <a:pathLst>
                <a:path extrusionOk="0" h="13811" w="17315">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138"/>
            <p:cNvSpPr/>
            <p:nvPr/>
          </p:nvSpPr>
          <p:spPr>
            <a:xfrm>
              <a:off x="2545863" y="2492756"/>
              <a:ext cx="327175" cy="289200"/>
            </a:xfrm>
            <a:custGeom>
              <a:rect b="b" l="l" r="r" t="t"/>
              <a:pathLst>
                <a:path extrusionOk="0" h="11568" w="13087">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5" name="Google Shape;21415;p138"/>
          <p:cNvGrpSpPr/>
          <p:nvPr/>
        </p:nvGrpSpPr>
        <p:grpSpPr>
          <a:xfrm>
            <a:off x="2525719" y="1936261"/>
            <a:ext cx="362650" cy="344125"/>
            <a:chOff x="1766613" y="2464331"/>
            <a:chExt cx="362650" cy="344125"/>
          </a:xfrm>
        </p:grpSpPr>
        <p:sp>
          <p:nvSpPr>
            <p:cNvPr id="21416" name="Google Shape;21416;p138"/>
            <p:cNvSpPr/>
            <p:nvPr/>
          </p:nvSpPr>
          <p:spPr>
            <a:xfrm>
              <a:off x="1885438" y="2722806"/>
              <a:ext cx="10050" cy="20850"/>
            </a:xfrm>
            <a:custGeom>
              <a:rect b="b" l="l" r="r" t="t"/>
              <a:pathLst>
                <a:path extrusionOk="0" h="834" w="402">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138"/>
            <p:cNvSpPr/>
            <p:nvPr/>
          </p:nvSpPr>
          <p:spPr>
            <a:xfrm>
              <a:off x="2000388" y="2722806"/>
              <a:ext cx="10050" cy="20850"/>
            </a:xfrm>
            <a:custGeom>
              <a:rect b="b" l="l" r="r" t="t"/>
              <a:pathLst>
                <a:path extrusionOk="0" h="834" w="402">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138"/>
            <p:cNvSpPr/>
            <p:nvPr/>
          </p:nvSpPr>
          <p:spPr>
            <a:xfrm>
              <a:off x="1928638" y="2732456"/>
              <a:ext cx="40150" cy="16400"/>
            </a:xfrm>
            <a:custGeom>
              <a:rect b="b" l="l" r="r" t="t"/>
              <a:pathLst>
                <a:path extrusionOk="0" h="656" w="1606">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138"/>
            <p:cNvSpPr/>
            <p:nvPr/>
          </p:nvSpPr>
          <p:spPr>
            <a:xfrm>
              <a:off x="1766613" y="2464331"/>
              <a:ext cx="362650" cy="344125"/>
            </a:xfrm>
            <a:custGeom>
              <a:rect b="b" l="l" r="r" t="t"/>
              <a:pathLst>
                <a:path extrusionOk="0" h="13765" w="14506">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0" name="Google Shape;21420;p138"/>
          <p:cNvGrpSpPr/>
          <p:nvPr/>
        </p:nvGrpSpPr>
        <p:grpSpPr>
          <a:xfrm>
            <a:off x="3372119" y="1935774"/>
            <a:ext cx="207550" cy="345100"/>
            <a:chOff x="7124238" y="4142231"/>
            <a:chExt cx="207550" cy="345100"/>
          </a:xfrm>
        </p:grpSpPr>
        <p:sp>
          <p:nvSpPr>
            <p:cNvPr id="21421" name="Google Shape;21421;p138"/>
            <p:cNvSpPr/>
            <p:nvPr/>
          </p:nvSpPr>
          <p:spPr>
            <a:xfrm>
              <a:off x="7184413" y="4397056"/>
              <a:ext cx="10825" cy="17750"/>
            </a:xfrm>
            <a:custGeom>
              <a:rect b="b" l="l" r="r" t="t"/>
              <a:pathLst>
                <a:path extrusionOk="0" h="710" w="433">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138"/>
            <p:cNvSpPr/>
            <p:nvPr/>
          </p:nvSpPr>
          <p:spPr>
            <a:xfrm>
              <a:off x="7262338" y="4397056"/>
              <a:ext cx="10050" cy="17750"/>
            </a:xfrm>
            <a:custGeom>
              <a:rect b="b" l="l" r="r" t="t"/>
              <a:pathLst>
                <a:path extrusionOk="0" h="710" w="402">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138"/>
            <p:cNvSpPr/>
            <p:nvPr/>
          </p:nvSpPr>
          <p:spPr>
            <a:xfrm>
              <a:off x="7211788" y="4403606"/>
              <a:ext cx="32050" cy="14675"/>
            </a:xfrm>
            <a:custGeom>
              <a:rect b="b" l="l" r="r" t="t"/>
              <a:pathLst>
                <a:path extrusionOk="0" h="587" w="1282">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138"/>
            <p:cNvSpPr/>
            <p:nvPr/>
          </p:nvSpPr>
          <p:spPr>
            <a:xfrm>
              <a:off x="7152013" y="4355381"/>
              <a:ext cx="152775" cy="104950"/>
            </a:xfrm>
            <a:custGeom>
              <a:rect b="b" l="l" r="r" t="t"/>
              <a:pathLst>
                <a:path extrusionOk="0" h="4198" w="6111">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138"/>
            <p:cNvSpPr/>
            <p:nvPr/>
          </p:nvSpPr>
          <p:spPr>
            <a:xfrm>
              <a:off x="7124238" y="4142231"/>
              <a:ext cx="207550" cy="345100"/>
            </a:xfrm>
            <a:custGeom>
              <a:rect b="b" l="l" r="r" t="t"/>
              <a:pathLst>
                <a:path extrusionOk="0" h="13804" w="8302">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6" name="Google Shape;21426;p138"/>
          <p:cNvGrpSpPr/>
          <p:nvPr/>
        </p:nvGrpSpPr>
        <p:grpSpPr>
          <a:xfrm>
            <a:off x="4042718" y="1940699"/>
            <a:ext cx="355675" cy="335250"/>
            <a:chOff x="1055681" y="2468781"/>
            <a:chExt cx="355675" cy="335250"/>
          </a:xfrm>
        </p:grpSpPr>
        <p:sp>
          <p:nvSpPr>
            <p:cNvPr id="21427" name="Google Shape;21427;p138"/>
            <p:cNvSpPr/>
            <p:nvPr/>
          </p:nvSpPr>
          <p:spPr>
            <a:xfrm>
              <a:off x="1197156" y="2653381"/>
              <a:ext cx="17475" cy="14850"/>
            </a:xfrm>
            <a:custGeom>
              <a:rect b="b" l="l" r="r" t="t"/>
              <a:pathLst>
                <a:path extrusionOk="0" h="594" w="699">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138"/>
            <p:cNvSpPr/>
            <p:nvPr/>
          </p:nvSpPr>
          <p:spPr>
            <a:xfrm>
              <a:off x="1247306" y="2602456"/>
              <a:ext cx="17475" cy="14875"/>
            </a:xfrm>
            <a:custGeom>
              <a:rect b="b" l="l" r="r" t="t"/>
              <a:pathLst>
                <a:path extrusionOk="0" h="595" w="699">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138"/>
            <p:cNvSpPr/>
            <p:nvPr/>
          </p:nvSpPr>
          <p:spPr>
            <a:xfrm>
              <a:off x="1221306" y="2625581"/>
              <a:ext cx="23400" cy="22550"/>
            </a:xfrm>
            <a:custGeom>
              <a:rect b="b" l="l" r="r" t="t"/>
              <a:pathLst>
                <a:path extrusionOk="0" h="902" w="936">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138"/>
            <p:cNvSpPr/>
            <p:nvPr/>
          </p:nvSpPr>
          <p:spPr>
            <a:xfrm>
              <a:off x="1162131" y="2567531"/>
              <a:ext cx="141225" cy="138325"/>
            </a:xfrm>
            <a:custGeom>
              <a:rect b="b" l="l" r="r" t="t"/>
              <a:pathLst>
                <a:path extrusionOk="0" h="5533" w="5649">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138"/>
            <p:cNvSpPr/>
            <p:nvPr/>
          </p:nvSpPr>
          <p:spPr>
            <a:xfrm>
              <a:off x="1055681" y="2468781"/>
              <a:ext cx="355675" cy="335250"/>
            </a:xfrm>
            <a:custGeom>
              <a:rect b="b" l="l" r="r" t="t"/>
              <a:pathLst>
                <a:path extrusionOk="0" h="13410" w="14227">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2" name="Google Shape;21432;p138"/>
          <p:cNvGrpSpPr/>
          <p:nvPr/>
        </p:nvGrpSpPr>
        <p:grpSpPr>
          <a:xfrm>
            <a:off x="4803025" y="1953236"/>
            <a:ext cx="347225" cy="310175"/>
            <a:chOff x="7055563" y="3039906"/>
            <a:chExt cx="347225" cy="310175"/>
          </a:xfrm>
        </p:grpSpPr>
        <p:sp>
          <p:nvSpPr>
            <p:cNvPr id="21433" name="Google Shape;21433;p138"/>
            <p:cNvSpPr/>
            <p:nvPr/>
          </p:nvSpPr>
          <p:spPr>
            <a:xfrm>
              <a:off x="7165888" y="3133881"/>
              <a:ext cx="10050" cy="20225"/>
            </a:xfrm>
            <a:custGeom>
              <a:rect b="b" l="l" r="r" t="t"/>
              <a:pathLst>
                <a:path extrusionOk="0" h="809" w="402">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138"/>
            <p:cNvSpPr/>
            <p:nvPr/>
          </p:nvSpPr>
          <p:spPr>
            <a:xfrm>
              <a:off x="7281613" y="3135181"/>
              <a:ext cx="10075" cy="18925"/>
            </a:xfrm>
            <a:custGeom>
              <a:rect b="b" l="l" r="r" t="t"/>
              <a:pathLst>
                <a:path extrusionOk="0" h="757" w="403">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138"/>
            <p:cNvSpPr/>
            <p:nvPr/>
          </p:nvSpPr>
          <p:spPr>
            <a:xfrm>
              <a:off x="7209088" y="3143206"/>
              <a:ext cx="40750" cy="17075"/>
            </a:xfrm>
            <a:custGeom>
              <a:rect b="b" l="l" r="r" t="t"/>
              <a:pathLst>
                <a:path extrusionOk="0" h="683" w="163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138"/>
            <p:cNvSpPr/>
            <p:nvPr/>
          </p:nvSpPr>
          <p:spPr>
            <a:xfrm>
              <a:off x="7055563" y="3039906"/>
              <a:ext cx="347225" cy="310175"/>
            </a:xfrm>
            <a:custGeom>
              <a:rect b="b" l="l" r="r" t="t"/>
              <a:pathLst>
                <a:path extrusionOk="0" h="12407" w="13889">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7" name="Google Shape;21437;p138"/>
          <p:cNvGrpSpPr/>
          <p:nvPr/>
        </p:nvGrpSpPr>
        <p:grpSpPr>
          <a:xfrm>
            <a:off x="5493756" y="1947061"/>
            <a:ext cx="352625" cy="322525"/>
            <a:chOff x="6314113" y="3033731"/>
            <a:chExt cx="352625" cy="322525"/>
          </a:xfrm>
        </p:grpSpPr>
        <p:sp>
          <p:nvSpPr>
            <p:cNvPr id="21438" name="Google Shape;21438;p138"/>
            <p:cNvSpPr/>
            <p:nvPr/>
          </p:nvSpPr>
          <p:spPr>
            <a:xfrm>
              <a:off x="6366563" y="3160881"/>
              <a:ext cx="12000" cy="16375"/>
            </a:xfrm>
            <a:custGeom>
              <a:rect b="b" l="l" r="r" t="t"/>
              <a:pathLst>
                <a:path extrusionOk="0" h="655" w="48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138"/>
            <p:cNvSpPr/>
            <p:nvPr/>
          </p:nvSpPr>
          <p:spPr>
            <a:xfrm>
              <a:off x="6441413" y="3160881"/>
              <a:ext cx="10050" cy="16375"/>
            </a:xfrm>
            <a:custGeom>
              <a:rect b="b" l="l" r="r" t="t"/>
              <a:pathLst>
                <a:path extrusionOk="0" h="655" w="402">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138"/>
            <p:cNvSpPr/>
            <p:nvPr/>
          </p:nvSpPr>
          <p:spPr>
            <a:xfrm>
              <a:off x="6393163" y="3166356"/>
              <a:ext cx="31300" cy="14375"/>
            </a:xfrm>
            <a:custGeom>
              <a:rect b="b" l="l" r="r" t="t"/>
              <a:pathLst>
                <a:path extrusionOk="0" h="575" w="1252">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138"/>
            <p:cNvSpPr/>
            <p:nvPr/>
          </p:nvSpPr>
          <p:spPr>
            <a:xfrm>
              <a:off x="6386638" y="3271356"/>
              <a:ext cx="46300" cy="49500"/>
            </a:xfrm>
            <a:custGeom>
              <a:rect b="b" l="l" r="r" t="t"/>
              <a:pathLst>
                <a:path extrusionOk="0" h="1980" w="1852">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138"/>
            <p:cNvSpPr/>
            <p:nvPr/>
          </p:nvSpPr>
          <p:spPr>
            <a:xfrm>
              <a:off x="6329538" y="3245131"/>
              <a:ext cx="45550" cy="49500"/>
            </a:xfrm>
            <a:custGeom>
              <a:rect b="b" l="l" r="r" t="t"/>
              <a:pathLst>
                <a:path extrusionOk="0" h="1980" w="1822">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138"/>
            <p:cNvSpPr/>
            <p:nvPr/>
          </p:nvSpPr>
          <p:spPr>
            <a:xfrm>
              <a:off x="6443713" y="3245131"/>
              <a:ext cx="46325" cy="49500"/>
            </a:xfrm>
            <a:custGeom>
              <a:rect b="b" l="l" r="r" t="t"/>
              <a:pathLst>
                <a:path extrusionOk="0" h="1980" w="1853">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138"/>
            <p:cNvSpPr/>
            <p:nvPr/>
          </p:nvSpPr>
          <p:spPr>
            <a:xfrm>
              <a:off x="6523188" y="3239731"/>
              <a:ext cx="104950" cy="86450"/>
            </a:xfrm>
            <a:custGeom>
              <a:rect b="b" l="l" r="r" t="t"/>
              <a:pathLst>
                <a:path extrusionOk="0" h="3458" w="4198">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138"/>
            <p:cNvSpPr/>
            <p:nvPr/>
          </p:nvSpPr>
          <p:spPr>
            <a:xfrm>
              <a:off x="6314113" y="3033731"/>
              <a:ext cx="352625" cy="322525"/>
            </a:xfrm>
            <a:custGeom>
              <a:rect b="b" l="l" r="r" t="t"/>
              <a:pathLst>
                <a:path extrusionOk="0" h="12901" w="14105">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6" name="Google Shape;21446;p138"/>
          <p:cNvGrpSpPr/>
          <p:nvPr/>
        </p:nvGrpSpPr>
        <p:grpSpPr>
          <a:xfrm>
            <a:off x="6283838" y="1935486"/>
            <a:ext cx="278550" cy="345675"/>
            <a:chOff x="4841988" y="4141656"/>
            <a:chExt cx="278550" cy="345675"/>
          </a:xfrm>
        </p:grpSpPr>
        <p:sp>
          <p:nvSpPr>
            <p:cNvPr id="21447" name="Google Shape;21447;p138"/>
            <p:cNvSpPr/>
            <p:nvPr/>
          </p:nvSpPr>
          <p:spPr>
            <a:xfrm>
              <a:off x="4946163" y="4363106"/>
              <a:ext cx="10050" cy="15450"/>
            </a:xfrm>
            <a:custGeom>
              <a:rect b="b" l="l" r="r" t="t"/>
              <a:pathLst>
                <a:path extrusionOk="0" h="618" w="402">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138"/>
            <p:cNvSpPr/>
            <p:nvPr/>
          </p:nvSpPr>
          <p:spPr>
            <a:xfrm>
              <a:off x="5006338" y="4363106"/>
              <a:ext cx="10825" cy="15450"/>
            </a:xfrm>
            <a:custGeom>
              <a:rect b="b" l="l" r="r" t="t"/>
              <a:pathLst>
                <a:path extrusionOk="0" h="618" w="433">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138"/>
            <p:cNvSpPr/>
            <p:nvPr/>
          </p:nvSpPr>
          <p:spPr>
            <a:xfrm>
              <a:off x="4966613" y="4368081"/>
              <a:ext cx="29300" cy="13550"/>
            </a:xfrm>
            <a:custGeom>
              <a:rect b="b" l="l" r="r" t="t"/>
              <a:pathLst>
                <a:path extrusionOk="0" h="542" w="1172">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138"/>
            <p:cNvSpPr/>
            <p:nvPr/>
          </p:nvSpPr>
          <p:spPr>
            <a:xfrm>
              <a:off x="4841988" y="4141656"/>
              <a:ext cx="278550" cy="345675"/>
            </a:xfrm>
            <a:custGeom>
              <a:rect b="b" l="l" r="r" t="t"/>
              <a:pathLst>
                <a:path extrusionOk="0" h="13827" w="11142">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138"/>
            <p:cNvSpPr/>
            <p:nvPr/>
          </p:nvSpPr>
          <p:spPr>
            <a:xfrm>
              <a:off x="4858188" y="4170206"/>
              <a:ext cx="226875" cy="291675"/>
            </a:xfrm>
            <a:custGeom>
              <a:rect b="b" l="l" r="r" t="t"/>
              <a:pathLst>
                <a:path extrusionOk="0" h="11667" w="9075">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138"/>
            <p:cNvSpPr/>
            <p:nvPr/>
          </p:nvSpPr>
          <p:spPr>
            <a:xfrm>
              <a:off x="4902163" y="4199331"/>
              <a:ext cx="157425" cy="229375"/>
            </a:xfrm>
            <a:custGeom>
              <a:rect b="b" l="l" r="r" t="t"/>
              <a:pathLst>
                <a:path extrusionOk="0" h="9175" w="6297">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3" name="Google Shape;21453;p138"/>
          <p:cNvGrpSpPr/>
          <p:nvPr/>
        </p:nvGrpSpPr>
        <p:grpSpPr>
          <a:xfrm>
            <a:off x="7019550" y="1935511"/>
            <a:ext cx="366500" cy="345625"/>
            <a:chOff x="4804963" y="3581531"/>
            <a:chExt cx="366500" cy="345625"/>
          </a:xfrm>
        </p:grpSpPr>
        <p:sp>
          <p:nvSpPr>
            <p:cNvPr id="21454" name="Google Shape;21454;p138"/>
            <p:cNvSpPr/>
            <p:nvPr/>
          </p:nvSpPr>
          <p:spPr>
            <a:xfrm>
              <a:off x="5015588" y="3626081"/>
              <a:ext cx="17775" cy="15650"/>
            </a:xfrm>
            <a:custGeom>
              <a:rect b="b" l="l" r="r" t="t"/>
              <a:pathLst>
                <a:path extrusionOk="0" h="626" w="711">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138"/>
            <p:cNvSpPr/>
            <p:nvPr/>
          </p:nvSpPr>
          <p:spPr>
            <a:xfrm>
              <a:off x="5080413" y="3690131"/>
              <a:ext cx="16975" cy="16400"/>
            </a:xfrm>
            <a:custGeom>
              <a:rect b="b" l="l" r="r" t="t"/>
              <a:pathLst>
                <a:path extrusionOk="0" h="656" w="679">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138"/>
            <p:cNvSpPr/>
            <p:nvPr/>
          </p:nvSpPr>
          <p:spPr>
            <a:xfrm>
              <a:off x="5041063" y="3656531"/>
              <a:ext cx="27025" cy="24700"/>
            </a:xfrm>
            <a:custGeom>
              <a:rect b="b" l="l" r="r" t="t"/>
              <a:pathLst>
                <a:path extrusionOk="0" h="988" w="1081">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138"/>
            <p:cNvSpPr/>
            <p:nvPr/>
          </p:nvSpPr>
          <p:spPr>
            <a:xfrm>
              <a:off x="4804963" y="3581531"/>
              <a:ext cx="366500" cy="345625"/>
            </a:xfrm>
            <a:custGeom>
              <a:rect b="b" l="l" r="r" t="t"/>
              <a:pathLst>
                <a:path extrusionOk="0" h="13825" w="1466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8" name="Google Shape;21458;p138"/>
          <p:cNvGrpSpPr/>
          <p:nvPr/>
        </p:nvGrpSpPr>
        <p:grpSpPr>
          <a:xfrm>
            <a:off x="7766436" y="1935686"/>
            <a:ext cx="297075" cy="345275"/>
            <a:chOff x="1799788" y="4142056"/>
            <a:chExt cx="297075" cy="345275"/>
          </a:xfrm>
        </p:grpSpPr>
        <p:sp>
          <p:nvSpPr>
            <p:cNvPr id="21459" name="Google Shape;21459;p138"/>
            <p:cNvSpPr/>
            <p:nvPr/>
          </p:nvSpPr>
          <p:spPr>
            <a:xfrm>
              <a:off x="1898538" y="4197206"/>
              <a:ext cx="10050" cy="18550"/>
            </a:xfrm>
            <a:custGeom>
              <a:rect b="b" l="l" r="r" t="t"/>
              <a:pathLst>
                <a:path extrusionOk="0" h="742" w="402">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138"/>
            <p:cNvSpPr/>
            <p:nvPr/>
          </p:nvSpPr>
          <p:spPr>
            <a:xfrm>
              <a:off x="1986488" y="4197981"/>
              <a:ext cx="10850" cy="17775"/>
            </a:xfrm>
            <a:custGeom>
              <a:rect b="b" l="l" r="r" t="t"/>
              <a:pathLst>
                <a:path extrusionOk="0" h="711" w="434">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138"/>
            <p:cNvSpPr/>
            <p:nvPr/>
          </p:nvSpPr>
          <p:spPr>
            <a:xfrm>
              <a:off x="1931713" y="4204731"/>
              <a:ext cx="33200" cy="14875"/>
            </a:xfrm>
            <a:custGeom>
              <a:rect b="b" l="l" r="r" t="t"/>
              <a:pathLst>
                <a:path extrusionOk="0" h="595" w="1328">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138"/>
            <p:cNvSpPr/>
            <p:nvPr/>
          </p:nvSpPr>
          <p:spPr>
            <a:xfrm>
              <a:off x="1931713" y="4160831"/>
              <a:ext cx="37075" cy="31775"/>
            </a:xfrm>
            <a:custGeom>
              <a:rect b="b" l="l" r="r" t="t"/>
              <a:pathLst>
                <a:path extrusionOk="0" h="1271" w="1483">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138"/>
            <p:cNvSpPr/>
            <p:nvPr/>
          </p:nvSpPr>
          <p:spPr>
            <a:xfrm>
              <a:off x="1871013" y="4280956"/>
              <a:ext cx="48475" cy="23875"/>
            </a:xfrm>
            <a:custGeom>
              <a:rect b="b" l="l" r="r" t="t"/>
              <a:pathLst>
                <a:path extrusionOk="0" h="955" w="1939">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138"/>
            <p:cNvSpPr/>
            <p:nvPr/>
          </p:nvSpPr>
          <p:spPr>
            <a:xfrm>
              <a:off x="1946563" y="4288131"/>
              <a:ext cx="75300" cy="10225"/>
            </a:xfrm>
            <a:custGeom>
              <a:rect b="b" l="l" r="r" t="t"/>
              <a:pathLst>
                <a:path extrusionOk="0" h="409" w="3012">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138"/>
            <p:cNvSpPr/>
            <p:nvPr/>
          </p:nvSpPr>
          <p:spPr>
            <a:xfrm>
              <a:off x="1870763" y="4329731"/>
              <a:ext cx="47100" cy="24425"/>
            </a:xfrm>
            <a:custGeom>
              <a:rect b="b" l="l" r="r" t="t"/>
              <a:pathLst>
                <a:path extrusionOk="0" h="977" w="1884">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138"/>
            <p:cNvSpPr/>
            <p:nvPr/>
          </p:nvSpPr>
          <p:spPr>
            <a:xfrm>
              <a:off x="1947138" y="4336856"/>
              <a:ext cx="74875" cy="10075"/>
            </a:xfrm>
            <a:custGeom>
              <a:rect b="b" l="l" r="r" t="t"/>
              <a:pathLst>
                <a:path extrusionOk="0" h="403" w="2995">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138"/>
            <p:cNvSpPr/>
            <p:nvPr/>
          </p:nvSpPr>
          <p:spPr>
            <a:xfrm>
              <a:off x="1870763" y="4378906"/>
              <a:ext cx="47100" cy="23875"/>
            </a:xfrm>
            <a:custGeom>
              <a:rect b="b" l="l" r="r" t="t"/>
              <a:pathLst>
                <a:path extrusionOk="0" h="955" w="1884">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138"/>
            <p:cNvSpPr/>
            <p:nvPr/>
          </p:nvSpPr>
          <p:spPr>
            <a:xfrm>
              <a:off x="1947138" y="4385481"/>
              <a:ext cx="74875" cy="10825"/>
            </a:xfrm>
            <a:custGeom>
              <a:rect b="b" l="l" r="r" t="t"/>
              <a:pathLst>
                <a:path extrusionOk="0" h="433" w="2995">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138"/>
            <p:cNvSpPr/>
            <p:nvPr/>
          </p:nvSpPr>
          <p:spPr>
            <a:xfrm>
              <a:off x="1799788" y="4142056"/>
              <a:ext cx="297075" cy="345275"/>
            </a:xfrm>
            <a:custGeom>
              <a:rect b="b" l="l" r="r" t="t"/>
              <a:pathLst>
                <a:path extrusionOk="0" h="13811" w="11883">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0" name="Google Shape;21470;p138"/>
          <p:cNvGrpSpPr/>
          <p:nvPr/>
        </p:nvGrpSpPr>
        <p:grpSpPr>
          <a:xfrm>
            <a:off x="7742136" y="2500687"/>
            <a:ext cx="345675" cy="321775"/>
            <a:chOff x="5563388" y="3034481"/>
            <a:chExt cx="345675" cy="321775"/>
          </a:xfrm>
        </p:grpSpPr>
        <p:sp>
          <p:nvSpPr>
            <p:cNvPr id="21471" name="Google Shape;21471;p138"/>
            <p:cNvSpPr/>
            <p:nvPr/>
          </p:nvSpPr>
          <p:spPr>
            <a:xfrm>
              <a:off x="5684513" y="3122456"/>
              <a:ext cx="10075" cy="18550"/>
            </a:xfrm>
            <a:custGeom>
              <a:rect b="b" l="l" r="r" t="t"/>
              <a:pathLst>
                <a:path extrusionOk="0" h="742" w="403">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138"/>
            <p:cNvSpPr/>
            <p:nvPr/>
          </p:nvSpPr>
          <p:spPr>
            <a:xfrm>
              <a:off x="5777113" y="3122456"/>
              <a:ext cx="10825" cy="18550"/>
            </a:xfrm>
            <a:custGeom>
              <a:rect b="b" l="l" r="r" t="t"/>
              <a:pathLst>
                <a:path extrusionOk="0" h="742" w="433">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138"/>
            <p:cNvSpPr/>
            <p:nvPr/>
          </p:nvSpPr>
          <p:spPr>
            <a:xfrm>
              <a:off x="5719238" y="3129756"/>
              <a:ext cx="35100" cy="15875"/>
            </a:xfrm>
            <a:custGeom>
              <a:rect b="b" l="l" r="r" t="t"/>
              <a:pathLst>
                <a:path extrusionOk="0" h="635" w="1404">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138"/>
            <p:cNvSpPr/>
            <p:nvPr/>
          </p:nvSpPr>
          <p:spPr>
            <a:xfrm>
              <a:off x="5597338" y="3157956"/>
              <a:ext cx="277775" cy="164350"/>
            </a:xfrm>
            <a:custGeom>
              <a:rect b="b" l="l" r="r" t="t"/>
              <a:pathLst>
                <a:path extrusionOk="0" h="6574" w="11111">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138"/>
            <p:cNvSpPr/>
            <p:nvPr/>
          </p:nvSpPr>
          <p:spPr>
            <a:xfrm>
              <a:off x="5685288" y="3189581"/>
              <a:ext cx="101100" cy="100325"/>
            </a:xfrm>
            <a:custGeom>
              <a:rect b="b" l="l" r="r" t="t"/>
              <a:pathLst>
                <a:path extrusionOk="0" h="4013" w="4044">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138"/>
            <p:cNvSpPr/>
            <p:nvPr/>
          </p:nvSpPr>
          <p:spPr>
            <a:xfrm>
              <a:off x="5563388" y="3034481"/>
              <a:ext cx="345675" cy="321775"/>
            </a:xfrm>
            <a:custGeom>
              <a:rect b="b" l="l" r="r" t="t"/>
              <a:pathLst>
                <a:path extrusionOk="0" h="12871" w="13827">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7" name="Google Shape;21477;p138"/>
          <p:cNvGrpSpPr/>
          <p:nvPr/>
        </p:nvGrpSpPr>
        <p:grpSpPr>
          <a:xfrm>
            <a:off x="7028425" y="2489050"/>
            <a:ext cx="348750" cy="345050"/>
            <a:chOff x="4806513" y="3022356"/>
            <a:chExt cx="348750" cy="345050"/>
          </a:xfrm>
        </p:grpSpPr>
        <p:sp>
          <p:nvSpPr>
            <p:cNvPr id="21478" name="Google Shape;21478;p138"/>
            <p:cNvSpPr/>
            <p:nvPr/>
          </p:nvSpPr>
          <p:spPr>
            <a:xfrm>
              <a:off x="4929188" y="3221606"/>
              <a:ext cx="19225" cy="17050"/>
            </a:xfrm>
            <a:custGeom>
              <a:rect b="b" l="l" r="r" t="t"/>
              <a:pathLst>
                <a:path extrusionOk="0" h="682" w="769">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138"/>
            <p:cNvSpPr/>
            <p:nvPr/>
          </p:nvSpPr>
          <p:spPr>
            <a:xfrm>
              <a:off x="5007888" y="3142906"/>
              <a:ext cx="17750" cy="17000"/>
            </a:xfrm>
            <a:custGeom>
              <a:rect b="b" l="l" r="r" t="t"/>
              <a:pathLst>
                <a:path extrusionOk="0" h="680" w="71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138"/>
            <p:cNvSpPr/>
            <p:nvPr/>
          </p:nvSpPr>
          <p:spPr>
            <a:xfrm>
              <a:off x="4966213" y="3179156"/>
              <a:ext cx="29700" cy="29100"/>
            </a:xfrm>
            <a:custGeom>
              <a:rect b="b" l="l" r="r" t="t"/>
              <a:pathLst>
                <a:path extrusionOk="0" h="1164" w="1188">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138"/>
            <p:cNvSpPr/>
            <p:nvPr/>
          </p:nvSpPr>
          <p:spPr>
            <a:xfrm>
              <a:off x="4856663" y="3071531"/>
              <a:ext cx="267750" cy="266225"/>
            </a:xfrm>
            <a:custGeom>
              <a:rect b="b" l="l" r="r" t="t"/>
              <a:pathLst>
                <a:path extrusionOk="0" h="10649" w="1071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138"/>
            <p:cNvSpPr/>
            <p:nvPr/>
          </p:nvSpPr>
          <p:spPr>
            <a:xfrm>
              <a:off x="4806513" y="3022356"/>
              <a:ext cx="348750" cy="345050"/>
            </a:xfrm>
            <a:custGeom>
              <a:rect b="b" l="l" r="r" t="t"/>
              <a:pathLst>
                <a:path extrusionOk="0" h="13802" w="1395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3" name="Google Shape;21483;p138"/>
          <p:cNvGrpSpPr/>
          <p:nvPr/>
        </p:nvGrpSpPr>
        <p:grpSpPr>
          <a:xfrm>
            <a:off x="6248738" y="2488737"/>
            <a:ext cx="348750" cy="345675"/>
            <a:chOff x="4806513" y="2463556"/>
            <a:chExt cx="348750" cy="345675"/>
          </a:xfrm>
        </p:grpSpPr>
        <p:sp>
          <p:nvSpPr>
            <p:cNvPr id="21484" name="Google Shape;21484;p138"/>
            <p:cNvSpPr/>
            <p:nvPr/>
          </p:nvSpPr>
          <p:spPr>
            <a:xfrm>
              <a:off x="4966988" y="2641406"/>
              <a:ext cx="10050" cy="9275"/>
            </a:xfrm>
            <a:custGeom>
              <a:rect b="b" l="l" r="r" t="t"/>
              <a:pathLst>
                <a:path extrusionOk="0" h="371" w="402">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138"/>
            <p:cNvSpPr/>
            <p:nvPr/>
          </p:nvSpPr>
          <p:spPr>
            <a:xfrm>
              <a:off x="4806513" y="2463556"/>
              <a:ext cx="348750" cy="345675"/>
            </a:xfrm>
            <a:custGeom>
              <a:rect b="b" l="l" r="r" t="t"/>
              <a:pathLst>
                <a:path extrusionOk="0" h="13827" w="1395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6" name="Google Shape;21486;p138"/>
          <p:cNvGrpSpPr/>
          <p:nvPr/>
        </p:nvGrpSpPr>
        <p:grpSpPr>
          <a:xfrm>
            <a:off x="5497231" y="2530787"/>
            <a:ext cx="345675" cy="261575"/>
            <a:chOff x="4051938" y="3063831"/>
            <a:chExt cx="345675" cy="261575"/>
          </a:xfrm>
        </p:grpSpPr>
        <p:sp>
          <p:nvSpPr>
            <p:cNvPr id="21487" name="Google Shape;21487;p138"/>
            <p:cNvSpPr/>
            <p:nvPr/>
          </p:nvSpPr>
          <p:spPr>
            <a:xfrm>
              <a:off x="4222713" y="3063831"/>
              <a:ext cx="174900" cy="261575"/>
            </a:xfrm>
            <a:custGeom>
              <a:rect b="b" l="l" r="r" t="t"/>
              <a:pathLst>
                <a:path extrusionOk="0" h="10463" w="6996">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138"/>
            <p:cNvSpPr/>
            <p:nvPr/>
          </p:nvSpPr>
          <p:spPr>
            <a:xfrm>
              <a:off x="4051938" y="3063831"/>
              <a:ext cx="175025" cy="261575"/>
            </a:xfrm>
            <a:custGeom>
              <a:rect b="b" l="l" r="r" t="t"/>
              <a:pathLst>
                <a:path extrusionOk="0" h="10463" w="7001">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9" name="Google Shape;21489;p138"/>
          <p:cNvGrpSpPr/>
          <p:nvPr/>
        </p:nvGrpSpPr>
        <p:grpSpPr>
          <a:xfrm>
            <a:off x="4802650" y="2512987"/>
            <a:ext cx="347975" cy="297175"/>
            <a:chOff x="3292738" y="3045206"/>
            <a:chExt cx="347975" cy="297175"/>
          </a:xfrm>
        </p:grpSpPr>
        <p:sp>
          <p:nvSpPr>
            <p:cNvPr id="21490" name="Google Shape;21490;p138"/>
            <p:cNvSpPr/>
            <p:nvPr/>
          </p:nvSpPr>
          <p:spPr>
            <a:xfrm>
              <a:off x="3575888" y="3204256"/>
              <a:ext cx="10050" cy="20275"/>
            </a:xfrm>
            <a:custGeom>
              <a:rect b="b" l="l" r="r" t="t"/>
              <a:pathLst>
                <a:path extrusionOk="0" h="811" w="402">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138"/>
            <p:cNvSpPr/>
            <p:nvPr/>
          </p:nvSpPr>
          <p:spPr>
            <a:xfrm>
              <a:off x="3292738" y="3045206"/>
              <a:ext cx="347975" cy="297175"/>
            </a:xfrm>
            <a:custGeom>
              <a:rect b="b" l="l" r="r" t="t"/>
              <a:pathLst>
                <a:path extrusionOk="0" h="11887" w="13919">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2" name="Google Shape;21492;p138"/>
          <p:cNvGrpSpPr/>
          <p:nvPr/>
        </p:nvGrpSpPr>
        <p:grpSpPr>
          <a:xfrm>
            <a:off x="4045018" y="2504112"/>
            <a:ext cx="351075" cy="314925"/>
            <a:chOff x="2532763" y="3037481"/>
            <a:chExt cx="351075" cy="314925"/>
          </a:xfrm>
        </p:grpSpPr>
        <p:sp>
          <p:nvSpPr>
            <p:cNvPr id="21493" name="Google Shape;21493;p138"/>
            <p:cNvSpPr/>
            <p:nvPr/>
          </p:nvSpPr>
          <p:spPr>
            <a:xfrm>
              <a:off x="2702813" y="3147881"/>
              <a:ext cx="15900" cy="17050"/>
            </a:xfrm>
            <a:custGeom>
              <a:rect b="b" l="l" r="r" t="t"/>
              <a:pathLst>
                <a:path extrusionOk="0" h="682" w="636">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138"/>
            <p:cNvSpPr/>
            <p:nvPr/>
          </p:nvSpPr>
          <p:spPr>
            <a:xfrm>
              <a:off x="2779138" y="3112606"/>
              <a:ext cx="15975" cy="16825"/>
            </a:xfrm>
            <a:custGeom>
              <a:rect b="b" l="l" r="r" t="t"/>
              <a:pathLst>
                <a:path extrusionOk="0" h="673" w="639">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138"/>
            <p:cNvSpPr/>
            <p:nvPr/>
          </p:nvSpPr>
          <p:spPr>
            <a:xfrm>
              <a:off x="2733263" y="3132281"/>
              <a:ext cx="32525" cy="20300"/>
            </a:xfrm>
            <a:custGeom>
              <a:rect b="b" l="l" r="r" t="t"/>
              <a:pathLst>
                <a:path extrusionOk="0" h="812" w="1301">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138"/>
            <p:cNvSpPr/>
            <p:nvPr/>
          </p:nvSpPr>
          <p:spPr>
            <a:xfrm>
              <a:off x="2686288" y="3194206"/>
              <a:ext cx="38600" cy="33275"/>
            </a:xfrm>
            <a:custGeom>
              <a:rect b="b" l="l" r="r" t="t"/>
              <a:pathLst>
                <a:path extrusionOk="0" h="1331" w="1544">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138"/>
            <p:cNvSpPr/>
            <p:nvPr/>
          </p:nvSpPr>
          <p:spPr>
            <a:xfrm>
              <a:off x="2532763" y="3037481"/>
              <a:ext cx="351075" cy="314925"/>
            </a:xfrm>
            <a:custGeom>
              <a:rect b="b" l="l" r="r" t="t"/>
              <a:pathLst>
                <a:path extrusionOk="0" h="12597" w="14043">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98" name="Google Shape;21498;p138"/>
          <p:cNvSpPr/>
          <p:nvPr/>
        </p:nvSpPr>
        <p:spPr>
          <a:xfrm>
            <a:off x="3307294" y="2488612"/>
            <a:ext cx="337200" cy="345925"/>
          </a:xfrm>
          <a:custGeom>
            <a:rect b="b" l="l" r="r" t="t"/>
            <a:pathLst>
              <a:path extrusionOk="0" h="13837" w="13488">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99" name="Google Shape;21499;p138"/>
          <p:cNvGrpSpPr/>
          <p:nvPr/>
        </p:nvGrpSpPr>
        <p:grpSpPr>
          <a:xfrm>
            <a:off x="2526494" y="2487775"/>
            <a:ext cx="361100" cy="347600"/>
            <a:chOff x="1767388" y="3021206"/>
            <a:chExt cx="361100" cy="347600"/>
          </a:xfrm>
        </p:grpSpPr>
        <p:sp>
          <p:nvSpPr>
            <p:cNvPr id="21500" name="Google Shape;21500;p138"/>
            <p:cNvSpPr/>
            <p:nvPr/>
          </p:nvSpPr>
          <p:spPr>
            <a:xfrm>
              <a:off x="1885438" y="3181881"/>
              <a:ext cx="10050" cy="20850"/>
            </a:xfrm>
            <a:custGeom>
              <a:rect b="b" l="l" r="r" t="t"/>
              <a:pathLst>
                <a:path extrusionOk="0" h="834" w="402">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138"/>
            <p:cNvSpPr/>
            <p:nvPr/>
          </p:nvSpPr>
          <p:spPr>
            <a:xfrm>
              <a:off x="2000388" y="3181881"/>
              <a:ext cx="10050" cy="20850"/>
            </a:xfrm>
            <a:custGeom>
              <a:rect b="b" l="l" r="r" t="t"/>
              <a:pathLst>
                <a:path extrusionOk="0" h="834" w="402">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138"/>
            <p:cNvSpPr/>
            <p:nvPr/>
          </p:nvSpPr>
          <p:spPr>
            <a:xfrm>
              <a:off x="1928638" y="3191606"/>
              <a:ext cx="40150" cy="16325"/>
            </a:xfrm>
            <a:custGeom>
              <a:rect b="b" l="l" r="r" t="t"/>
              <a:pathLst>
                <a:path extrusionOk="0" h="653" w="1606">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138"/>
            <p:cNvSpPr/>
            <p:nvPr/>
          </p:nvSpPr>
          <p:spPr>
            <a:xfrm>
              <a:off x="1767388" y="3021206"/>
              <a:ext cx="361100" cy="347600"/>
            </a:xfrm>
            <a:custGeom>
              <a:rect b="b" l="l" r="r" t="t"/>
              <a:pathLst>
                <a:path extrusionOk="0" h="13904" w="14444">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4" name="Google Shape;21504;p138"/>
          <p:cNvGrpSpPr/>
          <p:nvPr/>
        </p:nvGrpSpPr>
        <p:grpSpPr>
          <a:xfrm>
            <a:off x="1781438" y="2489725"/>
            <a:ext cx="358700" cy="343700"/>
            <a:chOff x="1002088" y="3024131"/>
            <a:chExt cx="358700" cy="343700"/>
          </a:xfrm>
        </p:grpSpPr>
        <p:sp>
          <p:nvSpPr>
            <p:cNvPr id="21505" name="Google Shape;21505;p138"/>
            <p:cNvSpPr/>
            <p:nvPr/>
          </p:nvSpPr>
          <p:spPr>
            <a:xfrm>
              <a:off x="1205688" y="3159306"/>
              <a:ext cx="19025" cy="16400"/>
            </a:xfrm>
            <a:custGeom>
              <a:rect b="b" l="l" r="r" t="t"/>
              <a:pathLst>
                <a:path extrusionOk="0" h="656" w="761">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138"/>
            <p:cNvSpPr/>
            <p:nvPr/>
          </p:nvSpPr>
          <p:spPr>
            <a:xfrm>
              <a:off x="1276688" y="3088331"/>
              <a:ext cx="17750" cy="16600"/>
            </a:xfrm>
            <a:custGeom>
              <a:rect b="b" l="l" r="r" t="t"/>
              <a:pathLst>
                <a:path extrusionOk="0" h="664" w="71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138"/>
            <p:cNvSpPr/>
            <p:nvPr/>
          </p:nvSpPr>
          <p:spPr>
            <a:xfrm>
              <a:off x="1237963" y="3120906"/>
              <a:ext cx="28700" cy="27800"/>
            </a:xfrm>
            <a:custGeom>
              <a:rect b="b" l="l" r="r" t="t"/>
              <a:pathLst>
                <a:path extrusionOk="0" h="1112" w="1148">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138"/>
            <p:cNvSpPr/>
            <p:nvPr/>
          </p:nvSpPr>
          <p:spPr>
            <a:xfrm>
              <a:off x="1114663" y="3024131"/>
              <a:ext cx="246125" cy="261525"/>
            </a:xfrm>
            <a:custGeom>
              <a:rect b="b" l="l" r="r" t="t"/>
              <a:pathLst>
                <a:path extrusionOk="0" h="10461" w="9845">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138"/>
            <p:cNvSpPr/>
            <p:nvPr/>
          </p:nvSpPr>
          <p:spPr>
            <a:xfrm>
              <a:off x="1027563" y="3311281"/>
              <a:ext cx="49300" cy="36500"/>
            </a:xfrm>
            <a:custGeom>
              <a:rect b="b" l="l" r="r" t="t"/>
              <a:pathLst>
                <a:path extrusionOk="0" h="1460" w="1972">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138"/>
            <p:cNvSpPr/>
            <p:nvPr/>
          </p:nvSpPr>
          <p:spPr>
            <a:xfrm>
              <a:off x="1002088" y="3225856"/>
              <a:ext cx="138525" cy="141975"/>
            </a:xfrm>
            <a:custGeom>
              <a:rect b="b" l="l" r="r" t="t"/>
              <a:pathLst>
                <a:path extrusionOk="0" h="5679" w="5541">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1" name="Google Shape;21511;p138"/>
          <p:cNvGrpSpPr/>
          <p:nvPr/>
        </p:nvGrpSpPr>
        <p:grpSpPr>
          <a:xfrm>
            <a:off x="1047104" y="2488737"/>
            <a:ext cx="337825" cy="345675"/>
            <a:chOff x="1014488" y="3581531"/>
            <a:chExt cx="337825" cy="345675"/>
          </a:xfrm>
        </p:grpSpPr>
        <p:sp>
          <p:nvSpPr>
            <p:cNvPr id="21512" name="Google Shape;21512;p138"/>
            <p:cNvSpPr/>
            <p:nvPr/>
          </p:nvSpPr>
          <p:spPr>
            <a:xfrm>
              <a:off x="1135488" y="3834581"/>
              <a:ext cx="10050" cy="18550"/>
            </a:xfrm>
            <a:custGeom>
              <a:rect b="b" l="l" r="r" t="t"/>
              <a:pathLst>
                <a:path extrusionOk="0" h="742" w="402">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138"/>
            <p:cNvSpPr/>
            <p:nvPr/>
          </p:nvSpPr>
          <p:spPr>
            <a:xfrm>
              <a:off x="1228063" y="3834581"/>
              <a:ext cx="10050" cy="18550"/>
            </a:xfrm>
            <a:custGeom>
              <a:rect b="b" l="l" r="r" t="t"/>
              <a:pathLst>
                <a:path extrusionOk="0" h="742" w="402">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138"/>
            <p:cNvSpPr/>
            <p:nvPr/>
          </p:nvSpPr>
          <p:spPr>
            <a:xfrm>
              <a:off x="1169438" y="3842881"/>
              <a:ext cx="35900" cy="15075"/>
            </a:xfrm>
            <a:custGeom>
              <a:rect b="b" l="l" r="r" t="t"/>
              <a:pathLst>
                <a:path extrusionOk="0" h="603" w="1436">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138"/>
            <p:cNvSpPr/>
            <p:nvPr/>
          </p:nvSpPr>
          <p:spPr>
            <a:xfrm>
              <a:off x="1083013" y="3789431"/>
              <a:ext cx="209125" cy="110000"/>
            </a:xfrm>
            <a:custGeom>
              <a:rect b="b" l="l" r="r" t="t"/>
              <a:pathLst>
                <a:path extrusionOk="0" h="4400" w="8365">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138"/>
            <p:cNvSpPr/>
            <p:nvPr/>
          </p:nvSpPr>
          <p:spPr>
            <a:xfrm>
              <a:off x="1137038" y="3740456"/>
              <a:ext cx="49400" cy="42450"/>
            </a:xfrm>
            <a:custGeom>
              <a:rect b="b" l="l" r="r" t="t"/>
              <a:pathLst>
                <a:path extrusionOk="0" h="1698" w="1976">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138"/>
            <p:cNvSpPr/>
            <p:nvPr/>
          </p:nvSpPr>
          <p:spPr>
            <a:xfrm>
              <a:off x="1192588" y="3732831"/>
              <a:ext cx="44000" cy="37750"/>
            </a:xfrm>
            <a:custGeom>
              <a:rect b="b" l="l" r="r" t="t"/>
              <a:pathLst>
                <a:path extrusionOk="0" h="1510" w="176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138"/>
            <p:cNvSpPr/>
            <p:nvPr/>
          </p:nvSpPr>
          <p:spPr>
            <a:xfrm>
              <a:off x="1160938" y="3699656"/>
              <a:ext cx="37075" cy="32350"/>
            </a:xfrm>
            <a:custGeom>
              <a:rect b="b" l="l" r="r" t="t"/>
              <a:pathLst>
                <a:path extrusionOk="0" h="1294" w="1483">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138"/>
            <p:cNvSpPr/>
            <p:nvPr/>
          </p:nvSpPr>
          <p:spPr>
            <a:xfrm>
              <a:off x="1014488" y="3581531"/>
              <a:ext cx="337825" cy="345675"/>
            </a:xfrm>
            <a:custGeom>
              <a:rect b="b" l="l" r="r" t="t"/>
              <a:pathLst>
                <a:path extrusionOk="0" h="13827" w="13513">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0" name="Google Shape;21520;p138"/>
          <p:cNvGrpSpPr/>
          <p:nvPr/>
        </p:nvGrpSpPr>
        <p:grpSpPr>
          <a:xfrm>
            <a:off x="1069417" y="3020624"/>
            <a:ext cx="293200" cy="345675"/>
            <a:chOff x="2561313" y="4141656"/>
            <a:chExt cx="293200" cy="345675"/>
          </a:xfrm>
        </p:grpSpPr>
        <p:sp>
          <p:nvSpPr>
            <p:cNvPr id="21521" name="Google Shape;21521;p138"/>
            <p:cNvSpPr/>
            <p:nvPr/>
          </p:nvSpPr>
          <p:spPr>
            <a:xfrm>
              <a:off x="2656963" y="4363106"/>
              <a:ext cx="10075" cy="18525"/>
            </a:xfrm>
            <a:custGeom>
              <a:rect b="b" l="l" r="r" t="t"/>
              <a:pathLst>
                <a:path extrusionOk="0" h="741" w="403">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138"/>
            <p:cNvSpPr/>
            <p:nvPr/>
          </p:nvSpPr>
          <p:spPr>
            <a:xfrm>
              <a:off x="2748788" y="4363106"/>
              <a:ext cx="10050" cy="17750"/>
            </a:xfrm>
            <a:custGeom>
              <a:rect b="b" l="l" r="r" t="t"/>
              <a:pathLst>
                <a:path extrusionOk="0" h="710" w="402">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138"/>
            <p:cNvSpPr/>
            <p:nvPr/>
          </p:nvSpPr>
          <p:spPr>
            <a:xfrm>
              <a:off x="2690913" y="4369856"/>
              <a:ext cx="33975" cy="15650"/>
            </a:xfrm>
            <a:custGeom>
              <a:rect b="b" l="l" r="r" t="t"/>
              <a:pathLst>
                <a:path extrusionOk="0" h="626" w="1359">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138"/>
            <p:cNvSpPr/>
            <p:nvPr/>
          </p:nvSpPr>
          <p:spPr>
            <a:xfrm>
              <a:off x="2626888" y="4343806"/>
              <a:ext cx="161275" cy="60975"/>
            </a:xfrm>
            <a:custGeom>
              <a:rect b="b" l="l" r="r" t="t"/>
              <a:pathLst>
                <a:path extrusionOk="0" h="2439" w="6451">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138"/>
            <p:cNvSpPr/>
            <p:nvPr/>
          </p:nvSpPr>
          <p:spPr>
            <a:xfrm>
              <a:off x="2603738" y="4419431"/>
              <a:ext cx="49400" cy="41650"/>
            </a:xfrm>
            <a:custGeom>
              <a:rect b="b" l="l" r="r" t="t"/>
              <a:pathLst>
                <a:path extrusionOk="0" h="1666" w="1976">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138"/>
            <p:cNvSpPr/>
            <p:nvPr/>
          </p:nvSpPr>
          <p:spPr>
            <a:xfrm>
              <a:off x="2762663" y="4419431"/>
              <a:ext cx="48650" cy="41650"/>
            </a:xfrm>
            <a:custGeom>
              <a:rect b="b" l="l" r="r" t="t"/>
              <a:pathLst>
                <a:path extrusionOk="0" h="1666" w="1946">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138"/>
            <p:cNvSpPr/>
            <p:nvPr/>
          </p:nvSpPr>
          <p:spPr>
            <a:xfrm>
              <a:off x="2679338" y="4419431"/>
              <a:ext cx="49425" cy="41650"/>
            </a:xfrm>
            <a:custGeom>
              <a:rect b="b" l="l" r="r" t="t"/>
              <a:pathLst>
                <a:path extrusionOk="0" h="1666" w="1977">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138"/>
            <p:cNvSpPr/>
            <p:nvPr/>
          </p:nvSpPr>
          <p:spPr>
            <a:xfrm>
              <a:off x="2561313" y="4141656"/>
              <a:ext cx="293200" cy="345675"/>
            </a:xfrm>
            <a:custGeom>
              <a:rect b="b" l="l" r="r" t="t"/>
              <a:pathLst>
                <a:path extrusionOk="0" h="13827" w="11728">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9" name="Google Shape;21529;p138"/>
          <p:cNvGrpSpPr/>
          <p:nvPr/>
        </p:nvGrpSpPr>
        <p:grpSpPr>
          <a:xfrm>
            <a:off x="1786400" y="3020724"/>
            <a:ext cx="348775" cy="345475"/>
            <a:chOff x="7790063" y="1921756"/>
            <a:chExt cx="348775" cy="345475"/>
          </a:xfrm>
        </p:grpSpPr>
        <p:sp>
          <p:nvSpPr>
            <p:cNvPr id="21530" name="Google Shape;21530;p138"/>
            <p:cNvSpPr/>
            <p:nvPr/>
          </p:nvSpPr>
          <p:spPr>
            <a:xfrm>
              <a:off x="7790063" y="1992606"/>
              <a:ext cx="267750" cy="274625"/>
            </a:xfrm>
            <a:custGeom>
              <a:rect b="b" l="l" r="r" t="t"/>
              <a:pathLst>
                <a:path extrusionOk="0" h="10985" w="1071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138"/>
            <p:cNvSpPr/>
            <p:nvPr/>
          </p:nvSpPr>
          <p:spPr>
            <a:xfrm>
              <a:off x="7955963" y="1921756"/>
              <a:ext cx="182875" cy="273650"/>
            </a:xfrm>
            <a:custGeom>
              <a:rect b="b" l="l" r="r" t="t"/>
              <a:pathLst>
                <a:path extrusionOk="0" h="10946" w="7315">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2" name="Google Shape;21532;p138"/>
          <p:cNvGrpSpPr/>
          <p:nvPr/>
        </p:nvGrpSpPr>
        <p:grpSpPr>
          <a:xfrm>
            <a:off x="2550019" y="3020624"/>
            <a:ext cx="314050" cy="345675"/>
            <a:chOff x="6329538" y="3581531"/>
            <a:chExt cx="314050" cy="345675"/>
          </a:xfrm>
        </p:grpSpPr>
        <p:sp>
          <p:nvSpPr>
            <p:cNvPr id="21533" name="Google Shape;21533;p138"/>
            <p:cNvSpPr/>
            <p:nvPr/>
          </p:nvSpPr>
          <p:spPr>
            <a:xfrm>
              <a:off x="6409013" y="3621656"/>
              <a:ext cx="193675" cy="233025"/>
            </a:xfrm>
            <a:custGeom>
              <a:rect b="b" l="l" r="r" t="t"/>
              <a:pathLst>
                <a:path extrusionOk="0" h="9321" w="7747">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138"/>
            <p:cNvSpPr/>
            <p:nvPr/>
          </p:nvSpPr>
          <p:spPr>
            <a:xfrm>
              <a:off x="6354988" y="3655981"/>
              <a:ext cx="38600" cy="164350"/>
            </a:xfrm>
            <a:custGeom>
              <a:rect b="b" l="l" r="r" t="t"/>
              <a:pathLst>
                <a:path extrusionOk="0" h="6574" w="1544">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138"/>
            <p:cNvSpPr/>
            <p:nvPr/>
          </p:nvSpPr>
          <p:spPr>
            <a:xfrm>
              <a:off x="6329538" y="3581531"/>
              <a:ext cx="314050" cy="345675"/>
            </a:xfrm>
            <a:custGeom>
              <a:rect b="b" l="l" r="r" t="t"/>
              <a:pathLst>
                <a:path extrusionOk="0" h="13827" w="12562">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6" name="Google Shape;21536;p138"/>
          <p:cNvGrpSpPr/>
          <p:nvPr/>
        </p:nvGrpSpPr>
        <p:grpSpPr>
          <a:xfrm>
            <a:off x="3301894" y="3028699"/>
            <a:ext cx="348000" cy="329525"/>
            <a:chOff x="7054788" y="1930381"/>
            <a:chExt cx="348000" cy="329525"/>
          </a:xfrm>
        </p:grpSpPr>
        <p:sp>
          <p:nvSpPr>
            <p:cNvPr id="21537" name="Google Shape;21537;p138"/>
            <p:cNvSpPr/>
            <p:nvPr/>
          </p:nvSpPr>
          <p:spPr>
            <a:xfrm>
              <a:off x="7054788" y="1930381"/>
              <a:ext cx="348000" cy="329525"/>
            </a:xfrm>
            <a:custGeom>
              <a:rect b="b" l="l" r="r" t="t"/>
              <a:pathLst>
                <a:path extrusionOk="0" h="13181" w="1392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138"/>
            <p:cNvSpPr/>
            <p:nvPr/>
          </p:nvSpPr>
          <p:spPr>
            <a:xfrm>
              <a:off x="7244588" y="2131031"/>
              <a:ext cx="55575" cy="70225"/>
            </a:xfrm>
            <a:custGeom>
              <a:rect b="b" l="l" r="r" t="t"/>
              <a:pathLst>
                <a:path extrusionOk="0" h="2809" w="2223">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138"/>
            <p:cNvSpPr/>
            <p:nvPr/>
          </p:nvSpPr>
          <p:spPr>
            <a:xfrm>
              <a:off x="7155488" y="2131031"/>
              <a:ext cx="57875" cy="71975"/>
            </a:xfrm>
            <a:custGeom>
              <a:rect b="b" l="l" r="r" t="t"/>
              <a:pathLst>
                <a:path extrusionOk="0" h="2879" w="2315">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0" name="Google Shape;21540;p138"/>
          <p:cNvGrpSpPr/>
          <p:nvPr/>
        </p:nvGrpSpPr>
        <p:grpSpPr>
          <a:xfrm>
            <a:off x="4069706" y="3020624"/>
            <a:ext cx="301700" cy="345675"/>
            <a:chOff x="5584988" y="4141656"/>
            <a:chExt cx="301700" cy="345675"/>
          </a:xfrm>
        </p:grpSpPr>
        <p:sp>
          <p:nvSpPr>
            <p:cNvPr id="21541" name="Google Shape;21541;p138"/>
            <p:cNvSpPr/>
            <p:nvPr/>
          </p:nvSpPr>
          <p:spPr>
            <a:xfrm>
              <a:off x="5682988" y="4403206"/>
              <a:ext cx="10825" cy="18550"/>
            </a:xfrm>
            <a:custGeom>
              <a:rect b="b" l="l" r="r" t="t"/>
              <a:pathLst>
                <a:path extrusionOk="0" h="742" w="433">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138"/>
            <p:cNvSpPr/>
            <p:nvPr/>
          </p:nvSpPr>
          <p:spPr>
            <a:xfrm>
              <a:off x="5777113" y="4403206"/>
              <a:ext cx="10050" cy="18550"/>
            </a:xfrm>
            <a:custGeom>
              <a:rect b="b" l="l" r="r" t="t"/>
              <a:pathLst>
                <a:path extrusionOk="0" h="742" w="402">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138"/>
            <p:cNvSpPr/>
            <p:nvPr/>
          </p:nvSpPr>
          <p:spPr>
            <a:xfrm>
              <a:off x="5716538" y="4410856"/>
              <a:ext cx="37850" cy="15525"/>
            </a:xfrm>
            <a:custGeom>
              <a:rect b="b" l="l" r="r" t="t"/>
              <a:pathLst>
                <a:path extrusionOk="0" h="621" w="1514">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138"/>
            <p:cNvSpPr/>
            <p:nvPr/>
          </p:nvSpPr>
          <p:spPr>
            <a:xfrm>
              <a:off x="5618938" y="4355856"/>
              <a:ext cx="233025" cy="104475"/>
            </a:xfrm>
            <a:custGeom>
              <a:rect b="b" l="l" r="r" t="t"/>
              <a:pathLst>
                <a:path extrusionOk="0" h="4179" w="9321">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138"/>
            <p:cNvSpPr/>
            <p:nvPr/>
          </p:nvSpPr>
          <p:spPr>
            <a:xfrm>
              <a:off x="5724638" y="4309856"/>
              <a:ext cx="50950" cy="44300"/>
            </a:xfrm>
            <a:custGeom>
              <a:rect b="b" l="l" r="r" t="t"/>
              <a:pathLst>
                <a:path extrusionOk="0" h="1772" w="2038">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138"/>
            <p:cNvSpPr/>
            <p:nvPr/>
          </p:nvSpPr>
          <p:spPr>
            <a:xfrm>
              <a:off x="5708438" y="4259706"/>
              <a:ext cx="40925" cy="35125"/>
            </a:xfrm>
            <a:custGeom>
              <a:rect b="b" l="l" r="r" t="t"/>
              <a:pathLst>
                <a:path extrusionOk="0" h="1405" w="1637">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138"/>
            <p:cNvSpPr/>
            <p:nvPr/>
          </p:nvSpPr>
          <p:spPr>
            <a:xfrm>
              <a:off x="5584988" y="4141656"/>
              <a:ext cx="301700" cy="345675"/>
            </a:xfrm>
            <a:custGeom>
              <a:rect b="b" l="l" r="r" t="t"/>
              <a:pathLst>
                <a:path extrusionOk="0" h="13827" w="12068">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8" name="Google Shape;21548;p138"/>
          <p:cNvGrpSpPr/>
          <p:nvPr/>
        </p:nvGrpSpPr>
        <p:grpSpPr>
          <a:xfrm>
            <a:off x="4818450" y="3020624"/>
            <a:ext cx="316375" cy="345675"/>
            <a:chOff x="5578038" y="3581531"/>
            <a:chExt cx="316375" cy="345675"/>
          </a:xfrm>
        </p:grpSpPr>
        <p:sp>
          <p:nvSpPr>
            <p:cNvPr id="21549" name="Google Shape;21549;p138"/>
            <p:cNvSpPr/>
            <p:nvPr/>
          </p:nvSpPr>
          <p:spPr>
            <a:xfrm>
              <a:off x="5659838" y="3846006"/>
              <a:ext cx="10050" cy="17925"/>
            </a:xfrm>
            <a:custGeom>
              <a:rect b="b" l="l" r="r" t="t"/>
              <a:pathLst>
                <a:path extrusionOk="0" h="717" w="402">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138"/>
            <p:cNvSpPr/>
            <p:nvPr/>
          </p:nvSpPr>
          <p:spPr>
            <a:xfrm>
              <a:off x="5747788" y="3847331"/>
              <a:ext cx="9275" cy="16600"/>
            </a:xfrm>
            <a:custGeom>
              <a:rect b="b" l="l" r="r" t="t"/>
              <a:pathLst>
                <a:path extrusionOk="0" h="664" w="371">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138"/>
            <p:cNvSpPr/>
            <p:nvPr/>
          </p:nvSpPr>
          <p:spPr>
            <a:xfrm>
              <a:off x="5690888" y="3852256"/>
              <a:ext cx="33775" cy="15525"/>
            </a:xfrm>
            <a:custGeom>
              <a:rect b="b" l="l" r="r" t="t"/>
              <a:pathLst>
                <a:path extrusionOk="0" h="621" w="1351">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138"/>
            <p:cNvSpPr/>
            <p:nvPr/>
          </p:nvSpPr>
          <p:spPr>
            <a:xfrm>
              <a:off x="5604288" y="3800656"/>
              <a:ext cx="209575" cy="100325"/>
            </a:xfrm>
            <a:custGeom>
              <a:rect b="b" l="l" r="r" t="t"/>
              <a:pathLst>
                <a:path extrusionOk="0" h="4013" w="8383">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138"/>
            <p:cNvSpPr/>
            <p:nvPr/>
          </p:nvSpPr>
          <p:spPr>
            <a:xfrm>
              <a:off x="5713313" y="3762831"/>
              <a:ext cx="55325" cy="47450"/>
            </a:xfrm>
            <a:custGeom>
              <a:rect b="b" l="l" r="r" t="t"/>
              <a:pathLst>
                <a:path extrusionOk="0" h="1898" w="2213">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138"/>
            <p:cNvSpPr/>
            <p:nvPr/>
          </p:nvSpPr>
          <p:spPr>
            <a:xfrm>
              <a:off x="5652888" y="3749256"/>
              <a:ext cx="45550" cy="38300"/>
            </a:xfrm>
            <a:custGeom>
              <a:rect b="b" l="l" r="r" t="t"/>
              <a:pathLst>
                <a:path extrusionOk="0" h="1532" w="1822">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138"/>
            <p:cNvSpPr/>
            <p:nvPr/>
          </p:nvSpPr>
          <p:spPr>
            <a:xfrm>
              <a:off x="5693788" y="3706506"/>
              <a:ext cx="38600" cy="33300"/>
            </a:xfrm>
            <a:custGeom>
              <a:rect b="b" l="l" r="r" t="t"/>
              <a:pathLst>
                <a:path extrusionOk="0" h="1332" w="1544">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138"/>
            <p:cNvSpPr/>
            <p:nvPr/>
          </p:nvSpPr>
          <p:spPr>
            <a:xfrm>
              <a:off x="5597338" y="3660081"/>
              <a:ext cx="243050" cy="267125"/>
            </a:xfrm>
            <a:custGeom>
              <a:rect b="b" l="l" r="r" t="t"/>
              <a:pathLst>
                <a:path extrusionOk="0" h="10685" w="9722">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138"/>
            <p:cNvSpPr/>
            <p:nvPr/>
          </p:nvSpPr>
          <p:spPr>
            <a:xfrm>
              <a:off x="5578038" y="3581531"/>
              <a:ext cx="316375" cy="278075"/>
            </a:xfrm>
            <a:custGeom>
              <a:rect b="b" l="l" r="r" t="t"/>
              <a:pathLst>
                <a:path extrusionOk="0" h="11123" w="12655">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8" name="Google Shape;21558;p138"/>
          <p:cNvGrpSpPr/>
          <p:nvPr/>
        </p:nvGrpSpPr>
        <p:grpSpPr>
          <a:xfrm>
            <a:off x="5504556" y="3020724"/>
            <a:ext cx="331025" cy="345475"/>
            <a:chOff x="2540463" y="3580956"/>
            <a:chExt cx="331025" cy="345475"/>
          </a:xfrm>
        </p:grpSpPr>
        <p:sp>
          <p:nvSpPr>
            <p:cNvPr id="21559" name="Google Shape;21559;p138"/>
            <p:cNvSpPr/>
            <p:nvPr/>
          </p:nvSpPr>
          <p:spPr>
            <a:xfrm>
              <a:off x="2601413" y="3888456"/>
              <a:ext cx="10825" cy="16375"/>
            </a:xfrm>
            <a:custGeom>
              <a:rect b="b" l="l" r="r" t="t"/>
              <a:pathLst>
                <a:path extrusionOk="0" h="655" w="433">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138"/>
            <p:cNvSpPr/>
            <p:nvPr/>
          </p:nvSpPr>
          <p:spPr>
            <a:xfrm>
              <a:off x="2670088" y="3888606"/>
              <a:ext cx="11600" cy="16225"/>
            </a:xfrm>
            <a:custGeom>
              <a:rect b="b" l="l" r="r" t="t"/>
              <a:pathLst>
                <a:path extrusionOk="0" h="649" w="464">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138"/>
            <p:cNvSpPr/>
            <p:nvPr/>
          </p:nvSpPr>
          <p:spPr>
            <a:xfrm>
              <a:off x="2625763" y="3893581"/>
              <a:ext cx="29700" cy="13950"/>
            </a:xfrm>
            <a:custGeom>
              <a:rect b="b" l="l" r="r" t="t"/>
              <a:pathLst>
                <a:path extrusionOk="0" h="558" w="1188">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138"/>
            <p:cNvSpPr/>
            <p:nvPr/>
          </p:nvSpPr>
          <p:spPr>
            <a:xfrm>
              <a:off x="2540463" y="3580956"/>
              <a:ext cx="331025" cy="345475"/>
            </a:xfrm>
            <a:custGeom>
              <a:rect b="b" l="l" r="r" t="t"/>
              <a:pathLst>
                <a:path extrusionOk="0" h="13819" w="13241">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3" name="Google Shape;21563;p138"/>
          <p:cNvGrpSpPr/>
          <p:nvPr/>
        </p:nvGrpSpPr>
        <p:grpSpPr>
          <a:xfrm>
            <a:off x="6246038" y="3022174"/>
            <a:ext cx="354150" cy="342575"/>
            <a:chOff x="6307938" y="1923106"/>
            <a:chExt cx="354150" cy="342575"/>
          </a:xfrm>
        </p:grpSpPr>
        <p:sp>
          <p:nvSpPr>
            <p:cNvPr id="21564" name="Google Shape;21564;p138"/>
            <p:cNvSpPr/>
            <p:nvPr/>
          </p:nvSpPr>
          <p:spPr>
            <a:xfrm>
              <a:off x="6392038" y="2170181"/>
              <a:ext cx="17675" cy="14550"/>
            </a:xfrm>
            <a:custGeom>
              <a:rect b="b" l="l" r="r" t="t"/>
              <a:pathLst>
                <a:path extrusionOk="0" h="582" w="707">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138"/>
            <p:cNvSpPr/>
            <p:nvPr/>
          </p:nvSpPr>
          <p:spPr>
            <a:xfrm>
              <a:off x="6446338" y="2114081"/>
              <a:ext cx="18250" cy="15625"/>
            </a:xfrm>
            <a:custGeom>
              <a:rect b="b" l="l" r="r" t="t"/>
              <a:pathLst>
                <a:path extrusionOk="0" h="625" w="73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138"/>
            <p:cNvSpPr/>
            <p:nvPr/>
          </p:nvSpPr>
          <p:spPr>
            <a:xfrm>
              <a:off x="6417888" y="2139506"/>
              <a:ext cx="25100" cy="24725"/>
            </a:xfrm>
            <a:custGeom>
              <a:rect b="b" l="l" r="r" t="t"/>
              <a:pathLst>
                <a:path extrusionOk="0" h="989" w="1004">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138"/>
            <p:cNvSpPr/>
            <p:nvPr/>
          </p:nvSpPr>
          <p:spPr>
            <a:xfrm>
              <a:off x="6355763" y="2078431"/>
              <a:ext cx="162500" cy="143275"/>
            </a:xfrm>
            <a:custGeom>
              <a:rect b="b" l="l" r="r" t="t"/>
              <a:pathLst>
                <a:path extrusionOk="0" h="5731" w="650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138"/>
            <p:cNvSpPr/>
            <p:nvPr/>
          </p:nvSpPr>
          <p:spPr>
            <a:xfrm>
              <a:off x="6539388" y="1982906"/>
              <a:ext cx="17475" cy="13900"/>
            </a:xfrm>
            <a:custGeom>
              <a:rect b="b" l="l" r="r" t="t"/>
              <a:pathLst>
                <a:path extrusionOk="0" h="556" w="699">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138"/>
            <p:cNvSpPr/>
            <p:nvPr/>
          </p:nvSpPr>
          <p:spPr>
            <a:xfrm>
              <a:off x="6583363" y="2026106"/>
              <a:ext cx="16700" cy="13900"/>
            </a:xfrm>
            <a:custGeom>
              <a:rect b="b" l="l" r="r" t="t"/>
              <a:pathLst>
                <a:path extrusionOk="0" h="556" w="668">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138"/>
            <p:cNvSpPr/>
            <p:nvPr/>
          </p:nvSpPr>
          <p:spPr>
            <a:xfrm>
              <a:off x="6557913" y="2004481"/>
              <a:ext cx="20075" cy="19325"/>
            </a:xfrm>
            <a:custGeom>
              <a:rect b="b" l="l" r="r" t="t"/>
              <a:pathLst>
                <a:path extrusionOk="0" h="773" w="803">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138"/>
            <p:cNvSpPr/>
            <p:nvPr/>
          </p:nvSpPr>
          <p:spPr>
            <a:xfrm>
              <a:off x="6503013" y="1957856"/>
              <a:ext cx="123600" cy="109925"/>
            </a:xfrm>
            <a:custGeom>
              <a:rect b="b" l="l" r="r" t="t"/>
              <a:pathLst>
                <a:path extrusionOk="0" h="4397" w="4944">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138"/>
            <p:cNvSpPr/>
            <p:nvPr/>
          </p:nvSpPr>
          <p:spPr>
            <a:xfrm>
              <a:off x="6307938" y="2036706"/>
              <a:ext cx="241525" cy="228975"/>
            </a:xfrm>
            <a:custGeom>
              <a:rect b="b" l="l" r="r" t="t"/>
              <a:pathLst>
                <a:path extrusionOk="0" h="9159" w="9661">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138"/>
            <p:cNvSpPr/>
            <p:nvPr/>
          </p:nvSpPr>
          <p:spPr>
            <a:xfrm>
              <a:off x="6473813" y="1923106"/>
              <a:ext cx="188275" cy="179600"/>
            </a:xfrm>
            <a:custGeom>
              <a:rect b="b" l="l" r="r" t="t"/>
              <a:pathLst>
                <a:path extrusionOk="0" h="7184" w="7531">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4" name="Google Shape;21574;p138"/>
          <p:cNvGrpSpPr/>
          <p:nvPr/>
        </p:nvGrpSpPr>
        <p:grpSpPr>
          <a:xfrm>
            <a:off x="7059275" y="3020811"/>
            <a:ext cx="287050" cy="345300"/>
            <a:chOff x="4081238" y="4142031"/>
            <a:chExt cx="287050" cy="345300"/>
          </a:xfrm>
        </p:grpSpPr>
        <p:grpSp>
          <p:nvGrpSpPr>
            <p:cNvPr id="21575" name="Google Shape;21575;p138"/>
            <p:cNvGrpSpPr/>
            <p:nvPr/>
          </p:nvGrpSpPr>
          <p:grpSpPr>
            <a:xfrm>
              <a:off x="4160713" y="4237331"/>
              <a:ext cx="118850" cy="229950"/>
              <a:chOff x="4160713" y="4237331"/>
              <a:chExt cx="118850" cy="229950"/>
            </a:xfrm>
          </p:grpSpPr>
          <p:sp>
            <p:nvSpPr>
              <p:cNvPr id="21576" name="Google Shape;21576;p138"/>
              <p:cNvSpPr/>
              <p:nvPr/>
            </p:nvSpPr>
            <p:spPr>
              <a:xfrm>
                <a:off x="4170363" y="4443331"/>
                <a:ext cx="11200" cy="18550"/>
              </a:xfrm>
              <a:custGeom>
                <a:rect b="b" l="l" r="r" t="t"/>
                <a:pathLst>
                  <a:path extrusionOk="0" h="742" w="448">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138"/>
              <p:cNvSpPr/>
              <p:nvPr/>
            </p:nvSpPr>
            <p:spPr>
              <a:xfrm>
                <a:off x="4268738" y="4444106"/>
                <a:ext cx="10825" cy="18550"/>
              </a:xfrm>
              <a:custGeom>
                <a:rect b="b" l="l" r="r" t="t"/>
                <a:pathLst>
                  <a:path extrusionOk="0" h="742" w="433">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138"/>
              <p:cNvSpPr/>
              <p:nvPr/>
            </p:nvSpPr>
            <p:spPr>
              <a:xfrm>
                <a:off x="4207013" y="4451631"/>
                <a:ext cx="35525" cy="15650"/>
              </a:xfrm>
              <a:custGeom>
                <a:rect b="b" l="l" r="r" t="t"/>
                <a:pathLst>
                  <a:path extrusionOk="0" h="626" w="1421">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138"/>
              <p:cNvSpPr/>
              <p:nvPr/>
            </p:nvSpPr>
            <p:spPr>
              <a:xfrm>
                <a:off x="4160713" y="4370806"/>
                <a:ext cx="40925" cy="35150"/>
              </a:xfrm>
              <a:custGeom>
                <a:rect b="b" l="l" r="r" t="t"/>
                <a:pathLst>
                  <a:path extrusionOk="0" h="1406" w="1637">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138"/>
              <p:cNvSpPr/>
              <p:nvPr/>
            </p:nvSpPr>
            <p:spPr>
              <a:xfrm>
                <a:off x="4169213" y="4237331"/>
                <a:ext cx="38600" cy="33125"/>
              </a:xfrm>
              <a:custGeom>
                <a:rect b="b" l="l" r="r" t="t"/>
                <a:pathLst>
                  <a:path extrusionOk="0" h="1325" w="1544">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81" name="Google Shape;21581;p138"/>
            <p:cNvSpPr/>
            <p:nvPr/>
          </p:nvSpPr>
          <p:spPr>
            <a:xfrm>
              <a:off x="4081238" y="4142031"/>
              <a:ext cx="287050" cy="345300"/>
            </a:xfrm>
            <a:custGeom>
              <a:rect b="b" l="l" r="r" t="t"/>
              <a:pathLst>
                <a:path extrusionOk="0" h="13812" w="11482">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2" name="Google Shape;21582;p138"/>
          <p:cNvGrpSpPr/>
          <p:nvPr/>
        </p:nvGrpSpPr>
        <p:grpSpPr>
          <a:xfrm>
            <a:off x="7746761" y="3020624"/>
            <a:ext cx="336425" cy="345675"/>
            <a:chOff x="7795463" y="2463556"/>
            <a:chExt cx="336425" cy="345675"/>
          </a:xfrm>
        </p:grpSpPr>
        <p:sp>
          <p:nvSpPr>
            <p:cNvPr id="21583" name="Google Shape;21583;p138"/>
            <p:cNvSpPr/>
            <p:nvPr/>
          </p:nvSpPr>
          <p:spPr>
            <a:xfrm>
              <a:off x="7920838" y="2708906"/>
              <a:ext cx="10850" cy="16225"/>
            </a:xfrm>
            <a:custGeom>
              <a:rect b="b" l="l" r="r" t="t"/>
              <a:pathLst>
                <a:path extrusionOk="0" h="649" w="434">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138"/>
            <p:cNvSpPr/>
            <p:nvPr/>
          </p:nvSpPr>
          <p:spPr>
            <a:xfrm>
              <a:off x="7996088" y="2708131"/>
              <a:ext cx="10050" cy="17000"/>
            </a:xfrm>
            <a:custGeom>
              <a:rect b="b" l="l" r="r" t="t"/>
              <a:pathLst>
                <a:path extrusionOk="0" h="680" w="402">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138"/>
            <p:cNvSpPr/>
            <p:nvPr/>
          </p:nvSpPr>
          <p:spPr>
            <a:xfrm>
              <a:off x="7947688" y="2714656"/>
              <a:ext cx="32550" cy="14350"/>
            </a:xfrm>
            <a:custGeom>
              <a:rect b="b" l="l" r="r" t="t"/>
              <a:pathLst>
                <a:path extrusionOk="0" h="574" w="1302">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138"/>
            <p:cNvSpPr/>
            <p:nvPr/>
          </p:nvSpPr>
          <p:spPr>
            <a:xfrm>
              <a:off x="7891138" y="2690406"/>
              <a:ext cx="145850" cy="56350"/>
            </a:xfrm>
            <a:custGeom>
              <a:rect b="b" l="l" r="r" t="t"/>
              <a:pathLst>
                <a:path extrusionOk="0" h="2254" w="5834">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138"/>
            <p:cNvSpPr/>
            <p:nvPr/>
          </p:nvSpPr>
          <p:spPr>
            <a:xfrm>
              <a:off x="7835688" y="2754256"/>
              <a:ext cx="51625" cy="42525"/>
            </a:xfrm>
            <a:custGeom>
              <a:rect b="b" l="l" r="r" t="t"/>
              <a:pathLst>
                <a:path extrusionOk="0" h="1701" w="2065">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138"/>
            <p:cNvSpPr/>
            <p:nvPr/>
          </p:nvSpPr>
          <p:spPr>
            <a:xfrm>
              <a:off x="7908113" y="2754256"/>
              <a:ext cx="41700" cy="36175"/>
            </a:xfrm>
            <a:custGeom>
              <a:rect b="b" l="l" r="r" t="t"/>
              <a:pathLst>
                <a:path extrusionOk="0" h="1447" w="1668">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138"/>
            <p:cNvSpPr/>
            <p:nvPr/>
          </p:nvSpPr>
          <p:spPr>
            <a:xfrm>
              <a:off x="7978338" y="2754256"/>
              <a:ext cx="41675" cy="36175"/>
            </a:xfrm>
            <a:custGeom>
              <a:rect b="b" l="l" r="r" t="t"/>
              <a:pathLst>
                <a:path extrusionOk="0" h="1447" w="1667">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138"/>
            <p:cNvSpPr/>
            <p:nvPr/>
          </p:nvSpPr>
          <p:spPr>
            <a:xfrm>
              <a:off x="8047763" y="2753806"/>
              <a:ext cx="41700" cy="36200"/>
            </a:xfrm>
            <a:custGeom>
              <a:rect b="b" l="l" r="r" t="t"/>
              <a:pathLst>
                <a:path extrusionOk="0" h="1448" w="1668">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138"/>
            <p:cNvSpPr/>
            <p:nvPr/>
          </p:nvSpPr>
          <p:spPr>
            <a:xfrm>
              <a:off x="7795463" y="2463556"/>
              <a:ext cx="336425" cy="345675"/>
            </a:xfrm>
            <a:custGeom>
              <a:rect b="b" l="l" r="r" t="t"/>
              <a:pathLst>
                <a:path extrusionOk="0" h="13827" w="13457">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2" name="Google Shape;21592;p138"/>
          <p:cNvGrpSpPr/>
          <p:nvPr/>
        </p:nvGrpSpPr>
        <p:grpSpPr>
          <a:xfrm>
            <a:off x="7734286" y="3595042"/>
            <a:ext cx="361375" cy="330675"/>
            <a:chOff x="5552838" y="1929231"/>
            <a:chExt cx="361375" cy="330675"/>
          </a:xfrm>
        </p:grpSpPr>
        <p:sp>
          <p:nvSpPr>
            <p:cNvPr id="21593" name="Google Shape;21593;p138"/>
            <p:cNvSpPr/>
            <p:nvPr/>
          </p:nvSpPr>
          <p:spPr>
            <a:xfrm>
              <a:off x="5667538" y="2137981"/>
              <a:ext cx="10075" cy="20850"/>
            </a:xfrm>
            <a:custGeom>
              <a:rect b="b" l="l" r="r" t="t"/>
              <a:pathLst>
                <a:path extrusionOk="0" h="834" w="403">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138"/>
            <p:cNvSpPr/>
            <p:nvPr/>
          </p:nvSpPr>
          <p:spPr>
            <a:xfrm>
              <a:off x="5784813" y="2137981"/>
              <a:ext cx="10075" cy="20850"/>
            </a:xfrm>
            <a:custGeom>
              <a:rect b="b" l="l" r="r" t="t"/>
              <a:pathLst>
                <a:path extrusionOk="0" h="834" w="403">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138"/>
            <p:cNvSpPr/>
            <p:nvPr/>
          </p:nvSpPr>
          <p:spPr>
            <a:xfrm>
              <a:off x="5710763" y="2147581"/>
              <a:ext cx="42025" cy="16650"/>
            </a:xfrm>
            <a:custGeom>
              <a:rect b="b" l="l" r="r" t="t"/>
              <a:pathLst>
                <a:path extrusionOk="0" h="666" w="1681">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138"/>
            <p:cNvSpPr/>
            <p:nvPr/>
          </p:nvSpPr>
          <p:spPr>
            <a:xfrm>
              <a:off x="5552838" y="1929231"/>
              <a:ext cx="361375" cy="330675"/>
            </a:xfrm>
            <a:custGeom>
              <a:rect b="b" l="l" r="r" t="t"/>
              <a:pathLst>
                <a:path extrusionOk="0" h="13227" w="14455">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7" name="Google Shape;21597;p138"/>
          <p:cNvGrpSpPr/>
          <p:nvPr/>
        </p:nvGrpSpPr>
        <p:grpSpPr>
          <a:xfrm>
            <a:off x="7014175" y="3600642"/>
            <a:ext cx="377250" cy="319475"/>
            <a:chOff x="4784188" y="1934881"/>
            <a:chExt cx="377250" cy="319475"/>
          </a:xfrm>
        </p:grpSpPr>
        <p:sp>
          <p:nvSpPr>
            <p:cNvPr id="21598" name="Google Shape;21598;p138"/>
            <p:cNvSpPr/>
            <p:nvPr/>
          </p:nvSpPr>
          <p:spPr>
            <a:xfrm>
              <a:off x="5068838" y="2167281"/>
              <a:ext cx="10050" cy="14700"/>
            </a:xfrm>
            <a:custGeom>
              <a:rect b="b" l="l" r="r" t="t"/>
              <a:pathLst>
                <a:path extrusionOk="0" h="588" w="402">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138"/>
            <p:cNvSpPr/>
            <p:nvPr/>
          </p:nvSpPr>
          <p:spPr>
            <a:xfrm>
              <a:off x="5122463" y="2168056"/>
              <a:ext cx="10825" cy="14700"/>
            </a:xfrm>
            <a:custGeom>
              <a:rect b="b" l="l" r="r" t="t"/>
              <a:pathLst>
                <a:path extrusionOk="0" h="588" w="433">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138"/>
            <p:cNvSpPr/>
            <p:nvPr/>
          </p:nvSpPr>
          <p:spPr>
            <a:xfrm>
              <a:off x="5087538" y="2171831"/>
              <a:ext cx="26650" cy="13225"/>
            </a:xfrm>
            <a:custGeom>
              <a:rect b="b" l="l" r="r" t="t"/>
              <a:pathLst>
                <a:path extrusionOk="0" h="529" w="1066">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138"/>
            <p:cNvSpPr/>
            <p:nvPr/>
          </p:nvSpPr>
          <p:spPr>
            <a:xfrm>
              <a:off x="4831963" y="2092831"/>
              <a:ext cx="155875" cy="134100"/>
            </a:xfrm>
            <a:custGeom>
              <a:rect b="b" l="l" r="r" t="t"/>
              <a:pathLst>
                <a:path extrusionOk="0" h="5364" w="6235">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138"/>
            <p:cNvSpPr/>
            <p:nvPr/>
          </p:nvSpPr>
          <p:spPr>
            <a:xfrm>
              <a:off x="5040288" y="2094781"/>
              <a:ext cx="121150" cy="134650"/>
            </a:xfrm>
            <a:custGeom>
              <a:rect b="b" l="l" r="r" t="t"/>
              <a:pathLst>
                <a:path extrusionOk="0" h="5386" w="4846">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138"/>
            <p:cNvSpPr/>
            <p:nvPr/>
          </p:nvSpPr>
          <p:spPr>
            <a:xfrm>
              <a:off x="4784188" y="1934881"/>
              <a:ext cx="345625" cy="319475"/>
            </a:xfrm>
            <a:custGeom>
              <a:rect b="b" l="l" r="r" t="t"/>
              <a:pathLst>
                <a:path extrusionOk="0" h="12779" w="13825">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4" name="Google Shape;21604;p138"/>
          <p:cNvGrpSpPr/>
          <p:nvPr/>
        </p:nvGrpSpPr>
        <p:grpSpPr>
          <a:xfrm>
            <a:off x="6259925" y="3587542"/>
            <a:ext cx="326375" cy="345675"/>
            <a:chOff x="1784363" y="3581531"/>
            <a:chExt cx="326375" cy="345675"/>
          </a:xfrm>
        </p:grpSpPr>
        <p:sp>
          <p:nvSpPr>
            <p:cNvPr id="21605" name="Google Shape;21605;p138"/>
            <p:cNvSpPr/>
            <p:nvPr/>
          </p:nvSpPr>
          <p:spPr>
            <a:xfrm>
              <a:off x="1869213" y="3606981"/>
              <a:ext cx="42475" cy="75650"/>
            </a:xfrm>
            <a:custGeom>
              <a:rect b="b" l="l" r="r" t="t"/>
              <a:pathLst>
                <a:path extrusionOk="0" h="3026" w="1699">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138"/>
            <p:cNvSpPr/>
            <p:nvPr/>
          </p:nvSpPr>
          <p:spPr>
            <a:xfrm>
              <a:off x="1916288" y="3606206"/>
              <a:ext cx="57125" cy="75650"/>
            </a:xfrm>
            <a:custGeom>
              <a:rect b="b" l="l" r="r" t="t"/>
              <a:pathLst>
                <a:path extrusionOk="0" h="3026" w="2285">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138"/>
            <p:cNvSpPr/>
            <p:nvPr/>
          </p:nvSpPr>
          <p:spPr>
            <a:xfrm>
              <a:off x="1978788" y="3606981"/>
              <a:ext cx="49350" cy="74925"/>
            </a:xfrm>
            <a:custGeom>
              <a:rect b="b" l="l" r="r" t="t"/>
              <a:pathLst>
                <a:path extrusionOk="0" h="2997" w="1974">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138"/>
            <p:cNvSpPr/>
            <p:nvPr/>
          </p:nvSpPr>
          <p:spPr>
            <a:xfrm>
              <a:off x="1811363" y="3819156"/>
              <a:ext cx="54800" cy="54050"/>
            </a:xfrm>
            <a:custGeom>
              <a:rect b="b" l="l" r="r" t="t"/>
              <a:pathLst>
                <a:path extrusionOk="0" h="2162" w="2192">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138"/>
            <p:cNvSpPr/>
            <p:nvPr/>
          </p:nvSpPr>
          <p:spPr>
            <a:xfrm>
              <a:off x="1811363" y="3731206"/>
              <a:ext cx="54800" cy="54025"/>
            </a:xfrm>
            <a:custGeom>
              <a:rect b="b" l="l" r="r" t="t"/>
              <a:pathLst>
                <a:path extrusionOk="0" h="2161" w="2192">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138"/>
            <p:cNvSpPr/>
            <p:nvPr/>
          </p:nvSpPr>
          <p:spPr>
            <a:xfrm>
              <a:off x="2029713" y="3819156"/>
              <a:ext cx="54025" cy="54050"/>
            </a:xfrm>
            <a:custGeom>
              <a:rect b="b" l="l" r="r" t="t"/>
              <a:pathLst>
                <a:path extrusionOk="0" h="2162" w="2161">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138"/>
            <p:cNvSpPr/>
            <p:nvPr/>
          </p:nvSpPr>
          <p:spPr>
            <a:xfrm>
              <a:off x="2029713" y="3731206"/>
              <a:ext cx="54025" cy="54025"/>
            </a:xfrm>
            <a:custGeom>
              <a:rect b="b" l="l" r="r" t="t"/>
              <a:pathLst>
                <a:path extrusionOk="0" h="2161" w="2161">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138"/>
            <p:cNvSpPr/>
            <p:nvPr/>
          </p:nvSpPr>
          <p:spPr>
            <a:xfrm>
              <a:off x="1920913" y="3731206"/>
              <a:ext cx="54050" cy="54025"/>
            </a:xfrm>
            <a:custGeom>
              <a:rect b="b" l="l" r="r" t="t"/>
              <a:pathLst>
                <a:path extrusionOk="0" h="2161" w="2162">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138"/>
            <p:cNvSpPr/>
            <p:nvPr/>
          </p:nvSpPr>
          <p:spPr>
            <a:xfrm>
              <a:off x="1918613" y="3861606"/>
              <a:ext cx="15450" cy="13050"/>
            </a:xfrm>
            <a:custGeom>
              <a:rect b="b" l="l" r="r" t="t"/>
              <a:pathLst>
                <a:path extrusionOk="0" h="522" w="618">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138"/>
            <p:cNvSpPr/>
            <p:nvPr/>
          </p:nvSpPr>
          <p:spPr>
            <a:xfrm>
              <a:off x="1958713" y="3861606"/>
              <a:ext cx="15475" cy="13050"/>
            </a:xfrm>
            <a:custGeom>
              <a:rect b="b" l="l" r="r" t="t"/>
              <a:pathLst>
                <a:path extrusionOk="0" h="522" w="619">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138"/>
            <p:cNvSpPr/>
            <p:nvPr/>
          </p:nvSpPr>
          <p:spPr>
            <a:xfrm>
              <a:off x="1784363" y="3581531"/>
              <a:ext cx="326375" cy="290125"/>
            </a:xfrm>
            <a:custGeom>
              <a:rect b="b" l="l" r="r" t="t"/>
              <a:pathLst>
                <a:path extrusionOk="0" h="11605" w="13055">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138"/>
            <p:cNvSpPr/>
            <p:nvPr/>
          </p:nvSpPr>
          <p:spPr>
            <a:xfrm>
              <a:off x="1784363" y="3729656"/>
              <a:ext cx="326375" cy="197550"/>
            </a:xfrm>
            <a:custGeom>
              <a:rect b="b" l="l" r="r" t="t"/>
              <a:pathLst>
                <a:path extrusionOk="0" h="7902" w="13055">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7" name="Google Shape;21617;p138"/>
          <p:cNvGrpSpPr/>
          <p:nvPr/>
        </p:nvGrpSpPr>
        <p:grpSpPr>
          <a:xfrm>
            <a:off x="5521919" y="3587542"/>
            <a:ext cx="296300" cy="345675"/>
            <a:chOff x="1039038" y="4141656"/>
            <a:chExt cx="296300" cy="345675"/>
          </a:xfrm>
        </p:grpSpPr>
        <p:sp>
          <p:nvSpPr>
            <p:cNvPr id="21618" name="Google Shape;21618;p138"/>
            <p:cNvSpPr/>
            <p:nvPr/>
          </p:nvSpPr>
          <p:spPr>
            <a:xfrm>
              <a:off x="1120813" y="4177156"/>
              <a:ext cx="10075" cy="21625"/>
            </a:xfrm>
            <a:custGeom>
              <a:rect b="b" l="l" r="r" t="t"/>
              <a:pathLst>
                <a:path extrusionOk="0" h="865" w="403">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138"/>
            <p:cNvSpPr/>
            <p:nvPr/>
          </p:nvSpPr>
          <p:spPr>
            <a:xfrm>
              <a:off x="1242738" y="4177156"/>
              <a:ext cx="10050" cy="21625"/>
            </a:xfrm>
            <a:custGeom>
              <a:rect b="b" l="l" r="r" t="t"/>
              <a:pathLst>
                <a:path extrusionOk="0" h="865" w="402">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138"/>
            <p:cNvSpPr/>
            <p:nvPr/>
          </p:nvSpPr>
          <p:spPr>
            <a:xfrm>
              <a:off x="1165213" y="4187556"/>
              <a:ext cx="44150" cy="16750"/>
            </a:xfrm>
            <a:custGeom>
              <a:rect b="b" l="l" r="r" t="t"/>
              <a:pathLst>
                <a:path extrusionOk="0" h="670" w="1766">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138"/>
            <p:cNvSpPr/>
            <p:nvPr/>
          </p:nvSpPr>
          <p:spPr>
            <a:xfrm>
              <a:off x="1039038" y="4141656"/>
              <a:ext cx="296300" cy="345675"/>
            </a:xfrm>
            <a:custGeom>
              <a:rect b="b" l="l" r="r" t="t"/>
              <a:pathLst>
                <a:path extrusionOk="0" h="13827" w="11852">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138"/>
            <p:cNvSpPr/>
            <p:nvPr/>
          </p:nvSpPr>
          <p:spPr>
            <a:xfrm>
              <a:off x="1129313" y="4316806"/>
              <a:ext cx="114975" cy="10050"/>
            </a:xfrm>
            <a:custGeom>
              <a:rect b="b" l="l" r="r" t="t"/>
              <a:pathLst>
                <a:path extrusionOk="0" h="402" w="4599">
                  <a:moveTo>
                    <a:pt x="0" y="0"/>
                  </a:moveTo>
                  <a:lnTo>
                    <a:pt x="0" y="402"/>
                  </a:lnTo>
                  <a:lnTo>
                    <a:pt x="4599" y="402"/>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138"/>
            <p:cNvSpPr/>
            <p:nvPr/>
          </p:nvSpPr>
          <p:spPr>
            <a:xfrm>
              <a:off x="1129313" y="4346131"/>
              <a:ext cx="114975" cy="10050"/>
            </a:xfrm>
            <a:custGeom>
              <a:rect b="b" l="l" r="r" t="t"/>
              <a:pathLst>
                <a:path extrusionOk="0" h="402" w="4599">
                  <a:moveTo>
                    <a:pt x="0" y="0"/>
                  </a:moveTo>
                  <a:lnTo>
                    <a:pt x="0" y="401"/>
                  </a:lnTo>
                  <a:lnTo>
                    <a:pt x="4599" y="401"/>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138"/>
            <p:cNvSpPr/>
            <p:nvPr/>
          </p:nvSpPr>
          <p:spPr>
            <a:xfrm>
              <a:off x="1129313" y="4375431"/>
              <a:ext cx="114975" cy="10075"/>
            </a:xfrm>
            <a:custGeom>
              <a:rect b="b" l="l" r="r" t="t"/>
              <a:pathLst>
                <a:path extrusionOk="0" h="403" w="4599">
                  <a:moveTo>
                    <a:pt x="0" y="1"/>
                  </a:moveTo>
                  <a:lnTo>
                    <a:pt x="0" y="402"/>
                  </a:lnTo>
                  <a:lnTo>
                    <a:pt x="4599" y="402"/>
                  </a:lnTo>
                  <a:lnTo>
                    <a:pt x="459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5" name="Google Shape;21625;p138"/>
          <p:cNvGrpSpPr/>
          <p:nvPr/>
        </p:nvGrpSpPr>
        <p:grpSpPr>
          <a:xfrm>
            <a:off x="4805338" y="3587542"/>
            <a:ext cx="342600" cy="345675"/>
            <a:chOff x="5564163" y="2463556"/>
            <a:chExt cx="342600" cy="345675"/>
          </a:xfrm>
        </p:grpSpPr>
        <p:sp>
          <p:nvSpPr>
            <p:cNvPr id="21626" name="Google Shape;21626;p138"/>
            <p:cNvSpPr/>
            <p:nvPr/>
          </p:nvSpPr>
          <p:spPr>
            <a:xfrm>
              <a:off x="5743938" y="2580056"/>
              <a:ext cx="43225" cy="37025"/>
            </a:xfrm>
            <a:custGeom>
              <a:rect b="b" l="l" r="r" t="t"/>
              <a:pathLst>
                <a:path extrusionOk="0" h="1481" w="1729">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138"/>
            <p:cNvSpPr/>
            <p:nvPr/>
          </p:nvSpPr>
          <p:spPr>
            <a:xfrm>
              <a:off x="5705588" y="2566181"/>
              <a:ext cx="34500" cy="29725"/>
            </a:xfrm>
            <a:custGeom>
              <a:rect b="b" l="l" r="r" t="t"/>
              <a:pathLst>
                <a:path extrusionOk="0" h="1189" w="138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138"/>
            <p:cNvSpPr/>
            <p:nvPr/>
          </p:nvSpPr>
          <p:spPr>
            <a:xfrm>
              <a:off x="5564163" y="2463556"/>
              <a:ext cx="342600" cy="345675"/>
            </a:xfrm>
            <a:custGeom>
              <a:rect b="b" l="l" r="r" t="t"/>
              <a:pathLst>
                <a:path extrusionOk="0" h="13827" w="13704">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9" name="Google Shape;21629;p138"/>
          <p:cNvGrpSpPr/>
          <p:nvPr/>
        </p:nvGrpSpPr>
        <p:grpSpPr>
          <a:xfrm>
            <a:off x="4057356" y="3588017"/>
            <a:ext cx="326400" cy="344725"/>
            <a:chOff x="7065588" y="3581531"/>
            <a:chExt cx="326400" cy="344725"/>
          </a:xfrm>
        </p:grpSpPr>
        <p:sp>
          <p:nvSpPr>
            <p:cNvPr id="21630" name="Google Shape;21630;p138"/>
            <p:cNvSpPr/>
            <p:nvPr/>
          </p:nvSpPr>
          <p:spPr>
            <a:xfrm>
              <a:off x="7170513" y="3671031"/>
              <a:ext cx="10075" cy="18725"/>
            </a:xfrm>
            <a:custGeom>
              <a:rect b="b" l="l" r="r" t="t"/>
              <a:pathLst>
                <a:path extrusionOk="0" h="749" w="403">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138"/>
            <p:cNvSpPr/>
            <p:nvPr/>
          </p:nvSpPr>
          <p:spPr>
            <a:xfrm>
              <a:off x="7276988" y="3671031"/>
              <a:ext cx="10825" cy="19300"/>
            </a:xfrm>
            <a:custGeom>
              <a:rect b="b" l="l" r="r" t="t"/>
              <a:pathLst>
                <a:path extrusionOk="0" h="772" w="433">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138"/>
            <p:cNvSpPr/>
            <p:nvPr/>
          </p:nvSpPr>
          <p:spPr>
            <a:xfrm>
              <a:off x="7207938" y="3679431"/>
              <a:ext cx="41125" cy="16125"/>
            </a:xfrm>
            <a:custGeom>
              <a:rect b="b" l="l" r="r" t="t"/>
              <a:pathLst>
                <a:path extrusionOk="0" h="645" w="1645">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138"/>
            <p:cNvSpPr/>
            <p:nvPr/>
          </p:nvSpPr>
          <p:spPr>
            <a:xfrm>
              <a:off x="7065588" y="3581531"/>
              <a:ext cx="326400" cy="344725"/>
            </a:xfrm>
            <a:custGeom>
              <a:rect b="b" l="l" r="r" t="t"/>
              <a:pathLst>
                <a:path extrusionOk="0" h="13789" w="13056">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4" name="Google Shape;21634;p138"/>
          <p:cNvGrpSpPr/>
          <p:nvPr/>
        </p:nvGrpSpPr>
        <p:grpSpPr>
          <a:xfrm>
            <a:off x="3303056" y="3587905"/>
            <a:ext cx="345675" cy="344950"/>
            <a:chOff x="3294263" y="3582256"/>
            <a:chExt cx="345675" cy="344950"/>
          </a:xfrm>
        </p:grpSpPr>
        <p:sp>
          <p:nvSpPr>
            <p:cNvPr id="21635" name="Google Shape;21635;p138"/>
            <p:cNvSpPr/>
            <p:nvPr/>
          </p:nvSpPr>
          <p:spPr>
            <a:xfrm>
              <a:off x="3526513" y="3727206"/>
              <a:ext cx="10050" cy="22550"/>
            </a:xfrm>
            <a:custGeom>
              <a:rect b="b" l="l" r="r" t="t"/>
              <a:pathLst>
                <a:path extrusionOk="0" h="902" w="402">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138"/>
            <p:cNvSpPr/>
            <p:nvPr/>
          </p:nvSpPr>
          <p:spPr>
            <a:xfrm>
              <a:off x="3397663" y="3727206"/>
              <a:ext cx="10050" cy="22550"/>
            </a:xfrm>
            <a:custGeom>
              <a:rect b="b" l="l" r="r" t="t"/>
              <a:pathLst>
                <a:path extrusionOk="0" h="902" w="402">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138"/>
            <p:cNvSpPr/>
            <p:nvPr/>
          </p:nvSpPr>
          <p:spPr>
            <a:xfrm>
              <a:off x="3448238" y="3758556"/>
              <a:ext cx="35850" cy="15100"/>
            </a:xfrm>
            <a:custGeom>
              <a:rect b="b" l="l" r="r" t="t"/>
              <a:pathLst>
                <a:path extrusionOk="0" h="604" w="1434">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138"/>
            <p:cNvSpPr/>
            <p:nvPr/>
          </p:nvSpPr>
          <p:spPr>
            <a:xfrm>
              <a:off x="3294263" y="3582256"/>
              <a:ext cx="345675" cy="344950"/>
            </a:xfrm>
            <a:custGeom>
              <a:rect b="b" l="l" r="r" t="t"/>
              <a:pathLst>
                <a:path extrusionOk="0" h="13798" w="13827">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9" name="Google Shape;21639;p138"/>
          <p:cNvGrpSpPr/>
          <p:nvPr/>
        </p:nvGrpSpPr>
        <p:grpSpPr>
          <a:xfrm>
            <a:off x="2526881" y="3588130"/>
            <a:ext cx="360325" cy="344500"/>
            <a:chOff x="4038813" y="2463956"/>
            <a:chExt cx="360325" cy="344500"/>
          </a:xfrm>
        </p:grpSpPr>
        <p:grpSp>
          <p:nvGrpSpPr>
            <p:cNvPr id="21640" name="Google Shape;21640;p138"/>
            <p:cNvGrpSpPr/>
            <p:nvPr/>
          </p:nvGrpSpPr>
          <p:grpSpPr>
            <a:xfrm>
              <a:off x="4038813" y="2575656"/>
              <a:ext cx="360325" cy="232800"/>
              <a:chOff x="4038813" y="2575656"/>
              <a:chExt cx="360325" cy="232800"/>
            </a:xfrm>
          </p:grpSpPr>
          <p:sp>
            <p:nvSpPr>
              <p:cNvPr id="21641" name="Google Shape;21641;p138"/>
              <p:cNvSpPr/>
              <p:nvPr/>
            </p:nvSpPr>
            <p:spPr>
              <a:xfrm>
                <a:off x="4087413" y="2682481"/>
                <a:ext cx="17775" cy="16625"/>
              </a:xfrm>
              <a:custGeom>
                <a:rect b="b" l="l" r="r" t="t"/>
                <a:pathLst>
                  <a:path extrusionOk="0" h="665" w="711">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138"/>
              <p:cNvSpPr/>
              <p:nvPr/>
            </p:nvSpPr>
            <p:spPr>
              <a:xfrm>
                <a:off x="4161488" y="2755781"/>
                <a:ext cx="17775" cy="16800"/>
              </a:xfrm>
              <a:custGeom>
                <a:rect b="b" l="l" r="r" t="t"/>
                <a:pathLst>
                  <a:path extrusionOk="0" h="672" w="711">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138"/>
              <p:cNvSpPr/>
              <p:nvPr/>
            </p:nvSpPr>
            <p:spPr>
              <a:xfrm>
                <a:off x="4115213" y="2715856"/>
                <a:ext cx="29625" cy="28700"/>
              </a:xfrm>
              <a:custGeom>
                <a:rect b="b" l="l" r="r" t="t"/>
                <a:pathLst>
                  <a:path extrusionOk="0" h="1148" w="1185">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138"/>
              <p:cNvSpPr/>
              <p:nvPr/>
            </p:nvSpPr>
            <p:spPr>
              <a:xfrm>
                <a:off x="4038813" y="2575656"/>
                <a:ext cx="360325" cy="232800"/>
              </a:xfrm>
              <a:custGeom>
                <a:rect b="b" l="l" r="r" t="t"/>
                <a:pathLst>
                  <a:path extrusionOk="0" h="9312" w="14413">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45" name="Google Shape;21645;p138"/>
            <p:cNvSpPr/>
            <p:nvPr/>
          </p:nvSpPr>
          <p:spPr>
            <a:xfrm>
              <a:off x="4098213" y="2463956"/>
              <a:ext cx="162050" cy="269675"/>
            </a:xfrm>
            <a:custGeom>
              <a:rect b="b" l="l" r="r" t="t"/>
              <a:pathLst>
                <a:path extrusionOk="0" h="10787" w="6482">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6" name="Google Shape;21646;p138"/>
          <p:cNvGrpSpPr/>
          <p:nvPr/>
        </p:nvGrpSpPr>
        <p:grpSpPr>
          <a:xfrm>
            <a:off x="1858938" y="3587542"/>
            <a:ext cx="203700" cy="345675"/>
            <a:chOff x="7861838" y="4141656"/>
            <a:chExt cx="203700" cy="345675"/>
          </a:xfrm>
        </p:grpSpPr>
        <p:sp>
          <p:nvSpPr>
            <p:cNvPr id="21647" name="Google Shape;21647;p138"/>
            <p:cNvSpPr/>
            <p:nvPr/>
          </p:nvSpPr>
          <p:spPr>
            <a:xfrm>
              <a:off x="7915063" y="4445656"/>
              <a:ext cx="10050" cy="17775"/>
            </a:xfrm>
            <a:custGeom>
              <a:rect b="b" l="l" r="r" t="t"/>
              <a:pathLst>
                <a:path extrusionOk="0" h="711" w="402">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138"/>
            <p:cNvSpPr/>
            <p:nvPr/>
          </p:nvSpPr>
          <p:spPr>
            <a:xfrm>
              <a:off x="8002238" y="4445656"/>
              <a:ext cx="10825" cy="17775"/>
            </a:xfrm>
            <a:custGeom>
              <a:rect b="b" l="l" r="r" t="t"/>
              <a:pathLst>
                <a:path extrusionOk="0" h="711" w="433">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138"/>
            <p:cNvSpPr/>
            <p:nvPr/>
          </p:nvSpPr>
          <p:spPr>
            <a:xfrm>
              <a:off x="7945563" y="4452956"/>
              <a:ext cx="36250" cy="15100"/>
            </a:xfrm>
            <a:custGeom>
              <a:rect b="b" l="l" r="r" t="t"/>
              <a:pathLst>
                <a:path extrusionOk="0" h="604" w="145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138"/>
            <p:cNvSpPr/>
            <p:nvPr/>
          </p:nvSpPr>
          <p:spPr>
            <a:xfrm>
              <a:off x="7861838" y="4141656"/>
              <a:ext cx="203700" cy="345675"/>
            </a:xfrm>
            <a:custGeom>
              <a:rect b="b" l="l" r="r" t="t"/>
              <a:pathLst>
                <a:path extrusionOk="0" h="13827" w="8148">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1" name="Google Shape;21651;p138"/>
          <p:cNvGrpSpPr/>
          <p:nvPr/>
        </p:nvGrpSpPr>
        <p:grpSpPr>
          <a:xfrm>
            <a:off x="1067092" y="3587442"/>
            <a:ext cx="297850" cy="345875"/>
            <a:chOff x="3318963" y="4141656"/>
            <a:chExt cx="297850" cy="345875"/>
          </a:xfrm>
        </p:grpSpPr>
        <p:sp>
          <p:nvSpPr>
            <p:cNvPr id="21652" name="Google Shape;21652;p138"/>
            <p:cNvSpPr/>
            <p:nvPr/>
          </p:nvSpPr>
          <p:spPr>
            <a:xfrm>
              <a:off x="3511063" y="4180831"/>
              <a:ext cx="14700" cy="14300"/>
            </a:xfrm>
            <a:custGeom>
              <a:rect b="b" l="l" r="r" t="t"/>
              <a:pathLst>
                <a:path extrusionOk="0" h="572" w="588">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138"/>
            <p:cNvSpPr/>
            <p:nvPr/>
          </p:nvSpPr>
          <p:spPr>
            <a:xfrm>
              <a:off x="3556588" y="4226331"/>
              <a:ext cx="15475" cy="14500"/>
            </a:xfrm>
            <a:custGeom>
              <a:rect b="b" l="l" r="r" t="t"/>
              <a:pathLst>
                <a:path extrusionOk="0" h="580" w="619">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138"/>
            <p:cNvSpPr/>
            <p:nvPr/>
          </p:nvSpPr>
          <p:spPr>
            <a:xfrm>
              <a:off x="3528813" y="4201856"/>
              <a:ext cx="22075" cy="21625"/>
            </a:xfrm>
            <a:custGeom>
              <a:rect b="b" l="l" r="r" t="t"/>
              <a:pathLst>
                <a:path extrusionOk="0" h="865" w="883">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138"/>
            <p:cNvSpPr/>
            <p:nvPr/>
          </p:nvSpPr>
          <p:spPr>
            <a:xfrm>
              <a:off x="3318963" y="4404556"/>
              <a:ext cx="75625" cy="82975"/>
            </a:xfrm>
            <a:custGeom>
              <a:rect b="b" l="l" r="r" t="t"/>
              <a:pathLst>
                <a:path extrusionOk="0" h="3319" w="3025">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138"/>
            <p:cNvSpPr/>
            <p:nvPr/>
          </p:nvSpPr>
          <p:spPr>
            <a:xfrm>
              <a:off x="3352913" y="4141656"/>
              <a:ext cx="263900" cy="256175"/>
            </a:xfrm>
            <a:custGeom>
              <a:rect b="b" l="l" r="r" t="t"/>
              <a:pathLst>
                <a:path extrusionOk="0" h="10247" w="10556">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7" name="Google Shape;21657;p138"/>
          <p:cNvGrpSpPr/>
          <p:nvPr/>
        </p:nvGrpSpPr>
        <p:grpSpPr>
          <a:xfrm>
            <a:off x="1048192" y="4153730"/>
            <a:ext cx="335650" cy="345675"/>
            <a:chOff x="6318738" y="2463556"/>
            <a:chExt cx="335650" cy="345675"/>
          </a:xfrm>
        </p:grpSpPr>
        <p:sp>
          <p:nvSpPr>
            <p:cNvPr id="21658" name="Google Shape;21658;p138"/>
            <p:cNvSpPr/>
            <p:nvPr/>
          </p:nvSpPr>
          <p:spPr>
            <a:xfrm>
              <a:off x="6429063" y="2508306"/>
              <a:ext cx="10825" cy="20100"/>
            </a:xfrm>
            <a:custGeom>
              <a:rect b="b" l="l" r="r" t="t"/>
              <a:pathLst>
                <a:path extrusionOk="0" h="804" w="433">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138"/>
            <p:cNvSpPr/>
            <p:nvPr/>
          </p:nvSpPr>
          <p:spPr>
            <a:xfrm>
              <a:off x="6533213" y="2508306"/>
              <a:ext cx="10075" cy="20100"/>
            </a:xfrm>
            <a:custGeom>
              <a:rect b="b" l="l" r="r" t="t"/>
              <a:pathLst>
                <a:path extrusionOk="0" h="804" w="403">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138"/>
            <p:cNvSpPr/>
            <p:nvPr/>
          </p:nvSpPr>
          <p:spPr>
            <a:xfrm>
              <a:off x="6467638" y="2517481"/>
              <a:ext cx="38425" cy="16325"/>
            </a:xfrm>
            <a:custGeom>
              <a:rect b="b" l="l" r="r" t="t"/>
              <a:pathLst>
                <a:path extrusionOk="0" h="653" w="1537">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138"/>
            <p:cNvSpPr/>
            <p:nvPr/>
          </p:nvSpPr>
          <p:spPr>
            <a:xfrm>
              <a:off x="6415938" y="2603206"/>
              <a:ext cx="202175" cy="137375"/>
            </a:xfrm>
            <a:custGeom>
              <a:rect b="b" l="l" r="r" t="t"/>
              <a:pathLst>
                <a:path extrusionOk="0" h="5495" w="8087">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138"/>
            <p:cNvSpPr/>
            <p:nvPr/>
          </p:nvSpPr>
          <p:spPr>
            <a:xfrm>
              <a:off x="6318738" y="2463556"/>
              <a:ext cx="335650" cy="345675"/>
            </a:xfrm>
            <a:custGeom>
              <a:rect b="b" l="l" r="r" t="t"/>
              <a:pathLst>
                <a:path extrusionOk="0" h="13827" w="13426">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138"/>
            <p:cNvSpPr/>
            <p:nvPr/>
          </p:nvSpPr>
          <p:spPr>
            <a:xfrm>
              <a:off x="6385088" y="2491331"/>
              <a:ext cx="202175" cy="60225"/>
            </a:xfrm>
            <a:custGeom>
              <a:rect b="b" l="l" r="r" t="t"/>
              <a:pathLst>
                <a:path extrusionOk="0" h="2409" w="8087">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138"/>
            <p:cNvSpPr/>
            <p:nvPr/>
          </p:nvSpPr>
          <p:spPr>
            <a:xfrm>
              <a:off x="6359638" y="2603206"/>
              <a:ext cx="40125" cy="137550"/>
            </a:xfrm>
            <a:custGeom>
              <a:rect b="b" l="l" r="r" t="t"/>
              <a:pathLst>
                <a:path extrusionOk="0" h="5502" w="1605">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5" name="Google Shape;21665;p138"/>
          <p:cNvGrpSpPr/>
          <p:nvPr/>
        </p:nvGrpSpPr>
        <p:grpSpPr>
          <a:xfrm>
            <a:off x="1787563" y="4169492"/>
            <a:ext cx="346450" cy="314150"/>
            <a:chOff x="4051938" y="1937256"/>
            <a:chExt cx="346450" cy="314150"/>
          </a:xfrm>
        </p:grpSpPr>
        <p:sp>
          <p:nvSpPr>
            <p:cNvPr id="21666" name="Google Shape;21666;p138"/>
            <p:cNvSpPr/>
            <p:nvPr/>
          </p:nvSpPr>
          <p:spPr>
            <a:xfrm>
              <a:off x="4165338" y="2050031"/>
              <a:ext cx="104200" cy="88750"/>
            </a:xfrm>
            <a:custGeom>
              <a:rect b="b" l="l" r="r" t="t"/>
              <a:pathLst>
                <a:path extrusionOk="0" h="3550" w="4168">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138"/>
            <p:cNvSpPr/>
            <p:nvPr/>
          </p:nvSpPr>
          <p:spPr>
            <a:xfrm>
              <a:off x="4051938" y="1937256"/>
              <a:ext cx="346450" cy="314150"/>
            </a:xfrm>
            <a:custGeom>
              <a:rect b="b" l="l" r="r" t="t"/>
              <a:pathLst>
                <a:path extrusionOk="0" h="12566" w="13858">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68" name="Google Shape;21668;p138"/>
          <p:cNvSpPr/>
          <p:nvPr/>
        </p:nvSpPr>
        <p:spPr>
          <a:xfrm>
            <a:off x="2532281" y="4153430"/>
            <a:ext cx="349525" cy="346275"/>
          </a:xfrm>
          <a:custGeom>
            <a:rect b="b" l="l" r="r" t="t"/>
            <a:pathLst>
              <a:path extrusionOk="0" h="13851" w="13981">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69" name="Google Shape;21669;p138"/>
          <p:cNvGrpSpPr/>
          <p:nvPr/>
        </p:nvGrpSpPr>
        <p:grpSpPr>
          <a:xfrm>
            <a:off x="3301506" y="4153680"/>
            <a:ext cx="348775" cy="345775"/>
            <a:chOff x="3293488" y="1921231"/>
            <a:chExt cx="348775" cy="345775"/>
          </a:xfrm>
        </p:grpSpPr>
        <p:sp>
          <p:nvSpPr>
            <p:cNvPr id="21670" name="Google Shape;21670;p138"/>
            <p:cNvSpPr/>
            <p:nvPr/>
          </p:nvSpPr>
          <p:spPr>
            <a:xfrm>
              <a:off x="3423113" y="2086131"/>
              <a:ext cx="10050" cy="16375"/>
            </a:xfrm>
            <a:custGeom>
              <a:rect b="b" l="l" r="r" t="t"/>
              <a:pathLst>
                <a:path extrusionOk="0" h="655" w="402">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138"/>
            <p:cNvSpPr/>
            <p:nvPr/>
          </p:nvSpPr>
          <p:spPr>
            <a:xfrm>
              <a:off x="3496413" y="2086131"/>
              <a:ext cx="10050" cy="16375"/>
            </a:xfrm>
            <a:custGeom>
              <a:rect b="b" l="l" r="r" t="t"/>
              <a:pathLst>
                <a:path extrusionOk="0" h="655" w="402">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138"/>
            <p:cNvSpPr/>
            <p:nvPr/>
          </p:nvSpPr>
          <p:spPr>
            <a:xfrm>
              <a:off x="3448788" y="2092031"/>
              <a:ext cx="30675" cy="14150"/>
            </a:xfrm>
            <a:custGeom>
              <a:rect b="b" l="l" r="r" t="t"/>
              <a:pathLst>
                <a:path extrusionOk="0" h="566" w="1227">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138"/>
            <p:cNvSpPr/>
            <p:nvPr/>
          </p:nvSpPr>
          <p:spPr>
            <a:xfrm>
              <a:off x="3293488" y="1921231"/>
              <a:ext cx="348775" cy="345775"/>
            </a:xfrm>
            <a:custGeom>
              <a:rect b="b" l="l" r="r" t="t"/>
              <a:pathLst>
                <a:path extrusionOk="0" h="13831" w="13951">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4" name="Google Shape;21674;p138"/>
          <p:cNvGrpSpPr/>
          <p:nvPr/>
        </p:nvGrpSpPr>
        <p:grpSpPr>
          <a:xfrm>
            <a:off x="4094393" y="4154405"/>
            <a:ext cx="252325" cy="344325"/>
            <a:chOff x="6360388" y="4142256"/>
            <a:chExt cx="252325" cy="344325"/>
          </a:xfrm>
        </p:grpSpPr>
        <p:sp>
          <p:nvSpPr>
            <p:cNvPr id="21675" name="Google Shape;21675;p138"/>
            <p:cNvSpPr/>
            <p:nvPr/>
          </p:nvSpPr>
          <p:spPr>
            <a:xfrm>
              <a:off x="6427138" y="4405531"/>
              <a:ext cx="11600" cy="17575"/>
            </a:xfrm>
            <a:custGeom>
              <a:rect b="b" l="l" r="r" t="t"/>
              <a:pathLst>
                <a:path extrusionOk="0" h="703" w="464">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138"/>
            <p:cNvSpPr/>
            <p:nvPr/>
          </p:nvSpPr>
          <p:spPr>
            <a:xfrm>
              <a:off x="6534388" y="4406106"/>
              <a:ext cx="10825" cy="18150"/>
            </a:xfrm>
            <a:custGeom>
              <a:rect b="b" l="l" r="r" t="t"/>
              <a:pathLst>
                <a:path extrusionOk="0" h="726" w="433">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138"/>
            <p:cNvSpPr/>
            <p:nvPr/>
          </p:nvSpPr>
          <p:spPr>
            <a:xfrm>
              <a:off x="6466863" y="4413706"/>
              <a:ext cx="37850" cy="15575"/>
            </a:xfrm>
            <a:custGeom>
              <a:rect b="b" l="l" r="r" t="t"/>
              <a:pathLst>
                <a:path extrusionOk="0" h="623" w="1514">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138"/>
            <p:cNvSpPr/>
            <p:nvPr/>
          </p:nvSpPr>
          <p:spPr>
            <a:xfrm>
              <a:off x="6360388" y="4142256"/>
              <a:ext cx="252325" cy="344325"/>
            </a:xfrm>
            <a:custGeom>
              <a:rect b="b" l="l" r="r" t="t"/>
              <a:pathLst>
                <a:path extrusionOk="0" h="13773" w="10093">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9" name="Google Shape;21679;p138"/>
          <p:cNvGrpSpPr/>
          <p:nvPr/>
        </p:nvGrpSpPr>
        <p:grpSpPr>
          <a:xfrm>
            <a:off x="4794650" y="4161442"/>
            <a:ext cx="363975" cy="330250"/>
            <a:chOff x="2526038" y="1929656"/>
            <a:chExt cx="363975" cy="330250"/>
          </a:xfrm>
        </p:grpSpPr>
        <p:sp>
          <p:nvSpPr>
            <p:cNvPr id="21680" name="Google Shape;21680;p138"/>
            <p:cNvSpPr/>
            <p:nvPr/>
          </p:nvSpPr>
          <p:spPr>
            <a:xfrm>
              <a:off x="2633838" y="1962831"/>
              <a:ext cx="10825" cy="23175"/>
            </a:xfrm>
            <a:custGeom>
              <a:rect b="b" l="l" r="r" t="t"/>
              <a:pathLst>
                <a:path extrusionOk="0" h="927" w="433">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138"/>
            <p:cNvSpPr/>
            <p:nvPr/>
          </p:nvSpPr>
          <p:spPr>
            <a:xfrm>
              <a:off x="2772713" y="1962831"/>
              <a:ext cx="10050" cy="23175"/>
            </a:xfrm>
            <a:custGeom>
              <a:rect b="b" l="l" r="r" t="t"/>
              <a:pathLst>
                <a:path extrusionOk="0" h="927" w="402">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138"/>
            <p:cNvSpPr/>
            <p:nvPr/>
          </p:nvSpPr>
          <p:spPr>
            <a:xfrm>
              <a:off x="2684163" y="1974331"/>
              <a:ext cx="48275" cy="18625"/>
            </a:xfrm>
            <a:custGeom>
              <a:rect b="b" l="l" r="r" t="t"/>
              <a:pathLst>
                <a:path extrusionOk="0" h="745" w="1931">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138"/>
            <p:cNvSpPr/>
            <p:nvPr/>
          </p:nvSpPr>
          <p:spPr>
            <a:xfrm>
              <a:off x="2526038" y="1929656"/>
              <a:ext cx="363975" cy="330250"/>
            </a:xfrm>
            <a:custGeom>
              <a:rect b="b" l="l" r="r" t="t"/>
              <a:pathLst>
                <a:path extrusionOk="0" h="13210" w="14559">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138"/>
            <p:cNvSpPr/>
            <p:nvPr/>
          </p:nvSpPr>
          <p:spPr>
            <a:xfrm>
              <a:off x="2577513" y="2013431"/>
              <a:ext cx="260800" cy="217150"/>
            </a:xfrm>
            <a:custGeom>
              <a:rect b="b" l="l" r="r" t="t"/>
              <a:pathLst>
                <a:path extrusionOk="0" h="8686" w="10432">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138"/>
            <p:cNvSpPr/>
            <p:nvPr/>
          </p:nvSpPr>
          <p:spPr>
            <a:xfrm>
              <a:off x="2689388" y="2199706"/>
              <a:ext cx="37050" cy="9275"/>
            </a:xfrm>
            <a:custGeom>
              <a:rect b="b" l="l" r="r" t="t"/>
              <a:pathLst>
                <a:path extrusionOk="0" h="371" w="1482">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138"/>
            <p:cNvSpPr/>
            <p:nvPr/>
          </p:nvSpPr>
          <p:spPr>
            <a:xfrm>
              <a:off x="2688888" y="2177831"/>
              <a:ext cx="38325" cy="9675"/>
            </a:xfrm>
            <a:custGeom>
              <a:rect b="b" l="l" r="r" t="t"/>
              <a:pathLst>
                <a:path extrusionOk="0" h="387" w="1533">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138"/>
            <p:cNvSpPr/>
            <p:nvPr/>
          </p:nvSpPr>
          <p:spPr>
            <a:xfrm>
              <a:off x="2689388" y="2155731"/>
              <a:ext cx="37825" cy="10825"/>
            </a:xfrm>
            <a:custGeom>
              <a:rect b="b" l="l" r="r" t="t"/>
              <a:pathLst>
                <a:path extrusionOk="0" h="433" w="1513">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138"/>
            <p:cNvSpPr/>
            <p:nvPr/>
          </p:nvSpPr>
          <p:spPr>
            <a:xfrm>
              <a:off x="2680888" y="2134106"/>
              <a:ext cx="54800" cy="10075"/>
            </a:xfrm>
            <a:custGeom>
              <a:rect b="b" l="l" r="r" t="t"/>
              <a:pathLst>
                <a:path extrusionOk="0" h="403" w="2192">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138"/>
            <p:cNvSpPr/>
            <p:nvPr/>
          </p:nvSpPr>
          <p:spPr>
            <a:xfrm>
              <a:off x="2689388" y="2112506"/>
              <a:ext cx="37825" cy="10075"/>
            </a:xfrm>
            <a:custGeom>
              <a:rect b="b" l="l" r="r" t="t"/>
              <a:pathLst>
                <a:path extrusionOk="0" h="403" w="1513">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138"/>
            <p:cNvSpPr/>
            <p:nvPr/>
          </p:nvSpPr>
          <p:spPr>
            <a:xfrm>
              <a:off x="2689388" y="2090906"/>
              <a:ext cx="37825" cy="10050"/>
            </a:xfrm>
            <a:custGeom>
              <a:rect b="b" l="l" r="r" t="t"/>
              <a:pathLst>
                <a:path extrusionOk="0" h="402" w="1513">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138"/>
            <p:cNvSpPr/>
            <p:nvPr/>
          </p:nvSpPr>
          <p:spPr>
            <a:xfrm>
              <a:off x="2688888" y="2069181"/>
              <a:ext cx="38325" cy="10300"/>
            </a:xfrm>
            <a:custGeom>
              <a:rect b="b" l="l" r="r" t="t"/>
              <a:pathLst>
                <a:path extrusionOk="0" h="412" w="1533">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138"/>
            <p:cNvSpPr/>
            <p:nvPr/>
          </p:nvSpPr>
          <p:spPr>
            <a:xfrm>
              <a:off x="2681063" y="2047581"/>
              <a:ext cx="54475" cy="10225"/>
            </a:xfrm>
            <a:custGeom>
              <a:rect b="b" l="l" r="r" t="t"/>
              <a:pathLst>
                <a:path extrusionOk="0" h="409" w="2179">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3" name="Google Shape;21693;p138"/>
          <p:cNvGrpSpPr/>
          <p:nvPr/>
        </p:nvGrpSpPr>
        <p:grpSpPr>
          <a:xfrm>
            <a:off x="5497169" y="4170130"/>
            <a:ext cx="345800" cy="312875"/>
            <a:chOff x="1774963" y="1938531"/>
            <a:chExt cx="345800" cy="312875"/>
          </a:xfrm>
        </p:grpSpPr>
        <p:sp>
          <p:nvSpPr>
            <p:cNvPr id="21694" name="Google Shape;21694;p138"/>
            <p:cNvSpPr/>
            <p:nvPr/>
          </p:nvSpPr>
          <p:spPr>
            <a:xfrm>
              <a:off x="1918613" y="2072406"/>
              <a:ext cx="68675" cy="58825"/>
            </a:xfrm>
            <a:custGeom>
              <a:rect b="b" l="l" r="r" t="t"/>
              <a:pathLst>
                <a:path extrusionOk="0" h="2353" w="2747">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138"/>
            <p:cNvSpPr/>
            <p:nvPr/>
          </p:nvSpPr>
          <p:spPr>
            <a:xfrm>
              <a:off x="1774963" y="1938531"/>
              <a:ext cx="345800" cy="312875"/>
            </a:xfrm>
            <a:custGeom>
              <a:rect b="b" l="l" r="r" t="t"/>
              <a:pathLst>
                <a:path extrusionOk="0" h="12515" w="13832">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6" name="Google Shape;21696;p138"/>
          <p:cNvGrpSpPr/>
          <p:nvPr/>
        </p:nvGrpSpPr>
        <p:grpSpPr>
          <a:xfrm>
            <a:off x="6245650" y="4153905"/>
            <a:ext cx="354925" cy="345325"/>
            <a:chOff x="7786988" y="3022331"/>
            <a:chExt cx="354925" cy="345325"/>
          </a:xfrm>
        </p:grpSpPr>
        <p:sp>
          <p:nvSpPr>
            <p:cNvPr id="21697" name="Google Shape;21697;p138"/>
            <p:cNvSpPr/>
            <p:nvPr/>
          </p:nvSpPr>
          <p:spPr>
            <a:xfrm>
              <a:off x="7912738" y="3183406"/>
              <a:ext cx="10075" cy="18550"/>
            </a:xfrm>
            <a:custGeom>
              <a:rect b="b" l="l" r="r" t="t"/>
              <a:pathLst>
                <a:path extrusionOk="0" h="742" w="403">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138"/>
            <p:cNvSpPr/>
            <p:nvPr/>
          </p:nvSpPr>
          <p:spPr>
            <a:xfrm>
              <a:off x="8005338" y="3183406"/>
              <a:ext cx="10050" cy="18550"/>
            </a:xfrm>
            <a:custGeom>
              <a:rect b="b" l="l" r="r" t="t"/>
              <a:pathLst>
                <a:path extrusionOk="0" h="742" w="402">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138"/>
            <p:cNvSpPr/>
            <p:nvPr/>
          </p:nvSpPr>
          <p:spPr>
            <a:xfrm>
              <a:off x="7945538" y="3191031"/>
              <a:ext cx="37075" cy="15550"/>
            </a:xfrm>
            <a:custGeom>
              <a:rect b="b" l="l" r="r" t="t"/>
              <a:pathLst>
                <a:path extrusionOk="0" h="622" w="1483">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138"/>
            <p:cNvSpPr/>
            <p:nvPr/>
          </p:nvSpPr>
          <p:spPr>
            <a:xfrm>
              <a:off x="7899638" y="3100856"/>
              <a:ext cx="182100" cy="145875"/>
            </a:xfrm>
            <a:custGeom>
              <a:rect b="b" l="l" r="r" t="t"/>
              <a:pathLst>
                <a:path extrusionOk="0" h="5835" w="7284">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138"/>
            <p:cNvSpPr/>
            <p:nvPr/>
          </p:nvSpPr>
          <p:spPr>
            <a:xfrm>
              <a:off x="7859513" y="3138631"/>
              <a:ext cx="172075" cy="149700"/>
            </a:xfrm>
            <a:custGeom>
              <a:rect b="b" l="l" r="r" t="t"/>
              <a:pathLst>
                <a:path extrusionOk="0" h="5988" w="6883">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138"/>
            <p:cNvSpPr/>
            <p:nvPr/>
          </p:nvSpPr>
          <p:spPr>
            <a:xfrm>
              <a:off x="7786988" y="3022331"/>
              <a:ext cx="354925" cy="345325"/>
            </a:xfrm>
            <a:custGeom>
              <a:rect b="b" l="l" r="r" t="t"/>
              <a:pathLst>
                <a:path extrusionOk="0" h="13813" w="14197">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03" name="Google Shape;21703;p138"/>
          <p:cNvSpPr/>
          <p:nvPr/>
        </p:nvSpPr>
        <p:spPr>
          <a:xfrm>
            <a:off x="7039988" y="4156042"/>
            <a:ext cx="325625" cy="341050"/>
          </a:xfrm>
          <a:custGeom>
            <a:rect b="b" l="l" r="r" t="t"/>
            <a:pathLst>
              <a:path extrusionOk="0" h="13642" w="13025">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04" name="Google Shape;21704;p138"/>
          <p:cNvGrpSpPr/>
          <p:nvPr/>
        </p:nvGrpSpPr>
        <p:grpSpPr>
          <a:xfrm>
            <a:off x="7735586" y="4154117"/>
            <a:ext cx="358775" cy="344900"/>
            <a:chOff x="1008188" y="1921956"/>
            <a:chExt cx="358775" cy="344900"/>
          </a:xfrm>
        </p:grpSpPr>
        <p:sp>
          <p:nvSpPr>
            <p:cNvPr id="21705" name="Google Shape;21705;p138"/>
            <p:cNvSpPr/>
            <p:nvPr/>
          </p:nvSpPr>
          <p:spPr>
            <a:xfrm>
              <a:off x="1118513" y="1960531"/>
              <a:ext cx="10050" cy="21625"/>
            </a:xfrm>
            <a:custGeom>
              <a:rect b="b" l="l" r="r" t="t"/>
              <a:pathLst>
                <a:path extrusionOk="0" h="865" w="402">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138"/>
            <p:cNvSpPr/>
            <p:nvPr/>
          </p:nvSpPr>
          <p:spPr>
            <a:xfrm>
              <a:off x="1245813" y="1960531"/>
              <a:ext cx="10050" cy="21625"/>
            </a:xfrm>
            <a:custGeom>
              <a:rect b="b" l="l" r="r" t="t"/>
              <a:pathLst>
                <a:path extrusionOk="0" h="865" w="402">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138"/>
            <p:cNvSpPr/>
            <p:nvPr/>
          </p:nvSpPr>
          <p:spPr>
            <a:xfrm>
              <a:off x="1164438" y="1970906"/>
              <a:ext cx="44925" cy="17025"/>
            </a:xfrm>
            <a:custGeom>
              <a:rect b="b" l="l" r="r" t="t"/>
              <a:pathLst>
                <a:path extrusionOk="0" h="681" w="1797">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138"/>
            <p:cNvSpPr/>
            <p:nvPr/>
          </p:nvSpPr>
          <p:spPr>
            <a:xfrm>
              <a:off x="1179463" y="2155331"/>
              <a:ext cx="15450" cy="15650"/>
            </a:xfrm>
            <a:custGeom>
              <a:rect b="b" l="l" r="r" t="t"/>
              <a:pathLst>
                <a:path extrusionOk="0" h="626" w="618">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138"/>
            <p:cNvSpPr/>
            <p:nvPr/>
          </p:nvSpPr>
          <p:spPr>
            <a:xfrm>
              <a:off x="1008188" y="1921956"/>
              <a:ext cx="358775" cy="344900"/>
            </a:xfrm>
            <a:custGeom>
              <a:rect b="b" l="l" r="r" t="t"/>
              <a:pathLst>
                <a:path extrusionOk="0" h="13796" w="14351">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138"/>
            <p:cNvSpPr/>
            <p:nvPr/>
          </p:nvSpPr>
          <p:spPr>
            <a:xfrm>
              <a:off x="1100763" y="2081306"/>
              <a:ext cx="172850" cy="156725"/>
            </a:xfrm>
            <a:custGeom>
              <a:rect b="b" l="l" r="r" t="t"/>
              <a:pathLst>
                <a:path extrusionOk="0" h="6269" w="6914">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1" name="Google Shape;21711;p138"/>
          <p:cNvGrpSpPr/>
          <p:nvPr/>
        </p:nvGrpSpPr>
        <p:grpSpPr>
          <a:xfrm>
            <a:off x="1052429" y="1935486"/>
            <a:ext cx="327175" cy="345675"/>
            <a:chOff x="4058863" y="3580756"/>
            <a:chExt cx="327175" cy="345675"/>
          </a:xfrm>
        </p:grpSpPr>
        <p:sp>
          <p:nvSpPr>
            <p:cNvPr id="21712" name="Google Shape;21712;p138"/>
            <p:cNvSpPr/>
            <p:nvPr/>
          </p:nvSpPr>
          <p:spPr>
            <a:xfrm>
              <a:off x="428416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138"/>
            <p:cNvSpPr/>
            <p:nvPr/>
          </p:nvSpPr>
          <p:spPr>
            <a:xfrm>
              <a:off x="415531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138"/>
            <p:cNvSpPr/>
            <p:nvPr/>
          </p:nvSpPr>
          <p:spPr>
            <a:xfrm>
              <a:off x="4206463" y="3757806"/>
              <a:ext cx="35300" cy="15275"/>
            </a:xfrm>
            <a:custGeom>
              <a:rect b="b" l="l" r="r" t="t"/>
              <a:pathLst>
                <a:path extrusionOk="0" h="611" w="1412">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138"/>
            <p:cNvSpPr/>
            <p:nvPr/>
          </p:nvSpPr>
          <p:spPr>
            <a:xfrm>
              <a:off x="4058863" y="3580756"/>
              <a:ext cx="327175" cy="345675"/>
            </a:xfrm>
            <a:custGeom>
              <a:rect b="b" l="l" r="r" t="t"/>
              <a:pathLst>
                <a:path extrusionOk="0" h="13827" w="13087">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719" name="Shape 21719"/>
        <p:cNvGrpSpPr/>
        <p:nvPr/>
      </p:nvGrpSpPr>
      <p:grpSpPr>
        <a:xfrm>
          <a:off x="0" y="0"/>
          <a:ext cx="0" cy="0"/>
          <a:chOff x="0" y="0"/>
          <a:chExt cx="0" cy="0"/>
        </a:xfrm>
      </p:grpSpPr>
      <p:sp>
        <p:nvSpPr>
          <p:cNvPr id="21720" name="Google Shape;21720;p13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21721" name="Google Shape;21721;p139"/>
          <p:cNvSpPr txBox="1"/>
          <p:nvPr>
            <p:ph idx="4294967295" type="title"/>
          </p:nvPr>
        </p:nvSpPr>
        <p:spPr>
          <a:xfrm>
            <a:off x="1068100" y="1415850"/>
            <a:ext cx="7047300" cy="25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600">
                <a:latin typeface="Arial"/>
                <a:ea typeface="Arial"/>
                <a:cs typeface="Arial"/>
                <a:sym typeface="Arial"/>
              </a:rPr>
              <a:t>Goals and Results</a:t>
            </a:r>
            <a:endParaRPr sz="1600">
              <a:solidFill>
                <a:srgbClr val="FFFFFF"/>
              </a:solidFill>
              <a:latin typeface="Arial"/>
              <a:ea typeface="Arial"/>
              <a:cs typeface="Arial"/>
              <a:sym typeface="Arial"/>
            </a:endParaRPr>
          </a:p>
        </p:txBody>
      </p:sp>
      <p:grpSp>
        <p:nvGrpSpPr>
          <p:cNvPr id="21722" name="Google Shape;21722;p139"/>
          <p:cNvGrpSpPr/>
          <p:nvPr/>
        </p:nvGrpSpPr>
        <p:grpSpPr>
          <a:xfrm>
            <a:off x="1052575" y="1926763"/>
            <a:ext cx="363425" cy="363425"/>
            <a:chOff x="6243125" y="3052825"/>
            <a:chExt cx="363425" cy="363425"/>
          </a:xfrm>
        </p:grpSpPr>
        <p:sp>
          <p:nvSpPr>
            <p:cNvPr id="21723" name="Google Shape;21723;p139"/>
            <p:cNvSpPr/>
            <p:nvPr/>
          </p:nvSpPr>
          <p:spPr>
            <a:xfrm>
              <a:off x="6243125" y="3052825"/>
              <a:ext cx="363425" cy="363425"/>
            </a:xfrm>
            <a:custGeom>
              <a:rect b="b" l="l" r="r" t="t"/>
              <a:pathLst>
                <a:path extrusionOk="0" h="14537" w="14537">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139"/>
            <p:cNvSpPr/>
            <p:nvPr/>
          </p:nvSpPr>
          <p:spPr>
            <a:xfrm>
              <a:off x="6285575" y="3097575"/>
              <a:ext cx="277775" cy="78725"/>
            </a:xfrm>
            <a:custGeom>
              <a:rect b="b" l="l" r="r" t="t"/>
              <a:pathLst>
                <a:path extrusionOk="0" h="3149" w="11111">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139"/>
            <p:cNvSpPr/>
            <p:nvPr/>
          </p:nvSpPr>
          <p:spPr>
            <a:xfrm>
              <a:off x="6285575" y="3204050"/>
              <a:ext cx="125000" cy="77950"/>
            </a:xfrm>
            <a:custGeom>
              <a:rect b="b" l="l" r="r" t="t"/>
              <a:pathLst>
                <a:path extrusionOk="0" h="3118" w="500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139"/>
            <p:cNvSpPr/>
            <p:nvPr/>
          </p:nvSpPr>
          <p:spPr>
            <a:xfrm>
              <a:off x="6438350" y="3204050"/>
              <a:ext cx="125000" cy="77950"/>
            </a:xfrm>
            <a:custGeom>
              <a:rect b="b" l="l" r="r" t="t"/>
              <a:pathLst>
                <a:path extrusionOk="0" h="3118" w="500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139"/>
            <p:cNvSpPr/>
            <p:nvPr/>
          </p:nvSpPr>
          <p:spPr>
            <a:xfrm>
              <a:off x="6416650" y="3312350"/>
              <a:ext cx="15625" cy="14125"/>
            </a:xfrm>
            <a:custGeom>
              <a:rect b="b" l="l" r="r" t="t"/>
              <a:pathLst>
                <a:path extrusionOk="0" h="565" w="625">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28" name="Google Shape;21728;p139"/>
          <p:cNvGrpSpPr/>
          <p:nvPr/>
        </p:nvGrpSpPr>
        <p:grpSpPr>
          <a:xfrm>
            <a:off x="1703363" y="1926763"/>
            <a:ext cx="387325" cy="363425"/>
            <a:chOff x="5481625" y="3052825"/>
            <a:chExt cx="387325" cy="363425"/>
          </a:xfrm>
        </p:grpSpPr>
        <p:sp>
          <p:nvSpPr>
            <p:cNvPr id="21729" name="Google Shape;21729;p139"/>
            <p:cNvSpPr/>
            <p:nvPr/>
          </p:nvSpPr>
          <p:spPr>
            <a:xfrm>
              <a:off x="5650600" y="3095400"/>
              <a:ext cx="66375" cy="57000"/>
            </a:xfrm>
            <a:custGeom>
              <a:rect b="b" l="l" r="r" t="t"/>
              <a:pathLst>
                <a:path extrusionOk="0" h="2280" w="2655">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139"/>
            <p:cNvSpPr/>
            <p:nvPr/>
          </p:nvSpPr>
          <p:spPr>
            <a:xfrm>
              <a:off x="5550300" y="3295250"/>
              <a:ext cx="66375" cy="56975"/>
            </a:xfrm>
            <a:custGeom>
              <a:rect b="b" l="l" r="r" t="t"/>
              <a:pathLst>
                <a:path extrusionOk="0" h="2279" w="2655">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139"/>
            <p:cNvSpPr/>
            <p:nvPr/>
          </p:nvSpPr>
          <p:spPr>
            <a:xfrm>
              <a:off x="5481625" y="3059950"/>
              <a:ext cx="387325" cy="356300"/>
            </a:xfrm>
            <a:custGeom>
              <a:rect b="b" l="l" r="r" t="t"/>
              <a:pathLst>
                <a:path extrusionOk="0" h="14252" w="15493">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139"/>
            <p:cNvSpPr/>
            <p:nvPr/>
          </p:nvSpPr>
          <p:spPr>
            <a:xfrm>
              <a:off x="5750125" y="3295250"/>
              <a:ext cx="66375" cy="56975"/>
            </a:xfrm>
            <a:custGeom>
              <a:rect b="b" l="l" r="r" t="t"/>
              <a:pathLst>
                <a:path extrusionOk="0" h="2279" w="2655">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139"/>
            <p:cNvSpPr/>
            <p:nvPr/>
          </p:nvSpPr>
          <p:spPr>
            <a:xfrm>
              <a:off x="5669100" y="3052825"/>
              <a:ext cx="17000" cy="14425"/>
            </a:xfrm>
            <a:custGeom>
              <a:rect b="b" l="l" r="r" t="t"/>
              <a:pathLst>
                <a:path extrusionOk="0" h="577" w="68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4" name="Google Shape;21734;p139"/>
          <p:cNvGrpSpPr/>
          <p:nvPr/>
        </p:nvGrpSpPr>
        <p:grpSpPr>
          <a:xfrm>
            <a:off x="2482750" y="1926425"/>
            <a:ext cx="312900" cy="364100"/>
            <a:chOff x="2518100" y="3601800"/>
            <a:chExt cx="312900" cy="364100"/>
          </a:xfrm>
        </p:grpSpPr>
        <p:sp>
          <p:nvSpPr>
            <p:cNvPr id="21735" name="Google Shape;21735;p139"/>
            <p:cNvSpPr/>
            <p:nvPr/>
          </p:nvSpPr>
          <p:spPr>
            <a:xfrm>
              <a:off x="2560550" y="3734875"/>
              <a:ext cx="156650" cy="141725"/>
            </a:xfrm>
            <a:custGeom>
              <a:rect b="b" l="l" r="r" t="t"/>
              <a:pathLst>
                <a:path extrusionOk="0" h="5669" w="6266">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139"/>
            <p:cNvSpPr/>
            <p:nvPr/>
          </p:nvSpPr>
          <p:spPr>
            <a:xfrm>
              <a:off x="2557900" y="3904525"/>
              <a:ext cx="144625" cy="14100"/>
            </a:xfrm>
            <a:custGeom>
              <a:rect b="b" l="l" r="r" t="t"/>
              <a:pathLst>
                <a:path extrusionOk="0" h="564" w="5785">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139"/>
            <p:cNvSpPr/>
            <p:nvPr/>
          </p:nvSpPr>
          <p:spPr>
            <a:xfrm>
              <a:off x="2772325" y="3669300"/>
              <a:ext cx="58675" cy="250000"/>
            </a:xfrm>
            <a:custGeom>
              <a:rect b="b" l="l" r="r" t="t"/>
              <a:pathLst>
                <a:path extrusionOk="0" h="10000" w="2347">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139"/>
            <p:cNvSpPr/>
            <p:nvPr/>
          </p:nvSpPr>
          <p:spPr>
            <a:xfrm>
              <a:off x="2621325" y="3951675"/>
              <a:ext cx="18725" cy="14225"/>
            </a:xfrm>
            <a:custGeom>
              <a:rect b="b" l="l" r="r" t="t"/>
              <a:pathLst>
                <a:path extrusionOk="0" h="569" w="749">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9" name="Google Shape;21739;p139"/>
            <p:cNvSpPr/>
            <p:nvPr/>
          </p:nvSpPr>
          <p:spPr>
            <a:xfrm>
              <a:off x="2518100" y="3601800"/>
              <a:ext cx="226875" cy="363800"/>
            </a:xfrm>
            <a:custGeom>
              <a:rect b="b" l="l" r="r" t="t"/>
              <a:pathLst>
                <a:path extrusionOk="0" h="14552" w="9075">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40" name="Google Shape;21740;p139"/>
          <p:cNvGrpSpPr/>
          <p:nvPr/>
        </p:nvGrpSpPr>
        <p:grpSpPr>
          <a:xfrm>
            <a:off x="3234350" y="1926763"/>
            <a:ext cx="370375" cy="363425"/>
            <a:chOff x="4747100" y="3052825"/>
            <a:chExt cx="370375" cy="363425"/>
          </a:xfrm>
        </p:grpSpPr>
        <p:sp>
          <p:nvSpPr>
            <p:cNvPr id="21741" name="Google Shape;21741;p139"/>
            <p:cNvSpPr/>
            <p:nvPr/>
          </p:nvSpPr>
          <p:spPr>
            <a:xfrm>
              <a:off x="4983200" y="3354500"/>
              <a:ext cx="16225" cy="14600"/>
            </a:xfrm>
            <a:custGeom>
              <a:rect b="b" l="l" r="r" t="t"/>
              <a:pathLst>
                <a:path extrusionOk="0" h="584" w="649">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139"/>
            <p:cNvSpPr/>
            <p:nvPr/>
          </p:nvSpPr>
          <p:spPr>
            <a:xfrm>
              <a:off x="4747100" y="3052825"/>
              <a:ext cx="370375" cy="363425"/>
            </a:xfrm>
            <a:custGeom>
              <a:rect b="b" l="l" r="r" t="t"/>
              <a:pathLst>
                <a:path extrusionOk="0" h="14537" w="14815">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139"/>
            <p:cNvSpPr/>
            <p:nvPr/>
          </p:nvSpPr>
          <p:spPr>
            <a:xfrm>
              <a:off x="4961600" y="3095275"/>
              <a:ext cx="59425" cy="14675"/>
            </a:xfrm>
            <a:custGeom>
              <a:rect b="b" l="l" r="r" t="t"/>
              <a:pathLst>
                <a:path extrusionOk="0" h="587" w="2377">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139"/>
            <p:cNvSpPr/>
            <p:nvPr/>
          </p:nvSpPr>
          <p:spPr>
            <a:xfrm>
              <a:off x="4983200" y="3402150"/>
              <a:ext cx="19325" cy="14100"/>
            </a:xfrm>
            <a:custGeom>
              <a:rect b="b" l="l" r="r" t="t"/>
              <a:pathLst>
                <a:path extrusionOk="0" h="564" w="773">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45" name="Google Shape;21745;p139"/>
          <p:cNvGrpSpPr/>
          <p:nvPr/>
        </p:nvGrpSpPr>
        <p:grpSpPr>
          <a:xfrm>
            <a:off x="4015600" y="1926763"/>
            <a:ext cx="313275" cy="363425"/>
            <a:chOff x="1758900" y="3602950"/>
            <a:chExt cx="313275" cy="363425"/>
          </a:xfrm>
        </p:grpSpPr>
        <p:sp>
          <p:nvSpPr>
            <p:cNvPr id="21746" name="Google Shape;21746;p139"/>
            <p:cNvSpPr/>
            <p:nvPr/>
          </p:nvSpPr>
          <p:spPr>
            <a:xfrm>
              <a:off x="1926575" y="3817400"/>
              <a:ext cx="103950" cy="14750"/>
            </a:xfrm>
            <a:custGeom>
              <a:rect b="b" l="l" r="r" t="t"/>
              <a:pathLst>
                <a:path extrusionOk="0" h="590" w="4158">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139"/>
            <p:cNvSpPr/>
            <p:nvPr/>
          </p:nvSpPr>
          <p:spPr>
            <a:xfrm>
              <a:off x="1926775" y="3774900"/>
              <a:ext cx="63175" cy="14125"/>
            </a:xfrm>
            <a:custGeom>
              <a:rect b="b" l="l" r="r" t="t"/>
              <a:pathLst>
                <a:path extrusionOk="0" h="565" w="2527">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139"/>
            <p:cNvSpPr/>
            <p:nvPr/>
          </p:nvSpPr>
          <p:spPr>
            <a:xfrm>
              <a:off x="1758900" y="3602950"/>
              <a:ext cx="313275" cy="363425"/>
            </a:xfrm>
            <a:custGeom>
              <a:rect b="b" l="l" r="r" t="t"/>
              <a:pathLst>
                <a:path extrusionOk="0" h="14537" w="12531">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139"/>
            <p:cNvSpPr/>
            <p:nvPr/>
          </p:nvSpPr>
          <p:spPr>
            <a:xfrm>
              <a:off x="1907050" y="3708950"/>
              <a:ext cx="16675" cy="14500"/>
            </a:xfrm>
            <a:custGeom>
              <a:rect b="b" l="l" r="r" t="t"/>
              <a:pathLst>
                <a:path extrusionOk="0" h="580" w="667">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0" name="Google Shape;21750;p139"/>
          <p:cNvGrpSpPr/>
          <p:nvPr/>
        </p:nvGrpSpPr>
        <p:grpSpPr>
          <a:xfrm>
            <a:off x="4751413" y="1951788"/>
            <a:ext cx="363400" cy="313375"/>
            <a:chOff x="3997175" y="3077525"/>
            <a:chExt cx="363400" cy="313375"/>
          </a:xfrm>
        </p:grpSpPr>
        <p:sp>
          <p:nvSpPr>
            <p:cNvPr id="21751" name="Google Shape;21751;p139"/>
            <p:cNvSpPr/>
            <p:nvPr/>
          </p:nvSpPr>
          <p:spPr>
            <a:xfrm>
              <a:off x="4233250" y="3333675"/>
              <a:ext cx="16225" cy="14575"/>
            </a:xfrm>
            <a:custGeom>
              <a:rect b="b" l="l" r="r" t="t"/>
              <a:pathLst>
                <a:path extrusionOk="0" h="583" w="649">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139"/>
            <p:cNvSpPr/>
            <p:nvPr/>
          </p:nvSpPr>
          <p:spPr>
            <a:xfrm>
              <a:off x="4211650" y="3248800"/>
              <a:ext cx="17000" cy="14425"/>
            </a:xfrm>
            <a:custGeom>
              <a:rect b="b" l="l" r="r" t="t"/>
              <a:pathLst>
                <a:path extrusionOk="0" h="577" w="68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139"/>
            <p:cNvSpPr/>
            <p:nvPr/>
          </p:nvSpPr>
          <p:spPr>
            <a:xfrm>
              <a:off x="4191975" y="3333100"/>
              <a:ext cx="15450" cy="13925"/>
            </a:xfrm>
            <a:custGeom>
              <a:rect b="b" l="l" r="r" t="t"/>
              <a:pathLst>
                <a:path extrusionOk="0" h="557" w="618">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139"/>
            <p:cNvSpPr/>
            <p:nvPr/>
          </p:nvSpPr>
          <p:spPr>
            <a:xfrm>
              <a:off x="4147625" y="3333675"/>
              <a:ext cx="17000" cy="14575"/>
            </a:xfrm>
            <a:custGeom>
              <a:rect b="b" l="l" r="r" t="t"/>
              <a:pathLst>
                <a:path extrusionOk="0" h="583" w="68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139"/>
            <p:cNvSpPr/>
            <p:nvPr/>
          </p:nvSpPr>
          <p:spPr>
            <a:xfrm>
              <a:off x="4037475" y="3163875"/>
              <a:ext cx="16025" cy="13900"/>
            </a:xfrm>
            <a:custGeom>
              <a:rect b="b" l="l" r="r" t="t"/>
              <a:pathLst>
                <a:path extrusionOk="0" h="556" w="641">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139"/>
            <p:cNvSpPr/>
            <p:nvPr/>
          </p:nvSpPr>
          <p:spPr>
            <a:xfrm>
              <a:off x="4037275" y="3206375"/>
              <a:ext cx="16225" cy="13825"/>
            </a:xfrm>
            <a:custGeom>
              <a:rect b="b" l="l" r="r" t="t"/>
              <a:pathLst>
                <a:path extrusionOk="0" h="553" w="649">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139"/>
            <p:cNvSpPr/>
            <p:nvPr/>
          </p:nvSpPr>
          <p:spPr>
            <a:xfrm>
              <a:off x="4037275" y="3248800"/>
              <a:ext cx="16225" cy="14425"/>
            </a:xfrm>
            <a:custGeom>
              <a:rect b="b" l="l" r="r" t="t"/>
              <a:pathLst>
                <a:path extrusionOk="0" h="577" w="649">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139"/>
            <p:cNvSpPr/>
            <p:nvPr/>
          </p:nvSpPr>
          <p:spPr>
            <a:xfrm>
              <a:off x="4037275" y="3291250"/>
              <a:ext cx="16225" cy="14575"/>
            </a:xfrm>
            <a:custGeom>
              <a:rect b="b" l="l" r="r" t="t"/>
              <a:pathLst>
                <a:path extrusionOk="0" h="583" w="649">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139"/>
            <p:cNvSpPr/>
            <p:nvPr/>
          </p:nvSpPr>
          <p:spPr>
            <a:xfrm>
              <a:off x="4038825" y="3333100"/>
              <a:ext cx="15450" cy="13925"/>
            </a:xfrm>
            <a:custGeom>
              <a:rect b="b" l="l" r="r" t="t"/>
              <a:pathLst>
                <a:path extrusionOk="0" h="557" w="618">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139"/>
            <p:cNvSpPr/>
            <p:nvPr/>
          </p:nvSpPr>
          <p:spPr>
            <a:xfrm>
              <a:off x="4080500" y="3291250"/>
              <a:ext cx="84125" cy="13900"/>
            </a:xfrm>
            <a:custGeom>
              <a:rect b="b" l="l" r="r" t="t"/>
              <a:pathLst>
                <a:path extrusionOk="0" h="556" w="3365">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139"/>
            <p:cNvSpPr/>
            <p:nvPr/>
          </p:nvSpPr>
          <p:spPr>
            <a:xfrm>
              <a:off x="4079725" y="3248800"/>
              <a:ext cx="108025" cy="13925"/>
            </a:xfrm>
            <a:custGeom>
              <a:rect b="b" l="l" r="r" t="t"/>
              <a:pathLst>
                <a:path extrusionOk="0" h="557" w="4321">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139"/>
            <p:cNvSpPr/>
            <p:nvPr/>
          </p:nvSpPr>
          <p:spPr>
            <a:xfrm>
              <a:off x="4254100" y="3248800"/>
              <a:ext cx="66375" cy="13925"/>
            </a:xfrm>
            <a:custGeom>
              <a:rect b="b" l="l" r="r" t="t"/>
              <a:pathLst>
                <a:path extrusionOk="0" h="557" w="2655">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139"/>
            <p:cNvSpPr/>
            <p:nvPr/>
          </p:nvSpPr>
          <p:spPr>
            <a:xfrm>
              <a:off x="4147100" y="3163825"/>
              <a:ext cx="63550" cy="14050"/>
            </a:xfrm>
            <a:custGeom>
              <a:rect b="b" l="l" r="r" t="t"/>
              <a:pathLst>
                <a:path extrusionOk="0" h="562" w="2542">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139"/>
            <p:cNvSpPr/>
            <p:nvPr/>
          </p:nvSpPr>
          <p:spPr>
            <a:xfrm>
              <a:off x="4189725" y="3291150"/>
              <a:ext cx="127650" cy="14100"/>
            </a:xfrm>
            <a:custGeom>
              <a:rect b="b" l="l" r="r" t="t"/>
              <a:pathLst>
                <a:path extrusionOk="0" h="564" w="5106">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139"/>
            <p:cNvSpPr/>
            <p:nvPr/>
          </p:nvSpPr>
          <p:spPr>
            <a:xfrm>
              <a:off x="4080500" y="3206375"/>
              <a:ext cx="239200" cy="13900"/>
            </a:xfrm>
            <a:custGeom>
              <a:rect b="b" l="l" r="r" t="t"/>
              <a:pathLst>
                <a:path extrusionOk="0" h="556" w="9568">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139"/>
            <p:cNvSpPr/>
            <p:nvPr/>
          </p:nvSpPr>
          <p:spPr>
            <a:xfrm>
              <a:off x="4080500" y="3163825"/>
              <a:ext cx="44525" cy="14050"/>
            </a:xfrm>
            <a:custGeom>
              <a:rect b="b" l="l" r="r" t="t"/>
              <a:pathLst>
                <a:path extrusionOk="0" h="562" w="1781">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139"/>
            <p:cNvSpPr/>
            <p:nvPr/>
          </p:nvSpPr>
          <p:spPr>
            <a:xfrm>
              <a:off x="4234025" y="3163950"/>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8" name="Google Shape;21768;p139"/>
            <p:cNvSpPr/>
            <p:nvPr/>
          </p:nvSpPr>
          <p:spPr>
            <a:xfrm>
              <a:off x="4080500" y="3333650"/>
              <a:ext cx="44525" cy="14750"/>
            </a:xfrm>
            <a:custGeom>
              <a:rect b="b" l="l" r="r" t="t"/>
              <a:pathLst>
                <a:path extrusionOk="0" h="590" w="1781">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9" name="Google Shape;21769;p139"/>
            <p:cNvSpPr/>
            <p:nvPr/>
          </p:nvSpPr>
          <p:spPr>
            <a:xfrm>
              <a:off x="4169225" y="3376125"/>
              <a:ext cx="16225" cy="14575"/>
            </a:xfrm>
            <a:custGeom>
              <a:rect b="b" l="l" r="r" t="t"/>
              <a:pathLst>
                <a:path extrusionOk="0" h="583" w="649">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0" name="Google Shape;21770;p139"/>
            <p:cNvSpPr/>
            <p:nvPr/>
          </p:nvSpPr>
          <p:spPr>
            <a:xfrm>
              <a:off x="3997175" y="3077525"/>
              <a:ext cx="363400" cy="313375"/>
            </a:xfrm>
            <a:custGeom>
              <a:rect b="b" l="l" r="r" t="t"/>
              <a:pathLst>
                <a:path extrusionOk="0" h="12535" w="14536">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71" name="Google Shape;21771;p139"/>
          <p:cNvGrpSpPr/>
          <p:nvPr/>
        </p:nvGrpSpPr>
        <p:grpSpPr>
          <a:xfrm>
            <a:off x="5464975" y="1926763"/>
            <a:ext cx="363425" cy="363425"/>
            <a:chOff x="3246450" y="3052825"/>
            <a:chExt cx="363425" cy="363425"/>
          </a:xfrm>
        </p:grpSpPr>
        <p:sp>
          <p:nvSpPr>
            <p:cNvPr id="21772" name="Google Shape;21772;p139"/>
            <p:cNvSpPr/>
            <p:nvPr/>
          </p:nvSpPr>
          <p:spPr>
            <a:xfrm>
              <a:off x="3246450" y="3052825"/>
              <a:ext cx="363425" cy="363425"/>
            </a:xfrm>
            <a:custGeom>
              <a:rect b="b" l="l" r="r" t="t"/>
              <a:pathLst>
                <a:path extrusionOk="0" h="14537" w="14537">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139"/>
            <p:cNvSpPr/>
            <p:nvPr/>
          </p:nvSpPr>
          <p:spPr>
            <a:xfrm>
              <a:off x="3418725" y="3402300"/>
              <a:ext cx="16775" cy="13875"/>
            </a:xfrm>
            <a:custGeom>
              <a:rect b="b" l="l" r="r" t="t"/>
              <a:pathLst>
                <a:path extrusionOk="0" h="555" w="671">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74" name="Google Shape;21774;p139"/>
          <p:cNvGrpSpPr/>
          <p:nvPr/>
        </p:nvGrpSpPr>
        <p:grpSpPr>
          <a:xfrm>
            <a:off x="6229956" y="1927150"/>
            <a:ext cx="362650" cy="362650"/>
            <a:chOff x="2492650" y="3053600"/>
            <a:chExt cx="362650" cy="362650"/>
          </a:xfrm>
        </p:grpSpPr>
        <p:sp>
          <p:nvSpPr>
            <p:cNvPr id="21775" name="Google Shape;21775;p139"/>
            <p:cNvSpPr/>
            <p:nvPr/>
          </p:nvSpPr>
          <p:spPr>
            <a:xfrm>
              <a:off x="2798950" y="3120725"/>
              <a:ext cx="56350" cy="248475"/>
            </a:xfrm>
            <a:custGeom>
              <a:rect b="b" l="l" r="r" t="t"/>
              <a:pathLst>
                <a:path extrusionOk="0" h="9939" w="2254">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139"/>
            <p:cNvSpPr/>
            <p:nvPr/>
          </p:nvSpPr>
          <p:spPr>
            <a:xfrm>
              <a:off x="2538950" y="3142325"/>
              <a:ext cx="57100" cy="57125"/>
            </a:xfrm>
            <a:custGeom>
              <a:rect b="b" l="l" r="r" t="t"/>
              <a:pathLst>
                <a:path extrusionOk="0" h="2285" w="2284">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139"/>
            <p:cNvSpPr/>
            <p:nvPr/>
          </p:nvSpPr>
          <p:spPr>
            <a:xfrm>
              <a:off x="2621175" y="3142225"/>
              <a:ext cx="108375" cy="14125"/>
            </a:xfrm>
            <a:custGeom>
              <a:rect b="b" l="l" r="r" t="t"/>
              <a:pathLst>
                <a:path extrusionOk="0" h="565" w="4335">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139"/>
            <p:cNvSpPr/>
            <p:nvPr/>
          </p:nvSpPr>
          <p:spPr>
            <a:xfrm>
              <a:off x="2624575" y="3184775"/>
              <a:ext cx="82600" cy="13900"/>
            </a:xfrm>
            <a:custGeom>
              <a:rect b="b" l="l" r="r" t="t"/>
              <a:pathLst>
                <a:path extrusionOk="0" h="556" w="3304">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139"/>
            <p:cNvSpPr/>
            <p:nvPr/>
          </p:nvSpPr>
          <p:spPr>
            <a:xfrm>
              <a:off x="2538950" y="3227200"/>
              <a:ext cx="57100" cy="57125"/>
            </a:xfrm>
            <a:custGeom>
              <a:rect b="b" l="l" r="r" t="t"/>
              <a:pathLst>
                <a:path extrusionOk="0" h="2285" w="2284">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139"/>
            <p:cNvSpPr/>
            <p:nvPr/>
          </p:nvSpPr>
          <p:spPr>
            <a:xfrm>
              <a:off x="2620975" y="3227175"/>
              <a:ext cx="108575" cy="14750"/>
            </a:xfrm>
            <a:custGeom>
              <a:rect b="b" l="l" r="r" t="t"/>
              <a:pathLst>
                <a:path extrusionOk="0" h="590" w="4343">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139"/>
            <p:cNvSpPr/>
            <p:nvPr/>
          </p:nvSpPr>
          <p:spPr>
            <a:xfrm>
              <a:off x="2620975" y="3269625"/>
              <a:ext cx="86950" cy="14725"/>
            </a:xfrm>
            <a:custGeom>
              <a:rect b="b" l="l" r="r" t="t"/>
              <a:pathLst>
                <a:path extrusionOk="0" h="589" w="3478">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139"/>
            <p:cNvSpPr/>
            <p:nvPr/>
          </p:nvSpPr>
          <p:spPr>
            <a:xfrm>
              <a:off x="2539725" y="3312075"/>
              <a:ext cx="56325" cy="57125"/>
            </a:xfrm>
            <a:custGeom>
              <a:rect b="b" l="l" r="r" t="t"/>
              <a:pathLst>
                <a:path extrusionOk="0" h="2285" w="2253">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139"/>
            <p:cNvSpPr/>
            <p:nvPr/>
          </p:nvSpPr>
          <p:spPr>
            <a:xfrm>
              <a:off x="2621175" y="3312750"/>
              <a:ext cx="108375" cy="14100"/>
            </a:xfrm>
            <a:custGeom>
              <a:rect b="b" l="l" r="r" t="t"/>
              <a:pathLst>
                <a:path extrusionOk="0" h="564" w="4335">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139"/>
            <p:cNvSpPr/>
            <p:nvPr/>
          </p:nvSpPr>
          <p:spPr>
            <a:xfrm>
              <a:off x="2621175" y="3355175"/>
              <a:ext cx="86750" cy="14125"/>
            </a:xfrm>
            <a:custGeom>
              <a:rect b="b" l="l" r="r" t="t"/>
              <a:pathLst>
                <a:path extrusionOk="0" h="565" w="347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139"/>
            <p:cNvSpPr/>
            <p:nvPr/>
          </p:nvSpPr>
          <p:spPr>
            <a:xfrm>
              <a:off x="2623800" y="3402200"/>
              <a:ext cx="15475" cy="14050"/>
            </a:xfrm>
            <a:custGeom>
              <a:rect b="b" l="l" r="r" t="t"/>
              <a:pathLst>
                <a:path extrusionOk="0" h="562" w="619">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139"/>
            <p:cNvSpPr/>
            <p:nvPr/>
          </p:nvSpPr>
          <p:spPr>
            <a:xfrm>
              <a:off x="2492650" y="3053600"/>
              <a:ext cx="277775" cy="362650"/>
            </a:xfrm>
            <a:custGeom>
              <a:rect b="b" l="l" r="r" t="t"/>
              <a:pathLst>
                <a:path extrusionOk="0" h="14506" w="11111">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7" name="Google Shape;21787;p139"/>
          <p:cNvGrpSpPr/>
          <p:nvPr/>
        </p:nvGrpSpPr>
        <p:grpSpPr>
          <a:xfrm>
            <a:off x="6957013" y="1927138"/>
            <a:ext cx="363425" cy="362675"/>
            <a:chOff x="1734225" y="3053575"/>
            <a:chExt cx="363425" cy="362675"/>
          </a:xfrm>
        </p:grpSpPr>
        <p:sp>
          <p:nvSpPr>
            <p:cNvPr id="21788" name="Google Shape;21788;p139"/>
            <p:cNvSpPr/>
            <p:nvPr/>
          </p:nvSpPr>
          <p:spPr>
            <a:xfrm>
              <a:off x="1734225" y="3053575"/>
              <a:ext cx="363425" cy="362675"/>
            </a:xfrm>
            <a:custGeom>
              <a:rect b="b" l="l" r="r" t="t"/>
              <a:pathLst>
                <a:path extrusionOk="0" h="14507" w="14537">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139"/>
            <p:cNvSpPr/>
            <p:nvPr/>
          </p:nvSpPr>
          <p:spPr>
            <a:xfrm>
              <a:off x="1789000" y="3097575"/>
              <a:ext cx="253100" cy="77950"/>
            </a:xfrm>
            <a:custGeom>
              <a:rect b="b" l="l" r="r" t="t"/>
              <a:pathLst>
                <a:path extrusionOk="0" h="3118" w="10124">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139"/>
            <p:cNvSpPr/>
            <p:nvPr/>
          </p:nvSpPr>
          <p:spPr>
            <a:xfrm>
              <a:off x="1789000" y="3204050"/>
              <a:ext cx="240750" cy="77950"/>
            </a:xfrm>
            <a:custGeom>
              <a:rect b="b" l="l" r="r" t="t"/>
              <a:pathLst>
                <a:path extrusionOk="0" h="3118" w="963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139"/>
            <p:cNvSpPr/>
            <p:nvPr/>
          </p:nvSpPr>
          <p:spPr>
            <a:xfrm>
              <a:off x="1908575" y="3312200"/>
              <a:ext cx="14700" cy="14475"/>
            </a:xfrm>
            <a:custGeom>
              <a:rect b="b" l="l" r="r" t="t"/>
              <a:pathLst>
                <a:path extrusionOk="0" h="579" w="588">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2" name="Google Shape;21792;p139"/>
          <p:cNvGrpSpPr/>
          <p:nvPr/>
        </p:nvGrpSpPr>
        <p:grpSpPr>
          <a:xfrm>
            <a:off x="7728969" y="1926863"/>
            <a:ext cx="363400" cy="363225"/>
            <a:chOff x="975800" y="3053025"/>
            <a:chExt cx="363400" cy="363225"/>
          </a:xfrm>
        </p:grpSpPr>
        <p:sp>
          <p:nvSpPr>
            <p:cNvPr id="21793" name="Google Shape;21793;p139"/>
            <p:cNvSpPr/>
            <p:nvPr/>
          </p:nvSpPr>
          <p:spPr>
            <a:xfrm>
              <a:off x="1198775" y="3169350"/>
              <a:ext cx="47150" cy="42975"/>
            </a:xfrm>
            <a:custGeom>
              <a:rect b="b" l="l" r="r" t="t"/>
              <a:pathLst>
                <a:path extrusionOk="0" h="1719" w="1886">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139"/>
            <p:cNvSpPr/>
            <p:nvPr/>
          </p:nvSpPr>
          <p:spPr>
            <a:xfrm>
              <a:off x="1072175" y="3253250"/>
              <a:ext cx="44050" cy="42075"/>
            </a:xfrm>
            <a:custGeom>
              <a:rect b="b" l="l" r="r" t="t"/>
              <a:pathLst>
                <a:path extrusionOk="0" h="1683" w="1762">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139"/>
            <p:cNvSpPr/>
            <p:nvPr/>
          </p:nvSpPr>
          <p:spPr>
            <a:xfrm>
              <a:off x="1043675" y="3161100"/>
              <a:ext cx="227650" cy="142275"/>
            </a:xfrm>
            <a:custGeom>
              <a:rect b="b" l="l" r="r" t="t"/>
              <a:pathLst>
                <a:path extrusionOk="0" h="5691" w="9106">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139"/>
            <p:cNvSpPr/>
            <p:nvPr/>
          </p:nvSpPr>
          <p:spPr>
            <a:xfrm>
              <a:off x="1150150" y="3116375"/>
              <a:ext cx="17000" cy="14400"/>
            </a:xfrm>
            <a:custGeom>
              <a:rect b="b" l="l" r="r" t="t"/>
              <a:pathLst>
                <a:path extrusionOk="0" h="576" w="68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139"/>
            <p:cNvSpPr/>
            <p:nvPr/>
          </p:nvSpPr>
          <p:spPr>
            <a:xfrm>
              <a:off x="975800" y="3053025"/>
              <a:ext cx="363400" cy="363225"/>
            </a:xfrm>
            <a:custGeom>
              <a:rect b="b" l="l" r="r" t="t"/>
              <a:pathLst>
                <a:path extrusionOk="0" h="14529" w="14536">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8" name="Google Shape;21798;p139"/>
          <p:cNvGrpSpPr/>
          <p:nvPr/>
        </p:nvGrpSpPr>
        <p:grpSpPr>
          <a:xfrm>
            <a:off x="7728956" y="2489369"/>
            <a:ext cx="363425" cy="364700"/>
            <a:chOff x="7724500" y="2485750"/>
            <a:chExt cx="363425" cy="364700"/>
          </a:xfrm>
        </p:grpSpPr>
        <p:sp>
          <p:nvSpPr>
            <p:cNvPr id="21799" name="Google Shape;21799;p139"/>
            <p:cNvSpPr/>
            <p:nvPr/>
          </p:nvSpPr>
          <p:spPr>
            <a:xfrm>
              <a:off x="7724500" y="2485750"/>
              <a:ext cx="363425" cy="363425"/>
            </a:xfrm>
            <a:custGeom>
              <a:rect b="b" l="l" r="r" t="t"/>
              <a:pathLst>
                <a:path extrusionOk="0" h="14537" w="14537">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139"/>
            <p:cNvSpPr/>
            <p:nvPr/>
          </p:nvSpPr>
          <p:spPr>
            <a:xfrm>
              <a:off x="7834075" y="2656250"/>
              <a:ext cx="145075" cy="13925"/>
            </a:xfrm>
            <a:custGeom>
              <a:rect b="b" l="l" r="r" t="t"/>
              <a:pathLst>
                <a:path extrusionOk="0" h="557" w="5803">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139"/>
            <p:cNvSpPr/>
            <p:nvPr/>
          </p:nvSpPr>
          <p:spPr>
            <a:xfrm>
              <a:off x="7810400" y="2613725"/>
              <a:ext cx="191625" cy="14050"/>
            </a:xfrm>
            <a:custGeom>
              <a:rect b="b" l="l" r="r" t="t"/>
              <a:pathLst>
                <a:path extrusionOk="0" h="562" w="7665">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139"/>
            <p:cNvSpPr/>
            <p:nvPr/>
          </p:nvSpPr>
          <p:spPr>
            <a:xfrm>
              <a:off x="7810400" y="2570600"/>
              <a:ext cx="191650" cy="14725"/>
            </a:xfrm>
            <a:custGeom>
              <a:rect b="b" l="l" r="r" t="t"/>
              <a:pathLst>
                <a:path extrusionOk="0" h="589" w="7666">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139"/>
            <p:cNvSpPr/>
            <p:nvPr/>
          </p:nvSpPr>
          <p:spPr>
            <a:xfrm>
              <a:off x="7874625" y="2698600"/>
              <a:ext cx="63175" cy="14100"/>
            </a:xfrm>
            <a:custGeom>
              <a:rect b="b" l="l" r="r" t="t"/>
              <a:pathLst>
                <a:path extrusionOk="0" h="564" w="2527">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139"/>
            <p:cNvSpPr/>
            <p:nvPr/>
          </p:nvSpPr>
          <p:spPr>
            <a:xfrm>
              <a:off x="7896200" y="2835100"/>
              <a:ext cx="18125" cy="15350"/>
            </a:xfrm>
            <a:custGeom>
              <a:rect b="b" l="l" r="r" t="t"/>
              <a:pathLst>
                <a:path extrusionOk="0" h="614" w="725">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5" name="Google Shape;21805;p139"/>
          <p:cNvGrpSpPr/>
          <p:nvPr/>
        </p:nvGrpSpPr>
        <p:grpSpPr>
          <a:xfrm>
            <a:off x="6957013" y="2489719"/>
            <a:ext cx="363425" cy="364000"/>
            <a:chOff x="6979200" y="2485750"/>
            <a:chExt cx="363425" cy="364000"/>
          </a:xfrm>
        </p:grpSpPr>
        <p:sp>
          <p:nvSpPr>
            <p:cNvPr id="21806" name="Google Shape;21806;p139"/>
            <p:cNvSpPr/>
            <p:nvPr/>
          </p:nvSpPr>
          <p:spPr>
            <a:xfrm>
              <a:off x="7221450" y="2835850"/>
              <a:ext cx="15475" cy="13900"/>
            </a:xfrm>
            <a:custGeom>
              <a:rect b="b" l="l" r="r" t="t"/>
              <a:pathLst>
                <a:path extrusionOk="0" h="556" w="619">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139"/>
            <p:cNvSpPr/>
            <p:nvPr/>
          </p:nvSpPr>
          <p:spPr>
            <a:xfrm>
              <a:off x="6979200" y="2485750"/>
              <a:ext cx="363425" cy="363425"/>
            </a:xfrm>
            <a:custGeom>
              <a:rect b="b" l="l" r="r" t="t"/>
              <a:pathLst>
                <a:path extrusionOk="0" h="14537" w="14537">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8" name="Google Shape;21808;p139"/>
          <p:cNvGrpSpPr/>
          <p:nvPr/>
        </p:nvGrpSpPr>
        <p:grpSpPr>
          <a:xfrm>
            <a:off x="6229569" y="2490006"/>
            <a:ext cx="363425" cy="363425"/>
            <a:chOff x="6243125" y="2485750"/>
            <a:chExt cx="363425" cy="363425"/>
          </a:xfrm>
        </p:grpSpPr>
        <p:sp>
          <p:nvSpPr>
            <p:cNvPr id="21809" name="Google Shape;21809;p139"/>
            <p:cNvSpPr/>
            <p:nvPr/>
          </p:nvSpPr>
          <p:spPr>
            <a:xfrm>
              <a:off x="6243125" y="2681725"/>
              <a:ext cx="363425" cy="167450"/>
            </a:xfrm>
            <a:custGeom>
              <a:rect b="b" l="l" r="r" t="t"/>
              <a:pathLst>
                <a:path extrusionOk="0" h="6698" w="14537">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139"/>
            <p:cNvSpPr/>
            <p:nvPr/>
          </p:nvSpPr>
          <p:spPr>
            <a:xfrm>
              <a:off x="6417500" y="2710075"/>
              <a:ext cx="18400" cy="14175"/>
            </a:xfrm>
            <a:custGeom>
              <a:rect b="b" l="l" r="r" t="t"/>
              <a:pathLst>
                <a:path extrusionOk="0" h="567" w="736">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139"/>
            <p:cNvSpPr/>
            <p:nvPr/>
          </p:nvSpPr>
          <p:spPr>
            <a:xfrm>
              <a:off x="6353475" y="2485750"/>
              <a:ext cx="141975" cy="207175"/>
            </a:xfrm>
            <a:custGeom>
              <a:rect b="b" l="l" r="r" t="t"/>
              <a:pathLst>
                <a:path extrusionOk="0" h="8287" w="5679">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12" name="Google Shape;21812;p139"/>
          <p:cNvGrpSpPr/>
          <p:nvPr/>
        </p:nvGrpSpPr>
        <p:grpSpPr>
          <a:xfrm>
            <a:off x="5464000" y="2490006"/>
            <a:ext cx="365375" cy="363425"/>
            <a:chOff x="5495100" y="2485750"/>
            <a:chExt cx="365375" cy="363425"/>
          </a:xfrm>
        </p:grpSpPr>
        <p:sp>
          <p:nvSpPr>
            <p:cNvPr id="21813" name="Google Shape;21813;p139"/>
            <p:cNvSpPr/>
            <p:nvPr/>
          </p:nvSpPr>
          <p:spPr>
            <a:xfrm>
              <a:off x="5579600" y="2792050"/>
              <a:ext cx="17000" cy="14600"/>
            </a:xfrm>
            <a:custGeom>
              <a:rect b="b" l="l" r="r" t="t"/>
              <a:pathLst>
                <a:path extrusionOk="0" h="584" w="68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139"/>
            <p:cNvSpPr/>
            <p:nvPr/>
          </p:nvSpPr>
          <p:spPr>
            <a:xfrm>
              <a:off x="5496275" y="2485750"/>
              <a:ext cx="364200" cy="363425"/>
            </a:xfrm>
            <a:custGeom>
              <a:rect b="b" l="l" r="r" t="t"/>
              <a:pathLst>
                <a:path extrusionOk="0" h="14537" w="14568">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139"/>
            <p:cNvSpPr/>
            <p:nvPr/>
          </p:nvSpPr>
          <p:spPr>
            <a:xfrm>
              <a:off x="5558775" y="2528175"/>
              <a:ext cx="61750" cy="14700"/>
            </a:xfrm>
            <a:custGeom>
              <a:rect b="b" l="l" r="r" t="t"/>
              <a:pathLst>
                <a:path extrusionOk="0" h="588" w="247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139"/>
            <p:cNvSpPr/>
            <p:nvPr/>
          </p:nvSpPr>
          <p:spPr>
            <a:xfrm>
              <a:off x="5495100" y="2660300"/>
              <a:ext cx="17400" cy="14275"/>
            </a:xfrm>
            <a:custGeom>
              <a:rect b="b" l="l" r="r" t="t"/>
              <a:pathLst>
                <a:path extrusionOk="0" h="571" w="696">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17" name="Google Shape;21817;p139"/>
          <p:cNvGrpSpPr/>
          <p:nvPr/>
        </p:nvGrpSpPr>
        <p:grpSpPr>
          <a:xfrm>
            <a:off x="4749313" y="2489506"/>
            <a:ext cx="367600" cy="364425"/>
            <a:chOff x="4744475" y="2485325"/>
            <a:chExt cx="367600" cy="364425"/>
          </a:xfrm>
        </p:grpSpPr>
        <p:sp>
          <p:nvSpPr>
            <p:cNvPr id="21818" name="Google Shape;21818;p139"/>
            <p:cNvSpPr/>
            <p:nvPr/>
          </p:nvSpPr>
          <p:spPr>
            <a:xfrm>
              <a:off x="4744475" y="2813550"/>
              <a:ext cx="367600" cy="36200"/>
            </a:xfrm>
            <a:custGeom>
              <a:rect b="b" l="l" r="r" t="t"/>
              <a:pathLst>
                <a:path extrusionOk="0" h="1448" w="14704">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139"/>
            <p:cNvSpPr/>
            <p:nvPr/>
          </p:nvSpPr>
          <p:spPr>
            <a:xfrm>
              <a:off x="4772575" y="2634650"/>
              <a:ext cx="57125" cy="150475"/>
            </a:xfrm>
            <a:custGeom>
              <a:rect b="b" l="l" r="r" t="t"/>
              <a:pathLst>
                <a:path extrusionOk="0" h="6019" w="2285">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139"/>
            <p:cNvSpPr/>
            <p:nvPr/>
          </p:nvSpPr>
          <p:spPr>
            <a:xfrm>
              <a:off x="4857450" y="2592225"/>
              <a:ext cx="57100" cy="192900"/>
            </a:xfrm>
            <a:custGeom>
              <a:rect b="b" l="l" r="r" t="t"/>
              <a:pathLst>
                <a:path extrusionOk="0" h="7716" w="2284">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139"/>
            <p:cNvSpPr/>
            <p:nvPr/>
          </p:nvSpPr>
          <p:spPr>
            <a:xfrm>
              <a:off x="4943075" y="2613825"/>
              <a:ext cx="56350" cy="171300"/>
            </a:xfrm>
            <a:custGeom>
              <a:rect b="b" l="l" r="r" t="t"/>
              <a:pathLst>
                <a:path extrusionOk="0" h="6852" w="2254">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139"/>
            <p:cNvSpPr/>
            <p:nvPr/>
          </p:nvSpPr>
          <p:spPr>
            <a:xfrm>
              <a:off x="4766400" y="2485325"/>
              <a:ext cx="324575" cy="120800"/>
            </a:xfrm>
            <a:custGeom>
              <a:rect b="b" l="l" r="r" t="t"/>
              <a:pathLst>
                <a:path extrusionOk="0" h="4832" w="12983">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139"/>
            <p:cNvSpPr/>
            <p:nvPr/>
          </p:nvSpPr>
          <p:spPr>
            <a:xfrm>
              <a:off x="5068075" y="2670925"/>
              <a:ext cx="17000" cy="14575"/>
            </a:xfrm>
            <a:custGeom>
              <a:rect b="b" l="l" r="r" t="t"/>
              <a:pathLst>
                <a:path extrusionOk="0" h="583" w="68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139"/>
            <p:cNvSpPr/>
            <p:nvPr/>
          </p:nvSpPr>
          <p:spPr>
            <a:xfrm>
              <a:off x="5027950" y="2570625"/>
              <a:ext cx="57500" cy="214500"/>
            </a:xfrm>
            <a:custGeom>
              <a:rect b="b" l="l" r="r" t="t"/>
              <a:pathLst>
                <a:path extrusionOk="0" h="8580" w="230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5" name="Google Shape;21825;p139"/>
          <p:cNvGrpSpPr/>
          <p:nvPr/>
        </p:nvGrpSpPr>
        <p:grpSpPr>
          <a:xfrm>
            <a:off x="3990538" y="2490006"/>
            <a:ext cx="363400" cy="363425"/>
            <a:chOff x="3997175" y="2485750"/>
            <a:chExt cx="363400" cy="363425"/>
          </a:xfrm>
        </p:grpSpPr>
        <p:sp>
          <p:nvSpPr>
            <p:cNvPr id="21826" name="Google Shape;21826;p139"/>
            <p:cNvSpPr/>
            <p:nvPr/>
          </p:nvSpPr>
          <p:spPr>
            <a:xfrm>
              <a:off x="4190050" y="2702550"/>
              <a:ext cx="17000" cy="14600"/>
            </a:xfrm>
            <a:custGeom>
              <a:rect b="b" l="l" r="r" t="t"/>
              <a:pathLst>
                <a:path extrusionOk="0" h="584" w="68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139"/>
            <p:cNvSpPr/>
            <p:nvPr/>
          </p:nvSpPr>
          <p:spPr>
            <a:xfrm>
              <a:off x="4041150" y="2702550"/>
              <a:ext cx="17000" cy="14600"/>
            </a:xfrm>
            <a:custGeom>
              <a:rect b="b" l="l" r="r" t="t"/>
              <a:pathLst>
                <a:path extrusionOk="0" h="584" w="68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139"/>
            <p:cNvSpPr/>
            <p:nvPr/>
          </p:nvSpPr>
          <p:spPr>
            <a:xfrm>
              <a:off x="3997175" y="2485750"/>
              <a:ext cx="363400" cy="363425"/>
            </a:xfrm>
            <a:custGeom>
              <a:rect b="b" l="l" r="r" t="t"/>
              <a:pathLst>
                <a:path extrusionOk="0" h="14537" w="14536">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139"/>
            <p:cNvSpPr/>
            <p:nvPr/>
          </p:nvSpPr>
          <p:spPr>
            <a:xfrm>
              <a:off x="4061450" y="2528175"/>
              <a:ext cx="232025" cy="146650"/>
            </a:xfrm>
            <a:custGeom>
              <a:rect b="b" l="l" r="r" t="t"/>
              <a:pathLst>
                <a:path extrusionOk="0" h="5866" w="9281">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139"/>
            <p:cNvSpPr/>
            <p:nvPr/>
          </p:nvSpPr>
          <p:spPr>
            <a:xfrm>
              <a:off x="4085125" y="2702550"/>
              <a:ext cx="81025" cy="14700"/>
            </a:xfrm>
            <a:custGeom>
              <a:rect b="b" l="l" r="r" t="t"/>
              <a:pathLst>
                <a:path extrusionOk="0" h="588" w="3241">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139"/>
            <p:cNvSpPr/>
            <p:nvPr/>
          </p:nvSpPr>
          <p:spPr>
            <a:xfrm>
              <a:off x="4235575" y="2702525"/>
              <a:ext cx="81550" cy="14750"/>
            </a:xfrm>
            <a:custGeom>
              <a:rect b="b" l="l" r="r" t="t"/>
              <a:pathLst>
                <a:path extrusionOk="0" h="590" w="3262">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139"/>
            <p:cNvSpPr/>
            <p:nvPr/>
          </p:nvSpPr>
          <p:spPr>
            <a:xfrm>
              <a:off x="4169225" y="2745750"/>
              <a:ext cx="16225" cy="13850"/>
            </a:xfrm>
            <a:custGeom>
              <a:rect b="b" l="l" r="r" t="t"/>
              <a:pathLst>
                <a:path extrusionOk="0" h="554" w="649">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3" name="Google Shape;21833;p139"/>
          <p:cNvGrpSpPr/>
          <p:nvPr/>
        </p:nvGrpSpPr>
        <p:grpSpPr>
          <a:xfrm>
            <a:off x="3305713" y="2489994"/>
            <a:ext cx="227650" cy="363450"/>
            <a:chOff x="6311025" y="3602925"/>
            <a:chExt cx="227650" cy="363450"/>
          </a:xfrm>
        </p:grpSpPr>
        <p:sp>
          <p:nvSpPr>
            <p:cNvPr id="21834" name="Google Shape;21834;p139"/>
            <p:cNvSpPr/>
            <p:nvPr/>
          </p:nvSpPr>
          <p:spPr>
            <a:xfrm>
              <a:off x="6415200" y="3906925"/>
              <a:ext cx="16225" cy="14575"/>
            </a:xfrm>
            <a:custGeom>
              <a:rect b="b" l="l" r="r" t="t"/>
              <a:pathLst>
                <a:path extrusionOk="0" h="583" w="649">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139"/>
            <p:cNvSpPr/>
            <p:nvPr/>
          </p:nvSpPr>
          <p:spPr>
            <a:xfrm>
              <a:off x="6393600" y="3646925"/>
              <a:ext cx="61725" cy="14675"/>
            </a:xfrm>
            <a:custGeom>
              <a:rect b="b" l="l" r="r" t="t"/>
              <a:pathLst>
                <a:path extrusionOk="0" h="587" w="2469">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139"/>
            <p:cNvSpPr/>
            <p:nvPr/>
          </p:nvSpPr>
          <p:spPr>
            <a:xfrm>
              <a:off x="6311025" y="3602925"/>
              <a:ext cx="227650" cy="362675"/>
            </a:xfrm>
            <a:custGeom>
              <a:rect b="b" l="l" r="r" t="t"/>
              <a:pathLst>
                <a:path extrusionOk="0" h="14507" w="9106">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139"/>
            <p:cNvSpPr/>
            <p:nvPr/>
          </p:nvSpPr>
          <p:spPr>
            <a:xfrm>
              <a:off x="6350800" y="3777225"/>
              <a:ext cx="146200" cy="14100"/>
            </a:xfrm>
            <a:custGeom>
              <a:rect b="b" l="l" r="r" t="t"/>
              <a:pathLst>
                <a:path extrusionOk="0" h="564" w="5848">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139"/>
            <p:cNvSpPr/>
            <p:nvPr/>
          </p:nvSpPr>
          <p:spPr>
            <a:xfrm>
              <a:off x="6350800" y="3819650"/>
              <a:ext cx="146200" cy="14125"/>
            </a:xfrm>
            <a:custGeom>
              <a:rect b="b" l="l" r="r" t="t"/>
              <a:pathLst>
                <a:path extrusionOk="0" h="565" w="5848">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139"/>
            <p:cNvSpPr/>
            <p:nvPr/>
          </p:nvSpPr>
          <p:spPr>
            <a:xfrm>
              <a:off x="6415200" y="3951675"/>
              <a:ext cx="19300" cy="14700"/>
            </a:xfrm>
            <a:custGeom>
              <a:rect b="b" l="l" r="r" t="t"/>
              <a:pathLst>
                <a:path extrusionOk="0" h="588" w="772">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0" name="Google Shape;21840;p139"/>
          <p:cNvGrpSpPr/>
          <p:nvPr/>
        </p:nvGrpSpPr>
        <p:grpSpPr>
          <a:xfrm>
            <a:off x="2457875" y="2490006"/>
            <a:ext cx="362650" cy="363425"/>
            <a:chOff x="3247225" y="2485750"/>
            <a:chExt cx="362650" cy="363425"/>
          </a:xfrm>
        </p:grpSpPr>
        <p:sp>
          <p:nvSpPr>
            <p:cNvPr id="21841" name="Google Shape;21841;p139"/>
            <p:cNvSpPr/>
            <p:nvPr/>
          </p:nvSpPr>
          <p:spPr>
            <a:xfrm>
              <a:off x="3247225" y="2485750"/>
              <a:ext cx="98775" cy="99550"/>
            </a:xfrm>
            <a:custGeom>
              <a:rect b="b" l="l" r="r" t="t"/>
              <a:pathLst>
                <a:path extrusionOk="0" h="3982" w="3951">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139"/>
            <p:cNvSpPr/>
            <p:nvPr/>
          </p:nvSpPr>
          <p:spPr>
            <a:xfrm>
              <a:off x="3379150" y="2485750"/>
              <a:ext cx="98800" cy="99550"/>
            </a:xfrm>
            <a:custGeom>
              <a:rect b="b" l="l" r="r" t="t"/>
              <a:pathLst>
                <a:path extrusionOk="0" h="3982" w="3952">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139"/>
            <p:cNvSpPr/>
            <p:nvPr/>
          </p:nvSpPr>
          <p:spPr>
            <a:xfrm>
              <a:off x="3511100" y="2485750"/>
              <a:ext cx="98775" cy="99550"/>
            </a:xfrm>
            <a:custGeom>
              <a:rect b="b" l="l" r="r" t="t"/>
              <a:pathLst>
                <a:path extrusionOk="0" h="3982" w="3951">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139"/>
            <p:cNvSpPr/>
            <p:nvPr/>
          </p:nvSpPr>
          <p:spPr>
            <a:xfrm>
              <a:off x="3511100" y="2617675"/>
              <a:ext cx="98775" cy="99575"/>
            </a:xfrm>
            <a:custGeom>
              <a:rect b="b" l="l" r="r" t="t"/>
              <a:pathLst>
                <a:path extrusionOk="0" h="3983" w="3951">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139"/>
            <p:cNvSpPr/>
            <p:nvPr/>
          </p:nvSpPr>
          <p:spPr>
            <a:xfrm>
              <a:off x="3247225" y="2617675"/>
              <a:ext cx="98775" cy="99575"/>
            </a:xfrm>
            <a:custGeom>
              <a:rect b="b" l="l" r="r" t="t"/>
              <a:pathLst>
                <a:path extrusionOk="0" h="3983" w="3951">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139"/>
            <p:cNvSpPr/>
            <p:nvPr/>
          </p:nvSpPr>
          <p:spPr>
            <a:xfrm>
              <a:off x="3247225" y="2749625"/>
              <a:ext cx="98775" cy="99550"/>
            </a:xfrm>
            <a:custGeom>
              <a:rect b="b" l="l" r="r" t="t"/>
              <a:pathLst>
                <a:path extrusionOk="0" h="3982" w="3951">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139"/>
            <p:cNvSpPr/>
            <p:nvPr/>
          </p:nvSpPr>
          <p:spPr>
            <a:xfrm>
              <a:off x="3379150" y="2749625"/>
              <a:ext cx="98800" cy="99550"/>
            </a:xfrm>
            <a:custGeom>
              <a:rect b="b" l="l" r="r" t="t"/>
              <a:pathLst>
                <a:path extrusionOk="0" h="3982" w="3952">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139"/>
            <p:cNvSpPr/>
            <p:nvPr/>
          </p:nvSpPr>
          <p:spPr>
            <a:xfrm>
              <a:off x="3511100" y="2749625"/>
              <a:ext cx="98775" cy="99550"/>
            </a:xfrm>
            <a:custGeom>
              <a:rect b="b" l="l" r="r" t="t"/>
              <a:pathLst>
                <a:path extrusionOk="0" h="3982" w="3951">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9" name="Google Shape;21849;p139"/>
            <p:cNvSpPr/>
            <p:nvPr/>
          </p:nvSpPr>
          <p:spPr>
            <a:xfrm>
              <a:off x="3419600" y="2702800"/>
              <a:ext cx="16675" cy="13900"/>
            </a:xfrm>
            <a:custGeom>
              <a:rect b="b" l="l" r="r" t="t"/>
              <a:pathLst>
                <a:path extrusionOk="0" h="556" w="667">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0" name="Google Shape;21850;p139"/>
            <p:cNvSpPr/>
            <p:nvPr/>
          </p:nvSpPr>
          <p:spPr>
            <a:xfrm>
              <a:off x="3379150" y="2617675"/>
              <a:ext cx="98800" cy="99050"/>
            </a:xfrm>
            <a:custGeom>
              <a:rect b="b" l="l" r="r" t="t"/>
              <a:pathLst>
                <a:path extrusionOk="0" h="3962" w="3952">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1" name="Google Shape;21851;p139"/>
          <p:cNvGrpSpPr/>
          <p:nvPr/>
        </p:nvGrpSpPr>
        <p:grpSpPr>
          <a:xfrm>
            <a:off x="1715313" y="2490006"/>
            <a:ext cx="363425" cy="363425"/>
            <a:chOff x="2492650" y="2485750"/>
            <a:chExt cx="363425" cy="363425"/>
          </a:xfrm>
        </p:grpSpPr>
        <p:sp>
          <p:nvSpPr>
            <p:cNvPr id="21852" name="Google Shape;21852;p139"/>
            <p:cNvSpPr/>
            <p:nvPr/>
          </p:nvSpPr>
          <p:spPr>
            <a:xfrm>
              <a:off x="2539725" y="2575250"/>
              <a:ext cx="121150" cy="114600"/>
            </a:xfrm>
            <a:custGeom>
              <a:rect b="b" l="l" r="r" t="t"/>
              <a:pathLst>
                <a:path extrusionOk="0" h="4584" w="4846">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139"/>
            <p:cNvSpPr/>
            <p:nvPr/>
          </p:nvSpPr>
          <p:spPr>
            <a:xfrm>
              <a:off x="2687850" y="2575250"/>
              <a:ext cx="121150" cy="114600"/>
            </a:xfrm>
            <a:custGeom>
              <a:rect b="b" l="l" r="r" t="t"/>
              <a:pathLst>
                <a:path extrusionOk="0" h="4584" w="4846">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139"/>
            <p:cNvSpPr/>
            <p:nvPr/>
          </p:nvSpPr>
          <p:spPr>
            <a:xfrm>
              <a:off x="2613775" y="2681525"/>
              <a:ext cx="121175" cy="115250"/>
            </a:xfrm>
            <a:custGeom>
              <a:rect b="b" l="l" r="r" t="t"/>
              <a:pathLst>
                <a:path extrusionOk="0" h="4610" w="4847">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139"/>
            <p:cNvSpPr/>
            <p:nvPr/>
          </p:nvSpPr>
          <p:spPr>
            <a:xfrm>
              <a:off x="2667025" y="2834675"/>
              <a:ext cx="14675" cy="14500"/>
            </a:xfrm>
            <a:custGeom>
              <a:rect b="b" l="l" r="r" t="t"/>
              <a:pathLst>
                <a:path extrusionOk="0" h="580" w="587">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139"/>
            <p:cNvSpPr/>
            <p:nvPr/>
          </p:nvSpPr>
          <p:spPr>
            <a:xfrm>
              <a:off x="2492650" y="2485750"/>
              <a:ext cx="363425" cy="363425"/>
            </a:xfrm>
            <a:custGeom>
              <a:rect b="b" l="l" r="r" t="t"/>
              <a:pathLst>
                <a:path extrusionOk="0" h="14537" w="14537">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7" name="Google Shape;21857;p139"/>
          <p:cNvGrpSpPr/>
          <p:nvPr/>
        </p:nvGrpSpPr>
        <p:grpSpPr>
          <a:xfrm>
            <a:off x="1048338" y="2490394"/>
            <a:ext cx="371900" cy="362650"/>
            <a:chOff x="1734225" y="2485750"/>
            <a:chExt cx="371900" cy="362650"/>
          </a:xfrm>
        </p:grpSpPr>
        <p:sp>
          <p:nvSpPr>
            <p:cNvPr id="21858" name="Google Shape;21858;p139"/>
            <p:cNvSpPr/>
            <p:nvPr/>
          </p:nvSpPr>
          <p:spPr>
            <a:xfrm>
              <a:off x="1868475" y="2603450"/>
              <a:ext cx="82575" cy="71350"/>
            </a:xfrm>
            <a:custGeom>
              <a:rect b="b" l="l" r="r" t="t"/>
              <a:pathLst>
                <a:path extrusionOk="0" h="2854" w="3303">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139"/>
            <p:cNvSpPr/>
            <p:nvPr/>
          </p:nvSpPr>
          <p:spPr>
            <a:xfrm>
              <a:off x="1734225" y="2485750"/>
              <a:ext cx="371900" cy="362650"/>
            </a:xfrm>
            <a:custGeom>
              <a:rect b="b" l="l" r="r" t="t"/>
              <a:pathLst>
                <a:path extrusionOk="0" h="14506" w="14876">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139"/>
            <p:cNvSpPr/>
            <p:nvPr/>
          </p:nvSpPr>
          <p:spPr>
            <a:xfrm>
              <a:off x="1937900" y="2688675"/>
              <a:ext cx="17000" cy="14400"/>
            </a:xfrm>
            <a:custGeom>
              <a:rect b="b" l="l" r="r" t="t"/>
              <a:pathLst>
                <a:path extrusionOk="0" h="576" w="68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1" name="Google Shape;21861;p139"/>
          <p:cNvGrpSpPr/>
          <p:nvPr/>
        </p:nvGrpSpPr>
        <p:grpSpPr>
          <a:xfrm>
            <a:off x="1052588" y="3096071"/>
            <a:ext cx="363400" cy="364000"/>
            <a:chOff x="975800" y="2485750"/>
            <a:chExt cx="363400" cy="364000"/>
          </a:xfrm>
        </p:grpSpPr>
        <p:sp>
          <p:nvSpPr>
            <p:cNvPr id="21862" name="Google Shape;21862;p139"/>
            <p:cNvSpPr/>
            <p:nvPr/>
          </p:nvSpPr>
          <p:spPr>
            <a:xfrm>
              <a:off x="975800" y="2485750"/>
              <a:ext cx="363400" cy="363425"/>
            </a:xfrm>
            <a:custGeom>
              <a:rect b="b" l="l" r="r" t="t"/>
              <a:pathLst>
                <a:path extrusionOk="0" h="14537" w="14536">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3" name="Google Shape;21863;p139"/>
            <p:cNvSpPr/>
            <p:nvPr/>
          </p:nvSpPr>
          <p:spPr>
            <a:xfrm>
              <a:off x="1061875" y="2664650"/>
              <a:ext cx="126475" cy="14100"/>
            </a:xfrm>
            <a:custGeom>
              <a:rect b="b" l="l" r="r" t="t"/>
              <a:pathLst>
                <a:path extrusionOk="0" h="564" w="5059">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139"/>
            <p:cNvSpPr/>
            <p:nvPr/>
          </p:nvSpPr>
          <p:spPr>
            <a:xfrm>
              <a:off x="1061875" y="2707075"/>
              <a:ext cx="191250" cy="14125"/>
            </a:xfrm>
            <a:custGeom>
              <a:rect b="b" l="l" r="r" t="t"/>
              <a:pathLst>
                <a:path extrusionOk="0" h="565" w="765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139"/>
            <p:cNvSpPr/>
            <p:nvPr/>
          </p:nvSpPr>
          <p:spPr>
            <a:xfrm>
              <a:off x="1061675" y="2749600"/>
              <a:ext cx="191650" cy="14725"/>
            </a:xfrm>
            <a:custGeom>
              <a:rect b="b" l="l" r="r" t="t"/>
              <a:pathLst>
                <a:path extrusionOk="0" h="589" w="7666">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139"/>
            <p:cNvSpPr/>
            <p:nvPr/>
          </p:nvSpPr>
          <p:spPr>
            <a:xfrm>
              <a:off x="1061675" y="2792025"/>
              <a:ext cx="191650" cy="14750"/>
            </a:xfrm>
            <a:custGeom>
              <a:rect b="b" l="l" r="r" t="t"/>
              <a:pathLst>
                <a:path extrusionOk="0" h="590" w="7666">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139"/>
            <p:cNvSpPr/>
            <p:nvPr/>
          </p:nvSpPr>
          <p:spPr>
            <a:xfrm>
              <a:off x="1149775" y="2835850"/>
              <a:ext cx="15450" cy="13900"/>
            </a:xfrm>
            <a:custGeom>
              <a:rect b="b" l="l" r="r" t="t"/>
              <a:pathLst>
                <a:path extrusionOk="0" h="556" w="618">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8" name="Google Shape;21868;p139"/>
          <p:cNvGrpSpPr/>
          <p:nvPr/>
        </p:nvGrpSpPr>
        <p:grpSpPr>
          <a:xfrm>
            <a:off x="1714550" y="3096271"/>
            <a:ext cx="364950" cy="363600"/>
            <a:chOff x="7722975" y="4171400"/>
            <a:chExt cx="364950" cy="363600"/>
          </a:xfrm>
        </p:grpSpPr>
        <p:sp>
          <p:nvSpPr>
            <p:cNvPr id="21869" name="Google Shape;21869;p139"/>
            <p:cNvSpPr/>
            <p:nvPr/>
          </p:nvSpPr>
          <p:spPr>
            <a:xfrm>
              <a:off x="7746100" y="4372400"/>
              <a:ext cx="90300" cy="77725"/>
            </a:xfrm>
            <a:custGeom>
              <a:rect b="b" l="l" r="r" t="t"/>
              <a:pathLst>
                <a:path extrusionOk="0" h="3109" w="3612">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139"/>
            <p:cNvSpPr/>
            <p:nvPr/>
          </p:nvSpPr>
          <p:spPr>
            <a:xfrm>
              <a:off x="7722975" y="4453975"/>
              <a:ext cx="123450" cy="81025"/>
            </a:xfrm>
            <a:custGeom>
              <a:rect b="b" l="l" r="r" t="t"/>
              <a:pathLst>
                <a:path extrusionOk="0" h="3241" w="4938">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139"/>
            <p:cNvSpPr/>
            <p:nvPr/>
          </p:nvSpPr>
          <p:spPr>
            <a:xfrm>
              <a:off x="7976025" y="4371400"/>
              <a:ext cx="90300" cy="77550"/>
            </a:xfrm>
            <a:custGeom>
              <a:rect b="b" l="l" r="r" t="t"/>
              <a:pathLst>
                <a:path extrusionOk="0" h="3102" w="3612">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139"/>
            <p:cNvSpPr/>
            <p:nvPr/>
          </p:nvSpPr>
          <p:spPr>
            <a:xfrm>
              <a:off x="7967550" y="4457050"/>
              <a:ext cx="120375" cy="77950"/>
            </a:xfrm>
            <a:custGeom>
              <a:rect b="b" l="l" r="r" t="t"/>
              <a:pathLst>
                <a:path extrusionOk="0" h="3118" w="4815">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139"/>
            <p:cNvSpPr/>
            <p:nvPr/>
          </p:nvSpPr>
          <p:spPr>
            <a:xfrm>
              <a:off x="7792400" y="4214000"/>
              <a:ext cx="229950" cy="14700"/>
            </a:xfrm>
            <a:custGeom>
              <a:rect b="b" l="l" r="r" t="t"/>
              <a:pathLst>
                <a:path extrusionOk="0" h="588" w="9198">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139"/>
            <p:cNvSpPr/>
            <p:nvPr/>
          </p:nvSpPr>
          <p:spPr>
            <a:xfrm>
              <a:off x="7789550" y="4256425"/>
              <a:ext cx="233325" cy="14725"/>
            </a:xfrm>
            <a:custGeom>
              <a:rect b="b" l="l" r="r" t="t"/>
              <a:pathLst>
                <a:path extrusionOk="0" h="589" w="9333">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139"/>
            <p:cNvSpPr/>
            <p:nvPr/>
          </p:nvSpPr>
          <p:spPr>
            <a:xfrm>
              <a:off x="7897975" y="4171400"/>
              <a:ext cx="16150" cy="14275"/>
            </a:xfrm>
            <a:custGeom>
              <a:rect b="b" l="l" r="r" t="t"/>
              <a:pathLst>
                <a:path extrusionOk="0" h="571" w="646">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139"/>
            <p:cNvSpPr/>
            <p:nvPr/>
          </p:nvSpPr>
          <p:spPr>
            <a:xfrm>
              <a:off x="7749975" y="4172250"/>
              <a:ext cx="311725" cy="184400"/>
            </a:xfrm>
            <a:custGeom>
              <a:rect b="b" l="l" r="r" t="t"/>
              <a:pathLst>
                <a:path extrusionOk="0" h="7376" w="12469">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7" name="Google Shape;21877;p139"/>
          <p:cNvGrpSpPr/>
          <p:nvPr/>
        </p:nvGrpSpPr>
        <p:grpSpPr>
          <a:xfrm>
            <a:off x="2457488" y="3096358"/>
            <a:ext cx="363425" cy="363425"/>
            <a:chOff x="6979200" y="4171575"/>
            <a:chExt cx="363425" cy="363425"/>
          </a:xfrm>
        </p:grpSpPr>
        <p:sp>
          <p:nvSpPr>
            <p:cNvPr id="21878" name="Google Shape;21878;p139"/>
            <p:cNvSpPr/>
            <p:nvPr/>
          </p:nvSpPr>
          <p:spPr>
            <a:xfrm>
              <a:off x="7144300" y="4235625"/>
              <a:ext cx="66375" cy="56800"/>
            </a:xfrm>
            <a:custGeom>
              <a:rect b="b" l="l" r="r" t="t"/>
              <a:pathLst>
                <a:path extrusionOk="0" h="2272" w="2655">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139"/>
            <p:cNvSpPr/>
            <p:nvPr/>
          </p:nvSpPr>
          <p:spPr>
            <a:xfrm>
              <a:off x="7172850" y="4520900"/>
              <a:ext cx="19325" cy="14100"/>
            </a:xfrm>
            <a:custGeom>
              <a:rect b="b" l="l" r="r" t="t"/>
              <a:pathLst>
                <a:path extrusionOk="0" h="564" w="773">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0" name="Google Shape;21880;p139"/>
            <p:cNvSpPr/>
            <p:nvPr/>
          </p:nvSpPr>
          <p:spPr>
            <a:xfrm>
              <a:off x="6979200" y="4171575"/>
              <a:ext cx="363425" cy="361875"/>
            </a:xfrm>
            <a:custGeom>
              <a:rect b="b" l="l" r="r" t="t"/>
              <a:pathLst>
                <a:path extrusionOk="0" h="14475" w="14537">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81" name="Google Shape;21881;p139"/>
          <p:cNvGrpSpPr/>
          <p:nvPr/>
        </p:nvGrpSpPr>
        <p:grpSpPr>
          <a:xfrm>
            <a:off x="3316525" y="3095971"/>
            <a:ext cx="206025" cy="364200"/>
            <a:chOff x="7057900" y="3602175"/>
            <a:chExt cx="206025" cy="364200"/>
          </a:xfrm>
        </p:grpSpPr>
        <p:sp>
          <p:nvSpPr>
            <p:cNvPr id="21882" name="Google Shape;21882;p139"/>
            <p:cNvSpPr/>
            <p:nvPr/>
          </p:nvSpPr>
          <p:spPr>
            <a:xfrm>
              <a:off x="7151250" y="3909250"/>
              <a:ext cx="17000" cy="14075"/>
            </a:xfrm>
            <a:custGeom>
              <a:rect b="b" l="l" r="r" t="t"/>
              <a:pathLst>
                <a:path extrusionOk="0" h="563" w="68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139"/>
            <p:cNvSpPr/>
            <p:nvPr/>
          </p:nvSpPr>
          <p:spPr>
            <a:xfrm>
              <a:off x="7130425" y="3645375"/>
              <a:ext cx="61750" cy="13925"/>
            </a:xfrm>
            <a:custGeom>
              <a:rect b="b" l="l" r="r" t="t"/>
              <a:pathLst>
                <a:path extrusionOk="0" h="557" w="247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139"/>
            <p:cNvSpPr/>
            <p:nvPr/>
          </p:nvSpPr>
          <p:spPr>
            <a:xfrm>
              <a:off x="7096475" y="3727175"/>
              <a:ext cx="130400" cy="114200"/>
            </a:xfrm>
            <a:custGeom>
              <a:rect b="b" l="l" r="r" t="t"/>
              <a:pathLst>
                <a:path extrusionOk="0" h="4568" w="5216">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139"/>
            <p:cNvSpPr/>
            <p:nvPr/>
          </p:nvSpPr>
          <p:spPr>
            <a:xfrm>
              <a:off x="7153550" y="3951675"/>
              <a:ext cx="14700" cy="13925"/>
            </a:xfrm>
            <a:custGeom>
              <a:rect b="b" l="l" r="r" t="t"/>
              <a:pathLst>
                <a:path extrusionOk="0" h="557" w="588">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139"/>
            <p:cNvSpPr/>
            <p:nvPr/>
          </p:nvSpPr>
          <p:spPr>
            <a:xfrm>
              <a:off x="7057900" y="3602175"/>
              <a:ext cx="206025" cy="364200"/>
            </a:xfrm>
            <a:custGeom>
              <a:rect b="b" l="l" r="r" t="t"/>
              <a:pathLst>
                <a:path extrusionOk="0" h="14568" w="8241">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87" name="Google Shape;21887;p139"/>
          <p:cNvGrpSpPr/>
          <p:nvPr/>
        </p:nvGrpSpPr>
        <p:grpSpPr>
          <a:xfrm>
            <a:off x="3990525" y="3096358"/>
            <a:ext cx="363425" cy="363425"/>
            <a:chOff x="6242375" y="4171575"/>
            <a:chExt cx="363425" cy="363425"/>
          </a:xfrm>
        </p:grpSpPr>
        <p:sp>
          <p:nvSpPr>
            <p:cNvPr id="21888" name="Google Shape;21888;p139"/>
            <p:cNvSpPr/>
            <p:nvPr/>
          </p:nvSpPr>
          <p:spPr>
            <a:xfrm>
              <a:off x="6479225" y="4367550"/>
              <a:ext cx="86450" cy="13900"/>
            </a:xfrm>
            <a:custGeom>
              <a:rect b="b" l="l" r="r" t="t"/>
              <a:pathLst>
                <a:path extrusionOk="0" h="556" w="3458">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139"/>
            <p:cNvSpPr/>
            <p:nvPr/>
          </p:nvSpPr>
          <p:spPr>
            <a:xfrm>
              <a:off x="6499700" y="4409875"/>
              <a:ext cx="67050" cy="14125"/>
            </a:xfrm>
            <a:custGeom>
              <a:rect b="b" l="l" r="r" t="t"/>
              <a:pathLst>
                <a:path extrusionOk="0" h="565" w="2682">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139"/>
            <p:cNvSpPr/>
            <p:nvPr/>
          </p:nvSpPr>
          <p:spPr>
            <a:xfrm>
              <a:off x="6477925" y="4452400"/>
              <a:ext cx="89050" cy="14725"/>
            </a:xfrm>
            <a:custGeom>
              <a:rect b="b" l="l" r="r" t="t"/>
              <a:pathLst>
                <a:path extrusionOk="0" h="589" w="3562">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139"/>
            <p:cNvSpPr/>
            <p:nvPr/>
          </p:nvSpPr>
          <p:spPr>
            <a:xfrm>
              <a:off x="6459950" y="4520325"/>
              <a:ext cx="14675" cy="14675"/>
            </a:xfrm>
            <a:custGeom>
              <a:rect b="b" l="l" r="r" t="t"/>
              <a:pathLst>
                <a:path extrusionOk="0" h="587" w="587">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139"/>
            <p:cNvSpPr/>
            <p:nvPr/>
          </p:nvSpPr>
          <p:spPr>
            <a:xfrm>
              <a:off x="6242375" y="4171575"/>
              <a:ext cx="363425" cy="363425"/>
            </a:xfrm>
            <a:custGeom>
              <a:rect b="b" l="l" r="r" t="t"/>
              <a:pathLst>
                <a:path extrusionOk="0" h="14537" w="14537">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3" name="Google Shape;21893;p139"/>
          <p:cNvGrpSpPr/>
          <p:nvPr/>
        </p:nvGrpSpPr>
        <p:grpSpPr>
          <a:xfrm>
            <a:off x="4751400" y="3096358"/>
            <a:ext cx="363425" cy="363425"/>
            <a:chOff x="5497050" y="4171575"/>
            <a:chExt cx="363425" cy="363425"/>
          </a:xfrm>
        </p:grpSpPr>
        <p:sp>
          <p:nvSpPr>
            <p:cNvPr id="21894" name="Google Shape;21894;p139"/>
            <p:cNvSpPr/>
            <p:nvPr/>
          </p:nvSpPr>
          <p:spPr>
            <a:xfrm>
              <a:off x="5769400" y="4214000"/>
              <a:ext cx="40150" cy="14700"/>
            </a:xfrm>
            <a:custGeom>
              <a:rect b="b" l="l" r="r" t="t"/>
              <a:pathLst>
                <a:path extrusionOk="0" h="588" w="1606">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139"/>
            <p:cNvSpPr/>
            <p:nvPr/>
          </p:nvSpPr>
          <p:spPr>
            <a:xfrm>
              <a:off x="5497050" y="4171575"/>
              <a:ext cx="363425" cy="363425"/>
            </a:xfrm>
            <a:custGeom>
              <a:rect b="b" l="l" r="r" t="t"/>
              <a:pathLst>
                <a:path extrusionOk="0" h="14537" w="14537">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139"/>
            <p:cNvSpPr/>
            <p:nvPr/>
          </p:nvSpPr>
          <p:spPr>
            <a:xfrm>
              <a:off x="5647500" y="4431600"/>
              <a:ext cx="17000" cy="13825"/>
            </a:xfrm>
            <a:custGeom>
              <a:rect b="b" l="l" r="r" t="t"/>
              <a:pathLst>
                <a:path extrusionOk="0" h="553" w="68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7" name="Google Shape;21897;p139"/>
          <p:cNvGrpSpPr/>
          <p:nvPr/>
        </p:nvGrpSpPr>
        <p:grpSpPr>
          <a:xfrm>
            <a:off x="5464975" y="3121808"/>
            <a:ext cx="363425" cy="312525"/>
            <a:chOff x="4747100" y="4197050"/>
            <a:chExt cx="363425" cy="312525"/>
          </a:xfrm>
        </p:grpSpPr>
        <p:sp>
          <p:nvSpPr>
            <p:cNvPr id="21898" name="Google Shape;21898;p139"/>
            <p:cNvSpPr/>
            <p:nvPr/>
          </p:nvSpPr>
          <p:spPr>
            <a:xfrm>
              <a:off x="5006350" y="4323950"/>
              <a:ext cx="15075" cy="78525"/>
            </a:xfrm>
            <a:custGeom>
              <a:rect b="b" l="l" r="r" t="t"/>
              <a:pathLst>
                <a:path extrusionOk="0" h="3141" w="603">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139"/>
            <p:cNvSpPr/>
            <p:nvPr/>
          </p:nvSpPr>
          <p:spPr>
            <a:xfrm>
              <a:off x="5049550" y="4303700"/>
              <a:ext cx="13925" cy="120200"/>
            </a:xfrm>
            <a:custGeom>
              <a:rect b="b" l="l" r="r" t="t"/>
              <a:pathLst>
                <a:path extrusionOk="0" h="4808" w="557">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139"/>
            <p:cNvSpPr/>
            <p:nvPr/>
          </p:nvSpPr>
          <p:spPr>
            <a:xfrm>
              <a:off x="4781050" y="4282350"/>
              <a:ext cx="197550" cy="184750"/>
            </a:xfrm>
            <a:custGeom>
              <a:rect b="b" l="l" r="r" t="t"/>
              <a:pathLst>
                <a:path extrusionOk="0" h="7390" w="7902">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1" name="Google Shape;21901;p139"/>
            <p:cNvSpPr/>
            <p:nvPr/>
          </p:nvSpPr>
          <p:spPr>
            <a:xfrm>
              <a:off x="4919150" y="4494850"/>
              <a:ext cx="17000" cy="14600"/>
            </a:xfrm>
            <a:custGeom>
              <a:rect b="b" l="l" r="r" t="t"/>
              <a:pathLst>
                <a:path extrusionOk="0" h="584" w="68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2" name="Google Shape;21902;p139"/>
            <p:cNvSpPr/>
            <p:nvPr/>
          </p:nvSpPr>
          <p:spPr>
            <a:xfrm>
              <a:off x="4747100" y="4197050"/>
              <a:ext cx="363425" cy="312525"/>
            </a:xfrm>
            <a:custGeom>
              <a:rect b="b" l="l" r="r" t="t"/>
              <a:pathLst>
                <a:path extrusionOk="0" h="12501" w="14537">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3" name="Google Shape;21903;p139"/>
          <p:cNvGrpSpPr/>
          <p:nvPr/>
        </p:nvGrpSpPr>
        <p:grpSpPr>
          <a:xfrm>
            <a:off x="6199969" y="3096321"/>
            <a:ext cx="422625" cy="363500"/>
            <a:chOff x="3971700" y="4171500"/>
            <a:chExt cx="422625" cy="363500"/>
          </a:xfrm>
        </p:grpSpPr>
        <p:sp>
          <p:nvSpPr>
            <p:cNvPr id="21904" name="Google Shape;21904;p139"/>
            <p:cNvSpPr/>
            <p:nvPr/>
          </p:nvSpPr>
          <p:spPr>
            <a:xfrm>
              <a:off x="3971700" y="4176500"/>
              <a:ext cx="422625" cy="358500"/>
            </a:xfrm>
            <a:custGeom>
              <a:rect b="b" l="l" r="r" t="t"/>
              <a:pathLst>
                <a:path extrusionOk="0" h="14340" w="16905">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139"/>
            <p:cNvSpPr/>
            <p:nvPr/>
          </p:nvSpPr>
          <p:spPr>
            <a:xfrm>
              <a:off x="4174625" y="4414625"/>
              <a:ext cx="144300" cy="13900"/>
            </a:xfrm>
            <a:custGeom>
              <a:rect b="b" l="l" r="r" t="t"/>
              <a:pathLst>
                <a:path extrusionOk="0" h="556" w="5772">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139"/>
            <p:cNvSpPr/>
            <p:nvPr/>
          </p:nvSpPr>
          <p:spPr>
            <a:xfrm>
              <a:off x="4194675" y="4457050"/>
              <a:ext cx="104200" cy="13900"/>
            </a:xfrm>
            <a:custGeom>
              <a:rect b="b" l="l" r="r" t="t"/>
              <a:pathLst>
                <a:path extrusionOk="0" h="556" w="4168">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139"/>
            <p:cNvSpPr/>
            <p:nvPr/>
          </p:nvSpPr>
          <p:spPr>
            <a:xfrm>
              <a:off x="4195450" y="4371400"/>
              <a:ext cx="102650" cy="14700"/>
            </a:xfrm>
            <a:custGeom>
              <a:rect b="b" l="l" r="r" t="t"/>
              <a:pathLst>
                <a:path extrusionOk="0" h="588" w="4106">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139"/>
            <p:cNvSpPr/>
            <p:nvPr/>
          </p:nvSpPr>
          <p:spPr>
            <a:xfrm>
              <a:off x="4099925" y="4171500"/>
              <a:ext cx="18400" cy="13400"/>
            </a:xfrm>
            <a:custGeom>
              <a:rect b="b" l="l" r="r" t="t"/>
              <a:pathLst>
                <a:path extrusionOk="0" h="536" w="736">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9" name="Google Shape;21909;p139"/>
          <p:cNvGrpSpPr/>
          <p:nvPr/>
        </p:nvGrpSpPr>
        <p:grpSpPr>
          <a:xfrm>
            <a:off x="6957400" y="3121821"/>
            <a:ext cx="362650" cy="312500"/>
            <a:chOff x="3247225" y="4197050"/>
            <a:chExt cx="362650" cy="312500"/>
          </a:xfrm>
        </p:grpSpPr>
        <p:sp>
          <p:nvSpPr>
            <p:cNvPr id="21910" name="Google Shape;21910;p139"/>
            <p:cNvSpPr/>
            <p:nvPr/>
          </p:nvSpPr>
          <p:spPr>
            <a:xfrm>
              <a:off x="3357550" y="4282575"/>
              <a:ext cx="57125" cy="56450"/>
            </a:xfrm>
            <a:custGeom>
              <a:rect b="b" l="l" r="r" t="t"/>
              <a:pathLst>
                <a:path extrusionOk="0" h="2258" w="2285">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139"/>
            <p:cNvSpPr/>
            <p:nvPr/>
          </p:nvSpPr>
          <p:spPr>
            <a:xfrm>
              <a:off x="3441650" y="4282675"/>
              <a:ext cx="59425" cy="13925"/>
            </a:xfrm>
            <a:custGeom>
              <a:rect b="b" l="l" r="r" t="t"/>
              <a:pathLst>
                <a:path extrusionOk="0" h="557" w="2377">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139"/>
            <p:cNvSpPr/>
            <p:nvPr/>
          </p:nvSpPr>
          <p:spPr>
            <a:xfrm>
              <a:off x="3441650" y="4325125"/>
              <a:ext cx="59425" cy="13900"/>
            </a:xfrm>
            <a:custGeom>
              <a:rect b="b" l="l" r="r" t="t"/>
              <a:pathLst>
                <a:path extrusionOk="0" h="556" w="2377">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139"/>
            <p:cNvSpPr/>
            <p:nvPr/>
          </p:nvSpPr>
          <p:spPr>
            <a:xfrm>
              <a:off x="3355225" y="4367550"/>
              <a:ext cx="146625" cy="13900"/>
            </a:xfrm>
            <a:custGeom>
              <a:rect b="b" l="l" r="r" t="t"/>
              <a:pathLst>
                <a:path extrusionOk="0" h="556" w="5865">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139"/>
            <p:cNvSpPr/>
            <p:nvPr/>
          </p:nvSpPr>
          <p:spPr>
            <a:xfrm>
              <a:off x="3419275" y="4495425"/>
              <a:ext cx="19325" cy="14125"/>
            </a:xfrm>
            <a:custGeom>
              <a:rect b="b" l="l" r="r" t="t"/>
              <a:pathLst>
                <a:path extrusionOk="0" h="565" w="773">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139"/>
            <p:cNvSpPr/>
            <p:nvPr/>
          </p:nvSpPr>
          <p:spPr>
            <a:xfrm>
              <a:off x="3247225" y="4197050"/>
              <a:ext cx="362650" cy="311825"/>
            </a:xfrm>
            <a:custGeom>
              <a:rect b="b" l="l" r="r" t="t"/>
              <a:pathLst>
                <a:path extrusionOk="0" h="12473" w="14506">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16" name="Google Shape;21916;p139"/>
          <p:cNvGrpSpPr/>
          <p:nvPr/>
        </p:nvGrpSpPr>
        <p:grpSpPr>
          <a:xfrm>
            <a:off x="7727406" y="3096358"/>
            <a:ext cx="366525" cy="363425"/>
            <a:chOff x="2491100" y="4171575"/>
            <a:chExt cx="366525" cy="363425"/>
          </a:xfrm>
        </p:grpSpPr>
        <p:sp>
          <p:nvSpPr>
            <p:cNvPr id="21917" name="Google Shape;21917;p139"/>
            <p:cNvSpPr/>
            <p:nvPr/>
          </p:nvSpPr>
          <p:spPr>
            <a:xfrm>
              <a:off x="2636150" y="4303500"/>
              <a:ext cx="66375" cy="57025"/>
            </a:xfrm>
            <a:custGeom>
              <a:rect b="b" l="l" r="r" t="t"/>
              <a:pathLst>
                <a:path extrusionOk="0" h="2281" w="2655">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139"/>
            <p:cNvSpPr/>
            <p:nvPr/>
          </p:nvSpPr>
          <p:spPr>
            <a:xfrm>
              <a:off x="2491100" y="4171575"/>
              <a:ext cx="366525" cy="363425"/>
            </a:xfrm>
            <a:custGeom>
              <a:rect b="b" l="l" r="r" t="t"/>
              <a:pathLst>
                <a:path extrusionOk="0" h="14537" w="14661">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139"/>
            <p:cNvSpPr/>
            <p:nvPr/>
          </p:nvSpPr>
          <p:spPr>
            <a:xfrm>
              <a:off x="2518100" y="4431600"/>
              <a:ext cx="81575" cy="77975"/>
            </a:xfrm>
            <a:custGeom>
              <a:rect b="b" l="l" r="r" t="t"/>
              <a:pathLst>
                <a:path extrusionOk="0" h="3119" w="3263">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139"/>
            <p:cNvSpPr/>
            <p:nvPr/>
          </p:nvSpPr>
          <p:spPr>
            <a:xfrm>
              <a:off x="2752650" y="4431000"/>
              <a:ext cx="77950" cy="78550"/>
            </a:xfrm>
            <a:custGeom>
              <a:rect b="b" l="l" r="r" t="t"/>
              <a:pathLst>
                <a:path extrusionOk="0" h="3142" w="3118">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139"/>
            <p:cNvSpPr/>
            <p:nvPr/>
          </p:nvSpPr>
          <p:spPr>
            <a:xfrm>
              <a:off x="2518100" y="4197700"/>
              <a:ext cx="81575" cy="78050"/>
            </a:xfrm>
            <a:custGeom>
              <a:rect b="b" l="l" r="r" t="t"/>
              <a:pathLst>
                <a:path extrusionOk="0" h="3122" w="3263">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139"/>
            <p:cNvSpPr/>
            <p:nvPr/>
          </p:nvSpPr>
          <p:spPr>
            <a:xfrm>
              <a:off x="2749050" y="4197000"/>
              <a:ext cx="81550" cy="78750"/>
            </a:xfrm>
            <a:custGeom>
              <a:rect b="b" l="l" r="r" t="t"/>
              <a:pathLst>
                <a:path extrusionOk="0" h="3150" w="3262">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139"/>
            <p:cNvSpPr/>
            <p:nvPr/>
          </p:nvSpPr>
          <p:spPr>
            <a:xfrm>
              <a:off x="2763075" y="4429500"/>
              <a:ext cx="16625" cy="13875"/>
            </a:xfrm>
            <a:custGeom>
              <a:rect b="b" l="l" r="r" t="t"/>
              <a:pathLst>
                <a:path extrusionOk="0" h="555" w="665">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24" name="Google Shape;21924;p139"/>
          <p:cNvGrpSpPr/>
          <p:nvPr/>
        </p:nvGrpSpPr>
        <p:grpSpPr>
          <a:xfrm>
            <a:off x="7728956" y="3615844"/>
            <a:ext cx="363425" cy="363225"/>
            <a:chOff x="1734225" y="4171575"/>
            <a:chExt cx="363425" cy="363225"/>
          </a:xfrm>
        </p:grpSpPr>
        <p:sp>
          <p:nvSpPr>
            <p:cNvPr id="21925" name="Google Shape;21925;p139"/>
            <p:cNvSpPr/>
            <p:nvPr/>
          </p:nvSpPr>
          <p:spPr>
            <a:xfrm>
              <a:off x="1753500" y="4341325"/>
              <a:ext cx="37725" cy="23000"/>
            </a:xfrm>
            <a:custGeom>
              <a:rect b="b" l="l" r="r" t="t"/>
              <a:pathLst>
                <a:path extrusionOk="0" h="920" w="1509">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139"/>
            <p:cNvSpPr/>
            <p:nvPr/>
          </p:nvSpPr>
          <p:spPr>
            <a:xfrm>
              <a:off x="2040725" y="4206325"/>
              <a:ext cx="38925" cy="22875"/>
            </a:xfrm>
            <a:custGeom>
              <a:rect b="b" l="l" r="r" t="t"/>
              <a:pathLst>
                <a:path extrusionOk="0" h="915" w="1557">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139"/>
            <p:cNvSpPr/>
            <p:nvPr/>
          </p:nvSpPr>
          <p:spPr>
            <a:xfrm>
              <a:off x="1750425" y="4205875"/>
              <a:ext cx="40025" cy="23325"/>
            </a:xfrm>
            <a:custGeom>
              <a:rect b="b" l="l" r="r" t="t"/>
              <a:pathLst>
                <a:path extrusionOk="0" h="933" w="1601">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139"/>
            <p:cNvSpPr/>
            <p:nvPr/>
          </p:nvSpPr>
          <p:spPr>
            <a:xfrm>
              <a:off x="2041400" y="4340800"/>
              <a:ext cx="36950" cy="23500"/>
            </a:xfrm>
            <a:custGeom>
              <a:rect b="b" l="l" r="r" t="t"/>
              <a:pathLst>
                <a:path extrusionOk="0" h="940" w="1478">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139"/>
            <p:cNvSpPr/>
            <p:nvPr/>
          </p:nvSpPr>
          <p:spPr>
            <a:xfrm>
              <a:off x="1734225" y="4278050"/>
              <a:ext cx="39375" cy="13925"/>
            </a:xfrm>
            <a:custGeom>
              <a:rect b="b" l="l" r="r" t="t"/>
              <a:pathLst>
                <a:path extrusionOk="0" h="557" w="1575">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139"/>
            <p:cNvSpPr/>
            <p:nvPr/>
          </p:nvSpPr>
          <p:spPr>
            <a:xfrm>
              <a:off x="2057500" y="4278050"/>
              <a:ext cx="40150" cy="13925"/>
            </a:xfrm>
            <a:custGeom>
              <a:rect b="b" l="l" r="r" t="t"/>
              <a:pathLst>
                <a:path extrusionOk="0" h="557" w="1606">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139"/>
            <p:cNvSpPr/>
            <p:nvPr/>
          </p:nvSpPr>
          <p:spPr>
            <a:xfrm>
              <a:off x="1906275" y="4171575"/>
              <a:ext cx="17000" cy="14425"/>
            </a:xfrm>
            <a:custGeom>
              <a:rect b="b" l="l" r="r" t="t"/>
              <a:pathLst>
                <a:path extrusionOk="0" h="577" w="68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139"/>
            <p:cNvSpPr/>
            <p:nvPr/>
          </p:nvSpPr>
          <p:spPr>
            <a:xfrm>
              <a:off x="1772800" y="4175600"/>
              <a:ext cx="286275" cy="359200"/>
            </a:xfrm>
            <a:custGeom>
              <a:rect b="b" l="l" r="r" t="t"/>
              <a:pathLst>
                <a:path extrusionOk="0" h="14368" w="11451">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33" name="Google Shape;21933;p139"/>
          <p:cNvGrpSpPr/>
          <p:nvPr/>
        </p:nvGrpSpPr>
        <p:grpSpPr>
          <a:xfrm>
            <a:off x="6229581" y="3641156"/>
            <a:ext cx="363400" cy="312600"/>
            <a:chOff x="975800" y="4197050"/>
            <a:chExt cx="363400" cy="312600"/>
          </a:xfrm>
        </p:grpSpPr>
        <p:sp>
          <p:nvSpPr>
            <p:cNvPr id="21934" name="Google Shape;21934;p139"/>
            <p:cNvSpPr/>
            <p:nvPr/>
          </p:nvSpPr>
          <p:spPr>
            <a:xfrm>
              <a:off x="1169450" y="4282575"/>
              <a:ext cx="16225" cy="13925"/>
            </a:xfrm>
            <a:custGeom>
              <a:rect b="b" l="l" r="r" t="t"/>
              <a:pathLst>
                <a:path extrusionOk="0" h="557" w="649">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139"/>
            <p:cNvSpPr/>
            <p:nvPr/>
          </p:nvSpPr>
          <p:spPr>
            <a:xfrm>
              <a:off x="1169450" y="4325125"/>
              <a:ext cx="16225" cy="13825"/>
            </a:xfrm>
            <a:custGeom>
              <a:rect b="b" l="l" r="r" t="t"/>
              <a:pathLst>
                <a:path extrusionOk="0" h="553" w="649">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139"/>
            <p:cNvSpPr/>
            <p:nvPr/>
          </p:nvSpPr>
          <p:spPr>
            <a:xfrm>
              <a:off x="1169450" y="4367550"/>
              <a:ext cx="16225" cy="14075"/>
            </a:xfrm>
            <a:custGeom>
              <a:rect b="b" l="l" r="r" t="t"/>
              <a:pathLst>
                <a:path extrusionOk="0" h="563" w="649">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139"/>
            <p:cNvSpPr/>
            <p:nvPr/>
          </p:nvSpPr>
          <p:spPr>
            <a:xfrm>
              <a:off x="1021300" y="4282675"/>
              <a:ext cx="187525" cy="184425"/>
            </a:xfrm>
            <a:custGeom>
              <a:rect b="b" l="l" r="r" t="t"/>
              <a:pathLst>
                <a:path extrusionOk="0" h="7377" w="7501">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139"/>
            <p:cNvSpPr/>
            <p:nvPr/>
          </p:nvSpPr>
          <p:spPr>
            <a:xfrm>
              <a:off x="1212650" y="4282675"/>
              <a:ext cx="84900" cy="13925"/>
            </a:xfrm>
            <a:custGeom>
              <a:rect b="b" l="l" r="r" t="t"/>
              <a:pathLst>
                <a:path extrusionOk="0" h="557" w="3396">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139"/>
            <p:cNvSpPr/>
            <p:nvPr/>
          </p:nvSpPr>
          <p:spPr>
            <a:xfrm>
              <a:off x="1212650" y="4325125"/>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139"/>
            <p:cNvSpPr/>
            <p:nvPr/>
          </p:nvSpPr>
          <p:spPr>
            <a:xfrm>
              <a:off x="1211875" y="4367550"/>
              <a:ext cx="87225" cy="13900"/>
            </a:xfrm>
            <a:custGeom>
              <a:rect b="b" l="l" r="r" t="t"/>
              <a:pathLst>
                <a:path extrusionOk="0" h="556" w="3489">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139"/>
            <p:cNvSpPr/>
            <p:nvPr/>
          </p:nvSpPr>
          <p:spPr>
            <a:xfrm>
              <a:off x="1147850" y="4494850"/>
              <a:ext cx="17000" cy="14600"/>
            </a:xfrm>
            <a:custGeom>
              <a:rect b="b" l="l" r="r" t="t"/>
              <a:pathLst>
                <a:path extrusionOk="0" h="584" w="68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139"/>
            <p:cNvSpPr/>
            <p:nvPr/>
          </p:nvSpPr>
          <p:spPr>
            <a:xfrm>
              <a:off x="975800" y="4197050"/>
              <a:ext cx="363400" cy="312600"/>
            </a:xfrm>
            <a:custGeom>
              <a:rect b="b" l="l" r="r" t="t"/>
              <a:pathLst>
                <a:path extrusionOk="0" h="12504" w="14536">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3" name="Google Shape;21943;p139"/>
          <p:cNvGrpSpPr/>
          <p:nvPr/>
        </p:nvGrpSpPr>
        <p:grpSpPr>
          <a:xfrm>
            <a:off x="5501625" y="3615456"/>
            <a:ext cx="290125" cy="364000"/>
            <a:chOff x="5523275" y="3601800"/>
            <a:chExt cx="290125" cy="364000"/>
          </a:xfrm>
        </p:grpSpPr>
        <p:sp>
          <p:nvSpPr>
            <p:cNvPr id="21944" name="Google Shape;21944;p139"/>
            <p:cNvSpPr/>
            <p:nvPr/>
          </p:nvSpPr>
          <p:spPr>
            <a:xfrm>
              <a:off x="5670650" y="3951525"/>
              <a:ext cx="16225" cy="14275"/>
            </a:xfrm>
            <a:custGeom>
              <a:rect b="b" l="l" r="r" t="t"/>
              <a:pathLst>
                <a:path extrusionOk="0" h="571" w="649">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139"/>
            <p:cNvSpPr/>
            <p:nvPr/>
          </p:nvSpPr>
          <p:spPr>
            <a:xfrm>
              <a:off x="5523275" y="3601800"/>
              <a:ext cx="290125" cy="360100"/>
            </a:xfrm>
            <a:custGeom>
              <a:rect b="b" l="l" r="r" t="t"/>
              <a:pathLst>
                <a:path extrusionOk="0" h="14404" w="11605">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6" name="Google Shape;21946;p139"/>
          <p:cNvGrpSpPr/>
          <p:nvPr/>
        </p:nvGrpSpPr>
        <p:grpSpPr>
          <a:xfrm>
            <a:off x="6957013" y="3641194"/>
            <a:ext cx="363425" cy="312525"/>
            <a:chOff x="7724500" y="1950300"/>
            <a:chExt cx="363425" cy="312525"/>
          </a:xfrm>
        </p:grpSpPr>
        <p:sp>
          <p:nvSpPr>
            <p:cNvPr id="21947" name="Google Shape;21947;p139"/>
            <p:cNvSpPr/>
            <p:nvPr/>
          </p:nvSpPr>
          <p:spPr>
            <a:xfrm>
              <a:off x="7766950" y="2035950"/>
              <a:ext cx="278550" cy="77950"/>
            </a:xfrm>
            <a:custGeom>
              <a:rect b="b" l="l" r="r" t="t"/>
              <a:pathLst>
                <a:path extrusionOk="0" h="3118" w="11142">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139"/>
            <p:cNvSpPr/>
            <p:nvPr/>
          </p:nvSpPr>
          <p:spPr>
            <a:xfrm>
              <a:off x="7766950" y="2141650"/>
              <a:ext cx="125000" cy="78725"/>
            </a:xfrm>
            <a:custGeom>
              <a:rect b="b" l="l" r="r" t="t"/>
              <a:pathLst>
                <a:path extrusionOk="0" h="3149" w="500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139"/>
            <p:cNvSpPr/>
            <p:nvPr/>
          </p:nvSpPr>
          <p:spPr>
            <a:xfrm>
              <a:off x="7920475" y="2141650"/>
              <a:ext cx="125025" cy="78725"/>
            </a:xfrm>
            <a:custGeom>
              <a:rect b="b" l="l" r="r" t="t"/>
              <a:pathLst>
                <a:path extrusionOk="0" h="3149" w="5001">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139"/>
            <p:cNvSpPr/>
            <p:nvPr/>
          </p:nvSpPr>
          <p:spPr>
            <a:xfrm>
              <a:off x="7896550" y="2248700"/>
              <a:ext cx="19325" cy="14100"/>
            </a:xfrm>
            <a:custGeom>
              <a:rect b="b" l="l" r="r" t="t"/>
              <a:pathLst>
                <a:path extrusionOk="0" h="564" w="773">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139"/>
            <p:cNvSpPr/>
            <p:nvPr/>
          </p:nvSpPr>
          <p:spPr>
            <a:xfrm>
              <a:off x="7724500" y="1950300"/>
              <a:ext cx="363425" cy="312525"/>
            </a:xfrm>
            <a:custGeom>
              <a:rect b="b" l="l" r="r" t="t"/>
              <a:pathLst>
                <a:path extrusionOk="0" h="12501" w="14537">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2" name="Google Shape;21952;p139"/>
          <p:cNvGrpSpPr/>
          <p:nvPr/>
        </p:nvGrpSpPr>
        <p:grpSpPr>
          <a:xfrm>
            <a:off x="4771075" y="3614919"/>
            <a:ext cx="324075" cy="365075"/>
            <a:chOff x="4775650" y="3601675"/>
            <a:chExt cx="324075" cy="365075"/>
          </a:xfrm>
        </p:grpSpPr>
        <p:sp>
          <p:nvSpPr>
            <p:cNvPr id="21953" name="Google Shape;21953;p139"/>
            <p:cNvSpPr/>
            <p:nvPr/>
          </p:nvSpPr>
          <p:spPr>
            <a:xfrm>
              <a:off x="4900125" y="3687825"/>
              <a:ext cx="66900" cy="56975"/>
            </a:xfrm>
            <a:custGeom>
              <a:rect b="b" l="l" r="r" t="t"/>
              <a:pathLst>
                <a:path extrusionOk="0" h="2279" w="2676">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139"/>
            <p:cNvSpPr/>
            <p:nvPr/>
          </p:nvSpPr>
          <p:spPr>
            <a:xfrm>
              <a:off x="4835075" y="3645375"/>
              <a:ext cx="216825" cy="184525"/>
            </a:xfrm>
            <a:custGeom>
              <a:rect b="b" l="l" r="r" t="t"/>
              <a:pathLst>
                <a:path extrusionOk="0" h="7381" w="8673">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139"/>
            <p:cNvSpPr/>
            <p:nvPr/>
          </p:nvSpPr>
          <p:spPr>
            <a:xfrm>
              <a:off x="4775650" y="3601675"/>
              <a:ext cx="324075" cy="361750"/>
            </a:xfrm>
            <a:custGeom>
              <a:rect b="b" l="l" r="r" t="t"/>
              <a:pathLst>
                <a:path extrusionOk="0" h="14470" w="12963">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139"/>
            <p:cNvSpPr/>
            <p:nvPr/>
          </p:nvSpPr>
          <p:spPr>
            <a:xfrm>
              <a:off x="4921100" y="3952275"/>
              <a:ext cx="15450" cy="14475"/>
            </a:xfrm>
            <a:custGeom>
              <a:rect b="b" l="l" r="r" t="t"/>
              <a:pathLst>
                <a:path extrusionOk="0" h="579" w="618">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7" name="Google Shape;21957;p139"/>
          <p:cNvGrpSpPr/>
          <p:nvPr/>
        </p:nvGrpSpPr>
        <p:grpSpPr>
          <a:xfrm>
            <a:off x="3990150" y="3641169"/>
            <a:ext cx="364175" cy="312575"/>
            <a:chOff x="6979200" y="1950250"/>
            <a:chExt cx="364175" cy="312575"/>
          </a:xfrm>
        </p:grpSpPr>
        <p:sp>
          <p:nvSpPr>
            <p:cNvPr id="21958" name="Google Shape;21958;p139"/>
            <p:cNvSpPr/>
            <p:nvPr/>
          </p:nvSpPr>
          <p:spPr>
            <a:xfrm>
              <a:off x="7249225" y="2205675"/>
              <a:ext cx="17000" cy="13825"/>
            </a:xfrm>
            <a:custGeom>
              <a:rect b="b" l="l" r="r" t="t"/>
              <a:pathLst>
                <a:path extrusionOk="0" h="553" w="68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139"/>
            <p:cNvSpPr/>
            <p:nvPr/>
          </p:nvSpPr>
          <p:spPr>
            <a:xfrm>
              <a:off x="7053475" y="2205625"/>
              <a:ext cx="16775" cy="13875"/>
            </a:xfrm>
            <a:custGeom>
              <a:rect b="b" l="l" r="r" t="t"/>
              <a:pathLst>
                <a:path extrusionOk="0" h="555" w="671">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139"/>
            <p:cNvSpPr/>
            <p:nvPr/>
          </p:nvSpPr>
          <p:spPr>
            <a:xfrm>
              <a:off x="7034750" y="1992725"/>
              <a:ext cx="57100" cy="13925"/>
            </a:xfrm>
            <a:custGeom>
              <a:rect b="b" l="l" r="r" t="t"/>
              <a:pathLst>
                <a:path extrusionOk="0" h="557" w="2284">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139"/>
            <p:cNvSpPr/>
            <p:nvPr/>
          </p:nvSpPr>
          <p:spPr>
            <a:xfrm>
              <a:off x="7230725" y="1992725"/>
              <a:ext cx="56350" cy="13925"/>
            </a:xfrm>
            <a:custGeom>
              <a:rect b="b" l="l" r="r" t="t"/>
              <a:pathLst>
                <a:path extrusionOk="0" h="557" w="2254">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139"/>
            <p:cNvSpPr/>
            <p:nvPr/>
          </p:nvSpPr>
          <p:spPr>
            <a:xfrm>
              <a:off x="7023175" y="2063725"/>
              <a:ext cx="79675" cy="99250"/>
            </a:xfrm>
            <a:custGeom>
              <a:rect b="b" l="l" r="r" t="t"/>
              <a:pathLst>
                <a:path extrusionOk="0" h="3970" w="3187">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139"/>
            <p:cNvSpPr/>
            <p:nvPr/>
          </p:nvSpPr>
          <p:spPr>
            <a:xfrm>
              <a:off x="7219925" y="2063725"/>
              <a:ext cx="77950" cy="98775"/>
            </a:xfrm>
            <a:custGeom>
              <a:rect b="b" l="l" r="r" t="t"/>
              <a:pathLst>
                <a:path extrusionOk="0" h="3951" w="3118">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139"/>
            <p:cNvSpPr/>
            <p:nvPr/>
          </p:nvSpPr>
          <p:spPr>
            <a:xfrm>
              <a:off x="7053250" y="2248125"/>
              <a:ext cx="17000" cy="14050"/>
            </a:xfrm>
            <a:custGeom>
              <a:rect b="b" l="l" r="r" t="t"/>
              <a:pathLst>
                <a:path extrusionOk="0" h="562" w="68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139"/>
            <p:cNvSpPr/>
            <p:nvPr/>
          </p:nvSpPr>
          <p:spPr>
            <a:xfrm>
              <a:off x="7250775" y="2247975"/>
              <a:ext cx="15875" cy="14025"/>
            </a:xfrm>
            <a:custGeom>
              <a:rect b="b" l="l" r="r" t="t"/>
              <a:pathLst>
                <a:path extrusionOk="0" h="561" w="635">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139"/>
            <p:cNvSpPr/>
            <p:nvPr/>
          </p:nvSpPr>
          <p:spPr>
            <a:xfrm>
              <a:off x="6979200" y="1950250"/>
              <a:ext cx="167450" cy="312575"/>
            </a:xfrm>
            <a:custGeom>
              <a:rect b="b" l="l" r="r" t="t"/>
              <a:pathLst>
                <a:path extrusionOk="0" h="12503" w="6698">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7" name="Google Shape;21967;p139"/>
            <p:cNvSpPr/>
            <p:nvPr/>
          </p:nvSpPr>
          <p:spPr>
            <a:xfrm>
              <a:off x="7175175" y="1950300"/>
              <a:ext cx="168200" cy="312525"/>
            </a:xfrm>
            <a:custGeom>
              <a:rect b="b" l="l" r="r" t="t"/>
              <a:pathLst>
                <a:path extrusionOk="0" h="12501" w="6728">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8" name="Google Shape;21968;p139"/>
          <p:cNvGrpSpPr/>
          <p:nvPr/>
        </p:nvGrpSpPr>
        <p:grpSpPr>
          <a:xfrm>
            <a:off x="3233588" y="3615369"/>
            <a:ext cx="371900" cy="364175"/>
            <a:chOff x="6242375" y="1924850"/>
            <a:chExt cx="371900" cy="364175"/>
          </a:xfrm>
        </p:grpSpPr>
        <p:sp>
          <p:nvSpPr>
            <p:cNvPr id="21969" name="Google Shape;21969;p139"/>
            <p:cNvSpPr/>
            <p:nvPr/>
          </p:nvSpPr>
          <p:spPr>
            <a:xfrm>
              <a:off x="6395900" y="2056675"/>
              <a:ext cx="66375" cy="57225"/>
            </a:xfrm>
            <a:custGeom>
              <a:rect b="b" l="l" r="r" t="t"/>
              <a:pathLst>
                <a:path extrusionOk="0" h="2289" w="2655">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139"/>
            <p:cNvSpPr/>
            <p:nvPr/>
          </p:nvSpPr>
          <p:spPr>
            <a:xfrm>
              <a:off x="6242375" y="1924850"/>
              <a:ext cx="371900" cy="364175"/>
            </a:xfrm>
            <a:custGeom>
              <a:rect b="b" l="l" r="r" t="t"/>
              <a:pathLst>
                <a:path extrusionOk="0" h="14567" w="14876">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139"/>
            <p:cNvSpPr/>
            <p:nvPr/>
          </p:nvSpPr>
          <p:spPr>
            <a:xfrm>
              <a:off x="6415375" y="2274300"/>
              <a:ext cx="16050" cy="13875"/>
            </a:xfrm>
            <a:custGeom>
              <a:rect b="b" l="l" r="r" t="t"/>
              <a:pathLst>
                <a:path extrusionOk="0" h="555" w="642">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72" name="Google Shape;21972;p139"/>
          <p:cNvGrpSpPr/>
          <p:nvPr/>
        </p:nvGrpSpPr>
        <p:grpSpPr>
          <a:xfrm>
            <a:off x="2457488" y="3615756"/>
            <a:ext cx="363425" cy="363400"/>
            <a:chOff x="5497050" y="1924850"/>
            <a:chExt cx="363425" cy="363400"/>
          </a:xfrm>
        </p:grpSpPr>
        <p:sp>
          <p:nvSpPr>
            <p:cNvPr id="21973" name="Google Shape;21973;p139"/>
            <p:cNvSpPr/>
            <p:nvPr/>
          </p:nvSpPr>
          <p:spPr>
            <a:xfrm>
              <a:off x="5605075" y="2009700"/>
              <a:ext cx="17000" cy="14600"/>
            </a:xfrm>
            <a:custGeom>
              <a:rect b="b" l="l" r="r" t="t"/>
              <a:pathLst>
                <a:path extrusionOk="0" h="584" w="68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139"/>
            <p:cNvSpPr/>
            <p:nvPr/>
          </p:nvSpPr>
          <p:spPr>
            <a:xfrm>
              <a:off x="5605075" y="2052925"/>
              <a:ext cx="17000" cy="14050"/>
            </a:xfrm>
            <a:custGeom>
              <a:rect b="b" l="l" r="r" t="t"/>
              <a:pathLst>
                <a:path extrusionOk="0" h="562" w="68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139"/>
            <p:cNvSpPr/>
            <p:nvPr/>
          </p:nvSpPr>
          <p:spPr>
            <a:xfrm>
              <a:off x="5605075" y="2095350"/>
              <a:ext cx="17000" cy="14075"/>
            </a:xfrm>
            <a:custGeom>
              <a:rect b="b" l="l" r="r" t="t"/>
              <a:pathLst>
                <a:path extrusionOk="0" h="563" w="68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139"/>
            <p:cNvSpPr/>
            <p:nvPr/>
          </p:nvSpPr>
          <p:spPr>
            <a:xfrm>
              <a:off x="5605075" y="2137775"/>
              <a:ext cx="17000" cy="14075"/>
            </a:xfrm>
            <a:custGeom>
              <a:rect b="b" l="l" r="r" t="t"/>
              <a:pathLst>
                <a:path extrusionOk="0" h="563" w="68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139"/>
            <p:cNvSpPr/>
            <p:nvPr/>
          </p:nvSpPr>
          <p:spPr>
            <a:xfrm>
              <a:off x="5497050" y="1924850"/>
              <a:ext cx="363425" cy="363400"/>
            </a:xfrm>
            <a:custGeom>
              <a:rect b="b" l="l" r="r" t="t"/>
              <a:pathLst>
                <a:path extrusionOk="0" h="14536" w="14537">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139"/>
            <p:cNvSpPr/>
            <p:nvPr/>
          </p:nvSpPr>
          <p:spPr>
            <a:xfrm>
              <a:off x="5646975" y="2009675"/>
              <a:ext cx="106000" cy="14750"/>
            </a:xfrm>
            <a:custGeom>
              <a:rect b="b" l="l" r="r" t="t"/>
              <a:pathLst>
                <a:path extrusionOk="0" h="590" w="424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139"/>
            <p:cNvSpPr/>
            <p:nvPr/>
          </p:nvSpPr>
          <p:spPr>
            <a:xfrm>
              <a:off x="5646975" y="2052800"/>
              <a:ext cx="106000" cy="14050"/>
            </a:xfrm>
            <a:custGeom>
              <a:rect b="b" l="l" r="r" t="t"/>
              <a:pathLst>
                <a:path extrusionOk="0" h="562" w="424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139"/>
            <p:cNvSpPr/>
            <p:nvPr/>
          </p:nvSpPr>
          <p:spPr>
            <a:xfrm>
              <a:off x="5647175" y="2095250"/>
              <a:ext cx="105600" cy="14100"/>
            </a:xfrm>
            <a:custGeom>
              <a:rect b="b" l="l" r="r" t="t"/>
              <a:pathLst>
                <a:path extrusionOk="0" h="564" w="4224">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139"/>
            <p:cNvSpPr/>
            <p:nvPr/>
          </p:nvSpPr>
          <p:spPr>
            <a:xfrm>
              <a:off x="5647175" y="2137675"/>
              <a:ext cx="102975" cy="14125"/>
            </a:xfrm>
            <a:custGeom>
              <a:rect b="b" l="l" r="r" t="t"/>
              <a:pathLst>
                <a:path extrusionOk="0" h="565" w="4119">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139"/>
            <p:cNvSpPr/>
            <p:nvPr/>
          </p:nvSpPr>
          <p:spPr>
            <a:xfrm>
              <a:off x="5669100" y="2180225"/>
              <a:ext cx="17550" cy="14250"/>
            </a:xfrm>
            <a:custGeom>
              <a:rect b="b" l="l" r="r" t="t"/>
              <a:pathLst>
                <a:path extrusionOk="0" h="570" w="702">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3" name="Google Shape;21983;p139"/>
          <p:cNvGrpSpPr/>
          <p:nvPr/>
        </p:nvGrpSpPr>
        <p:grpSpPr>
          <a:xfrm>
            <a:off x="1694713" y="3615831"/>
            <a:ext cx="404625" cy="363250"/>
            <a:chOff x="4736000" y="1924850"/>
            <a:chExt cx="404625" cy="363250"/>
          </a:xfrm>
        </p:grpSpPr>
        <p:sp>
          <p:nvSpPr>
            <p:cNvPr id="21984" name="Google Shape;21984;p139"/>
            <p:cNvSpPr/>
            <p:nvPr/>
          </p:nvSpPr>
          <p:spPr>
            <a:xfrm>
              <a:off x="4852050" y="1967200"/>
              <a:ext cx="216050" cy="185275"/>
            </a:xfrm>
            <a:custGeom>
              <a:rect b="b" l="l" r="r" t="t"/>
              <a:pathLst>
                <a:path extrusionOk="0" h="7411" w="8642">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139"/>
            <p:cNvSpPr/>
            <p:nvPr/>
          </p:nvSpPr>
          <p:spPr>
            <a:xfrm>
              <a:off x="5062675" y="2134700"/>
              <a:ext cx="16225" cy="14575"/>
            </a:xfrm>
            <a:custGeom>
              <a:rect b="b" l="l" r="r" t="t"/>
              <a:pathLst>
                <a:path extrusionOk="0" h="583" w="649">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139"/>
            <p:cNvSpPr/>
            <p:nvPr/>
          </p:nvSpPr>
          <p:spPr>
            <a:xfrm>
              <a:off x="4736000" y="1924850"/>
              <a:ext cx="404625" cy="363250"/>
            </a:xfrm>
            <a:custGeom>
              <a:rect b="b" l="l" r="r" t="t"/>
              <a:pathLst>
                <a:path extrusionOk="0" h="14530" w="16185">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7" name="Google Shape;21987;p139"/>
          <p:cNvGrpSpPr/>
          <p:nvPr/>
        </p:nvGrpSpPr>
        <p:grpSpPr>
          <a:xfrm>
            <a:off x="1099250" y="3615494"/>
            <a:ext cx="270075" cy="363925"/>
            <a:chOff x="4043450" y="3602175"/>
            <a:chExt cx="270075" cy="363925"/>
          </a:xfrm>
        </p:grpSpPr>
        <p:sp>
          <p:nvSpPr>
            <p:cNvPr id="21988" name="Google Shape;21988;p139"/>
            <p:cNvSpPr/>
            <p:nvPr/>
          </p:nvSpPr>
          <p:spPr>
            <a:xfrm>
              <a:off x="4078950" y="3646150"/>
              <a:ext cx="25475" cy="21100"/>
            </a:xfrm>
            <a:custGeom>
              <a:rect b="b" l="l" r="r" t="t"/>
              <a:pathLst>
                <a:path extrusionOk="0" h="844" w="1019">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139"/>
            <p:cNvSpPr/>
            <p:nvPr/>
          </p:nvSpPr>
          <p:spPr>
            <a:xfrm>
              <a:off x="4083575" y="3692450"/>
              <a:ext cx="17000" cy="14075"/>
            </a:xfrm>
            <a:custGeom>
              <a:rect b="b" l="l" r="r" t="t"/>
              <a:pathLst>
                <a:path extrusionOk="0" h="563" w="68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139"/>
            <p:cNvSpPr/>
            <p:nvPr/>
          </p:nvSpPr>
          <p:spPr>
            <a:xfrm>
              <a:off x="4086675" y="3734100"/>
              <a:ext cx="184425" cy="184425"/>
            </a:xfrm>
            <a:custGeom>
              <a:rect b="b" l="l" r="r" t="t"/>
              <a:pathLst>
                <a:path extrusionOk="0" h="7377" w="7377">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139"/>
            <p:cNvSpPr/>
            <p:nvPr/>
          </p:nvSpPr>
          <p:spPr>
            <a:xfrm>
              <a:off x="4125475" y="3691650"/>
              <a:ext cx="85175" cy="14725"/>
            </a:xfrm>
            <a:custGeom>
              <a:rect b="b" l="l" r="r" t="t"/>
              <a:pathLst>
                <a:path extrusionOk="0" h="589" w="3407">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139"/>
            <p:cNvSpPr/>
            <p:nvPr/>
          </p:nvSpPr>
          <p:spPr>
            <a:xfrm>
              <a:off x="4129100" y="3649250"/>
              <a:ext cx="77950" cy="14675"/>
            </a:xfrm>
            <a:custGeom>
              <a:rect b="b" l="l" r="r" t="t"/>
              <a:pathLst>
                <a:path extrusionOk="0" h="587" w="3118">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139"/>
            <p:cNvSpPr/>
            <p:nvPr/>
          </p:nvSpPr>
          <p:spPr>
            <a:xfrm>
              <a:off x="4171525" y="3951675"/>
              <a:ext cx="17000" cy="14425"/>
            </a:xfrm>
            <a:custGeom>
              <a:rect b="b" l="l" r="r" t="t"/>
              <a:pathLst>
                <a:path extrusionOk="0" h="577" w="68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139"/>
            <p:cNvSpPr/>
            <p:nvPr/>
          </p:nvSpPr>
          <p:spPr>
            <a:xfrm>
              <a:off x="4043450" y="3602175"/>
              <a:ext cx="270075" cy="363425"/>
            </a:xfrm>
            <a:custGeom>
              <a:rect b="b" l="l" r="r" t="t"/>
              <a:pathLst>
                <a:path extrusionOk="0" h="14537" w="10803">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5" name="Google Shape;21995;p139"/>
          <p:cNvGrpSpPr/>
          <p:nvPr/>
        </p:nvGrpSpPr>
        <p:grpSpPr>
          <a:xfrm>
            <a:off x="1052588" y="4174575"/>
            <a:ext cx="363400" cy="237175"/>
            <a:chOff x="3997175" y="1988000"/>
            <a:chExt cx="363400" cy="237175"/>
          </a:xfrm>
        </p:grpSpPr>
        <p:sp>
          <p:nvSpPr>
            <p:cNvPr id="21996" name="Google Shape;21996;p139"/>
            <p:cNvSpPr/>
            <p:nvPr/>
          </p:nvSpPr>
          <p:spPr>
            <a:xfrm>
              <a:off x="4254100" y="1988100"/>
              <a:ext cx="17000" cy="14425"/>
            </a:xfrm>
            <a:custGeom>
              <a:rect b="b" l="l" r="r" t="t"/>
              <a:pathLst>
                <a:path extrusionOk="0" h="577" w="68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139"/>
            <p:cNvSpPr/>
            <p:nvPr/>
          </p:nvSpPr>
          <p:spPr>
            <a:xfrm>
              <a:off x="3997175" y="1988000"/>
              <a:ext cx="363400" cy="237175"/>
            </a:xfrm>
            <a:custGeom>
              <a:rect b="b" l="l" r="r" t="t"/>
              <a:pathLst>
                <a:path extrusionOk="0" h="9487" w="14536">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8" name="Google Shape;21998;p139"/>
          <p:cNvGrpSpPr/>
          <p:nvPr/>
        </p:nvGrpSpPr>
        <p:grpSpPr>
          <a:xfrm>
            <a:off x="1729975" y="4111450"/>
            <a:ext cx="334100" cy="363425"/>
            <a:chOff x="6994625" y="3052825"/>
            <a:chExt cx="334100" cy="363425"/>
          </a:xfrm>
        </p:grpSpPr>
        <p:sp>
          <p:nvSpPr>
            <p:cNvPr id="21999" name="Google Shape;21999;p139"/>
            <p:cNvSpPr/>
            <p:nvPr/>
          </p:nvSpPr>
          <p:spPr>
            <a:xfrm>
              <a:off x="6994625" y="3052825"/>
              <a:ext cx="334100" cy="363425"/>
            </a:xfrm>
            <a:custGeom>
              <a:rect b="b" l="l" r="r" t="t"/>
              <a:pathLst>
                <a:path extrusionOk="0" h="14537" w="13364">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139"/>
            <p:cNvSpPr/>
            <p:nvPr/>
          </p:nvSpPr>
          <p:spPr>
            <a:xfrm>
              <a:off x="7206800" y="3184775"/>
              <a:ext cx="78725" cy="13900"/>
            </a:xfrm>
            <a:custGeom>
              <a:rect b="b" l="l" r="r" t="t"/>
              <a:pathLst>
                <a:path extrusionOk="0" h="556" w="3149">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139"/>
            <p:cNvSpPr/>
            <p:nvPr/>
          </p:nvSpPr>
          <p:spPr>
            <a:xfrm>
              <a:off x="7226850" y="3227200"/>
              <a:ext cx="59450" cy="14700"/>
            </a:xfrm>
            <a:custGeom>
              <a:rect b="b" l="l" r="r" t="t"/>
              <a:pathLst>
                <a:path extrusionOk="0" h="588" w="2378">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2" name="Google Shape;22002;p139"/>
            <p:cNvSpPr/>
            <p:nvPr/>
          </p:nvSpPr>
          <p:spPr>
            <a:xfrm>
              <a:off x="7226850" y="3269650"/>
              <a:ext cx="59450" cy="14675"/>
            </a:xfrm>
            <a:custGeom>
              <a:rect b="b" l="l" r="r" t="t"/>
              <a:pathLst>
                <a:path extrusionOk="0" h="587" w="2378">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3" name="Google Shape;22003;p139"/>
            <p:cNvSpPr/>
            <p:nvPr/>
          </p:nvSpPr>
          <p:spPr>
            <a:xfrm>
              <a:off x="7226850" y="3312850"/>
              <a:ext cx="59450" cy="13900"/>
            </a:xfrm>
            <a:custGeom>
              <a:rect b="b" l="l" r="r" t="t"/>
              <a:pathLst>
                <a:path extrusionOk="0" h="556" w="2378">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139"/>
            <p:cNvSpPr/>
            <p:nvPr/>
          </p:nvSpPr>
          <p:spPr>
            <a:xfrm>
              <a:off x="7204150" y="3355175"/>
              <a:ext cx="82150" cy="14125"/>
            </a:xfrm>
            <a:custGeom>
              <a:rect b="b" l="l" r="r" t="t"/>
              <a:pathLst>
                <a:path extrusionOk="0" h="565" w="3286">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139"/>
            <p:cNvSpPr/>
            <p:nvPr/>
          </p:nvSpPr>
          <p:spPr>
            <a:xfrm>
              <a:off x="7077350" y="3402300"/>
              <a:ext cx="16050" cy="13875"/>
            </a:xfrm>
            <a:custGeom>
              <a:rect b="b" l="l" r="r" t="t"/>
              <a:pathLst>
                <a:path extrusionOk="0" h="555" w="642">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6" name="Google Shape;22006;p139"/>
          <p:cNvGrpSpPr/>
          <p:nvPr/>
        </p:nvGrpSpPr>
        <p:grpSpPr>
          <a:xfrm>
            <a:off x="2504175" y="4111838"/>
            <a:ext cx="270050" cy="362650"/>
            <a:chOff x="3293525" y="3602950"/>
            <a:chExt cx="270050" cy="362650"/>
          </a:xfrm>
        </p:grpSpPr>
        <p:sp>
          <p:nvSpPr>
            <p:cNvPr id="22007" name="Google Shape;22007;p139"/>
            <p:cNvSpPr/>
            <p:nvPr/>
          </p:nvSpPr>
          <p:spPr>
            <a:xfrm>
              <a:off x="3293525" y="3602950"/>
              <a:ext cx="270050" cy="362650"/>
            </a:xfrm>
            <a:custGeom>
              <a:rect b="b" l="l" r="r" t="t"/>
              <a:pathLst>
                <a:path extrusionOk="0" h="14506" w="10802">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139"/>
            <p:cNvSpPr/>
            <p:nvPr/>
          </p:nvSpPr>
          <p:spPr>
            <a:xfrm>
              <a:off x="3335950" y="3645375"/>
              <a:ext cx="184425" cy="274500"/>
            </a:xfrm>
            <a:custGeom>
              <a:rect b="b" l="l" r="r" t="t"/>
              <a:pathLst>
                <a:path extrusionOk="0" h="10980" w="7377">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139"/>
            <p:cNvSpPr/>
            <p:nvPr/>
          </p:nvSpPr>
          <p:spPr>
            <a:xfrm>
              <a:off x="3418500" y="3777325"/>
              <a:ext cx="17000" cy="14075"/>
            </a:xfrm>
            <a:custGeom>
              <a:rect b="b" l="l" r="r" t="t"/>
              <a:pathLst>
                <a:path extrusionOk="0" h="563" w="68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0" name="Google Shape;22010;p139"/>
          <p:cNvGrpSpPr/>
          <p:nvPr/>
        </p:nvGrpSpPr>
        <p:grpSpPr>
          <a:xfrm>
            <a:off x="3234713" y="4110675"/>
            <a:ext cx="369650" cy="364975"/>
            <a:chOff x="3243825" y="1923675"/>
            <a:chExt cx="369650" cy="364975"/>
          </a:xfrm>
        </p:grpSpPr>
        <p:sp>
          <p:nvSpPr>
            <p:cNvPr id="22011" name="Google Shape;22011;p139"/>
            <p:cNvSpPr/>
            <p:nvPr/>
          </p:nvSpPr>
          <p:spPr>
            <a:xfrm>
              <a:off x="3548900" y="1969575"/>
              <a:ext cx="17000" cy="14075"/>
            </a:xfrm>
            <a:custGeom>
              <a:rect b="b" l="l" r="r" t="t"/>
              <a:pathLst>
                <a:path extrusionOk="0" h="563" w="68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139"/>
            <p:cNvSpPr/>
            <p:nvPr/>
          </p:nvSpPr>
          <p:spPr>
            <a:xfrm>
              <a:off x="3548900" y="2229600"/>
              <a:ext cx="17000" cy="13825"/>
            </a:xfrm>
            <a:custGeom>
              <a:rect b="b" l="l" r="r" t="t"/>
              <a:pathLst>
                <a:path extrusionOk="0" h="553" w="68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139"/>
            <p:cNvSpPr/>
            <p:nvPr/>
          </p:nvSpPr>
          <p:spPr>
            <a:xfrm>
              <a:off x="3418500" y="2099200"/>
              <a:ext cx="17000" cy="14575"/>
            </a:xfrm>
            <a:custGeom>
              <a:rect b="b" l="l" r="r" t="t"/>
              <a:pathLst>
                <a:path extrusionOk="0" h="583" w="68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139"/>
            <p:cNvSpPr/>
            <p:nvPr/>
          </p:nvSpPr>
          <p:spPr>
            <a:xfrm>
              <a:off x="3288875" y="1969575"/>
              <a:ext cx="17000" cy="14075"/>
            </a:xfrm>
            <a:custGeom>
              <a:rect b="b" l="l" r="r" t="t"/>
              <a:pathLst>
                <a:path extrusionOk="0" h="563" w="68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139"/>
            <p:cNvSpPr/>
            <p:nvPr/>
          </p:nvSpPr>
          <p:spPr>
            <a:xfrm>
              <a:off x="3288875" y="2229600"/>
              <a:ext cx="17000" cy="13825"/>
            </a:xfrm>
            <a:custGeom>
              <a:rect b="b" l="l" r="r" t="t"/>
              <a:pathLst>
                <a:path extrusionOk="0" h="553" w="68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139"/>
            <p:cNvSpPr/>
            <p:nvPr/>
          </p:nvSpPr>
          <p:spPr>
            <a:xfrm>
              <a:off x="3243825" y="1923675"/>
              <a:ext cx="369650" cy="364975"/>
            </a:xfrm>
            <a:custGeom>
              <a:rect b="b" l="l" r="r" t="t"/>
              <a:pathLst>
                <a:path extrusionOk="0" h="14599" w="14786">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139"/>
            <p:cNvSpPr/>
            <p:nvPr/>
          </p:nvSpPr>
          <p:spPr>
            <a:xfrm>
              <a:off x="3445425" y="2184475"/>
              <a:ext cx="20175" cy="14875"/>
            </a:xfrm>
            <a:custGeom>
              <a:rect b="b" l="l" r="r" t="t"/>
              <a:pathLst>
                <a:path extrusionOk="0" h="595" w="807">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139"/>
            <p:cNvSpPr/>
            <p:nvPr/>
          </p:nvSpPr>
          <p:spPr>
            <a:xfrm>
              <a:off x="3335950" y="2014325"/>
              <a:ext cx="185200" cy="184525"/>
            </a:xfrm>
            <a:custGeom>
              <a:rect b="b" l="l" r="r" t="t"/>
              <a:pathLst>
                <a:path extrusionOk="0" h="7381" w="7408">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9" name="Google Shape;22019;p139"/>
          <p:cNvGrpSpPr/>
          <p:nvPr/>
        </p:nvGrpSpPr>
        <p:grpSpPr>
          <a:xfrm>
            <a:off x="4008413" y="4110975"/>
            <a:ext cx="327650" cy="364375"/>
            <a:chOff x="992000" y="3602375"/>
            <a:chExt cx="327650" cy="364375"/>
          </a:xfrm>
        </p:grpSpPr>
        <p:sp>
          <p:nvSpPr>
            <p:cNvPr id="22020" name="Google Shape;22020;p139"/>
            <p:cNvSpPr/>
            <p:nvPr/>
          </p:nvSpPr>
          <p:spPr>
            <a:xfrm>
              <a:off x="992000" y="3602375"/>
              <a:ext cx="327650" cy="359200"/>
            </a:xfrm>
            <a:custGeom>
              <a:rect b="b" l="l" r="r" t="t"/>
              <a:pathLst>
                <a:path extrusionOk="0" h="14368" w="13106">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139"/>
            <p:cNvSpPr/>
            <p:nvPr/>
          </p:nvSpPr>
          <p:spPr>
            <a:xfrm>
              <a:off x="1192200" y="3952275"/>
              <a:ext cx="15450" cy="14475"/>
            </a:xfrm>
            <a:custGeom>
              <a:rect b="b" l="l" r="r" t="t"/>
              <a:pathLst>
                <a:path extrusionOk="0" h="579" w="618">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2" name="Google Shape;22022;p139"/>
          <p:cNvGrpSpPr/>
          <p:nvPr/>
        </p:nvGrpSpPr>
        <p:grpSpPr>
          <a:xfrm>
            <a:off x="4751400" y="4136863"/>
            <a:ext cx="363425" cy="312600"/>
            <a:chOff x="2492650" y="1950300"/>
            <a:chExt cx="363425" cy="312600"/>
          </a:xfrm>
        </p:grpSpPr>
        <p:sp>
          <p:nvSpPr>
            <p:cNvPr id="22023" name="Google Shape;22023;p139"/>
            <p:cNvSpPr/>
            <p:nvPr/>
          </p:nvSpPr>
          <p:spPr>
            <a:xfrm>
              <a:off x="2646175" y="2099575"/>
              <a:ext cx="66400" cy="56750"/>
            </a:xfrm>
            <a:custGeom>
              <a:rect b="b" l="l" r="r" t="t"/>
              <a:pathLst>
                <a:path extrusionOk="0" h="2270" w="2656">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139"/>
            <p:cNvSpPr/>
            <p:nvPr/>
          </p:nvSpPr>
          <p:spPr>
            <a:xfrm>
              <a:off x="2582150" y="2056000"/>
              <a:ext cx="185200" cy="142750"/>
            </a:xfrm>
            <a:custGeom>
              <a:rect b="b" l="l" r="r" t="t"/>
              <a:pathLst>
                <a:path extrusionOk="0" h="5710" w="7408">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139"/>
            <p:cNvSpPr/>
            <p:nvPr/>
          </p:nvSpPr>
          <p:spPr>
            <a:xfrm>
              <a:off x="2539725" y="2035925"/>
              <a:ext cx="59950" cy="57125"/>
            </a:xfrm>
            <a:custGeom>
              <a:rect b="b" l="l" r="r" t="t"/>
              <a:pathLst>
                <a:path extrusionOk="0" h="2285" w="2398">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139"/>
            <p:cNvSpPr/>
            <p:nvPr/>
          </p:nvSpPr>
          <p:spPr>
            <a:xfrm>
              <a:off x="2749050" y="2035825"/>
              <a:ext cx="59950" cy="55875"/>
            </a:xfrm>
            <a:custGeom>
              <a:rect b="b" l="l" r="r" t="t"/>
              <a:pathLst>
                <a:path extrusionOk="0" h="2235" w="2398">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139"/>
            <p:cNvSpPr/>
            <p:nvPr/>
          </p:nvSpPr>
          <p:spPr>
            <a:xfrm>
              <a:off x="2749050" y="2163250"/>
              <a:ext cx="59950" cy="57150"/>
            </a:xfrm>
            <a:custGeom>
              <a:rect b="b" l="l" r="r" t="t"/>
              <a:pathLst>
                <a:path extrusionOk="0" h="2286" w="2398">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139"/>
            <p:cNvSpPr/>
            <p:nvPr/>
          </p:nvSpPr>
          <p:spPr>
            <a:xfrm>
              <a:off x="2539725" y="2163825"/>
              <a:ext cx="59950" cy="56575"/>
            </a:xfrm>
            <a:custGeom>
              <a:rect b="b" l="l" r="r" t="t"/>
              <a:pathLst>
                <a:path extrusionOk="0" h="2263" w="2398">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139"/>
            <p:cNvSpPr/>
            <p:nvPr/>
          </p:nvSpPr>
          <p:spPr>
            <a:xfrm>
              <a:off x="2664700" y="2248125"/>
              <a:ext cx="17000" cy="14550"/>
            </a:xfrm>
            <a:custGeom>
              <a:rect b="b" l="l" r="r" t="t"/>
              <a:pathLst>
                <a:path extrusionOk="0" h="582" w="68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139"/>
            <p:cNvSpPr/>
            <p:nvPr/>
          </p:nvSpPr>
          <p:spPr>
            <a:xfrm>
              <a:off x="2492650" y="1950300"/>
              <a:ext cx="363425" cy="312600"/>
            </a:xfrm>
            <a:custGeom>
              <a:rect b="b" l="l" r="r" t="t"/>
              <a:pathLst>
                <a:path extrusionOk="0" h="12504" w="14537">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1" name="Google Shape;22031;p139"/>
          <p:cNvGrpSpPr/>
          <p:nvPr/>
        </p:nvGrpSpPr>
        <p:grpSpPr>
          <a:xfrm>
            <a:off x="5462875" y="4111025"/>
            <a:ext cx="367625" cy="364275"/>
            <a:chOff x="1732675" y="1924750"/>
            <a:chExt cx="367625" cy="364275"/>
          </a:xfrm>
        </p:grpSpPr>
        <p:sp>
          <p:nvSpPr>
            <p:cNvPr id="22032" name="Google Shape;22032;p139"/>
            <p:cNvSpPr/>
            <p:nvPr/>
          </p:nvSpPr>
          <p:spPr>
            <a:xfrm>
              <a:off x="1732675" y="1924750"/>
              <a:ext cx="367625" cy="364275"/>
            </a:xfrm>
            <a:custGeom>
              <a:rect b="b" l="l" r="r" t="t"/>
              <a:pathLst>
                <a:path extrusionOk="0" h="14571" w="14705">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139"/>
            <p:cNvSpPr/>
            <p:nvPr/>
          </p:nvSpPr>
          <p:spPr>
            <a:xfrm>
              <a:off x="1906275" y="1924850"/>
              <a:ext cx="17000" cy="14400"/>
            </a:xfrm>
            <a:custGeom>
              <a:rect b="b" l="l" r="r" t="t"/>
              <a:pathLst>
                <a:path extrusionOk="0" h="576" w="68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4" name="Google Shape;22034;p139"/>
          <p:cNvGrpSpPr/>
          <p:nvPr/>
        </p:nvGrpSpPr>
        <p:grpSpPr>
          <a:xfrm>
            <a:off x="6255419" y="4111463"/>
            <a:ext cx="311725" cy="363400"/>
            <a:chOff x="7749975" y="3052825"/>
            <a:chExt cx="311725" cy="363400"/>
          </a:xfrm>
        </p:grpSpPr>
        <p:sp>
          <p:nvSpPr>
            <p:cNvPr id="22035" name="Google Shape;22035;p139"/>
            <p:cNvSpPr/>
            <p:nvPr/>
          </p:nvSpPr>
          <p:spPr>
            <a:xfrm>
              <a:off x="7868025" y="3295875"/>
              <a:ext cx="66375" cy="56550"/>
            </a:xfrm>
            <a:custGeom>
              <a:rect b="b" l="l" r="r" t="t"/>
              <a:pathLst>
                <a:path extrusionOk="0" h="2262" w="2655">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139"/>
            <p:cNvSpPr/>
            <p:nvPr/>
          </p:nvSpPr>
          <p:spPr>
            <a:xfrm>
              <a:off x="7749975" y="3052825"/>
              <a:ext cx="311725" cy="363400"/>
            </a:xfrm>
            <a:custGeom>
              <a:rect b="b" l="l" r="r" t="t"/>
              <a:pathLst>
                <a:path extrusionOk="0" h="14536" w="12469">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139"/>
            <p:cNvSpPr/>
            <p:nvPr/>
          </p:nvSpPr>
          <p:spPr>
            <a:xfrm>
              <a:off x="7814000" y="3184775"/>
              <a:ext cx="184425" cy="14675"/>
            </a:xfrm>
            <a:custGeom>
              <a:rect b="b" l="l" r="r" t="t"/>
              <a:pathLst>
                <a:path extrusionOk="0" h="587" w="7377">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139"/>
            <p:cNvSpPr/>
            <p:nvPr/>
          </p:nvSpPr>
          <p:spPr>
            <a:xfrm>
              <a:off x="7898875" y="3142175"/>
              <a:ext cx="17000" cy="14075"/>
            </a:xfrm>
            <a:custGeom>
              <a:rect b="b" l="l" r="r" t="t"/>
              <a:pathLst>
                <a:path extrusionOk="0" h="563" w="68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139"/>
            <p:cNvSpPr/>
            <p:nvPr/>
          </p:nvSpPr>
          <p:spPr>
            <a:xfrm>
              <a:off x="7788800" y="3142300"/>
              <a:ext cx="92350" cy="14750"/>
            </a:xfrm>
            <a:custGeom>
              <a:rect b="b" l="l" r="r" t="t"/>
              <a:pathLst>
                <a:path extrusionOk="0" h="590" w="3694">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139"/>
            <p:cNvSpPr/>
            <p:nvPr/>
          </p:nvSpPr>
          <p:spPr>
            <a:xfrm>
              <a:off x="7927875" y="3142225"/>
              <a:ext cx="94800" cy="14125"/>
            </a:xfrm>
            <a:custGeom>
              <a:rect b="b" l="l" r="r" t="t"/>
              <a:pathLst>
                <a:path extrusionOk="0" h="565" w="3792">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1" name="Google Shape;22041;p139"/>
          <p:cNvGrpSpPr/>
          <p:nvPr/>
        </p:nvGrpSpPr>
        <p:grpSpPr>
          <a:xfrm>
            <a:off x="6953150" y="4111350"/>
            <a:ext cx="371150" cy="363625"/>
            <a:chOff x="7724500" y="3602750"/>
            <a:chExt cx="371150" cy="363625"/>
          </a:xfrm>
        </p:grpSpPr>
        <p:sp>
          <p:nvSpPr>
            <p:cNvPr id="22042" name="Google Shape;22042;p139"/>
            <p:cNvSpPr/>
            <p:nvPr/>
          </p:nvSpPr>
          <p:spPr>
            <a:xfrm>
              <a:off x="7724500" y="3602750"/>
              <a:ext cx="371150" cy="363625"/>
            </a:xfrm>
            <a:custGeom>
              <a:rect b="b" l="l" r="r" t="t"/>
              <a:pathLst>
                <a:path extrusionOk="0" h="14545" w="14846">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139"/>
            <p:cNvSpPr/>
            <p:nvPr/>
          </p:nvSpPr>
          <p:spPr>
            <a:xfrm>
              <a:off x="7897700" y="3897900"/>
              <a:ext cx="16625" cy="14175"/>
            </a:xfrm>
            <a:custGeom>
              <a:rect b="b" l="l" r="r" t="t"/>
              <a:pathLst>
                <a:path extrusionOk="0" h="567" w="665">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4" name="Google Shape;22044;p139"/>
          <p:cNvGrpSpPr/>
          <p:nvPr/>
        </p:nvGrpSpPr>
        <p:grpSpPr>
          <a:xfrm>
            <a:off x="7728969" y="4111825"/>
            <a:ext cx="363400" cy="362675"/>
            <a:chOff x="975800" y="1925575"/>
            <a:chExt cx="363400" cy="362675"/>
          </a:xfrm>
        </p:grpSpPr>
        <p:sp>
          <p:nvSpPr>
            <p:cNvPr id="22045" name="Google Shape;22045;p139"/>
            <p:cNvSpPr/>
            <p:nvPr/>
          </p:nvSpPr>
          <p:spPr>
            <a:xfrm>
              <a:off x="975800" y="1925575"/>
              <a:ext cx="363400" cy="362675"/>
            </a:xfrm>
            <a:custGeom>
              <a:rect b="b" l="l" r="r" t="t"/>
              <a:pathLst>
                <a:path extrusionOk="0" h="14507" w="14536">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139"/>
            <p:cNvSpPr/>
            <p:nvPr/>
          </p:nvSpPr>
          <p:spPr>
            <a:xfrm>
              <a:off x="1105400" y="1967275"/>
              <a:ext cx="82600" cy="14675"/>
            </a:xfrm>
            <a:custGeom>
              <a:rect b="b" l="l" r="r" t="t"/>
              <a:pathLst>
                <a:path extrusionOk="0" h="587" w="3304">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7" name="Google Shape;22047;p139"/>
            <p:cNvSpPr/>
            <p:nvPr/>
          </p:nvSpPr>
          <p:spPr>
            <a:xfrm>
              <a:off x="1104100" y="2009675"/>
              <a:ext cx="84425" cy="14750"/>
            </a:xfrm>
            <a:custGeom>
              <a:rect b="b" l="l" r="r" t="t"/>
              <a:pathLst>
                <a:path extrusionOk="0" h="590" w="3377">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139"/>
            <p:cNvSpPr/>
            <p:nvPr/>
          </p:nvSpPr>
          <p:spPr>
            <a:xfrm>
              <a:off x="1104125" y="2052800"/>
              <a:ext cx="84400" cy="14050"/>
            </a:xfrm>
            <a:custGeom>
              <a:rect b="b" l="l" r="r" t="t"/>
              <a:pathLst>
                <a:path extrusionOk="0" h="562" w="3376">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139"/>
            <p:cNvSpPr/>
            <p:nvPr/>
          </p:nvSpPr>
          <p:spPr>
            <a:xfrm>
              <a:off x="1147850" y="2180225"/>
              <a:ext cx="17000" cy="14400"/>
            </a:xfrm>
            <a:custGeom>
              <a:rect b="b" l="l" r="r" t="t"/>
              <a:pathLst>
                <a:path extrusionOk="0" h="576" w="68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9" name="Shape 439"/>
        <p:cNvGrpSpPr/>
        <p:nvPr/>
      </p:nvGrpSpPr>
      <p:grpSpPr>
        <a:xfrm>
          <a:off x="0" y="0"/>
          <a:ext cx="0" cy="0"/>
          <a:chOff x="0" y="0"/>
          <a:chExt cx="0" cy="0"/>
        </a:xfrm>
      </p:grpSpPr>
      <p:sp>
        <p:nvSpPr>
          <p:cNvPr id="440" name="Google Shape;440;p59"/>
          <p:cNvSpPr txBox="1"/>
          <p:nvPr>
            <p:ph type="title"/>
          </p:nvPr>
        </p:nvSpPr>
        <p:spPr>
          <a:xfrm>
            <a:off x="2825700" y="1662575"/>
            <a:ext cx="3492900" cy="62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441" name="Google Shape;441;p59"/>
          <p:cNvSpPr txBox="1"/>
          <p:nvPr>
            <p:ph idx="1" type="subTitle"/>
          </p:nvPr>
        </p:nvSpPr>
        <p:spPr>
          <a:xfrm>
            <a:off x="2639175" y="2185325"/>
            <a:ext cx="3865800" cy="140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 The planet’s name has nothing to do with the liquid metal, since it was named after the Roman messenger god, Mercury</a:t>
            </a:r>
            <a:endParaRPr/>
          </a:p>
          <a:p>
            <a:pPr indent="0" lvl="0" marL="0" rtl="0" algn="ctr">
              <a:spcBef>
                <a:spcPts val="0"/>
              </a:spcBef>
              <a:spcAft>
                <a:spcPts val="0"/>
              </a:spcAft>
              <a:buNone/>
            </a:pPr>
            <a:r>
              <a:t/>
            </a:r>
            <a:endParaRPr/>
          </a:p>
          <a:p>
            <a:pPr indent="0" lvl="0" marL="0" rtl="0" algn="ctr">
              <a:spcBef>
                <a:spcPts val="0"/>
              </a:spcBef>
              <a:spcAft>
                <a:spcPts val="0"/>
              </a:spcAft>
              <a:buNone/>
            </a:pPr>
            <a:r>
              <a:t/>
            </a:r>
            <a:endParaRPr/>
          </a:p>
        </p:txBody>
      </p:sp>
      <p:grpSp>
        <p:nvGrpSpPr>
          <p:cNvPr id="442" name="Google Shape;442;p59"/>
          <p:cNvGrpSpPr/>
          <p:nvPr/>
        </p:nvGrpSpPr>
        <p:grpSpPr>
          <a:xfrm>
            <a:off x="2402699" y="1977890"/>
            <a:ext cx="4338594" cy="1608043"/>
            <a:chOff x="713400" y="1978925"/>
            <a:chExt cx="7717172" cy="1508766"/>
          </a:xfrm>
        </p:grpSpPr>
        <p:grpSp>
          <p:nvGrpSpPr>
            <p:cNvPr id="443" name="Google Shape;443;p59"/>
            <p:cNvGrpSpPr/>
            <p:nvPr/>
          </p:nvGrpSpPr>
          <p:grpSpPr>
            <a:xfrm>
              <a:off x="713400" y="1978925"/>
              <a:ext cx="6870625" cy="1508766"/>
              <a:chOff x="713400" y="1978925"/>
              <a:chExt cx="6870625" cy="1508766"/>
            </a:xfrm>
          </p:grpSpPr>
          <p:sp>
            <p:nvSpPr>
              <p:cNvPr id="444" name="Google Shape;444;p59"/>
              <p:cNvSpPr/>
              <p:nvPr/>
            </p:nvSpPr>
            <p:spPr>
              <a:xfrm>
                <a:off x="713400" y="1978925"/>
                <a:ext cx="847387" cy="1508766"/>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cxnSp>
            <p:nvCxnSpPr>
              <p:cNvPr id="445" name="Google Shape;445;p59"/>
              <p:cNvCxnSpPr/>
              <p:nvPr/>
            </p:nvCxnSpPr>
            <p:spPr>
              <a:xfrm>
                <a:off x="1560325" y="3487675"/>
                <a:ext cx="6023700" cy="0"/>
              </a:xfrm>
              <a:prstGeom prst="straightConnector1">
                <a:avLst/>
              </a:prstGeom>
              <a:noFill/>
              <a:ln cap="flat" cmpd="sng" w="9525">
                <a:solidFill>
                  <a:schemeClr val="dk1"/>
                </a:solidFill>
                <a:prstDash val="solid"/>
                <a:round/>
                <a:headEnd len="med" w="med" type="none"/>
                <a:tailEnd len="med" w="med" type="none"/>
              </a:ln>
            </p:spPr>
          </p:cxnSp>
        </p:grpSp>
        <p:sp>
          <p:nvSpPr>
            <p:cNvPr id="446" name="Google Shape;446;p59"/>
            <p:cNvSpPr/>
            <p:nvPr/>
          </p:nvSpPr>
          <p:spPr>
            <a:xfrm flipH="1">
              <a:off x="7583186" y="1978925"/>
              <a:ext cx="847387" cy="1508766"/>
            </a:xfrm>
            <a:custGeom>
              <a:rect b="b" l="l" r="r" t="t"/>
              <a:pathLst>
                <a:path extrusionOk="0" h="63201" w="22053">
                  <a:moveTo>
                    <a:pt x="22053" y="0"/>
                  </a:moveTo>
                  <a:lnTo>
                    <a:pt x="0" y="0"/>
                  </a:lnTo>
                  <a:lnTo>
                    <a:pt x="0" y="63201"/>
                  </a:lnTo>
                  <a:lnTo>
                    <a:pt x="22053" y="63201"/>
                  </a:lnTo>
                </a:path>
              </a:pathLst>
            </a:custGeom>
            <a:noFill/>
            <a:ln cap="flat" cmpd="sng" w="9525">
              <a:solidFill>
                <a:schemeClr val="dk1"/>
              </a:solidFill>
              <a:prstDash val="solid"/>
              <a:round/>
              <a:headEnd len="med" w="med" type="none"/>
              <a:tailEnd len="med" w="med" type="none"/>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440"/>
                                        </p:tgtEl>
                                        <p:attrNameLst>
                                          <p:attrName>style.visibility</p:attrName>
                                        </p:attrNameLst>
                                      </p:cBhvr>
                                      <p:to>
                                        <p:strVal val="visible"/>
                                      </p:to>
                                    </p:set>
                                    <p:animEffect filter="fade" transition="in">
                                      <p:cBhvr>
                                        <p:cTn dur="1000"/>
                                        <p:tgtEl>
                                          <p:spTgt spid="440"/>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442"/>
                                        </p:tgtEl>
                                        <p:attrNameLst>
                                          <p:attrName>style.visibility</p:attrName>
                                        </p:attrNameLst>
                                      </p:cBhvr>
                                      <p:to>
                                        <p:strVal val="visible"/>
                                      </p:to>
                                    </p:set>
                                    <p:animEffect filter="fade" transition="in">
                                      <p:cBhvr>
                                        <p:cTn dur="1000"/>
                                        <p:tgtEl>
                                          <p:spTgt spid="44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053" name="Shape 22053"/>
        <p:cNvGrpSpPr/>
        <p:nvPr/>
      </p:nvGrpSpPr>
      <p:grpSpPr>
        <a:xfrm>
          <a:off x="0" y="0"/>
          <a:ext cx="0" cy="0"/>
          <a:chOff x="0" y="0"/>
          <a:chExt cx="0" cy="0"/>
        </a:xfrm>
      </p:grpSpPr>
      <p:sp>
        <p:nvSpPr>
          <p:cNvPr id="22054" name="Google Shape;22054;p14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22055" name="Google Shape;22055;p140"/>
          <p:cNvSpPr txBox="1"/>
          <p:nvPr>
            <p:ph idx="4294967295" type="title"/>
          </p:nvPr>
        </p:nvSpPr>
        <p:spPr>
          <a:xfrm>
            <a:off x="1068100" y="1415850"/>
            <a:ext cx="7047300" cy="25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600">
                <a:latin typeface="Arial"/>
                <a:ea typeface="Arial"/>
                <a:cs typeface="Arial"/>
                <a:sym typeface="Arial"/>
              </a:rPr>
              <a:t>Infographic Elements</a:t>
            </a:r>
            <a:endParaRPr sz="1600">
              <a:solidFill>
                <a:srgbClr val="FFFFFF"/>
              </a:solidFill>
              <a:latin typeface="Arial"/>
              <a:ea typeface="Arial"/>
              <a:cs typeface="Arial"/>
              <a:sym typeface="Arial"/>
            </a:endParaRPr>
          </a:p>
        </p:txBody>
      </p:sp>
      <p:sp>
        <p:nvSpPr>
          <p:cNvPr id="22056" name="Google Shape;22056;p140"/>
          <p:cNvSpPr/>
          <p:nvPr/>
        </p:nvSpPr>
        <p:spPr>
          <a:xfrm>
            <a:off x="1042813" y="1924366"/>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57" name="Google Shape;22057;p140"/>
          <p:cNvGrpSpPr/>
          <p:nvPr/>
        </p:nvGrpSpPr>
        <p:grpSpPr>
          <a:xfrm>
            <a:off x="2541658" y="1924331"/>
            <a:ext cx="356737" cy="353239"/>
            <a:chOff x="3192838" y="1931233"/>
            <a:chExt cx="298300" cy="295375"/>
          </a:xfrm>
        </p:grpSpPr>
        <p:sp>
          <p:nvSpPr>
            <p:cNvPr id="22058" name="Google Shape;22058;p140"/>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140"/>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140"/>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140"/>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140"/>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140"/>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140"/>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5" name="Google Shape;22065;p140"/>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140"/>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140"/>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140"/>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140"/>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140"/>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140"/>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140"/>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140"/>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140"/>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140"/>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140"/>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7" name="Google Shape;22077;p140"/>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140"/>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140"/>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140"/>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140"/>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2" name="Google Shape;22082;p140"/>
          <p:cNvGrpSpPr/>
          <p:nvPr/>
        </p:nvGrpSpPr>
        <p:grpSpPr>
          <a:xfrm>
            <a:off x="3272903" y="1922986"/>
            <a:ext cx="342506" cy="355302"/>
            <a:chOff x="3676863" y="1930108"/>
            <a:chExt cx="286400" cy="297100"/>
          </a:xfrm>
        </p:grpSpPr>
        <p:sp>
          <p:nvSpPr>
            <p:cNvPr id="22083" name="Google Shape;22083;p140"/>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140"/>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140"/>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6" name="Google Shape;22086;p140"/>
          <p:cNvGrpSpPr/>
          <p:nvPr/>
        </p:nvGrpSpPr>
        <p:grpSpPr>
          <a:xfrm>
            <a:off x="1797586" y="1922149"/>
            <a:ext cx="357455" cy="356139"/>
            <a:chOff x="2698088" y="1929408"/>
            <a:chExt cx="298900" cy="297800"/>
          </a:xfrm>
        </p:grpSpPr>
        <p:sp>
          <p:nvSpPr>
            <p:cNvPr id="22087" name="Google Shape;22087;p140"/>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140"/>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9" name="Google Shape;22089;p140"/>
          <p:cNvGrpSpPr/>
          <p:nvPr/>
        </p:nvGrpSpPr>
        <p:grpSpPr>
          <a:xfrm>
            <a:off x="4822994" y="1923674"/>
            <a:ext cx="288391" cy="354734"/>
            <a:chOff x="4718163" y="1930683"/>
            <a:chExt cx="241150" cy="296625"/>
          </a:xfrm>
        </p:grpSpPr>
        <p:sp>
          <p:nvSpPr>
            <p:cNvPr id="22090" name="Google Shape;22090;p140"/>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140"/>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140"/>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140"/>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140"/>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140"/>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140"/>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140"/>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98" name="Google Shape;22098;p140"/>
          <p:cNvGrpSpPr/>
          <p:nvPr/>
        </p:nvGrpSpPr>
        <p:grpSpPr>
          <a:xfrm>
            <a:off x="5516509" y="1922268"/>
            <a:ext cx="356019" cy="355302"/>
            <a:chOff x="5170638" y="1929508"/>
            <a:chExt cx="297700" cy="297100"/>
          </a:xfrm>
        </p:grpSpPr>
        <p:sp>
          <p:nvSpPr>
            <p:cNvPr id="22099" name="Google Shape;22099;p140"/>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140"/>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140"/>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140"/>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3" name="Google Shape;22103;p140"/>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140"/>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5" name="Google Shape;22105;p140"/>
          <p:cNvGrpSpPr/>
          <p:nvPr/>
        </p:nvGrpSpPr>
        <p:grpSpPr>
          <a:xfrm>
            <a:off x="6274094" y="1923674"/>
            <a:ext cx="356019" cy="353897"/>
            <a:chOff x="5676688" y="1930683"/>
            <a:chExt cx="297700" cy="295925"/>
          </a:xfrm>
        </p:grpSpPr>
        <p:sp>
          <p:nvSpPr>
            <p:cNvPr id="22106" name="Google Shape;22106;p140"/>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140"/>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140"/>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140"/>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10" name="Google Shape;22110;p140"/>
          <p:cNvSpPr/>
          <p:nvPr/>
        </p:nvSpPr>
        <p:spPr>
          <a:xfrm>
            <a:off x="7034468" y="1925083"/>
            <a:ext cx="302622" cy="357455"/>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11" name="Google Shape;22111;p140"/>
          <p:cNvGrpSpPr/>
          <p:nvPr/>
        </p:nvGrpSpPr>
        <p:grpSpPr>
          <a:xfrm>
            <a:off x="7742296" y="1924391"/>
            <a:ext cx="354614" cy="355332"/>
            <a:chOff x="6649513" y="1931283"/>
            <a:chExt cx="296525" cy="297125"/>
          </a:xfrm>
        </p:grpSpPr>
        <p:sp>
          <p:nvSpPr>
            <p:cNvPr id="22112" name="Google Shape;22112;p140"/>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140"/>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140"/>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5" name="Google Shape;22115;p140"/>
          <p:cNvGrpSpPr/>
          <p:nvPr/>
        </p:nvGrpSpPr>
        <p:grpSpPr>
          <a:xfrm>
            <a:off x="7740143" y="2448435"/>
            <a:ext cx="356767" cy="354584"/>
            <a:chOff x="6647713" y="2369483"/>
            <a:chExt cx="298325" cy="296500"/>
          </a:xfrm>
        </p:grpSpPr>
        <p:sp>
          <p:nvSpPr>
            <p:cNvPr id="22116" name="Google Shape;22116;p140"/>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140"/>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140"/>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9" name="Google Shape;22119;p140"/>
          <p:cNvGrpSpPr/>
          <p:nvPr/>
        </p:nvGrpSpPr>
        <p:grpSpPr>
          <a:xfrm>
            <a:off x="7007492" y="2448435"/>
            <a:ext cx="355302" cy="354584"/>
            <a:chOff x="6162513" y="2369483"/>
            <a:chExt cx="297100" cy="296500"/>
          </a:xfrm>
        </p:grpSpPr>
        <p:sp>
          <p:nvSpPr>
            <p:cNvPr id="22120" name="Google Shape;22120;p140"/>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140"/>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140"/>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140"/>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140"/>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140"/>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6" name="Google Shape;22126;p140"/>
          <p:cNvGrpSpPr/>
          <p:nvPr/>
        </p:nvGrpSpPr>
        <p:grpSpPr>
          <a:xfrm>
            <a:off x="6273377" y="2449122"/>
            <a:ext cx="356019" cy="354614"/>
            <a:chOff x="5676088" y="2370058"/>
            <a:chExt cx="297700" cy="296525"/>
          </a:xfrm>
        </p:grpSpPr>
        <p:sp>
          <p:nvSpPr>
            <p:cNvPr id="22127" name="Google Shape;22127;p140"/>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140"/>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140"/>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140"/>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140"/>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2" name="Google Shape;22132;p140"/>
          <p:cNvGrpSpPr/>
          <p:nvPr/>
        </p:nvGrpSpPr>
        <p:grpSpPr>
          <a:xfrm>
            <a:off x="5514356" y="2449122"/>
            <a:ext cx="356049" cy="355332"/>
            <a:chOff x="5168838" y="2370058"/>
            <a:chExt cx="297725" cy="297125"/>
          </a:xfrm>
        </p:grpSpPr>
        <p:sp>
          <p:nvSpPr>
            <p:cNvPr id="22133" name="Google Shape;22133;p140"/>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140"/>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140"/>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140"/>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7" name="Google Shape;22137;p140"/>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140"/>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140"/>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140"/>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140"/>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140"/>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43" name="Google Shape;22143;p140"/>
          <p:cNvGrpSpPr/>
          <p:nvPr/>
        </p:nvGrpSpPr>
        <p:grpSpPr>
          <a:xfrm>
            <a:off x="4770285" y="2512505"/>
            <a:ext cx="355332" cy="227849"/>
            <a:chOff x="4674088" y="2423058"/>
            <a:chExt cx="297125" cy="190525"/>
          </a:xfrm>
        </p:grpSpPr>
        <p:sp>
          <p:nvSpPr>
            <p:cNvPr id="22144" name="Google Shape;22144;p140"/>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140"/>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6" name="Google Shape;22146;p140"/>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140"/>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140"/>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149" name="Google Shape;22149;p140"/>
          <p:cNvSpPr/>
          <p:nvPr/>
        </p:nvSpPr>
        <p:spPr>
          <a:xfrm>
            <a:off x="4088105" y="2734489"/>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140"/>
          <p:cNvSpPr/>
          <p:nvPr/>
        </p:nvSpPr>
        <p:spPr>
          <a:xfrm>
            <a:off x="4318814" y="2701154"/>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140"/>
          <p:cNvSpPr/>
          <p:nvPr/>
        </p:nvSpPr>
        <p:spPr>
          <a:xfrm>
            <a:off x="4318814" y="2728899"/>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2" name="Google Shape;22152;p140"/>
          <p:cNvSpPr/>
          <p:nvPr/>
        </p:nvSpPr>
        <p:spPr>
          <a:xfrm>
            <a:off x="4318814" y="2672662"/>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140"/>
          <p:cNvSpPr/>
          <p:nvPr/>
        </p:nvSpPr>
        <p:spPr>
          <a:xfrm>
            <a:off x="4318814" y="2644887"/>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140"/>
          <p:cNvSpPr/>
          <p:nvPr/>
        </p:nvSpPr>
        <p:spPr>
          <a:xfrm>
            <a:off x="4318814" y="2617831"/>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140"/>
          <p:cNvSpPr/>
          <p:nvPr/>
        </p:nvSpPr>
        <p:spPr>
          <a:xfrm>
            <a:off x="4318814" y="2590086"/>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140"/>
          <p:cNvSpPr/>
          <p:nvPr/>
        </p:nvSpPr>
        <p:spPr>
          <a:xfrm>
            <a:off x="4273250" y="2748122"/>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140"/>
          <p:cNvSpPr/>
          <p:nvPr/>
        </p:nvSpPr>
        <p:spPr>
          <a:xfrm>
            <a:off x="4273250" y="2692603"/>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140"/>
          <p:cNvSpPr/>
          <p:nvPr/>
        </p:nvSpPr>
        <p:spPr>
          <a:xfrm>
            <a:off x="4273250" y="2719660"/>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140"/>
          <p:cNvSpPr/>
          <p:nvPr/>
        </p:nvSpPr>
        <p:spPr>
          <a:xfrm>
            <a:off x="4273250" y="2665546"/>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0" name="Google Shape;22160;p140"/>
          <p:cNvSpPr/>
          <p:nvPr/>
        </p:nvSpPr>
        <p:spPr>
          <a:xfrm>
            <a:off x="4135821" y="2679060"/>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1" name="Google Shape;22161;p140"/>
          <p:cNvSpPr/>
          <p:nvPr/>
        </p:nvSpPr>
        <p:spPr>
          <a:xfrm>
            <a:off x="4135821" y="2623541"/>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140"/>
          <p:cNvSpPr/>
          <p:nvPr/>
        </p:nvSpPr>
        <p:spPr>
          <a:xfrm>
            <a:off x="4135821" y="2651315"/>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140"/>
          <p:cNvSpPr/>
          <p:nvPr/>
        </p:nvSpPr>
        <p:spPr>
          <a:xfrm>
            <a:off x="4135821" y="2707552"/>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140"/>
          <p:cNvSpPr/>
          <p:nvPr/>
        </p:nvSpPr>
        <p:spPr>
          <a:xfrm>
            <a:off x="4135821" y="2735326"/>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140"/>
          <p:cNvSpPr/>
          <p:nvPr/>
        </p:nvSpPr>
        <p:spPr>
          <a:xfrm>
            <a:off x="4261860" y="2515313"/>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140"/>
          <p:cNvSpPr/>
          <p:nvPr/>
        </p:nvSpPr>
        <p:spPr>
          <a:xfrm>
            <a:off x="4316691"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140"/>
          <p:cNvSpPr/>
          <p:nvPr/>
        </p:nvSpPr>
        <p:spPr>
          <a:xfrm>
            <a:off x="4073874" y="2515313"/>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140"/>
          <p:cNvSpPr/>
          <p:nvPr/>
        </p:nvSpPr>
        <p:spPr>
          <a:xfrm>
            <a:off x="4288916" y="2515313"/>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140"/>
          <p:cNvSpPr/>
          <p:nvPr/>
        </p:nvSpPr>
        <p:spPr>
          <a:xfrm>
            <a:off x="4101648"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140"/>
          <p:cNvSpPr/>
          <p:nvPr/>
        </p:nvSpPr>
        <p:spPr>
          <a:xfrm>
            <a:off x="4233368" y="2515313"/>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140"/>
          <p:cNvSpPr/>
          <p:nvPr/>
        </p:nvSpPr>
        <p:spPr>
          <a:xfrm>
            <a:off x="4129423" y="2515313"/>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140"/>
          <p:cNvSpPr/>
          <p:nvPr/>
        </p:nvSpPr>
        <p:spPr>
          <a:xfrm>
            <a:off x="4385036" y="2501082"/>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140"/>
          <p:cNvSpPr/>
          <p:nvPr/>
        </p:nvSpPr>
        <p:spPr>
          <a:xfrm>
            <a:off x="4073874" y="2479018"/>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140"/>
          <p:cNvSpPr/>
          <p:nvPr/>
        </p:nvSpPr>
        <p:spPr>
          <a:xfrm>
            <a:off x="4399267" y="2627099"/>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140"/>
          <p:cNvSpPr/>
          <p:nvPr/>
        </p:nvSpPr>
        <p:spPr>
          <a:xfrm>
            <a:off x="4399267" y="2572267"/>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140"/>
          <p:cNvSpPr/>
          <p:nvPr/>
        </p:nvSpPr>
        <p:spPr>
          <a:xfrm>
            <a:off x="4399267" y="2654873"/>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140"/>
          <p:cNvSpPr/>
          <p:nvPr/>
        </p:nvSpPr>
        <p:spPr>
          <a:xfrm>
            <a:off x="4399267" y="2600042"/>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140"/>
          <p:cNvSpPr/>
          <p:nvPr/>
        </p:nvSpPr>
        <p:spPr>
          <a:xfrm>
            <a:off x="4399267" y="2711110"/>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140"/>
          <p:cNvSpPr/>
          <p:nvPr/>
        </p:nvSpPr>
        <p:spPr>
          <a:xfrm>
            <a:off x="4399267" y="2738884"/>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140"/>
          <p:cNvSpPr/>
          <p:nvPr/>
        </p:nvSpPr>
        <p:spPr>
          <a:xfrm>
            <a:off x="4399267" y="2682618"/>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140"/>
          <p:cNvSpPr/>
          <p:nvPr/>
        </p:nvSpPr>
        <p:spPr>
          <a:xfrm>
            <a:off x="4022630" y="2449091"/>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182" name="Google Shape;22182;p140"/>
          <p:cNvGrpSpPr/>
          <p:nvPr/>
        </p:nvGrpSpPr>
        <p:grpSpPr>
          <a:xfrm>
            <a:off x="3245846" y="2447657"/>
            <a:ext cx="361730" cy="358919"/>
            <a:chOff x="3654238" y="2368833"/>
            <a:chExt cx="302475" cy="300125"/>
          </a:xfrm>
        </p:grpSpPr>
        <p:sp>
          <p:nvSpPr>
            <p:cNvPr id="22183" name="Google Shape;22183;p140"/>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140"/>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140"/>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140"/>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7" name="Google Shape;22187;p140"/>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140"/>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140"/>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140"/>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140"/>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140"/>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140"/>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140"/>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95" name="Google Shape;22195;p140"/>
          <p:cNvGrpSpPr/>
          <p:nvPr/>
        </p:nvGrpSpPr>
        <p:grpSpPr>
          <a:xfrm>
            <a:off x="2544498" y="2447627"/>
            <a:ext cx="353179" cy="355332"/>
            <a:chOff x="3195213" y="2368808"/>
            <a:chExt cx="295325" cy="297125"/>
          </a:xfrm>
        </p:grpSpPr>
        <p:sp>
          <p:nvSpPr>
            <p:cNvPr id="22196" name="Google Shape;22196;p140"/>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140"/>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140"/>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140"/>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0" name="Google Shape;22200;p140"/>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140"/>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140"/>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140"/>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140"/>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140"/>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140"/>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140"/>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8" name="Google Shape;22208;p140"/>
          <p:cNvGrpSpPr/>
          <p:nvPr/>
        </p:nvGrpSpPr>
        <p:grpSpPr>
          <a:xfrm>
            <a:off x="1781203" y="2448435"/>
            <a:ext cx="368158" cy="355302"/>
            <a:chOff x="2684388" y="2369483"/>
            <a:chExt cx="307850" cy="297100"/>
          </a:xfrm>
        </p:grpSpPr>
        <p:sp>
          <p:nvSpPr>
            <p:cNvPr id="22209" name="Google Shape;22209;p140"/>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140"/>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140"/>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140"/>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13" name="Google Shape;22213;p140"/>
          <p:cNvSpPr/>
          <p:nvPr/>
        </p:nvSpPr>
        <p:spPr>
          <a:xfrm>
            <a:off x="1042813" y="2449001"/>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14" name="Google Shape;22214;p140"/>
          <p:cNvGrpSpPr/>
          <p:nvPr/>
        </p:nvGrpSpPr>
        <p:grpSpPr>
          <a:xfrm>
            <a:off x="1041406" y="2992390"/>
            <a:ext cx="356767" cy="356737"/>
            <a:chOff x="2193213" y="2824333"/>
            <a:chExt cx="298325" cy="298300"/>
          </a:xfrm>
        </p:grpSpPr>
        <p:sp>
          <p:nvSpPr>
            <p:cNvPr id="22215" name="Google Shape;22215;p140"/>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140"/>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140"/>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140"/>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140"/>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140"/>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140"/>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140"/>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140"/>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140"/>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140"/>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140"/>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140"/>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140"/>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140"/>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140"/>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31" name="Google Shape;22231;p140"/>
          <p:cNvSpPr/>
          <p:nvPr/>
        </p:nvSpPr>
        <p:spPr>
          <a:xfrm>
            <a:off x="1775487" y="2990917"/>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32" name="Google Shape;22232;p140"/>
          <p:cNvGrpSpPr/>
          <p:nvPr/>
        </p:nvGrpSpPr>
        <p:grpSpPr>
          <a:xfrm>
            <a:off x="2543093" y="2993077"/>
            <a:ext cx="356019" cy="356737"/>
            <a:chOff x="3194038" y="2824908"/>
            <a:chExt cx="297700" cy="298300"/>
          </a:xfrm>
        </p:grpSpPr>
        <p:sp>
          <p:nvSpPr>
            <p:cNvPr id="22233" name="Google Shape;22233;p140"/>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140"/>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140"/>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140"/>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140"/>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140"/>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140"/>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140"/>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1" name="Google Shape;22241;p140"/>
          <p:cNvGrpSpPr/>
          <p:nvPr/>
        </p:nvGrpSpPr>
        <p:grpSpPr>
          <a:xfrm>
            <a:off x="3233738" y="2992898"/>
            <a:ext cx="370281" cy="356946"/>
            <a:chOff x="3644113" y="2824758"/>
            <a:chExt cx="309625" cy="298475"/>
          </a:xfrm>
        </p:grpSpPr>
        <p:sp>
          <p:nvSpPr>
            <p:cNvPr id="22242" name="Google Shape;22242;p140"/>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140"/>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140"/>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5" name="Google Shape;22245;p140"/>
          <p:cNvGrpSpPr/>
          <p:nvPr/>
        </p:nvGrpSpPr>
        <p:grpSpPr>
          <a:xfrm>
            <a:off x="4022685" y="2993077"/>
            <a:ext cx="356019" cy="352492"/>
            <a:chOff x="4176388" y="2824908"/>
            <a:chExt cx="297700" cy="294750"/>
          </a:xfrm>
        </p:grpSpPr>
        <p:sp>
          <p:nvSpPr>
            <p:cNvPr id="22246" name="Google Shape;22246;p140"/>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140"/>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140"/>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140"/>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140"/>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140"/>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140"/>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140"/>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140"/>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140"/>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140"/>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140"/>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140"/>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140"/>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140"/>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1" name="Google Shape;22261;p140"/>
          <p:cNvGrpSpPr/>
          <p:nvPr/>
        </p:nvGrpSpPr>
        <p:grpSpPr>
          <a:xfrm>
            <a:off x="4769597" y="2990297"/>
            <a:ext cx="356019" cy="358112"/>
            <a:chOff x="4673513" y="2822583"/>
            <a:chExt cx="297700" cy="299450"/>
          </a:xfrm>
        </p:grpSpPr>
        <p:sp>
          <p:nvSpPr>
            <p:cNvPr id="22262" name="Google Shape;22262;p140"/>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140"/>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4" name="Google Shape;22264;p140"/>
          <p:cNvGrpSpPr/>
          <p:nvPr/>
        </p:nvGrpSpPr>
        <p:grpSpPr>
          <a:xfrm>
            <a:off x="5512951" y="3000223"/>
            <a:ext cx="357455" cy="338201"/>
            <a:chOff x="5167663" y="2830883"/>
            <a:chExt cx="298900" cy="282800"/>
          </a:xfrm>
        </p:grpSpPr>
        <p:sp>
          <p:nvSpPr>
            <p:cNvPr id="22265" name="Google Shape;22265;p140"/>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140"/>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140"/>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140"/>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9" name="Google Shape;22269;p140"/>
          <p:cNvGrpSpPr/>
          <p:nvPr/>
        </p:nvGrpSpPr>
        <p:grpSpPr>
          <a:xfrm>
            <a:off x="6296159" y="2992569"/>
            <a:ext cx="309768" cy="355123"/>
            <a:chOff x="5695138" y="2824483"/>
            <a:chExt cx="259025" cy="296950"/>
          </a:xfrm>
        </p:grpSpPr>
        <p:sp>
          <p:nvSpPr>
            <p:cNvPr id="22270" name="Google Shape;22270;p140"/>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140"/>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2" name="Google Shape;22272;p140"/>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140"/>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74" name="Google Shape;22274;p140"/>
          <p:cNvSpPr/>
          <p:nvPr/>
        </p:nvSpPr>
        <p:spPr>
          <a:xfrm>
            <a:off x="6997425" y="2993040"/>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140"/>
          <p:cNvSpPr/>
          <p:nvPr/>
        </p:nvSpPr>
        <p:spPr>
          <a:xfrm>
            <a:off x="7749323" y="2992352"/>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76" name="Google Shape;22276;p140"/>
          <p:cNvGrpSpPr/>
          <p:nvPr/>
        </p:nvGrpSpPr>
        <p:grpSpPr>
          <a:xfrm>
            <a:off x="7751534" y="3577633"/>
            <a:ext cx="351056" cy="355302"/>
            <a:chOff x="6657238" y="3313708"/>
            <a:chExt cx="293550" cy="297100"/>
          </a:xfrm>
        </p:grpSpPr>
        <p:sp>
          <p:nvSpPr>
            <p:cNvPr id="22277" name="Google Shape;22277;p140"/>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140"/>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140"/>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140"/>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140"/>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140"/>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140"/>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4" name="Google Shape;22284;p140"/>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140"/>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140"/>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140"/>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140"/>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140"/>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140"/>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140"/>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140"/>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93" name="Google Shape;22293;p140"/>
          <p:cNvSpPr/>
          <p:nvPr/>
        </p:nvSpPr>
        <p:spPr>
          <a:xfrm>
            <a:off x="7126312" y="3730663"/>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4" name="Google Shape;22294;p140"/>
          <p:cNvSpPr/>
          <p:nvPr/>
        </p:nvSpPr>
        <p:spPr>
          <a:xfrm>
            <a:off x="7126312" y="3757002"/>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140"/>
          <p:cNvSpPr/>
          <p:nvPr/>
        </p:nvSpPr>
        <p:spPr>
          <a:xfrm>
            <a:off x="7149811" y="3781937"/>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140"/>
          <p:cNvSpPr/>
          <p:nvPr/>
        </p:nvSpPr>
        <p:spPr>
          <a:xfrm>
            <a:off x="7007411" y="3579025"/>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97" name="Google Shape;22297;p140"/>
          <p:cNvGrpSpPr/>
          <p:nvPr/>
        </p:nvGrpSpPr>
        <p:grpSpPr>
          <a:xfrm>
            <a:off x="6273377" y="3579068"/>
            <a:ext cx="356019" cy="355302"/>
            <a:chOff x="5676088" y="3314908"/>
            <a:chExt cx="297700" cy="297100"/>
          </a:xfrm>
        </p:grpSpPr>
        <p:sp>
          <p:nvSpPr>
            <p:cNvPr id="22298" name="Google Shape;22298;p140"/>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140"/>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00" name="Google Shape;22300;p140"/>
          <p:cNvGrpSpPr/>
          <p:nvPr/>
        </p:nvGrpSpPr>
        <p:grpSpPr>
          <a:xfrm>
            <a:off x="5513639" y="3576916"/>
            <a:ext cx="356049" cy="355332"/>
            <a:chOff x="5168238" y="3313108"/>
            <a:chExt cx="297725" cy="297125"/>
          </a:xfrm>
        </p:grpSpPr>
        <p:sp>
          <p:nvSpPr>
            <p:cNvPr id="22301" name="Google Shape;22301;p140"/>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140"/>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140"/>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140"/>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5" name="Google Shape;22305;p140"/>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06" name="Google Shape;22306;p140"/>
          <p:cNvSpPr/>
          <p:nvPr/>
        </p:nvSpPr>
        <p:spPr>
          <a:xfrm>
            <a:off x="4760267" y="3576154"/>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07" name="Google Shape;22307;p140"/>
          <p:cNvGrpSpPr/>
          <p:nvPr/>
        </p:nvGrpSpPr>
        <p:grpSpPr>
          <a:xfrm>
            <a:off x="4024091" y="3577633"/>
            <a:ext cx="351056" cy="355302"/>
            <a:chOff x="4177563" y="3313708"/>
            <a:chExt cx="293550" cy="297100"/>
          </a:xfrm>
        </p:grpSpPr>
        <p:sp>
          <p:nvSpPr>
            <p:cNvPr id="22308" name="Google Shape;22308;p140"/>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140"/>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140"/>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140"/>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140"/>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140"/>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140"/>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140"/>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140"/>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140"/>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140"/>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9" name="Google Shape;22319;p140"/>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0" name="Google Shape;22320;p140"/>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21" name="Google Shape;22321;p140"/>
          <p:cNvSpPr/>
          <p:nvPr/>
        </p:nvSpPr>
        <p:spPr>
          <a:xfrm>
            <a:off x="3247951" y="3577470"/>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22" name="Google Shape;22322;p140"/>
          <p:cNvGrpSpPr/>
          <p:nvPr/>
        </p:nvGrpSpPr>
        <p:grpSpPr>
          <a:xfrm>
            <a:off x="2543093" y="3577633"/>
            <a:ext cx="354584" cy="354614"/>
            <a:chOff x="3194038" y="3313708"/>
            <a:chExt cx="296500" cy="296525"/>
          </a:xfrm>
        </p:grpSpPr>
        <p:sp>
          <p:nvSpPr>
            <p:cNvPr id="22323" name="Google Shape;22323;p140"/>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140"/>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140"/>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140"/>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140"/>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8" name="Google Shape;22328;p140"/>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140"/>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140"/>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1" name="Google Shape;22331;p140"/>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140"/>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3" name="Google Shape;22333;p140"/>
          <p:cNvGrpSpPr/>
          <p:nvPr/>
        </p:nvGrpSpPr>
        <p:grpSpPr>
          <a:xfrm>
            <a:off x="1778362" y="3587320"/>
            <a:ext cx="359577" cy="338051"/>
            <a:chOff x="2682013" y="3321808"/>
            <a:chExt cx="300675" cy="282675"/>
          </a:xfrm>
        </p:grpSpPr>
        <p:sp>
          <p:nvSpPr>
            <p:cNvPr id="22334" name="Google Shape;22334;p140"/>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5" name="Google Shape;22335;p140"/>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140"/>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7" name="Google Shape;22337;p140"/>
          <p:cNvGrpSpPr/>
          <p:nvPr/>
        </p:nvGrpSpPr>
        <p:grpSpPr>
          <a:xfrm>
            <a:off x="1091246" y="3576916"/>
            <a:ext cx="291261" cy="356737"/>
            <a:chOff x="2234888" y="3313108"/>
            <a:chExt cx="243550" cy="298300"/>
          </a:xfrm>
        </p:grpSpPr>
        <p:sp>
          <p:nvSpPr>
            <p:cNvPr id="22338" name="Google Shape;22338;p140"/>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140"/>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140"/>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140"/>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140"/>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140"/>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140"/>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140"/>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6" name="Google Shape;22346;p140"/>
          <p:cNvGrpSpPr/>
          <p:nvPr/>
        </p:nvGrpSpPr>
        <p:grpSpPr>
          <a:xfrm>
            <a:off x="1058508" y="4145805"/>
            <a:ext cx="357455" cy="356019"/>
            <a:chOff x="2207513" y="3788808"/>
            <a:chExt cx="298900" cy="297700"/>
          </a:xfrm>
        </p:grpSpPr>
        <p:sp>
          <p:nvSpPr>
            <p:cNvPr id="22347" name="Google Shape;22347;p140"/>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8" name="Google Shape;22348;p140"/>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9" name="Google Shape;22349;p140"/>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140"/>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140"/>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140"/>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53" name="Google Shape;22353;p140"/>
          <p:cNvGrpSpPr/>
          <p:nvPr/>
        </p:nvGrpSpPr>
        <p:grpSpPr>
          <a:xfrm>
            <a:off x="1781920" y="4147061"/>
            <a:ext cx="353897" cy="354046"/>
            <a:chOff x="2684988" y="3789858"/>
            <a:chExt cx="295925" cy="296050"/>
          </a:xfrm>
        </p:grpSpPr>
        <p:sp>
          <p:nvSpPr>
            <p:cNvPr id="22354" name="Google Shape;22354;p140"/>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140"/>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140"/>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7" name="Google Shape;22357;p140"/>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8" name="Google Shape;22358;p140"/>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140"/>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140"/>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140"/>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140"/>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140"/>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140"/>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140"/>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6" name="Google Shape;22366;p140"/>
          <p:cNvGrpSpPr/>
          <p:nvPr/>
        </p:nvGrpSpPr>
        <p:grpSpPr>
          <a:xfrm>
            <a:off x="2544498" y="4161412"/>
            <a:ext cx="356019" cy="326899"/>
            <a:chOff x="3195213" y="3801858"/>
            <a:chExt cx="297700" cy="273350"/>
          </a:xfrm>
        </p:grpSpPr>
        <p:sp>
          <p:nvSpPr>
            <p:cNvPr id="22367" name="Google Shape;22367;p140"/>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140"/>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9" name="Google Shape;22369;p140"/>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0" name="Google Shape;22370;p140"/>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140"/>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140"/>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140"/>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74" name="Google Shape;22374;p140"/>
          <p:cNvGrpSpPr/>
          <p:nvPr/>
        </p:nvGrpSpPr>
        <p:grpSpPr>
          <a:xfrm>
            <a:off x="3247999" y="4147838"/>
            <a:ext cx="356019" cy="356139"/>
            <a:chOff x="3656038" y="3790508"/>
            <a:chExt cx="297700" cy="297800"/>
          </a:xfrm>
        </p:grpSpPr>
        <p:sp>
          <p:nvSpPr>
            <p:cNvPr id="22375" name="Google Shape;22375;p140"/>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140"/>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140"/>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140"/>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140"/>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0" name="Google Shape;22380;p140"/>
          <p:cNvGrpSpPr/>
          <p:nvPr/>
        </p:nvGrpSpPr>
        <p:grpSpPr>
          <a:xfrm>
            <a:off x="4031151" y="4146473"/>
            <a:ext cx="355330" cy="353179"/>
            <a:chOff x="3688251" y="4146473"/>
            <a:chExt cx="355330" cy="353179"/>
          </a:xfrm>
        </p:grpSpPr>
        <p:sp>
          <p:nvSpPr>
            <p:cNvPr id="22381" name="Google Shape;22381;p140"/>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140"/>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3" name="Google Shape;22383;p140"/>
          <p:cNvGrpSpPr/>
          <p:nvPr/>
        </p:nvGrpSpPr>
        <p:grpSpPr>
          <a:xfrm>
            <a:off x="4769597" y="4146523"/>
            <a:ext cx="356019" cy="356019"/>
            <a:chOff x="4673513" y="3789408"/>
            <a:chExt cx="297700" cy="297700"/>
          </a:xfrm>
        </p:grpSpPr>
        <p:sp>
          <p:nvSpPr>
            <p:cNvPr id="22384" name="Google Shape;22384;p140"/>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5" name="Google Shape;22385;p140"/>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6" name="Google Shape;22386;p140"/>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7" name="Google Shape;22387;p140"/>
          <p:cNvGrpSpPr/>
          <p:nvPr/>
        </p:nvGrpSpPr>
        <p:grpSpPr>
          <a:xfrm>
            <a:off x="5522189" y="4146523"/>
            <a:ext cx="356019" cy="353179"/>
            <a:chOff x="5175388" y="3789408"/>
            <a:chExt cx="297700" cy="295325"/>
          </a:xfrm>
        </p:grpSpPr>
        <p:sp>
          <p:nvSpPr>
            <p:cNvPr id="22388" name="Google Shape;22388;p140"/>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140"/>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140"/>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91" name="Google Shape;22391;p140"/>
          <p:cNvGrpSpPr/>
          <p:nvPr/>
        </p:nvGrpSpPr>
        <p:grpSpPr>
          <a:xfrm>
            <a:off x="6273377" y="4145805"/>
            <a:ext cx="364570" cy="355750"/>
            <a:chOff x="5676088" y="3788808"/>
            <a:chExt cx="304850" cy="297475"/>
          </a:xfrm>
        </p:grpSpPr>
        <p:sp>
          <p:nvSpPr>
            <p:cNvPr id="22392" name="Google Shape;22392;p140"/>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140"/>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140"/>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140"/>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140"/>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140"/>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98" name="Google Shape;22398;p140"/>
          <p:cNvGrpSpPr/>
          <p:nvPr/>
        </p:nvGrpSpPr>
        <p:grpSpPr>
          <a:xfrm>
            <a:off x="6997507" y="4146523"/>
            <a:ext cx="356019" cy="356737"/>
            <a:chOff x="6154163" y="3789408"/>
            <a:chExt cx="297700" cy="298300"/>
          </a:xfrm>
        </p:grpSpPr>
        <p:sp>
          <p:nvSpPr>
            <p:cNvPr id="22399" name="Google Shape;22399;p140"/>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140"/>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140"/>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2" name="Google Shape;22402;p140"/>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3" name="Google Shape;22403;p140"/>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140"/>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140"/>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140"/>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140"/>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140"/>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140"/>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140"/>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140"/>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140"/>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140"/>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140"/>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15" name="Google Shape;22415;p140"/>
          <p:cNvGrpSpPr/>
          <p:nvPr/>
        </p:nvGrpSpPr>
        <p:grpSpPr>
          <a:xfrm>
            <a:off x="7740860" y="4149184"/>
            <a:ext cx="356049" cy="353359"/>
            <a:chOff x="6648313" y="3791633"/>
            <a:chExt cx="297725" cy="295475"/>
          </a:xfrm>
        </p:grpSpPr>
        <p:sp>
          <p:nvSpPr>
            <p:cNvPr id="22416" name="Google Shape;22416;p140"/>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140"/>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140"/>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140"/>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140"/>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21" name="Google Shape;22421;p140"/>
          <p:cNvGrpSpPr/>
          <p:nvPr/>
        </p:nvGrpSpPr>
        <p:grpSpPr>
          <a:xfrm>
            <a:off x="4023373" y="1924391"/>
            <a:ext cx="358172" cy="355332"/>
            <a:chOff x="4176963" y="1931283"/>
            <a:chExt cx="299500" cy="297125"/>
          </a:xfrm>
        </p:grpSpPr>
        <p:sp>
          <p:nvSpPr>
            <p:cNvPr id="22422" name="Google Shape;22422;p140"/>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140"/>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140"/>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140"/>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140"/>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140"/>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431" name="Shape 22431"/>
        <p:cNvGrpSpPr/>
        <p:nvPr/>
      </p:nvGrpSpPr>
      <p:grpSpPr>
        <a:xfrm>
          <a:off x="0" y="0"/>
          <a:ext cx="0" cy="0"/>
          <a:chOff x="0" y="0"/>
          <a:chExt cx="0" cy="0"/>
        </a:xfrm>
      </p:grpSpPr>
      <p:pic>
        <p:nvPicPr>
          <p:cNvPr id="22432" name="Google Shape;22432;p14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Microbiology Breakthrough XL by Slidesgo">
  <a:themeElements>
    <a:clrScheme name="Simple Light">
      <a:dk1>
        <a:srgbClr val="252525"/>
      </a:dk1>
      <a:lt1>
        <a:srgbClr val="FFFFFF"/>
      </a:lt1>
      <a:dk2>
        <a:srgbClr val="252525"/>
      </a:dk2>
      <a:lt2>
        <a:srgbClr val="EEEEEE"/>
      </a:lt2>
      <a:accent1>
        <a:srgbClr val="D24141"/>
      </a:accent1>
      <a:accent2>
        <a:srgbClr val="B42526"/>
      </a:accent2>
      <a:accent3>
        <a:srgbClr val="800909"/>
      </a:accent3>
      <a:accent4>
        <a:srgbClr val="4F0000"/>
      </a:accent4>
      <a:accent5>
        <a:srgbClr val="D9D9D9"/>
      </a:accent5>
      <a:accent6>
        <a:srgbClr val="CCCCCC"/>
      </a:accent6>
      <a:hlink>
        <a:srgbClr val="99999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